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8" r:id="rId2"/>
    <p:sldId id="931" r:id="rId3"/>
    <p:sldId id="260" r:id="rId4"/>
    <p:sldId id="262" r:id="rId5"/>
    <p:sldId id="261" r:id="rId6"/>
    <p:sldId id="264" r:id="rId7"/>
    <p:sldId id="263" r:id="rId8"/>
    <p:sldId id="265" r:id="rId9"/>
    <p:sldId id="266" r:id="rId10"/>
    <p:sldId id="930" r:id="rId11"/>
    <p:sldId id="932" r:id="rId12"/>
    <p:sldId id="936" r:id="rId13"/>
    <p:sldId id="934" r:id="rId14"/>
    <p:sldId id="933" r:id="rId15"/>
    <p:sldId id="937" r:id="rId16"/>
    <p:sldId id="938" r:id="rId17"/>
    <p:sldId id="267" r:id="rId18"/>
    <p:sldId id="269" r:id="rId19"/>
    <p:sldId id="270" r:id="rId20"/>
    <p:sldId id="272" r:id="rId21"/>
    <p:sldId id="271" r:id="rId22"/>
    <p:sldId id="273" r:id="rId23"/>
    <p:sldId id="274" r:id="rId24"/>
    <p:sldId id="275" r:id="rId25"/>
    <p:sldId id="278" r:id="rId26"/>
    <p:sldId id="276" r:id="rId27"/>
    <p:sldId id="277" r:id="rId28"/>
    <p:sldId id="279" r:id="rId29"/>
    <p:sldId id="281" r:id="rId30"/>
    <p:sldId id="282" r:id="rId31"/>
    <p:sldId id="280" r:id="rId32"/>
    <p:sldId id="283" r:id="rId33"/>
    <p:sldId id="284" r:id="rId34"/>
    <p:sldId id="285" r:id="rId35"/>
    <p:sldId id="939" r:id="rId36"/>
    <p:sldId id="926" r:id="rId37"/>
    <p:sldId id="927" r:id="rId38"/>
    <p:sldId id="928" r:id="rId39"/>
    <p:sldId id="929" r:id="rId40"/>
    <p:sldId id="940" r:id="rId41"/>
    <p:sldId id="268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70" userDrawn="1">
          <p15:clr>
            <a:srgbClr val="A4A3A4"/>
          </p15:clr>
        </p15:guide>
        <p15:guide id="4" pos="7310" userDrawn="1">
          <p15:clr>
            <a:srgbClr val="A4A3A4"/>
          </p15:clr>
        </p15:guide>
        <p15:guide id="5" orient="horz" pos="391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5050"/>
    <a:srgbClr val="FFFFFF"/>
    <a:srgbClr val="403E3E"/>
    <a:srgbClr val="000000"/>
    <a:srgbClr val="96CB5B"/>
    <a:srgbClr val="F5A63B"/>
    <a:srgbClr val="F15C4D"/>
    <a:srgbClr val="34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84"/>
    <p:restoredTop sz="96719"/>
  </p:normalViewPr>
  <p:slideViewPr>
    <p:cSldViewPr snapToGrid="0" snapToObjects="1">
      <p:cViewPr varScale="1">
        <p:scale>
          <a:sx n="140" d="100"/>
          <a:sy n="140" d="100"/>
        </p:scale>
        <p:origin x="384" y="192"/>
      </p:cViewPr>
      <p:guideLst>
        <p:guide orient="horz" pos="2160"/>
        <p:guide pos="3840"/>
        <p:guide pos="370"/>
        <p:guide pos="7310"/>
        <p:guide orient="horz" pos="391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zza magdy" userId="ac1ce3788096011b" providerId="LiveId" clId="{CB310362-3CB8-B644-9EA6-EC0D1D17FC96}"/>
    <pc:docChg chg="undo custSel modSld">
      <pc:chgData name="pozza magdy" userId="ac1ce3788096011b" providerId="LiveId" clId="{CB310362-3CB8-B644-9EA6-EC0D1D17FC96}" dt="2020-09-21T10:00:06.151" v="6" actId="478"/>
      <pc:docMkLst>
        <pc:docMk/>
      </pc:docMkLst>
      <pc:sldChg chg="modSp mod">
        <pc:chgData name="pozza magdy" userId="ac1ce3788096011b" providerId="LiveId" clId="{CB310362-3CB8-B644-9EA6-EC0D1D17FC96}" dt="2020-09-21T09:54:08.952" v="2"/>
        <pc:sldMkLst>
          <pc:docMk/>
          <pc:sldMk cId="1302527189" sldId="926"/>
        </pc:sldMkLst>
        <pc:graphicFrameChg chg="modGraphic">
          <ac:chgData name="pozza magdy" userId="ac1ce3788096011b" providerId="LiveId" clId="{CB310362-3CB8-B644-9EA6-EC0D1D17FC96}" dt="2020-09-21T09:54:08.952" v="2"/>
          <ac:graphicFrameMkLst>
            <pc:docMk/>
            <pc:sldMk cId="1302527189" sldId="926"/>
            <ac:graphicFrameMk id="25" creationId="{84FB4B7C-82E2-D34B-941C-644EA8E95BF6}"/>
          </ac:graphicFrameMkLst>
        </pc:graphicFrameChg>
      </pc:sldChg>
      <pc:sldChg chg="addSp delSp modSp mod">
        <pc:chgData name="pozza magdy" userId="ac1ce3788096011b" providerId="LiveId" clId="{CB310362-3CB8-B644-9EA6-EC0D1D17FC96}" dt="2020-09-21T10:00:06.151" v="6" actId="478"/>
        <pc:sldMkLst>
          <pc:docMk/>
          <pc:sldMk cId="2217555898" sldId="936"/>
        </pc:sldMkLst>
        <pc:spChg chg="add del mod">
          <ac:chgData name="pozza magdy" userId="ac1ce3788096011b" providerId="LiveId" clId="{CB310362-3CB8-B644-9EA6-EC0D1D17FC96}" dt="2020-09-21T10:00:06.151" v="6" actId="478"/>
          <ac:spMkLst>
            <pc:docMk/>
            <pc:sldMk cId="2217555898" sldId="936"/>
            <ac:spMk id="3" creationId="{A025A1DC-3114-2C41-85C8-69134341EE73}"/>
          </ac:spMkLst>
        </pc:spChg>
        <pc:picChg chg="add del">
          <ac:chgData name="pozza magdy" userId="ac1ce3788096011b" providerId="LiveId" clId="{CB310362-3CB8-B644-9EA6-EC0D1D17FC96}" dt="2020-09-21T10:00:06.151" v="6" actId="478"/>
          <ac:picMkLst>
            <pc:docMk/>
            <pc:sldMk cId="2217555898" sldId="936"/>
            <ac:picMk id="13" creationId="{C92E77AD-78B3-F14B-8A2F-C35AA7981D6A}"/>
          </ac:picMkLst>
        </pc:picChg>
        <pc:picChg chg="add del mod">
          <ac:chgData name="pozza magdy" userId="ac1ce3788096011b" providerId="LiveId" clId="{CB310362-3CB8-B644-9EA6-EC0D1D17FC96}" dt="2020-09-21T10:00:05.565" v="5"/>
          <ac:picMkLst>
            <pc:docMk/>
            <pc:sldMk cId="2217555898" sldId="936"/>
            <ac:picMk id="14" creationId="{F0913582-C73B-CB43-B245-7D7365EDD5AC}"/>
          </ac:picMkLst>
        </pc:picChg>
      </pc:sldChg>
    </pc:docChg>
  </pc:docChgLst>
  <pc:docChgLst>
    <pc:chgData name="pozza magdy" userId="ac1ce3788096011b" providerId="LiveId" clId="{C553FBC2-F40C-F144-A0EC-A77201E3F765}"/>
    <pc:docChg chg="undo custSel modSld">
      <pc:chgData name="pozza magdy" userId="ac1ce3788096011b" providerId="LiveId" clId="{C553FBC2-F40C-F144-A0EC-A77201E3F765}" dt="2020-09-22T13:17:30.763" v="65"/>
      <pc:docMkLst>
        <pc:docMk/>
      </pc:docMkLst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458758402" sldId="258"/>
        </pc:sldMkLst>
        <pc:spChg chg="add del mod">
          <ac:chgData name="pozza magdy" userId="ac1ce3788096011b" providerId="LiveId" clId="{C553FBC2-F40C-F144-A0EC-A77201E3F765}" dt="2020-09-21T10:07:36.428" v="33"/>
          <ac:spMkLst>
            <pc:docMk/>
            <pc:sldMk cId="2458758402" sldId="258"/>
            <ac:spMk id="3" creationId="{83F1D783-BBDF-7B43-A75C-D1183FE5A293}"/>
          </ac:spMkLst>
        </pc:spChg>
        <pc:picChg chg="add mod">
          <ac:chgData name="pozza magdy" userId="ac1ce3788096011b" providerId="LiveId" clId="{C553FBC2-F40C-F144-A0EC-A77201E3F765}" dt="2020-09-21T10:07:36.428" v="33"/>
          <ac:picMkLst>
            <pc:docMk/>
            <pc:sldMk cId="2458758402" sldId="258"/>
            <ac:picMk id="5" creationId="{AB9B74BE-2C02-EA45-A879-A5A4A77442F6}"/>
          </ac:picMkLst>
        </pc:picChg>
        <pc:picChg chg="del">
          <ac:chgData name="pozza magdy" userId="ac1ce3788096011b" providerId="LiveId" clId="{C553FBC2-F40C-F144-A0EC-A77201E3F765}" dt="2020-09-21T10:06:25.772" v="0" actId="478"/>
          <ac:picMkLst>
            <pc:docMk/>
            <pc:sldMk cId="2458758402" sldId="258"/>
            <ac:picMk id="73" creationId="{1DE9FC0C-DD6A-EE4A-AFB6-D8FE0390959F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410937791" sldId="260"/>
        </pc:sldMkLst>
        <pc:spChg chg="add del mod">
          <ac:chgData name="pozza magdy" userId="ac1ce3788096011b" providerId="LiveId" clId="{C553FBC2-F40C-F144-A0EC-A77201E3F765}" dt="2020-09-21T10:07:39.634" v="34"/>
          <ac:spMkLst>
            <pc:docMk/>
            <pc:sldMk cId="410937791" sldId="260"/>
            <ac:spMk id="3" creationId="{70C8DF8F-8BC9-3643-BCF4-73ABC6C5547B}"/>
          </ac:spMkLst>
        </pc:spChg>
        <pc:spChg chg="mod">
          <ac:chgData name="pozza magdy" userId="ac1ce3788096011b" providerId="LiveId" clId="{C553FBC2-F40C-F144-A0EC-A77201E3F765}" dt="2020-09-21T10:06:29.536" v="1" actId="167"/>
          <ac:spMkLst>
            <pc:docMk/>
            <pc:sldMk cId="410937791" sldId="260"/>
            <ac:spMk id="105" creationId="{99537D31-8327-8B46-A8D4-C84858C91922}"/>
          </ac:spMkLst>
        </pc:spChg>
        <pc:picChg chg="add mod">
          <ac:chgData name="pozza magdy" userId="ac1ce3788096011b" providerId="LiveId" clId="{C553FBC2-F40C-F144-A0EC-A77201E3F765}" dt="2020-09-21T10:07:39.634" v="34"/>
          <ac:picMkLst>
            <pc:docMk/>
            <pc:sldMk cId="410937791" sldId="260"/>
            <ac:picMk id="5" creationId="{C7F54BE2-142F-344B-AF08-77B207541B98}"/>
          </ac:picMkLst>
        </pc:picChg>
        <pc:picChg chg="del">
          <ac:chgData name="pozza magdy" userId="ac1ce3788096011b" providerId="LiveId" clId="{C553FBC2-F40C-F144-A0EC-A77201E3F765}" dt="2020-09-21T10:06:30.533" v="2" actId="478"/>
          <ac:picMkLst>
            <pc:docMk/>
            <pc:sldMk cId="410937791" sldId="260"/>
            <ac:picMk id="111" creationId="{794657A9-CB45-F04B-B262-3F1EFECFCE60}"/>
          </ac:picMkLst>
        </pc:picChg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4271321052" sldId="261"/>
        </pc:sldMkLst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890994109" sldId="262"/>
        </pc:sldMkLst>
        <pc:spChg chg="add del mod">
          <ac:chgData name="pozza magdy" userId="ac1ce3788096011b" providerId="LiveId" clId="{C553FBC2-F40C-F144-A0EC-A77201E3F765}" dt="2020-09-21T10:07:43.116" v="35"/>
          <ac:spMkLst>
            <pc:docMk/>
            <pc:sldMk cId="2890994109" sldId="262"/>
            <ac:spMk id="3" creationId="{C0265665-E6DA-A742-8D0C-6E21B9A01609}"/>
          </ac:spMkLst>
        </pc:spChg>
        <pc:spChg chg="mod">
          <ac:chgData name="pozza magdy" userId="ac1ce3788096011b" providerId="LiveId" clId="{C553FBC2-F40C-F144-A0EC-A77201E3F765}" dt="2020-09-21T10:06:33.587" v="3" actId="167"/>
          <ac:spMkLst>
            <pc:docMk/>
            <pc:sldMk cId="2890994109" sldId="262"/>
            <ac:spMk id="10" creationId="{7378E78B-6DE9-7E45-BD41-963D65537D5B}"/>
          </ac:spMkLst>
        </pc:spChg>
        <pc:picChg chg="add mod">
          <ac:chgData name="pozza magdy" userId="ac1ce3788096011b" providerId="LiveId" clId="{C553FBC2-F40C-F144-A0EC-A77201E3F765}" dt="2020-09-21T10:07:43.116" v="35"/>
          <ac:picMkLst>
            <pc:docMk/>
            <pc:sldMk cId="2890994109" sldId="262"/>
            <ac:picMk id="12" creationId="{E052DD85-613B-524D-9407-973C099C72AD}"/>
          </ac:picMkLst>
        </pc:picChg>
        <pc:picChg chg="del">
          <ac:chgData name="pozza magdy" userId="ac1ce3788096011b" providerId="LiveId" clId="{C553FBC2-F40C-F144-A0EC-A77201E3F765}" dt="2020-09-21T10:06:34.322" v="4" actId="478"/>
          <ac:picMkLst>
            <pc:docMk/>
            <pc:sldMk cId="2890994109" sldId="262"/>
            <ac:picMk id="55" creationId="{E36217E3-A17E-8F4A-ADDA-C2987991404E}"/>
          </ac:picMkLst>
        </pc:picChg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875904747" sldId="263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4221869395" sldId="264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445559780" sldId="265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652395579" sldId="266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323228858" sldId="267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643135123" sldId="268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672209375" sldId="269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634204669" sldId="270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748034267" sldId="271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189694603" sldId="272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971207898" sldId="273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037695547" sldId="274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031865061" sldId="275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891884634" sldId="276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423815493" sldId="277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612767739" sldId="278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742730150" sldId="279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689852811" sldId="280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485454455" sldId="281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251672700" sldId="282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2667874849" sldId="283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637722727" sldId="284"/>
        </pc:sldMkLst>
      </pc:sldChg>
      <pc:sldChg chg="modTransition">
        <pc:chgData name="pozza magdy" userId="ac1ce3788096011b" providerId="LiveId" clId="{C553FBC2-F40C-F144-A0EC-A77201E3F765}" dt="2020-09-22T13:17:30.763" v="65"/>
        <pc:sldMkLst>
          <pc:docMk/>
          <pc:sldMk cId="566869845" sldId="285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302527189" sldId="926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602395772" sldId="927"/>
        </pc:sldMkLst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931163545" sldId="928"/>
        </pc:sldMkLst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3747838788" sldId="929"/>
        </pc:sldMkLst>
        <pc:spChg chg="add del mod">
          <ac:chgData name="pozza magdy" userId="ac1ce3788096011b" providerId="LiveId" clId="{C553FBC2-F40C-F144-A0EC-A77201E3F765}" dt="2020-09-21T10:08:15.762" v="57"/>
          <ac:spMkLst>
            <pc:docMk/>
            <pc:sldMk cId="3747838788" sldId="929"/>
            <ac:spMk id="3" creationId="{10B8FFF0-D0EC-FB4F-8BD4-D31DF30B62C6}"/>
          </ac:spMkLst>
        </pc:spChg>
        <pc:spChg chg="mod">
          <ac:chgData name="pozza magdy" userId="ac1ce3788096011b" providerId="LiveId" clId="{C553FBC2-F40C-F144-A0EC-A77201E3F765}" dt="2020-09-21T10:07:20.761" v="30" actId="167"/>
          <ac:spMkLst>
            <pc:docMk/>
            <pc:sldMk cId="3747838788" sldId="929"/>
            <ac:spMk id="11" creationId="{05CDD4C1-BC5D-524B-A7D8-8CE3891E266D}"/>
          </ac:spMkLst>
        </pc:spChg>
        <pc:picChg chg="add mod">
          <ac:chgData name="pozza magdy" userId="ac1ce3788096011b" providerId="LiveId" clId="{C553FBC2-F40C-F144-A0EC-A77201E3F765}" dt="2020-09-21T10:08:15.762" v="57"/>
          <ac:picMkLst>
            <pc:docMk/>
            <pc:sldMk cId="3747838788" sldId="929"/>
            <ac:picMk id="5" creationId="{22DB5DE6-AC64-214C-91FA-18F8C9773783}"/>
          </ac:picMkLst>
        </pc:picChg>
        <pc:picChg chg="del">
          <ac:chgData name="pozza magdy" userId="ac1ce3788096011b" providerId="LiveId" clId="{C553FBC2-F40C-F144-A0EC-A77201E3F765}" dt="2020-09-21T10:07:21.601" v="31" actId="478"/>
          <ac:picMkLst>
            <pc:docMk/>
            <pc:sldMk cId="3747838788" sldId="929"/>
            <ac:picMk id="6" creationId="{4632CD01-7CD9-7648-B3C4-5C69D4DFC190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666542583" sldId="930"/>
        </pc:sldMkLst>
        <pc:spChg chg="add del mod">
          <ac:chgData name="pozza magdy" userId="ac1ce3788096011b" providerId="LiveId" clId="{C553FBC2-F40C-F144-A0EC-A77201E3F765}" dt="2020-09-21T10:07:48.512" v="36"/>
          <ac:spMkLst>
            <pc:docMk/>
            <pc:sldMk cId="2666542583" sldId="930"/>
            <ac:spMk id="3" creationId="{FFD5059E-FAEB-594F-AB63-E40C04604FE0}"/>
          </ac:spMkLst>
        </pc:spChg>
        <pc:spChg chg="add del mod">
          <ac:chgData name="pozza magdy" userId="ac1ce3788096011b" providerId="LiveId" clId="{C553FBC2-F40C-F144-A0EC-A77201E3F765}" dt="2020-09-21T10:07:49.121" v="37"/>
          <ac:spMkLst>
            <pc:docMk/>
            <pc:sldMk cId="2666542583" sldId="930"/>
            <ac:spMk id="5" creationId="{639A8BF9-DB06-7C4A-8CE4-C65AB4BBA03C}"/>
          </ac:spMkLst>
        </pc:spChg>
        <pc:spChg chg="add del mod">
          <ac:chgData name="pozza magdy" userId="ac1ce3788096011b" providerId="LiveId" clId="{C553FBC2-F40C-F144-A0EC-A77201E3F765}" dt="2020-09-21T10:07:49.605" v="38"/>
          <ac:spMkLst>
            <pc:docMk/>
            <pc:sldMk cId="2666542583" sldId="930"/>
            <ac:spMk id="7" creationId="{D5E280CD-29D3-3D48-85E3-91724B790225}"/>
          </ac:spMkLst>
        </pc:spChg>
        <pc:picChg chg="add mod">
          <ac:chgData name="pozza magdy" userId="ac1ce3788096011b" providerId="LiveId" clId="{C553FBC2-F40C-F144-A0EC-A77201E3F765}" dt="2020-09-21T10:07:48.512" v="36"/>
          <ac:picMkLst>
            <pc:docMk/>
            <pc:sldMk cId="2666542583" sldId="930"/>
            <ac:picMk id="14" creationId="{AD84F518-DB46-5B4E-BBE0-9BF671E3FB4F}"/>
          </ac:picMkLst>
        </pc:picChg>
        <pc:picChg chg="add mod">
          <ac:chgData name="pozza magdy" userId="ac1ce3788096011b" providerId="LiveId" clId="{C553FBC2-F40C-F144-A0EC-A77201E3F765}" dt="2020-09-21T10:07:49.121" v="37"/>
          <ac:picMkLst>
            <pc:docMk/>
            <pc:sldMk cId="2666542583" sldId="930"/>
            <ac:picMk id="16" creationId="{D257CC08-4DB5-594A-98A2-146CF87B6273}"/>
          </ac:picMkLst>
        </pc:picChg>
        <pc:picChg chg="add mod">
          <ac:chgData name="pozza magdy" userId="ac1ce3788096011b" providerId="LiveId" clId="{C553FBC2-F40C-F144-A0EC-A77201E3F765}" dt="2020-09-21T10:07:49.605" v="38"/>
          <ac:picMkLst>
            <pc:docMk/>
            <pc:sldMk cId="2666542583" sldId="930"/>
            <ac:picMk id="18" creationId="{CE05D58D-684F-3540-82A4-A999505B7DE2}"/>
          </ac:picMkLst>
        </pc:picChg>
        <pc:picChg chg="del">
          <ac:chgData name="pozza magdy" userId="ac1ce3788096011b" providerId="LiveId" clId="{C553FBC2-F40C-F144-A0EC-A77201E3F765}" dt="2020-09-21T10:06:37.926" v="5" actId="478"/>
          <ac:picMkLst>
            <pc:docMk/>
            <pc:sldMk cId="2666542583" sldId="930"/>
            <ac:picMk id="123" creationId="{C4592B6E-5EB0-6A41-8E83-A3BEFFCF653A}"/>
          </ac:picMkLst>
        </pc:picChg>
        <pc:picChg chg="del">
          <ac:chgData name="pozza magdy" userId="ac1ce3788096011b" providerId="LiveId" clId="{C553FBC2-F40C-F144-A0EC-A77201E3F765}" dt="2020-09-21T10:06:38.551" v="6" actId="478"/>
          <ac:picMkLst>
            <pc:docMk/>
            <pc:sldMk cId="2666542583" sldId="930"/>
            <ac:picMk id="125" creationId="{E4C195EF-D458-1B4A-B9E0-282E7ACC6F72}"/>
          </ac:picMkLst>
        </pc:picChg>
        <pc:picChg chg="del">
          <ac:chgData name="pozza magdy" userId="ac1ce3788096011b" providerId="LiveId" clId="{C553FBC2-F40C-F144-A0EC-A77201E3F765}" dt="2020-09-21T10:06:39.282" v="7" actId="478"/>
          <ac:picMkLst>
            <pc:docMk/>
            <pc:sldMk cId="2666542583" sldId="930"/>
            <ac:picMk id="127" creationId="{9AEB7E8B-69D9-7C4A-ADD1-1C3ED7D048CF}"/>
          </ac:picMkLst>
        </pc:picChg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3656430911" sldId="931"/>
        </pc:sldMkLst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904428793" sldId="932"/>
        </pc:sldMkLst>
        <pc:spChg chg="del">
          <ac:chgData name="pozza magdy" userId="ac1ce3788096011b" providerId="LiveId" clId="{C553FBC2-F40C-F144-A0EC-A77201E3F765}" dt="2020-09-21T10:06:52.001" v="13" actId="478"/>
          <ac:spMkLst>
            <pc:docMk/>
            <pc:sldMk cId="2904428793" sldId="932"/>
            <ac:spMk id="2" creationId="{C393068F-0E79-4E48-9A75-93E937ABC73A}"/>
          </ac:spMkLst>
        </pc:spChg>
        <pc:spChg chg="add del mod">
          <ac:chgData name="pozza magdy" userId="ac1ce3788096011b" providerId="LiveId" clId="{C553FBC2-F40C-F144-A0EC-A77201E3F765}" dt="2020-09-21T10:07:51.787" v="39"/>
          <ac:spMkLst>
            <pc:docMk/>
            <pc:sldMk cId="2904428793" sldId="932"/>
            <ac:spMk id="4" creationId="{83467994-3159-1E4D-A099-69AADD991098}"/>
          </ac:spMkLst>
        </pc:spChg>
        <pc:spChg chg="add del mod">
          <ac:chgData name="pozza magdy" userId="ac1ce3788096011b" providerId="LiveId" clId="{C553FBC2-F40C-F144-A0EC-A77201E3F765}" dt="2020-09-21T10:07:52.183" v="40"/>
          <ac:spMkLst>
            <pc:docMk/>
            <pc:sldMk cId="2904428793" sldId="932"/>
            <ac:spMk id="6" creationId="{542A1D68-DF2C-5441-8F09-9927709EAAD3}"/>
          </ac:spMkLst>
        </pc:spChg>
        <pc:spChg chg="add del mod">
          <ac:chgData name="pozza magdy" userId="ac1ce3788096011b" providerId="LiveId" clId="{C553FBC2-F40C-F144-A0EC-A77201E3F765}" dt="2020-09-21T10:07:53.039" v="42"/>
          <ac:spMkLst>
            <pc:docMk/>
            <pc:sldMk cId="2904428793" sldId="932"/>
            <ac:spMk id="13" creationId="{D99849EF-645A-C24C-BE38-AB5D824CFC4A}"/>
          </ac:spMkLst>
        </pc:spChg>
        <pc:spChg chg="add del mod">
          <ac:chgData name="pozza magdy" userId="ac1ce3788096011b" providerId="LiveId" clId="{C553FBC2-F40C-F144-A0EC-A77201E3F765}" dt="2020-09-21T10:07:52.653" v="41"/>
          <ac:spMkLst>
            <pc:docMk/>
            <pc:sldMk cId="2904428793" sldId="932"/>
            <ac:spMk id="15" creationId="{0F4EF19B-F445-C243-BA4C-31DF277D39C7}"/>
          </ac:spMkLst>
        </pc:spChg>
        <pc:spChg chg="del">
          <ac:chgData name="pozza magdy" userId="ac1ce3788096011b" providerId="LiveId" clId="{C553FBC2-F40C-F144-A0EC-A77201E3F765}" dt="2020-09-21T10:06:52.001" v="13" actId="478"/>
          <ac:spMkLst>
            <pc:docMk/>
            <pc:sldMk cId="2904428793" sldId="932"/>
            <ac:spMk id="20" creationId="{0B5D046B-5C1A-484C-BF50-190589173D9D}"/>
          </ac:spMkLst>
        </pc:spChg>
        <pc:spChg chg="del">
          <ac:chgData name="pozza magdy" userId="ac1ce3788096011b" providerId="LiveId" clId="{C553FBC2-F40C-F144-A0EC-A77201E3F765}" dt="2020-09-21T10:06:52.001" v="13" actId="478"/>
          <ac:spMkLst>
            <pc:docMk/>
            <pc:sldMk cId="2904428793" sldId="932"/>
            <ac:spMk id="21" creationId="{2A62A3CC-37F3-BA4D-8CB9-14C112A91C00}"/>
          </ac:spMkLst>
        </pc:spChg>
        <pc:spChg chg="del">
          <ac:chgData name="pozza magdy" userId="ac1ce3788096011b" providerId="LiveId" clId="{C553FBC2-F40C-F144-A0EC-A77201E3F765}" dt="2020-09-21T10:06:52.001" v="13" actId="478"/>
          <ac:spMkLst>
            <pc:docMk/>
            <pc:sldMk cId="2904428793" sldId="932"/>
            <ac:spMk id="22" creationId="{D764C51E-4D5E-614F-848C-C8328A5ABE35}"/>
          </ac:spMkLst>
        </pc:spChg>
        <pc:picChg chg="add mod">
          <ac:chgData name="pozza magdy" userId="ac1ce3788096011b" providerId="LiveId" clId="{C553FBC2-F40C-F144-A0EC-A77201E3F765}" dt="2020-09-21T10:07:51.787" v="39"/>
          <ac:picMkLst>
            <pc:docMk/>
            <pc:sldMk cId="2904428793" sldId="932"/>
            <ac:picMk id="17" creationId="{9FAC9EBA-AF52-3A49-8391-9732314CD319}"/>
          </ac:picMkLst>
        </pc:picChg>
        <pc:picChg chg="add mod">
          <ac:chgData name="pozza magdy" userId="ac1ce3788096011b" providerId="LiveId" clId="{C553FBC2-F40C-F144-A0EC-A77201E3F765}" dt="2020-09-21T10:07:52.183" v="40"/>
          <ac:picMkLst>
            <pc:docMk/>
            <pc:sldMk cId="2904428793" sldId="932"/>
            <ac:picMk id="19" creationId="{4029285F-6162-5B4C-818A-8B3662CBD8FF}"/>
          </ac:picMkLst>
        </pc:picChg>
        <pc:picChg chg="add mod">
          <ac:chgData name="pozza magdy" userId="ac1ce3788096011b" providerId="LiveId" clId="{C553FBC2-F40C-F144-A0EC-A77201E3F765}" dt="2020-09-21T10:07:52.653" v="41"/>
          <ac:picMkLst>
            <pc:docMk/>
            <pc:sldMk cId="2904428793" sldId="932"/>
            <ac:picMk id="35" creationId="{905A4DFF-2379-054C-ABD7-10F78264DB14}"/>
          </ac:picMkLst>
        </pc:picChg>
        <pc:picChg chg="add mod">
          <ac:chgData name="pozza magdy" userId="ac1ce3788096011b" providerId="LiveId" clId="{C553FBC2-F40C-F144-A0EC-A77201E3F765}" dt="2020-09-21T10:07:53.039" v="42"/>
          <ac:picMkLst>
            <pc:docMk/>
            <pc:sldMk cId="2904428793" sldId="932"/>
            <ac:picMk id="66" creationId="{262ADF93-0F47-984C-B9CB-C18A6706D665}"/>
          </ac:picMkLst>
        </pc:picChg>
        <pc:picChg chg="del">
          <ac:chgData name="pozza magdy" userId="ac1ce3788096011b" providerId="LiveId" clId="{C553FBC2-F40C-F144-A0EC-A77201E3F765}" dt="2020-09-21T10:06:41.600" v="8" actId="478"/>
          <ac:picMkLst>
            <pc:docMk/>
            <pc:sldMk cId="2904428793" sldId="932"/>
            <ac:picMk id="113" creationId="{748E6070-A525-7042-9618-C3B0D785AA7A}"/>
          </ac:picMkLst>
        </pc:picChg>
        <pc:picChg chg="del">
          <ac:chgData name="pozza magdy" userId="ac1ce3788096011b" providerId="LiveId" clId="{C553FBC2-F40C-F144-A0EC-A77201E3F765}" dt="2020-09-21T10:06:42.148" v="9" actId="478"/>
          <ac:picMkLst>
            <pc:docMk/>
            <pc:sldMk cId="2904428793" sldId="932"/>
            <ac:picMk id="115" creationId="{ABDF14F5-6B0B-5E4D-B1FC-B0E55E596C25}"/>
          </ac:picMkLst>
        </pc:picChg>
        <pc:picChg chg="del">
          <ac:chgData name="pozza magdy" userId="ac1ce3788096011b" providerId="LiveId" clId="{C553FBC2-F40C-F144-A0EC-A77201E3F765}" dt="2020-09-21T10:06:43.261" v="11" actId="478"/>
          <ac:picMkLst>
            <pc:docMk/>
            <pc:sldMk cId="2904428793" sldId="932"/>
            <ac:picMk id="117" creationId="{E5B5BE48-271E-3F41-A9D8-E8710A3FE253}"/>
          </ac:picMkLst>
        </pc:picChg>
        <pc:picChg chg="del">
          <ac:chgData name="pozza magdy" userId="ac1ce3788096011b" providerId="LiveId" clId="{C553FBC2-F40C-F144-A0EC-A77201E3F765}" dt="2020-09-21T10:06:42.740" v="10" actId="478"/>
          <ac:picMkLst>
            <pc:docMk/>
            <pc:sldMk cId="2904428793" sldId="932"/>
            <ac:picMk id="119" creationId="{CB8274D6-6C15-6E44-AD19-73894DD42B76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349307623" sldId="933"/>
        </pc:sldMkLst>
        <pc:spChg chg="add del mod">
          <ac:chgData name="pozza magdy" userId="ac1ce3788096011b" providerId="LiveId" clId="{C553FBC2-F40C-F144-A0EC-A77201E3F765}" dt="2020-09-21T10:07:59.112" v="46"/>
          <ac:spMkLst>
            <pc:docMk/>
            <pc:sldMk cId="349307623" sldId="933"/>
            <ac:spMk id="3" creationId="{07E649DB-E40C-9C4E-A05D-405AAF0BC5B4}"/>
          </ac:spMkLst>
        </pc:spChg>
        <pc:spChg chg="add del mod">
          <ac:chgData name="pozza magdy" userId="ac1ce3788096011b" providerId="LiveId" clId="{C553FBC2-F40C-F144-A0EC-A77201E3F765}" dt="2020-09-21T10:07:59.578" v="47"/>
          <ac:spMkLst>
            <pc:docMk/>
            <pc:sldMk cId="349307623" sldId="933"/>
            <ac:spMk id="5" creationId="{4E84D77D-4441-1B4A-94DE-D495393D6F87}"/>
          </ac:spMkLst>
        </pc:spChg>
        <pc:spChg chg="add del mod">
          <ac:chgData name="pozza magdy" userId="ac1ce3788096011b" providerId="LiveId" clId="{C553FBC2-F40C-F144-A0EC-A77201E3F765}" dt="2020-09-21T10:08:00.046" v="48"/>
          <ac:spMkLst>
            <pc:docMk/>
            <pc:sldMk cId="349307623" sldId="933"/>
            <ac:spMk id="7" creationId="{E0DFC413-C3C8-3A45-8265-CF837205E270}"/>
          </ac:spMkLst>
        </pc:spChg>
        <pc:picChg chg="add mod">
          <ac:chgData name="pozza magdy" userId="ac1ce3788096011b" providerId="LiveId" clId="{C553FBC2-F40C-F144-A0EC-A77201E3F765}" dt="2020-09-21T10:07:59.112" v="46"/>
          <ac:picMkLst>
            <pc:docMk/>
            <pc:sldMk cId="349307623" sldId="933"/>
            <ac:picMk id="14" creationId="{915293A3-187E-9F40-B451-CBCA162ADA6A}"/>
          </ac:picMkLst>
        </pc:picChg>
        <pc:picChg chg="add mod">
          <ac:chgData name="pozza magdy" userId="ac1ce3788096011b" providerId="LiveId" clId="{C553FBC2-F40C-F144-A0EC-A77201E3F765}" dt="2020-09-21T10:07:59.578" v="47"/>
          <ac:picMkLst>
            <pc:docMk/>
            <pc:sldMk cId="349307623" sldId="933"/>
            <ac:picMk id="16" creationId="{04359379-FE8E-F146-ADBC-A43039BED39F}"/>
          </ac:picMkLst>
        </pc:picChg>
        <pc:picChg chg="add mod">
          <ac:chgData name="pozza magdy" userId="ac1ce3788096011b" providerId="LiveId" clId="{C553FBC2-F40C-F144-A0EC-A77201E3F765}" dt="2020-09-21T10:08:00.046" v="48"/>
          <ac:picMkLst>
            <pc:docMk/>
            <pc:sldMk cId="349307623" sldId="933"/>
            <ac:picMk id="18" creationId="{BF93E30A-91F1-2746-A919-A10ECF8210F3}"/>
          </ac:picMkLst>
        </pc:picChg>
        <pc:picChg chg="del">
          <ac:chgData name="pozza magdy" userId="ac1ce3788096011b" providerId="LiveId" clId="{C553FBC2-F40C-F144-A0EC-A77201E3F765}" dt="2020-09-21T10:06:59.229" v="17" actId="478"/>
          <ac:picMkLst>
            <pc:docMk/>
            <pc:sldMk cId="349307623" sldId="933"/>
            <ac:picMk id="28" creationId="{04152592-9DBE-9E43-97E4-EC3E1E4B24A5}"/>
          </ac:picMkLst>
        </pc:picChg>
        <pc:picChg chg="del">
          <ac:chgData name="pozza magdy" userId="ac1ce3788096011b" providerId="LiveId" clId="{C553FBC2-F40C-F144-A0EC-A77201E3F765}" dt="2020-09-21T10:06:59.834" v="18" actId="478"/>
          <ac:picMkLst>
            <pc:docMk/>
            <pc:sldMk cId="349307623" sldId="933"/>
            <ac:picMk id="30" creationId="{AFCD395D-378C-DA42-91FE-E96B03B8BA8B}"/>
          </ac:picMkLst>
        </pc:picChg>
        <pc:picChg chg="del">
          <ac:chgData name="pozza magdy" userId="ac1ce3788096011b" providerId="LiveId" clId="{C553FBC2-F40C-F144-A0EC-A77201E3F765}" dt="2020-09-21T10:07:00.442" v="19" actId="478"/>
          <ac:picMkLst>
            <pc:docMk/>
            <pc:sldMk cId="349307623" sldId="933"/>
            <ac:picMk id="32" creationId="{A5EE3122-89BF-8541-BC90-39177529CDC8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52313853" sldId="934"/>
        </pc:sldMkLst>
        <pc:spChg chg="add del mod">
          <ac:chgData name="pozza magdy" userId="ac1ce3788096011b" providerId="LiveId" clId="{C553FBC2-F40C-F144-A0EC-A77201E3F765}" dt="2020-09-21T10:07:56.716" v="44"/>
          <ac:spMkLst>
            <pc:docMk/>
            <pc:sldMk cId="252313853" sldId="934"/>
            <ac:spMk id="3" creationId="{5253C52D-7869-2B43-B09A-A85A5C755FFB}"/>
          </ac:spMkLst>
        </pc:spChg>
        <pc:spChg chg="add del mod">
          <ac:chgData name="pozza magdy" userId="ac1ce3788096011b" providerId="LiveId" clId="{C553FBC2-F40C-F144-A0EC-A77201E3F765}" dt="2020-09-21T10:07:57.097" v="45"/>
          <ac:spMkLst>
            <pc:docMk/>
            <pc:sldMk cId="252313853" sldId="934"/>
            <ac:spMk id="6" creationId="{298D8EEB-9A86-3147-B027-124DA4DD7F55}"/>
          </ac:spMkLst>
        </pc:spChg>
        <pc:picChg chg="del">
          <ac:chgData name="pozza magdy" userId="ac1ce3788096011b" providerId="LiveId" clId="{C553FBC2-F40C-F144-A0EC-A77201E3F765}" dt="2020-09-21T10:06:56.384" v="15" actId="478"/>
          <ac:picMkLst>
            <pc:docMk/>
            <pc:sldMk cId="252313853" sldId="934"/>
            <ac:picMk id="5" creationId="{F4D58E82-82FF-4B4E-96D5-4DDEA870445A}"/>
          </ac:picMkLst>
        </pc:picChg>
        <pc:picChg chg="del">
          <ac:chgData name="pozza magdy" userId="ac1ce3788096011b" providerId="LiveId" clId="{C553FBC2-F40C-F144-A0EC-A77201E3F765}" dt="2020-09-21T10:06:56.871" v="16" actId="478"/>
          <ac:picMkLst>
            <pc:docMk/>
            <pc:sldMk cId="252313853" sldId="934"/>
            <ac:picMk id="7" creationId="{AEBA1D5B-FCAA-4B45-B090-D8520CCB5074}"/>
          </ac:picMkLst>
        </pc:picChg>
        <pc:picChg chg="add mod">
          <ac:chgData name="pozza magdy" userId="ac1ce3788096011b" providerId="LiveId" clId="{C553FBC2-F40C-F144-A0EC-A77201E3F765}" dt="2020-09-21T10:07:56.716" v="44"/>
          <ac:picMkLst>
            <pc:docMk/>
            <pc:sldMk cId="252313853" sldId="934"/>
            <ac:picMk id="14" creationId="{EC56857C-45CC-4744-BE63-063BD0400720}"/>
          </ac:picMkLst>
        </pc:picChg>
        <pc:picChg chg="add mod">
          <ac:chgData name="pozza magdy" userId="ac1ce3788096011b" providerId="LiveId" clId="{C553FBC2-F40C-F144-A0EC-A77201E3F765}" dt="2020-09-21T10:07:57.097" v="45"/>
          <ac:picMkLst>
            <pc:docMk/>
            <pc:sldMk cId="252313853" sldId="934"/>
            <ac:picMk id="16" creationId="{02F14E4C-4BCC-3344-BD7C-8FBB1604C42B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2217555898" sldId="936"/>
        </pc:sldMkLst>
        <pc:spChg chg="add del mod">
          <ac:chgData name="pozza magdy" userId="ac1ce3788096011b" providerId="LiveId" clId="{C553FBC2-F40C-F144-A0EC-A77201E3F765}" dt="2020-09-21T10:07:55.080" v="43"/>
          <ac:spMkLst>
            <pc:docMk/>
            <pc:sldMk cId="2217555898" sldId="936"/>
            <ac:spMk id="3" creationId="{508AD518-8E7C-3A4A-AE2B-A00190835D1A}"/>
          </ac:spMkLst>
        </pc:spChg>
        <pc:picChg chg="del">
          <ac:chgData name="pozza magdy" userId="ac1ce3788096011b" providerId="LiveId" clId="{C553FBC2-F40C-F144-A0EC-A77201E3F765}" dt="2020-09-21T10:06:54.402" v="14" actId="478"/>
          <ac:picMkLst>
            <pc:docMk/>
            <pc:sldMk cId="2217555898" sldId="936"/>
            <ac:picMk id="13" creationId="{C92E77AD-78B3-F14B-8A2F-C35AA7981D6A}"/>
          </ac:picMkLst>
        </pc:picChg>
        <pc:picChg chg="add mod">
          <ac:chgData name="pozza magdy" userId="ac1ce3788096011b" providerId="LiveId" clId="{C553FBC2-F40C-F144-A0EC-A77201E3F765}" dt="2020-09-21T10:07:55.080" v="43"/>
          <ac:picMkLst>
            <pc:docMk/>
            <pc:sldMk cId="2217555898" sldId="936"/>
            <ac:picMk id="14" creationId="{3B0FEB62-6253-7042-96A6-3E58D20D7237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3866747260" sldId="937"/>
        </pc:sldMkLst>
        <pc:spChg chg="add del mod">
          <ac:chgData name="pozza magdy" userId="ac1ce3788096011b" providerId="LiveId" clId="{C553FBC2-F40C-F144-A0EC-A77201E3F765}" dt="2020-09-21T10:08:03.451" v="51"/>
          <ac:spMkLst>
            <pc:docMk/>
            <pc:sldMk cId="3866747260" sldId="937"/>
            <ac:spMk id="3" creationId="{1DC4E093-5E95-D04A-8289-863E8CB41CD3}"/>
          </ac:spMkLst>
        </pc:spChg>
        <pc:spChg chg="add del mod">
          <ac:chgData name="pozza magdy" userId="ac1ce3788096011b" providerId="LiveId" clId="{C553FBC2-F40C-F144-A0EC-A77201E3F765}" dt="2020-09-21T10:08:02.513" v="49"/>
          <ac:spMkLst>
            <pc:docMk/>
            <pc:sldMk cId="3866747260" sldId="937"/>
            <ac:spMk id="10" creationId="{B937F2A8-AD1C-4644-A6A5-03FC1AC1EEE1}"/>
          </ac:spMkLst>
        </pc:spChg>
        <pc:spChg chg="add del mod">
          <ac:chgData name="pozza magdy" userId="ac1ce3788096011b" providerId="LiveId" clId="{C553FBC2-F40C-F144-A0EC-A77201E3F765}" dt="2020-09-21T10:08:03.929" v="52"/>
          <ac:spMkLst>
            <pc:docMk/>
            <pc:sldMk cId="3866747260" sldId="937"/>
            <ac:spMk id="12" creationId="{C422F4C9-6BC1-4C48-8BCD-33D24D99A0EC}"/>
          </ac:spMkLst>
        </pc:spChg>
        <pc:spChg chg="add del mod">
          <ac:chgData name="pozza magdy" userId="ac1ce3788096011b" providerId="LiveId" clId="{C553FBC2-F40C-F144-A0EC-A77201E3F765}" dt="2020-09-21T10:08:02.925" v="50"/>
          <ac:spMkLst>
            <pc:docMk/>
            <pc:sldMk cId="3866747260" sldId="937"/>
            <ac:spMk id="18" creationId="{72A4106B-9A9A-D14D-A6F5-26057291BEFD}"/>
          </ac:spMkLst>
        </pc:spChg>
        <pc:picChg chg="add mod">
          <ac:chgData name="pozza magdy" userId="ac1ce3788096011b" providerId="LiveId" clId="{C553FBC2-F40C-F144-A0EC-A77201E3F765}" dt="2020-09-21T10:08:02.513" v="49"/>
          <ac:picMkLst>
            <pc:docMk/>
            <pc:sldMk cId="3866747260" sldId="937"/>
            <ac:picMk id="20" creationId="{37719D0C-D3F2-D440-A605-114339FC54F4}"/>
          </ac:picMkLst>
        </pc:picChg>
        <pc:picChg chg="del">
          <ac:chgData name="pozza magdy" userId="ac1ce3788096011b" providerId="LiveId" clId="{C553FBC2-F40C-F144-A0EC-A77201E3F765}" dt="2020-09-21T10:07:02.646" v="20" actId="478"/>
          <ac:picMkLst>
            <pc:docMk/>
            <pc:sldMk cId="3866747260" sldId="937"/>
            <ac:picMk id="22" creationId="{64DBF901-2A05-BA4F-8F4C-D907EBFCBE78}"/>
          </ac:picMkLst>
        </pc:picChg>
        <pc:picChg chg="add mod">
          <ac:chgData name="pozza magdy" userId="ac1ce3788096011b" providerId="LiveId" clId="{C553FBC2-F40C-F144-A0EC-A77201E3F765}" dt="2020-09-21T10:08:02.925" v="50"/>
          <ac:picMkLst>
            <pc:docMk/>
            <pc:sldMk cId="3866747260" sldId="937"/>
            <ac:picMk id="23" creationId="{2797DBF1-2D36-8A41-83FF-0A278C54135F}"/>
          </ac:picMkLst>
        </pc:picChg>
        <pc:picChg chg="del">
          <ac:chgData name="pozza magdy" userId="ac1ce3788096011b" providerId="LiveId" clId="{C553FBC2-F40C-F144-A0EC-A77201E3F765}" dt="2020-09-21T10:07:03.552" v="22" actId="478"/>
          <ac:picMkLst>
            <pc:docMk/>
            <pc:sldMk cId="3866747260" sldId="937"/>
            <ac:picMk id="24" creationId="{5C333BE5-8778-8E4F-979D-D4FC036350C9}"/>
          </ac:picMkLst>
        </pc:picChg>
        <pc:picChg chg="del">
          <ac:chgData name="pozza magdy" userId="ac1ce3788096011b" providerId="LiveId" clId="{C553FBC2-F40C-F144-A0EC-A77201E3F765}" dt="2020-09-21T10:07:03.161" v="21" actId="478"/>
          <ac:picMkLst>
            <pc:docMk/>
            <pc:sldMk cId="3866747260" sldId="937"/>
            <ac:picMk id="26" creationId="{6F663B2B-D917-D143-9C5A-B7AFF1CBE46A}"/>
          </ac:picMkLst>
        </pc:picChg>
        <pc:picChg chg="add mod">
          <ac:chgData name="pozza magdy" userId="ac1ce3788096011b" providerId="LiveId" clId="{C553FBC2-F40C-F144-A0EC-A77201E3F765}" dt="2020-09-21T10:08:03.451" v="51"/>
          <ac:picMkLst>
            <pc:docMk/>
            <pc:sldMk cId="3866747260" sldId="937"/>
            <ac:picMk id="27" creationId="{BBB59D0F-BA4A-424D-992B-1F30A46FEB0D}"/>
          </ac:picMkLst>
        </pc:picChg>
        <pc:picChg chg="add mod">
          <ac:chgData name="pozza magdy" userId="ac1ce3788096011b" providerId="LiveId" clId="{C553FBC2-F40C-F144-A0EC-A77201E3F765}" dt="2020-09-21T10:08:03.929" v="52"/>
          <ac:picMkLst>
            <pc:docMk/>
            <pc:sldMk cId="3866747260" sldId="937"/>
            <ac:picMk id="29" creationId="{AA13DD89-5D91-BF46-804F-7EDD6AAD3EA8}"/>
          </ac:picMkLst>
        </pc:picChg>
        <pc:picChg chg="del">
          <ac:chgData name="pozza magdy" userId="ac1ce3788096011b" providerId="LiveId" clId="{C553FBC2-F40C-F144-A0EC-A77201E3F765}" dt="2020-09-21T10:07:04.119" v="23" actId="478"/>
          <ac:picMkLst>
            <pc:docMk/>
            <pc:sldMk cId="3866747260" sldId="937"/>
            <ac:picMk id="32" creationId="{BE07B475-20AD-8B47-9D28-9B14FD309194}"/>
          </ac:picMkLst>
        </pc:picChg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4250198525" sldId="938"/>
        </pc:sldMkLst>
        <pc:spChg chg="add del mod">
          <ac:chgData name="pozza magdy" userId="ac1ce3788096011b" providerId="LiveId" clId="{C553FBC2-F40C-F144-A0EC-A77201E3F765}" dt="2020-09-21T10:08:06.335" v="53"/>
          <ac:spMkLst>
            <pc:docMk/>
            <pc:sldMk cId="4250198525" sldId="938"/>
            <ac:spMk id="3" creationId="{6F59F9B3-5CA8-5440-AC03-90B02B36ADE2}"/>
          </ac:spMkLst>
        </pc:spChg>
        <pc:spChg chg="add del mod">
          <ac:chgData name="pozza magdy" userId="ac1ce3788096011b" providerId="LiveId" clId="{C553FBC2-F40C-F144-A0EC-A77201E3F765}" dt="2020-09-21T10:08:06.715" v="54"/>
          <ac:spMkLst>
            <pc:docMk/>
            <pc:sldMk cId="4250198525" sldId="938"/>
            <ac:spMk id="12" creationId="{4B15F39A-1694-CA46-87BB-2A44FBEAC95F}"/>
          </ac:spMkLst>
        </pc:spChg>
        <pc:spChg chg="add del mod">
          <ac:chgData name="pozza magdy" userId="ac1ce3788096011b" providerId="LiveId" clId="{C553FBC2-F40C-F144-A0EC-A77201E3F765}" dt="2020-09-21T10:08:07.168" v="55"/>
          <ac:spMkLst>
            <pc:docMk/>
            <pc:sldMk cId="4250198525" sldId="938"/>
            <ac:spMk id="14" creationId="{5EBCCFE9-2092-8348-B2DC-5832FB5D8ECB}"/>
          </ac:spMkLst>
        </pc:spChg>
        <pc:spChg chg="add del mod">
          <ac:chgData name="pozza magdy" userId="ac1ce3788096011b" providerId="LiveId" clId="{C553FBC2-F40C-F144-A0EC-A77201E3F765}" dt="2020-09-21T10:08:07.585" v="56"/>
          <ac:spMkLst>
            <pc:docMk/>
            <pc:sldMk cId="4250198525" sldId="938"/>
            <ac:spMk id="16" creationId="{D63C2500-4452-B443-BCB1-AED07E6F927F}"/>
          </ac:spMkLst>
        </pc:spChg>
        <pc:picChg chg="add mod">
          <ac:chgData name="pozza magdy" userId="ac1ce3788096011b" providerId="LiveId" clId="{C553FBC2-F40C-F144-A0EC-A77201E3F765}" dt="2020-09-21T10:08:06.335" v="53"/>
          <ac:picMkLst>
            <pc:docMk/>
            <pc:sldMk cId="4250198525" sldId="938"/>
            <ac:picMk id="18" creationId="{6C9E3F72-B451-A642-9CA8-475703F3E037}"/>
          </ac:picMkLst>
        </pc:picChg>
        <pc:picChg chg="add mod">
          <ac:chgData name="pozza magdy" userId="ac1ce3788096011b" providerId="LiveId" clId="{C553FBC2-F40C-F144-A0EC-A77201E3F765}" dt="2020-09-21T10:08:06.715" v="54"/>
          <ac:picMkLst>
            <pc:docMk/>
            <pc:sldMk cId="4250198525" sldId="938"/>
            <ac:picMk id="26" creationId="{E96A035C-5F9A-9A4F-9569-2AD74D1B633B}"/>
          </ac:picMkLst>
        </pc:picChg>
        <pc:picChg chg="add mod">
          <ac:chgData name="pozza magdy" userId="ac1ce3788096011b" providerId="LiveId" clId="{C553FBC2-F40C-F144-A0EC-A77201E3F765}" dt="2020-09-21T10:08:07.168" v="55"/>
          <ac:picMkLst>
            <pc:docMk/>
            <pc:sldMk cId="4250198525" sldId="938"/>
            <ac:picMk id="34" creationId="{33881E07-556E-4748-BCAD-922BA862E593}"/>
          </ac:picMkLst>
        </pc:picChg>
        <pc:picChg chg="add mod">
          <ac:chgData name="pozza magdy" userId="ac1ce3788096011b" providerId="LiveId" clId="{C553FBC2-F40C-F144-A0EC-A77201E3F765}" dt="2020-09-21T10:08:07.585" v="56"/>
          <ac:picMkLst>
            <pc:docMk/>
            <pc:sldMk cId="4250198525" sldId="938"/>
            <ac:picMk id="36" creationId="{B167AD95-0FAA-F24E-B3F2-E68FBB93683F}"/>
          </ac:picMkLst>
        </pc:picChg>
        <pc:picChg chg="del">
          <ac:chgData name="pozza magdy" userId="ac1ce3788096011b" providerId="LiveId" clId="{C553FBC2-F40C-F144-A0EC-A77201E3F765}" dt="2020-09-21T10:07:07.069" v="24" actId="478"/>
          <ac:picMkLst>
            <pc:docMk/>
            <pc:sldMk cId="4250198525" sldId="938"/>
            <ac:picMk id="78" creationId="{BBF37082-CEFA-8D43-B658-FD4FB597C8E3}"/>
          </ac:picMkLst>
        </pc:picChg>
        <pc:picChg chg="del">
          <ac:chgData name="pozza magdy" userId="ac1ce3788096011b" providerId="LiveId" clId="{C553FBC2-F40C-F144-A0EC-A77201E3F765}" dt="2020-09-21T10:07:07.713" v="25" actId="478"/>
          <ac:picMkLst>
            <pc:docMk/>
            <pc:sldMk cId="4250198525" sldId="938"/>
            <ac:picMk id="80" creationId="{226451CC-CAA5-944E-9629-CE66F273F259}"/>
          </ac:picMkLst>
        </pc:picChg>
        <pc:picChg chg="del">
          <ac:chgData name="pozza magdy" userId="ac1ce3788096011b" providerId="LiveId" clId="{C553FBC2-F40C-F144-A0EC-A77201E3F765}" dt="2020-09-21T10:07:08.401" v="26" actId="478"/>
          <ac:picMkLst>
            <pc:docMk/>
            <pc:sldMk cId="4250198525" sldId="938"/>
            <ac:picMk id="82" creationId="{4E6B1B8E-C082-264E-8FDB-3A7ED9280F5A}"/>
          </ac:picMkLst>
        </pc:picChg>
        <pc:picChg chg="del">
          <ac:chgData name="pozza magdy" userId="ac1ce3788096011b" providerId="LiveId" clId="{C553FBC2-F40C-F144-A0EC-A77201E3F765}" dt="2020-09-21T10:07:08.945" v="27" actId="478"/>
          <ac:picMkLst>
            <pc:docMk/>
            <pc:sldMk cId="4250198525" sldId="938"/>
            <ac:picMk id="92" creationId="{DCE7F966-84B5-D74B-B951-21CDA3D1A336}"/>
          </ac:picMkLst>
        </pc:picChg>
      </pc:sldChg>
      <pc:sldChg chg="modTransition">
        <pc:chgData name="pozza magdy" userId="ac1ce3788096011b" providerId="LiveId" clId="{C553FBC2-F40C-F144-A0EC-A77201E3F765}" dt="2020-09-22T13:17:24.577" v="64"/>
        <pc:sldMkLst>
          <pc:docMk/>
          <pc:sldMk cId="19788881" sldId="939"/>
        </pc:sldMkLst>
      </pc:sldChg>
      <pc:sldChg chg="addSp delSp modSp mod modTransition">
        <pc:chgData name="pozza magdy" userId="ac1ce3788096011b" providerId="LiveId" clId="{C553FBC2-F40C-F144-A0EC-A77201E3F765}" dt="2020-09-22T13:17:24.577" v="64"/>
        <pc:sldMkLst>
          <pc:docMk/>
          <pc:sldMk cId="4027419447" sldId="940"/>
        </pc:sldMkLst>
        <pc:spChg chg="mod">
          <ac:chgData name="pozza magdy" userId="ac1ce3788096011b" providerId="LiveId" clId="{C553FBC2-F40C-F144-A0EC-A77201E3F765}" dt="2020-09-21T10:09:05.472" v="62" actId="207"/>
          <ac:spMkLst>
            <pc:docMk/>
            <pc:sldMk cId="4027419447" sldId="940"/>
            <ac:spMk id="4" creationId="{2B5C855E-4AAC-9C43-B86F-923419F9E843}"/>
          </ac:spMkLst>
        </pc:spChg>
        <pc:spChg chg="mod">
          <ac:chgData name="pozza magdy" userId="ac1ce3788096011b" providerId="LiveId" clId="{C553FBC2-F40C-F144-A0EC-A77201E3F765}" dt="2020-09-21T10:09:15.016" v="63" actId="207"/>
          <ac:spMkLst>
            <pc:docMk/>
            <pc:sldMk cId="4027419447" sldId="940"/>
            <ac:spMk id="5" creationId="{6B710AAC-AC32-1947-9446-DD246CA72808}"/>
          </ac:spMkLst>
        </pc:spChg>
        <pc:spChg chg="mod">
          <ac:chgData name="pozza magdy" userId="ac1ce3788096011b" providerId="LiveId" clId="{C553FBC2-F40C-F144-A0EC-A77201E3F765}" dt="2020-09-21T10:09:05.472" v="62" actId="207"/>
          <ac:spMkLst>
            <pc:docMk/>
            <pc:sldMk cId="4027419447" sldId="940"/>
            <ac:spMk id="6" creationId="{1497BE7D-B123-2D43-87BA-E1F13DFD72BD}"/>
          </ac:spMkLst>
        </pc:spChg>
        <pc:spChg chg="add del mod">
          <ac:chgData name="pozza magdy" userId="ac1ce3788096011b" providerId="LiveId" clId="{C553FBC2-F40C-F144-A0EC-A77201E3F765}" dt="2020-09-21T10:08:18.222" v="58"/>
          <ac:spMkLst>
            <pc:docMk/>
            <pc:sldMk cId="4027419447" sldId="940"/>
            <ac:spMk id="33" creationId="{B5C3F61D-3A0F-7E43-AA41-0BEB1C30132B}"/>
          </ac:spMkLst>
        </pc:spChg>
        <pc:spChg chg="mod">
          <ac:chgData name="pozza magdy" userId="ac1ce3788096011b" providerId="LiveId" clId="{C553FBC2-F40C-F144-A0EC-A77201E3F765}" dt="2020-09-21T10:09:05.472" v="62" actId="207"/>
          <ac:spMkLst>
            <pc:docMk/>
            <pc:sldMk cId="4027419447" sldId="940"/>
            <ac:spMk id="124" creationId="{B3B709ED-A98F-0445-BB79-C790F640C026}"/>
          </ac:spMkLst>
        </pc:spChg>
        <pc:picChg chg="add mod">
          <ac:chgData name="pozza magdy" userId="ac1ce3788096011b" providerId="LiveId" clId="{C553FBC2-F40C-F144-A0EC-A77201E3F765}" dt="2020-09-21T10:08:19.923" v="59" actId="167"/>
          <ac:picMkLst>
            <pc:docMk/>
            <pc:sldMk cId="4027419447" sldId="940"/>
            <ac:picMk id="35" creationId="{1B655669-BD19-A94D-BFEC-BA7209E15574}"/>
          </ac:picMkLst>
        </pc:picChg>
        <pc:picChg chg="del">
          <ac:chgData name="pozza magdy" userId="ac1ce3788096011b" providerId="LiveId" clId="{C553FBC2-F40C-F144-A0EC-A77201E3F765}" dt="2020-09-21T10:07:23.730" v="32" actId="478"/>
          <ac:picMkLst>
            <pc:docMk/>
            <pc:sldMk cId="4027419447" sldId="940"/>
            <ac:picMk id="120" creationId="{88383507-BA5E-FF42-B340-F9CEBD428521}"/>
          </ac:picMkLst>
        </pc:picChg>
      </pc:sldChg>
    </pc:docChg>
  </pc:docChgLst>
  <pc:docChgLst>
    <pc:chgData name="pozza magdy" userId="ac1ce3788096011b" providerId="LiveId" clId="{3DF4F525-DFD6-5747-A703-014C163FB8F3}"/>
    <pc:docChg chg="undo custSel modSld">
      <pc:chgData name="pozza magdy" userId="ac1ce3788096011b" providerId="LiveId" clId="{3DF4F525-DFD6-5747-A703-014C163FB8F3}" dt="2019-09-29T13:08:00.874" v="55" actId="1076"/>
      <pc:docMkLst>
        <pc:docMk/>
      </pc:docMkLst>
      <pc:sldChg chg="addSp delSp modSp">
        <pc:chgData name="pozza magdy" userId="ac1ce3788096011b" providerId="LiveId" clId="{3DF4F525-DFD6-5747-A703-014C163FB8F3}" dt="2019-09-29T13:04:48.139" v="10" actId="167"/>
        <pc:sldMkLst>
          <pc:docMk/>
          <pc:sldMk cId="3544056479" sldId="262"/>
        </pc:sldMkLst>
        <pc:spChg chg="add del mod">
          <ac:chgData name="pozza magdy" userId="ac1ce3788096011b" providerId="LiveId" clId="{3DF4F525-DFD6-5747-A703-014C163FB8F3}" dt="2019-09-29T13:03:39.824" v="2"/>
          <ac:spMkLst>
            <pc:docMk/>
            <pc:sldMk cId="3544056479" sldId="262"/>
            <ac:spMk id="7" creationId="{E9F4484B-3BA1-9147-9160-A58B3F5EB7C3}"/>
          </ac:spMkLst>
        </pc:spChg>
        <pc:spChg chg="del">
          <ac:chgData name="pozza magdy" userId="ac1ce3788096011b" providerId="LiveId" clId="{3DF4F525-DFD6-5747-A703-014C163FB8F3}" dt="2019-09-29T13:03:26.020" v="0"/>
          <ac:spMkLst>
            <pc:docMk/>
            <pc:sldMk cId="3544056479" sldId="262"/>
            <ac:spMk id="9" creationId="{139AF7F8-3B12-FA43-A3D9-96FE84F7B5E5}"/>
          </ac:spMkLst>
        </pc:spChg>
        <pc:spChg chg="add del mod">
          <ac:chgData name="pozza magdy" userId="ac1ce3788096011b" providerId="LiveId" clId="{3DF4F525-DFD6-5747-A703-014C163FB8F3}" dt="2019-09-29T13:03:57.069" v="5"/>
          <ac:spMkLst>
            <pc:docMk/>
            <pc:sldMk cId="3544056479" sldId="262"/>
            <ac:spMk id="12" creationId="{DC497AFD-7EA1-9C41-9782-5E558F8B0486}"/>
          </ac:spMkLst>
        </pc:spChg>
        <pc:spChg chg="add del mod">
          <ac:chgData name="pozza magdy" userId="ac1ce3788096011b" providerId="LiveId" clId="{3DF4F525-DFD6-5747-A703-014C163FB8F3}" dt="2019-09-29T13:04:36.687" v="8"/>
          <ac:spMkLst>
            <pc:docMk/>
            <pc:sldMk cId="3544056479" sldId="262"/>
            <ac:spMk id="17" creationId="{B5DB06D5-AE47-7944-A14C-3AB79EA4383B}"/>
          </ac:spMkLst>
        </pc:spChg>
        <pc:picChg chg="add del mod">
          <ac:chgData name="pozza magdy" userId="ac1ce3788096011b" providerId="LiveId" clId="{3DF4F525-DFD6-5747-A703-014C163FB8F3}" dt="2019-09-29T13:03:39.023" v="1" actId="478"/>
          <ac:picMkLst>
            <pc:docMk/>
            <pc:sldMk cId="3544056479" sldId="262"/>
            <ac:picMk id="4" creationId="{F027CE16-FCE2-B04F-8E1E-B2DD46606413}"/>
          </ac:picMkLst>
        </pc:picChg>
        <pc:picChg chg="add del mod modCrop">
          <ac:chgData name="pozza magdy" userId="ac1ce3788096011b" providerId="LiveId" clId="{3DF4F525-DFD6-5747-A703-014C163FB8F3}" dt="2019-09-29T13:03:56.255" v="4" actId="478"/>
          <ac:picMkLst>
            <pc:docMk/>
            <pc:sldMk cId="3544056479" sldId="262"/>
            <ac:picMk id="10" creationId="{EDB4A5E7-7C27-E84A-80F5-3C28F3911F34}"/>
          </ac:picMkLst>
        </pc:picChg>
        <pc:picChg chg="add del mod modCrop">
          <ac:chgData name="pozza magdy" userId="ac1ce3788096011b" providerId="LiveId" clId="{3DF4F525-DFD6-5747-A703-014C163FB8F3}" dt="2019-09-29T13:04:35.795" v="7" actId="478"/>
          <ac:picMkLst>
            <pc:docMk/>
            <pc:sldMk cId="3544056479" sldId="262"/>
            <ac:picMk id="15" creationId="{88DD8AB9-8C54-0F4D-826F-9A460D46B5FC}"/>
          </ac:picMkLst>
        </pc:picChg>
        <pc:picChg chg="add mod modCrop">
          <ac:chgData name="pozza magdy" userId="ac1ce3788096011b" providerId="LiveId" clId="{3DF4F525-DFD6-5747-A703-014C163FB8F3}" dt="2019-09-29T13:04:48.139" v="10" actId="167"/>
          <ac:picMkLst>
            <pc:docMk/>
            <pc:sldMk cId="3544056479" sldId="262"/>
            <ac:picMk id="20" creationId="{7BD2F587-1F28-254F-B2CF-8F5289222E29}"/>
          </ac:picMkLst>
        </pc:picChg>
      </pc:sldChg>
      <pc:sldChg chg="addSp modSp">
        <pc:chgData name="pozza magdy" userId="ac1ce3788096011b" providerId="LiveId" clId="{3DF4F525-DFD6-5747-A703-014C163FB8F3}" dt="2019-09-29T13:08:00.874" v="55" actId="1076"/>
        <pc:sldMkLst>
          <pc:docMk/>
          <pc:sldMk cId="4119233806" sldId="265"/>
        </pc:sldMkLst>
        <pc:spChg chg="mod">
          <ac:chgData name="pozza magdy" userId="ac1ce3788096011b" providerId="LiveId" clId="{3DF4F525-DFD6-5747-A703-014C163FB8F3}" dt="2019-09-29T13:07:39.870" v="51" actId="164"/>
          <ac:spMkLst>
            <pc:docMk/>
            <pc:sldMk cId="4119233806" sldId="265"/>
            <ac:spMk id="23" creationId="{83F2C748-8BE9-C24F-9DD6-A86B6EC39485}"/>
          </ac:spMkLst>
        </pc:spChg>
        <pc:spChg chg="mod">
          <ac:chgData name="pozza magdy" userId="ac1ce3788096011b" providerId="LiveId" clId="{3DF4F525-DFD6-5747-A703-014C163FB8F3}" dt="2019-09-29T13:07:36.633" v="50" actId="164"/>
          <ac:spMkLst>
            <pc:docMk/>
            <pc:sldMk cId="4119233806" sldId="265"/>
            <ac:spMk id="24" creationId="{DA04956B-F338-B046-9EAE-52335A87BE30}"/>
          </ac:spMkLst>
        </pc:spChg>
        <pc:spChg chg="mod">
          <ac:chgData name="pozza magdy" userId="ac1ce3788096011b" providerId="LiveId" clId="{3DF4F525-DFD6-5747-A703-014C163FB8F3}" dt="2019-09-29T13:07:36.633" v="50" actId="164"/>
          <ac:spMkLst>
            <pc:docMk/>
            <pc:sldMk cId="4119233806" sldId="265"/>
            <ac:spMk id="30" creationId="{5E399EF6-058B-514A-8297-38C680040D59}"/>
          </ac:spMkLst>
        </pc:spChg>
        <pc:spChg chg="mod">
          <ac:chgData name="pozza magdy" userId="ac1ce3788096011b" providerId="LiveId" clId="{3DF4F525-DFD6-5747-A703-014C163FB8F3}" dt="2019-09-29T13:07:39.870" v="51" actId="164"/>
          <ac:spMkLst>
            <pc:docMk/>
            <pc:sldMk cId="4119233806" sldId="265"/>
            <ac:spMk id="32" creationId="{61EEC637-4F3F-444A-A1D2-6A82A5A5382C}"/>
          </ac:spMkLst>
        </pc:spChg>
        <pc:spChg chg="mod">
          <ac:chgData name="pozza magdy" userId="ac1ce3788096011b" providerId="LiveId" clId="{3DF4F525-DFD6-5747-A703-014C163FB8F3}" dt="2019-09-29T13:07:39.870" v="51" actId="164"/>
          <ac:spMkLst>
            <pc:docMk/>
            <pc:sldMk cId="4119233806" sldId="265"/>
            <ac:spMk id="79" creationId="{7F796349-699F-F344-9A30-6CE73ED3A5B2}"/>
          </ac:spMkLst>
        </pc:spChg>
        <pc:spChg chg="mod">
          <ac:chgData name="pozza magdy" userId="ac1ce3788096011b" providerId="LiveId" clId="{3DF4F525-DFD6-5747-A703-014C163FB8F3}" dt="2019-09-29T13:07:36.633" v="50" actId="164"/>
          <ac:spMkLst>
            <pc:docMk/>
            <pc:sldMk cId="4119233806" sldId="265"/>
            <ac:spMk id="83" creationId="{A0849D18-9E5E-7E43-9B21-DF08965729D4}"/>
          </ac:spMkLst>
        </pc:spChg>
        <pc:grpChg chg="add mod">
          <ac:chgData name="pozza magdy" userId="ac1ce3788096011b" providerId="LiveId" clId="{3DF4F525-DFD6-5747-A703-014C163FB8F3}" dt="2019-09-29T13:08:00.874" v="55" actId="1076"/>
          <ac:grpSpMkLst>
            <pc:docMk/>
            <pc:sldMk cId="4119233806" sldId="265"/>
            <ac:grpSpMk id="2" creationId="{E3D4F6CF-3974-D448-8F11-1049DA092BF8}"/>
          </ac:grpSpMkLst>
        </pc:grpChg>
        <pc:grpChg chg="add mod">
          <ac:chgData name="pozza magdy" userId="ac1ce3788096011b" providerId="LiveId" clId="{3DF4F525-DFD6-5747-A703-014C163FB8F3}" dt="2019-09-29T13:07:57.140" v="54" actId="1076"/>
          <ac:grpSpMkLst>
            <pc:docMk/>
            <pc:sldMk cId="4119233806" sldId="265"/>
            <ac:grpSpMk id="3" creationId="{B2FC97EC-8A36-A041-9C93-CB6E433A4CB2}"/>
          </ac:grpSpMkLst>
        </pc:grpChg>
        <pc:grpChg chg="mod">
          <ac:chgData name="pozza magdy" userId="ac1ce3788096011b" providerId="LiveId" clId="{3DF4F525-DFD6-5747-A703-014C163FB8F3}" dt="2019-09-29T13:07:39.870" v="51" actId="164"/>
          <ac:grpSpMkLst>
            <pc:docMk/>
            <pc:sldMk cId="4119233806" sldId="265"/>
            <ac:grpSpMk id="39" creationId="{5ADD59C9-052F-7045-9659-9D5FB9FF1DD1}"/>
          </ac:grpSpMkLst>
        </pc:grpChg>
        <pc:grpChg chg="mod">
          <ac:chgData name="pozza magdy" userId="ac1ce3788096011b" providerId="LiveId" clId="{3DF4F525-DFD6-5747-A703-014C163FB8F3}" dt="2019-09-29T13:07:36.633" v="50" actId="164"/>
          <ac:grpSpMkLst>
            <pc:docMk/>
            <pc:sldMk cId="4119233806" sldId="265"/>
            <ac:grpSpMk id="42" creationId="{DE29C9A4-ECF2-964B-BB6C-B36050944220}"/>
          </ac:grpSpMkLst>
        </pc:grpChg>
        <pc:grpChg chg="mod">
          <ac:chgData name="pozza magdy" userId="ac1ce3788096011b" providerId="LiveId" clId="{3DF4F525-DFD6-5747-A703-014C163FB8F3}" dt="2019-09-29T13:07:36.633" v="50" actId="164"/>
          <ac:grpSpMkLst>
            <pc:docMk/>
            <pc:sldMk cId="4119233806" sldId="265"/>
            <ac:grpSpMk id="53" creationId="{BCEAE843-9885-2343-BA0D-1BD40949F778}"/>
          </ac:grpSpMkLst>
        </pc:grpChg>
        <pc:grpChg chg="mod">
          <ac:chgData name="pozza magdy" userId="ac1ce3788096011b" providerId="LiveId" clId="{3DF4F525-DFD6-5747-A703-014C163FB8F3}" dt="2019-09-29T13:07:39.870" v="51" actId="164"/>
          <ac:grpSpMkLst>
            <pc:docMk/>
            <pc:sldMk cId="4119233806" sldId="265"/>
            <ac:grpSpMk id="56" creationId="{510B975F-198A-8540-AB9F-7BB7822B66FB}"/>
          </ac:grpSpMkLst>
        </pc:grpChg>
      </pc:sldChg>
      <pc:sldChg chg="addSp delSp modSp">
        <pc:chgData name="pozza magdy" userId="ac1ce3788096011b" providerId="LiveId" clId="{3DF4F525-DFD6-5747-A703-014C163FB8F3}" dt="2019-09-29T13:06:28.534" v="37" actId="14861"/>
        <pc:sldMkLst>
          <pc:docMk/>
          <pc:sldMk cId="2879461484" sldId="266"/>
        </pc:sldMkLst>
        <pc:spChg chg="mod">
          <ac:chgData name="pozza magdy" userId="ac1ce3788096011b" providerId="LiveId" clId="{3DF4F525-DFD6-5747-A703-014C163FB8F3}" dt="2019-09-29T13:05:57.994" v="15" actId="14100"/>
          <ac:spMkLst>
            <pc:docMk/>
            <pc:sldMk cId="2879461484" sldId="266"/>
            <ac:spMk id="14" creationId="{D1B0AAAC-3D49-AA4B-B2AA-DC8920C7F64F}"/>
          </ac:spMkLst>
        </pc:spChg>
        <pc:spChg chg="add del mod">
          <ac:chgData name="pozza magdy" userId="ac1ce3788096011b" providerId="LiveId" clId="{3DF4F525-DFD6-5747-A703-014C163FB8F3}" dt="2019-09-29T13:06:28.534" v="37" actId="14861"/>
          <ac:spMkLst>
            <pc:docMk/>
            <pc:sldMk cId="2879461484" sldId="266"/>
            <ac:spMk id="15" creationId="{D2B2B18C-9FD5-4949-8F8A-1C6AE6165A60}"/>
          </ac:spMkLst>
        </pc:spChg>
        <pc:spChg chg="mod">
          <ac:chgData name="pozza magdy" userId="ac1ce3788096011b" providerId="LiveId" clId="{3DF4F525-DFD6-5747-A703-014C163FB8F3}" dt="2019-09-29T13:05:57.994" v="15" actId="14100"/>
          <ac:spMkLst>
            <pc:docMk/>
            <pc:sldMk cId="2879461484" sldId="266"/>
            <ac:spMk id="16" creationId="{C7860CF5-1EF8-D94C-B2DB-7D55C0618365}"/>
          </ac:spMkLst>
        </pc:spChg>
        <pc:spChg chg="add del mod">
          <ac:chgData name="pozza magdy" userId="ac1ce3788096011b" providerId="LiveId" clId="{3DF4F525-DFD6-5747-A703-014C163FB8F3}" dt="2019-09-29T13:06:28.534" v="37" actId="14861"/>
          <ac:spMkLst>
            <pc:docMk/>
            <pc:sldMk cId="2879461484" sldId="266"/>
            <ac:spMk id="17" creationId="{993F8362-0B54-1E4C-9651-A9F0112D5E40}"/>
          </ac:spMkLst>
        </pc:spChg>
      </pc:sldChg>
      <pc:sldChg chg="addSp delSp modSp">
        <pc:chgData name="pozza magdy" userId="ac1ce3788096011b" providerId="LiveId" clId="{3DF4F525-DFD6-5747-A703-014C163FB8F3}" dt="2019-09-29T13:05:21.247" v="12" actId="18131"/>
        <pc:sldMkLst>
          <pc:docMk/>
          <pc:sldMk cId="2017408645" sldId="280"/>
        </pc:sldMkLst>
        <pc:spChg chg="del">
          <ac:chgData name="pozza magdy" userId="ac1ce3788096011b" providerId="LiveId" clId="{3DF4F525-DFD6-5747-A703-014C163FB8F3}" dt="2019-09-29T13:05:16.255" v="11"/>
          <ac:spMkLst>
            <pc:docMk/>
            <pc:sldMk cId="2017408645" sldId="280"/>
            <ac:spMk id="4" creationId="{CF3979B1-64FD-B64B-87AD-2E0E1B0C3DEA}"/>
          </ac:spMkLst>
        </pc:spChg>
        <pc:picChg chg="add mod modCrop">
          <ac:chgData name="pozza magdy" userId="ac1ce3788096011b" providerId="LiveId" clId="{3DF4F525-DFD6-5747-A703-014C163FB8F3}" dt="2019-09-29T13:05:21.247" v="12" actId="18131"/>
          <ac:picMkLst>
            <pc:docMk/>
            <pc:sldMk cId="2017408645" sldId="280"/>
            <ac:picMk id="3" creationId="{DA31EEC4-2273-BD43-A76E-80777B331B99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2008</c:v>
                </c:pt>
                <c:pt idx="1">
                  <c:v>2010</c:v>
                </c:pt>
                <c:pt idx="2">
                  <c:v>2012</c:v>
                </c:pt>
                <c:pt idx="3">
                  <c:v>2014</c:v>
                </c:pt>
                <c:pt idx="4">
                  <c:v>2016</c:v>
                </c:pt>
                <c:pt idx="5">
                  <c:v>2018</c:v>
                </c:pt>
                <c:pt idx="6">
                  <c:v>2020</c:v>
                </c:pt>
                <c:pt idx="7">
                  <c:v>2022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2320</c:v>
                </c:pt>
                <c:pt idx="1">
                  <c:v>2322</c:v>
                </c:pt>
                <c:pt idx="2">
                  <c:v>2390</c:v>
                </c:pt>
                <c:pt idx="3">
                  <c:v>2400</c:v>
                </c:pt>
                <c:pt idx="4">
                  <c:v>2460</c:v>
                </c:pt>
                <c:pt idx="5">
                  <c:v>1150</c:v>
                </c:pt>
                <c:pt idx="6">
                  <c:v>1235</c:v>
                </c:pt>
                <c:pt idx="7">
                  <c:v>1450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5F-B442-B6BF-45C4C8543F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2008</c:v>
                </c:pt>
                <c:pt idx="1">
                  <c:v>2010</c:v>
                </c:pt>
                <c:pt idx="2">
                  <c:v>2012</c:v>
                </c:pt>
                <c:pt idx="3">
                  <c:v>2014</c:v>
                </c:pt>
                <c:pt idx="4">
                  <c:v>2016</c:v>
                </c:pt>
                <c:pt idx="5">
                  <c:v>2018</c:v>
                </c:pt>
                <c:pt idx="6">
                  <c:v>2020</c:v>
                </c:pt>
                <c:pt idx="7">
                  <c:v>2022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450</c:v>
                </c:pt>
                <c:pt idx="1">
                  <c:v>650</c:v>
                </c:pt>
                <c:pt idx="2">
                  <c:v>750</c:v>
                </c:pt>
                <c:pt idx="3">
                  <c:v>985</c:v>
                </c:pt>
                <c:pt idx="4">
                  <c:v>1000</c:v>
                </c:pt>
                <c:pt idx="5">
                  <c:v>1300</c:v>
                </c:pt>
                <c:pt idx="6">
                  <c:v>1489</c:v>
                </c:pt>
                <c:pt idx="7">
                  <c:v>1658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5F-B442-B6BF-45C4C8543F7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2008</c:v>
                </c:pt>
                <c:pt idx="1">
                  <c:v>2010</c:v>
                </c:pt>
                <c:pt idx="2">
                  <c:v>2012</c:v>
                </c:pt>
                <c:pt idx="3">
                  <c:v>2014</c:v>
                </c:pt>
                <c:pt idx="4">
                  <c:v>2016</c:v>
                </c:pt>
                <c:pt idx="5">
                  <c:v>2018</c:v>
                </c:pt>
                <c:pt idx="6">
                  <c:v>2020</c:v>
                </c:pt>
                <c:pt idx="7">
                  <c:v>2022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250</c:v>
                </c:pt>
                <c:pt idx="1">
                  <c:v>324</c:v>
                </c:pt>
                <c:pt idx="2">
                  <c:v>456</c:v>
                </c:pt>
                <c:pt idx="3">
                  <c:v>568</c:v>
                </c:pt>
                <c:pt idx="4">
                  <c:v>689</c:v>
                </c:pt>
                <c:pt idx="5">
                  <c:v>752</c:v>
                </c:pt>
                <c:pt idx="6">
                  <c:v>845</c:v>
                </c:pt>
                <c:pt idx="7">
                  <c:v>954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95F-B442-B6BF-45C4C8543F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overlap val="-24"/>
        <c:axId val="758660736"/>
        <c:axId val="758654504"/>
      </c:barChart>
      <c:catAx>
        <c:axId val="75866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  <a:ea typeface="+mn-ea"/>
                <a:cs typeface="+mn-cs"/>
              </a:defRPr>
            </a:pPr>
            <a:endParaRPr lang="en-EG"/>
          </a:p>
        </c:txPr>
        <c:crossAx val="758654504"/>
        <c:crosses val="autoZero"/>
        <c:auto val="1"/>
        <c:lblAlgn val="ctr"/>
        <c:lblOffset val="100"/>
        <c:noMultiLvlLbl val="0"/>
      </c:catAx>
      <c:valAx>
        <c:axId val="758654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  <a:ea typeface="+mn-ea"/>
                <a:cs typeface="+mn-cs"/>
              </a:defRPr>
            </a:pPr>
            <a:endParaRPr lang="en-EG"/>
          </a:p>
        </c:txPr>
        <c:crossAx val="758660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G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2">
                    <a:alpha val="7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pPr>
            <a:r>
              <a:rPr lang="en-US" sz="1200" b="0" i="0" dirty="0">
                <a:solidFill>
                  <a:schemeClr val="tx2">
                    <a:alpha val="7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Insert Title Here</a:t>
            </a:r>
          </a:p>
        </c:rich>
      </c:tx>
      <c:layout>
        <c:manualLayout>
          <c:xMode val="edge"/>
          <c:yMode val="edge"/>
          <c:x val="0.28119578615688606"/>
          <c:y val="8.5050869795824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2">
                  <a:alpha val="7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EG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127000" sx="102000" sy="102000" algn="ctr" rotWithShape="0">
                <a:prstClr val="black">
                  <a:alpha val="15000"/>
                </a:prstClr>
              </a:outerShdw>
            </a:effectLst>
          </c:spPr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649-AF4A-B125-1BA8F5412B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649-AF4A-B125-1BA8F5412B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649-AF4A-B125-1BA8F5412B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649-AF4A-B125-1BA8F5412BEF}"/>
              </c:ext>
            </c:extLst>
          </c:dPt>
          <c:dLbls>
            <c:dLbl>
              <c:idx val="1"/>
              <c:layout>
                <c:manualLayout>
                  <c:x val="0.12265839439550728"/>
                  <c:y val="-6.728530493451435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49-AF4A-B125-1BA8F5412BEF}"/>
                </c:ext>
              </c:extLst>
            </c:dLbl>
            <c:dLbl>
              <c:idx val="2"/>
              <c:layout>
                <c:manualLayout>
                  <c:x val="0.10067235442454654"/>
                  <c:y val="0.1049873839645805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649-AF4A-B125-1BA8F5412BEF}"/>
                </c:ext>
              </c:extLst>
            </c:dLbl>
            <c:dLbl>
              <c:idx val="3"/>
              <c:layout>
                <c:manualLayout>
                  <c:x val="4.9656713852320615E-2"/>
                  <c:y val="0.1306986066459990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649-AF4A-B125-1BA8F5412B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FFFFFF"/>
                    </a:solidFill>
                    <a:latin typeface="Montserrat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defRPr>
                </a:pPr>
                <a:endParaRPr lang="en-EG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649-AF4A-B125-1BA8F5412B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8649-AF4A-B125-1BA8F5412B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8649-AF4A-B125-1BA8F5412B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8649-AF4A-B125-1BA8F5412B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8649-AF4A-B125-1BA8F5412BE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EG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5.6</c:v>
                </c:pt>
                <c:pt idx="2">
                  <c:v>3.6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8649-AF4A-B125-1BA8F5412BEF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68661522147035"/>
          <c:y val="0.81722545757814402"/>
          <c:w val="0.70626793234670759"/>
          <c:h val="8.62082172259324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EG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G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2">
                    <a:alpha val="7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pPr>
            <a:r>
              <a:rPr lang="en-US" sz="1200" b="0" i="0" dirty="0">
                <a:solidFill>
                  <a:schemeClr val="tx2">
                    <a:alpha val="7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Insert Title Here</a:t>
            </a:r>
          </a:p>
        </c:rich>
      </c:tx>
      <c:layout>
        <c:manualLayout>
          <c:xMode val="edge"/>
          <c:yMode val="edge"/>
          <c:x val="0.28119578615688606"/>
          <c:y val="8.5050869795824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2">
                  <a:alpha val="7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EG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127000" sx="102000" sy="102000" algn="ctr" rotWithShape="0">
                <a:prstClr val="black">
                  <a:alpha val="15000"/>
                </a:prstClr>
              </a:outerShdw>
            </a:effectLst>
          </c:spPr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649-AF4A-B125-1BA8F5412B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649-AF4A-B125-1BA8F5412B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649-AF4A-B125-1BA8F5412B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127000" sx="102000" sy="102000" algn="ctr" rotWithShape="0">
                  <a:prstClr val="black">
                    <a:alpha val="1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649-AF4A-B125-1BA8F5412BEF}"/>
              </c:ext>
            </c:extLst>
          </c:dPt>
          <c:dLbls>
            <c:dLbl>
              <c:idx val="1"/>
              <c:layout>
                <c:manualLayout>
                  <c:x val="0.12265839439550728"/>
                  <c:y val="-6.728530493451435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49-AF4A-B125-1BA8F5412BEF}"/>
                </c:ext>
              </c:extLst>
            </c:dLbl>
            <c:dLbl>
              <c:idx val="2"/>
              <c:layout>
                <c:manualLayout>
                  <c:x val="0.10067235442454654"/>
                  <c:y val="0.1049873839645805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649-AF4A-B125-1BA8F5412BEF}"/>
                </c:ext>
              </c:extLst>
            </c:dLbl>
            <c:dLbl>
              <c:idx val="3"/>
              <c:layout>
                <c:manualLayout>
                  <c:x val="4.9656713852320615E-2"/>
                  <c:y val="0.1306986066459990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649-AF4A-B125-1BA8F5412B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FFFFFF"/>
                    </a:solidFill>
                    <a:latin typeface="Montserrat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defRPr>
                </a:pPr>
                <a:endParaRPr lang="en-EG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649-AF4A-B125-1BA8F5412B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8649-AF4A-B125-1BA8F5412B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8649-AF4A-B125-1BA8F5412B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8649-AF4A-B125-1BA8F5412B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8649-AF4A-B125-1BA8F5412BE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EG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5.6</c:v>
                </c:pt>
                <c:pt idx="2">
                  <c:v>3.6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8649-AF4A-B125-1BA8F5412BEF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68661522147035"/>
          <c:y val="0.81722545757814402"/>
          <c:w val="0.70626793234670759"/>
          <c:h val="8.62082172259324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EG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G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0358A-C160-F949-B7EE-1BE097D93148}" type="datetimeFigureOut">
              <a:rPr lang="en-EG" smtClean="0"/>
              <a:t>9/22/20</a:t>
            </a:fld>
            <a:endParaRPr lang="en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2286BF-00D1-7A43-B091-EC74E8CEDAB6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01220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09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AA85F85-1D7E-EF49-9037-DC5BC03702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03392" y="4381955"/>
            <a:ext cx="3334495" cy="1665818"/>
          </a:xfrm>
          <a:custGeom>
            <a:avLst/>
            <a:gdLst>
              <a:gd name="connsiteX0" fmla="*/ 48913 w 3334495"/>
              <a:gd name="connsiteY0" fmla="*/ 0 h 1806249"/>
              <a:gd name="connsiteX1" fmla="*/ 3285582 w 3334495"/>
              <a:gd name="connsiteY1" fmla="*/ 0 h 1806249"/>
              <a:gd name="connsiteX2" fmla="*/ 3334495 w 3334495"/>
              <a:gd name="connsiteY2" fmla="*/ 48913 h 1806249"/>
              <a:gd name="connsiteX3" fmla="*/ 3334495 w 3334495"/>
              <a:gd name="connsiteY3" fmla="*/ 1757336 h 1806249"/>
              <a:gd name="connsiteX4" fmla="*/ 3285582 w 3334495"/>
              <a:gd name="connsiteY4" fmla="*/ 1806249 h 1806249"/>
              <a:gd name="connsiteX5" fmla="*/ 48913 w 3334495"/>
              <a:gd name="connsiteY5" fmla="*/ 1806249 h 1806249"/>
              <a:gd name="connsiteX6" fmla="*/ 0 w 3334495"/>
              <a:gd name="connsiteY6" fmla="*/ 1757336 h 1806249"/>
              <a:gd name="connsiteX7" fmla="*/ 0 w 3334495"/>
              <a:gd name="connsiteY7" fmla="*/ 48913 h 1806249"/>
              <a:gd name="connsiteX8" fmla="*/ 48913 w 3334495"/>
              <a:gd name="connsiteY8" fmla="*/ 0 h 180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34495" h="1806249">
                <a:moveTo>
                  <a:pt x="48913" y="0"/>
                </a:moveTo>
                <a:lnTo>
                  <a:pt x="3285582" y="0"/>
                </a:lnTo>
                <a:cubicBezTo>
                  <a:pt x="3312596" y="0"/>
                  <a:pt x="3334495" y="21899"/>
                  <a:pt x="3334495" y="48913"/>
                </a:cubicBezTo>
                <a:lnTo>
                  <a:pt x="3334495" y="1757336"/>
                </a:lnTo>
                <a:cubicBezTo>
                  <a:pt x="3334495" y="1784350"/>
                  <a:pt x="3312596" y="1806249"/>
                  <a:pt x="3285582" y="1806249"/>
                </a:cubicBezTo>
                <a:lnTo>
                  <a:pt x="48913" y="1806249"/>
                </a:lnTo>
                <a:cubicBezTo>
                  <a:pt x="21899" y="1806249"/>
                  <a:pt x="0" y="1784350"/>
                  <a:pt x="0" y="1757336"/>
                </a:cubicBezTo>
                <a:lnTo>
                  <a:pt x="0" y="48913"/>
                </a:lnTo>
                <a:cubicBezTo>
                  <a:pt x="0" y="21899"/>
                  <a:pt x="21899" y="0"/>
                  <a:pt x="48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D34C079-8B61-CB45-8A53-E466424766B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283525" y="4381955"/>
            <a:ext cx="2321100" cy="1665818"/>
          </a:xfrm>
          <a:custGeom>
            <a:avLst/>
            <a:gdLst>
              <a:gd name="connsiteX0" fmla="*/ 48913 w 2321100"/>
              <a:gd name="connsiteY0" fmla="*/ 0 h 1806249"/>
              <a:gd name="connsiteX1" fmla="*/ 2272187 w 2321100"/>
              <a:gd name="connsiteY1" fmla="*/ 0 h 1806249"/>
              <a:gd name="connsiteX2" fmla="*/ 2321100 w 2321100"/>
              <a:gd name="connsiteY2" fmla="*/ 48913 h 1806249"/>
              <a:gd name="connsiteX3" fmla="*/ 2321100 w 2321100"/>
              <a:gd name="connsiteY3" fmla="*/ 1757336 h 1806249"/>
              <a:gd name="connsiteX4" fmla="*/ 2272187 w 2321100"/>
              <a:gd name="connsiteY4" fmla="*/ 1806249 h 1806249"/>
              <a:gd name="connsiteX5" fmla="*/ 48913 w 2321100"/>
              <a:gd name="connsiteY5" fmla="*/ 1806249 h 1806249"/>
              <a:gd name="connsiteX6" fmla="*/ 0 w 2321100"/>
              <a:gd name="connsiteY6" fmla="*/ 1757336 h 1806249"/>
              <a:gd name="connsiteX7" fmla="*/ 0 w 2321100"/>
              <a:gd name="connsiteY7" fmla="*/ 48913 h 1806249"/>
              <a:gd name="connsiteX8" fmla="*/ 48913 w 2321100"/>
              <a:gd name="connsiteY8" fmla="*/ 0 h 180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1100" h="1806249">
                <a:moveTo>
                  <a:pt x="48913" y="0"/>
                </a:moveTo>
                <a:lnTo>
                  <a:pt x="2272187" y="0"/>
                </a:lnTo>
                <a:cubicBezTo>
                  <a:pt x="2299201" y="0"/>
                  <a:pt x="2321100" y="21899"/>
                  <a:pt x="2321100" y="48913"/>
                </a:cubicBezTo>
                <a:lnTo>
                  <a:pt x="2321100" y="1757336"/>
                </a:lnTo>
                <a:cubicBezTo>
                  <a:pt x="2321100" y="1784350"/>
                  <a:pt x="2299201" y="1806249"/>
                  <a:pt x="2272187" y="1806249"/>
                </a:cubicBezTo>
                <a:lnTo>
                  <a:pt x="48913" y="1806249"/>
                </a:lnTo>
                <a:cubicBezTo>
                  <a:pt x="21899" y="1806249"/>
                  <a:pt x="0" y="1784350"/>
                  <a:pt x="0" y="1757336"/>
                </a:cubicBezTo>
                <a:lnTo>
                  <a:pt x="0" y="48913"/>
                </a:lnTo>
                <a:cubicBezTo>
                  <a:pt x="0" y="21899"/>
                  <a:pt x="21899" y="0"/>
                  <a:pt x="48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1E8CFF1-2E97-A646-A844-5B4D6C869C4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03392" y="810228"/>
            <a:ext cx="5801233" cy="3472070"/>
          </a:xfrm>
          <a:custGeom>
            <a:avLst/>
            <a:gdLst>
              <a:gd name="connsiteX0" fmla="*/ 50756 w 5801233"/>
              <a:gd name="connsiteY0" fmla="*/ 0 h 3612499"/>
              <a:gd name="connsiteX1" fmla="*/ 5750477 w 5801233"/>
              <a:gd name="connsiteY1" fmla="*/ 0 h 3612499"/>
              <a:gd name="connsiteX2" fmla="*/ 5801233 w 5801233"/>
              <a:gd name="connsiteY2" fmla="*/ 50756 h 3612499"/>
              <a:gd name="connsiteX3" fmla="*/ 5801233 w 5801233"/>
              <a:gd name="connsiteY3" fmla="*/ 3561743 h 3612499"/>
              <a:gd name="connsiteX4" fmla="*/ 5750477 w 5801233"/>
              <a:gd name="connsiteY4" fmla="*/ 3612499 h 3612499"/>
              <a:gd name="connsiteX5" fmla="*/ 50756 w 5801233"/>
              <a:gd name="connsiteY5" fmla="*/ 3612499 h 3612499"/>
              <a:gd name="connsiteX6" fmla="*/ 0 w 5801233"/>
              <a:gd name="connsiteY6" fmla="*/ 3561743 h 3612499"/>
              <a:gd name="connsiteX7" fmla="*/ 0 w 5801233"/>
              <a:gd name="connsiteY7" fmla="*/ 50756 h 3612499"/>
              <a:gd name="connsiteX8" fmla="*/ 50756 w 5801233"/>
              <a:gd name="connsiteY8" fmla="*/ 0 h 3612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01233" h="3612499">
                <a:moveTo>
                  <a:pt x="50756" y="0"/>
                </a:moveTo>
                <a:lnTo>
                  <a:pt x="5750477" y="0"/>
                </a:lnTo>
                <a:cubicBezTo>
                  <a:pt x="5778509" y="0"/>
                  <a:pt x="5801233" y="22724"/>
                  <a:pt x="5801233" y="50756"/>
                </a:cubicBezTo>
                <a:lnTo>
                  <a:pt x="5801233" y="3561743"/>
                </a:lnTo>
                <a:cubicBezTo>
                  <a:pt x="5801233" y="3589775"/>
                  <a:pt x="5778509" y="3612499"/>
                  <a:pt x="5750477" y="3612499"/>
                </a:cubicBezTo>
                <a:lnTo>
                  <a:pt x="50756" y="3612499"/>
                </a:lnTo>
                <a:cubicBezTo>
                  <a:pt x="22724" y="3612499"/>
                  <a:pt x="0" y="3589775"/>
                  <a:pt x="0" y="3561743"/>
                </a:cubicBezTo>
                <a:lnTo>
                  <a:pt x="0" y="50756"/>
                </a:lnTo>
                <a:cubicBezTo>
                  <a:pt x="0" y="22724"/>
                  <a:pt x="22724" y="0"/>
                  <a:pt x="507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6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2519773-6805-6043-A683-9035EDFA86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27647" y="776033"/>
            <a:ext cx="5276978" cy="2526635"/>
          </a:xfrm>
          <a:custGeom>
            <a:avLst/>
            <a:gdLst>
              <a:gd name="connsiteX0" fmla="*/ 63747 w 5276978"/>
              <a:gd name="connsiteY0" fmla="*/ 0 h 2526635"/>
              <a:gd name="connsiteX1" fmla="*/ 5213231 w 5276978"/>
              <a:gd name="connsiteY1" fmla="*/ 0 h 2526635"/>
              <a:gd name="connsiteX2" fmla="*/ 5276978 w 5276978"/>
              <a:gd name="connsiteY2" fmla="*/ 63747 h 2526635"/>
              <a:gd name="connsiteX3" fmla="*/ 5276978 w 5276978"/>
              <a:gd name="connsiteY3" fmla="*/ 2462888 h 2526635"/>
              <a:gd name="connsiteX4" fmla="*/ 5213231 w 5276978"/>
              <a:gd name="connsiteY4" fmla="*/ 2526635 h 2526635"/>
              <a:gd name="connsiteX5" fmla="*/ 63747 w 5276978"/>
              <a:gd name="connsiteY5" fmla="*/ 2526635 h 2526635"/>
              <a:gd name="connsiteX6" fmla="*/ 0 w 5276978"/>
              <a:gd name="connsiteY6" fmla="*/ 2462888 h 2526635"/>
              <a:gd name="connsiteX7" fmla="*/ 0 w 5276978"/>
              <a:gd name="connsiteY7" fmla="*/ 63747 h 2526635"/>
              <a:gd name="connsiteX8" fmla="*/ 63747 w 5276978"/>
              <a:gd name="connsiteY8" fmla="*/ 0 h 2526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76978" h="2526635">
                <a:moveTo>
                  <a:pt x="63747" y="0"/>
                </a:moveTo>
                <a:lnTo>
                  <a:pt x="5213231" y="0"/>
                </a:lnTo>
                <a:cubicBezTo>
                  <a:pt x="5248437" y="0"/>
                  <a:pt x="5276978" y="28541"/>
                  <a:pt x="5276978" y="63747"/>
                </a:cubicBezTo>
                <a:lnTo>
                  <a:pt x="5276978" y="2462888"/>
                </a:lnTo>
                <a:cubicBezTo>
                  <a:pt x="5276978" y="2498094"/>
                  <a:pt x="5248437" y="2526635"/>
                  <a:pt x="5213231" y="2526635"/>
                </a:cubicBezTo>
                <a:lnTo>
                  <a:pt x="63747" y="2526635"/>
                </a:lnTo>
                <a:cubicBezTo>
                  <a:pt x="28541" y="2526635"/>
                  <a:pt x="0" y="2498094"/>
                  <a:pt x="0" y="2462888"/>
                </a:cubicBezTo>
                <a:lnTo>
                  <a:pt x="0" y="63747"/>
                </a:lnTo>
                <a:cubicBezTo>
                  <a:pt x="0" y="28541"/>
                  <a:pt x="28541" y="0"/>
                  <a:pt x="6374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9B58506-3879-2149-B0E0-FD50CDD3CD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7375" y="3549713"/>
            <a:ext cx="5276978" cy="2526635"/>
          </a:xfrm>
          <a:custGeom>
            <a:avLst/>
            <a:gdLst>
              <a:gd name="connsiteX0" fmla="*/ 63747 w 5276978"/>
              <a:gd name="connsiteY0" fmla="*/ 0 h 2526635"/>
              <a:gd name="connsiteX1" fmla="*/ 5213231 w 5276978"/>
              <a:gd name="connsiteY1" fmla="*/ 0 h 2526635"/>
              <a:gd name="connsiteX2" fmla="*/ 5276978 w 5276978"/>
              <a:gd name="connsiteY2" fmla="*/ 63747 h 2526635"/>
              <a:gd name="connsiteX3" fmla="*/ 5276978 w 5276978"/>
              <a:gd name="connsiteY3" fmla="*/ 2462888 h 2526635"/>
              <a:gd name="connsiteX4" fmla="*/ 5213231 w 5276978"/>
              <a:gd name="connsiteY4" fmla="*/ 2526635 h 2526635"/>
              <a:gd name="connsiteX5" fmla="*/ 63747 w 5276978"/>
              <a:gd name="connsiteY5" fmla="*/ 2526635 h 2526635"/>
              <a:gd name="connsiteX6" fmla="*/ 0 w 5276978"/>
              <a:gd name="connsiteY6" fmla="*/ 2462888 h 2526635"/>
              <a:gd name="connsiteX7" fmla="*/ 0 w 5276978"/>
              <a:gd name="connsiteY7" fmla="*/ 63747 h 2526635"/>
              <a:gd name="connsiteX8" fmla="*/ 63747 w 5276978"/>
              <a:gd name="connsiteY8" fmla="*/ 0 h 2526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76978" h="2526635">
                <a:moveTo>
                  <a:pt x="63747" y="0"/>
                </a:moveTo>
                <a:lnTo>
                  <a:pt x="5213231" y="0"/>
                </a:lnTo>
                <a:cubicBezTo>
                  <a:pt x="5248437" y="0"/>
                  <a:pt x="5276978" y="28541"/>
                  <a:pt x="5276978" y="63747"/>
                </a:cubicBezTo>
                <a:lnTo>
                  <a:pt x="5276978" y="2462888"/>
                </a:lnTo>
                <a:cubicBezTo>
                  <a:pt x="5276978" y="2498094"/>
                  <a:pt x="5248437" y="2526635"/>
                  <a:pt x="5213231" y="2526635"/>
                </a:cubicBezTo>
                <a:lnTo>
                  <a:pt x="63747" y="2526635"/>
                </a:lnTo>
                <a:cubicBezTo>
                  <a:pt x="28541" y="2526635"/>
                  <a:pt x="0" y="2498094"/>
                  <a:pt x="0" y="2462888"/>
                </a:cubicBezTo>
                <a:lnTo>
                  <a:pt x="0" y="63747"/>
                </a:lnTo>
                <a:cubicBezTo>
                  <a:pt x="0" y="28541"/>
                  <a:pt x="28541" y="0"/>
                  <a:pt x="6374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769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3C095D4-0F53-BD4E-85DA-8923FA81CD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734029"/>
            <a:ext cx="5508620" cy="5142515"/>
          </a:xfrm>
          <a:custGeom>
            <a:avLst/>
            <a:gdLst>
              <a:gd name="connsiteX0" fmla="*/ 64268 w 5971921"/>
              <a:gd name="connsiteY0" fmla="*/ 0 h 5511863"/>
              <a:gd name="connsiteX1" fmla="*/ 5907653 w 5971921"/>
              <a:gd name="connsiteY1" fmla="*/ 0 h 5511863"/>
              <a:gd name="connsiteX2" fmla="*/ 5971921 w 5971921"/>
              <a:gd name="connsiteY2" fmla="*/ 64268 h 5511863"/>
              <a:gd name="connsiteX3" fmla="*/ 5971921 w 5971921"/>
              <a:gd name="connsiteY3" fmla="*/ 5447595 h 5511863"/>
              <a:gd name="connsiteX4" fmla="*/ 5907653 w 5971921"/>
              <a:gd name="connsiteY4" fmla="*/ 5511863 h 5511863"/>
              <a:gd name="connsiteX5" fmla="*/ 64268 w 5971921"/>
              <a:gd name="connsiteY5" fmla="*/ 5511863 h 5511863"/>
              <a:gd name="connsiteX6" fmla="*/ 0 w 5971921"/>
              <a:gd name="connsiteY6" fmla="*/ 5447595 h 5511863"/>
              <a:gd name="connsiteX7" fmla="*/ 0 w 5971921"/>
              <a:gd name="connsiteY7" fmla="*/ 64268 h 5511863"/>
              <a:gd name="connsiteX8" fmla="*/ 64268 w 5971921"/>
              <a:gd name="connsiteY8" fmla="*/ 0 h 551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1921" h="5511863">
                <a:moveTo>
                  <a:pt x="64268" y="0"/>
                </a:moveTo>
                <a:lnTo>
                  <a:pt x="5907653" y="0"/>
                </a:lnTo>
                <a:cubicBezTo>
                  <a:pt x="5943147" y="0"/>
                  <a:pt x="5971921" y="28774"/>
                  <a:pt x="5971921" y="64268"/>
                </a:cubicBezTo>
                <a:lnTo>
                  <a:pt x="5971921" y="5447595"/>
                </a:lnTo>
                <a:cubicBezTo>
                  <a:pt x="5971921" y="5483089"/>
                  <a:pt x="5943147" y="5511863"/>
                  <a:pt x="5907653" y="5511863"/>
                </a:cubicBezTo>
                <a:lnTo>
                  <a:pt x="64268" y="5511863"/>
                </a:lnTo>
                <a:cubicBezTo>
                  <a:pt x="28774" y="5511863"/>
                  <a:pt x="0" y="5483089"/>
                  <a:pt x="0" y="5447595"/>
                </a:cubicBezTo>
                <a:lnTo>
                  <a:pt x="0" y="64268"/>
                </a:lnTo>
                <a:cubicBezTo>
                  <a:pt x="0" y="28774"/>
                  <a:pt x="28774" y="0"/>
                  <a:pt x="642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236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2">
            <a:extLst>
              <a:ext uri="{FF2B5EF4-FFF2-40B4-BE49-F238E27FC236}">
                <a16:creationId xmlns:a16="http://schemas.microsoft.com/office/drawing/2014/main" id="{3ADE04C5-A3FB-3E45-845E-65FDC055840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248278" y="2571303"/>
            <a:ext cx="2492908" cy="3379849"/>
          </a:xfrm>
          <a:custGeom>
            <a:avLst/>
            <a:gdLst>
              <a:gd name="connsiteX0" fmla="*/ 46717 w 2492908"/>
              <a:gd name="connsiteY0" fmla="*/ 0 h 3415776"/>
              <a:gd name="connsiteX1" fmla="*/ 2446191 w 2492908"/>
              <a:gd name="connsiteY1" fmla="*/ 0 h 3415776"/>
              <a:gd name="connsiteX2" fmla="*/ 2492908 w 2492908"/>
              <a:gd name="connsiteY2" fmla="*/ 46717 h 3415776"/>
              <a:gd name="connsiteX3" fmla="*/ 2492908 w 2492908"/>
              <a:gd name="connsiteY3" fmla="*/ 3369059 h 3415776"/>
              <a:gd name="connsiteX4" fmla="*/ 2446191 w 2492908"/>
              <a:gd name="connsiteY4" fmla="*/ 3415776 h 3415776"/>
              <a:gd name="connsiteX5" fmla="*/ 46717 w 2492908"/>
              <a:gd name="connsiteY5" fmla="*/ 3415776 h 3415776"/>
              <a:gd name="connsiteX6" fmla="*/ 0 w 2492908"/>
              <a:gd name="connsiteY6" fmla="*/ 3369059 h 3415776"/>
              <a:gd name="connsiteX7" fmla="*/ 0 w 2492908"/>
              <a:gd name="connsiteY7" fmla="*/ 46717 h 3415776"/>
              <a:gd name="connsiteX8" fmla="*/ 46717 w 2492908"/>
              <a:gd name="connsiteY8" fmla="*/ 0 h 341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2908" h="3415776">
                <a:moveTo>
                  <a:pt x="46717" y="0"/>
                </a:moveTo>
                <a:lnTo>
                  <a:pt x="2446191" y="0"/>
                </a:lnTo>
                <a:cubicBezTo>
                  <a:pt x="2471992" y="0"/>
                  <a:pt x="2492908" y="20916"/>
                  <a:pt x="2492908" y="46717"/>
                </a:cubicBezTo>
                <a:lnTo>
                  <a:pt x="2492908" y="3369059"/>
                </a:lnTo>
                <a:cubicBezTo>
                  <a:pt x="2492908" y="3394860"/>
                  <a:pt x="2471992" y="3415776"/>
                  <a:pt x="2446191" y="3415776"/>
                </a:cubicBezTo>
                <a:lnTo>
                  <a:pt x="46717" y="3415776"/>
                </a:lnTo>
                <a:cubicBezTo>
                  <a:pt x="20916" y="3415776"/>
                  <a:pt x="0" y="3394860"/>
                  <a:pt x="0" y="3369059"/>
                </a:cubicBezTo>
                <a:lnTo>
                  <a:pt x="0" y="46717"/>
                </a:lnTo>
                <a:cubicBezTo>
                  <a:pt x="0" y="20916"/>
                  <a:pt x="20916" y="0"/>
                  <a:pt x="4671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8E95C83-738D-BF4E-BFFB-39898B2F6AD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50815" y="2012585"/>
            <a:ext cx="2492908" cy="3379849"/>
          </a:xfrm>
          <a:custGeom>
            <a:avLst/>
            <a:gdLst>
              <a:gd name="connsiteX0" fmla="*/ 40036 w 2492908"/>
              <a:gd name="connsiteY0" fmla="*/ 0 h 3415776"/>
              <a:gd name="connsiteX1" fmla="*/ 2452872 w 2492908"/>
              <a:gd name="connsiteY1" fmla="*/ 0 h 3415776"/>
              <a:gd name="connsiteX2" fmla="*/ 2492908 w 2492908"/>
              <a:gd name="connsiteY2" fmla="*/ 40036 h 3415776"/>
              <a:gd name="connsiteX3" fmla="*/ 2492908 w 2492908"/>
              <a:gd name="connsiteY3" fmla="*/ 3375740 h 3415776"/>
              <a:gd name="connsiteX4" fmla="*/ 2452872 w 2492908"/>
              <a:gd name="connsiteY4" fmla="*/ 3415776 h 3415776"/>
              <a:gd name="connsiteX5" fmla="*/ 40036 w 2492908"/>
              <a:gd name="connsiteY5" fmla="*/ 3415776 h 3415776"/>
              <a:gd name="connsiteX6" fmla="*/ 0 w 2492908"/>
              <a:gd name="connsiteY6" fmla="*/ 3375740 h 3415776"/>
              <a:gd name="connsiteX7" fmla="*/ 0 w 2492908"/>
              <a:gd name="connsiteY7" fmla="*/ 40036 h 3415776"/>
              <a:gd name="connsiteX8" fmla="*/ 40036 w 2492908"/>
              <a:gd name="connsiteY8" fmla="*/ 0 h 341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2908" h="3415776">
                <a:moveTo>
                  <a:pt x="40036" y="0"/>
                </a:moveTo>
                <a:lnTo>
                  <a:pt x="2452872" y="0"/>
                </a:lnTo>
                <a:cubicBezTo>
                  <a:pt x="2474983" y="0"/>
                  <a:pt x="2492908" y="17925"/>
                  <a:pt x="2492908" y="40036"/>
                </a:cubicBezTo>
                <a:lnTo>
                  <a:pt x="2492908" y="3375740"/>
                </a:lnTo>
                <a:cubicBezTo>
                  <a:pt x="2492908" y="3397851"/>
                  <a:pt x="2474983" y="3415776"/>
                  <a:pt x="2452872" y="3415776"/>
                </a:cubicBezTo>
                <a:lnTo>
                  <a:pt x="40036" y="3415776"/>
                </a:lnTo>
                <a:cubicBezTo>
                  <a:pt x="17925" y="3415776"/>
                  <a:pt x="0" y="3397851"/>
                  <a:pt x="0" y="3375740"/>
                </a:cubicBezTo>
                <a:lnTo>
                  <a:pt x="0" y="40036"/>
                </a:lnTo>
                <a:cubicBezTo>
                  <a:pt x="0" y="17925"/>
                  <a:pt x="17925" y="0"/>
                  <a:pt x="4003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E5BD47C4-6531-AE42-A9BD-E708763BFCB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045741" y="2012585"/>
            <a:ext cx="2492908" cy="3379849"/>
          </a:xfrm>
          <a:custGeom>
            <a:avLst/>
            <a:gdLst>
              <a:gd name="connsiteX0" fmla="*/ 33380 w 2492908"/>
              <a:gd name="connsiteY0" fmla="*/ 0 h 3415776"/>
              <a:gd name="connsiteX1" fmla="*/ 2459528 w 2492908"/>
              <a:gd name="connsiteY1" fmla="*/ 0 h 3415776"/>
              <a:gd name="connsiteX2" fmla="*/ 2492908 w 2492908"/>
              <a:gd name="connsiteY2" fmla="*/ 33380 h 3415776"/>
              <a:gd name="connsiteX3" fmla="*/ 2492908 w 2492908"/>
              <a:gd name="connsiteY3" fmla="*/ 3382396 h 3415776"/>
              <a:gd name="connsiteX4" fmla="*/ 2459528 w 2492908"/>
              <a:gd name="connsiteY4" fmla="*/ 3415776 h 3415776"/>
              <a:gd name="connsiteX5" fmla="*/ 33380 w 2492908"/>
              <a:gd name="connsiteY5" fmla="*/ 3415776 h 3415776"/>
              <a:gd name="connsiteX6" fmla="*/ 0 w 2492908"/>
              <a:gd name="connsiteY6" fmla="*/ 3382396 h 3415776"/>
              <a:gd name="connsiteX7" fmla="*/ 0 w 2492908"/>
              <a:gd name="connsiteY7" fmla="*/ 33380 h 3415776"/>
              <a:gd name="connsiteX8" fmla="*/ 33380 w 2492908"/>
              <a:gd name="connsiteY8" fmla="*/ 0 h 341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2908" h="3415776">
                <a:moveTo>
                  <a:pt x="33380" y="0"/>
                </a:moveTo>
                <a:lnTo>
                  <a:pt x="2459528" y="0"/>
                </a:lnTo>
                <a:cubicBezTo>
                  <a:pt x="2477963" y="0"/>
                  <a:pt x="2492908" y="14945"/>
                  <a:pt x="2492908" y="33380"/>
                </a:cubicBezTo>
                <a:lnTo>
                  <a:pt x="2492908" y="3382396"/>
                </a:lnTo>
                <a:cubicBezTo>
                  <a:pt x="2492908" y="3400831"/>
                  <a:pt x="2477963" y="3415776"/>
                  <a:pt x="2459528" y="3415776"/>
                </a:cubicBezTo>
                <a:lnTo>
                  <a:pt x="33380" y="3415776"/>
                </a:lnTo>
                <a:cubicBezTo>
                  <a:pt x="14945" y="3415776"/>
                  <a:pt x="0" y="3400831"/>
                  <a:pt x="0" y="3382396"/>
                </a:cubicBezTo>
                <a:lnTo>
                  <a:pt x="0" y="33380"/>
                </a:lnTo>
                <a:cubicBezTo>
                  <a:pt x="0" y="14945"/>
                  <a:pt x="14945" y="0"/>
                  <a:pt x="333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2">
            <a:extLst>
              <a:ext uri="{FF2B5EF4-FFF2-40B4-BE49-F238E27FC236}">
                <a16:creationId xmlns:a16="http://schemas.microsoft.com/office/drawing/2014/main" id="{E01D862F-F349-944C-8AB6-0A15E1426AB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53352" y="2571303"/>
            <a:ext cx="2492908" cy="3379849"/>
          </a:xfrm>
          <a:custGeom>
            <a:avLst/>
            <a:gdLst>
              <a:gd name="connsiteX0" fmla="*/ 46717 w 2492908"/>
              <a:gd name="connsiteY0" fmla="*/ 0 h 3415776"/>
              <a:gd name="connsiteX1" fmla="*/ 2446191 w 2492908"/>
              <a:gd name="connsiteY1" fmla="*/ 0 h 3415776"/>
              <a:gd name="connsiteX2" fmla="*/ 2492908 w 2492908"/>
              <a:gd name="connsiteY2" fmla="*/ 46717 h 3415776"/>
              <a:gd name="connsiteX3" fmla="*/ 2492908 w 2492908"/>
              <a:gd name="connsiteY3" fmla="*/ 3369059 h 3415776"/>
              <a:gd name="connsiteX4" fmla="*/ 2446191 w 2492908"/>
              <a:gd name="connsiteY4" fmla="*/ 3415776 h 3415776"/>
              <a:gd name="connsiteX5" fmla="*/ 46717 w 2492908"/>
              <a:gd name="connsiteY5" fmla="*/ 3415776 h 3415776"/>
              <a:gd name="connsiteX6" fmla="*/ 0 w 2492908"/>
              <a:gd name="connsiteY6" fmla="*/ 3369059 h 3415776"/>
              <a:gd name="connsiteX7" fmla="*/ 0 w 2492908"/>
              <a:gd name="connsiteY7" fmla="*/ 46717 h 3415776"/>
              <a:gd name="connsiteX8" fmla="*/ 46717 w 2492908"/>
              <a:gd name="connsiteY8" fmla="*/ 0 h 341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2908" h="3415776">
                <a:moveTo>
                  <a:pt x="46717" y="0"/>
                </a:moveTo>
                <a:lnTo>
                  <a:pt x="2446191" y="0"/>
                </a:lnTo>
                <a:cubicBezTo>
                  <a:pt x="2471992" y="0"/>
                  <a:pt x="2492908" y="20916"/>
                  <a:pt x="2492908" y="46717"/>
                </a:cubicBezTo>
                <a:lnTo>
                  <a:pt x="2492908" y="3369059"/>
                </a:lnTo>
                <a:cubicBezTo>
                  <a:pt x="2492908" y="3394860"/>
                  <a:pt x="2471992" y="3415776"/>
                  <a:pt x="2446191" y="3415776"/>
                </a:cubicBezTo>
                <a:lnTo>
                  <a:pt x="46717" y="3415776"/>
                </a:lnTo>
                <a:cubicBezTo>
                  <a:pt x="20916" y="3415776"/>
                  <a:pt x="0" y="3394860"/>
                  <a:pt x="0" y="3369059"/>
                </a:cubicBezTo>
                <a:lnTo>
                  <a:pt x="0" y="46717"/>
                </a:lnTo>
                <a:cubicBezTo>
                  <a:pt x="0" y="20916"/>
                  <a:pt x="20916" y="0"/>
                  <a:pt x="4671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61362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6D2A7C1-BAE0-A546-A9D5-3E8EBE4CD35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33600" y="2221992"/>
            <a:ext cx="1207008" cy="1207008"/>
          </a:xfrm>
          <a:custGeom>
            <a:avLst/>
            <a:gdLst>
              <a:gd name="connsiteX0" fmla="*/ 42680 w 1207008"/>
              <a:gd name="connsiteY0" fmla="*/ 0 h 1207008"/>
              <a:gd name="connsiteX1" fmla="*/ 1164328 w 1207008"/>
              <a:gd name="connsiteY1" fmla="*/ 0 h 1207008"/>
              <a:gd name="connsiteX2" fmla="*/ 1207008 w 1207008"/>
              <a:gd name="connsiteY2" fmla="*/ 42680 h 1207008"/>
              <a:gd name="connsiteX3" fmla="*/ 1207008 w 1207008"/>
              <a:gd name="connsiteY3" fmla="*/ 1164328 h 1207008"/>
              <a:gd name="connsiteX4" fmla="*/ 1164328 w 1207008"/>
              <a:gd name="connsiteY4" fmla="*/ 1207008 h 1207008"/>
              <a:gd name="connsiteX5" fmla="*/ 42680 w 1207008"/>
              <a:gd name="connsiteY5" fmla="*/ 1207008 h 1207008"/>
              <a:gd name="connsiteX6" fmla="*/ 0 w 1207008"/>
              <a:gd name="connsiteY6" fmla="*/ 1164328 h 1207008"/>
              <a:gd name="connsiteX7" fmla="*/ 0 w 1207008"/>
              <a:gd name="connsiteY7" fmla="*/ 42680 h 1207008"/>
              <a:gd name="connsiteX8" fmla="*/ 42680 w 1207008"/>
              <a:gd name="connsiteY8" fmla="*/ 0 h 12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7008" h="1207008">
                <a:moveTo>
                  <a:pt x="42680" y="0"/>
                </a:moveTo>
                <a:lnTo>
                  <a:pt x="1164328" y="0"/>
                </a:lnTo>
                <a:cubicBezTo>
                  <a:pt x="1187900" y="0"/>
                  <a:pt x="1207008" y="19108"/>
                  <a:pt x="1207008" y="42680"/>
                </a:cubicBezTo>
                <a:lnTo>
                  <a:pt x="1207008" y="1164328"/>
                </a:lnTo>
                <a:cubicBezTo>
                  <a:pt x="1207008" y="1187900"/>
                  <a:pt x="1187900" y="1207008"/>
                  <a:pt x="1164328" y="1207008"/>
                </a:cubicBezTo>
                <a:lnTo>
                  <a:pt x="42680" y="1207008"/>
                </a:lnTo>
                <a:cubicBezTo>
                  <a:pt x="19108" y="1207008"/>
                  <a:pt x="0" y="1187900"/>
                  <a:pt x="0" y="1164328"/>
                </a:cubicBezTo>
                <a:lnTo>
                  <a:pt x="0" y="42680"/>
                </a:lnTo>
                <a:cubicBezTo>
                  <a:pt x="0" y="19108"/>
                  <a:pt x="19108" y="0"/>
                  <a:pt x="426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194FAFD-3CA2-CA40-B80C-D16954DAC71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06821" y="2221992"/>
            <a:ext cx="1207008" cy="1207008"/>
          </a:xfrm>
          <a:custGeom>
            <a:avLst/>
            <a:gdLst>
              <a:gd name="connsiteX0" fmla="*/ 42680 w 1207008"/>
              <a:gd name="connsiteY0" fmla="*/ 0 h 1207008"/>
              <a:gd name="connsiteX1" fmla="*/ 1164328 w 1207008"/>
              <a:gd name="connsiteY1" fmla="*/ 0 h 1207008"/>
              <a:gd name="connsiteX2" fmla="*/ 1207008 w 1207008"/>
              <a:gd name="connsiteY2" fmla="*/ 42680 h 1207008"/>
              <a:gd name="connsiteX3" fmla="*/ 1207008 w 1207008"/>
              <a:gd name="connsiteY3" fmla="*/ 1164328 h 1207008"/>
              <a:gd name="connsiteX4" fmla="*/ 1164328 w 1207008"/>
              <a:gd name="connsiteY4" fmla="*/ 1207008 h 1207008"/>
              <a:gd name="connsiteX5" fmla="*/ 42680 w 1207008"/>
              <a:gd name="connsiteY5" fmla="*/ 1207008 h 1207008"/>
              <a:gd name="connsiteX6" fmla="*/ 0 w 1207008"/>
              <a:gd name="connsiteY6" fmla="*/ 1164328 h 1207008"/>
              <a:gd name="connsiteX7" fmla="*/ 0 w 1207008"/>
              <a:gd name="connsiteY7" fmla="*/ 42680 h 1207008"/>
              <a:gd name="connsiteX8" fmla="*/ 42680 w 1207008"/>
              <a:gd name="connsiteY8" fmla="*/ 0 h 12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7008" h="1207008">
                <a:moveTo>
                  <a:pt x="42680" y="0"/>
                </a:moveTo>
                <a:lnTo>
                  <a:pt x="1164328" y="0"/>
                </a:lnTo>
                <a:cubicBezTo>
                  <a:pt x="1187900" y="0"/>
                  <a:pt x="1207008" y="19108"/>
                  <a:pt x="1207008" y="42680"/>
                </a:cubicBezTo>
                <a:lnTo>
                  <a:pt x="1207008" y="1164328"/>
                </a:lnTo>
                <a:cubicBezTo>
                  <a:pt x="1207008" y="1187900"/>
                  <a:pt x="1187900" y="1207008"/>
                  <a:pt x="1164328" y="1207008"/>
                </a:cubicBezTo>
                <a:lnTo>
                  <a:pt x="42680" y="1207008"/>
                </a:lnTo>
                <a:cubicBezTo>
                  <a:pt x="19108" y="1207008"/>
                  <a:pt x="0" y="1187900"/>
                  <a:pt x="0" y="1164328"/>
                </a:cubicBezTo>
                <a:lnTo>
                  <a:pt x="0" y="42680"/>
                </a:lnTo>
                <a:cubicBezTo>
                  <a:pt x="0" y="19108"/>
                  <a:pt x="19108" y="0"/>
                  <a:pt x="426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FE7896FE-A940-B742-9251-DF3701DDC15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80042" y="2221992"/>
            <a:ext cx="1207008" cy="1207008"/>
          </a:xfrm>
          <a:custGeom>
            <a:avLst/>
            <a:gdLst>
              <a:gd name="connsiteX0" fmla="*/ 42680 w 1207008"/>
              <a:gd name="connsiteY0" fmla="*/ 0 h 1207008"/>
              <a:gd name="connsiteX1" fmla="*/ 1164328 w 1207008"/>
              <a:gd name="connsiteY1" fmla="*/ 0 h 1207008"/>
              <a:gd name="connsiteX2" fmla="*/ 1207008 w 1207008"/>
              <a:gd name="connsiteY2" fmla="*/ 42680 h 1207008"/>
              <a:gd name="connsiteX3" fmla="*/ 1207008 w 1207008"/>
              <a:gd name="connsiteY3" fmla="*/ 1164328 h 1207008"/>
              <a:gd name="connsiteX4" fmla="*/ 1164328 w 1207008"/>
              <a:gd name="connsiteY4" fmla="*/ 1207008 h 1207008"/>
              <a:gd name="connsiteX5" fmla="*/ 42680 w 1207008"/>
              <a:gd name="connsiteY5" fmla="*/ 1207008 h 1207008"/>
              <a:gd name="connsiteX6" fmla="*/ 0 w 1207008"/>
              <a:gd name="connsiteY6" fmla="*/ 1164328 h 1207008"/>
              <a:gd name="connsiteX7" fmla="*/ 0 w 1207008"/>
              <a:gd name="connsiteY7" fmla="*/ 42680 h 1207008"/>
              <a:gd name="connsiteX8" fmla="*/ 42680 w 1207008"/>
              <a:gd name="connsiteY8" fmla="*/ 0 h 12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7008" h="1207008">
                <a:moveTo>
                  <a:pt x="42680" y="0"/>
                </a:moveTo>
                <a:lnTo>
                  <a:pt x="1164328" y="0"/>
                </a:lnTo>
                <a:cubicBezTo>
                  <a:pt x="1187900" y="0"/>
                  <a:pt x="1207008" y="19108"/>
                  <a:pt x="1207008" y="42680"/>
                </a:cubicBezTo>
                <a:lnTo>
                  <a:pt x="1207008" y="1164328"/>
                </a:lnTo>
                <a:cubicBezTo>
                  <a:pt x="1207008" y="1187900"/>
                  <a:pt x="1187900" y="1207008"/>
                  <a:pt x="1164328" y="1207008"/>
                </a:cubicBezTo>
                <a:lnTo>
                  <a:pt x="42680" y="1207008"/>
                </a:lnTo>
                <a:cubicBezTo>
                  <a:pt x="19108" y="1207008"/>
                  <a:pt x="0" y="1187900"/>
                  <a:pt x="0" y="1164328"/>
                </a:cubicBezTo>
                <a:lnTo>
                  <a:pt x="0" y="42680"/>
                </a:lnTo>
                <a:cubicBezTo>
                  <a:pt x="0" y="19108"/>
                  <a:pt x="19108" y="0"/>
                  <a:pt x="426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FEB3541-4CE5-DA44-88F8-71E49BF7B8C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053263" y="2221992"/>
            <a:ext cx="1207008" cy="1207008"/>
          </a:xfrm>
          <a:custGeom>
            <a:avLst/>
            <a:gdLst>
              <a:gd name="connsiteX0" fmla="*/ 42680 w 1207008"/>
              <a:gd name="connsiteY0" fmla="*/ 0 h 1207008"/>
              <a:gd name="connsiteX1" fmla="*/ 1164328 w 1207008"/>
              <a:gd name="connsiteY1" fmla="*/ 0 h 1207008"/>
              <a:gd name="connsiteX2" fmla="*/ 1207008 w 1207008"/>
              <a:gd name="connsiteY2" fmla="*/ 42680 h 1207008"/>
              <a:gd name="connsiteX3" fmla="*/ 1207008 w 1207008"/>
              <a:gd name="connsiteY3" fmla="*/ 1164328 h 1207008"/>
              <a:gd name="connsiteX4" fmla="*/ 1164328 w 1207008"/>
              <a:gd name="connsiteY4" fmla="*/ 1207008 h 1207008"/>
              <a:gd name="connsiteX5" fmla="*/ 42680 w 1207008"/>
              <a:gd name="connsiteY5" fmla="*/ 1207008 h 1207008"/>
              <a:gd name="connsiteX6" fmla="*/ 0 w 1207008"/>
              <a:gd name="connsiteY6" fmla="*/ 1164328 h 1207008"/>
              <a:gd name="connsiteX7" fmla="*/ 0 w 1207008"/>
              <a:gd name="connsiteY7" fmla="*/ 42680 h 1207008"/>
              <a:gd name="connsiteX8" fmla="*/ 42680 w 1207008"/>
              <a:gd name="connsiteY8" fmla="*/ 0 h 12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7008" h="1207008">
                <a:moveTo>
                  <a:pt x="42680" y="0"/>
                </a:moveTo>
                <a:lnTo>
                  <a:pt x="1164328" y="0"/>
                </a:lnTo>
                <a:cubicBezTo>
                  <a:pt x="1187900" y="0"/>
                  <a:pt x="1207008" y="19108"/>
                  <a:pt x="1207008" y="42680"/>
                </a:cubicBezTo>
                <a:lnTo>
                  <a:pt x="1207008" y="1164328"/>
                </a:lnTo>
                <a:cubicBezTo>
                  <a:pt x="1207008" y="1187900"/>
                  <a:pt x="1187900" y="1207008"/>
                  <a:pt x="1164328" y="1207008"/>
                </a:cubicBezTo>
                <a:lnTo>
                  <a:pt x="42680" y="1207008"/>
                </a:lnTo>
                <a:cubicBezTo>
                  <a:pt x="19108" y="1207008"/>
                  <a:pt x="0" y="1187900"/>
                  <a:pt x="0" y="1164328"/>
                </a:cubicBezTo>
                <a:lnTo>
                  <a:pt x="0" y="42680"/>
                </a:lnTo>
                <a:cubicBezTo>
                  <a:pt x="0" y="19108"/>
                  <a:pt x="19108" y="0"/>
                  <a:pt x="426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256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A71B61A-ED73-744E-ACE4-F786830E4A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4753385"/>
          </a:xfrm>
          <a:custGeom>
            <a:avLst/>
            <a:gdLst>
              <a:gd name="connsiteX0" fmla="*/ 0 w 12192000"/>
              <a:gd name="connsiteY0" fmla="*/ 0 h 3992085"/>
              <a:gd name="connsiteX1" fmla="*/ 12192000 w 12192000"/>
              <a:gd name="connsiteY1" fmla="*/ 0 h 3992085"/>
              <a:gd name="connsiteX2" fmla="*/ 12192000 w 12192000"/>
              <a:gd name="connsiteY2" fmla="*/ 3992085 h 3992085"/>
              <a:gd name="connsiteX3" fmla="*/ 0 w 12192000"/>
              <a:gd name="connsiteY3" fmla="*/ 3992085 h 399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92085">
                <a:moveTo>
                  <a:pt x="0" y="0"/>
                </a:moveTo>
                <a:lnTo>
                  <a:pt x="12192000" y="0"/>
                </a:lnTo>
                <a:lnTo>
                  <a:pt x="12192000" y="3992085"/>
                </a:lnTo>
                <a:lnTo>
                  <a:pt x="0" y="39920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198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969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5A04A35-857F-DA4D-82B5-1BE2C87118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50826" y="1089281"/>
            <a:ext cx="3971176" cy="4679438"/>
          </a:xfrm>
          <a:custGeom>
            <a:avLst/>
            <a:gdLst>
              <a:gd name="connsiteX0" fmla="*/ 52271 w 3733670"/>
              <a:gd name="connsiteY0" fmla="*/ 0 h 4679438"/>
              <a:gd name="connsiteX1" fmla="*/ 3681399 w 3733670"/>
              <a:gd name="connsiteY1" fmla="*/ 0 h 4679438"/>
              <a:gd name="connsiteX2" fmla="*/ 3733670 w 3733670"/>
              <a:gd name="connsiteY2" fmla="*/ 52271 h 4679438"/>
              <a:gd name="connsiteX3" fmla="*/ 3733670 w 3733670"/>
              <a:gd name="connsiteY3" fmla="*/ 4627167 h 4679438"/>
              <a:gd name="connsiteX4" fmla="*/ 3681399 w 3733670"/>
              <a:gd name="connsiteY4" fmla="*/ 4679438 h 4679438"/>
              <a:gd name="connsiteX5" fmla="*/ 52271 w 3733670"/>
              <a:gd name="connsiteY5" fmla="*/ 4679438 h 4679438"/>
              <a:gd name="connsiteX6" fmla="*/ 0 w 3733670"/>
              <a:gd name="connsiteY6" fmla="*/ 4627167 h 4679438"/>
              <a:gd name="connsiteX7" fmla="*/ 0 w 3733670"/>
              <a:gd name="connsiteY7" fmla="*/ 52271 h 4679438"/>
              <a:gd name="connsiteX8" fmla="*/ 52271 w 3733670"/>
              <a:gd name="connsiteY8" fmla="*/ 0 h 46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3670" h="4679438">
                <a:moveTo>
                  <a:pt x="52271" y="0"/>
                </a:moveTo>
                <a:lnTo>
                  <a:pt x="3681399" y="0"/>
                </a:lnTo>
                <a:cubicBezTo>
                  <a:pt x="3710267" y="0"/>
                  <a:pt x="3733670" y="23403"/>
                  <a:pt x="3733670" y="52271"/>
                </a:cubicBezTo>
                <a:lnTo>
                  <a:pt x="3733670" y="4627167"/>
                </a:lnTo>
                <a:cubicBezTo>
                  <a:pt x="3733670" y="4656035"/>
                  <a:pt x="3710267" y="4679438"/>
                  <a:pt x="3681399" y="4679438"/>
                </a:cubicBezTo>
                <a:lnTo>
                  <a:pt x="52271" y="4679438"/>
                </a:lnTo>
                <a:cubicBezTo>
                  <a:pt x="23403" y="4679438"/>
                  <a:pt x="0" y="4656035"/>
                  <a:pt x="0" y="4627167"/>
                </a:cubicBezTo>
                <a:lnTo>
                  <a:pt x="0" y="52271"/>
                </a:lnTo>
                <a:cubicBezTo>
                  <a:pt x="0" y="23403"/>
                  <a:pt x="23403" y="0"/>
                  <a:pt x="52271" y="0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50800" dist="12700" dir="540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166F3CD-6B7B-7242-875C-2B85CD853406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23F639-1A71-E84A-A474-44A672C9C38A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3005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5DF82AA-8863-764E-A2C8-257BC1B493B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2339439"/>
          </a:xfrm>
          <a:custGeom>
            <a:avLst/>
            <a:gdLst>
              <a:gd name="connsiteX0" fmla="*/ 0 w 12192000"/>
              <a:gd name="connsiteY0" fmla="*/ 0 h 2339439"/>
              <a:gd name="connsiteX1" fmla="*/ 12192000 w 12192000"/>
              <a:gd name="connsiteY1" fmla="*/ 0 h 2339439"/>
              <a:gd name="connsiteX2" fmla="*/ 12192000 w 12192000"/>
              <a:gd name="connsiteY2" fmla="*/ 2339439 h 2339439"/>
              <a:gd name="connsiteX3" fmla="*/ 0 w 12192000"/>
              <a:gd name="connsiteY3" fmla="*/ 2339439 h 2339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39439">
                <a:moveTo>
                  <a:pt x="0" y="0"/>
                </a:moveTo>
                <a:lnTo>
                  <a:pt x="12192000" y="0"/>
                </a:lnTo>
                <a:lnTo>
                  <a:pt x="12192000" y="2339439"/>
                </a:lnTo>
                <a:lnTo>
                  <a:pt x="0" y="233943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6381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257EFF6-178C-7D4F-9D84-6D7814A11E5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4895821" cy="6858000"/>
          </a:xfrm>
          <a:custGeom>
            <a:avLst/>
            <a:gdLst>
              <a:gd name="connsiteX0" fmla="*/ 0 w 4895821"/>
              <a:gd name="connsiteY0" fmla="*/ 0 h 6858000"/>
              <a:gd name="connsiteX1" fmla="*/ 4895821 w 4895821"/>
              <a:gd name="connsiteY1" fmla="*/ 0 h 6858000"/>
              <a:gd name="connsiteX2" fmla="*/ 4895821 w 4895821"/>
              <a:gd name="connsiteY2" fmla="*/ 6858000 h 6858000"/>
              <a:gd name="connsiteX3" fmla="*/ 0 w 489582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5821" h="6858000">
                <a:moveTo>
                  <a:pt x="0" y="0"/>
                </a:moveTo>
                <a:lnTo>
                  <a:pt x="4895821" y="0"/>
                </a:lnTo>
                <a:lnTo>
                  <a:pt x="489582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553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1D70D53C-53B6-0A48-AF09-69A205B8665F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360234" y="2479555"/>
            <a:ext cx="735687" cy="735687"/>
          </a:xfrm>
          <a:custGeom>
            <a:avLst/>
            <a:gdLst>
              <a:gd name="connsiteX0" fmla="*/ 334403 w 668806"/>
              <a:gd name="connsiteY0" fmla="*/ 0 h 668806"/>
              <a:gd name="connsiteX1" fmla="*/ 668806 w 668806"/>
              <a:gd name="connsiteY1" fmla="*/ 334403 h 668806"/>
              <a:gd name="connsiteX2" fmla="*/ 334403 w 668806"/>
              <a:gd name="connsiteY2" fmla="*/ 668806 h 668806"/>
              <a:gd name="connsiteX3" fmla="*/ 0 w 668806"/>
              <a:gd name="connsiteY3" fmla="*/ 334403 h 668806"/>
              <a:gd name="connsiteX4" fmla="*/ 334403 w 668806"/>
              <a:gd name="connsiteY4" fmla="*/ 0 h 668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8806" h="668806">
                <a:moveTo>
                  <a:pt x="334403" y="0"/>
                </a:moveTo>
                <a:cubicBezTo>
                  <a:pt x="519089" y="0"/>
                  <a:pt x="668806" y="149717"/>
                  <a:pt x="668806" y="334403"/>
                </a:cubicBezTo>
                <a:cubicBezTo>
                  <a:pt x="668806" y="519089"/>
                  <a:pt x="519089" y="668806"/>
                  <a:pt x="334403" y="668806"/>
                </a:cubicBezTo>
                <a:cubicBezTo>
                  <a:pt x="149717" y="668806"/>
                  <a:pt x="0" y="519089"/>
                  <a:pt x="0" y="334403"/>
                </a:cubicBezTo>
                <a:cubicBezTo>
                  <a:pt x="0" y="149717"/>
                  <a:pt x="149717" y="0"/>
                  <a:pt x="3344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186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35FB92B-DD27-154B-9DB1-62E8F5E2332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"/>
            <a:ext cx="12192000" cy="3288409"/>
          </a:xfrm>
          <a:custGeom>
            <a:avLst/>
            <a:gdLst>
              <a:gd name="connsiteX0" fmla="*/ 0 w 12192000"/>
              <a:gd name="connsiteY0" fmla="*/ 0 h 3288409"/>
              <a:gd name="connsiteX1" fmla="*/ 12192000 w 12192000"/>
              <a:gd name="connsiteY1" fmla="*/ 0 h 3288409"/>
              <a:gd name="connsiteX2" fmla="*/ 12192000 w 12192000"/>
              <a:gd name="connsiteY2" fmla="*/ 3288409 h 3288409"/>
              <a:gd name="connsiteX3" fmla="*/ 0 w 12192000"/>
              <a:gd name="connsiteY3" fmla="*/ 3288409 h 328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288409">
                <a:moveTo>
                  <a:pt x="0" y="0"/>
                </a:moveTo>
                <a:lnTo>
                  <a:pt x="12192000" y="0"/>
                </a:lnTo>
                <a:lnTo>
                  <a:pt x="12192000" y="3288409"/>
                </a:lnTo>
                <a:lnTo>
                  <a:pt x="0" y="32884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714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9CBC8A61-CA83-DA4E-BB18-C2A8E117F008}"/>
              </a:ext>
            </a:extLst>
          </p:cNvPr>
          <p:cNvSpPr/>
          <p:nvPr userDrawn="1"/>
        </p:nvSpPr>
        <p:spPr>
          <a:xfrm>
            <a:off x="1100450" y="3090672"/>
            <a:ext cx="2691142" cy="2899649"/>
          </a:xfrm>
          <a:prstGeom prst="roundRect">
            <a:avLst>
              <a:gd name="adj" fmla="val 3096"/>
            </a:avLst>
          </a:pr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50800" dist="127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l"/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6AF8C5D6-BBD8-DD4C-BA1E-8F0C44F9354F}"/>
              </a:ext>
            </a:extLst>
          </p:cNvPr>
          <p:cNvSpPr/>
          <p:nvPr userDrawn="1"/>
        </p:nvSpPr>
        <p:spPr>
          <a:xfrm>
            <a:off x="4615872" y="2947462"/>
            <a:ext cx="2960256" cy="3189614"/>
          </a:xfrm>
          <a:prstGeom prst="roundRect">
            <a:avLst>
              <a:gd name="adj" fmla="val 3096"/>
            </a:avLst>
          </a:pr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50800" dist="127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l"/>
            <a:endParaRPr lang="en-US" sz="2000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EE7C396D-DE98-264A-8807-A0D9480B1CC6}"/>
              </a:ext>
            </a:extLst>
          </p:cNvPr>
          <p:cNvSpPr/>
          <p:nvPr userDrawn="1"/>
        </p:nvSpPr>
        <p:spPr>
          <a:xfrm>
            <a:off x="8400410" y="3090672"/>
            <a:ext cx="2691142" cy="2899649"/>
          </a:xfrm>
          <a:prstGeom prst="roundRect">
            <a:avLst>
              <a:gd name="adj" fmla="val 3096"/>
            </a:avLst>
          </a:pr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50800" dist="12700" dir="5400000" algn="t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l"/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358F333-7AFF-E04E-AB70-6B643FBEA9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23178" y="2140819"/>
            <a:ext cx="1645606" cy="1288181"/>
          </a:xfrm>
          <a:custGeom>
            <a:avLst/>
            <a:gdLst>
              <a:gd name="connsiteX0" fmla="*/ 38452 w 1645606"/>
              <a:gd name="connsiteY0" fmla="*/ 0 h 1288181"/>
              <a:gd name="connsiteX1" fmla="*/ 1607154 w 1645606"/>
              <a:gd name="connsiteY1" fmla="*/ 0 h 1288181"/>
              <a:gd name="connsiteX2" fmla="*/ 1645606 w 1645606"/>
              <a:gd name="connsiteY2" fmla="*/ 38452 h 1288181"/>
              <a:gd name="connsiteX3" fmla="*/ 1645606 w 1645606"/>
              <a:gd name="connsiteY3" fmla="*/ 1249729 h 1288181"/>
              <a:gd name="connsiteX4" fmla="*/ 1607154 w 1645606"/>
              <a:gd name="connsiteY4" fmla="*/ 1288181 h 1288181"/>
              <a:gd name="connsiteX5" fmla="*/ 38452 w 1645606"/>
              <a:gd name="connsiteY5" fmla="*/ 1288181 h 1288181"/>
              <a:gd name="connsiteX6" fmla="*/ 0 w 1645606"/>
              <a:gd name="connsiteY6" fmla="*/ 1249729 h 1288181"/>
              <a:gd name="connsiteX7" fmla="*/ 0 w 1645606"/>
              <a:gd name="connsiteY7" fmla="*/ 38452 h 1288181"/>
              <a:gd name="connsiteX8" fmla="*/ 38452 w 1645606"/>
              <a:gd name="connsiteY8" fmla="*/ 0 h 1288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5606" h="1288181">
                <a:moveTo>
                  <a:pt x="38452" y="0"/>
                </a:moveTo>
                <a:lnTo>
                  <a:pt x="1607154" y="0"/>
                </a:lnTo>
                <a:cubicBezTo>
                  <a:pt x="1628390" y="0"/>
                  <a:pt x="1645606" y="17216"/>
                  <a:pt x="1645606" y="38452"/>
                </a:cubicBezTo>
                <a:lnTo>
                  <a:pt x="1645606" y="1249729"/>
                </a:lnTo>
                <a:cubicBezTo>
                  <a:pt x="1645606" y="1270965"/>
                  <a:pt x="1628390" y="1288181"/>
                  <a:pt x="1607154" y="1288181"/>
                </a:cubicBezTo>
                <a:lnTo>
                  <a:pt x="38452" y="1288181"/>
                </a:lnTo>
                <a:cubicBezTo>
                  <a:pt x="17216" y="1288181"/>
                  <a:pt x="0" y="1270965"/>
                  <a:pt x="0" y="1249729"/>
                </a:cubicBezTo>
                <a:lnTo>
                  <a:pt x="0" y="38452"/>
                </a:lnTo>
                <a:cubicBezTo>
                  <a:pt x="0" y="17216"/>
                  <a:pt x="17216" y="0"/>
                  <a:pt x="3845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506DE73-2006-E446-A5C2-A455B333E7A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90917" y="1948345"/>
            <a:ext cx="1810166" cy="1416999"/>
          </a:xfrm>
          <a:custGeom>
            <a:avLst/>
            <a:gdLst>
              <a:gd name="connsiteX0" fmla="*/ 42297 w 1810166"/>
              <a:gd name="connsiteY0" fmla="*/ 0 h 1416999"/>
              <a:gd name="connsiteX1" fmla="*/ 1767869 w 1810166"/>
              <a:gd name="connsiteY1" fmla="*/ 0 h 1416999"/>
              <a:gd name="connsiteX2" fmla="*/ 1810166 w 1810166"/>
              <a:gd name="connsiteY2" fmla="*/ 42297 h 1416999"/>
              <a:gd name="connsiteX3" fmla="*/ 1810166 w 1810166"/>
              <a:gd name="connsiteY3" fmla="*/ 1374702 h 1416999"/>
              <a:gd name="connsiteX4" fmla="*/ 1767869 w 1810166"/>
              <a:gd name="connsiteY4" fmla="*/ 1416999 h 1416999"/>
              <a:gd name="connsiteX5" fmla="*/ 42297 w 1810166"/>
              <a:gd name="connsiteY5" fmla="*/ 1416999 h 1416999"/>
              <a:gd name="connsiteX6" fmla="*/ 0 w 1810166"/>
              <a:gd name="connsiteY6" fmla="*/ 1374702 h 1416999"/>
              <a:gd name="connsiteX7" fmla="*/ 0 w 1810166"/>
              <a:gd name="connsiteY7" fmla="*/ 42297 h 1416999"/>
              <a:gd name="connsiteX8" fmla="*/ 42297 w 1810166"/>
              <a:gd name="connsiteY8" fmla="*/ 0 h 141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0166" h="1416999">
                <a:moveTo>
                  <a:pt x="42297" y="0"/>
                </a:moveTo>
                <a:lnTo>
                  <a:pt x="1767869" y="0"/>
                </a:lnTo>
                <a:cubicBezTo>
                  <a:pt x="1791229" y="0"/>
                  <a:pt x="1810166" y="18937"/>
                  <a:pt x="1810166" y="42297"/>
                </a:cubicBezTo>
                <a:lnTo>
                  <a:pt x="1810166" y="1374702"/>
                </a:lnTo>
                <a:cubicBezTo>
                  <a:pt x="1810166" y="1398062"/>
                  <a:pt x="1791229" y="1416999"/>
                  <a:pt x="1767869" y="1416999"/>
                </a:cubicBezTo>
                <a:lnTo>
                  <a:pt x="42297" y="1416999"/>
                </a:lnTo>
                <a:cubicBezTo>
                  <a:pt x="18937" y="1416999"/>
                  <a:pt x="0" y="1398062"/>
                  <a:pt x="0" y="1374702"/>
                </a:cubicBezTo>
                <a:lnTo>
                  <a:pt x="0" y="42297"/>
                </a:lnTo>
                <a:cubicBezTo>
                  <a:pt x="0" y="18937"/>
                  <a:pt x="18937" y="0"/>
                  <a:pt x="4229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6A1B4F0-5B2A-1349-AC51-99A566F59B2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23218" y="2140820"/>
            <a:ext cx="1645606" cy="1288181"/>
          </a:xfrm>
          <a:custGeom>
            <a:avLst/>
            <a:gdLst>
              <a:gd name="connsiteX0" fmla="*/ 38452 w 1645606"/>
              <a:gd name="connsiteY0" fmla="*/ 0 h 1288181"/>
              <a:gd name="connsiteX1" fmla="*/ 1607154 w 1645606"/>
              <a:gd name="connsiteY1" fmla="*/ 0 h 1288181"/>
              <a:gd name="connsiteX2" fmla="*/ 1645606 w 1645606"/>
              <a:gd name="connsiteY2" fmla="*/ 38452 h 1288181"/>
              <a:gd name="connsiteX3" fmla="*/ 1645606 w 1645606"/>
              <a:gd name="connsiteY3" fmla="*/ 1249729 h 1288181"/>
              <a:gd name="connsiteX4" fmla="*/ 1607154 w 1645606"/>
              <a:gd name="connsiteY4" fmla="*/ 1288181 h 1288181"/>
              <a:gd name="connsiteX5" fmla="*/ 38452 w 1645606"/>
              <a:gd name="connsiteY5" fmla="*/ 1288181 h 1288181"/>
              <a:gd name="connsiteX6" fmla="*/ 0 w 1645606"/>
              <a:gd name="connsiteY6" fmla="*/ 1249729 h 1288181"/>
              <a:gd name="connsiteX7" fmla="*/ 0 w 1645606"/>
              <a:gd name="connsiteY7" fmla="*/ 38452 h 1288181"/>
              <a:gd name="connsiteX8" fmla="*/ 38452 w 1645606"/>
              <a:gd name="connsiteY8" fmla="*/ 0 h 1288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5606" h="1288181">
                <a:moveTo>
                  <a:pt x="38452" y="0"/>
                </a:moveTo>
                <a:lnTo>
                  <a:pt x="1607154" y="0"/>
                </a:lnTo>
                <a:cubicBezTo>
                  <a:pt x="1628390" y="0"/>
                  <a:pt x="1645606" y="17216"/>
                  <a:pt x="1645606" y="38452"/>
                </a:cubicBezTo>
                <a:lnTo>
                  <a:pt x="1645606" y="1249729"/>
                </a:lnTo>
                <a:cubicBezTo>
                  <a:pt x="1645606" y="1270965"/>
                  <a:pt x="1628390" y="1288181"/>
                  <a:pt x="1607154" y="1288181"/>
                </a:cubicBezTo>
                <a:lnTo>
                  <a:pt x="38452" y="1288181"/>
                </a:lnTo>
                <a:cubicBezTo>
                  <a:pt x="17216" y="1288181"/>
                  <a:pt x="0" y="1270965"/>
                  <a:pt x="0" y="1249729"/>
                </a:cubicBezTo>
                <a:lnTo>
                  <a:pt x="0" y="38452"/>
                </a:lnTo>
                <a:cubicBezTo>
                  <a:pt x="0" y="17216"/>
                  <a:pt x="17216" y="0"/>
                  <a:pt x="3845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382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E7EC2F1A-A204-8D4B-8B06-91027B5C778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73916" y="2322732"/>
            <a:ext cx="1667220" cy="1667220"/>
          </a:xfrm>
          <a:custGeom>
            <a:avLst/>
            <a:gdLst>
              <a:gd name="connsiteX0" fmla="*/ 86229 w 1667220"/>
              <a:gd name="connsiteY0" fmla="*/ 0 h 1667220"/>
              <a:gd name="connsiteX1" fmla="*/ 1580991 w 1667220"/>
              <a:gd name="connsiteY1" fmla="*/ 0 h 1667220"/>
              <a:gd name="connsiteX2" fmla="*/ 1667220 w 1667220"/>
              <a:gd name="connsiteY2" fmla="*/ 86229 h 1667220"/>
              <a:gd name="connsiteX3" fmla="*/ 1667220 w 1667220"/>
              <a:gd name="connsiteY3" fmla="*/ 1580991 h 1667220"/>
              <a:gd name="connsiteX4" fmla="*/ 1580991 w 1667220"/>
              <a:gd name="connsiteY4" fmla="*/ 1667220 h 1667220"/>
              <a:gd name="connsiteX5" fmla="*/ 86229 w 1667220"/>
              <a:gd name="connsiteY5" fmla="*/ 1667220 h 1667220"/>
              <a:gd name="connsiteX6" fmla="*/ 0 w 1667220"/>
              <a:gd name="connsiteY6" fmla="*/ 1580991 h 1667220"/>
              <a:gd name="connsiteX7" fmla="*/ 0 w 1667220"/>
              <a:gd name="connsiteY7" fmla="*/ 86229 h 1667220"/>
              <a:gd name="connsiteX8" fmla="*/ 86229 w 1667220"/>
              <a:gd name="connsiteY8" fmla="*/ 0 h 166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20" h="1667220">
                <a:moveTo>
                  <a:pt x="86229" y="0"/>
                </a:moveTo>
                <a:lnTo>
                  <a:pt x="1580991" y="0"/>
                </a:lnTo>
                <a:cubicBezTo>
                  <a:pt x="1628614" y="0"/>
                  <a:pt x="1667220" y="38606"/>
                  <a:pt x="1667220" y="86229"/>
                </a:cubicBezTo>
                <a:lnTo>
                  <a:pt x="1667220" y="1580991"/>
                </a:lnTo>
                <a:cubicBezTo>
                  <a:pt x="1667220" y="1628614"/>
                  <a:pt x="1628614" y="1667220"/>
                  <a:pt x="1580991" y="1667220"/>
                </a:cubicBezTo>
                <a:lnTo>
                  <a:pt x="86229" y="1667220"/>
                </a:lnTo>
                <a:cubicBezTo>
                  <a:pt x="38606" y="1667220"/>
                  <a:pt x="0" y="1628614"/>
                  <a:pt x="0" y="1580991"/>
                </a:cubicBezTo>
                <a:lnTo>
                  <a:pt x="0" y="86229"/>
                </a:lnTo>
                <a:cubicBezTo>
                  <a:pt x="0" y="38606"/>
                  <a:pt x="38606" y="0"/>
                  <a:pt x="862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7F69B9D-1AA2-AB44-836F-0E9805BC45B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50864" y="2322732"/>
            <a:ext cx="1667220" cy="1667220"/>
          </a:xfrm>
          <a:custGeom>
            <a:avLst/>
            <a:gdLst>
              <a:gd name="connsiteX0" fmla="*/ 86229 w 1667220"/>
              <a:gd name="connsiteY0" fmla="*/ 0 h 1667220"/>
              <a:gd name="connsiteX1" fmla="*/ 1580991 w 1667220"/>
              <a:gd name="connsiteY1" fmla="*/ 0 h 1667220"/>
              <a:gd name="connsiteX2" fmla="*/ 1667220 w 1667220"/>
              <a:gd name="connsiteY2" fmla="*/ 86229 h 1667220"/>
              <a:gd name="connsiteX3" fmla="*/ 1667220 w 1667220"/>
              <a:gd name="connsiteY3" fmla="*/ 1580991 h 1667220"/>
              <a:gd name="connsiteX4" fmla="*/ 1580991 w 1667220"/>
              <a:gd name="connsiteY4" fmla="*/ 1667220 h 1667220"/>
              <a:gd name="connsiteX5" fmla="*/ 86229 w 1667220"/>
              <a:gd name="connsiteY5" fmla="*/ 1667220 h 1667220"/>
              <a:gd name="connsiteX6" fmla="*/ 0 w 1667220"/>
              <a:gd name="connsiteY6" fmla="*/ 1580991 h 1667220"/>
              <a:gd name="connsiteX7" fmla="*/ 0 w 1667220"/>
              <a:gd name="connsiteY7" fmla="*/ 86229 h 1667220"/>
              <a:gd name="connsiteX8" fmla="*/ 86229 w 1667220"/>
              <a:gd name="connsiteY8" fmla="*/ 0 h 166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20" h="1667220">
                <a:moveTo>
                  <a:pt x="86229" y="0"/>
                </a:moveTo>
                <a:lnTo>
                  <a:pt x="1580991" y="0"/>
                </a:lnTo>
                <a:cubicBezTo>
                  <a:pt x="1628614" y="0"/>
                  <a:pt x="1667220" y="38606"/>
                  <a:pt x="1667220" y="86229"/>
                </a:cubicBezTo>
                <a:lnTo>
                  <a:pt x="1667220" y="1580991"/>
                </a:lnTo>
                <a:cubicBezTo>
                  <a:pt x="1667220" y="1628614"/>
                  <a:pt x="1628614" y="1667220"/>
                  <a:pt x="1580991" y="1667220"/>
                </a:cubicBezTo>
                <a:lnTo>
                  <a:pt x="86229" y="1667220"/>
                </a:lnTo>
                <a:cubicBezTo>
                  <a:pt x="38606" y="1667220"/>
                  <a:pt x="0" y="1628614"/>
                  <a:pt x="0" y="1580991"/>
                </a:cubicBezTo>
                <a:lnTo>
                  <a:pt x="0" y="86229"/>
                </a:lnTo>
                <a:cubicBezTo>
                  <a:pt x="0" y="38606"/>
                  <a:pt x="38606" y="0"/>
                  <a:pt x="862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6B73EEB-F774-4E4E-9ACC-9EA474CF860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73916" y="4094124"/>
            <a:ext cx="1667220" cy="1667220"/>
          </a:xfrm>
          <a:custGeom>
            <a:avLst/>
            <a:gdLst>
              <a:gd name="connsiteX0" fmla="*/ 86229 w 1667220"/>
              <a:gd name="connsiteY0" fmla="*/ 0 h 1667220"/>
              <a:gd name="connsiteX1" fmla="*/ 1580991 w 1667220"/>
              <a:gd name="connsiteY1" fmla="*/ 0 h 1667220"/>
              <a:gd name="connsiteX2" fmla="*/ 1667220 w 1667220"/>
              <a:gd name="connsiteY2" fmla="*/ 86229 h 1667220"/>
              <a:gd name="connsiteX3" fmla="*/ 1667220 w 1667220"/>
              <a:gd name="connsiteY3" fmla="*/ 1580991 h 1667220"/>
              <a:gd name="connsiteX4" fmla="*/ 1580991 w 1667220"/>
              <a:gd name="connsiteY4" fmla="*/ 1667220 h 1667220"/>
              <a:gd name="connsiteX5" fmla="*/ 86229 w 1667220"/>
              <a:gd name="connsiteY5" fmla="*/ 1667220 h 1667220"/>
              <a:gd name="connsiteX6" fmla="*/ 0 w 1667220"/>
              <a:gd name="connsiteY6" fmla="*/ 1580991 h 1667220"/>
              <a:gd name="connsiteX7" fmla="*/ 0 w 1667220"/>
              <a:gd name="connsiteY7" fmla="*/ 86229 h 1667220"/>
              <a:gd name="connsiteX8" fmla="*/ 86229 w 1667220"/>
              <a:gd name="connsiteY8" fmla="*/ 0 h 166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20" h="1667220">
                <a:moveTo>
                  <a:pt x="86229" y="0"/>
                </a:moveTo>
                <a:lnTo>
                  <a:pt x="1580991" y="0"/>
                </a:lnTo>
                <a:cubicBezTo>
                  <a:pt x="1628614" y="0"/>
                  <a:pt x="1667220" y="38606"/>
                  <a:pt x="1667220" y="86229"/>
                </a:cubicBezTo>
                <a:lnTo>
                  <a:pt x="1667220" y="1580991"/>
                </a:lnTo>
                <a:cubicBezTo>
                  <a:pt x="1667220" y="1628614"/>
                  <a:pt x="1628614" y="1667220"/>
                  <a:pt x="1580991" y="1667220"/>
                </a:cubicBezTo>
                <a:lnTo>
                  <a:pt x="86229" y="1667220"/>
                </a:lnTo>
                <a:cubicBezTo>
                  <a:pt x="38606" y="1667220"/>
                  <a:pt x="0" y="1628614"/>
                  <a:pt x="0" y="1580991"/>
                </a:cubicBezTo>
                <a:lnTo>
                  <a:pt x="0" y="86229"/>
                </a:lnTo>
                <a:cubicBezTo>
                  <a:pt x="0" y="38606"/>
                  <a:pt x="38606" y="0"/>
                  <a:pt x="862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4A998FE-D9C4-4C48-813D-15D3EFD7208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50864" y="4094124"/>
            <a:ext cx="1667220" cy="1667220"/>
          </a:xfrm>
          <a:custGeom>
            <a:avLst/>
            <a:gdLst>
              <a:gd name="connsiteX0" fmla="*/ 86229 w 1667220"/>
              <a:gd name="connsiteY0" fmla="*/ 0 h 1667220"/>
              <a:gd name="connsiteX1" fmla="*/ 1580991 w 1667220"/>
              <a:gd name="connsiteY1" fmla="*/ 0 h 1667220"/>
              <a:gd name="connsiteX2" fmla="*/ 1667220 w 1667220"/>
              <a:gd name="connsiteY2" fmla="*/ 86229 h 1667220"/>
              <a:gd name="connsiteX3" fmla="*/ 1667220 w 1667220"/>
              <a:gd name="connsiteY3" fmla="*/ 1580991 h 1667220"/>
              <a:gd name="connsiteX4" fmla="*/ 1580991 w 1667220"/>
              <a:gd name="connsiteY4" fmla="*/ 1667220 h 1667220"/>
              <a:gd name="connsiteX5" fmla="*/ 86229 w 1667220"/>
              <a:gd name="connsiteY5" fmla="*/ 1667220 h 1667220"/>
              <a:gd name="connsiteX6" fmla="*/ 0 w 1667220"/>
              <a:gd name="connsiteY6" fmla="*/ 1580991 h 1667220"/>
              <a:gd name="connsiteX7" fmla="*/ 0 w 1667220"/>
              <a:gd name="connsiteY7" fmla="*/ 86229 h 1667220"/>
              <a:gd name="connsiteX8" fmla="*/ 86229 w 1667220"/>
              <a:gd name="connsiteY8" fmla="*/ 0 h 166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20" h="1667220">
                <a:moveTo>
                  <a:pt x="86229" y="0"/>
                </a:moveTo>
                <a:lnTo>
                  <a:pt x="1580991" y="0"/>
                </a:lnTo>
                <a:cubicBezTo>
                  <a:pt x="1628614" y="0"/>
                  <a:pt x="1667220" y="38606"/>
                  <a:pt x="1667220" y="86229"/>
                </a:cubicBezTo>
                <a:lnTo>
                  <a:pt x="1667220" y="1580991"/>
                </a:lnTo>
                <a:cubicBezTo>
                  <a:pt x="1667220" y="1628614"/>
                  <a:pt x="1628614" y="1667220"/>
                  <a:pt x="1580991" y="1667220"/>
                </a:cubicBezTo>
                <a:lnTo>
                  <a:pt x="86229" y="1667220"/>
                </a:lnTo>
                <a:cubicBezTo>
                  <a:pt x="38606" y="1667220"/>
                  <a:pt x="0" y="1628614"/>
                  <a:pt x="0" y="1580991"/>
                </a:cubicBezTo>
                <a:lnTo>
                  <a:pt x="0" y="86229"/>
                </a:lnTo>
                <a:cubicBezTo>
                  <a:pt x="0" y="38606"/>
                  <a:pt x="38606" y="0"/>
                  <a:pt x="862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itchFamily="2" charset="77"/>
              </a:defRPr>
            </a:lvl1pPr>
          </a:lstStyle>
          <a:p>
            <a:endParaRPr lang="en-EG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196C86-DA03-B34B-B872-8E9CF8EA73EB}"/>
              </a:ext>
            </a:extLst>
          </p:cNvPr>
          <p:cNvSpPr/>
          <p:nvPr userDrawn="1"/>
        </p:nvSpPr>
        <p:spPr>
          <a:xfrm>
            <a:off x="0" y="6353717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E5E7DD-3336-E64A-9596-FB7DB8F58AC8}"/>
              </a:ext>
            </a:extLst>
          </p:cNvPr>
          <p:cNvSpPr txBox="1">
            <a:spLocks/>
          </p:cNvSpPr>
          <p:nvPr userDrawn="1"/>
        </p:nvSpPr>
        <p:spPr>
          <a:xfrm>
            <a:off x="5865155" y="6194456"/>
            <a:ext cx="453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454DBC-893C-0A48-8CE6-C0602109D889}" type="slidenum">
              <a:rPr lang="en-US" sz="1400" b="1" i="0" smtClean="0">
                <a:solidFill>
                  <a:schemeClr val="tx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800" b="1" i="0" dirty="0">
              <a:solidFill>
                <a:schemeClr val="tx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0FED3E-29D8-9944-8A32-01D005F04FFD}"/>
              </a:ext>
            </a:extLst>
          </p:cNvPr>
          <p:cNvCxnSpPr>
            <a:cxnSpLocks/>
          </p:cNvCxnSpPr>
          <p:nvPr userDrawn="1"/>
        </p:nvCxnSpPr>
        <p:spPr>
          <a:xfrm>
            <a:off x="6383172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85BFBF7-C80E-6D41-8571-0379625E9388}"/>
              </a:ext>
            </a:extLst>
          </p:cNvPr>
          <p:cNvSpPr/>
          <p:nvPr userDrawn="1"/>
        </p:nvSpPr>
        <p:spPr>
          <a:xfrm>
            <a:off x="11384478" y="6353800"/>
            <a:ext cx="807522" cy="62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6D938A9-1659-0444-9768-1E934183BB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3099" y="6220276"/>
            <a:ext cx="2697162" cy="339305"/>
          </a:xfrm>
          <a:prstGeom prst="rect">
            <a:avLst/>
          </a:prstGeom>
        </p:spPr>
        <p:txBody>
          <a:bodyPr lIns="72000" tIns="72000" rIns="0" bIns="72000" anchor="ctr" anchorCtr="0">
            <a:spAutoFit/>
          </a:bodyPr>
          <a:lstStyle>
            <a:lvl1pPr marL="0" indent="0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Company Name</a:t>
            </a:r>
            <a:endParaRPr lang="en-EG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7104D8C-1132-E44B-A203-95F2896A2D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06584" y="6220276"/>
            <a:ext cx="1266701" cy="339305"/>
          </a:xfrm>
          <a:prstGeom prst="rect">
            <a:avLst/>
          </a:prstGeom>
        </p:spPr>
        <p:txBody>
          <a:bodyPr wrap="square" lIns="0" tIns="72000" rIns="72000" bIns="72000" anchor="ctr" anchorCtr="0">
            <a:spAutoFit/>
          </a:bodyPr>
          <a:lstStyle>
            <a:lvl1pPr marL="0" indent="0" algn="r">
              <a:buNone/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Montserrat Medium" pitchFamily="2" charset="77"/>
              </a:defRPr>
            </a:lvl1pPr>
            <a:lvl2pPr>
              <a:defRPr sz="1800">
                <a:latin typeface="Montserrat" pitchFamily="2" charset="77"/>
              </a:defRPr>
            </a:lvl2pPr>
            <a:lvl3pPr>
              <a:defRPr sz="1600">
                <a:latin typeface="Montserrat" pitchFamily="2" charset="77"/>
              </a:defRPr>
            </a:lvl3pPr>
            <a:lvl4pPr>
              <a:defRPr sz="1400">
                <a:latin typeface="Montserrat" pitchFamily="2" charset="77"/>
              </a:defRPr>
            </a:lvl4pPr>
            <a:lvl5pPr>
              <a:defRPr sz="1400"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10 / 11 / 2020</a:t>
            </a:r>
            <a:endParaRPr lang="en-EG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A070DB-4963-A647-9B0F-CB68FC41D3AB}"/>
              </a:ext>
            </a:extLst>
          </p:cNvPr>
          <p:cNvCxnSpPr>
            <a:cxnSpLocks/>
          </p:cNvCxnSpPr>
          <p:nvPr userDrawn="1"/>
        </p:nvCxnSpPr>
        <p:spPr>
          <a:xfrm>
            <a:off x="5800889" y="6277727"/>
            <a:ext cx="0" cy="198582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304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  <p:sldLayoutId id="2147483656" r:id="rId3"/>
    <p:sldLayoutId id="2147483657" r:id="rId4"/>
    <p:sldLayoutId id="2147483658" r:id="rId5"/>
    <p:sldLayoutId id="2147483661" r:id="rId6"/>
    <p:sldLayoutId id="2147483665" r:id="rId7"/>
    <p:sldLayoutId id="2147483666" r:id="rId8"/>
    <p:sldLayoutId id="2147483667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C882A184-5BA5-4645-933E-B01D8B5DC61B}"/>
              </a:ext>
            </a:extLst>
          </p:cNvPr>
          <p:cNvSpPr/>
          <p:nvPr/>
        </p:nvSpPr>
        <p:spPr>
          <a:xfrm rot="5400000">
            <a:off x="0" y="1"/>
            <a:ext cx="1223158" cy="1223158"/>
          </a:xfrm>
          <a:custGeom>
            <a:avLst/>
            <a:gdLst>
              <a:gd name="connsiteX0" fmla="*/ 0 w 1223158"/>
              <a:gd name="connsiteY0" fmla="*/ 1223158 h 1223158"/>
              <a:gd name="connsiteX1" fmla="*/ 0 w 1223158"/>
              <a:gd name="connsiteY1" fmla="*/ 0 h 1223158"/>
              <a:gd name="connsiteX2" fmla="*/ 298418 w 1223158"/>
              <a:gd name="connsiteY2" fmla="*/ 298418 h 1223158"/>
              <a:gd name="connsiteX3" fmla="*/ 298418 w 1223158"/>
              <a:gd name="connsiteY3" fmla="*/ 891638 h 1223158"/>
              <a:gd name="connsiteX4" fmla="*/ 891638 w 1223158"/>
              <a:gd name="connsiteY4" fmla="*/ 891638 h 1223158"/>
              <a:gd name="connsiteX5" fmla="*/ 1223158 w 1223158"/>
              <a:gd name="connsiteY5" fmla="*/ 1223158 h 122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EG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888780-985F-734B-B4DA-66D5F8F0F96B}"/>
              </a:ext>
            </a:extLst>
          </p:cNvPr>
          <p:cNvSpPr txBox="1"/>
          <p:nvPr/>
        </p:nvSpPr>
        <p:spPr>
          <a:xfrm>
            <a:off x="869999" y="2505543"/>
            <a:ext cx="420018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G" sz="5400" b="1" dirty="0">
                <a:solidFill>
                  <a:schemeClr val="accent1"/>
                </a:solidFill>
                <a:latin typeface="Montserrat" pitchFamily="2" charset="77"/>
              </a:rPr>
              <a:t>WEBSITE</a:t>
            </a:r>
            <a:endParaRPr lang="en-EG" sz="5400" b="1" dirty="0">
              <a:solidFill>
                <a:schemeClr val="accent1"/>
              </a:solidFill>
              <a:latin typeface="Montserrat SemiBold" pitchFamily="2" charset="77"/>
            </a:endParaRPr>
          </a:p>
          <a:p>
            <a:r>
              <a:rPr lang="en-EG" sz="5400" dirty="0">
                <a:latin typeface="Montserrat Medium" pitchFamily="2" charset="77"/>
              </a:rPr>
              <a:t>PROPOSAL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6E3765-A338-9C46-893F-27C756D2A9FF}"/>
              </a:ext>
            </a:extLst>
          </p:cNvPr>
          <p:cNvSpPr/>
          <p:nvPr/>
        </p:nvSpPr>
        <p:spPr>
          <a:xfrm flipV="1">
            <a:off x="997585" y="4404976"/>
            <a:ext cx="2598282" cy="486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145BAE1C-EF17-9347-A38E-494BBC6DD65D}"/>
              </a:ext>
            </a:extLst>
          </p:cNvPr>
          <p:cNvSpPr>
            <a:spLocks noChangeAspect="1"/>
          </p:cNvSpPr>
          <p:nvPr/>
        </p:nvSpPr>
        <p:spPr>
          <a:xfrm rot="18900000" flipH="1">
            <a:off x="1980176" y="1140004"/>
            <a:ext cx="1979834" cy="1070841"/>
          </a:xfrm>
          <a:custGeom>
            <a:avLst/>
            <a:gdLst>
              <a:gd name="connsiteX0" fmla="*/ 2303339 w 3507396"/>
              <a:gd name="connsiteY0" fmla="*/ 740192 h 1897060"/>
              <a:gd name="connsiteX1" fmla="*/ 2094453 w 3507396"/>
              <a:gd name="connsiteY1" fmla="*/ 948530 h 1897060"/>
              <a:gd name="connsiteX2" fmla="*/ 2303370 w 3507396"/>
              <a:gd name="connsiteY2" fmla="*/ 1156837 h 1897060"/>
              <a:gd name="connsiteX3" fmla="*/ 2512225 w 3507396"/>
              <a:gd name="connsiteY3" fmla="*/ 948531 h 1897060"/>
              <a:gd name="connsiteX4" fmla="*/ 1204008 w 3507396"/>
              <a:gd name="connsiteY4" fmla="*/ 740182 h 1897060"/>
              <a:gd name="connsiteX5" fmla="*/ 995112 w 3507396"/>
              <a:gd name="connsiteY5" fmla="*/ 948531 h 1897060"/>
              <a:gd name="connsiteX6" fmla="*/ 1204008 w 3507396"/>
              <a:gd name="connsiteY6" fmla="*/ 1156879 h 1897060"/>
              <a:gd name="connsiteX7" fmla="*/ 1412883 w 3507396"/>
              <a:gd name="connsiteY7" fmla="*/ 948530 h 1897060"/>
              <a:gd name="connsiteX8" fmla="*/ 2704691 w 3507396"/>
              <a:gd name="connsiteY8" fmla="*/ 339891 h 1897060"/>
              <a:gd name="connsiteX9" fmla="*/ 2399572 w 3507396"/>
              <a:gd name="connsiteY9" fmla="*/ 644211 h 1897060"/>
              <a:gd name="connsiteX10" fmla="*/ 2704691 w 3507396"/>
              <a:gd name="connsiteY10" fmla="*/ 948531 h 1897060"/>
              <a:gd name="connsiteX11" fmla="*/ 2399618 w 3507396"/>
              <a:gd name="connsiteY11" fmla="*/ 1252804 h 1897060"/>
              <a:gd name="connsiteX12" fmla="*/ 2704691 w 3507396"/>
              <a:gd name="connsiteY12" fmla="*/ 1556987 h 1897060"/>
              <a:gd name="connsiteX13" fmla="*/ 3314930 w 3507396"/>
              <a:gd name="connsiteY13" fmla="*/ 948530 h 1897060"/>
              <a:gd name="connsiteX14" fmla="*/ 802705 w 3507396"/>
              <a:gd name="connsiteY14" fmla="*/ 339891 h 1897060"/>
              <a:gd name="connsiteX15" fmla="*/ 192527 w 3507396"/>
              <a:gd name="connsiteY15" fmla="*/ 948530 h 1897060"/>
              <a:gd name="connsiteX16" fmla="*/ 802705 w 3507396"/>
              <a:gd name="connsiteY16" fmla="*/ 1557169 h 1897060"/>
              <a:gd name="connsiteX17" fmla="*/ 1107800 w 3507396"/>
              <a:gd name="connsiteY17" fmla="*/ 1252844 h 1897060"/>
              <a:gd name="connsiteX18" fmla="*/ 802705 w 3507396"/>
              <a:gd name="connsiteY18" fmla="*/ 948531 h 1897060"/>
              <a:gd name="connsiteX19" fmla="*/ 1107800 w 3507396"/>
              <a:gd name="connsiteY19" fmla="*/ 644216 h 1897060"/>
              <a:gd name="connsiteX20" fmla="*/ 1753668 w 3507396"/>
              <a:gd name="connsiteY20" fmla="*/ 191962 h 1897060"/>
              <a:gd name="connsiteX21" fmla="*/ 1300261 w 3507396"/>
              <a:gd name="connsiteY21" fmla="*/ 644181 h 1897060"/>
              <a:gd name="connsiteX22" fmla="*/ 1605410 w 3507396"/>
              <a:gd name="connsiteY22" fmla="*/ 948530 h 1897060"/>
              <a:gd name="connsiteX23" fmla="*/ 1300261 w 3507396"/>
              <a:gd name="connsiteY23" fmla="*/ 1252880 h 1897060"/>
              <a:gd name="connsiteX24" fmla="*/ 1753668 w 3507396"/>
              <a:gd name="connsiteY24" fmla="*/ 1705098 h 1897060"/>
              <a:gd name="connsiteX25" fmla="*/ 2207106 w 3507396"/>
              <a:gd name="connsiteY25" fmla="*/ 1252850 h 1897060"/>
              <a:gd name="connsiteX26" fmla="*/ 1901986 w 3507396"/>
              <a:gd name="connsiteY26" fmla="*/ 948530 h 1897060"/>
              <a:gd name="connsiteX27" fmla="*/ 2207105 w 3507396"/>
              <a:gd name="connsiteY27" fmla="*/ 644211 h 1897060"/>
              <a:gd name="connsiteX28" fmla="*/ 1753668 w 3507396"/>
              <a:gd name="connsiteY28" fmla="*/ 0 h 1897060"/>
              <a:gd name="connsiteX29" fmla="*/ 2303338 w 3507396"/>
              <a:gd name="connsiteY29" fmla="*/ 548230 h 1897060"/>
              <a:gd name="connsiteX30" fmla="*/ 2704691 w 3507396"/>
              <a:gd name="connsiteY30" fmla="*/ 147929 h 1897060"/>
              <a:gd name="connsiteX31" fmla="*/ 3507396 w 3507396"/>
              <a:gd name="connsiteY31" fmla="*/ 948530 h 1897060"/>
              <a:gd name="connsiteX32" fmla="*/ 2704691 w 3507396"/>
              <a:gd name="connsiteY32" fmla="*/ 1749131 h 1897060"/>
              <a:gd name="connsiteX33" fmla="*/ 2303339 w 3507396"/>
              <a:gd name="connsiteY33" fmla="*/ 1348831 h 1897060"/>
              <a:gd name="connsiteX34" fmla="*/ 1753668 w 3507396"/>
              <a:gd name="connsiteY34" fmla="*/ 1897060 h 1897060"/>
              <a:gd name="connsiteX35" fmla="*/ 1204045 w 3507396"/>
              <a:gd name="connsiteY35" fmla="*/ 1348844 h 1897060"/>
              <a:gd name="connsiteX36" fmla="*/ 802705 w 3507396"/>
              <a:gd name="connsiteY36" fmla="*/ 1749131 h 1897060"/>
              <a:gd name="connsiteX37" fmla="*/ 0 w 3507396"/>
              <a:gd name="connsiteY37" fmla="*/ 948530 h 1897060"/>
              <a:gd name="connsiteX38" fmla="*/ 802705 w 3507396"/>
              <a:gd name="connsiteY38" fmla="*/ 147929 h 1897060"/>
              <a:gd name="connsiteX39" fmla="*/ 1204045 w 3507396"/>
              <a:gd name="connsiteY39" fmla="*/ 548217 h 189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507396" h="1897060">
                <a:moveTo>
                  <a:pt x="2303339" y="740192"/>
                </a:moveTo>
                <a:lnTo>
                  <a:pt x="2094453" y="948530"/>
                </a:lnTo>
                <a:lnTo>
                  <a:pt x="2303370" y="1156837"/>
                </a:lnTo>
                <a:lnTo>
                  <a:pt x="2512225" y="948531"/>
                </a:lnTo>
                <a:close/>
                <a:moveTo>
                  <a:pt x="1204008" y="740182"/>
                </a:moveTo>
                <a:lnTo>
                  <a:pt x="995112" y="948531"/>
                </a:lnTo>
                <a:lnTo>
                  <a:pt x="1204008" y="1156879"/>
                </a:lnTo>
                <a:lnTo>
                  <a:pt x="1412883" y="948530"/>
                </a:lnTo>
                <a:close/>
                <a:moveTo>
                  <a:pt x="2704691" y="339891"/>
                </a:moveTo>
                <a:lnTo>
                  <a:pt x="2399572" y="644211"/>
                </a:lnTo>
                <a:lnTo>
                  <a:pt x="2704691" y="948531"/>
                </a:lnTo>
                <a:lnTo>
                  <a:pt x="2399618" y="1252804"/>
                </a:lnTo>
                <a:lnTo>
                  <a:pt x="2704691" y="1556987"/>
                </a:lnTo>
                <a:lnTo>
                  <a:pt x="3314930" y="948530"/>
                </a:lnTo>
                <a:close/>
                <a:moveTo>
                  <a:pt x="802705" y="339891"/>
                </a:moveTo>
                <a:lnTo>
                  <a:pt x="192527" y="948530"/>
                </a:lnTo>
                <a:lnTo>
                  <a:pt x="802705" y="1557169"/>
                </a:lnTo>
                <a:lnTo>
                  <a:pt x="1107800" y="1252844"/>
                </a:lnTo>
                <a:lnTo>
                  <a:pt x="802705" y="948531"/>
                </a:lnTo>
                <a:lnTo>
                  <a:pt x="1107800" y="644216"/>
                </a:lnTo>
                <a:close/>
                <a:moveTo>
                  <a:pt x="1753668" y="191962"/>
                </a:moveTo>
                <a:lnTo>
                  <a:pt x="1300261" y="644181"/>
                </a:lnTo>
                <a:lnTo>
                  <a:pt x="1605410" y="948530"/>
                </a:lnTo>
                <a:lnTo>
                  <a:pt x="1300261" y="1252880"/>
                </a:lnTo>
                <a:lnTo>
                  <a:pt x="1753668" y="1705098"/>
                </a:lnTo>
                <a:lnTo>
                  <a:pt x="2207106" y="1252850"/>
                </a:lnTo>
                <a:lnTo>
                  <a:pt x="1901986" y="948530"/>
                </a:lnTo>
                <a:lnTo>
                  <a:pt x="2207105" y="644211"/>
                </a:lnTo>
                <a:close/>
                <a:moveTo>
                  <a:pt x="1753668" y="0"/>
                </a:moveTo>
                <a:lnTo>
                  <a:pt x="2303338" y="548230"/>
                </a:lnTo>
                <a:lnTo>
                  <a:pt x="2704691" y="147929"/>
                </a:lnTo>
                <a:lnTo>
                  <a:pt x="3507396" y="948530"/>
                </a:lnTo>
                <a:lnTo>
                  <a:pt x="2704691" y="1749131"/>
                </a:lnTo>
                <a:lnTo>
                  <a:pt x="2303339" y="1348831"/>
                </a:lnTo>
                <a:lnTo>
                  <a:pt x="1753668" y="1897060"/>
                </a:lnTo>
                <a:lnTo>
                  <a:pt x="1204045" y="1348844"/>
                </a:lnTo>
                <a:lnTo>
                  <a:pt x="802705" y="1749131"/>
                </a:lnTo>
                <a:lnTo>
                  <a:pt x="0" y="948530"/>
                </a:lnTo>
                <a:lnTo>
                  <a:pt x="802705" y="147929"/>
                </a:lnTo>
                <a:lnTo>
                  <a:pt x="1204045" y="54821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09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14FE09-AC04-474F-8E30-D9697B87D03B}"/>
              </a:ext>
            </a:extLst>
          </p:cNvPr>
          <p:cNvSpPr txBox="1"/>
          <p:nvPr/>
        </p:nvSpPr>
        <p:spPr>
          <a:xfrm>
            <a:off x="1013913" y="4835706"/>
            <a:ext cx="4580100" cy="799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  <a:r>
              <a:rPr lang="en-US" sz="12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 is simply dummy text of the printing and typesetting industry. Lorem Ipsum has been the industry's standard dummy text ever since the 1500s.</a:t>
            </a:r>
            <a:endParaRPr lang="en-EG" sz="1200" dirty="0">
              <a:solidFill>
                <a:schemeClr val="tx2"/>
              </a:solidFill>
              <a:latin typeface="Montserrat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Freeform 66">
            <a:extLst>
              <a:ext uri="{FF2B5EF4-FFF2-40B4-BE49-F238E27FC236}">
                <a16:creationId xmlns:a16="http://schemas.microsoft.com/office/drawing/2014/main" id="{76CB907E-C2DC-0D40-A1F1-8DAC8EA2F0EA}"/>
              </a:ext>
            </a:extLst>
          </p:cNvPr>
          <p:cNvSpPr/>
          <p:nvPr/>
        </p:nvSpPr>
        <p:spPr>
          <a:xfrm rot="16200000" flipH="1">
            <a:off x="10968842" y="1"/>
            <a:ext cx="1223158" cy="1223158"/>
          </a:xfrm>
          <a:custGeom>
            <a:avLst/>
            <a:gdLst>
              <a:gd name="connsiteX0" fmla="*/ 0 w 1223158"/>
              <a:gd name="connsiteY0" fmla="*/ 1223158 h 1223158"/>
              <a:gd name="connsiteX1" fmla="*/ 0 w 1223158"/>
              <a:gd name="connsiteY1" fmla="*/ 0 h 1223158"/>
              <a:gd name="connsiteX2" fmla="*/ 298418 w 1223158"/>
              <a:gd name="connsiteY2" fmla="*/ 298418 h 1223158"/>
              <a:gd name="connsiteX3" fmla="*/ 298418 w 1223158"/>
              <a:gd name="connsiteY3" fmla="*/ 891638 h 1223158"/>
              <a:gd name="connsiteX4" fmla="*/ 891638 w 1223158"/>
              <a:gd name="connsiteY4" fmla="*/ 891638 h 1223158"/>
              <a:gd name="connsiteX5" fmla="*/ 1223158 w 1223158"/>
              <a:gd name="connsiteY5" fmla="*/ 1223158 h 122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EG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AB9B74BE-2C02-EA45-A879-A5A4A77442F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6105" r="261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58758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CFFA8E-25FF-3C40-96F9-748C7858EE4E}"/>
              </a:ext>
            </a:extLst>
          </p:cNvPr>
          <p:cNvSpPr txBox="1"/>
          <p:nvPr/>
        </p:nvSpPr>
        <p:spPr>
          <a:xfrm>
            <a:off x="4073612" y="1096656"/>
            <a:ext cx="4044778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6CCFE1F-2790-3D4C-9F17-6B50B16D1D7C}"/>
              </a:ext>
            </a:extLst>
          </p:cNvPr>
          <p:cNvSpPr/>
          <p:nvPr/>
        </p:nvSpPr>
        <p:spPr>
          <a:xfrm>
            <a:off x="5504854" y="1780933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78C9A7-9873-1A48-9A1F-9176D1B4188E}"/>
              </a:ext>
            </a:extLst>
          </p:cNvPr>
          <p:cNvSpPr txBox="1"/>
          <p:nvPr/>
        </p:nvSpPr>
        <p:spPr>
          <a:xfrm>
            <a:off x="3633218" y="571644"/>
            <a:ext cx="492556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MANAGEMENT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TEAM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D70ECFC-3A44-4242-A580-4CE8D683DBDB}"/>
              </a:ext>
            </a:extLst>
          </p:cNvPr>
          <p:cNvSpPr txBox="1"/>
          <p:nvPr/>
        </p:nvSpPr>
        <p:spPr>
          <a:xfrm>
            <a:off x="1100451" y="3469140"/>
            <a:ext cx="269114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Cristopher Johnson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5962B95-8D45-1642-AED5-369E9AFAFB6E}"/>
              </a:ext>
            </a:extLst>
          </p:cNvPr>
          <p:cNvSpPr txBox="1"/>
          <p:nvPr/>
        </p:nvSpPr>
        <p:spPr>
          <a:xfrm>
            <a:off x="1819548" y="3812992"/>
            <a:ext cx="1252947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Montserrat SemiBold" pitchFamily="2" charset="77"/>
              </a:rPr>
              <a:t>Group Head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FAB8D0E-B3D2-C74B-AA16-37CBAA6BA3BB}"/>
              </a:ext>
            </a:extLst>
          </p:cNvPr>
          <p:cNvSpPr txBox="1"/>
          <p:nvPr/>
        </p:nvSpPr>
        <p:spPr>
          <a:xfrm>
            <a:off x="1366049" y="4378445"/>
            <a:ext cx="2159944" cy="874214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Donec vitae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sapien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ut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libero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venenatis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Nullam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quis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ante.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Etiam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sit amet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orci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eget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eros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tincidunt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C7FE658-FD8A-F44C-8451-F31E26069E87}"/>
              </a:ext>
            </a:extLst>
          </p:cNvPr>
          <p:cNvGrpSpPr>
            <a:grpSpLocks noChangeAspect="1"/>
          </p:cNvGrpSpPr>
          <p:nvPr/>
        </p:nvGrpSpPr>
        <p:grpSpPr>
          <a:xfrm>
            <a:off x="2016482" y="5362391"/>
            <a:ext cx="859078" cy="144000"/>
            <a:chOff x="1916579" y="5850463"/>
            <a:chExt cx="866464" cy="145238"/>
          </a:xfrm>
          <a:solidFill>
            <a:schemeClr val="tx2"/>
          </a:solidFill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CE5A684-F2C0-C344-BF29-46F7FFEE3FB0}"/>
                </a:ext>
              </a:extLst>
            </p:cNvPr>
            <p:cNvGrpSpPr/>
            <p:nvPr/>
          </p:nvGrpSpPr>
          <p:grpSpPr>
            <a:xfrm>
              <a:off x="1916579" y="5851701"/>
              <a:ext cx="144000" cy="144000"/>
              <a:chOff x="7520609" y="6122153"/>
              <a:chExt cx="269492" cy="273921"/>
            </a:xfrm>
            <a:grpFill/>
          </p:grpSpPr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A751B8B3-67D8-FD4A-B665-85A7384760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20609" y="6122153"/>
                <a:ext cx="269492" cy="273921"/>
              </a:xfrm>
              <a:custGeom>
                <a:avLst/>
                <a:gdLst>
                  <a:gd name="T0" fmla="*/ 77 w 154"/>
                  <a:gd name="T1" fmla="*/ 3 h 154"/>
                  <a:gd name="T2" fmla="*/ 151 w 154"/>
                  <a:gd name="T3" fmla="*/ 77 h 154"/>
                  <a:gd name="T4" fmla="*/ 84 w 154"/>
                  <a:gd name="T5" fmla="*/ 150 h 154"/>
                  <a:gd name="T6" fmla="*/ 77 w 154"/>
                  <a:gd name="T7" fmla="*/ 150 h 154"/>
                  <a:gd name="T8" fmla="*/ 61 w 154"/>
                  <a:gd name="T9" fmla="*/ 148 h 154"/>
                  <a:gd name="T10" fmla="*/ 4 w 154"/>
                  <a:gd name="T11" fmla="*/ 77 h 154"/>
                  <a:gd name="T12" fmla="*/ 77 w 154"/>
                  <a:gd name="T13" fmla="*/ 3 h 154"/>
                  <a:gd name="T14" fmla="*/ 77 w 154"/>
                  <a:gd name="T15" fmla="*/ 0 h 154"/>
                  <a:gd name="T16" fmla="*/ 0 w 154"/>
                  <a:gd name="T17" fmla="*/ 77 h 154"/>
                  <a:gd name="T18" fmla="*/ 61 w 154"/>
                  <a:gd name="T19" fmla="*/ 152 h 154"/>
                  <a:gd name="T20" fmla="*/ 77 w 154"/>
                  <a:gd name="T21" fmla="*/ 154 h 154"/>
                  <a:gd name="T22" fmla="*/ 84 w 154"/>
                  <a:gd name="T23" fmla="*/ 153 h 154"/>
                  <a:gd name="T24" fmla="*/ 154 w 154"/>
                  <a:gd name="T25" fmla="*/ 77 h 154"/>
                  <a:gd name="T26" fmla="*/ 77 w 154"/>
                  <a:gd name="T2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154">
                    <a:moveTo>
                      <a:pt x="77" y="3"/>
                    </a:moveTo>
                    <a:cubicBezTo>
                      <a:pt x="118" y="3"/>
                      <a:pt x="151" y="36"/>
                      <a:pt x="151" y="77"/>
                    </a:cubicBezTo>
                    <a:cubicBezTo>
                      <a:pt x="151" y="115"/>
                      <a:pt x="121" y="147"/>
                      <a:pt x="84" y="150"/>
                    </a:cubicBezTo>
                    <a:cubicBezTo>
                      <a:pt x="81" y="150"/>
                      <a:pt x="79" y="150"/>
                      <a:pt x="77" y="150"/>
                    </a:cubicBezTo>
                    <a:cubicBezTo>
                      <a:pt x="72" y="150"/>
                      <a:pt x="66" y="149"/>
                      <a:pt x="61" y="148"/>
                    </a:cubicBezTo>
                    <a:cubicBezTo>
                      <a:pt x="28" y="141"/>
                      <a:pt x="4" y="112"/>
                      <a:pt x="4" y="77"/>
                    </a:cubicBezTo>
                    <a:cubicBezTo>
                      <a:pt x="4" y="36"/>
                      <a:pt x="37" y="3"/>
                      <a:pt x="77" y="3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12"/>
                      <a:pt x="25" y="144"/>
                      <a:pt x="61" y="152"/>
                    </a:cubicBezTo>
                    <a:cubicBezTo>
                      <a:pt x="66" y="153"/>
                      <a:pt x="71" y="154"/>
                      <a:pt x="77" y="154"/>
                    </a:cubicBezTo>
                    <a:cubicBezTo>
                      <a:pt x="80" y="154"/>
                      <a:pt x="82" y="154"/>
                      <a:pt x="84" y="153"/>
                    </a:cubicBezTo>
                    <a:cubicBezTo>
                      <a:pt x="123" y="150"/>
                      <a:pt x="154" y="117"/>
                      <a:pt x="154" y="77"/>
                    </a:cubicBezTo>
                    <a:cubicBezTo>
                      <a:pt x="154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39" name="Freeform 28">
                <a:extLst>
                  <a:ext uri="{FF2B5EF4-FFF2-40B4-BE49-F238E27FC236}">
                    <a16:creationId xmlns:a16="http://schemas.microsoft.com/office/drawing/2014/main" id="{5786FE28-14C2-4446-A1AB-16E9E007A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6256" y="6163130"/>
                <a:ext cx="98199" cy="191966"/>
              </a:xfrm>
              <a:custGeom>
                <a:avLst/>
                <a:gdLst>
                  <a:gd name="T0" fmla="*/ 37 w 56"/>
                  <a:gd name="T1" fmla="*/ 19 h 108"/>
                  <a:gd name="T2" fmla="*/ 43 w 56"/>
                  <a:gd name="T3" fmla="*/ 17 h 108"/>
                  <a:gd name="T4" fmla="*/ 53 w 56"/>
                  <a:gd name="T5" fmla="*/ 18 h 108"/>
                  <a:gd name="T6" fmla="*/ 56 w 56"/>
                  <a:gd name="T7" fmla="*/ 3 h 108"/>
                  <a:gd name="T8" fmla="*/ 38 w 56"/>
                  <a:gd name="T9" fmla="*/ 0 h 108"/>
                  <a:gd name="T10" fmla="*/ 23 w 56"/>
                  <a:gd name="T11" fmla="*/ 4 h 108"/>
                  <a:gd name="T12" fmla="*/ 15 w 56"/>
                  <a:gd name="T13" fmla="*/ 12 h 108"/>
                  <a:gd name="T14" fmla="*/ 12 w 56"/>
                  <a:gd name="T15" fmla="*/ 27 h 108"/>
                  <a:gd name="T16" fmla="*/ 12 w 56"/>
                  <a:gd name="T17" fmla="*/ 33 h 108"/>
                  <a:gd name="T18" fmla="*/ 0 w 56"/>
                  <a:gd name="T19" fmla="*/ 33 h 108"/>
                  <a:gd name="T20" fmla="*/ 0 w 56"/>
                  <a:gd name="T21" fmla="*/ 51 h 108"/>
                  <a:gd name="T22" fmla="*/ 12 w 56"/>
                  <a:gd name="T23" fmla="*/ 51 h 108"/>
                  <a:gd name="T24" fmla="*/ 12 w 56"/>
                  <a:gd name="T25" fmla="*/ 106 h 108"/>
                  <a:gd name="T26" fmla="*/ 28 w 56"/>
                  <a:gd name="T27" fmla="*/ 108 h 108"/>
                  <a:gd name="T28" fmla="*/ 35 w 56"/>
                  <a:gd name="T29" fmla="*/ 108 h 108"/>
                  <a:gd name="T30" fmla="*/ 35 w 56"/>
                  <a:gd name="T31" fmla="*/ 51 h 108"/>
                  <a:gd name="T32" fmla="*/ 51 w 56"/>
                  <a:gd name="T33" fmla="*/ 51 h 108"/>
                  <a:gd name="T34" fmla="*/ 51 w 56"/>
                  <a:gd name="T35" fmla="*/ 33 h 108"/>
                  <a:gd name="T36" fmla="*/ 35 w 56"/>
                  <a:gd name="T37" fmla="*/ 33 h 108"/>
                  <a:gd name="T38" fmla="*/ 35 w 56"/>
                  <a:gd name="T39" fmla="*/ 28 h 108"/>
                  <a:gd name="T40" fmla="*/ 37 w 56"/>
                  <a:gd name="T41" fmla="*/ 1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" h="108">
                    <a:moveTo>
                      <a:pt x="37" y="19"/>
                    </a:moveTo>
                    <a:cubicBezTo>
                      <a:pt x="38" y="18"/>
                      <a:pt x="40" y="17"/>
                      <a:pt x="43" y="17"/>
                    </a:cubicBezTo>
                    <a:cubicBezTo>
                      <a:pt x="46" y="17"/>
                      <a:pt x="50" y="17"/>
                      <a:pt x="53" y="18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0" y="1"/>
                      <a:pt x="44" y="0"/>
                      <a:pt x="38" y="0"/>
                    </a:cubicBezTo>
                    <a:cubicBezTo>
                      <a:pt x="32" y="0"/>
                      <a:pt x="27" y="1"/>
                      <a:pt x="23" y="4"/>
                    </a:cubicBezTo>
                    <a:cubicBezTo>
                      <a:pt x="19" y="6"/>
                      <a:pt x="16" y="8"/>
                      <a:pt x="15" y="12"/>
                    </a:cubicBezTo>
                    <a:cubicBezTo>
                      <a:pt x="13" y="15"/>
                      <a:pt x="12" y="21"/>
                      <a:pt x="12" y="27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106"/>
                      <a:pt x="12" y="106"/>
                      <a:pt x="12" y="106"/>
                    </a:cubicBezTo>
                    <a:cubicBezTo>
                      <a:pt x="17" y="107"/>
                      <a:pt x="23" y="108"/>
                      <a:pt x="28" y="108"/>
                    </a:cubicBezTo>
                    <a:cubicBezTo>
                      <a:pt x="30" y="108"/>
                      <a:pt x="32" y="108"/>
                      <a:pt x="35" y="10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3"/>
                      <a:pt x="35" y="21"/>
                      <a:pt x="3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505377B-B91C-594E-8B64-04C59730D632}"/>
                </a:ext>
              </a:extLst>
            </p:cNvPr>
            <p:cNvGrpSpPr/>
            <p:nvPr/>
          </p:nvGrpSpPr>
          <p:grpSpPr>
            <a:xfrm>
              <a:off x="2157263" y="5850463"/>
              <a:ext cx="144000" cy="144000"/>
              <a:chOff x="7824803" y="6119938"/>
              <a:chExt cx="270231" cy="276136"/>
            </a:xfrm>
            <a:grpFill/>
          </p:grpSpPr>
          <p:sp>
            <p:nvSpPr>
              <p:cNvPr id="34" name="Freeform 29">
                <a:extLst>
                  <a:ext uri="{FF2B5EF4-FFF2-40B4-BE49-F238E27FC236}">
                    <a16:creationId xmlns:a16="http://schemas.microsoft.com/office/drawing/2014/main" id="{B78F8031-787E-B246-A271-A289F6B4C5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24803" y="6119938"/>
                <a:ext cx="270231" cy="276136"/>
              </a:xfrm>
              <a:custGeom>
                <a:avLst/>
                <a:gdLst>
                  <a:gd name="T0" fmla="*/ 77 w 154"/>
                  <a:gd name="T1" fmla="*/ 4 h 155"/>
                  <a:gd name="T2" fmla="*/ 151 w 154"/>
                  <a:gd name="T3" fmla="*/ 78 h 155"/>
                  <a:gd name="T4" fmla="*/ 77 w 154"/>
                  <a:gd name="T5" fmla="*/ 151 h 155"/>
                  <a:gd name="T6" fmla="*/ 4 w 154"/>
                  <a:gd name="T7" fmla="*/ 78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8 h 155"/>
                  <a:gd name="T14" fmla="*/ 77 w 154"/>
                  <a:gd name="T15" fmla="*/ 155 h 155"/>
                  <a:gd name="T16" fmla="*/ 154 w 154"/>
                  <a:gd name="T17" fmla="*/ 78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8" y="4"/>
                      <a:pt x="151" y="37"/>
                      <a:pt x="151" y="78"/>
                    </a:cubicBezTo>
                    <a:cubicBezTo>
                      <a:pt x="151" y="118"/>
                      <a:pt x="118" y="151"/>
                      <a:pt x="77" y="151"/>
                    </a:cubicBezTo>
                    <a:cubicBezTo>
                      <a:pt x="37" y="151"/>
                      <a:pt x="4" y="118"/>
                      <a:pt x="4" y="78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120"/>
                      <a:pt x="35" y="155"/>
                      <a:pt x="77" y="155"/>
                    </a:cubicBezTo>
                    <a:cubicBezTo>
                      <a:pt x="120" y="155"/>
                      <a:pt x="154" y="120"/>
                      <a:pt x="154" y="78"/>
                    </a:cubicBezTo>
                    <a:cubicBezTo>
                      <a:pt x="154" y="35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36" name="Freeform 30">
                <a:extLst>
                  <a:ext uri="{FF2B5EF4-FFF2-40B4-BE49-F238E27FC236}">
                    <a16:creationId xmlns:a16="http://schemas.microsoft.com/office/drawing/2014/main" id="{6F9CC11F-23E9-F24F-A75E-BF02D50FFE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70580" y="6177897"/>
                <a:ext cx="178677" cy="160218"/>
              </a:xfrm>
              <a:custGeom>
                <a:avLst/>
                <a:gdLst>
                  <a:gd name="T0" fmla="*/ 97 w 102"/>
                  <a:gd name="T1" fmla="*/ 34 h 90"/>
                  <a:gd name="T2" fmla="*/ 53 w 102"/>
                  <a:gd name="T3" fmla="*/ 0 h 90"/>
                  <a:gd name="T4" fmla="*/ 45 w 102"/>
                  <a:gd name="T5" fmla="*/ 0 h 90"/>
                  <a:gd name="T6" fmla="*/ 14 w 102"/>
                  <a:gd name="T7" fmla="*/ 65 h 90"/>
                  <a:gd name="T8" fmla="*/ 14 w 102"/>
                  <a:gd name="T9" fmla="*/ 68 h 90"/>
                  <a:gd name="T10" fmla="*/ 9 w 102"/>
                  <a:gd name="T11" fmla="*/ 88 h 90"/>
                  <a:gd name="T12" fmla="*/ 9 w 102"/>
                  <a:gd name="T13" fmla="*/ 89 h 90"/>
                  <a:gd name="T14" fmla="*/ 31 w 102"/>
                  <a:gd name="T15" fmla="*/ 84 h 90"/>
                  <a:gd name="T16" fmla="*/ 33 w 102"/>
                  <a:gd name="T17" fmla="*/ 84 h 90"/>
                  <a:gd name="T18" fmla="*/ 62 w 102"/>
                  <a:gd name="T19" fmla="*/ 88 h 90"/>
                  <a:gd name="T20" fmla="*/ 97 w 102"/>
                  <a:gd name="T21" fmla="*/ 34 h 90"/>
                  <a:gd name="T22" fmla="*/ 59 w 102"/>
                  <a:gd name="T23" fmla="*/ 81 h 90"/>
                  <a:gd name="T24" fmla="*/ 54 w 102"/>
                  <a:gd name="T25" fmla="*/ 81 h 90"/>
                  <a:gd name="T26" fmla="*/ 34 w 102"/>
                  <a:gd name="T27" fmla="*/ 76 h 90"/>
                  <a:gd name="T28" fmla="*/ 32 w 102"/>
                  <a:gd name="T29" fmla="*/ 76 h 90"/>
                  <a:gd name="T30" fmla="*/ 20 w 102"/>
                  <a:gd name="T31" fmla="*/ 79 h 90"/>
                  <a:gd name="T32" fmla="*/ 19 w 102"/>
                  <a:gd name="T33" fmla="*/ 78 h 90"/>
                  <a:gd name="T34" fmla="*/ 22 w 102"/>
                  <a:gd name="T35" fmla="*/ 67 h 90"/>
                  <a:gd name="T36" fmla="*/ 22 w 102"/>
                  <a:gd name="T37" fmla="*/ 64 h 90"/>
                  <a:gd name="T38" fmla="*/ 23 w 102"/>
                  <a:gd name="T39" fmla="*/ 23 h 90"/>
                  <a:gd name="T40" fmla="*/ 61 w 102"/>
                  <a:gd name="T41" fmla="*/ 8 h 90"/>
                  <a:gd name="T42" fmla="*/ 89 w 102"/>
                  <a:gd name="T43" fmla="*/ 36 h 90"/>
                  <a:gd name="T44" fmla="*/ 59 w 102"/>
                  <a:gd name="T45" fmla="*/ 8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2" h="90">
                    <a:moveTo>
                      <a:pt x="97" y="34"/>
                    </a:moveTo>
                    <a:cubicBezTo>
                      <a:pt x="92" y="14"/>
                      <a:pt x="74" y="0"/>
                      <a:pt x="53" y="0"/>
                    </a:cubicBezTo>
                    <a:cubicBezTo>
                      <a:pt x="50" y="0"/>
                      <a:pt x="47" y="0"/>
                      <a:pt x="45" y="0"/>
                    </a:cubicBezTo>
                    <a:cubicBezTo>
                      <a:pt x="15" y="6"/>
                      <a:pt x="0" y="39"/>
                      <a:pt x="14" y="65"/>
                    </a:cubicBezTo>
                    <a:cubicBezTo>
                      <a:pt x="15" y="66"/>
                      <a:pt x="15" y="67"/>
                      <a:pt x="14" y="68"/>
                    </a:cubicBezTo>
                    <a:cubicBezTo>
                      <a:pt x="12" y="74"/>
                      <a:pt x="10" y="82"/>
                      <a:pt x="9" y="88"/>
                    </a:cubicBezTo>
                    <a:cubicBezTo>
                      <a:pt x="8" y="90"/>
                      <a:pt x="8" y="90"/>
                      <a:pt x="9" y="89"/>
                    </a:cubicBezTo>
                    <a:cubicBezTo>
                      <a:pt x="17" y="87"/>
                      <a:pt x="24" y="85"/>
                      <a:pt x="31" y="84"/>
                    </a:cubicBezTo>
                    <a:cubicBezTo>
                      <a:pt x="32" y="83"/>
                      <a:pt x="32" y="83"/>
                      <a:pt x="33" y="84"/>
                    </a:cubicBezTo>
                    <a:cubicBezTo>
                      <a:pt x="42" y="88"/>
                      <a:pt x="52" y="90"/>
                      <a:pt x="62" y="88"/>
                    </a:cubicBezTo>
                    <a:cubicBezTo>
                      <a:pt x="86" y="83"/>
                      <a:pt x="102" y="58"/>
                      <a:pt x="97" y="34"/>
                    </a:cubicBezTo>
                    <a:close/>
                    <a:moveTo>
                      <a:pt x="59" y="81"/>
                    </a:moveTo>
                    <a:cubicBezTo>
                      <a:pt x="57" y="81"/>
                      <a:pt x="55" y="81"/>
                      <a:pt x="54" y="81"/>
                    </a:cubicBezTo>
                    <a:cubicBezTo>
                      <a:pt x="46" y="81"/>
                      <a:pt x="40" y="79"/>
                      <a:pt x="34" y="76"/>
                    </a:cubicBezTo>
                    <a:cubicBezTo>
                      <a:pt x="33" y="76"/>
                      <a:pt x="33" y="75"/>
                      <a:pt x="32" y="76"/>
                    </a:cubicBezTo>
                    <a:cubicBezTo>
                      <a:pt x="28" y="77"/>
                      <a:pt x="24" y="78"/>
                      <a:pt x="20" y="79"/>
                    </a:cubicBezTo>
                    <a:cubicBezTo>
                      <a:pt x="19" y="79"/>
                      <a:pt x="19" y="79"/>
                      <a:pt x="19" y="78"/>
                    </a:cubicBezTo>
                    <a:cubicBezTo>
                      <a:pt x="20" y="74"/>
                      <a:pt x="21" y="71"/>
                      <a:pt x="22" y="67"/>
                    </a:cubicBezTo>
                    <a:cubicBezTo>
                      <a:pt x="23" y="66"/>
                      <a:pt x="23" y="65"/>
                      <a:pt x="22" y="64"/>
                    </a:cubicBezTo>
                    <a:cubicBezTo>
                      <a:pt x="14" y="51"/>
                      <a:pt x="14" y="35"/>
                      <a:pt x="23" y="23"/>
                    </a:cubicBezTo>
                    <a:cubicBezTo>
                      <a:pt x="33" y="10"/>
                      <a:pt x="46" y="5"/>
                      <a:pt x="61" y="8"/>
                    </a:cubicBezTo>
                    <a:cubicBezTo>
                      <a:pt x="76" y="11"/>
                      <a:pt x="86" y="21"/>
                      <a:pt x="89" y="36"/>
                    </a:cubicBezTo>
                    <a:cubicBezTo>
                      <a:pt x="94" y="57"/>
                      <a:pt x="80" y="77"/>
                      <a:pt x="59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37" name="Freeform 31">
                <a:extLst>
                  <a:ext uri="{FF2B5EF4-FFF2-40B4-BE49-F238E27FC236}">
                    <a16:creationId xmlns:a16="http://schemas.microsoft.com/office/drawing/2014/main" id="{C92E760C-30C4-7141-9C1D-AD795DCC5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79" y="6219613"/>
                <a:ext cx="80479" cy="76787"/>
              </a:xfrm>
              <a:custGeom>
                <a:avLst/>
                <a:gdLst>
                  <a:gd name="T0" fmla="*/ 35 w 46"/>
                  <a:gd name="T1" fmla="*/ 42 h 43"/>
                  <a:gd name="T2" fmla="*/ 30 w 46"/>
                  <a:gd name="T3" fmla="*/ 42 h 43"/>
                  <a:gd name="T4" fmla="*/ 6 w 46"/>
                  <a:gd name="T5" fmla="*/ 24 h 43"/>
                  <a:gd name="T6" fmla="*/ 1 w 46"/>
                  <a:gd name="T7" fmla="*/ 14 h 43"/>
                  <a:gd name="T8" fmla="*/ 5 w 46"/>
                  <a:gd name="T9" fmla="*/ 2 h 43"/>
                  <a:gd name="T10" fmla="*/ 11 w 46"/>
                  <a:gd name="T11" fmla="*/ 1 h 43"/>
                  <a:gd name="T12" fmla="*/ 12 w 46"/>
                  <a:gd name="T13" fmla="*/ 2 h 43"/>
                  <a:gd name="T14" fmla="*/ 16 w 46"/>
                  <a:gd name="T15" fmla="*/ 11 h 43"/>
                  <a:gd name="T16" fmla="*/ 15 w 46"/>
                  <a:gd name="T17" fmla="*/ 13 h 43"/>
                  <a:gd name="T18" fmla="*/ 13 w 46"/>
                  <a:gd name="T19" fmla="*/ 17 h 43"/>
                  <a:gd name="T20" fmla="*/ 12 w 46"/>
                  <a:gd name="T21" fmla="*/ 19 h 43"/>
                  <a:gd name="T22" fmla="*/ 28 w 46"/>
                  <a:gd name="T23" fmla="*/ 32 h 43"/>
                  <a:gd name="T24" fmla="*/ 30 w 46"/>
                  <a:gd name="T25" fmla="*/ 32 h 43"/>
                  <a:gd name="T26" fmla="*/ 33 w 46"/>
                  <a:gd name="T27" fmla="*/ 27 h 43"/>
                  <a:gd name="T28" fmla="*/ 36 w 46"/>
                  <a:gd name="T29" fmla="*/ 27 h 43"/>
                  <a:gd name="T30" fmla="*/ 42 w 46"/>
                  <a:gd name="T31" fmla="*/ 30 h 43"/>
                  <a:gd name="T32" fmla="*/ 44 w 46"/>
                  <a:gd name="T33" fmla="*/ 31 h 43"/>
                  <a:gd name="T34" fmla="*/ 46 w 46"/>
                  <a:gd name="T35" fmla="*/ 34 h 43"/>
                  <a:gd name="T36" fmla="*/ 38 w 46"/>
                  <a:gd name="T37" fmla="*/ 42 h 43"/>
                  <a:gd name="T38" fmla="*/ 35 w 46"/>
                  <a:gd name="T3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3">
                    <a:moveTo>
                      <a:pt x="35" y="42"/>
                    </a:moveTo>
                    <a:cubicBezTo>
                      <a:pt x="33" y="43"/>
                      <a:pt x="32" y="42"/>
                      <a:pt x="30" y="42"/>
                    </a:cubicBezTo>
                    <a:cubicBezTo>
                      <a:pt x="20" y="39"/>
                      <a:pt x="12" y="33"/>
                      <a:pt x="6" y="24"/>
                    </a:cubicBezTo>
                    <a:cubicBezTo>
                      <a:pt x="4" y="21"/>
                      <a:pt x="1" y="18"/>
                      <a:pt x="1" y="14"/>
                    </a:cubicBezTo>
                    <a:cubicBezTo>
                      <a:pt x="0" y="9"/>
                      <a:pt x="1" y="5"/>
                      <a:pt x="5" y="2"/>
                    </a:cubicBezTo>
                    <a:cubicBezTo>
                      <a:pt x="6" y="1"/>
                      <a:pt x="9" y="0"/>
                      <a:pt x="11" y="1"/>
                    </a:cubicBezTo>
                    <a:cubicBezTo>
                      <a:pt x="11" y="1"/>
                      <a:pt x="11" y="1"/>
                      <a:pt x="12" y="2"/>
                    </a:cubicBezTo>
                    <a:cubicBezTo>
                      <a:pt x="13" y="5"/>
                      <a:pt x="14" y="8"/>
                      <a:pt x="16" y="11"/>
                    </a:cubicBezTo>
                    <a:cubicBezTo>
                      <a:pt x="16" y="12"/>
                      <a:pt x="16" y="12"/>
                      <a:pt x="15" y="13"/>
                    </a:cubicBezTo>
                    <a:cubicBezTo>
                      <a:pt x="15" y="14"/>
                      <a:pt x="14" y="15"/>
                      <a:pt x="13" y="17"/>
                    </a:cubicBezTo>
                    <a:cubicBezTo>
                      <a:pt x="12" y="17"/>
                      <a:pt x="12" y="18"/>
                      <a:pt x="12" y="19"/>
                    </a:cubicBezTo>
                    <a:cubicBezTo>
                      <a:pt x="16" y="25"/>
                      <a:pt x="21" y="30"/>
                      <a:pt x="28" y="32"/>
                    </a:cubicBezTo>
                    <a:cubicBezTo>
                      <a:pt x="29" y="33"/>
                      <a:pt x="29" y="32"/>
                      <a:pt x="30" y="32"/>
                    </a:cubicBezTo>
                    <a:cubicBezTo>
                      <a:pt x="31" y="30"/>
                      <a:pt x="32" y="29"/>
                      <a:pt x="33" y="27"/>
                    </a:cubicBezTo>
                    <a:cubicBezTo>
                      <a:pt x="34" y="27"/>
                      <a:pt x="35" y="26"/>
                      <a:pt x="36" y="27"/>
                    </a:cubicBezTo>
                    <a:cubicBezTo>
                      <a:pt x="38" y="28"/>
                      <a:pt x="40" y="29"/>
                      <a:pt x="42" y="30"/>
                    </a:cubicBezTo>
                    <a:cubicBezTo>
                      <a:pt x="43" y="30"/>
                      <a:pt x="43" y="30"/>
                      <a:pt x="44" y="31"/>
                    </a:cubicBezTo>
                    <a:cubicBezTo>
                      <a:pt x="46" y="32"/>
                      <a:pt x="46" y="32"/>
                      <a:pt x="46" y="34"/>
                    </a:cubicBezTo>
                    <a:cubicBezTo>
                      <a:pt x="45" y="39"/>
                      <a:pt x="42" y="41"/>
                      <a:pt x="38" y="42"/>
                    </a:cubicBezTo>
                    <a:cubicBezTo>
                      <a:pt x="37" y="43"/>
                      <a:pt x="36" y="43"/>
                      <a:pt x="3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11B789B-4AA9-E741-A233-D131B90BE2DE}"/>
                </a:ext>
              </a:extLst>
            </p:cNvPr>
            <p:cNvGrpSpPr/>
            <p:nvPr/>
          </p:nvGrpSpPr>
          <p:grpSpPr>
            <a:xfrm>
              <a:off x="2398359" y="5851701"/>
              <a:ext cx="144000" cy="144000"/>
              <a:chOff x="8128259" y="6122153"/>
              <a:chExt cx="269492" cy="275398"/>
            </a:xfrm>
            <a:grpFill/>
          </p:grpSpPr>
          <p:sp>
            <p:nvSpPr>
              <p:cNvPr id="32" name="Freeform 32">
                <a:extLst>
                  <a:ext uri="{FF2B5EF4-FFF2-40B4-BE49-F238E27FC236}">
                    <a16:creationId xmlns:a16="http://schemas.microsoft.com/office/drawing/2014/main" id="{EF62E751-DFC5-2F40-86F6-B6AD6DFA92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28259" y="6122153"/>
                <a:ext cx="269492" cy="275398"/>
              </a:xfrm>
              <a:custGeom>
                <a:avLst/>
                <a:gdLst>
                  <a:gd name="T0" fmla="*/ 77 w 154"/>
                  <a:gd name="T1" fmla="*/ 4 h 155"/>
                  <a:gd name="T2" fmla="*/ 150 w 154"/>
                  <a:gd name="T3" fmla="*/ 77 h 155"/>
                  <a:gd name="T4" fmla="*/ 77 w 154"/>
                  <a:gd name="T5" fmla="*/ 151 h 155"/>
                  <a:gd name="T6" fmla="*/ 3 w 154"/>
                  <a:gd name="T7" fmla="*/ 77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7 h 155"/>
                  <a:gd name="T14" fmla="*/ 77 w 154"/>
                  <a:gd name="T15" fmla="*/ 155 h 155"/>
                  <a:gd name="T16" fmla="*/ 154 w 154"/>
                  <a:gd name="T17" fmla="*/ 77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7" y="4"/>
                      <a:pt x="150" y="37"/>
                      <a:pt x="150" y="77"/>
                    </a:cubicBezTo>
                    <a:cubicBezTo>
                      <a:pt x="150" y="118"/>
                      <a:pt x="117" y="151"/>
                      <a:pt x="77" y="151"/>
                    </a:cubicBezTo>
                    <a:cubicBezTo>
                      <a:pt x="36" y="151"/>
                      <a:pt x="3" y="118"/>
                      <a:pt x="3" y="77"/>
                    </a:cubicBezTo>
                    <a:cubicBezTo>
                      <a:pt x="3" y="37"/>
                      <a:pt x="36" y="4"/>
                      <a:pt x="77" y="4"/>
                    </a:cubicBezTo>
                    <a:moveTo>
                      <a:pt x="77" y="0"/>
                    </a:moveTo>
                    <a:cubicBezTo>
                      <a:pt x="34" y="0"/>
                      <a:pt x="0" y="35"/>
                      <a:pt x="0" y="77"/>
                    </a:cubicBezTo>
                    <a:cubicBezTo>
                      <a:pt x="0" y="120"/>
                      <a:pt x="34" y="155"/>
                      <a:pt x="77" y="155"/>
                    </a:cubicBezTo>
                    <a:cubicBezTo>
                      <a:pt x="119" y="155"/>
                      <a:pt x="154" y="120"/>
                      <a:pt x="154" y="77"/>
                    </a:cubicBezTo>
                    <a:cubicBezTo>
                      <a:pt x="154" y="35"/>
                      <a:pt x="119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33" name="Freeform 33">
                <a:extLst>
                  <a:ext uri="{FF2B5EF4-FFF2-40B4-BE49-F238E27FC236}">
                    <a16:creationId xmlns:a16="http://schemas.microsoft.com/office/drawing/2014/main" id="{F4BCA1FC-4EB7-C649-A9D1-D0EBE3A46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1050" y="6188603"/>
                <a:ext cx="163910" cy="142498"/>
              </a:xfrm>
              <a:custGeom>
                <a:avLst/>
                <a:gdLst>
                  <a:gd name="T0" fmla="*/ 0 w 94"/>
                  <a:gd name="T1" fmla="*/ 70 h 80"/>
                  <a:gd name="T2" fmla="*/ 21 w 94"/>
                  <a:gd name="T3" fmla="*/ 67 h 80"/>
                  <a:gd name="T4" fmla="*/ 29 w 94"/>
                  <a:gd name="T5" fmla="*/ 62 h 80"/>
                  <a:gd name="T6" fmla="*/ 20 w 94"/>
                  <a:gd name="T7" fmla="*/ 60 h 80"/>
                  <a:gd name="T8" fmla="*/ 11 w 94"/>
                  <a:gd name="T9" fmla="*/ 50 h 80"/>
                  <a:gd name="T10" fmla="*/ 12 w 94"/>
                  <a:gd name="T11" fmla="*/ 49 h 80"/>
                  <a:gd name="T12" fmla="*/ 19 w 94"/>
                  <a:gd name="T13" fmla="*/ 48 h 80"/>
                  <a:gd name="T14" fmla="*/ 14 w 94"/>
                  <a:gd name="T15" fmla="*/ 47 h 80"/>
                  <a:gd name="T16" fmla="*/ 4 w 94"/>
                  <a:gd name="T17" fmla="*/ 30 h 80"/>
                  <a:gd name="T18" fmla="*/ 5 w 94"/>
                  <a:gd name="T19" fmla="*/ 30 h 80"/>
                  <a:gd name="T20" fmla="*/ 12 w 94"/>
                  <a:gd name="T21" fmla="*/ 32 h 80"/>
                  <a:gd name="T22" fmla="*/ 9 w 94"/>
                  <a:gd name="T23" fmla="*/ 29 h 80"/>
                  <a:gd name="T24" fmla="*/ 6 w 94"/>
                  <a:gd name="T25" fmla="*/ 7 h 80"/>
                  <a:gd name="T26" fmla="*/ 7 w 94"/>
                  <a:gd name="T27" fmla="*/ 7 h 80"/>
                  <a:gd name="T28" fmla="*/ 41 w 94"/>
                  <a:gd name="T29" fmla="*/ 25 h 80"/>
                  <a:gd name="T30" fmla="*/ 45 w 94"/>
                  <a:gd name="T31" fmla="*/ 26 h 80"/>
                  <a:gd name="T32" fmla="*/ 46 w 94"/>
                  <a:gd name="T33" fmla="*/ 25 h 80"/>
                  <a:gd name="T34" fmla="*/ 56 w 94"/>
                  <a:gd name="T35" fmla="*/ 5 h 80"/>
                  <a:gd name="T36" fmla="*/ 79 w 94"/>
                  <a:gd name="T37" fmla="*/ 8 h 80"/>
                  <a:gd name="T38" fmla="*/ 81 w 94"/>
                  <a:gd name="T39" fmla="*/ 8 h 80"/>
                  <a:gd name="T40" fmla="*/ 91 w 94"/>
                  <a:gd name="T41" fmla="*/ 4 h 80"/>
                  <a:gd name="T42" fmla="*/ 92 w 94"/>
                  <a:gd name="T43" fmla="*/ 4 h 80"/>
                  <a:gd name="T44" fmla="*/ 84 w 94"/>
                  <a:gd name="T45" fmla="*/ 14 h 80"/>
                  <a:gd name="T46" fmla="*/ 94 w 94"/>
                  <a:gd name="T47" fmla="*/ 11 h 80"/>
                  <a:gd name="T48" fmla="*/ 94 w 94"/>
                  <a:gd name="T49" fmla="*/ 13 h 80"/>
                  <a:gd name="T50" fmla="*/ 86 w 94"/>
                  <a:gd name="T51" fmla="*/ 21 h 80"/>
                  <a:gd name="T52" fmla="*/ 85 w 94"/>
                  <a:gd name="T53" fmla="*/ 22 h 80"/>
                  <a:gd name="T54" fmla="*/ 71 w 94"/>
                  <a:gd name="T55" fmla="*/ 60 h 80"/>
                  <a:gd name="T56" fmla="*/ 39 w 94"/>
                  <a:gd name="T57" fmla="*/ 78 h 80"/>
                  <a:gd name="T58" fmla="*/ 1 w 94"/>
                  <a:gd name="T59" fmla="*/ 71 h 80"/>
                  <a:gd name="T60" fmla="*/ 0 w 94"/>
                  <a:gd name="T61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0">
                    <a:moveTo>
                      <a:pt x="0" y="70"/>
                    </a:moveTo>
                    <a:cubicBezTo>
                      <a:pt x="7" y="71"/>
                      <a:pt x="14" y="70"/>
                      <a:pt x="21" y="67"/>
                    </a:cubicBezTo>
                    <a:cubicBezTo>
                      <a:pt x="23" y="66"/>
                      <a:pt x="26" y="64"/>
                      <a:pt x="29" y="62"/>
                    </a:cubicBezTo>
                    <a:cubicBezTo>
                      <a:pt x="26" y="62"/>
                      <a:pt x="23" y="61"/>
                      <a:pt x="20" y="60"/>
                    </a:cubicBezTo>
                    <a:cubicBezTo>
                      <a:pt x="16" y="58"/>
                      <a:pt x="13" y="54"/>
                      <a:pt x="11" y="50"/>
                    </a:cubicBezTo>
                    <a:cubicBezTo>
                      <a:pt x="11" y="49"/>
                      <a:pt x="11" y="49"/>
                      <a:pt x="12" y="49"/>
                    </a:cubicBezTo>
                    <a:cubicBezTo>
                      <a:pt x="15" y="49"/>
                      <a:pt x="17" y="49"/>
                      <a:pt x="19" y="48"/>
                    </a:cubicBezTo>
                    <a:cubicBezTo>
                      <a:pt x="17" y="48"/>
                      <a:pt x="16" y="47"/>
                      <a:pt x="14" y="47"/>
                    </a:cubicBezTo>
                    <a:cubicBezTo>
                      <a:pt x="8" y="43"/>
                      <a:pt x="5" y="37"/>
                      <a:pt x="4" y="30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7" y="31"/>
                      <a:pt x="10" y="31"/>
                      <a:pt x="12" y="32"/>
                    </a:cubicBezTo>
                    <a:cubicBezTo>
                      <a:pt x="11" y="30"/>
                      <a:pt x="10" y="30"/>
                      <a:pt x="9" y="29"/>
                    </a:cubicBezTo>
                    <a:cubicBezTo>
                      <a:pt x="4" y="23"/>
                      <a:pt x="3" y="14"/>
                      <a:pt x="6" y="7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16" y="17"/>
                      <a:pt x="28" y="23"/>
                      <a:pt x="41" y="25"/>
                    </a:cubicBezTo>
                    <a:cubicBezTo>
                      <a:pt x="42" y="26"/>
                      <a:pt x="44" y="26"/>
                      <a:pt x="45" y="26"/>
                    </a:cubicBezTo>
                    <a:cubicBezTo>
                      <a:pt x="46" y="26"/>
                      <a:pt x="46" y="26"/>
                      <a:pt x="46" y="25"/>
                    </a:cubicBezTo>
                    <a:cubicBezTo>
                      <a:pt x="45" y="17"/>
                      <a:pt x="49" y="9"/>
                      <a:pt x="56" y="5"/>
                    </a:cubicBezTo>
                    <a:cubicBezTo>
                      <a:pt x="63" y="0"/>
                      <a:pt x="73" y="2"/>
                      <a:pt x="79" y="8"/>
                    </a:cubicBezTo>
                    <a:cubicBezTo>
                      <a:pt x="79" y="8"/>
                      <a:pt x="80" y="8"/>
                      <a:pt x="81" y="8"/>
                    </a:cubicBezTo>
                    <a:cubicBezTo>
                      <a:pt x="84" y="7"/>
                      <a:pt x="88" y="6"/>
                      <a:pt x="91" y="4"/>
                    </a:cubicBezTo>
                    <a:cubicBezTo>
                      <a:pt x="91" y="4"/>
                      <a:pt x="91" y="4"/>
                      <a:pt x="92" y="4"/>
                    </a:cubicBezTo>
                    <a:cubicBezTo>
                      <a:pt x="90" y="8"/>
                      <a:pt x="88" y="11"/>
                      <a:pt x="84" y="14"/>
                    </a:cubicBezTo>
                    <a:cubicBezTo>
                      <a:pt x="87" y="14"/>
                      <a:pt x="91" y="13"/>
                      <a:pt x="94" y="11"/>
                    </a:cubicBezTo>
                    <a:cubicBezTo>
                      <a:pt x="94" y="12"/>
                      <a:pt x="94" y="12"/>
                      <a:pt x="94" y="13"/>
                    </a:cubicBezTo>
                    <a:cubicBezTo>
                      <a:pt x="91" y="16"/>
                      <a:pt x="89" y="18"/>
                      <a:pt x="86" y="21"/>
                    </a:cubicBezTo>
                    <a:cubicBezTo>
                      <a:pt x="85" y="21"/>
                      <a:pt x="85" y="22"/>
                      <a:pt x="85" y="22"/>
                    </a:cubicBezTo>
                    <a:cubicBezTo>
                      <a:pt x="85" y="36"/>
                      <a:pt x="81" y="49"/>
                      <a:pt x="71" y="60"/>
                    </a:cubicBezTo>
                    <a:cubicBezTo>
                      <a:pt x="63" y="70"/>
                      <a:pt x="52" y="76"/>
                      <a:pt x="39" y="78"/>
                    </a:cubicBezTo>
                    <a:cubicBezTo>
                      <a:pt x="26" y="80"/>
                      <a:pt x="13" y="78"/>
                      <a:pt x="1" y="71"/>
                    </a:cubicBezTo>
                    <a:cubicBezTo>
                      <a:pt x="1" y="70"/>
                      <a:pt x="1" y="70"/>
                      <a:pt x="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8DE96DD-6ACD-254F-8E60-D71A6EC40AA4}"/>
                </a:ext>
              </a:extLst>
            </p:cNvPr>
            <p:cNvGrpSpPr/>
            <p:nvPr/>
          </p:nvGrpSpPr>
          <p:grpSpPr>
            <a:xfrm>
              <a:off x="2639043" y="5851701"/>
              <a:ext cx="144000" cy="144000"/>
              <a:chOff x="8437622" y="6122153"/>
              <a:chExt cx="271707" cy="273921"/>
            </a:xfrm>
            <a:grpFill/>
          </p:grpSpPr>
          <p:sp>
            <p:nvSpPr>
              <p:cNvPr id="30" name="Freeform 34">
                <a:extLst>
                  <a:ext uri="{FF2B5EF4-FFF2-40B4-BE49-F238E27FC236}">
                    <a16:creationId xmlns:a16="http://schemas.microsoft.com/office/drawing/2014/main" id="{2BACBC55-DE08-954F-8B31-737ED9ACAC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7622" y="6122153"/>
                <a:ext cx="271707" cy="273921"/>
              </a:xfrm>
              <a:custGeom>
                <a:avLst/>
                <a:gdLst>
                  <a:gd name="T0" fmla="*/ 77 w 155"/>
                  <a:gd name="T1" fmla="*/ 4 h 154"/>
                  <a:gd name="T2" fmla="*/ 151 w 155"/>
                  <a:gd name="T3" fmla="*/ 77 h 154"/>
                  <a:gd name="T4" fmla="*/ 77 w 155"/>
                  <a:gd name="T5" fmla="*/ 150 h 154"/>
                  <a:gd name="T6" fmla="*/ 4 w 155"/>
                  <a:gd name="T7" fmla="*/ 77 h 154"/>
                  <a:gd name="T8" fmla="*/ 77 w 155"/>
                  <a:gd name="T9" fmla="*/ 4 h 154"/>
                  <a:gd name="T10" fmla="*/ 77 w 155"/>
                  <a:gd name="T11" fmla="*/ 0 h 154"/>
                  <a:gd name="T12" fmla="*/ 0 w 155"/>
                  <a:gd name="T13" fmla="*/ 77 h 154"/>
                  <a:gd name="T14" fmla="*/ 77 w 155"/>
                  <a:gd name="T15" fmla="*/ 154 h 154"/>
                  <a:gd name="T16" fmla="*/ 155 w 155"/>
                  <a:gd name="T17" fmla="*/ 77 h 154"/>
                  <a:gd name="T18" fmla="*/ 77 w 155"/>
                  <a:gd name="T1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154">
                    <a:moveTo>
                      <a:pt x="77" y="4"/>
                    </a:moveTo>
                    <a:cubicBezTo>
                      <a:pt x="118" y="4"/>
                      <a:pt x="151" y="37"/>
                      <a:pt x="151" y="77"/>
                    </a:cubicBezTo>
                    <a:cubicBezTo>
                      <a:pt x="151" y="118"/>
                      <a:pt x="118" y="150"/>
                      <a:pt x="77" y="150"/>
                    </a:cubicBezTo>
                    <a:cubicBezTo>
                      <a:pt x="37" y="150"/>
                      <a:pt x="4" y="118"/>
                      <a:pt x="4" y="77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20"/>
                      <a:pt x="35" y="154"/>
                      <a:pt x="77" y="154"/>
                    </a:cubicBezTo>
                    <a:cubicBezTo>
                      <a:pt x="120" y="154"/>
                      <a:pt x="155" y="120"/>
                      <a:pt x="155" y="77"/>
                    </a:cubicBezTo>
                    <a:cubicBezTo>
                      <a:pt x="155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31" name="Freeform 35">
                <a:extLst>
                  <a:ext uri="{FF2B5EF4-FFF2-40B4-BE49-F238E27FC236}">
                    <a16:creationId xmlns:a16="http://schemas.microsoft.com/office/drawing/2014/main" id="{4D922E5A-2E39-A743-957A-51E2480801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4072" y="6187864"/>
                <a:ext cx="138807" cy="142498"/>
              </a:xfrm>
              <a:custGeom>
                <a:avLst/>
                <a:gdLst>
                  <a:gd name="T0" fmla="*/ 69 w 79"/>
                  <a:gd name="T1" fmla="*/ 0 h 80"/>
                  <a:gd name="T2" fmla="*/ 10 w 79"/>
                  <a:gd name="T3" fmla="*/ 0 h 80"/>
                  <a:gd name="T4" fmla="*/ 0 w 79"/>
                  <a:gd name="T5" fmla="*/ 11 h 80"/>
                  <a:gd name="T6" fmla="*/ 0 w 79"/>
                  <a:gd name="T7" fmla="*/ 40 h 80"/>
                  <a:gd name="T8" fmla="*/ 0 w 79"/>
                  <a:gd name="T9" fmla="*/ 69 h 80"/>
                  <a:gd name="T10" fmla="*/ 10 w 79"/>
                  <a:gd name="T11" fmla="*/ 80 h 80"/>
                  <a:gd name="T12" fmla="*/ 69 w 79"/>
                  <a:gd name="T13" fmla="*/ 80 h 80"/>
                  <a:gd name="T14" fmla="*/ 79 w 79"/>
                  <a:gd name="T15" fmla="*/ 69 h 80"/>
                  <a:gd name="T16" fmla="*/ 79 w 79"/>
                  <a:gd name="T17" fmla="*/ 11 h 80"/>
                  <a:gd name="T18" fmla="*/ 69 w 79"/>
                  <a:gd name="T19" fmla="*/ 0 h 80"/>
                  <a:gd name="T20" fmla="*/ 62 w 79"/>
                  <a:gd name="T21" fmla="*/ 9 h 80"/>
                  <a:gd name="T22" fmla="*/ 70 w 79"/>
                  <a:gd name="T23" fmla="*/ 17 h 80"/>
                  <a:gd name="T24" fmla="*/ 62 w 79"/>
                  <a:gd name="T25" fmla="*/ 25 h 80"/>
                  <a:gd name="T26" fmla="*/ 54 w 79"/>
                  <a:gd name="T27" fmla="*/ 17 h 80"/>
                  <a:gd name="T28" fmla="*/ 62 w 79"/>
                  <a:gd name="T29" fmla="*/ 9 h 80"/>
                  <a:gd name="T30" fmla="*/ 39 w 79"/>
                  <a:gd name="T31" fmla="*/ 25 h 80"/>
                  <a:gd name="T32" fmla="*/ 55 w 79"/>
                  <a:gd name="T33" fmla="*/ 40 h 80"/>
                  <a:gd name="T34" fmla="*/ 39 w 79"/>
                  <a:gd name="T35" fmla="*/ 55 h 80"/>
                  <a:gd name="T36" fmla="*/ 24 w 79"/>
                  <a:gd name="T37" fmla="*/ 40 h 80"/>
                  <a:gd name="T38" fmla="*/ 39 w 79"/>
                  <a:gd name="T39" fmla="*/ 25 h 80"/>
                  <a:gd name="T40" fmla="*/ 70 w 79"/>
                  <a:gd name="T41" fmla="*/ 66 h 80"/>
                  <a:gd name="T42" fmla="*/ 65 w 79"/>
                  <a:gd name="T43" fmla="*/ 71 h 80"/>
                  <a:gd name="T44" fmla="*/ 39 w 79"/>
                  <a:gd name="T45" fmla="*/ 71 h 80"/>
                  <a:gd name="T46" fmla="*/ 13 w 79"/>
                  <a:gd name="T47" fmla="*/ 71 h 80"/>
                  <a:gd name="T48" fmla="*/ 9 w 79"/>
                  <a:gd name="T49" fmla="*/ 66 h 80"/>
                  <a:gd name="T50" fmla="*/ 9 w 79"/>
                  <a:gd name="T51" fmla="*/ 37 h 80"/>
                  <a:gd name="T52" fmla="*/ 12 w 79"/>
                  <a:gd name="T53" fmla="*/ 34 h 80"/>
                  <a:gd name="T54" fmla="*/ 15 w 79"/>
                  <a:gd name="T55" fmla="*/ 37 h 80"/>
                  <a:gd name="T56" fmla="*/ 34 w 79"/>
                  <a:gd name="T57" fmla="*/ 64 h 80"/>
                  <a:gd name="T58" fmla="*/ 63 w 79"/>
                  <a:gd name="T59" fmla="*/ 47 h 80"/>
                  <a:gd name="T60" fmla="*/ 63 w 79"/>
                  <a:gd name="T61" fmla="*/ 36 h 80"/>
                  <a:gd name="T62" fmla="*/ 65 w 79"/>
                  <a:gd name="T63" fmla="*/ 34 h 80"/>
                  <a:gd name="T64" fmla="*/ 70 w 79"/>
                  <a:gd name="T65" fmla="*/ 39 h 80"/>
                  <a:gd name="T66" fmla="*/ 70 w 79"/>
                  <a:gd name="T67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" h="80">
                    <a:moveTo>
                      <a:pt x="69" y="0"/>
                    </a:moveTo>
                    <a:cubicBezTo>
                      <a:pt x="49" y="0"/>
                      <a:pt x="30" y="0"/>
                      <a:pt x="10" y="0"/>
                    </a:cubicBezTo>
                    <a:cubicBezTo>
                      <a:pt x="3" y="0"/>
                      <a:pt x="0" y="4"/>
                      <a:pt x="0" y="11"/>
                    </a:cubicBezTo>
                    <a:cubicBezTo>
                      <a:pt x="0" y="21"/>
                      <a:pt x="0" y="30"/>
                      <a:pt x="0" y="40"/>
                    </a:cubicBezTo>
                    <a:cubicBezTo>
                      <a:pt x="0" y="50"/>
                      <a:pt x="0" y="60"/>
                      <a:pt x="0" y="69"/>
                    </a:cubicBezTo>
                    <a:cubicBezTo>
                      <a:pt x="0" y="76"/>
                      <a:pt x="3" y="80"/>
                      <a:pt x="10" y="80"/>
                    </a:cubicBezTo>
                    <a:cubicBezTo>
                      <a:pt x="29" y="80"/>
                      <a:pt x="49" y="80"/>
                      <a:pt x="69" y="80"/>
                    </a:cubicBezTo>
                    <a:cubicBezTo>
                      <a:pt x="75" y="80"/>
                      <a:pt x="79" y="76"/>
                      <a:pt x="79" y="69"/>
                    </a:cubicBezTo>
                    <a:cubicBezTo>
                      <a:pt x="79" y="50"/>
                      <a:pt x="79" y="30"/>
                      <a:pt x="79" y="11"/>
                    </a:cubicBezTo>
                    <a:cubicBezTo>
                      <a:pt x="79" y="4"/>
                      <a:pt x="75" y="0"/>
                      <a:pt x="69" y="0"/>
                    </a:cubicBezTo>
                    <a:close/>
                    <a:moveTo>
                      <a:pt x="62" y="9"/>
                    </a:moveTo>
                    <a:cubicBezTo>
                      <a:pt x="70" y="9"/>
                      <a:pt x="70" y="9"/>
                      <a:pt x="70" y="17"/>
                    </a:cubicBezTo>
                    <a:cubicBezTo>
                      <a:pt x="70" y="25"/>
                      <a:pt x="70" y="25"/>
                      <a:pt x="62" y="25"/>
                    </a:cubicBezTo>
                    <a:cubicBezTo>
                      <a:pt x="54" y="25"/>
                      <a:pt x="54" y="25"/>
                      <a:pt x="54" y="17"/>
                    </a:cubicBezTo>
                    <a:cubicBezTo>
                      <a:pt x="54" y="9"/>
                      <a:pt x="54" y="9"/>
                      <a:pt x="62" y="9"/>
                    </a:cubicBezTo>
                    <a:close/>
                    <a:moveTo>
                      <a:pt x="39" y="25"/>
                    </a:moveTo>
                    <a:cubicBezTo>
                      <a:pt x="48" y="25"/>
                      <a:pt x="55" y="32"/>
                      <a:pt x="55" y="40"/>
                    </a:cubicBezTo>
                    <a:cubicBezTo>
                      <a:pt x="55" y="49"/>
                      <a:pt x="48" y="56"/>
                      <a:pt x="39" y="55"/>
                    </a:cubicBezTo>
                    <a:cubicBezTo>
                      <a:pt x="31" y="55"/>
                      <a:pt x="24" y="48"/>
                      <a:pt x="24" y="40"/>
                    </a:cubicBezTo>
                    <a:cubicBezTo>
                      <a:pt x="24" y="32"/>
                      <a:pt x="31" y="25"/>
                      <a:pt x="39" y="25"/>
                    </a:cubicBezTo>
                    <a:close/>
                    <a:moveTo>
                      <a:pt x="70" y="66"/>
                    </a:moveTo>
                    <a:cubicBezTo>
                      <a:pt x="70" y="70"/>
                      <a:pt x="69" y="71"/>
                      <a:pt x="65" y="71"/>
                    </a:cubicBezTo>
                    <a:cubicBezTo>
                      <a:pt x="57" y="71"/>
                      <a:pt x="48" y="71"/>
                      <a:pt x="39" y="71"/>
                    </a:cubicBezTo>
                    <a:cubicBezTo>
                      <a:pt x="31" y="71"/>
                      <a:pt x="22" y="71"/>
                      <a:pt x="13" y="71"/>
                    </a:cubicBezTo>
                    <a:cubicBezTo>
                      <a:pt x="10" y="71"/>
                      <a:pt x="9" y="70"/>
                      <a:pt x="9" y="66"/>
                    </a:cubicBezTo>
                    <a:cubicBezTo>
                      <a:pt x="9" y="56"/>
                      <a:pt x="9" y="47"/>
                      <a:pt x="9" y="37"/>
                    </a:cubicBezTo>
                    <a:cubicBezTo>
                      <a:pt x="9" y="34"/>
                      <a:pt x="9" y="34"/>
                      <a:pt x="12" y="34"/>
                    </a:cubicBezTo>
                    <a:cubicBezTo>
                      <a:pt x="16" y="34"/>
                      <a:pt x="16" y="34"/>
                      <a:pt x="15" y="37"/>
                    </a:cubicBezTo>
                    <a:cubicBezTo>
                      <a:pt x="14" y="50"/>
                      <a:pt x="22" y="62"/>
                      <a:pt x="34" y="64"/>
                    </a:cubicBezTo>
                    <a:cubicBezTo>
                      <a:pt x="47" y="66"/>
                      <a:pt x="59" y="59"/>
                      <a:pt x="63" y="47"/>
                    </a:cubicBezTo>
                    <a:cubicBezTo>
                      <a:pt x="64" y="43"/>
                      <a:pt x="64" y="39"/>
                      <a:pt x="63" y="36"/>
                    </a:cubicBezTo>
                    <a:cubicBezTo>
                      <a:pt x="63" y="34"/>
                      <a:pt x="63" y="34"/>
                      <a:pt x="65" y="34"/>
                    </a:cubicBezTo>
                    <a:cubicBezTo>
                      <a:pt x="70" y="33"/>
                      <a:pt x="70" y="33"/>
                      <a:pt x="70" y="39"/>
                    </a:cubicBezTo>
                    <a:cubicBezTo>
                      <a:pt x="70" y="48"/>
                      <a:pt x="70" y="57"/>
                      <a:pt x="7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</p:grp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BDE4701A-79DB-B542-935D-8843140C5BE9}"/>
              </a:ext>
            </a:extLst>
          </p:cNvPr>
          <p:cNvSpPr/>
          <p:nvPr/>
        </p:nvSpPr>
        <p:spPr>
          <a:xfrm>
            <a:off x="1853035" y="5573875"/>
            <a:ext cx="1185973" cy="2628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38100" dist="12700" dir="5400000" algn="c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READ MORE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BBB8E96-75B1-4949-9CB3-EDCA256235A8}"/>
              </a:ext>
            </a:extLst>
          </p:cNvPr>
          <p:cNvSpPr txBox="1"/>
          <p:nvPr/>
        </p:nvSpPr>
        <p:spPr>
          <a:xfrm>
            <a:off x="1251780" y="4136633"/>
            <a:ext cx="2388482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Experience: 15 years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5EC95E3-7EB5-604A-8065-CBA77F643C4A}"/>
              </a:ext>
            </a:extLst>
          </p:cNvPr>
          <p:cNvSpPr txBox="1"/>
          <p:nvPr/>
        </p:nvSpPr>
        <p:spPr>
          <a:xfrm>
            <a:off x="4615873" y="3409497"/>
            <a:ext cx="2960254" cy="4062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Shean</a:t>
            </a:r>
            <a:r>
              <a:rPr lang="en-US" sz="2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Collins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01C1051-E897-AE49-AD52-10F576343E3E}"/>
              </a:ext>
            </a:extLst>
          </p:cNvPr>
          <p:cNvSpPr txBox="1"/>
          <p:nvPr/>
        </p:nvSpPr>
        <p:spPr>
          <a:xfrm>
            <a:off x="5010914" y="3798707"/>
            <a:ext cx="2170174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Montserrat SemiBold" pitchFamily="2" charset="77"/>
              </a:rPr>
              <a:t>Client Dept. Chief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2D0CE8E-98D5-B74D-833B-96E40EF1DD98}"/>
              </a:ext>
            </a:extLst>
          </p:cNvPr>
          <p:cNvSpPr txBox="1"/>
          <p:nvPr/>
        </p:nvSpPr>
        <p:spPr>
          <a:xfrm>
            <a:off x="4908031" y="4407064"/>
            <a:ext cx="2375938" cy="913327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Donec vitae 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sapien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ut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libero 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venenatis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Nullam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quis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ante. 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Etiam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sit amet 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orci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eget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eros 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5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tincidunt</a:t>
            </a:r>
            <a:r>
              <a:rPr lang="en-US" sz="105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BF359C55-58E5-414F-87A0-D6D48F347E4C}"/>
              </a:ext>
            </a:extLst>
          </p:cNvPr>
          <p:cNvGrpSpPr>
            <a:grpSpLocks noChangeAspect="1"/>
          </p:cNvGrpSpPr>
          <p:nvPr/>
        </p:nvGrpSpPr>
        <p:grpSpPr>
          <a:xfrm>
            <a:off x="5623507" y="5405832"/>
            <a:ext cx="944986" cy="158400"/>
            <a:chOff x="1916579" y="5850463"/>
            <a:chExt cx="866464" cy="145238"/>
          </a:xfrm>
          <a:solidFill>
            <a:schemeClr val="tx2"/>
          </a:solidFill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27DA6AFC-F2BE-ED4A-BF93-41E4E69538FA}"/>
                </a:ext>
              </a:extLst>
            </p:cNvPr>
            <p:cNvGrpSpPr/>
            <p:nvPr/>
          </p:nvGrpSpPr>
          <p:grpSpPr>
            <a:xfrm>
              <a:off x="1916579" y="5851701"/>
              <a:ext cx="144000" cy="144000"/>
              <a:chOff x="7520609" y="6122153"/>
              <a:chExt cx="269492" cy="273921"/>
            </a:xfrm>
            <a:grpFill/>
          </p:grpSpPr>
          <p:sp>
            <p:nvSpPr>
              <p:cNvPr id="98" name="Freeform 27">
                <a:extLst>
                  <a:ext uri="{FF2B5EF4-FFF2-40B4-BE49-F238E27FC236}">
                    <a16:creationId xmlns:a16="http://schemas.microsoft.com/office/drawing/2014/main" id="{38956388-24AD-5147-8DA7-AB75365A93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20609" y="6122153"/>
                <a:ext cx="269492" cy="273921"/>
              </a:xfrm>
              <a:custGeom>
                <a:avLst/>
                <a:gdLst>
                  <a:gd name="T0" fmla="*/ 77 w 154"/>
                  <a:gd name="T1" fmla="*/ 3 h 154"/>
                  <a:gd name="T2" fmla="*/ 151 w 154"/>
                  <a:gd name="T3" fmla="*/ 77 h 154"/>
                  <a:gd name="T4" fmla="*/ 84 w 154"/>
                  <a:gd name="T5" fmla="*/ 150 h 154"/>
                  <a:gd name="T6" fmla="*/ 77 w 154"/>
                  <a:gd name="T7" fmla="*/ 150 h 154"/>
                  <a:gd name="T8" fmla="*/ 61 w 154"/>
                  <a:gd name="T9" fmla="*/ 148 h 154"/>
                  <a:gd name="T10" fmla="*/ 4 w 154"/>
                  <a:gd name="T11" fmla="*/ 77 h 154"/>
                  <a:gd name="T12" fmla="*/ 77 w 154"/>
                  <a:gd name="T13" fmla="*/ 3 h 154"/>
                  <a:gd name="T14" fmla="*/ 77 w 154"/>
                  <a:gd name="T15" fmla="*/ 0 h 154"/>
                  <a:gd name="T16" fmla="*/ 0 w 154"/>
                  <a:gd name="T17" fmla="*/ 77 h 154"/>
                  <a:gd name="T18" fmla="*/ 61 w 154"/>
                  <a:gd name="T19" fmla="*/ 152 h 154"/>
                  <a:gd name="T20" fmla="*/ 77 w 154"/>
                  <a:gd name="T21" fmla="*/ 154 h 154"/>
                  <a:gd name="T22" fmla="*/ 84 w 154"/>
                  <a:gd name="T23" fmla="*/ 153 h 154"/>
                  <a:gd name="T24" fmla="*/ 154 w 154"/>
                  <a:gd name="T25" fmla="*/ 77 h 154"/>
                  <a:gd name="T26" fmla="*/ 77 w 154"/>
                  <a:gd name="T2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154">
                    <a:moveTo>
                      <a:pt x="77" y="3"/>
                    </a:moveTo>
                    <a:cubicBezTo>
                      <a:pt x="118" y="3"/>
                      <a:pt x="151" y="36"/>
                      <a:pt x="151" y="77"/>
                    </a:cubicBezTo>
                    <a:cubicBezTo>
                      <a:pt x="151" y="115"/>
                      <a:pt x="121" y="147"/>
                      <a:pt x="84" y="150"/>
                    </a:cubicBezTo>
                    <a:cubicBezTo>
                      <a:pt x="81" y="150"/>
                      <a:pt x="79" y="150"/>
                      <a:pt x="77" y="150"/>
                    </a:cubicBezTo>
                    <a:cubicBezTo>
                      <a:pt x="72" y="150"/>
                      <a:pt x="66" y="149"/>
                      <a:pt x="61" y="148"/>
                    </a:cubicBezTo>
                    <a:cubicBezTo>
                      <a:pt x="28" y="141"/>
                      <a:pt x="4" y="112"/>
                      <a:pt x="4" y="77"/>
                    </a:cubicBezTo>
                    <a:cubicBezTo>
                      <a:pt x="4" y="36"/>
                      <a:pt x="37" y="3"/>
                      <a:pt x="77" y="3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12"/>
                      <a:pt x="25" y="144"/>
                      <a:pt x="61" y="152"/>
                    </a:cubicBezTo>
                    <a:cubicBezTo>
                      <a:pt x="66" y="153"/>
                      <a:pt x="71" y="154"/>
                      <a:pt x="77" y="154"/>
                    </a:cubicBezTo>
                    <a:cubicBezTo>
                      <a:pt x="80" y="154"/>
                      <a:pt x="82" y="154"/>
                      <a:pt x="84" y="153"/>
                    </a:cubicBezTo>
                    <a:cubicBezTo>
                      <a:pt x="123" y="150"/>
                      <a:pt x="154" y="117"/>
                      <a:pt x="154" y="77"/>
                    </a:cubicBezTo>
                    <a:cubicBezTo>
                      <a:pt x="154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Montserrat" pitchFamily="2" charset="77"/>
                </a:endParaRPr>
              </a:p>
            </p:txBody>
          </p:sp>
          <p:sp>
            <p:nvSpPr>
              <p:cNvPr id="99" name="Freeform 28">
                <a:extLst>
                  <a:ext uri="{FF2B5EF4-FFF2-40B4-BE49-F238E27FC236}">
                    <a16:creationId xmlns:a16="http://schemas.microsoft.com/office/drawing/2014/main" id="{A11441B9-728F-8445-B8D1-0D01D7024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6256" y="6163130"/>
                <a:ext cx="98199" cy="191966"/>
              </a:xfrm>
              <a:custGeom>
                <a:avLst/>
                <a:gdLst>
                  <a:gd name="T0" fmla="*/ 37 w 56"/>
                  <a:gd name="T1" fmla="*/ 19 h 108"/>
                  <a:gd name="T2" fmla="*/ 43 w 56"/>
                  <a:gd name="T3" fmla="*/ 17 h 108"/>
                  <a:gd name="T4" fmla="*/ 53 w 56"/>
                  <a:gd name="T5" fmla="*/ 18 h 108"/>
                  <a:gd name="T6" fmla="*/ 56 w 56"/>
                  <a:gd name="T7" fmla="*/ 3 h 108"/>
                  <a:gd name="T8" fmla="*/ 38 w 56"/>
                  <a:gd name="T9" fmla="*/ 0 h 108"/>
                  <a:gd name="T10" fmla="*/ 23 w 56"/>
                  <a:gd name="T11" fmla="*/ 4 h 108"/>
                  <a:gd name="T12" fmla="*/ 15 w 56"/>
                  <a:gd name="T13" fmla="*/ 12 h 108"/>
                  <a:gd name="T14" fmla="*/ 12 w 56"/>
                  <a:gd name="T15" fmla="*/ 27 h 108"/>
                  <a:gd name="T16" fmla="*/ 12 w 56"/>
                  <a:gd name="T17" fmla="*/ 33 h 108"/>
                  <a:gd name="T18" fmla="*/ 0 w 56"/>
                  <a:gd name="T19" fmla="*/ 33 h 108"/>
                  <a:gd name="T20" fmla="*/ 0 w 56"/>
                  <a:gd name="T21" fmla="*/ 51 h 108"/>
                  <a:gd name="T22" fmla="*/ 12 w 56"/>
                  <a:gd name="T23" fmla="*/ 51 h 108"/>
                  <a:gd name="T24" fmla="*/ 12 w 56"/>
                  <a:gd name="T25" fmla="*/ 106 h 108"/>
                  <a:gd name="T26" fmla="*/ 28 w 56"/>
                  <a:gd name="T27" fmla="*/ 108 h 108"/>
                  <a:gd name="T28" fmla="*/ 35 w 56"/>
                  <a:gd name="T29" fmla="*/ 108 h 108"/>
                  <a:gd name="T30" fmla="*/ 35 w 56"/>
                  <a:gd name="T31" fmla="*/ 51 h 108"/>
                  <a:gd name="T32" fmla="*/ 51 w 56"/>
                  <a:gd name="T33" fmla="*/ 51 h 108"/>
                  <a:gd name="T34" fmla="*/ 51 w 56"/>
                  <a:gd name="T35" fmla="*/ 33 h 108"/>
                  <a:gd name="T36" fmla="*/ 35 w 56"/>
                  <a:gd name="T37" fmla="*/ 33 h 108"/>
                  <a:gd name="T38" fmla="*/ 35 w 56"/>
                  <a:gd name="T39" fmla="*/ 28 h 108"/>
                  <a:gd name="T40" fmla="*/ 37 w 56"/>
                  <a:gd name="T41" fmla="*/ 1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" h="108">
                    <a:moveTo>
                      <a:pt x="37" y="19"/>
                    </a:moveTo>
                    <a:cubicBezTo>
                      <a:pt x="38" y="18"/>
                      <a:pt x="40" y="17"/>
                      <a:pt x="43" y="17"/>
                    </a:cubicBezTo>
                    <a:cubicBezTo>
                      <a:pt x="46" y="17"/>
                      <a:pt x="50" y="17"/>
                      <a:pt x="53" y="18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0" y="1"/>
                      <a:pt x="44" y="0"/>
                      <a:pt x="38" y="0"/>
                    </a:cubicBezTo>
                    <a:cubicBezTo>
                      <a:pt x="32" y="0"/>
                      <a:pt x="27" y="1"/>
                      <a:pt x="23" y="4"/>
                    </a:cubicBezTo>
                    <a:cubicBezTo>
                      <a:pt x="19" y="6"/>
                      <a:pt x="16" y="8"/>
                      <a:pt x="15" y="12"/>
                    </a:cubicBezTo>
                    <a:cubicBezTo>
                      <a:pt x="13" y="15"/>
                      <a:pt x="12" y="21"/>
                      <a:pt x="12" y="27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106"/>
                      <a:pt x="12" y="106"/>
                      <a:pt x="12" y="106"/>
                    </a:cubicBezTo>
                    <a:cubicBezTo>
                      <a:pt x="17" y="107"/>
                      <a:pt x="23" y="108"/>
                      <a:pt x="28" y="108"/>
                    </a:cubicBezTo>
                    <a:cubicBezTo>
                      <a:pt x="30" y="108"/>
                      <a:pt x="32" y="108"/>
                      <a:pt x="35" y="10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3"/>
                      <a:pt x="35" y="21"/>
                      <a:pt x="3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Montserrat" pitchFamily="2" charset="77"/>
                </a:endParaRPr>
              </a:p>
            </p:txBody>
          </p: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BC5E8F2D-5DD1-CF47-AC20-C978B6F20233}"/>
                </a:ext>
              </a:extLst>
            </p:cNvPr>
            <p:cNvGrpSpPr/>
            <p:nvPr/>
          </p:nvGrpSpPr>
          <p:grpSpPr>
            <a:xfrm>
              <a:off x="2157263" y="5850463"/>
              <a:ext cx="144000" cy="144000"/>
              <a:chOff x="7824803" y="6119938"/>
              <a:chExt cx="270231" cy="276136"/>
            </a:xfrm>
            <a:grpFill/>
          </p:grpSpPr>
          <p:sp>
            <p:nvSpPr>
              <p:cNvPr id="95" name="Freeform 29">
                <a:extLst>
                  <a:ext uri="{FF2B5EF4-FFF2-40B4-BE49-F238E27FC236}">
                    <a16:creationId xmlns:a16="http://schemas.microsoft.com/office/drawing/2014/main" id="{408B38D4-952E-2049-8B69-FF13726019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24803" y="6119938"/>
                <a:ext cx="270231" cy="276136"/>
              </a:xfrm>
              <a:custGeom>
                <a:avLst/>
                <a:gdLst>
                  <a:gd name="T0" fmla="*/ 77 w 154"/>
                  <a:gd name="T1" fmla="*/ 4 h 155"/>
                  <a:gd name="T2" fmla="*/ 151 w 154"/>
                  <a:gd name="T3" fmla="*/ 78 h 155"/>
                  <a:gd name="T4" fmla="*/ 77 w 154"/>
                  <a:gd name="T5" fmla="*/ 151 h 155"/>
                  <a:gd name="T6" fmla="*/ 4 w 154"/>
                  <a:gd name="T7" fmla="*/ 78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8 h 155"/>
                  <a:gd name="T14" fmla="*/ 77 w 154"/>
                  <a:gd name="T15" fmla="*/ 155 h 155"/>
                  <a:gd name="T16" fmla="*/ 154 w 154"/>
                  <a:gd name="T17" fmla="*/ 78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8" y="4"/>
                      <a:pt x="151" y="37"/>
                      <a:pt x="151" y="78"/>
                    </a:cubicBezTo>
                    <a:cubicBezTo>
                      <a:pt x="151" y="118"/>
                      <a:pt x="118" y="151"/>
                      <a:pt x="77" y="151"/>
                    </a:cubicBezTo>
                    <a:cubicBezTo>
                      <a:pt x="37" y="151"/>
                      <a:pt x="4" y="118"/>
                      <a:pt x="4" y="78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120"/>
                      <a:pt x="35" y="155"/>
                      <a:pt x="77" y="155"/>
                    </a:cubicBezTo>
                    <a:cubicBezTo>
                      <a:pt x="120" y="155"/>
                      <a:pt x="154" y="120"/>
                      <a:pt x="154" y="78"/>
                    </a:cubicBezTo>
                    <a:cubicBezTo>
                      <a:pt x="154" y="35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Montserrat" pitchFamily="2" charset="77"/>
                </a:endParaRPr>
              </a:p>
            </p:txBody>
          </p:sp>
          <p:sp>
            <p:nvSpPr>
              <p:cNvPr id="96" name="Freeform 30">
                <a:extLst>
                  <a:ext uri="{FF2B5EF4-FFF2-40B4-BE49-F238E27FC236}">
                    <a16:creationId xmlns:a16="http://schemas.microsoft.com/office/drawing/2014/main" id="{A02F7E78-E9B4-664C-8015-BF7368CA47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70580" y="6177897"/>
                <a:ext cx="178677" cy="160218"/>
              </a:xfrm>
              <a:custGeom>
                <a:avLst/>
                <a:gdLst>
                  <a:gd name="T0" fmla="*/ 97 w 102"/>
                  <a:gd name="T1" fmla="*/ 34 h 90"/>
                  <a:gd name="T2" fmla="*/ 53 w 102"/>
                  <a:gd name="T3" fmla="*/ 0 h 90"/>
                  <a:gd name="T4" fmla="*/ 45 w 102"/>
                  <a:gd name="T5" fmla="*/ 0 h 90"/>
                  <a:gd name="T6" fmla="*/ 14 w 102"/>
                  <a:gd name="T7" fmla="*/ 65 h 90"/>
                  <a:gd name="T8" fmla="*/ 14 w 102"/>
                  <a:gd name="T9" fmla="*/ 68 h 90"/>
                  <a:gd name="T10" fmla="*/ 9 w 102"/>
                  <a:gd name="T11" fmla="*/ 88 h 90"/>
                  <a:gd name="T12" fmla="*/ 9 w 102"/>
                  <a:gd name="T13" fmla="*/ 89 h 90"/>
                  <a:gd name="T14" fmla="*/ 31 w 102"/>
                  <a:gd name="T15" fmla="*/ 84 h 90"/>
                  <a:gd name="T16" fmla="*/ 33 w 102"/>
                  <a:gd name="T17" fmla="*/ 84 h 90"/>
                  <a:gd name="T18" fmla="*/ 62 w 102"/>
                  <a:gd name="T19" fmla="*/ 88 h 90"/>
                  <a:gd name="T20" fmla="*/ 97 w 102"/>
                  <a:gd name="T21" fmla="*/ 34 h 90"/>
                  <a:gd name="T22" fmla="*/ 59 w 102"/>
                  <a:gd name="T23" fmla="*/ 81 h 90"/>
                  <a:gd name="T24" fmla="*/ 54 w 102"/>
                  <a:gd name="T25" fmla="*/ 81 h 90"/>
                  <a:gd name="T26" fmla="*/ 34 w 102"/>
                  <a:gd name="T27" fmla="*/ 76 h 90"/>
                  <a:gd name="T28" fmla="*/ 32 w 102"/>
                  <a:gd name="T29" fmla="*/ 76 h 90"/>
                  <a:gd name="T30" fmla="*/ 20 w 102"/>
                  <a:gd name="T31" fmla="*/ 79 h 90"/>
                  <a:gd name="T32" fmla="*/ 19 w 102"/>
                  <a:gd name="T33" fmla="*/ 78 h 90"/>
                  <a:gd name="T34" fmla="*/ 22 w 102"/>
                  <a:gd name="T35" fmla="*/ 67 h 90"/>
                  <a:gd name="T36" fmla="*/ 22 w 102"/>
                  <a:gd name="T37" fmla="*/ 64 h 90"/>
                  <a:gd name="T38" fmla="*/ 23 w 102"/>
                  <a:gd name="T39" fmla="*/ 23 h 90"/>
                  <a:gd name="T40" fmla="*/ 61 w 102"/>
                  <a:gd name="T41" fmla="*/ 8 h 90"/>
                  <a:gd name="T42" fmla="*/ 89 w 102"/>
                  <a:gd name="T43" fmla="*/ 36 h 90"/>
                  <a:gd name="T44" fmla="*/ 59 w 102"/>
                  <a:gd name="T45" fmla="*/ 8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2" h="90">
                    <a:moveTo>
                      <a:pt x="97" y="34"/>
                    </a:moveTo>
                    <a:cubicBezTo>
                      <a:pt x="92" y="14"/>
                      <a:pt x="74" y="0"/>
                      <a:pt x="53" y="0"/>
                    </a:cubicBezTo>
                    <a:cubicBezTo>
                      <a:pt x="50" y="0"/>
                      <a:pt x="47" y="0"/>
                      <a:pt x="45" y="0"/>
                    </a:cubicBezTo>
                    <a:cubicBezTo>
                      <a:pt x="15" y="6"/>
                      <a:pt x="0" y="39"/>
                      <a:pt x="14" y="65"/>
                    </a:cubicBezTo>
                    <a:cubicBezTo>
                      <a:pt x="15" y="66"/>
                      <a:pt x="15" y="67"/>
                      <a:pt x="14" y="68"/>
                    </a:cubicBezTo>
                    <a:cubicBezTo>
                      <a:pt x="12" y="74"/>
                      <a:pt x="10" y="82"/>
                      <a:pt x="9" y="88"/>
                    </a:cubicBezTo>
                    <a:cubicBezTo>
                      <a:pt x="8" y="90"/>
                      <a:pt x="8" y="90"/>
                      <a:pt x="9" y="89"/>
                    </a:cubicBezTo>
                    <a:cubicBezTo>
                      <a:pt x="17" y="87"/>
                      <a:pt x="24" y="85"/>
                      <a:pt x="31" y="84"/>
                    </a:cubicBezTo>
                    <a:cubicBezTo>
                      <a:pt x="32" y="83"/>
                      <a:pt x="32" y="83"/>
                      <a:pt x="33" y="84"/>
                    </a:cubicBezTo>
                    <a:cubicBezTo>
                      <a:pt x="42" y="88"/>
                      <a:pt x="52" y="90"/>
                      <a:pt x="62" y="88"/>
                    </a:cubicBezTo>
                    <a:cubicBezTo>
                      <a:pt x="86" y="83"/>
                      <a:pt x="102" y="58"/>
                      <a:pt x="97" y="34"/>
                    </a:cubicBezTo>
                    <a:close/>
                    <a:moveTo>
                      <a:pt x="59" y="81"/>
                    </a:moveTo>
                    <a:cubicBezTo>
                      <a:pt x="57" y="81"/>
                      <a:pt x="55" y="81"/>
                      <a:pt x="54" y="81"/>
                    </a:cubicBezTo>
                    <a:cubicBezTo>
                      <a:pt x="46" y="81"/>
                      <a:pt x="40" y="79"/>
                      <a:pt x="34" y="76"/>
                    </a:cubicBezTo>
                    <a:cubicBezTo>
                      <a:pt x="33" y="76"/>
                      <a:pt x="33" y="75"/>
                      <a:pt x="32" y="76"/>
                    </a:cubicBezTo>
                    <a:cubicBezTo>
                      <a:pt x="28" y="77"/>
                      <a:pt x="24" y="78"/>
                      <a:pt x="20" y="79"/>
                    </a:cubicBezTo>
                    <a:cubicBezTo>
                      <a:pt x="19" y="79"/>
                      <a:pt x="19" y="79"/>
                      <a:pt x="19" y="78"/>
                    </a:cubicBezTo>
                    <a:cubicBezTo>
                      <a:pt x="20" y="74"/>
                      <a:pt x="21" y="71"/>
                      <a:pt x="22" y="67"/>
                    </a:cubicBezTo>
                    <a:cubicBezTo>
                      <a:pt x="23" y="66"/>
                      <a:pt x="23" y="65"/>
                      <a:pt x="22" y="64"/>
                    </a:cubicBezTo>
                    <a:cubicBezTo>
                      <a:pt x="14" y="51"/>
                      <a:pt x="14" y="35"/>
                      <a:pt x="23" y="23"/>
                    </a:cubicBezTo>
                    <a:cubicBezTo>
                      <a:pt x="33" y="10"/>
                      <a:pt x="46" y="5"/>
                      <a:pt x="61" y="8"/>
                    </a:cubicBezTo>
                    <a:cubicBezTo>
                      <a:pt x="76" y="11"/>
                      <a:pt x="86" y="21"/>
                      <a:pt x="89" y="36"/>
                    </a:cubicBezTo>
                    <a:cubicBezTo>
                      <a:pt x="94" y="57"/>
                      <a:pt x="80" y="77"/>
                      <a:pt x="59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Montserrat" pitchFamily="2" charset="77"/>
                </a:endParaRPr>
              </a:p>
            </p:txBody>
          </p:sp>
          <p:sp>
            <p:nvSpPr>
              <p:cNvPr id="97" name="Freeform 31">
                <a:extLst>
                  <a:ext uri="{FF2B5EF4-FFF2-40B4-BE49-F238E27FC236}">
                    <a16:creationId xmlns:a16="http://schemas.microsoft.com/office/drawing/2014/main" id="{2A52445A-221C-D34D-AA22-F578FB453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79" y="6219613"/>
                <a:ext cx="80479" cy="76787"/>
              </a:xfrm>
              <a:custGeom>
                <a:avLst/>
                <a:gdLst>
                  <a:gd name="T0" fmla="*/ 35 w 46"/>
                  <a:gd name="T1" fmla="*/ 42 h 43"/>
                  <a:gd name="T2" fmla="*/ 30 w 46"/>
                  <a:gd name="T3" fmla="*/ 42 h 43"/>
                  <a:gd name="T4" fmla="*/ 6 w 46"/>
                  <a:gd name="T5" fmla="*/ 24 h 43"/>
                  <a:gd name="T6" fmla="*/ 1 w 46"/>
                  <a:gd name="T7" fmla="*/ 14 h 43"/>
                  <a:gd name="T8" fmla="*/ 5 w 46"/>
                  <a:gd name="T9" fmla="*/ 2 h 43"/>
                  <a:gd name="T10" fmla="*/ 11 w 46"/>
                  <a:gd name="T11" fmla="*/ 1 h 43"/>
                  <a:gd name="T12" fmla="*/ 12 w 46"/>
                  <a:gd name="T13" fmla="*/ 2 h 43"/>
                  <a:gd name="T14" fmla="*/ 16 w 46"/>
                  <a:gd name="T15" fmla="*/ 11 h 43"/>
                  <a:gd name="T16" fmla="*/ 15 w 46"/>
                  <a:gd name="T17" fmla="*/ 13 h 43"/>
                  <a:gd name="T18" fmla="*/ 13 w 46"/>
                  <a:gd name="T19" fmla="*/ 17 h 43"/>
                  <a:gd name="T20" fmla="*/ 12 w 46"/>
                  <a:gd name="T21" fmla="*/ 19 h 43"/>
                  <a:gd name="T22" fmla="*/ 28 w 46"/>
                  <a:gd name="T23" fmla="*/ 32 h 43"/>
                  <a:gd name="T24" fmla="*/ 30 w 46"/>
                  <a:gd name="T25" fmla="*/ 32 h 43"/>
                  <a:gd name="T26" fmla="*/ 33 w 46"/>
                  <a:gd name="T27" fmla="*/ 27 h 43"/>
                  <a:gd name="T28" fmla="*/ 36 w 46"/>
                  <a:gd name="T29" fmla="*/ 27 h 43"/>
                  <a:gd name="T30" fmla="*/ 42 w 46"/>
                  <a:gd name="T31" fmla="*/ 30 h 43"/>
                  <a:gd name="T32" fmla="*/ 44 w 46"/>
                  <a:gd name="T33" fmla="*/ 31 h 43"/>
                  <a:gd name="T34" fmla="*/ 46 w 46"/>
                  <a:gd name="T35" fmla="*/ 34 h 43"/>
                  <a:gd name="T36" fmla="*/ 38 w 46"/>
                  <a:gd name="T37" fmla="*/ 42 h 43"/>
                  <a:gd name="T38" fmla="*/ 35 w 46"/>
                  <a:gd name="T3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3">
                    <a:moveTo>
                      <a:pt x="35" y="42"/>
                    </a:moveTo>
                    <a:cubicBezTo>
                      <a:pt x="33" y="43"/>
                      <a:pt x="32" y="42"/>
                      <a:pt x="30" y="42"/>
                    </a:cubicBezTo>
                    <a:cubicBezTo>
                      <a:pt x="20" y="39"/>
                      <a:pt x="12" y="33"/>
                      <a:pt x="6" y="24"/>
                    </a:cubicBezTo>
                    <a:cubicBezTo>
                      <a:pt x="4" y="21"/>
                      <a:pt x="1" y="18"/>
                      <a:pt x="1" y="14"/>
                    </a:cubicBezTo>
                    <a:cubicBezTo>
                      <a:pt x="0" y="9"/>
                      <a:pt x="1" y="5"/>
                      <a:pt x="5" y="2"/>
                    </a:cubicBezTo>
                    <a:cubicBezTo>
                      <a:pt x="6" y="1"/>
                      <a:pt x="9" y="0"/>
                      <a:pt x="11" y="1"/>
                    </a:cubicBezTo>
                    <a:cubicBezTo>
                      <a:pt x="11" y="1"/>
                      <a:pt x="11" y="1"/>
                      <a:pt x="12" y="2"/>
                    </a:cubicBezTo>
                    <a:cubicBezTo>
                      <a:pt x="13" y="5"/>
                      <a:pt x="14" y="8"/>
                      <a:pt x="16" y="11"/>
                    </a:cubicBezTo>
                    <a:cubicBezTo>
                      <a:pt x="16" y="12"/>
                      <a:pt x="16" y="12"/>
                      <a:pt x="15" y="13"/>
                    </a:cubicBezTo>
                    <a:cubicBezTo>
                      <a:pt x="15" y="14"/>
                      <a:pt x="14" y="15"/>
                      <a:pt x="13" y="17"/>
                    </a:cubicBezTo>
                    <a:cubicBezTo>
                      <a:pt x="12" y="17"/>
                      <a:pt x="12" y="18"/>
                      <a:pt x="12" y="19"/>
                    </a:cubicBezTo>
                    <a:cubicBezTo>
                      <a:pt x="16" y="25"/>
                      <a:pt x="21" y="30"/>
                      <a:pt x="28" y="32"/>
                    </a:cubicBezTo>
                    <a:cubicBezTo>
                      <a:pt x="29" y="33"/>
                      <a:pt x="29" y="32"/>
                      <a:pt x="30" y="32"/>
                    </a:cubicBezTo>
                    <a:cubicBezTo>
                      <a:pt x="31" y="30"/>
                      <a:pt x="32" y="29"/>
                      <a:pt x="33" y="27"/>
                    </a:cubicBezTo>
                    <a:cubicBezTo>
                      <a:pt x="34" y="27"/>
                      <a:pt x="35" y="26"/>
                      <a:pt x="36" y="27"/>
                    </a:cubicBezTo>
                    <a:cubicBezTo>
                      <a:pt x="38" y="28"/>
                      <a:pt x="40" y="29"/>
                      <a:pt x="42" y="30"/>
                    </a:cubicBezTo>
                    <a:cubicBezTo>
                      <a:pt x="43" y="30"/>
                      <a:pt x="43" y="30"/>
                      <a:pt x="44" y="31"/>
                    </a:cubicBezTo>
                    <a:cubicBezTo>
                      <a:pt x="46" y="32"/>
                      <a:pt x="46" y="32"/>
                      <a:pt x="46" y="34"/>
                    </a:cubicBezTo>
                    <a:cubicBezTo>
                      <a:pt x="45" y="39"/>
                      <a:pt x="42" y="41"/>
                      <a:pt x="38" y="42"/>
                    </a:cubicBezTo>
                    <a:cubicBezTo>
                      <a:pt x="37" y="43"/>
                      <a:pt x="36" y="43"/>
                      <a:pt x="3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Montserrat" pitchFamily="2" charset="77"/>
                </a:endParaRP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817559A2-7538-3F48-BDC6-950C2BEBF6C5}"/>
                </a:ext>
              </a:extLst>
            </p:cNvPr>
            <p:cNvGrpSpPr/>
            <p:nvPr/>
          </p:nvGrpSpPr>
          <p:grpSpPr>
            <a:xfrm>
              <a:off x="2398359" y="5851701"/>
              <a:ext cx="144000" cy="144000"/>
              <a:chOff x="8128259" y="6122153"/>
              <a:chExt cx="269492" cy="275398"/>
            </a:xfrm>
            <a:grpFill/>
          </p:grpSpPr>
          <p:sp>
            <p:nvSpPr>
              <p:cNvPr id="93" name="Freeform 32">
                <a:extLst>
                  <a:ext uri="{FF2B5EF4-FFF2-40B4-BE49-F238E27FC236}">
                    <a16:creationId xmlns:a16="http://schemas.microsoft.com/office/drawing/2014/main" id="{A0FAAE73-C155-BA43-A202-54E6677482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28259" y="6122153"/>
                <a:ext cx="269492" cy="275398"/>
              </a:xfrm>
              <a:custGeom>
                <a:avLst/>
                <a:gdLst>
                  <a:gd name="T0" fmla="*/ 77 w 154"/>
                  <a:gd name="T1" fmla="*/ 4 h 155"/>
                  <a:gd name="T2" fmla="*/ 150 w 154"/>
                  <a:gd name="T3" fmla="*/ 77 h 155"/>
                  <a:gd name="T4" fmla="*/ 77 w 154"/>
                  <a:gd name="T5" fmla="*/ 151 h 155"/>
                  <a:gd name="T6" fmla="*/ 3 w 154"/>
                  <a:gd name="T7" fmla="*/ 77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7 h 155"/>
                  <a:gd name="T14" fmla="*/ 77 w 154"/>
                  <a:gd name="T15" fmla="*/ 155 h 155"/>
                  <a:gd name="T16" fmla="*/ 154 w 154"/>
                  <a:gd name="T17" fmla="*/ 77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7" y="4"/>
                      <a:pt x="150" y="37"/>
                      <a:pt x="150" y="77"/>
                    </a:cubicBezTo>
                    <a:cubicBezTo>
                      <a:pt x="150" y="118"/>
                      <a:pt x="117" y="151"/>
                      <a:pt x="77" y="151"/>
                    </a:cubicBezTo>
                    <a:cubicBezTo>
                      <a:pt x="36" y="151"/>
                      <a:pt x="3" y="118"/>
                      <a:pt x="3" y="77"/>
                    </a:cubicBezTo>
                    <a:cubicBezTo>
                      <a:pt x="3" y="37"/>
                      <a:pt x="36" y="4"/>
                      <a:pt x="77" y="4"/>
                    </a:cubicBezTo>
                    <a:moveTo>
                      <a:pt x="77" y="0"/>
                    </a:moveTo>
                    <a:cubicBezTo>
                      <a:pt x="34" y="0"/>
                      <a:pt x="0" y="35"/>
                      <a:pt x="0" y="77"/>
                    </a:cubicBezTo>
                    <a:cubicBezTo>
                      <a:pt x="0" y="120"/>
                      <a:pt x="34" y="155"/>
                      <a:pt x="77" y="155"/>
                    </a:cubicBezTo>
                    <a:cubicBezTo>
                      <a:pt x="119" y="155"/>
                      <a:pt x="154" y="120"/>
                      <a:pt x="154" y="77"/>
                    </a:cubicBezTo>
                    <a:cubicBezTo>
                      <a:pt x="154" y="35"/>
                      <a:pt x="119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Montserrat" pitchFamily="2" charset="77"/>
                </a:endParaRPr>
              </a:p>
            </p:txBody>
          </p:sp>
          <p:sp>
            <p:nvSpPr>
              <p:cNvPr id="94" name="Freeform 33">
                <a:extLst>
                  <a:ext uri="{FF2B5EF4-FFF2-40B4-BE49-F238E27FC236}">
                    <a16:creationId xmlns:a16="http://schemas.microsoft.com/office/drawing/2014/main" id="{0C7FA62F-3821-6242-8B8E-5ACFA2ADC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1050" y="6188603"/>
                <a:ext cx="163910" cy="142498"/>
              </a:xfrm>
              <a:custGeom>
                <a:avLst/>
                <a:gdLst>
                  <a:gd name="T0" fmla="*/ 0 w 94"/>
                  <a:gd name="T1" fmla="*/ 70 h 80"/>
                  <a:gd name="T2" fmla="*/ 21 w 94"/>
                  <a:gd name="T3" fmla="*/ 67 h 80"/>
                  <a:gd name="T4" fmla="*/ 29 w 94"/>
                  <a:gd name="T5" fmla="*/ 62 h 80"/>
                  <a:gd name="T6" fmla="*/ 20 w 94"/>
                  <a:gd name="T7" fmla="*/ 60 h 80"/>
                  <a:gd name="T8" fmla="*/ 11 w 94"/>
                  <a:gd name="T9" fmla="*/ 50 h 80"/>
                  <a:gd name="T10" fmla="*/ 12 w 94"/>
                  <a:gd name="T11" fmla="*/ 49 h 80"/>
                  <a:gd name="T12" fmla="*/ 19 w 94"/>
                  <a:gd name="T13" fmla="*/ 48 h 80"/>
                  <a:gd name="T14" fmla="*/ 14 w 94"/>
                  <a:gd name="T15" fmla="*/ 47 h 80"/>
                  <a:gd name="T16" fmla="*/ 4 w 94"/>
                  <a:gd name="T17" fmla="*/ 30 h 80"/>
                  <a:gd name="T18" fmla="*/ 5 w 94"/>
                  <a:gd name="T19" fmla="*/ 30 h 80"/>
                  <a:gd name="T20" fmla="*/ 12 w 94"/>
                  <a:gd name="T21" fmla="*/ 32 h 80"/>
                  <a:gd name="T22" fmla="*/ 9 w 94"/>
                  <a:gd name="T23" fmla="*/ 29 h 80"/>
                  <a:gd name="T24" fmla="*/ 6 w 94"/>
                  <a:gd name="T25" fmla="*/ 7 h 80"/>
                  <a:gd name="T26" fmla="*/ 7 w 94"/>
                  <a:gd name="T27" fmla="*/ 7 h 80"/>
                  <a:gd name="T28" fmla="*/ 41 w 94"/>
                  <a:gd name="T29" fmla="*/ 25 h 80"/>
                  <a:gd name="T30" fmla="*/ 45 w 94"/>
                  <a:gd name="T31" fmla="*/ 26 h 80"/>
                  <a:gd name="T32" fmla="*/ 46 w 94"/>
                  <a:gd name="T33" fmla="*/ 25 h 80"/>
                  <a:gd name="T34" fmla="*/ 56 w 94"/>
                  <a:gd name="T35" fmla="*/ 5 h 80"/>
                  <a:gd name="T36" fmla="*/ 79 w 94"/>
                  <a:gd name="T37" fmla="*/ 8 h 80"/>
                  <a:gd name="T38" fmla="*/ 81 w 94"/>
                  <a:gd name="T39" fmla="*/ 8 h 80"/>
                  <a:gd name="T40" fmla="*/ 91 w 94"/>
                  <a:gd name="T41" fmla="*/ 4 h 80"/>
                  <a:gd name="T42" fmla="*/ 92 w 94"/>
                  <a:gd name="T43" fmla="*/ 4 h 80"/>
                  <a:gd name="T44" fmla="*/ 84 w 94"/>
                  <a:gd name="T45" fmla="*/ 14 h 80"/>
                  <a:gd name="T46" fmla="*/ 94 w 94"/>
                  <a:gd name="T47" fmla="*/ 11 h 80"/>
                  <a:gd name="T48" fmla="*/ 94 w 94"/>
                  <a:gd name="T49" fmla="*/ 13 h 80"/>
                  <a:gd name="T50" fmla="*/ 86 w 94"/>
                  <a:gd name="T51" fmla="*/ 21 h 80"/>
                  <a:gd name="T52" fmla="*/ 85 w 94"/>
                  <a:gd name="T53" fmla="*/ 22 h 80"/>
                  <a:gd name="T54" fmla="*/ 71 w 94"/>
                  <a:gd name="T55" fmla="*/ 60 h 80"/>
                  <a:gd name="T56" fmla="*/ 39 w 94"/>
                  <a:gd name="T57" fmla="*/ 78 h 80"/>
                  <a:gd name="T58" fmla="*/ 1 w 94"/>
                  <a:gd name="T59" fmla="*/ 71 h 80"/>
                  <a:gd name="T60" fmla="*/ 0 w 94"/>
                  <a:gd name="T61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0">
                    <a:moveTo>
                      <a:pt x="0" y="70"/>
                    </a:moveTo>
                    <a:cubicBezTo>
                      <a:pt x="7" y="71"/>
                      <a:pt x="14" y="70"/>
                      <a:pt x="21" y="67"/>
                    </a:cubicBezTo>
                    <a:cubicBezTo>
                      <a:pt x="23" y="66"/>
                      <a:pt x="26" y="64"/>
                      <a:pt x="29" y="62"/>
                    </a:cubicBezTo>
                    <a:cubicBezTo>
                      <a:pt x="26" y="62"/>
                      <a:pt x="23" y="61"/>
                      <a:pt x="20" y="60"/>
                    </a:cubicBezTo>
                    <a:cubicBezTo>
                      <a:pt x="16" y="58"/>
                      <a:pt x="13" y="54"/>
                      <a:pt x="11" y="50"/>
                    </a:cubicBezTo>
                    <a:cubicBezTo>
                      <a:pt x="11" y="49"/>
                      <a:pt x="11" y="49"/>
                      <a:pt x="12" y="49"/>
                    </a:cubicBezTo>
                    <a:cubicBezTo>
                      <a:pt x="15" y="49"/>
                      <a:pt x="17" y="49"/>
                      <a:pt x="19" y="48"/>
                    </a:cubicBezTo>
                    <a:cubicBezTo>
                      <a:pt x="17" y="48"/>
                      <a:pt x="16" y="47"/>
                      <a:pt x="14" y="47"/>
                    </a:cubicBezTo>
                    <a:cubicBezTo>
                      <a:pt x="8" y="43"/>
                      <a:pt x="5" y="37"/>
                      <a:pt x="4" y="30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7" y="31"/>
                      <a:pt x="10" y="31"/>
                      <a:pt x="12" y="32"/>
                    </a:cubicBezTo>
                    <a:cubicBezTo>
                      <a:pt x="11" y="30"/>
                      <a:pt x="10" y="30"/>
                      <a:pt x="9" y="29"/>
                    </a:cubicBezTo>
                    <a:cubicBezTo>
                      <a:pt x="4" y="23"/>
                      <a:pt x="3" y="14"/>
                      <a:pt x="6" y="7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16" y="17"/>
                      <a:pt x="28" y="23"/>
                      <a:pt x="41" y="25"/>
                    </a:cubicBezTo>
                    <a:cubicBezTo>
                      <a:pt x="42" y="26"/>
                      <a:pt x="44" y="26"/>
                      <a:pt x="45" y="26"/>
                    </a:cubicBezTo>
                    <a:cubicBezTo>
                      <a:pt x="46" y="26"/>
                      <a:pt x="46" y="26"/>
                      <a:pt x="46" y="25"/>
                    </a:cubicBezTo>
                    <a:cubicBezTo>
                      <a:pt x="45" y="17"/>
                      <a:pt x="49" y="9"/>
                      <a:pt x="56" y="5"/>
                    </a:cubicBezTo>
                    <a:cubicBezTo>
                      <a:pt x="63" y="0"/>
                      <a:pt x="73" y="2"/>
                      <a:pt x="79" y="8"/>
                    </a:cubicBezTo>
                    <a:cubicBezTo>
                      <a:pt x="79" y="8"/>
                      <a:pt x="80" y="8"/>
                      <a:pt x="81" y="8"/>
                    </a:cubicBezTo>
                    <a:cubicBezTo>
                      <a:pt x="84" y="7"/>
                      <a:pt x="88" y="6"/>
                      <a:pt x="91" y="4"/>
                    </a:cubicBezTo>
                    <a:cubicBezTo>
                      <a:pt x="91" y="4"/>
                      <a:pt x="91" y="4"/>
                      <a:pt x="92" y="4"/>
                    </a:cubicBezTo>
                    <a:cubicBezTo>
                      <a:pt x="90" y="8"/>
                      <a:pt x="88" y="11"/>
                      <a:pt x="84" y="14"/>
                    </a:cubicBezTo>
                    <a:cubicBezTo>
                      <a:pt x="87" y="14"/>
                      <a:pt x="91" y="13"/>
                      <a:pt x="94" y="11"/>
                    </a:cubicBezTo>
                    <a:cubicBezTo>
                      <a:pt x="94" y="12"/>
                      <a:pt x="94" y="12"/>
                      <a:pt x="94" y="13"/>
                    </a:cubicBezTo>
                    <a:cubicBezTo>
                      <a:pt x="91" y="16"/>
                      <a:pt x="89" y="18"/>
                      <a:pt x="86" y="21"/>
                    </a:cubicBezTo>
                    <a:cubicBezTo>
                      <a:pt x="85" y="21"/>
                      <a:pt x="85" y="22"/>
                      <a:pt x="85" y="22"/>
                    </a:cubicBezTo>
                    <a:cubicBezTo>
                      <a:pt x="85" y="36"/>
                      <a:pt x="81" y="49"/>
                      <a:pt x="71" y="60"/>
                    </a:cubicBezTo>
                    <a:cubicBezTo>
                      <a:pt x="63" y="70"/>
                      <a:pt x="52" y="76"/>
                      <a:pt x="39" y="78"/>
                    </a:cubicBezTo>
                    <a:cubicBezTo>
                      <a:pt x="26" y="80"/>
                      <a:pt x="13" y="78"/>
                      <a:pt x="1" y="71"/>
                    </a:cubicBezTo>
                    <a:cubicBezTo>
                      <a:pt x="1" y="70"/>
                      <a:pt x="1" y="70"/>
                      <a:pt x="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Montserrat" pitchFamily="2" charset="77"/>
                </a:endParaRP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89CC52CD-9652-1546-B18A-687B9C5F8B5B}"/>
                </a:ext>
              </a:extLst>
            </p:cNvPr>
            <p:cNvGrpSpPr/>
            <p:nvPr/>
          </p:nvGrpSpPr>
          <p:grpSpPr>
            <a:xfrm>
              <a:off x="2639043" y="5851701"/>
              <a:ext cx="144000" cy="144000"/>
              <a:chOff x="8437622" y="6122153"/>
              <a:chExt cx="271707" cy="273921"/>
            </a:xfrm>
            <a:grpFill/>
          </p:grpSpPr>
          <p:sp>
            <p:nvSpPr>
              <p:cNvPr id="91" name="Freeform 34">
                <a:extLst>
                  <a:ext uri="{FF2B5EF4-FFF2-40B4-BE49-F238E27FC236}">
                    <a16:creationId xmlns:a16="http://schemas.microsoft.com/office/drawing/2014/main" id="{5603F9D5-1CA9-764F-8CC8-824BA2C946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7622" y="6122153"/>
                <a:ext cx="271707" cy="273921"/>
              </a:xfrm>
              <a:custGeom>
                <a:avLst/>
                <a:gdLst>
                  <a:gd name="T0" fmla="*/ 77 w 155"/>
                  <a:gd name="T1" fmla="*/ 4 h 154"/>
                  <a:gd name="T2" fmla="*/ 151 w 155"/>
                  <a:gd name="T3" fmla="*/ 77 h 154"/>
                  <a:gd name="T4" fmla="*/ 77 w 155"/>
                  <a:gd name="T5" fmla="*/ 150 h 154"/>
                  <a:gd name="T6" fmla="*/ 4 w 155"/>
                  <a:gd name="T7" fmla="*/ 77 h 154"/>
                  <a:gd name="T8" fmla="*/ 77 w 155"/>
                  <a:gd name="T9" fmla="*/ 4 h 154"/>
                  <a:gd name="T10" fmla="*/ 77 w 155"/>
                  <a:gd name="T11" fmla="*/ 0 h 154"/>
                  <a:gd name="T12" fmla="*/ 0 w 155"/>
                  <a:gd name="T13" fmla="*/ 77 h 154"/>
                  <a:gd name="T14" fmla="*/ 77 w 155"/>
                  <a:gd name="T15" fmla="*/ 154 h 154"/>
                  <a:gd name="T16" fmla="*/ 155 w 155"/>
                  <a:gd name="T17" fmla="*/ 77 h 154"/>
                  <a:gd name="T18" fmla="*/ 77 w 155"/>
                  <a:gd name="T1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154">
                    <a:moveTo>
                      <a:pt x="77" y="4"/>
                    </a:moveTo>
                    <a:cubicBezTo>
                      <a:pt x="118" y="4"/>
                      <a:pt x="151" y="37"/>
                      <a:pt x="151" y="77"/>
                    </a:cubicBezTo>
                    <a:cubicBezTo>
                      <a:pt x="151" y="118"/>
                      <a:pt x="118" y="150"/>
                      <a:pt x="77" y="150"/>
                    </a:cubicBezTo>
                    <a:cubicBezTo>
                      <a:pt x="37" y="150"/>
                      <a:pt x="4" y="118"/>
                      <a:pt x="4" y="77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20"/>
                      <a:pt x="35" y="154"/>
                      <a:pt x="77" y="154"/>
                    </a:cubicBezTo>
                    <a:cubicBezTo>
                      <a:pt x="120" y="154"/>
                      <a:pt x="155" y="120"/>
                      <a:pt x="155" y="77"/>
                    </a:cubicBezTo>
                    <a:cubicBezTo>
                      <a:pt x="155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Montserrat" pitchFamily="2" charset="77"/>
                </a:endParaRPr>
              </a:p>
            </p:txBody>
          </p:sp>
          <p:sp>
            <p:nvSpPr>
              <p:cNvPr id="92" name="Freeform 35">
                <a:extLst>
                  <a:ext uri="{FF2B5EF4-FFF2-40B4-BE49-F238E27FC236}">
                    <a16:creationId xmlns:a16="http://schemas.microsoft.com/office/drawing/2014/main" id="{43A32452-9FC6-CE44-96E1-D5E5C9D74C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4072" y="6187864"/>
                <a:ext cx="138807" cy="142498"/>
              </a:xfrm>
              <a:custGeom>
                <a:avLst/>
                <a:gdLst>
                  <a:gd name="T0" fmla="*/ 69 w 79"/>
                  <a:gd name="T1" fmla="*/ 0 h 80"/>
                  <a:gd name="T2" fmla="*/ 10 w 79"/>
                  <a:gd name="T3" fmla="*/ 0 h 80"/>
                  <a:gd name="T4" fmla="*/ 0 w 79"/>
                  <a:gd name="T5" fmla="*/ 11 h 80"/>
                  <a:gd name="T6" fmla="*/ 0 w 79"/>
                  <a:gd name="T7" fmla="*/ 40 h 80"/>
                  <a:gd name="T8" fmla="*/ 0 w 79"/>
                  <a:gd name="T9" fmla="*/ 69 h 80"/>
                  <a:gd name="T10" fmla="*/ 10 w 79"/>
                  <a:gd name="T11" fmla="*/ 80 h 80"/>
                  <a:gd name="T12" fmla="*/ 69 w 79"/>
                  <a:gd name="T13" fmla="*/ 80 h 80"/>
                  <a:gd name="T14" fmla="*/ 79 w 79"/>
                  <a:gd name="T15" fmla="*/ 69 h 80"/>
                  <a:gd name="T16" fmla="*/ 79 w 79"/>
                  <a:gd name="T17" fmla="*/ 11 h 80"/>
                  <a:gd name="T18" fmla="*/ 69 w 79"/>
                  <a:gd name="T19" fmla="*/ 0 h 80"/>
                  <a:gd name="T20" fmla="*/ 62 w 79"/>
                  <a:gd name="T21" fmla="*/ 9 h 80"/>
                  <a:gd name="T22" fmla="*/ 70 w 79"/>
                  <a:gd name="T23" fmla="*/ 17 h 80"/>
                  <a:gd name="T24" fmla="*/ 62 w 79"/>
                  <a:gd name="T25" fmla="*/ 25 h 80"/>
                  <a:gd name="T26" fmla="*/ 54 w 79"/>
                  <a:gd name="T27" fmla="*/ 17 h 80"/>
                  <a:gd name="T28" fmla="*/ 62 w 79"/>
                  <a:gd name="T29" fmla="*/ 9 h 80"/>
                  <a:gd name="T30" fmla="*/ 39 w 79"/>
                  <a:gd name="T31" fmla="*/ 25 h 80"/>
                  <a:gd name="T32" fmla="*/ 55 w 79"/>
                  <a:gd name="T33" fmla="*/ 40 h 80"/>
                  <a:gd name="T34" fmla="*/ 39 w 79"/>
                  <a:gd name="T35" fmla="*/ 55 h 80"/>
                  <a:gd name="T36" fmla="*/ 24 w 79"/>
                  <a:gd name="T37" fmla="*/ 40 h 80"/>
                  <a:gd name="T38" fmla="*/ 39 w 79"/>
                  <a:gd name="T39" fmla="*/ 25 h 80"/>
                  <a:gd name="T40" fmla="*/ 70 w 79"/>
                  <a:gd name="T41" fmla="*/ 66 h 80"/>
                  <a:gd name="T42" fmla="*/ 65 w 79"/>
                  <a:gd name="T43" fmla="*/ 71 h 80"/>
                  <a:gd name="T44" fmla="*/ 39 w 79"/>
                  <a:gd name="T45" fmla="*/ 71 h 80"/>
                  <a:gd name="T46" fmla="*/ 13 w 79"/>
                  <a:gd name="T47" fmla="*/ 71 h 80"/>
                  <a:gd name="T48" fmla="*/ 9 w 79"/>
                  <a:gd name="T49" fmla="*/ 66 h 80"/>
                  <a:gd name="T50" fmla="*/ 9 w 79"/>
                  <a:gd name="T51" fmla="*/ 37 h 80"/>
                  <a:gd name="T52" fmla="*/ 12 w 79"/>
                  <a:gd name="T53" fmla="*/ 34 h 80"/>
                  <a:gd name="T54" fmla="*/ 15 w 79"/>
                  <a:gd name="T55" fmla="*/ 37 h 80"/>
                  <a:gd name="T56" fmla="*/ 34 w 79"/>
                  <a:gd name="T57" fmla="*/ 64 h 80"/>
                  <a:gd name="T58" fmla="*/ 63 w 79"/>
                  <a:gd name="T59" fmla="*/ 47 h 80"/>
                  <a:gd name="T60" fmla="*/ 63 w 79"/>
                  <a:gd name="T61" fmla="*/ 36 h 80"/>
                  <a:gd name="T62" fmla="*/ 65 w 79"/>
                  <a:gd name="T63" fmla="*/ 34 h 80"/>
                  <a:gd name="T64" fmla="*/ 70 w 79"/>
                  <a:gd name="T65" fmla="*/ 39 h 80"/>
                  <a:gd name="T66" fmla="*/ 70 w 79"/>
                  <a:gd name="T67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" h="80">
                    <a:moveTo>
                      <a:pt x="69" y="0"/>
                    </a:moveTo>
                    <a:cubicBezTo>
                      <a:pt x="49" y="0"/>
                      <a:pt x="30" y="0"/>
                      <a:pt x="10" y="0"/>
                    </a:cubicBezTo>
                    <a:cubicBezTo>
                      <a:pt x="3" y="0"/>
                      <a:pt x="0" y="4"/>
                      <a:pt x="0" y="11"/>
                    </a:cubicBezTo>
                    <a:cubicBezTo>
                      <a:pt x="0" y="21"/>
                      <a:pt x="0" y="30"/>
                      <a:pt x="0" y="40"/>
                    </a:cubicBezTo>
                    <a:cubicBezTo>
                      <a:pt x="0" y="50"/>
                      <a:pt x="0" y="60"/>
                      <a:pt x="0" y="69"/>
                    </a:cubicBezTo>
                    <a:cubicBezTo>
                      <a:pt x="0" y="76"/>
                      <a:pt x="3" y="80"/>
                      <a:pt x="10" y="80"/>
                    </a:cubicBezTo>
                    <a:cubicBezTo>
                      <a:pt x="29" y="80"/>
                      <a:pt x="49" y="80"/>
                      <a:pt x="69" y="80"/>
                    </a:cubicBezTo>
                    <a:cubicBezTo>
                      <a:pt x="75" y="80"/>
                      <a:pt x="79" y="76"/>
                      <a:pt x="79" y="69"/>
                    </a:cubicBezTo>
                    <a:cubicBezTo>
                      <a:pt x="79" y="50"/>
                      <a:pt x="79" y="30"/>
                      <a:pt x="79" y="11"/>
                    </a:cubicBezTo>
                    <a:cubicBezTo>
                      <a:pt x="79" y="4"/>
                      <a:pt x="75" y="0"/>
                      <a:pt x="69" y="0"/>
                    </a:cubicBezTo>
                    <a:close/>
                    <a:moveTo>
                      <a:pt x="62" y="9"/>
                    </a:moveTo>
                    <a:cubicBezTo>
                      <a:pt x="70" y="9"/>
                      <a:pt x="70" y="9"/>
                      <a:pt x="70" y="17"/>
                    </a:cubicBezTo>
                    <a:cubicBezTo>
                      <a:pt x="70" y="25"/>
                      <a:pt x="70" y="25"/>
                      <a:pt x="62" y="25"/>
                    </a:cubicBezTo>
                    <a:cubicBezTo>
                      <a:pt x="54" y="25"/>
                      <a:pt x="54" y="25"/>
                      <a:pt x="54" y="17"/>
                    </a:cubicBezTo>
                    <a:cubicBezTo>
                      <a:pt x="54" y="9"/>
                      <a:pt x="54" y="9"/>
                      <a:pt x="62" y="9"/>
                    </a:cubicBezTo>
                    <a:close/>
                    <a:moveTo>
                      <a:pt x="39" y="25"/>
                    </a:moveTo>
                    <a:cubicBezTo>
                      <a:pt x="48" y="25"/>
                      <a:pt x="55" y="32"/>
                      <a:pt x="55" y="40"/>
                    </a:cubicBezTo>
                    <a:cubicBezTo>
                      <a:pt x="55" y="49"/>
                      <a:pt x="48" y="56"/>
                      <a:pt x="39" y="55"/>
                    </a:cubicBezTo>
                    <a:cubicBezTo>
                      <a:pt x="31" y="55"/>
                      <a:pt x="24" y="48"/>
                      <a:pt x="24" y="40"/>
                    </a:cubicBezTo>
                    <a:cubicBezTo>
                      <a:pt x="24" y="32"/>
                      <a:pt x="31" y="25"/>
                      <a:pt x="39" y="25"/>
                    </a:cubicBezTo>
                    <a:close/>
                    <a:moveTo>
                      <a:pt x="70" y="66"/>
                    </a:moveTo>
                    <a:cubicBezTo>
                      <a:pt x="70" y="70"/>
                      <a:pt x="69" y="71"/>
                      <a:pt x="65" y="71"/>
                    </a:cubicBezTo>
                    <a:cubicBezTo>
                      <a:pt x="57" y="71"/>
                      <a:pt x="48" y="71"/>
                      <a:pt x="39" y="71"/>
                    </a:cubicBezTo>
                    <a:cubicBezTo>
                      <a:pt x="31" y="71"/>
                      <a:pt x="22" y="71"/>
                      <a:pt x="13" y="71"/>
                    </a:cubicBezTo>
                    <a:cubicBezTo>
                      <a:pt x="10" y="71"/>
                      <a:pt x="9" y="70"/>
                      <a:pt x="9" y="66"/>
                    </a:cubicBezTo>
                    <a:cubicBezTo>
                      <a:pt x="9" y="56"/>
                      <a:pt x="9" y="47"/>
                      <a:pt x="9" y="37"/>
                    </a:cubicBezTo>
                    <a:cubicBezTo>
                      <a:pt x="9" y="34"/>
                      <a:pt x="9" y="34"/>
                      <a:pt x="12" y="34"/>
                    </a:cubicBezTo>
                    <a:cubicBezTo>
                      <a:pt x="16" y="34"/>
                      <a:pt x="16" y="34"/>
                      <a:pt x="15" y="37"/>
                    </a:cubicBezTo>
                    <a:cubicBezTo>
                      <a:pt x="14" y="50"/>
                      <a:pt x="22" y="62"/>
                      <a:pt x="34" y="64"/>
                    </a:cubicBezTo>
                    <a:cubicBezTo>
                      <a:pt x="47" y="66"/>
                      <a:pt x="59" y="59"/>
                      <a:pt x="63" y="47"/>
                    </a:cubicBezTo>
                    <a:cubicBezTo>
                      <a:pt x="64" y="43"/>
                      <a:pt x="64" y="39"/>
                      <a:pt x="63" y="36"/>
                    </a:cubicBezTo>
                    <a:cubicBezTo>
                      <a:pt x="63" y="34"/>
                      <a:pt x="63" y="34"/>
                      <a:pt x="65" y="34"/>
                    </a:cubicBezTo>
                    <a:cubicBezTo>
                      <a:pt x="70" y="33"/>
                      <a:pt x="70" y="33"/>
                      <a:pt x="70" y="39"/>
                    </a:cubicBezTo>
                    <a:cubicBezTo>
                      <a:pt x="70" y="48"/>
                      <a:pt x="70" y="57"/>
                      <a:pt x="7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Montserrat" pitchFamily="2" charset="77"/>
                </a:endParaRPr>
              </a:p>
            </p:txBody>
          </p:sp>
        </p:grpSp>
      </p:grpSp>
      <p:sp>
        <p:nvSpPr>
          <p:cNvPr id="84" name="Rounded Rectangle 83">
            <a:extLst>
              <a:ext uri="{FF2B5EF4-FFF2-40B4-BE49-F238E27FC236}">
                <a16:creationId xmlns:a16="http://schemas.microsoft.com/office/drawing/2014/main" id="{DDE9B4F0-CDF4-354D-BF05-C7B77F6AB97D}"/>
              </a:ext>
            </a:extLst>
          </p:cNvPr>
          <p:cNvSpPr/>
          <p:nvPr/>
        </p:nvSpPr>
        <p:spPr>
          <a:xfrm>
            <a:off x="5443715" y="5724705"/>
            <a:ext cx="1304570" cy="2891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38100" dist="12700" dir="5400000" algn="c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Montserrat SemiBold" pitchFamily="2" charset="77"/>
              </a:rPr>
              <a:t>READ MORE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9337F17-0510-AD48-A82E-55A33D014B92}"/>
              </a:ext>
            </a:extLst>
          </p:cNvPr>
          <p:cNvSpPr txBox="1"/>
          <p:nvPr/>
        </p:nvSpPr>
        <p:spPr>
          <a:xfrm>
            <a:off x="4782335" y="4143739"/>
            <a:ext cx="2627330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Experience: 8 years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1179CE9-D98B-7246-9B95-793836D7A53D}"/>
              </a:ext>
            </a:extLst>
          </p:cNvPr>
          <p:cNvSpPr txBox="1"/>
          <p:nvPr/>
        </p:nvSpPr>
        <p:spPr>
          <a:xfrm>
            <a:off x="8400411" y="3469140"/>
            <a:ext cx="269114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Eva Smith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F8024B2-2CC0-AA4E-8778-7F05454A9EE8}"/>
              </a:ext>
            </a:extLst>
          </p:cNvPr>
          <p:cNvSpPr txBox="1"/>
          <p:nvPr/>
        </p:nvSpPr>
        <p:spPr>
          <a:xfrm>
            <a:off x="8923179" y="3812992"/>
            <a:ext cx="1645606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Montserrat SemiBold" pitchFamily="2" charset="77"/>
              </a:rPr>
              <a:t>Creative Director 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E9ABAD2-416E-6E4B-82F1-C1B9814D1340}"/>
              </a:ext>
            </a:extLst>
          </p:cNvPr>
          <p:cNvSpPr txBox="1"/>
          <p:nvPr/>
        </p:nvSpPr>
        <p:spPr>
          <a:xfrm>
            <a:off x="8666009" y="4378445"/>
            <a:ext cx="2159944" cy="874214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Donec vitae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sapien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ut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libero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venenatis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Nullam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quis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ante.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Etiam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sit amet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orci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eget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eros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tincidunt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50BF5E9-5546-7D47-94AF-E585B32A3EF1}"/>
              </a:ext>
            </a:extLst>
          </p:cNvPr>
          <p:cNvGrpSpPr>
            <a:grpSpLocks noChangeAspect="1"/>
          </p:cNvGrpSpPr>
          <p:nvPr/>
        </p:nvGrpSpPr>
        <p:grpSpPr>
          <a:xfrm>
            <a:off x="9316442" y="5362391"/>
            <a:ext cx="859078" cy="144000"/>
            <a:chOff x="1916579" y="5850463"/>
            <a:chExt cx="866464" cy="145238"/>
          </a:xfrm>
          <a:solidFill>
            <a:schemeClr val="tx2"/>
          </a:solidFill>
        </p:grpSpPr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16072612-9D23-D844-BF89-645A0A8E57AB}"/>
                </a:ext>
              </a:extLst>
            </p:cNvPr>
            <p:cNvGrpSpPr/>
            <p:nvPr/>
          </p:nvGrpSpPr>
          <p:grpSpPr>
            <a:xfrm>
              <a:off x="1916579" y="5851701"/>
              <a:ext cx="144000" cy="144000"/>
              <a:chOff x="7520609" y="6122153"/>
              <a:chExt cx="269492" cy="273921"/>
            </a:xfrm>
            <a:grpFill/>
          </p:grpSpPr>
          <p:sp>
            <p:nvSpPr>
              <p:cNvPr id="120" name="Freeform 27">
                <a:extLst>
                  <a:ext uri="{FF2B5EF4-FFF2-40B4-BE49-F238E27FC236}">
                    <a16:creationId xmlns:a16="http://schemas.microsoft.com/office/drawing/2014/main" id="{4EDC3A03-B026-3345-B3F3-172CAB5FED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20609" y="6122153"/>
                <a:ext cx="269492" cy="273921"/>
              </a:xfrm>
              <a:custGeom>
                <a:avLst/>
                <a:gdLst>
                  <a:gd name="T0" fmla="*/ 77 w 154"/>
                  <a:gd name="T1" fmla="*/ 3 h 154"/>
                  <a:gd name="T2" fmla="*/ 151 w 154"/>
                  <a:gd name="T3" fmla="*/ 77 h 154"/>
                  <a:gd name="T4" fmla="*/ 84 w 154"/>
                  <a:gd name="T5" fmla="*/ 150 h 154"/>
                  <a:gd name="T6" fmla="*/ 77 w 154"/>
                  <a:gd name="T7" fmla="*/ 150 h 154"/>
                  <a:gd name="T8" fmla="*/ 61 w 154"/>
                  <a:gd name="T9" fmla="*/ 148 h 154"/>
                  <a:gd name="T10" fmla="*/ 4 w 154"/>
                  <a:gd name="T11" fmla="*/ 77 h 154"/>
                  <a:gd name="T12" fmla="*/ 77 w 154"/>
                  <a:gd name="T13" fmla="*/ 3 h 154"/>
                  <a:gd name="T14" fmla="*/ 77 w 154"/>
                  <a:gd name="T15" fmla="*/ 0 h 154"/>
                  <a:gd name="T16" fmla="*/ 0 w 154"/>
                  <a:gd name="T17" fmla="*/ 77 h 154"/>
                  <a:gd name="T18" fmla="*/ 61 w 154"/>
                  <a:gd name="T19" fmla="*/ 152 h 154"/>
                  <a:gd name="T20" fmla="*/ 77 w 154"/>
                  <a:gd name="T21" fmla="*/ 154 h 154"/>
                  <a:gd name="T22" fmla="*/ 84 w 154"/>
                  <a:gd name="T23" fmla="*/ 153 h 154"/>
                  <a:gd name="T24" fmla="*/ 154 w 154"/>
                  <a:gd name="T25" fmla="*/ 77 h 154"/>
                  <a:gd name="T26" fmla="*/ 77 w 154"/>
                  <a:gd name="T2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154">
                    <a:moveTo>
                      <a:pt x="77" y="3"/>
                    </a:moveTo>
                    <a:cubicBezTo>
                      <a:pt x="118" y="3"/>
                      <a:pt x="151" y="36"/>
                      <a:pt x="151" y="77"/>
                    </a:cubicBezTo>
                    <a:cubicBezTo>
                      <a:pt x="151" y="115"/>
                      <a:pt x="121" y="147"/>
                      <a:pt x="84" y="150"/>
                    </a:cubicBezTo>
                    <a:cubicBezTo>
                      <a:pt x="81" y="150"/>
                      <a:pt x="79" y="150"/>
                      <a:pt x="77" y="150"/>
                    </a:cubicBezTo>
                    <a:cubicBezTo>
                      <a:pt x="72" y="150"/>
                      <a:pt x="66" y="149"/>
                      <a:pt x="61" y="148"/>
                    </a:cubicBezTo>
                    <a:cubicBezTo>
                      <a:pt x="28" y="141"/>
                      <a:pt x="4" y="112"/>
                      <a:pt x="4" y="77"/>
                    </a:cubicBezTo>
                    <a:cubicBezTo>
                      <a:pt x="4" y="36"/>
                      <a:pt x="37" y="3"/>
                      <a:pt x="77" y="3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12"/>
                      <a:pt x="25" y="144"/>
                      <a:pt x="61" y="152"/>
                    </a:cubicBezTo>
                    <a:cubicBezTo>
                      <a:pt x="66" y="153"/>
                      <a:pt x="71" y="154"/>
                      <a:pt x="77" y="154"/>
                    </a:cubicBezTo>
                    <a:cubicBezTo>
                      <a:pt x="80" y="154"/>
                      <a:pt x="82" y="154"/>
                      <a:pt x="84" y="153"/>
                    </a:cubicBezTo>
                    <a:cubicBezTo>
                      <a:pt x="123" y="150"/>
                      <a:pt x="154" y="117"/>
                      <a:pt x="154" y="77"/>
                    </a:cubicBezTo>
                    <a:cubicBezTo>
                      <a:pt x="154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121" name="Freeform 28">
                <a:extLst>
                  <a:ext uri="{FF2B5EF4-FFF2-40B4-BE49-F238E27FC236}">
                    <a16:creationId xmlns:a16="http://schemas.microsoft.com/office/drawing/2014/main" id="{CA590C7B-CF82-264A-A953-DE179F448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6256" y="6163130"/>
                <a:ext cx="98199" cy="191966"/>
              </a:xfrm>
              <a:custGeom>
                <a:avLst/>
                <a:gdLst>
                  <a:gd name="T0" fmla="*/ 37 w 56"/>
                  <a:gd name="T1" fmla="*/ 19 h 108"/>
                  <a:gd name="T2" fmla="*/ 43 w 56"/>
                  <a:gd name="T3" fmla="*/ 17 h 108"/>
                  <a:gd name="T4" fmla="*/ 53 w 56"/>
                  <a:gd name="T5" fmla="*/ 18 h 108"/>
                  <a:gd name="T6" fmla="*/ 56 w 56"/>
                  <a:gd name="T7" fmla="*/ 3 h 108"/>
                  <a:gd name="T8" fmla="*/ 38 w 56"/>
                  <a:gd name="T9" fmla="*/ 0 h 108"/>
                  <a:gd name="T10" fmla="*/ 23 w 56"/>
                  <a:gd name="T11" fmla="*/ 4 h 108"/>
                  <a:gd name="T12" fmla="*/ 15 w 56"/>
                  <a:gd name="T13" fmla="*/ 12 h 108"/>
                  <a:gd name="T14" fmla="*/ 12 w 56"/>
                  <a:gd name="T15" fmla="*/ 27 h 108"/>
                  <a:gd name="T16" fmla="*/ 12 w 56"/>
                  <a:gd name="T17" fmla="*/ 33 h 108"/>
                  <a:gd name="T18" fmla="*/ 0 w 56"/>
                  <a:gd name="T19" fmla="*/ 33 h 108"/>
                  <a:gd name="T20" fmla="*/ 0 w 56"/>
                  <a:gd name="T21" fmla="*/ 51 h 108"/>
                  <a:gd name="T22" fmla="*/ 12 w 56"/>
                  <a:gd name="T23" fmla="*/ 51 h 108"/>
                  <a:gd name="T24" fmla="*/ 12 w 56"/>
                  <a:gd name="T25" fmla="*/ 106 h 108"/>
                  <a:gd name="T26" fmla="*/ 28 w 56"/>
                  <a:gd name="T27" fmla="*/ 108 h 108"/>
                  <a:gd name="T28" fmla="*/ 35 w 56"/>
                  <a:gd name="T29" fmla="*/ 108 h 108"/>
                  <a:gd name="T30" fmla="*/ 35 w 56"/>
                  <a:gd name="T31" fmla="*/ 51 h 108"/>
                  <a:gd name="T32" fmla="*/ 51 w 56"/>
                  <a:gd name="T33" fmla="*/ 51 h 108"/>
                  <a:gd name="T34" fmla="*/ 51 w 56"/>
                  <a:gd name="T35" fmla="*/ 33 h 108"/>
                  <a:gd name="T36" fmla="*/ 35 w 56"/>
                  <a:gd name="T37" fmla="*/ 33 h 108"/>
                  <a:gd name="T38" fmla="*/ 35 w 56"/>
                  <a:gd name="T39" fmla="*/ 28 h 108"/>
                  <a:gd name="T40" fmla="*/ 37 w 56"/>
                  <a:gd name="T41" fmla="*/ 1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" h="108">
                    <a:moveTo>
                      <a:pt x="37" y="19"/>
                    </a:moveTo>
                    <a:cubicBezTo>
                      <a:pt x="38" y="18"/>
                      <a:pt x="40" y="17"/>
                      <a:pt x="43" y="17"/>
                    </a:cubicBezTo>
                    <a:cubicBezTo>
                      <a:pt x="46" y="17"/>
                      <a:pt x="50" y="17"/>
                      <a:pt x="53" y="18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0" y="1"/>
                      <a:pt x="44" y="0"/>
                      <a:pt x="38" y="0"/>
                    </a:cubicBezTo>
                    <a:cubicBezTo>
                      <a:pt x="32" y="0"/>
                      <a:pt x="27" y="1"/>
                      <a:pt x="23" y="4"/>
                    </a:cubicBezTo>
                    <a:cubicBezTo>
                      <a:pt x="19" y="6"/>
                      <a:pt x="16" y="8"/>
                      <a:pt x="15" y="12"/>
                    </a:cubicBezTo>
                    <a:cubicBezTo>
                      <a:pt x="13" y="15"/>
                      <a:pt x="12" y="21"/>
                      <a:pt x="12" y="27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106"/>
                      <a:pt x="12" y="106"/>
                      <a:pt x="12" y="106"/>
                    </a:cubicBezTo>
                    <a:cubicBezTo>
                      <a:pt x="17" y="107"/>
                      <a:pt x="23" y="108"/>
                      <a:pt x="28" y="108"/>
                    </a:cubicBezTo>
                    <a:cubicBezTo>
                      <a:pt x="30" y="108"/>
                      <a:pt x="32" y="108"/>
                      <a:pt x="35" y="10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3"/>
                      <a:pt x="35" y="21"/>
                      <a:pt x="3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A505FD24-916C-1C4D-BCEC-E08241E4B30E}"/>
                </a:ext>
              </a:extLst>
            </p:cNvPr>
            <p:cNvGrpSpPr/>
            <p:nvPr/>
          </p:nvGrpSpPr>
          <p:grpSpPr>
            <a:xfrm>
              <a:off x="2157263" y="5850463"/>
              <a:ext cx="144000" cy="144000"/>
              <a:chOff x="7824803" y="6119938"/>
              <a:chExt cx="270231" cy="276136"/>
            </a:xfrm>
            <a:grpFill/>
          </p:grpSpPr>
          <p:sp>
            <p:nvSpPr>
              <p:cNvPr id="117" name="Freeform 29">
                <a:extLst>
                  <a:ext uri="{FF2B5EF4-FFF2-40B4-BE49-F238E27FC236}">
                    <a16:creationId xmlns:a16="http://schemas.microsoft.com/office/drawing/2014/main" id="{DFDD096F-1ED1-D746-90AB-141A96025F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24803" y="6119938"/>
                <a:ext cx="270231" cy="276136"/>
              </a:xfrm>
              <a:custGeom>
                <a:avLst/>
                <a:gdLst>
                  <a:gd name="T0" fmla="*/ 77 w 154"/>
                  <a:gd name="T1" fmla="*/ 4 h 155"/>
                  <a:gd name="T2" fmla="*/ 151 w 154"/>
                  <a:gd name="T3" fmla="*/ 78 h 155"/>
                  <a:gd name="T4" fmla="*/ 77 w 154"/>
                  <a:gd name="T5" fmla="*/ 151 h 155"/>
                  <a:gd name="T6" fmla="*/ 4 w 154"/>
                  <a:gd name="T7" fmla="*/ 78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8 h 155"/>
                  <a:gd name="T14" fmla="*/ 77 w 154"/>
                  <a:gd name="T15" fmla="*/ 155 h 155"/>
                  <a:gd name="T16" fmla="*/ 154 w 154"/>
                  <a:gd name="T17" fmla="*/ 78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8" y="4"/>
                      <a:pt x="151" y="37"/>
                      <a:pt x="151" y="78"/>
                    </a:cubicBezTo>
                    <a:cubicBezTo>
                      <a:pt x="151" y="118"/>
                      <a:pt x="118" y="151"/>
                      <a:pt x="77" y="151"/>
                    </a:cubicBezTo>
                    <a:cubicBezTo>
                      <a:pt x="37" y="151"/>
                      <a:pt x="4" y="118"/>
                      <a:pt x="4" y="78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120"/>
                      <a:pt x="35" y="155"/>
                      <a:pt x="77" y="155"/>
                    </a:cubicBezTo>
                    <a:cubicBezTo>
                      <a:pt x="120" y="155"/>
                      <a:pt x="154" y="120"/>
                      <a:pt x="154" y="78"/>
                    </a:cubicBezTo>
                    <a:cubicBezTo>
                      <a:pt x="154" y="35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118" name="Freeform 30">
                <a:extLst>
                  <a:ext uri="{FF2B5EF4-FFF2-40B4-BE49-F238E27FC236}">
                    <a16:creationId xmlns:a16="http://schemas.microsoft.com/office/drawing/2014/main" id="{7C39C7B1-0AEB-BE46-9738-6E8C1BF129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70580" y="6177897"/>
                <a:ext cx="178677" cy="160218"/>
              </a:xfrm>
              <a:custGeom>
                <a:avLst/>
                <a:gdLst>
                  <a:gd name="T0" fmla="*/ 97 w 102"/>
                  <a:gd name="T1" fmla="*/ 34 h 90"/>
                  <a:gd name="T2" fmla="*/ 53 w 102"/>
                  <a:gd name="T3" fmla="*/ 0 h 90"/>
                  <a:gd name="T4" fmla="*/ 45 w 102"/>
                  <a:gd name="T5" fmla="*/ 0 h 90"/>
                  <a:gd name="T6" fmla="*/ 14 w 102"/>
                  <a:gd name="T7" fmla="*/ 65 h 90"/>
                  <a:gd name="T8" fmla="*/ 14 w 102"/>
                  <a:gd name="T9" fmla="*/ 68 h 90"/>
                  <a:gd name="T10" fmla="*/ 9 w 102"/>
                  <a:gd name="T11" fmla="*/ 88 h 90"/>
                  <a:gd name="T12" fmla="*/ 9 w 102"/>
                  <a:gd name="T13" fmla="*/ 89 h 90"/>
                  <a:gd name="T14" fmla="*/ 31 w 102"/>
                  <a:gd name="T15" fmla="*/ 84 h 90"/>
                  <a:gd name="T16" fmla="*/ 33 w 102"/>
                  <a:gd name="T17" fmla="*/ 84 h 90"/>
                  <a:gd name="T18" fmla="*/ 62 w 102"/>
                  <a:gd name="T19" fmla="*/ 88 h 90"/>
                  <a:gd name="T20" fmla="*/ 97 w 102"/>
                  <a:gd name="T21" fmla="*/ 34 h 90"/>
                  <a:gd name="T22" fmla="*/ 59 w 102"/>
                  <a:gd name="T23" fmla="*/ 81 h 90"/>
                  <a:gd name="T24" fmla="*/ 54 w 102"/>
                  <a:gd name="T25" fmla="*/ 81 h 90"/>
                  <a:gd name="T26" fmla="*/ 34 w 102"/>
                  <a:gd name="T27" fmla="*/ 76 h 90"/>
                  <a:gd name="T28" fmla="*/ 32 w 102"/>
                  <a:gd name="T29" fmla="*/ 76 h 90"/>
                  <a:gd name="T30" fmla="*/ 20 w 102"/>
                  <a:gd name="T31" fmla="*/ 79 h 90"/>
                  <a:gd name="T32" fmla="*/ 19 w 102"/>
                  <a:gd name="T33" fmla="*/ 78 h 90"/>
                  <a:gd name="T34" fmla="*/ 22 w 102"/>
                  <a:gd name="T35" fmla="*/ 67 h 90"/>
                  <a:gd name="T36" fmla="*/ 22 w 102"/>
                  <a:gd name="T37" fmla="*/ 64 h 90"/>
                  <a:gd name="T38" fmla="*/ 23 w 102"/>
                  <a:gd name="T39" fmla="*/ 23 h 90"/>
                  <a:gd name="T40" fmla="*/ 61 w 102"/>
                  <a:gd name="T41" fmla="*/ 8 h 90"/>
                  <a:gd name="T42" fmla="*/ 89 w 102"/>
                  <a:gd name="T43" fmla="*/ 36 h 90"/>
                  <a:gd name="T44" fmla="*/ 59 w 102"/>
                  <a:gd name="T45" fmla="*/ 8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2" h="90">
                    <a:moveTo>
                      <a:pt x="97" y="34"/>
                    </a:moveTo>
                    <a:cubicBezTo>
                      <a:pt x="92" y="14"/>
                      <a:pt x="74" y="0"/>
                      <a:pt x="53" y="0"/>
                    </a:cubicBezTo>
                    <a:cubicBezTo>
                      <a:pt x="50" y="0"/>
                      <a:pt x="47" y="0"/>
                      <a:pt x="45" y="0"/>
                    </a:cubicBezTo>
                    <a:cubicBezTo>
                      <a:pt x="15" y="6"/>
                      <a:pt x="0" y="39"/>
                      <a:pt x="14" y="65"/>
                    </a:cubicBezTo>
                    <a:cubicBezTo>
                      <a:pt x="15" y="66"/>
                      <a:pt x="15" y="67"/>
                      <a:pt x="14" y="68"/>
                    </a:cubicBezTo>
                    <a:cubicBezTo>
                      <a:pt x="12" y="74"/>
                      <a:pt x="10" y="82"/>
                      <a:pt x="9" y="88"/>
                    </a:cubicBezTo>
                    <a:cubicBezTo>
                      <a:pt x="8" y="90"/>
                      <a:pt x="8" y="90"/>
                      <a:pt x="9" y="89"/>
                    </a:cubicBezTo>
                    <a:cubicBezTo>
                      <a:pt x="17" y="87"/>
                      <a:pt x="24" y="85"/>
                      <a:pt x="31" y="84"/>
                    </a:cubicBezTo>
                    <a:cubicBezTo>
                      <a:pt x="32" y="83"/>
                      <a:pt x="32" y="83"/>
                      <a:pt x="33" y="84"/>
                    </a:cubicBezTo>
                    <a:cubicBezTo>
                      <a:pt x="42" y="88"/>
                      <a:pt x="52" y="90"/>
                      <a:pt x="62" y="88"/>
                    </a:cubicBezTo>
                    <a:cubicBezTo>
                      <a:pt x="86" y="83"/>
                      <a:pt x="102" y="58"/>
                      <a:pt x="97" y="34"/>
                    </a:cubicBezTo>
                    <a:close/>
                    <a:moveTo>
                      <a:pt x="59" y="81"/>
                    </a:moveTo>
                    <a:cubicBezTo>
                      <a:pt x="57" y="81"/>
                      <a:pt x="55" y="81"/>
                      <a:pt x="54" y="81"/>
                    </a:cubicBezTo>
                    <a:cubicBezTo>
                      <a:pt x="46" y="81"/>
                      <a:pt x="40" y="79"/>
                      <a:pt x="34" y="76"/>
                    </a:cubicBezTo>
                    <a:cubicBezTo>
                      <a:pt x="33" y="76"/>
                      <a:pt x="33" y="75"/>
                      <a:pt x="32" y="76"/>
                    </a:cubicBezTo>
                    <a:cubicBezTo>
                      <a:pt x="28" y="77"/>
                      <a:pt x="24" y="78"/>
                      <a:pt x="20" y="79"/>
                    </a:cubicBezTo>
                    <a:cubicBezTo>
                      <a:pt x="19" y="79"/>
                      <a:pt x="19" y="79"/>
                      <a:pt x="19" y="78"/>
                    </a:cubicBezTo>
                    <a:cubicBezTo>
                      <a:pt x="20" y="74"/>
                      <a:pt x="21" y="71"/>
                      <a:pt x="22" y="67"/>
                    </a:cubicBezTo>
                    <a:cubicBezTo>
                      <a:pt x="23" y="66"/>
                      <a:pt x="23" y="65"/>
                      <a:pt x="22" y="64"/>
                    </a:cubicBezTo>
                    <a:cubicBezTo>
                      <a:pt x="14" y="51"/>
                      <a:pt x="14" y="35"/>
                      <a:pt x="23" y="23"/>
                    </a:cubicBezTo>
                    <a:cubicBezTo>
                      <a:pt x="33" y="10"/>
                      <a:pt x="46" y="5"/>
                      <a:pt x="61" y="8"/>
                    </a:cubicBezTo>
                    <a:cubicBezTo>
                      <a:pt x="76" y="11"/>
                      <a:pt x="86" y="21"/>
                      <a:pt x="89" y="36"/>
                    </a:cubicBezTo>
                    <a:cubicBezTo>
                      <a:pt x="94" y="57"/>
                      <a:pt x="80" y="77"/>
                      <a:pt x="59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119" name="Freeform 31">
                <a:extLst>
                  <a:ext uri="{FF2B5EF4-FFF2-40B4-BE49-F238E27FC236}">
                    <a16:creationId xmlns:a16="http://schemas.microsoft.com/office/drawing/2014/main" id="{2293EAE2-3DCD-EF4B-A10F-340DCE78B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79" y="6219613"/>
                <a:ext cx="80479" cy="76787"/>
              </a:xfrm>
              <a:custGeom>
                <a:avLst/>
                <a:gdLst>
                  <a:gd name="T0" fmla="*/ 35 w 46"/>
                  <a:gd name="T1" fmla="*/ 42 h 43"/>
                  <a:gd name="T2" fmla="*/ 30 w 46"/>
                  <a:gd name="T3" fmla="*/ 42 h 43"/>
                  <a:gd name="T4" fmla="*/ 6 w 46"/>
                  <a:gd name="T5" fmla="*/ 24 h 43"/>
                  <a:gd name="T6" fmla="*/ 1 w 46"/>
                  <a:gd name="T7" fmla="*/ 14 h 43"/>
                  <a:gd name="T8" fmla="*/ 5 w 46"/>
                  <a:gd name="T9" fmla="*/ 2 h 43"/>
                  <a:gd name="T10" fmla="*/ 11 w 46"/>
                  <a:gd name="T11" fmla="*/ 1 h 43"/>
                  <a:gd name="T12" fmla="*/ 12 w 46"/>
                  <a:gd name="T13" fmla="*/ 2 h 43"/>
                  <a:gd name="T14" fmla="*/ 16 w 46"/>
                  <a:gd name="T15" fmla="*/ 11 h 43"/>
                  <a:gd name="T16" fmla="*/ 15 w 46"/>
                  <a:gd name="T17" fmla="*/ 13 h 43"/>
                  <a:gd name="T18" fmla="*/ 13 w 46"/>
                  <a:gd name="T19" fmla="*/ 17 h 43"/>
                  <a:gd name="T20" fmla="*/ 12 w 46"/>
                  <a:gd name="T21" fmla="*/ 19 h 43"/>
                  <a:gd name="T22" fmla="*/ 28 w 46"/>
                  <a:gd name="T23" fmla="*/ 32 h 43"/>
                  <a:gd name="T24" fmla="*/ 30 w 46"/>
                  <a:gd name="T25" fmla="*/ 32 h 43"/>
                  <a:gd name="T26" fmla="*/ 33 w 46"/>
                  <a:gd name="T27" fmla="*/ 27 h 43"/>
                  <a:gd name="T28" fmla="*/ 36 w 46"/>
                  <a:gd name="T29" fmla="*/ 27 h 43"/>
                  <a:gd name="T30" fmla="*/ 42 w 46"/>
                  <a:gd name="T31" fmla="*/ 30 h 43"/>
                  <a:gd name="T32" fmla="*/ 44 w 46"/>
                  <a:gd name="T33" fmla="*/ 31 h 43"/>
                  <a:gd name="T34" fmla="*/ 46 w 46"/>
                  <a:gd name="T35" fmla="*/ 34 h 43"/>
                  <a:gd name="T36" fmla="*/ 38 w 46"/>
                  <a:gd name="T37" fmla="*/ 42 h 43"/>
                  <a:gd name="T38" fmla="*/ 35 w 46"/>
                  <a:gd name="T3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3">
                    <a:moveTo>
                      <a:pt x="35" y="42"/>
                    </a:moveTo>
                    <a:cubicBezTo>
                      <a:pt x="33" y="43"/>
                      <a:pt x="32" y="42"/>
                      <a:pt x="30" y="42"/>
                    </a:cubicBezTo>
                    <a:cubicBezTo>
                      <a:pt x="20" y="39"/>
                      <a:pt x="12" y="33"/>
                      <a:pt x="6" y="24"/>
                    </a:cubicBezTo>
                    <a:cubicBezTo>
                      <a:pt x="4" y="21"/>
                      <a:pt x="1" y="18"/>
                      <a:pt x="1" y="14"/>
                    </a:cubicBezTo>
                    <a:cubicBezTo>
                      <a:pt x="0" y="9"/>
                      <a:pt x="1" y="5"/>
                      <a:pt x="5" y="2"/>
                    </a:cubicBezTo>
                    <a:cubicBezTo>
                      <a:pt x="6" y="1"/>
                      <a:pt x="9" y="0"/>
                      <a:pt x="11" y="1"/>
                    </a:cubicBezTo>
                    <a:cubicBezTo>
                      <a:pt x="11" y="1"/>
                      <a:pt x="11" y="1"/>
                      <a:pt x="12" y="2"/>
                    </a:cubicBezTo>
                    <a:cubicBezTo>
                      <a:pt x="13" y="5"/>
                      <a:pt x="14" y="8"/>
                      <a:pt x="16" y="11"/>
                    </a:cubicBezTo>
                    <a:cubicBezTo>
                      <a:pt x="16" y="12"/>
                      <a:pt x="16" y="12"/>
                      <a:pt x="15" y="13"/>
                    </a:cubicBezTo>
                    <a:cubicBezTo>
                      <a:pt x="15" y="14"/>
                      <a:pt x="14" y="15"/>
                      <a:pt x="13" y="17"/>
                    </a:cubicBezTo>
                    <a:cubicBezTo>
                      <a:pt x="12" y="17"/>
                      <a:pt x="12" y="18"/>
                      <a:pt x="12" y="19"/>
                    </a:cubicBezTo>
                    <a:cubicBezTo>
                      <a:pt x="16" y="25"/>
                      <a:pt x="21" y="30"/>
                      <a:pt x="28" y="32"/>
                    </a:cubicBezTo>
                    <a:cubicBezTo>
                      <a:pt x="29" y="33"/>
                      <a:pt x="29" y="32"/>
                      <a:pt x="30" y="32"/>
                    </a:cubicBezTo>
                    <a:cubicBezTo>
                      <a:pt x="31" y="30"/>
                      <a:pt x="32" y="29"/>
                      <a:pt x="33" y="27"/>
                    </a:cubicBezTo>
                    <a:cubicBezTo>
                      <a:pt x="34" y="27"/>
                      <a:pt x="35" y="26"/>
                      <a:pt x="36" y="27"/>
                    </a:cubicBezTo>
                    <a:cubicBezTo>
                      <a:pt x="38" y="28"/>
                      <a:pt x="40" y="29"/>
                      <a:pt x="42" y="30"/>
                    </a:cubicBezTo>
                    <a:cubicBezTo>
                      <a:pt x="43" y="30"/>
                      <a:pt x="43" y="30"/>
                      <a:pt x="44" y="31"/>
                    </a:cubicBezTo>
                    <a:cubicBezTo>
                      <a:pt x="46" y="32"/>
                      <a:pt x="46" y="32"/>
                      <a:pt x="46" y="34"/>
                    </a:cubicBezTo>
                    <a:cubicBezTo>
                      <a:pt x="45" y="39"/>
                      <a:pt x="42" y="41"/>
                      <a:pt x="38" y="42"/>
                    </a:cubicBezTo>
                    <a:cubicBezTo>
                      <a:pt x="37" y="43"/>
                      <a:pt x="36" y="43"/>
                      <a:pt x="3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1AA02AC2-52BE-F342-A0B5-C5FCC402EA3D}"/>
                </a:ext>
              </a:extLst>
            </p:cNvPr>
            <p:cNvGrpSpPr/>
            <p:nvPr/>
          </p:nvGrpSpPr>
          <p:grpSpPr>
            <a:xfrm>
              <a:off x="2398359" y="5851701"/>
              <a:ext cx="144000" cy="144000"/>
              <a:chOff x="8128259" y="6122153"/>
              <a:chExt cx="269492" cy="275398"/>
            </a:xfrm>
            <a:grpFill/>
          </p:grpSpPr>
          <p:sp>
            <p:nvSpPr>
              <p:cNvPr id="115" name="Freeform 32">
                <a:extLst>
                  <a:ext uri="{FF2B5EF4-FFF2-40B4-BE49-F238E27FC236}">
                    <a16:creationId xmlns:a16="http://schemas.microsoft.com/office/drawing/2014/main" id="{6106F6B7-4AD3-A347-A9A3-AE3215751B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28259" y="6122153"/>
                <a:ext cx="269492" cy="275398"/>
              </a:xfrm>
              <a:custGeom>
                <a:avLst/>
                <a:gdLst>
                  <a:gd name="T0" fmla="*/ 77 w 154"/>
                  <a:gd name="T1" fmla="*/ 4 h 155"/>
                  <a:gd name="T2" fmla="*/ 150 w 154"/>
                  <a:gd name="T3" fmla="*/ 77 h 155"/>
                  <a:gd name="T4" fmla="*/ 77 w 154"/>
                  <a:gd name="T5" fmla="*/ 151 h 155"/>
                  <a:gd name="T6" fmla="*/ 3 w 154"/>
                  <a:gd name="T7" fmla="*/ 77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7 h 155"/>
                  <a:gd name="T14" fmla="*/ 77 w 154"/>
                  <a:gd name="T15" fmla="*/ 155 h 155"/>
                  <a:gd name="T16" fmla="*/ 154 w 154"/>
                  <a:gd name="T17" fmla="*/ 77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7" y="4"/>
                      <a:pt x="150" y="37"/>
                      <a:pt x="150" y="77"/>
                    </a:cubicBezTo>
                    <a:cubicBezTo>
                      <a:pt x="150" y="118"/>
                      <a:pt x="117" y="151"/>
                      <a:pt x="77" y="151"/>
                    </a:cubicBezTo>
                    <a:cubicBezTo>
                      <a:pt x="36" y="151"/>
                      <a:pt x="3" y="118"/>
                      <a:pt x="3" y="77"/>
                    </a:cubicBezTo>
                    <a:cubicBezTo>
                      <a:pt x="3" y="37"/>
                      <a:pt x="36" y="4"/>
                      <a:pt x="77" y="4"/>
                    </a:cubicBezTo>
                    <a:moveTo>
                      <a:pt x="77" y="0"/>
                    </a:moveTo>
                    <a:cubicBezTo>
                      <a:pt x="34" y="0"/>
                      <a:pt x="0" y="35"/>
                      <a:pt x="0" y="77"/>
                    </a:cubicBezTo>
                    <a:cubicBezTo>
                      <a:pt x="0" y="120"/>
                      <a:pt x="34" y="155"/>
                      <a:pt x="77" y="155"/>
                    </a:cubicBezTo>
                    <a:cubicBezTo>
                      <a:pt x="119" y="155"/>
                      <a:pt x="154" y="120"/>
                      <a:pt x="154" y="77"/>
                    </a:cubicBezTo>
                    <a:cubicBezTo>
                      <a:pt x="154" y="35"/>
                      <a:pt x="119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116" name="Freeform 33">
                <a:extLst>
                  <a:ext uri="{FF2B5EF4-FFF2-40B4-BE49-F238E27FC236}">
                    <a16:creationId xmlns:a16="http://schemas.microsoft.com/office/drawing/2014/main" id="{35BB9FC1-A36F-B647-BAC5-28011C9756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1050" y="6188603"/>
                <a:ext cx="163910" cy="142498"/>
              </a:xfrm>
              <a:custGeom>
                <a:avLst/>
                <a:gdLst>
                  <a:gd name="T0" fmla="*/ 0 w 94"/>
                  <a:gd name="T1" fmla="*/ 70 h 80"/>
                  <a:gd name="T2" fmla="*/ 21 w 94"/>
                  <a:gd name="T3" fmla="*/ 67 h 80"/>
                  <a:gd name="T4" fmla="*/ 29 w 94"/>
                  <a:gd name="T5" fmla="*/ 62 h 80"/>
                  <a:gd name="T6" fmla="*/ 20 w 94"/>
                  <a:gd name="T7" fmla="*/ 60 h 80"/>
                  <a:gd name="T8" fmla="*/ 11 w 94"/>
                  <a:gd name="T9" fmla="*/ 50 h 80"/>
                  <a:gd name="T10" fmla="*/ 12 w 94"/>
                  <a:gd name="T11" fmla="*/ 49 h 80"/>
                  <a:gd name="T12" fmla="*/ 19 w 94"/>
                  <a:gd name="T13" fmla="*/ 48 h 80"/>
                  <a:gd name="T14" fmla="*/ 14 w 94"/>
                  <a:gd name="T15" fmla="*/ 47 h 80"/>
                  <a:gd name="T16" fmla="*/ 4 w 94"/>
                  <a:gd name="T17" fmla="*/ 30 h 80"/>
                  <a:gd name="T18" fmla="*/ 5 w 94"/>
                  <a:gd name="T19" fmla="*/ 30 h 80"/>
                  <a:gd name="T20" fmla="*/ 12 w 94"/>
                  <a:gd name="T21" fmla="*/ 32 h 80"/>
                  <a:gd name="T22" fmla="*/ 9 w 94"/>
                  <a:gd name="T23" fmla="*/ 29 h 80"/>
                  <a:gd name="T24" fmla="*/ 6 w 94"/>
                  <a:gd name="T25" fmla="*/ 7 h 80"/>
                  <a:gd name="T26" fmla="*/ 7 w 94"/>
                  <a:gd name="T27" fmla="*/ 7 h 80"/>
                  <a:gd name="T28" fmla="*/ 41 w 94"/>
                  <a:gd name="T29" fmla="*/ 25 h 80"/>
                  <a:gd name="T30" fmla="*/ 45 w 94"/>
                  <a:gd name="T31" fmla="*/ 26 h 80"/>
                  <a:gd name="T32" fmla="*/ 46 w 94"/>
                  <a:gd name="T33" fmla="*/ 25 h 80"/>
                  <a:gd name="T34" fmla="*/ 56 w 94"/>
                  <a:gd name="T35" fmla="*/ 5 h 80"/>
                  <a:gd name="T36" fmla="*/ 79 w 94"/>
                  <a:gd name="T37" fmla="*/ 8 h 80"/>
                  <a:gd name="T38" fmla="*/ 81 w 94"/>
                  <a:gd name="T39" fmla="*/ 8 h 80"/>
                  <a:gd name="T40" fmla="*/ 91 w 94"/>
                  <a:gd name="T41" fmla="*/ 4 h 80"/>
                  <a:gd name="T42" fmla="*/ 92 w 94"/>
                  <a:gd name="T43" fmla="*/ 4 h 80"/>
                  <a:gd name="T44" fmla="*/ 84 w 94"/>
                  <a:gd name="T45" fmla="*/ 14 h 80"/>
                  <a:gd name="T46" fmla="*/ 94 w 94"/>
                  <a:gd name="T47" fmla="*/ 11 h 80"/>
                  <a:gd name="T48" fmla="*/ 94 w 94"/>
                  <a:gd name="T49" fmla="*/ 13 h 80"/>
                  <a:gd name="T50" fmla="*/ 86 w 94"/>
                  <a:gd name="T51" fmla="*/ 21 h 80"/>
                  <a:gd name="T52" fmla="*/ 85 w 94"/>
                  <a:gd name="T53" fmla="*/ 22 h 80"/>
                  <a:gd name="T54" fmla="*/ 71 w 94"/>
                  <a:gd name="T55" fmla="*/ 60 h 80"/>
                  <a:gd name="T56" fmla="*/ 39 w 94"/>
                  <a:gd name="T57" fmla="*/ 78 h 80"/>
                  <a:gd name="T58" fmla="*/ 1 w 94"/>
                  <a:gd name="T59" fmla="*/ 71 h 80"/>
                  <a:gd name="T60" fmla="*/ 0 w 94"/>
                  <a:gd name="T61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0">
                    <a:moveTo>
                      <a:pt x="0" y="70"/>
                    </a:moveTo>
                    <a:cubicBezTo>
                      <a:pt x="7" y="71"/>
                      <a:pt x="14" y="70"/>
                      <a:pt x="21" y="67"/>
                    </a:cubicBezTo>
                    <a:cubicBezTo>
                      <a:pt x="23" y="66"/>
                      <a:pt x="26" y="64"/>
                      <a:pt x="29" y="62"/>
                    </a:cubicBezTo>
                    <a:cubicBezTo>
                      <a:pt x="26" y="62"/>
                      <a:pt x="23" y="61"/>
                      <a:pt x="20" y="60"/>
                    </a:cubicBezTo>
                    <a:cubicBezTo>
                      <a:pt x="16" y="58"/>
                      <a:pt x="13" y="54"/>
                      <a:pt x="11" y="50"/>
                    </a:cubicBezTo>
                    <a:cubicBezTo>
                      <a:pt x="11" y="49"/>
                      <a:pt x="11" y="49"/>
                      <a:pt x="12" y="49"/>
                    </a:cubicBezTo>
                    <a:cubicBezTo>
                      <a:pt x="15" y="49"/>
                      <a:pt x="17" y="49"/>
                      <a:pt x="19" y="48"/>
                    </a:cubicBezTo>
                    <a:cubicBezTo>
                      <a:pt x="17" y="48"/>
                      <a:pt x="16" y="47"/>
                      <a:pt x="14" y="47"/>
                    </a:cubicBezTo>
                    <a:cubicBezTo>
                      <a:pt x="8" y="43"/>
                      <a:pt x="5" y="37"/>
                      <a:pt x="4" y="30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7" y="31"/>
                      <a:pt x="10" y="31"/>
                      <a:pt x="12" y="32"/>
                    </a:cubicBezTo>
                    <a:cubicBezTo>
                      <a:pt x="11" y="30"/>
                      <a:pt x="10" y="30"/>
                      <a:pt x="9" y="29"/>
                    </a:cubicBezTo>
                    <a:cubicBezTo>
                      <a:pt x="4" y="23"/>
                      <a:pt x="3" y="14"/>
                      <a:pt x="6" y="7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16" y="17"/>
                      <a:pt x="28" y="23"/>
                      <a:pt x="41" y="25"/>
                    </a:cubicBezTo>
                    <a:cubicBezTo>
                      <a:pt x="42" y="26"/>
                      <a:pt x="44" y="26"/>
                      <a:pt x="45" y="26"/>
                    </a:cubicBezTo>
                    <a:cubicBezTo>
                      <a:pt x="46" y="26"/>
                      <a:pt x="46" y="26"/>
                      <a:pt x="46" y="25"/>
                    </a:cubicBezTo>
                    <a:cubicBezTo>
                      <a:pt x="45" y="17"/>
                      <a:pt x="49" y="9"/>
                      <a:pt x="56" y="5"/>
                    </a:cubicBezTo>
                    <a:cubicBezTo>
                      <a:pt x="63" y="0"/>
                      <a:pt x="73" y="2"/>
                      <a:pt x="79" y="8"/>
                    </a:cubicBezTo>
                    <a:cubicBezTo>
                      <a:pt x="79" y="8"/>
                      <a:pt x="80" y="8"/>
                      <a:pt x="81" y="8"/>
                    </a:cubicBezTo>
                    <a:cubicBezTo>
                      <a:pt x="84" y="7"/>
                      <a:pt x="88" y="6"/>
                      <a:pt x="91" y="4"/>
                    </a:cubicBezTo>
                    <a:cubicBezTo>
                      <a:pt x="91" y="4"/>
                      <a:pt x="91" y="4"/>
                      <a:pt x="92" y="4"/>
                    </a:cubicBezTo>
                    <a:cubicBezTo>
                      <a:pt x="90" y="8"/>
                      <a:pt x="88" y="11"/>
                      <a:pt x="84" y="14"/>
                    </a:cubicBezTo>
                    <a:cubicBezTo>
                      <a:pt x="87" y="14"/>
                      <a:pt x="91" y="13"/>
                      <a:pt x="94" y="11"/>
                    </a:cubicBezTo>
                    <a:cubicBezTo>
                      <a:pt x="94" y="12"/>
                      <a:pt x="94" y="12"/>
                      <a:pt x="94" y="13"/>
                    </a:cubicBezTo>
                    <a:cubicBezTo>
                      <a:pt x="91" y="16"/>
                      <a:pt x="89" y="18"/>
                      <a:pt x="86" y="21"/>
                    </a:cubicBezTo>
                    <a:cubicBezTo>
                      <a:pt x="85" y="21"/>
                      <a:pt x="85" y="22"/>
                      <a:pt x="85" y="22"/>
                    </a:cubicBezTo>
                    <a:cubicBezTo>
                      <a:pt x="85" y="36"/>
                      <a:pt x="81" y="49"/>
                      <a:pt x="71" y="60"/>
                    </a:cubicBezTo>
                    <a:cubicBezTo>
                      <a:pt x="63" y="70"/>
                      <a:pt x="52" y="76"/>
                      <a:pt x="39" y="78"/>
                    </a:cubicBezTo>
                    <a:cubicBezTo>
                      <a:pt x="26" y="80"/>
                      <a:pt x="13" y="78"/>
                      <a:pt x="1" y="71"/>
                    </a:cubicBezTo>
                    <a:cubicBezTo>
                      <a:pt x="1" y="70"/>
                      <a:pt x="1" y="70"/>
                      <a:pt x="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40C8F4E1-A07A-A944-826C-6B99BEE13AA9}"/>
                </a:ext>
              </a:extLst>
            </p:cNvPr>
            <p:cNvGrpSpPr/>
            <p:nvPr/>
          </p:nvGrpSpPr>
          <p:grpSpPr>
            <a:xfrm>
              <a:off x="2639043" y="5851701"/>
              <a:ext cx="144000" cy="144000"/>
              <a:chOff x="8437622" y="6122153"/>
              <a:chExt cx="271707" cy="273921"/>
            </a:xfrm>
            <a:grpFill/>
          </p:grpSpPr>
          <p:sp>
            <p:nvSpPr>
              <p:cNvPr id="113" name="Freeform 34">
                <a:extLst>
                  <a:ext uri="{FF2B5EF4-FFF2-40B4-BE49-F238E27FC236}">
                    <a16:creationId xmlns:a16="http://schemas.microsoft.com/office/drawing/2014/main" id="{4C711880-B33C-5C4E-BF3B-62DC565AB3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7622" y="6122153"/>
                <a:ext cx="271707" cy="273921"/>
              </a:xfrm>
              <a:custGeom>
                <a:avLst/>
                <a:gdLst>
                  <a:gd name="T0" fmla="*/ 77 w 155"/>
                  <a:gd name="T1" fmla="*/ 4 h 154"/>
                  <a:gd name="T2" fmla="*/ 151 w 155"/>
                  <a:gd name="T3" fmla="*/ 77 h 154"/>
                  <a:gd name="T4" fmla="*/ 77 w 155"/>
                  <a:gd name="T5" fmla="*/ 150 h 154"/>
                  <a:gd name="T6" fmla="*/ 4 w 155"/>
                  <a:gd name="T7" fmla="*/ 77 h 154"/>
                  <a:gd name="T8" fmla="*/ 77 w 155"/>
                  <a:gd name="T9" fmla="*/ 4 h 154"/>
                  <a:gd name="T10" fmla="*/ 77 w 155"/>
                  <a:gd name="T11" fmla="*/ 0 h 154"/>
                  <a:gd name="T12" fmla="*/ 0 w 155"/>
                  <a:gd name="T13" fmla="*/ 77 h 154"/>
                  <a:gd name="T14" fmla="*/ 77 w 155"/>
                  <a:gd name="T15" fmla="*/ 154 h 154"/>
                  <a:gd name="T16" fmla="*/ 155 w 155"/>
                  <a:gd name="T17" fmla="*/ 77 h 154"/>
                  <a:gd name="T18" fmla="*/ 77 w 155"/>
                  <a:gd name="T1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154">
                    <a:moveTo>
                      <a:pt x="77" y="4"/>
                    </a:moveTo>
                    <a:cubicBezTo>
                      <a:pt x="118" y="4"/>
                      <a:pt x="151" y="37"/>
                      <a:pt x="151" y="77"/>
                    </a:cubicBezTo>
                    <a:cubicBezTo>
                      <a:pt x="151" y="118"/>
                      <a:pt x="118" y="150"/>
                      <a:pt x="77" y="150"/>
                    </a:cubicBezTo>
                    <a:cubicBezTo>
                      <a:pt x="37" y="150"/>
                      <a:pt x="4" y="118"/>
                      <a:pt x="4" y="77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20"/>
                      <a:pt x="35" y="154"/>
                      <a:pt x="77" y="154"/>
                    </a:cubicBezTo>
                    <a:cubicBezTo>
                      <a:pt x="120" y="154"/>
                      <a:pt x="155" y="120"/>
                      <a:pt x="155" y="77"/>
                    </a:cubicBezTo>
                    <a:cubicBezTo>
                      <a:pt x="155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114" name="Freeform 35">
                <a:extLst>
                  <a:ext uri="{FF2B5EF4-FFF2-40B4-BE49-F238E27FC236}">
                    <a16:creationId xmlns:a16="http://schemas.microsoft.com/office/drawing/2014/main" id="{5AEB745D-9AA0-6249-927A-9C8D9CCDB7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4072" y="6187864"/>
                <a:ext cx="138807" cy="142498"/>
              </a:xfrm>
              <a:custGeom>
                <a:avLst/>
                <a:gdLst>
                  <a:gd name="T0" fmla="*/ 69 w 79"/>
                  <a:gd name="T1" fmla="*/ 0 h 80"/>
                  <a:gd name="T2" fmla="*/ 10 w 79"/>
                  <a:gd name="T3" fmla="*/ 0 h 80"/>
                  <a:gd name="T4" fmla="*/ 0 w 79"/>
                  <a:gd name="T5" fmla="*/ 11 h 80"/>
                  <a:gd name="T6" fmla="*/ 0 w 79"/>
                  <a:gd name="T7" fmla="*/ 40 h 80"/>
                  <a:gd name="T8" fmla="*/ 0 w 79"/>
                  <a:gd name="T9" fmla="*/ 69 h 80"/>
                  <a:gd name="T10" fmla="*/ 10 w 79"/>
                  <a:gd name="T11" fmla="*/ 80 h 80"/>
                  <a:gd name="T12" fmla="*/ 69 w 79"/>
                  <a:gd name="T13" fmla="*/ 80 h 80"/>
                  <a:gd name="T14" fmla="*/ 79 w 79"/>
                  <a:gd name="T15" fmla="*/ 69 h 80"/>
                  <a:gd name="T16" fmla="*/ 79 w 79"/>
                  <a:gd name="T17" fmla="*/ 11 h 80"/>
                  <a:gd name="T18" fmla="*/ 69 w 79"/>
                  <a:gd name="T19" fmla="*/ 0 h 80"/>
                  <a:gd name="T20" fmla="*/ 62 w 79"/>
                  <a:gd name="T21" fmla="*/ 9 h 80"/>
                  <a:gd name="T22" fmla="*/ 70 w 79"/>
                  <a:gd name="T23" fmla="*/ 17 h 80"/>
                  <a:gd name="T24" fmla="*/ 62 w 79"/>
                  <a:gd name="T25" fmla="*/ 25 h 80"/>
                  <a:gd name="T26" fmla="*/ 54 w 79"/>
                  <a:gd name="T27" fmla="*/ 17 h 80"/>
                  <a:gd name="T28" fmla="*/ 62 w 79"/>
                  <a:gd name="T29" fmla="*/ 9 h 80"/>
                  <a:gd name="T30" fmla="*/ 39 w 79"/>
                  <a:gd name="T31" fmla="*/ 25 h 80"/>
                  <a:gd name="T32" fmla="*/ 55 w 79"/>
                  <a:gd name="T33" fmla="*/ 40 h 80"/>
                  <a:gd name="T34" fmla="*/ 39 w 79"/>
                  <a:gd name="T35" fmla="*/ 55 h 80"/>
                  <a:gd name="T36" fmla="*/ 24 w 79"/>
                  <a:gd name="T37" fmla="*/ 40 h 80"/>
                  <a:gd name="T38" fmla="*/ 39 w 79"/>
                  <a:gd name="T39" fmla="*/ 25 h 80"/>
                  <a:gd name="T40" fmla="*/ 70 w 79"/>
                  <a:gd name="T41" fmla="*/ 66 h 80"/>
                  <a:gd name="T42" fmla="*/ 65 w 79"/>
                  <a:gd name="T43" fmla="*/ 71 h 80"/>
                  <a:gd name="T44" fmla="*/ 39 w 79"/>
                  <a:gd name="T45" fmla="*/ 71 h 80"/>
                  <a:gd name="T46" fmla="*/ 13 w 79"/>
                  <a:gd name="T47" fmla="*/ 71 h 80"/>
                  <a:gd name="T48" fmla="*/ 9 w 79"/>
                  <a:gd name="T49" fmla="*/ 66 h 80"/>
                  <a:gd name="T50" fmla="*/ 9 w 79"/>
                  <a:gd name="T51" fmla="*/ 37 h 80"/>
                  <a:gd name="T52" fmla="*/ 12 w 79"/>
                  <a:gd name="T53" fmla="*/ 34 h 80"/>
                  <a:gd name="T54" fmla="*/ 15 w 79"/>
                  <a:gd name="T55" fmla="*/ 37 h 80"/>
                  <a:gd name="T56" fmla="*/ 34 w 79"/>
                  <a:gd name="T57" fmla="*/ 64 h 80"/>
                  <a:gd name="T58" fmla="*/ 63 w 79"/>
                  <a:gd name="T59" fmla="*/ 47 h 80"/>
                  <a:gd name="T60" fmla="*/ 63 w 79"/>
                  <a:gd name="T61" fmla="*/ 36 h 80"/>
                  <a:gd name="T62" fmla="*/ 65 w 79"/>
                  <a:gd name="T63" fmla="*/ 34 h 80"/>
                  <a:gd name="T64" fmla="*/ 70 w 79"/>
                  <a:gd name="T65" fmla="*/ 39 h 80"/>
                  <a:gd name="T66" fmla="*/ 70 w 79"/>
                  <a:gd name="T67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" h="80">
                    <a:moveTo>
                      <a:pt x="69" y="0"/>
                    </a:moveTo>
                    <a:cubicBezTo>
                      <a:pt x="49" y="0"/>
                      <a:pt x="30" y="0"/>
                      <a:pt x="10" y="0"/>
                    </a:cubicBezTo>
                    <a:cubicBezTo>
                      <a:pt x="3" y="0"/>
                      <a:pt x="0" y="4"/>
                      <a:pt x="0" y="11"/>
                    </a:cubicBezTo>
                    <a:cubicBezTo>
                      <a:pt x="0" y="21"/>
                      <a:pt x="0" y="30"/>
                      <a:pt x="0" y="40"/>
                    </a:cubicBezTo>
                    <a:cubicBezTo>
                      <a:pt x="0" y="50"/>
                      <a:pt x="0" y="60"/>
                      <a:pt x="0" y="69"/>
                    </a:cubicBezTo>
                    <a:cubicBezTo>
                      <a:pt x="0" y="76"/>
                      <a:pt x="3" y="80"/>
                      <a:pt x="10" y="80"/>
                    </a:cubicBezTo>
                    <a:cubicBezTo>
                      <a:pt x="29" y="80"/>
                      <a:pt x="49" y="80"/>
                      <a:pt x="69" y="80"/>
                    </a:cubicBezTo>
                    <a:cubicBezTo>
                      <a:pt x="75" y="80"/>
                      <a:pt x="79" y="76"/>
                      <a:pt x="79" y="69"/>
                    </a:cubicBezTo>
                    <a:cubicBezTo>
                      <a:pt x="79" y="50"/>
                      <a:pt x="79" y="30"/>
                      <a:pt x="79" y="11"/>
                    </a:cubicBezTo>
                    <a:cubicBezTo>
                      <a:pt x="79" y="4"/>
                      <a:pt x="75" y="0"/>
                      <a:pt x="69" y="0"/>
                    </a:cubicBezTo>
                    <a:close/>
                    <a:moveTo>
                      <a:pt x="62" y="9"/>
                    </a:moveTo>
                    <a:cubicBezTo>
                      <a:pt x="70" y="9"/>
                      <a:pt x="70" y="9"/>
                      <a:pt x="70" y="17"/>
                    </a:cubicBezTo>
                    <a:cubicBezTo>
                      <a:pt x="70" y="25"/>
                      <a:pt x="70" y="25"/>
                      <a:pt x="62" y="25"/>
                    </a:cubicBezTo>
                    <a:cubicBezTo>
                      <a:pt x="54" y="25"/>
                      <a:pt x="54" y="25"/>
                      <a:pt x="54" y="17"/>
                    </a:cubicBezTo>
                    <a:cubicBezTo>
                      <a:pt x="54" y="9"/>
                      <a:pt x="54" y="9"/>
                      <a:pt x="62" y="9"/>
                    </a:cubicBezTo>
                    <a:close/>
                    <a:moveTo>
                      <a:pt x="39" y="25"/>
                    </a:moveTo>
                    <a:cubicBezTo>
                      <a:pt x="48" y="25"/>
                      <a:pt x="55" y="32"/>
                      <a:pt x="55" y="40"/>
                    </a:cubicBezTo>
                    <a:cubicBezTo>
                      <a:pt x="55" y="49"/>
                      <a:pt x="48" y="56"/>
                      <a:pt x="39" y="55"/>
                    </a:cubicBezTo>
                    <a:cubicBezTo>
                      <a:pt x="31" y="55"/>
                      <a:pt x="24" y="48"/>
                      <a:pt x="24" y="40"/>
                    </a:cubicBezTo>
                    <a:cubicBezTo>
                      <a:pt x="24" y="32"/>
                      <a:pt x="31" y="25"/>
                      <a:pt x="39" y="25"/>
                    </a:cubicBezTo>
                    <a:close/>
                    <a:moveTo>
                      <a:pt x="70" y="66"/>
                    </a:moveTo>
                    <a:cubicBezTo>
                      <a:pt x="70" y="70"/>
                      <a:pt x="69" y="71"/>
                      <a:pt x="65" y="71"/>
                    </a:cubicBezTo>
                    <a:cubicBezTo>
                      <a:pt x="57" y="71"/>
                      <a:pt x="48" y="71"/>
                      <a:pt x="39" y="71"/>
                    </a:cubicBezTo>
                    <a:cubicBezTo>
                      <a:pt x="31" y="71"/>
                      <a:pt x="22" y="71"/>
                      <a:pt x="13" y="71"/>
                    </a:cubicBezTo>
                    <a:cubicBezTo>
                      <a:pt x="10" y="71"/>
                      <a:pt x="9" y="70"/>
                      <a:pt x="9" y="66"/>
                    </a:cubicBezTo>
                    <a:cubicBezTo>
                      <a:pt x="9" y="56"/>
                      <a:pt x="9" y="47"/>
                      <a:pt x="9" y="37"/>
                    </a:cubicBezTo>
                    <a:cubicBezTo>
                      <a:pt x="9" y="34"/>
                      <a:pt x="9" y="34"/>
                      <a:pt x="12" y="34"/>
                    </a:cubicBezTo>
                    <a:cubicBezTo>
                      <a:pt x="16" y="34"/>
                      <a:pt x="16" y="34"/>
                      <a:pt x="15" y="37"/>
                    </a:cubicBezTo>
                    <a:cubicBezTo>
                      <a:pt x="14" y="50"/>
                      <a:pt x="22" y="62"/>
                      <a:pt x="34" y="64"/>
                    </a:cubicBezTo>
                    <a:cubicBezTo>
                      <a:pt x="47" y="66"/>
                      <a:pt x="59" y="59"/>
                      <a:pt x="63" y="47"/>
                    </a:cubicBezTo>
                    <a:cubicBezTo>
                      <a:pt x="64" y="43"/>
                      <a:pt x="64" y="39"/>
                      <a:pt x="63" y="36"/>
                    </a:cubicBezTo>
                    <a:cubicBezTo>
                      <a:pt x="63" y="34"/>
                      <a:pt x="63" y="34"/>
                      <a:pt x="65" y="34"/>
                    </a:cubicBezTo>
                    <a:cubicBezTo>
                      <a:pt x="70" y="33"/>
                      <a:pt x="70" y="33"/>
                      <a:pt x="70" y="39"/>
                    </a:cubicBezTo>
                    <a:cubicBezTo>
                      <a:pt x="70" y="48"/>
                      <a:pt x="70" y="57"/>
                      <a:pt x="7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</p:grpSp>
      <p:sp>
        <p:nvSpPr>
          <p:cNvPr id="106" name="Rounded Rectangle 105">
            <a:extLst>
              <a:ext uri="{FF2B5EF4-FFF2-40B4-BE49-F238E27FC236}">
                <a16:creationId xmlns:a16="http://schemas.microsoft.com/office/drawing/2014/main" id="{CD6ECD9A-CD19-9948-BC12-6DFB78EEE431}"/>
              </a:ext>
            </a:extLst>
          </p:cNvPr>
          <p:cNvSpPr/>
          <p:nvPr/>
        </p:nvSpPr>
        <p:spPr>
          <a:xfrm>
            <a:off x="9152995" y="5573875"/>
            <a:ext cx="1185973" cy="2628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38100" dist="12700" dir="5400000" algn="c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READ MORE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580BC42D-0202-3649-BB6F-1CF035E96E2F}"/>
              </a:ext>
            </a:extLst>
          </p:cNvPr>
          <p:cNvSpPr txBox="1"/>
          <p:nvPr/>
        </p:nvSpPr>
        <p:spPr>
          <a:xfrm>
            <a:off x="8551740" y="4136633"/>
            <a:ext cx="2388482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Experience: 10 years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D84F518-DB46-5B4E-BBE0-9BF671E3FB4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4000" r="14000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257CC08-4DB5-594A-98A2-146CF87B627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4058" r="14058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CE05D58D-684F-3540-82A4-A999505B7DE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14000" r="14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6542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9FAC9EBA-AF52-3A49-8391-9732314CD31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1846" r="21846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4029285F-6162-5B4C-818A-8B3662CBD8F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21846" r="21846"/>
          <a:stretch>
            <a:fillRect/>
          </a:stretch>
        </p:blipFill>
        <p:spPr/>
      </p:pic>
      <p:pic>
        <p:nvPicPr>
          <p:cNvPr id="66" name="Picture Placeholder 65">
            <a:extLst>
              <a:ext uri="{FF2B5EF4-FFF2-40B4-BE49-F238E27FC236}">
                <a16:creationId xmlns:a16="http://schemas.microsoft.com/office/drawing/2014/main" id="{262ADF93-0F47-984C-B9CB-C18A6706D66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21846" r="21846"/>
          <a:stretch>
            <a:fillRect/>
          </a:stretch>
        </p:blipFill>
        <p:spPr/>
      </p:pic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905A4DFF-2379-054C-ABD7-10F78264DB1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21846" r="21846"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465256-8148-A040-BEF0-B16060B7005C}"/>
              </a:ext>
            </a:extLst>
          </p:cNvPr>
          <p:cNvSpPr txBox="1"/>
          <p:nvPr/>
        </p:nvSpPr>
        <p:spPr>
          <a:xfrm>
            <a:off x="4073612" y="1096656"/>
            <a:ext cx="4044778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FAE9DC-1641-B04D-BC89-4DD785D4088E}"/>
              </a:ext>
            </a:extLst>
          </p:cNvPr>
          <p:cNvSpPr/>
          <p:nvPr/>
        </p:nvSpPr>
        <p:spPr>
          <a:xfrm>
            <a:off x="5504854" y="1780933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071DD3-42FC-E846-937D-4AA5952F8366}"/>
              </a:ext>
            </a:extLst>
          </p:cNvPr>
          <p:cNvSpPr txBox="1"/>
          <p:nvPr/>
        </p:nvSpPr>
        <p:spPr>
          <a:xfrm>
            <a:off x="3633218" y="571644"/>
            <a:ext cx="492556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MANAGEMENT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TEAM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48CDF54-947A-694E-BFE9-88667915BA19}"/>
              </a:ext>
            </a:extLst>
          </p:cNvPr>
          <p:cNvSpPr txBox="1"/>
          <p:nvPr/>
        </p:nvSpPr>
        <p:spPr>
          <a:xfrm>
            <a:off x="1895037" y="2404210"/>
            <a:ext cx="2199533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Tim Burton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B3D94BA-F93F-814D-AC6F-2A5DB2A8AC3E}"/>
              </a:ext>
            </a:extLst>
          </p:cNvPr>
          <p:cNvSpPr txBox="1"/>
          <p:nvPr/>
        </p:nvSpPr>
        <p:spPr>
          <a:xfrm>
            <a:off x="2841624" y="2723678"/>
            <a:ext cx="1252947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accent1"/>
                </a:solidFill>
                <a:latin typeface="Montserrat SemiBold" pitchFamily="2" charset="77"/>
              </a:rPr>
              <a:t>Designer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B57958-2870-784A-B7FD-5C5580F0B0A6}"/>
              </a:ext>
            </a:extLst>
          </p:cNvPr>
          <p:cNvSpPr txBox="1"/>
          <p:nvPr/>
        </p:nvSpPr>
        <p:spPr>
          <a:xfrm>
            <a:off x="2352237" y="3071703"/>
            <a:ext cx="1742333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Experience: 10 years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2A485EC-1712-F94E-B17A-90B4D73E1D76}"/>
              </a:ext>
            </a:extLst>
          </p:cNvPr>
          <p:cNvSpPr>
            <a:spLocks noChangeAspect="1"/>
          </p:cNvSpPr>
          <p:nvPr/>
        </p:nvSpPr>
        <p:spPr>
          <a:xfrm>
            <a:off x="1706089" y="3739197"/>
            <a:ext cx="307777" cy="16927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1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80%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D3DBC1E-2971-5844-A70E-EFD7CEDAFB03}"/>
              </a:ext>
            </a:extLst>
          </p:cNvPr>
          <p:cNvCxnSpPr>
            <a:cxnSpLocks/>
          </p:cNvCxnSpPr>
          <p:nvPr/>
        </p:nvCxnSpPr>
        <p:spPr>
          <a:xfrm>
            <a:off x="2101336" y="3830642"/>
            <a:ext cx="1993235" cy="0"/>
          </a:xfrm>
          <a:prstGeom prst="line">
            <a:avLst/>
          </a:prstGeom>
          <a:ln w="82550" cap="rnd">
            <a:solidFill>
              <a:schemeClr val="tx2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2DC24B3-559D-DF4F-933D-3C732A1E65BE}"/>
              </a:ext>
            </a:extLst>
          </p:cNvPr>
          <p:cNvCxnSpPr>
            <a:cxnSpLocks/>
          </p:cNvCxnSpPr>
          <p:nvPr/>
        </p:nvCxnSpPr>
        <p:spPr>
          <a:xfrm>
            <a:off x="2458175" y="3830642"/>
            <a:ext cx="1636396" cy="0"/>
          </a:xfrm>
          <a:prstGeom prst="line">
            <a:avLst/>
          </a:prstGeom>
          <a:ln w="8255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round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7414928-3A9B-CC4C-B39C-2822E1426B2B}"/>
              </a:ext>
            </a:extLst>
          </p:cNvPr>
          <p:cNvGrpSpPr>
            <a:grpSpLocks noChangeAspect="1"/>
          </p:cNvGrpSpPr>
          <p:nvPr/>
        </p:nvGrpSpPr>
        <p:grpSpPr>
          <a:xfrm>
            <a:off x="3235492" y="3524201"/>
            <a:ext cx="859078" cy="144000"/>
            <a:chOff x="1916579" y="5850463"/>
            <a:chExt cx="866464" cy="145238"/>
          </a:xfrm>
          <a:solidFill>
            <a:schemeClr val="tx2"/>
          </a:solidFill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2572BD9-8A1D-DE4D-81E3-EC68C6D423E6}"/>
                </a:ext>
              </a:extLst>
            </p:cNvPr>
            <p:cNvGrpSpPr/>
            <p:nvPr/>
          </p:nvGrpSpPr>
          <p:grpSpPr>
            <a:xfrm>
              <a:off x="1916579" y="5851701"/>
              <a:ext cx="144000" cy="144000"/>
              <a:chOff x="7520609" y="6122153"/>
              <a:chExt cx="269492" cy="273921"/>
            </a:xfrm>
            <a:grpFill/>
          </p:grpSpPr>
          <p:sp>
            <p:nvSpPr>
              <p:cNvPr id="43" name="Freeform 27">
                <a:extLst>
                  <a:ext uri="{FF2B5EF4-FFF2-40B4-BE49-F238E27FC236}">
                    <a16:creationId xmlns:a16="http://schemas.microsoft.com/office/drawing/2014/main" id="{66A51119-A773-CB4E-B01E-1EBB2D065F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20609" y="6122153"/>
                <a:ext cx="269492" cy="273921"/>
              </a:xfrm>
              <a:custGeom>
                <a:avLst/>
                <a:gdLst>
                  <a:gd name="T0" fmla="*/ 77 w 154"/>
                  <a:gd name="T1" fmla="*/ 3 h 154"/>
                  <a:gd name="T2" fmla="*/ 151 w 154"/>
                  <a:gd name="T3" fmla="*/ 77 h 154"/>
                  <a:gd name="T4" fmla="*/ 84 w 154"/>
                  <a:gd name="T5" fmla="*/ 150 h 154"/>
                  <a:gd name="T6" fmla="*/ 77 w 154"/>
                  <a:gd name="T7" fmla="*/ 150 h 154"/>
                  <a:gd name="T8" fmla="*/ 61 w 154"/>
                  <a:gd name="T9" fmla="*/ 148 h 154"/>
                  <a:gd name="T10" fmla="*/ 4 w 154"/>
                  <a:gd name="T11" fmla="*/ 77 h 154"/>
                  <a:gd name="T12" fmla="*/ 77 w 154"/>
                  <a:gd name="T13" fmla="*/ 3 h 154"/>
                  <a:gd name="T14" fmla="*/ 77 w 154"/>
                  <a:gd name="T15" fmla="*/ 0 h 154"/>
                  <a:gd name="T16" fmla="*/ 0 w 154"/>
                  <a:gd name="T17" fmla="*/ 77 h 154"/>
                  <a:gd name="T18" fmla="*/ 61 w 154"/>
                  <a:gd name="T19" fmla="*/ 152 h 154"/>
                  <a:gd name="T20" fmla="*/ 77 w 154"/>
                  <a:gd name="T21" fmla="*/ 154 h 154"/>
                  <a:gd name="T22" fmla="*/ 84 w 154"/>
                  <a:gd name="T23" fmla="*/ 153 h 154"/>
                  <a:gd name="T24" fmla="*/ 154 w 154"/>
                  <a:gd name="T25" fmla="*/ 77 h 154"/>
                  <a:gd name="T26" fmla="*/ 77 w 154"/>
                  <a:gd name="T2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154">
                    <a:moveTo>
                      <a:pt x="77" y="3"/>
                    </a:moveTo>
                    <a:cubicBezTo>
                      <a:pt x="118" y="3"/>
                      <a:pt x="151" y="36"/>
                      <a:pt x="151" y="77"/>
                    </a:cubicBezTo>
                    <a:cubicBezTo>
                      <a:pt x="151" y="115"/>
                      <a:pt x="121" y="147"/>
                      <a:pt x="84" y="150"/>
                    </a:cubicBezTo>
                    <a:cubicBezTo>
                      <a:pt x="81" y="150"/>
                      <a:pt x="79" y="150"/>
                      <a:pt x="77" y="150"/>
                    </a:cubicBezTo>
                    <a:cubicBezTo>
                      <a:pt x="72" y="150"/>
                      <a:pt x="66" y="149"/>
                      <a:pt x="61" y="148"/>
                    </a:cubicBezTo>
                    <a:cubicBezTo>
                      <a:pt x="28" y="141"/>
                      <a:pt x="4" y="112"/>
                      <a:pt x="4" y="77"/>
                    </a:cubicBezTo>
                    <a:cubicBezTo>
                      <a:pt x="4" y="36"/>
                      <a:pt x="37" y="3"/>
                      <a:pt x="77" y="3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12"/>
                      <a:pt x="25" y="144"/>
                      <a:pt x="61" y="152"/>
                    </a:cubicBezTo>
                    <a:cubicBezTo>
                      <a:pt x="66" y="153"/>
                      <a:pt x="71" y="154"/>
                      <a:pt x="77" y="154"/>
                    </a:cubicBezTo>
                    <a:cubicBezTo>
                      <a:pt x="80" y="154"/>
                      <a:pt x="82" y="154"/>
                      <a:pt x="84" y="153"/>
                    </a:cubicBezTo>
                    <a:cubicBezTo>
                      <a:pt x="123" y="150"/>
                      <a:pt x="154" y="117"/>
                      <a:pt x="154" y="77"/>
                    </a:cubicBezTo>
                    <a:cubicBezTo>
                      <a:pt x="154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44" name="Freeform 28">
                <a:extLst>
                  <a:ext uri="{FF2B5EF4-FFF2-40B4-BE49-F238E27FC236}">
                    <a16:creationId xmlns:a16="http://schemas.microsoft.com/office/drawing/2014/main" id="{07FF2C48-1FAD-DF49-AEDD-480F222C7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6256" y="6163130"/>
                <a:ext cx="98199" cy="191966"/>
              </a:xfrm>
              <a:custGeom>
                <a:avLst/>
                <a:gdLst>
                  <a:gd name="T0" fmla="*/ 37 w 56"/>
                  <a:gd name="T1" fmla="*/ 19 h 108"/>
                  <a:gd name="T2" fmla="*/ 43 w 56"/>
                  <a:gd name="T3" fmla="*/ 17 h 108"/>
                  <a:gd name="T4" fmla="*/ 53 w 56"/>
                  <a:gd name="T5" fmla="*/ 18 h 108"/>
                  <a:gd name="T6" fmla="*/ 56 w 56"/>
                  <a:gd name="T7" fmla="*/ 3 h 108"/>
                  <a:gd name="T8" fmla="*/ 38 w 56"/>
                  <a:gd name="T9" fmla="*/ 0 h 108"/>
                  <a:gd name="T10" fmla="*/ 23 w 56"/>
                  <a:gd name="T11" fmla="*/ 4 h 108"/>
                  <a:gd name="T12" fmla="*/ 15 w 56"/>
                  <a:gd name="T13" fmla="*/ 12 h 108"/>
                  <a:gd name="T14" fmla="*/ 12 w 56"/>
                  <a:gd name="T15" fmla="*/ 27 h 108"/>
                  <a:gd name="T16" fmla="*/ 12 w 56"/>
                  <a:gd name="T17" fmla="*/ 33 h 108"/>
                  <a:gd name="T18" fmla="*/ 0 w 56"/>
                  <a:gd name="T19" fmla="*/ 33 h 108"/>
                  <a:gd name="T20" fmla="*/ 0 w 56"/>
                  <a:gd name="T21" fmla="*/ 51 h 108"/>
                  <a:gd name="T22" fmla="*/ 12 w 56"/>
                  <a:gd name="T23" fmla="*/ 51 h 108"/>
                  <a:gd name="T24" fmla="*/ 12 w 56"/>
                  <a:gd name="T25" fmla="*/ 106 h 108"/>
                  <a:gd name="T26" fmla="*/ 28 w 56"/>
                  <a:gd name="T27" fmla="*/ 108 h 108"/>
                  <a:gd name="T28" fmla="*/ 35 w 56"/>
                  <a:gd name="T29" fmla="*/ 108 h 108"/>
                  <a:gd name="T30" fmla="*/ 35 w 56"/>
                  <a:gd name="T31" fmla="*/ 51 h 108"/>
                  <a:gd name="T32" fmla="*/ 51 w 56"/>
                  <a:gd name="T33" fmla="*/ 51 h 108"/>
                  <a:gd name="T34" fmla="*/ 51 w 56"/>
                  <a:gd name="T35" fmla="*/ 33 h 108"/>
                  <a:gd name="T36" fmla="*/ 35 w 56"/>
                  <a:gd name="T37" fmla="*/ 33 h 108"/>
                  <a:gd name="T38" fmla="*/ 35 w 56"/>
                  <a:gd name="T39" fmla="*/ 28 h 108"/>
                  <a:gd name="T40" fmla="*/ 37 w 56"/>
                  <a:gd name="T41" fmla="*/ 1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" h="108">
                    <a:moveTo>
                      <a:pt x="37" y="19"/>
                    </a:moveTo>
                    <a:cubicBezTo>
                      <a:pt x="38" y="18"/>
                      <a:pt x="40" y="17"/>
                      <a:pt x="43" y="17"/>
                    </a:cubicBezTo>
                    <a:cubicBezTo>
                      <a:pt x="46" y="17"/>
                      <a:pt x="50" y="17"/>
                      <a:pt x="53" y="18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0" y="1"/>
                      <a:pt x="44" y="0"/>
                      <a:pt x="38" y="0"/>
                    </a:cubicBezTo>
                    <a:cubicBezTo>
                      <a:pt x="32" y="0"/>
                      <a:pt x="27" y="1"/>
                      <a:pt x="23" y="4"/>
                    </a:cubicBezTo>
                    <a:cubicBezTo>
                      <a:pt x="19" y="6"/>
                      <a:pt x="16" y="8"/>
                      <a:pt x="15" y="12"/>
                    </a:cubicBezTo>
                    <a:cubicBezTo>
                      <a:pt x="13" y="15"/>
                      <a:pt x="12" y="21"/>
                      <a:pt x="12" y="27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106"/>
                      <a:pt x="12" y="106"/>
                      <a:pt x="12" y="106"/>
                    </a:cubicBezTo>
                    <a:cubicBezTo>
                      <a:pt x="17" y="107"/>
                      <a:pt x="23" y="108"/>
                      <a:pt x="28" y="108"/>
                    </a:cubicBezTo>
                    <a:cubicBezTo>
                      <a:pt x="30" y="108"/>
                      <a:pt x="32" y="108"/>
                      <a:pt x="35" y="10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3"/>
                      <a:pt x="35" y="21"/>
                      <a:pt x="3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BF2BD9A-0792-9745-9E93-DB789AD34461}"/>
                </a:ext>
              </a:extLst>
            </p:cNvPr>
            <p:cNvGrpSpPr/>
            <p:nvPr/>
          </p:nvGrpSpPr>
          <p:grpSpPr>
            <a:xfrm>
              <a:off x="2157263" y="5850463"/>
              <a:ext cx="144000" cy="144000"/>
              <a:chOff x="7824803" y="6119938"/>
              <a:chExt cx="270231" cy="276136"/>
            </a:xfrm>
            <a:grpFill/>
          </p:grpSpPr>
          <p:sp>
            <p:nvSpPr>
              <p:cNvPr id="40" name="Freeform 29">
                <a:extLst>
                  <a:ext uri="{FF2B5EF4-FFF2-40B4-BE49-F238E27FC236}">
                    <a16:creationId xmlns:a16="http://schemas.microsoft.com/office/drawing/2014/main" id="{02D2EA2C-DECF-584C-968F-34970EE5F6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24803" y="6119938"/>
                <a:ext cx="270231" cy="276136"/>
              </a:xfrm>
              <a:custGeom>
                <a:avLst/>
                <a:gdLst>
                  <a:gd name="T0" fmla="*/ 77 w 154"/>
                  <a:gd name="T1" fmla="*/ 4 h 155"/>
                  <a:gd name="T2" fmla="*/ 151 w 154"/>
                  <a:gd name="T3" fmla="*/ 78 h 155"/>
                  <a:gd name="T4" fmla="*/ 77 w 154"/>
                  <a:gd name="T5" fmla="*/ 151 h 155"/>
                  <a:gd name="T6" fmla="*/ 4 w 154"/>
                  <a:gd name="T7" fmla="*/ 78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8 h 155"/>
                  <a:gd name="T14" fmla="*/ 77 w 154"/>
                  <a:gd name="T15" fmla="*/ 155 h 155"/>
                  <a:gd name="T16" fmla="*/ 154 w 154"/>
                  <a:gd name="T17" fmla="*/ 78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8" y="4"/>
                      <a:pt x="151" y="37"/>
                      <a:pt x="151" y="78"/>
                    </a:cubicBezTo>
                    <a:cubicBezTo>
                      <a:pt x="151" y="118"/>
                      <a:pt x="118" y="151"/>
                      <a:pt x="77" y="151"/>
                    </a:cubicBezTo>
                    <a:cubicBezTo>
                      <a:pt x="37" y="151"/>
                      <a:pt x="4" y="118"/>
                      <a:pt x="4" y="78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120"/>
                      <a:pt x="35" y="155"/>
                      <a:pt x="77" y="155"/>
                    </a:cubicBezTo>
                    <a:cubicBezTo>
                      <a:pt x="120" y="155"/>
                      <a:pt x="154" y="120"/>
                      <a:pt x="154" y="78"/>
                    </a:cubicBezTo>
                    <a:cubicBezTo>
                      <a:pt x="154" y="35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E99EFF42-1AED-CB48-A7A5-599D548C5E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70580" y="6177897"/>
                <a:ext cx="178677" cy="160218"/>
              </a:xfrm>
              <a:custGeom>
                <a:avLst/>
                <a:gdLst>
                  <a:gd name="T0" fmla="*/ 97 w 102"/>
                  <a:gd name="T1" fmla="*/ 34 h 90"/>
                  <a:gd name="T2" fmla="*/ 53 w 102"/>
                  <a:gd name="T3" fmla="*/ 0 h 90"/>
                  <a:gd name="T4" fmla="*/ 45 w 102"/>
                  <a:gd name="T5" fmla="*/ 0 h 90"/>
                  <a:gd name="T6" fmla="*/ 14 w 102"/>
                  <a:gd name="T7" fmla="*/ 65 h 90"/>
                  <a:gd name="T8" fmla="*/ 14 w 102"/>
                  <a:gd name="T9" fmla="*/ 68 h 90"/>
                  <a:gd name="T10" fmla="*/ 9 w 102"/>
                  <a:gd name="T11" fmla="*/ 88 h 90"/>
                  <a:gd name="T12" fmla="*/ 9 w 102"/>
                  <a:gd name="T13" fmla="*/ 89 h 90"/>
                  <a:gd name="T14" fmla="*/ 31 w 102"/>
                  <a:gd name="T15" fmla="*/ 84 h 90"/>
                  <a:gd name="T16" fmla="*/ 33 w 102"/>
                  <a:gd name="T17" fmla="*/ 84 h 90"/>
                  <a:gd name="T18" fmla="*/ 62 w 102"/>
                  <a:gd name="T19" fmla="*/ 88 h 90"/>
                  <a:gd name="T20" fmla="*/ 97 w 102"/>
                  <a:gd name="T21" fmla="*/ 34 h 90"/>
                  <a:gd name="T22" fmla="*/ 59 w 102"/>
                  <a:gd name="T23" fmla="*/ 81 h 90"/>
                  <a:gd name="T24" fmla="*/ 54 w 102"/>
                  <a:gd name="T25" fmla="*/ 81 h 90"/>
                  <a:gd name="T26" fmla="*/ 34 w 102"/>
                  <a:gd name="T27" fmla="*/ 76 h 90"/>
                  <a:gd name="T28" fmla="*/ 32 w 102"/>
                  <a:gd name="T29" fmla="*/ 76 h 90"/>
                  <a:gd name="T30" fmla="*/ 20 w 102"/>
                  <a:gd name="T31" fmla="*/ 79 h 90"/>
                  <a:gd name="T32" fmla="*/ 19 w 102"/>
                  <a:gd name="T33" fmla="*/ 78 h 90"/>
                  <a:gd name="T34" fmla="*/ 22 w 102"/>
                  <a:gd name="T35" fmla="*/ 67 h 90"/>
                  <a:gd name="T36" fmla="*/ 22 w 102"/>
                  <a:gd name="T37" fmla="*/ 64 h 90"/>
                  <a:gd name="T38" fmla="*/ 23 w 102"/>
                  <a:gd name="T39" fmla="*/ 23 h 90"/>
                  <a:gd name="T40" fmla="*/ 61 w 102"/>
                  <a:gd name="T41" fmla="*/ 8 h 90"/>
                  <a:gd name="T42" fmla="*/ 89 w 102"/>
                  <a:gd name="T43" fmla="*/ 36 h 90"/>
                  <a:gd name="T44" fmla="*/ 59 w 102"/>
                  <a:gd name="T45" fmla="*/ 8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2" h="90">
                    <a:moveTo>
                      <a:pt x="97" y="34"/>
                    </a:moveTo>
                    <a:cubicBezTo>
                      <a:pt x="92" y="14"/>
                      <a:pt x="74" y="0"/>
                      <a:pt x="53" y="0"/>
                    </a:cubicBezTo>
                    <a:cubicBezTo>
                      <a:pt x="50" y="0"/>
                      <a:pt x="47" y="0"/>
                      <a:pt x="45" y="0"/>
                    </a:cubicBezTo>
                    <a:cubicBezTo>
                      <a:pt x="15" y="6"/>
                      <a:pt x="0" y="39"/>
                      <a:pt x="14" y="65"/>
                    </a:cubicBezTo>
                    <a:cubicBezTo>
                      <a:pt x="15" y="66"/>
                      <a:pt x="15" y="67"/>
                      <a:pt x="14" y="68"/>
                    </a:cubicBezTo>
                    <a:cubicBezTo>
                      <a:pt x="12" y="74"/>
                      <a:pt x="10" y="82"/>
                      <a:pt x="9" y="88"/>
                    </a:cubicBezTo>
                    <a:cubicBezTo>
                      <a:pt x="8" y="90"/>
                      <a:pt x="8" y="90"/>
                      <a:pt x="9" y="89"/>
                    </a:cubicBezTo>
                    <a:cubicBezTo>
                      <a:pt x="17" y="87"/>
                      <a:pt x="24" y="85"/>
                      <a:pt x="31" y="84"/>
                    </a:cubicBezTo>
                    <a:cubicBezTo>
                      <a:pt x="32" y="83"/>
                      <a:pt x="32" y="83"/>
                      <a:pt x="33" y="84"/>
                    </a:cubicBezTo>
                    <a:cubicBezTo>
                      <a:pt x="42" y="88"/>
                      <a:pt x="52" y="90"/>
                      <a:pt x="62" y="88"/>
                    </a:cubicBezTo>
                    <a:cubicBezTo>
                      <a:pt x="86" y="83"/>
                      <a:pt x="102" y="58"/>
                      <a:pt x="97" y="34"/>
                    </a:cubicBezTo>
                    <a:close/>
                    <a:moveTo>
                      <a:pt x="59" y="81"/>
                    </a:moveTo>
                    <a:cubicBezTo>
                      <a:pt x="57" y="81"/>
                      <a:pt x="55" y="81"/>
                      <a:pt x="54" y="81"/>
                    </a:cubicBezTo>
                    <a:cubicBezTo>
                      <a:pt x="46" y="81"/>
                      <a:pt x="40" y="79"/>
                      <a:pt x="34" y="76"/>
                    </a:cubicBezTo>
                    <a:cubicBezTo>
                      <a:pt x="33" y="76"/>
                      <a:pt x="33" y="75"/>
                      <a:pt x="32" y="76"/>
                    </a:cubicBezTo>
                    <a:cubicBezTo>
                      <a:pt x="28" y="77"/>
                      <a:pt x="24" y="78"/>
                      <a:pt x="20" y="79"/>
                    </a:cubicBezTo>
                    <a:cubicBezTo>
                      <a:pt x="19" y="79"/>
                      <a:pt x="19" y="79"/>
                      <a:pt x="19" y="78"/>
                    </a:cubicBezTo>
                    <a:cubicBezTo>
                      <a:pt x="20" y="74"/>
                      <a:pt x="21" y="71"/>
                      <a:pt x="22" y="67"/>
                    </a:cubicBezTo>
                    <a:cubicBezTo>
                      <a:pt x="23" y="66"/>
                      <a:pt x="23" y="65"/>
                      <a:pt x="22" y="64"/>
                    </a:cubicBezTo>
                    <a:cubicBezTo>
                      <a:pt x="14" y="51"/>
                      <a:pt x="14" y="35"/>
                      <a:pt x="23" y="23"/>
                    </a:cubicBezTo>
                    <a:cubicBezTo>
                      <a:pt x="33" y="10"/>
                      <a:pt x="46" y="5"/>
                      <a:pt x="61" y="8"/>
                    </a:cubicBezTo>
                    <a:cubicBezTo>
                      <a:pt x="76" y="11"/>
                      <a:pt x="86" y="21"/>
                      <a:pt x="89" y="36"/>
                    </a:cubicBezTo>
                    <a:cubicBezTo>
                      <a:pt x="94" y="57"/>
                      <a:pt x="80" y="77"/>
                      <a:pt x="59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42" name="Freeform 31">
                <a:extLst>
                  <a:ext uri="{FF2B5EF4-FFF2-40B4-BE49-F238E27FC236}">
                    <a16:creationId xmlns:a16="http://schemas.microsoft.com/office/drawing/2014/main" id="{29AFB551-D686-B647-84AF-D46788F8A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79" y="6219613"/>
                <a:ext cx="80479" cy="76787"/>
              </a:xfrm>
              <a:custGeom>
                <a:avLst/>
                <a:gdLst>
                  <a:gd name="T0" fmla="*/ 35 w 46"/>
                  <a:gd name="T1" fmla="*/ 42 h 43"/>
                  <a:gd name="T2" fmla="*/ 30 w 46"/>
                  <a:gd name="T3" fmla="*/ 42 h 43"/>
                  <a:gd name="T4" fmla="*/ 6 w 46"/>
                  <a:gd name="T5" fmla="*/ 24 h 43"/>
                  <a:gd name="T6" fmla="*/ 1 w 46"/>
                  <a:gd name="T7" fmla="*/ 14 h 43"/>
                  <a:gd name="T8" fmla="*/ 5 w 46"/>
                  <a:gd name="T9" fmla="*/ 2 h 43"/>
                  <a:gd name="T10" fmla="*/ 11 w 46"/>
                  <a:gd name="T11" fmla="*/ 1 h 43"/>
                  <a:gd name="T12" fmla="*/ 12 w 46"/>
                  <a:gd name="T13" fmla="*/ 2 h 43"/>
                  <a:gd name="T14" fmla="*/ 16 w 46"/>
                  <a:gd name="T15" fmla="*/ 11 h 43"/>
                  <a:gd name="T16" fmla="*/ 15 w 46"/>
                  <a:gd name="T17" fmla="*/ 13 h 43"/>
                  <a:gd name="T18" fmla="*/ 13 w 46"/>
                  <a:gd name="T19" fmla="*/ 17 h 43"/>
                  <a:gd name="T20" fmla="*/ 12 w 46"/>
                  <a:gd name="T21" fmla="*/ 19 h 43"/>
                  <a:gd name="T22" fmla="*/ 28 w 46"/>
                  <a:gd name="T23" fmla="*/ 32 h 43"/>
                  <a:gd name="T24" fmla="*/ 30 w 46"/>
                  <a:gd name="T25" fmla="*/ 32 h 43"/>
                  <a:gd name="T26" fmla="*/ 33 w 46"/>
                  <a:gd name="T27" fmla="*/ 27 h 43"/>
                  <a:gd name="T28" fmla="*/ 36 w 46"/>
                  <a:gd name="T29" fmla="*/ 27 h 43"/>
                  <a:gd name="T30" fmla="*/ 42 w 46"/>
                  <a:gd name="T31" fmla="*/ 30 h 43"/>
                  <a:gd name="T32" fmla="*/ 44 w 46"/>
                  <a:gd name="T33" fmla="*/ 31 h 43"/>
                  <a:gd name="T34" fmla="*/ 46 w 46"/>
                  <a:gd name="T35" fmla="*/ 34 h 43"/>
                  <a:gd name="T36" fmla="*/ 38 w 46"/>
                  <a:gd name="T37" fmla="*/ 42 h 43"/>
                  <a:gd name="T38" fmla="*/ 35 w 46"/>
                  <a:gd name="T3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3">
                    <a:moveTo>
                      <a:pt x="35" y="42"/>
                    </a:moveTo>
                    <a:cubicBezTo>
                      <a:pt x="33" y="43"/>
                      <a:pt x="32" y="42"/>
                      <a:pt x="30" y="42"/>
                    </a:cubicBezTo>
                    <a:cubicBezTo>
                      <a:pt x="20" y="39"/>
                      <a:pt x="12" y="33"/>
                      <a:pt x="6" y="24"/>
                    </a:cubicBezTo>
                    <a:cubicBezTo>
                      <a:pt x="4" y="21"/>
                      <a:pt x="1" y="18"/>
                      <a:pt x="1" y="14"/>
                    </a:cubicBezTo>
                    <a:cubicBezTo>
                      <a:pt x="0" y="9"/>
                      <a:pt x="1" y="5"/>
                      <a:pt x="5" y="2"/>
                    </a:cubicBezTo>
                    <a:cubicBezTo>
                      <a:pt x="6" y="1"/>
                      <a:pt x="9" y="0"/>
                      <a:pt x="11" y="1"/>
                    </a:cubicBezTo>
                    <a:cubicBezTo>
                      <a:pt x="11" y="1"/>
                      <a:pt x="11" y="1"/>
                      <a:pt x="12" y="2"/>
                    </a:cubicBezTo>
                    <a:cubicBezTo>
                      <a:pt x="13" y="5"/>
                      <a:pt x="14" y="8"/>
                      <a:pt x="16" y="11"/>
                    </a:cubicBezTo>
                    <a:cubicBezTo>
                      <a:pt x="16" y="12"/>
                      <a:pt x="16" y="12"/>
                      <a:pt x="15" y="13"/>
                    </a:cubicBezTo>
                    <a:cubicBezTo>
                      <a:pt x="15" y="14"/>
                      <a:pt x="14" y="15"/>
                      <a:pt x="13" y="17"/>
                    </a:cubicBezTo>
                    <a:cubicBezTo>
                      <a:pt x="12" y="17"/>
                      <a:pt x="12" y="18"/>
                      <a:pt x="12" y="19"/>
                    </a:cubicBezTo>
                    <a:cubicBezTo>
                      <a:pt x="16" y="25"/>
                      <a:pt x="21" y="30"/>
                      <a:pt x="28" y="32"/>
                    </a:cubicBezTo>
                    <a:cubicBezTo>
                      <a:pt x="29" y="33"/>
                      <a:pt x="29" y="32"/>
                      <a:pt x="30" y="32"/>
                    </a:cubicBezTo>
                    <a:cubicBezTo>
                      <a:pt x="31" y="30"/>
                      <a:pt x="32" y="29"/>
                      <a:pt x="33" y="27"/>
                    </a:cubicBezTo>
                    <a:cubicBezTo>
                      <a:pt x="34" y="27"/>
                      <a:pt x="35" y="26"/>
                      <a:pt x="36" y="27"/>
                    </a:cubicBezTo>
                    <a:cubicBezTo>
                      <a:pt x="38" y="28"/>
                      <a:pt x="40" y="29"/>
                      <a:pt x="42" y="30"/>
                    </a:cubicBezTo>
                    <a:cubicBezTo>
                      <a:pt x="43" y="30"/>
                      <a:pt x="43" y="30"/>
                      <a:pt x="44" y="31"/>
                    </a:cubicBezTo>
                    <a:cubicBezTo>
                      <a:pt x="46" y="32"/>
                      <a:pt x="46" y="32"/>
                      <a:pt x="46" y="34"/>
                    </a:cubicBezTo>
                    <a:cubicBezTo>
                      <a:pt x="45" y="39"/>
                      <a:pt x="42" y="41"/>
                      <a:pt x="38" y="42"/>
                    </a:cubicBezTo>
                    <a:cubicBezTo>
                      <a:pt x="37" y="43"/>
                      <a:pt x="36" y="43"/>
                      <a:pt x="3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EC791377-6800-A646-967F-8D70102C8F22}"/>
                </a:ext>
              </a:extLst>
            </p:cNvPr>
            <p:cNvGrpSpPr/>
            <p:nvPr/>
          </p:nvGrpSpPr>
          <p:grpSpPr>
            <a:xfrm>
              <a:off x="2398359" y="5851701"/>
              <a:ext cx="144000" cy="144000"/>
              <a:chOff x="8128259" y="6122153"/>
              <a:chExt cx="269492" cy="275398"/>
            </a:xfrm>
            <a:grpFill/>
          </p:grpSpPr>
          <p:sp>
            <p:nvSpPr>
              <p:cNvPr id="38" name="Freeform 32">
                <a:extLst>
                  <a:ext uri="{FF2B5EF4-FFF2-40B4-BE49-F238E27FC236}">
                    <a16:creationId xmlns:a16="http://schemas.microsoft.com/office/drawing/2014/main" id="{EE4F8DA0-07F1-DF44-8176-4B1DCD6C62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28259" y="6122153"/>
                <a:ext cx="269492" cy="275398"/>
              </a:xfrm>
              <a:custGeom>
                <a:avLst/>
                <a:gdLst>
                  <a:gd name="T0" fmla="*/ 77 w 154"/>
                  <a:gd name="T1" fmla="*/ 4 h 155"/>
                  <a:gd name="T2" fmla="*/ 150 w 154"/>
                  <a:gd name="T3" fmla="*/ 77 h 155"/>
                  <a:gd name="T4" fmla="*/ 77 w 154"/>
                  <a:gd name="T5" fmla="*/ 151 h 155"/>
                  <a:gd name="T6" fmla="*/ 3 w 154"/>
                  <a:gd name="T7" fmla="*/ 77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7 h 155"/>
                  <a:gd name="T14" fmla="*/ 77 w 154"/>
                  <a:gd name="T15" fmla="*/ 155 h 155"/>
                  <a:gd name="T16" fmla="*/ 154 w 154"/>
                  <a:gd name="T17" fmla="*/ 77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7" y="4"/>
                      <a:pt x="150" y="37"/>
                      <a:pt x="150" y="77"/>
                    </a:cubicBezTo>
                    <a:cubicBezTo>
                      <a:pt x="150" y="118"/>
                      <a:pt x="117" y="151"/>
                      <a:pt x="77" y="151"/>
                    </a:cubicBezTo>
                    <a:cubicBezTo>
                      <a:pt x="36" y="151"/>
                      <a:pt x="3" y="118"/>
                      <a:pt x="3" y="77"/>
                    </a:cubicBezTo>
                    <a:cubicBezTo>
                      <a:pt x="3" y="37"/>
                      <a:pt x="36" y="4"/>
                      <a:pt x="77" y="4"/>
                    </a:cubicBezTo>
                    <a:moveTo>
                      <a:pt x="77" y="0"/>
                    </a:moveTo>
                    <a:cubicBezTo>
                      <a:pt x="34" y="0"/>
                      <a:pt x="0" y="35"/>
                      <a:pt x="0" y="77"/>
                    </a:cubicBezTo>
                    <a:cubicBezTo>
                      <a:pt x="0" y="120"/>
                      <a:pt x="34" y="155"/>
                      <a:pt x="77" y="155"/>
                    </a:cubicBezTo>
                    <a:cubicBezTo>
                      <a:pt x="119" y="155"/>
                      <a:pt x="154" y="120"/>
                      <a:pt x="154" y="77"/>
                    </a:cubicBezTo>
                    <a:cubicBezTo>
                      <a:pt x="154" y="35"/>
                      <a:pt x="119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39" name="Freeform 33">
                <a:extLst>
                  <a:ext uri="{FF2B5EF4-FFF2-40B4-BE49-F238E27FC236}">
                    <a16:creationId xmlns:a16="http://schemas.microsoft.com/office/drawing/2014/main" id="{F10DF5A9-FBD2-1043-A17F-C46895C17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1050" y="6188603"/>
                <a:ext cx="163910" cy="142498"/>
              </a:xfrm>
              <a:custGeom>
                <a:avLst/>
                <a:gdLst>
                  <a:gd name="T0" fmla="*/ 0 w 94"/>
                  <a:gd name="T1" fmla="*/ 70 h 80"/>
                  <a:gd name="T2" fmla="*/ 21 w 94"/>
                  <a:gd name="T3" fmla="*/ 67 h 80"/>
                  <a:gd name="T4" fmla="*/ 29 w 94"/>
                  <a:gd name="T5" fmla="*/ 62 h 80"/>
                  <a:gd name="T6" fmla="*/ 20 w 94"/>
                  <a:gd name="T7" fmla="*/ 60 h 80"/>
                  <a:gd name="T8" fmla="*/ 11 w 94"/>
                  <a:gd name="T9" fmla="*/ 50 h 80"/>
                  <a:gd name="T10" fmla="*/ 12 w 94"/>
                  <a:gd name="T11" fmla="*/ 49 h 80"/>
                  <a:gd name="T12" fmla="*/ 19 w 94"/>
                  <a:gd name="T13" fmla="*/ 48 h 80"/>
                  <a:gd name="T14" fmla="*/ 14 w 94"/>
                  <a:gd name="T15" fmla="*/ 47 h 80"/>
                  <a:gd name="T16" fmla="*/ 4 w 94"/>
                  <a:gd name="T17" fmla="*/ 30 h 80"/>
                  <a:gd name="T18" fmla="*/ 5 w 94"/>
                  <a:gd name="T19" fmla="*/ 30 h 80"/>
                  <a:gd name="T20" fmla="*/ 12 w 94"/>
                  <a:gd name="T21" fmla="*/ 32 h 80"/>
                  <a:gd name="T22" fmla="*/ 9 w 94"/>
                  <a:gd name="T23" fmla="*/ 29 h 80"/>
                  <a:gd name="T24" fmla="*/ 6 w 94"/>
                  <a:gd name="T25" fmla="*/ 7 h 80"/>
                  <a:gd name="T26" fmla="*/ 7 w 94"/>
                  <a:gd name="T27" fmla="*/ 7 h 80"/>
                  <a:gd name="T28" fmla="*/ 41 w 94"/>
                  <a:gd name="T29" fmla="*/ 25 h 80"/>
                  <a:gd name="T30" fmla="*/ 45 w 94"/>
                  <a:gd name="T31" fmla="*/ 26 h 80"/>
                  <a:gd name="T32" fmla="*/ 46 w 94"/>
                  <a:gd name="T33" fmla="*/ 25 h 80"/>
                  <a:gd name="T34" fmla="*/ 56 w 94"/>
                  <a:gd name="T35" fmla="*/ 5 h 80"/>
                  <a:gd name="T36" fmla="*/ 79 w 94"/>
                  <a:gd name="T37" fmla="*/ 8 h 80"/>
                  <a:gd name="T38" fmla="*/ 81 w 94"/>
                  <a:gd name="T39" fmla="*/ 8 h 80"/>
                  <a:gd name="T40" fmla="*/ 91 w 94"/>
                  <a:gd name="T41" fmla="*/ 4 h 80"/>
                  <a:gd name="T42" fmla="*/ 92 w 94"/>
                  <a:gd name="T43" fmla="*/ 4 h 80"/>
                  <a:gd name="T44" fmla="*/ 84 w 94"/>
                  <a:gd name="T45" fmla="*/ 14 h 80"/>
                  <a:gd name="T46" fmla="*/ 94 w 94"/>
                  <a:gd name="T47" fmla="*/ 11 h 80"/>
                  <a:gd name="T48" fmla="*/ 94 w 94"/>
                  <a:gd name="T49" fmla="*/ 13 h 80"/>
                  <a:gd name="T50" fmla="*/ 86 w 94"/>
                  <a:gd name="T51" fmla="*/ 21 h 80"/>
                  <a:gd name="T52" fmla="*/ 85 w 94"/>
                  <a:gd name="T53" fmla="*/ 22 h 80"/>
                  <a:gd name="T54" fmla="*/ 71 w 94"/>
                  <a:gd name="T55" fmla="*/ 60 h 80"/>
                  <a:gd name="T56" fmla="*/ 39 w 94"/>
                  <a:gd name="T57" fmla="*/ 78 h 80"/>
                  <a:gd name="T58" fmla="*/ 1 w 94"/>
                  <a:gd name="T59" fmla="*/ 71 h 80"/>
                  <a:gd name="T60" fmla="*/ 0 w 94"/>
                  <a:gd name="T61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0">
                    <a:moveTo>
                      <a:pt x="0" y="70"/>
                    </a:moveTo>
                    <a:cubicBezTo>
                      <a:pt x="7" y="71"/>
                      <a:pt x="14" y="70"/>
                      <a:pt x="21" y="67"/>
                    </a:cubicBezTo>
                    <a:cubicBezTo>
                      <a:pt x="23" y="66"/>
                      <a:pt x="26" y="64"/>
                      <a:pt x="29" y="62"/>
                    </a:cubicBezTo>
                    <a:cubicBezTo>
                      <a:pt x="26" y="62"/>
                      <a:pt x="23" y="61"/>
                      <a:pt x="20" y="60"/>
                    </a:cubicBezTo>
                    <a:cubicBezTo>
                      <a:pt x="16" y="58"/>
                      <a:pt x="13" y="54"/>
                      <a:pt x="11" y="50"/>
                    </a:cubicBezTo>
                    <a:cubicBezTo>
                      <a:pt x="11" y="49"/>
                      <a:pt x="11" y="49"/>
                      <a:pt x="12" y="49"/>
                    </a:cubicBezTo>
                    <a:cubicBezTo>
                      <a:pt x="15" y="49"/>
                      <a:pt x="17" y="49"/>
                      <a:pt x="19" y="48"/>
                    </a:cubicBezTo>
                    <a:cubicBezTo>
                      <a:pt x="17" y="48"/>
                      <a:pt x="16" y="47"/>
                      <a:pt x="14" y="47"/>
                    </a:cubicBezTo>
                    <a:cubicBezTo>
                      <a:pt x="8" y="43"/>
                      <a:pt x="5" y="37"/>
                      <a:pt x="4" y="30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7" y="31"/>
                      <a:pt x="10" y="31"/>
                      <a:pt x="12" y="32"/>
                    </a:cubicBezTo>
                    <a:cubicBezTo>
                      <a:pt x="11" y="30"/>
                      <a:pt x="10" y="30"/>
                      <a:pt x="9" y="29"/>
                    </a:cubicBezTo>
                    <a:cubicBezTo>
                      <a:pt x="4" y="23"/>
                      <a:pt x="3" y="14"/>
                      <a:pt x="6" y="7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16" y="17"/>
                      <a:pt x="28" y="23"/>
                      <a:pt x="41" y="25"/>
                    </a:cubicBezTo>
                    <a:cubicBezTo>
                      <a:pt x="42" y="26"/>
                      <a:pt x="44" y="26"/>
                      <a:pt x="45" y="26"/>
                    </a:cubicBezTo>
                    <a:cubicBezTo>
                      <a:pt x="46" y="26"/>
                      <a:pt x="46" y="26"/>
                      <a:pt x="46" y="25"/>
                    </a:cubicBezTo>
                    <a:cubicBezTo>
                      <a:pt x="45" y="17"/>
                      <a:pt x="49" y="9"/>
                      <a:pt x="56" y="5"/>
                    </a:cubicBezTo>
                    <a:cubicBezTo>
                      <a:pt x="63" y="0"/>
                      <a:pt x="73" y="2"/>
                      <a:pt x="79" y="8"/>
                    </a:cubicBezTo>
                    <a:cubicBezTo>
                      <a:pt x="79" y="8"/>
                      <a:pt x="80" y="8"/>
                      <a:pt x="81" y="8"/>
                    </a:cubicBezTo>
                    <a:cubicBezTo>
                      <a:pt x="84" y="7"/>
                      <a:pt x="88" y="6"/>
                      <a:pt x="91" y="4"/>
                    </a:cubicBezTo>
                    <a:cubicBezTo>
                      <a:pt x="91" y="4"/>
                      <a:pt x="91" y="4"/>
                      <a:pt x="92" y="4"/>
                    </a:cubicBezTo>
                    <a:cubicBezTo>
                      <a:pt x="90" y="8"/>
                      <a:pt x="88" y="11"/>
                      <a:pt x="84" y="14"/>
                    </a:cubicBezTo>
                    <a:cubicBezTo>
                      <a:pt x="87" y="14"/>
                      <a:pt x="91" y="13"/>
                      <a:pt x="94" y="11"/>
                    </a:cubicBezTo>
                    <a:cubicBezTo>
                      <a:pt x="94" y="12"/>
                      <a:pt x="94" y="12"/>
                      <a:pt x="94" y="13"/>
                    </a:cubicBezTo>
                    <a:cubicBezTo>
                      <a:pt x="91" y="16"/>
                      <a:pt x="89" y="18"/>
                      <a:pt x="86" y="21"/>
                    </a:cubicBezTo>
                    <a:cubicBezTo>
                      <a:pt x="85" y="21"/>
                      <a:pt x="85" y="22"/>
                      <a:pt x="85" y="22"/>
                    </a:cubicBezTo>
                    <a:cubicBezTo>
                      <a:pt x="85" y="36"/>
                      <a:pt x="81" y="49"/>
                      <a:pt x="71" y="60"/>
                    </a:cubicBezTo>
                    <a:cubicBezTo>
                      <a:pt x="63" y="70"/>
                      <a:pt x="52" y="76"/>
                      <a:pt x="39" y="78"/>
                    </a:cubicBezTo>
                    <a:cubicBezTo>
                      <a:pt x="26" y="80"/>
                      <a:pt x="13" y="78"/>
                      <a:pt x="1" y="71"/>
                    </a:cubicBezTo>
                    <a:cubicBezTo>
                      <a:pt x="1" y="70"/>
                      <a:pt x="1" y="70"/>
                      <a:pt x="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BEB5D8F-7075-FB41-B795-8793D5B8E4FC}"/>
                </a:ext>
              </a:extLst>
            </p:cNvPr>
            <p:cNvGrpSpPr/>
            <p:nvPr/>
          </p:nvGrpSpPr>
          <p:grpSpPr>
            <a:xfrm>
              <a:off x="2639043" y="5851701"/>
              <a:ext cx="144000" cy="144000"/>
              <a:chOff x="8437622" y="6122153"/>
              <a:chExt cx="271707" cy="273921"/>
            </a:xfrm>
            <a:grpFill/>
          </p:grpSpPr>
          <p:sp>
            <p:nvSpPr>
              <p:cNvPr id="36" name="Freeform 34">
                <a:extLst>
                  <a:ext uri="{FF2B5EF4-FFF2-40B4-BE49-F238E27FC236}">
                    <a16:creationId xmlns:a16="http://schemas.microsoft.com/office/drawing/2014/main" id="{322EDF63-0ECF-FA4E-A4A0-1B1710725D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7622" y="6122153"/>
                <a:ext cx="271707" cy="273921"/>
              </a:xfrm>
              <a:custGeom>
                <a:avLst/>
                <a:gdLst>
                  <a:gd name="T0" fmla="*/ 77 w 155"/>
                  <a:gd name="T1" fmla="*/ 4 h 154"/>
                  <a:gd name="T2" fmla="*/ 151 w 155"/>
                  <a:gd name="T3" fmla="*/ 77 h 154"/>
                  <a:gd name="T4" fmla="*/ 77 w 155"/>
                  <a:gd name="T5" fmla="*/ 150 h 154"/>
                  <a:gd name="T6" fmla="*/ 4 w 155"/>
                  <a:gd name="T7" fmla="*/ 77 h 154"/>
                  <a:gd name="T8" fmla="*/ 77 w 155"/>
                  <a:gd name="T9" fmla="*/ 4 h 154"/>
                  <a:gd name="T10" fmla="*/ 77 w 155"/>
                  <a:gd name="T11" fmla="*/ 0 h 154"/>
                  <a:gd name="T12" fmla="*/ 0 w 155"/>
                  <a:gd name="T13" fmla="*/ 77 h 154"/>
                  <a:gd name="T14" fmla="*/ 77 w 155"/>
                  <a:gd name="T15" fmla="*/ 154 h 154"/>
                  <a:gd name="T16" fmla="*/ 155 w 155"/>
                  <a:gd name="T17" fmla="*/ 77 h 154"/>
                  <a:gd name="T18" fmla="*/ 77 w 155"/>
                  <a:gd name="T1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154">
                    <a:moveTo>
                      <a:pt x="77" y="4"/>
                    </a:moveTo>
                    <a:cubicBezTo>
                      <a:pt x="118" y="4"/>
                      <a:pt x="151" y="37"/>
                      <a:pt x="151" y="77"/>
                    </a:cubicBezTo>
                    <a:cubicBezTo>
                      <a:pt x="151" y="118"/>
                      <a:pt x="118" y="150"/>
                      <a:pt x="77" y="150"/>
                    </a:cubicBezTo>
                    <a:cubicBezTo>
                      <a:pt x="37" y="150"/>
                      <a:pt x="4" y="118"/>
                      <a:pt x="4" y="77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20"/>
                      <a:pt x="35" y="154"/>
                      <a:pt x="77" y="154"/>
                    </a:cubicBezTo>
                    <a:cubicBezTo>
                      <a:pt x="120" y="154"/>
                      <a:pt x="155" y="120"/>
                      <a:pt x="155" y="77"/>
                    </a:cubicBezTo>
                    <a:cubicBezTo>
                      <a:pt x="155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37" name="Freeform 35">
                <a:extLst>
                  <a:ext uri="{FF2B5EF4-FFF2-40B4-BE49-F238E27FC236}">
                    <a16:creationId xmlns:a16="http://schemas.microsoft.com/office/drawing/2014/main" id="{36CF2C1D-9D5E-CF41-A61D-A706AACE66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4072" y="6187864"/>
                <a:ext cx="138807" cy="142498"/>
              </a:xfrm>
              <a:custGeom>
                <a:avLst/>
                <a:gdLst>
                  <a:gd name="T0" fmla="*/ 69 w 79"/>
                  <a:gd name="T1" fmla="*/ 0 h 80"/>
                  <a:gd name="T2" fmla="*/ 10 w 79"/>
                  <a:gd name="T3" fmla="*/ 0 h 80"/>
                  <a:gd name="T4" fmla="*/ 0 w 79"/>
                  <a:gd name="T5" fmla="*/ 11 h 80"/>
                  <a:gd name="T6" fmla="*/ 0 w 79"/>
                  <a:gd name="T7" fmla="*/ 40 h 80"/>
                  <a:gd name="T8" fmla="*/ 0 w 79"/>
                  <a:gd name="T9" fmla="*/ 69 h 80"/>
                  <a:gd name="T10" fmla="*/ 10 w 79"/>
                  <a:gd name="T11" fmla="*/ 80 h 80"/>
                  <a:gd name="T12" fmla="*/ 69 w 79"/>
                  <a:gd name="T13" fmla="*/ 80 h 80"/>
                  <a:gd name="T14" fmla="*/ 79 w 79"/>
                  <a:gd name="T15" fmla="*/ 69 h 80"/>
                  <a:gd name="T16" fmla="*/ 79 w 79"/>
                  <a:gd name="T17" fmla="*/ 11 h 80"/>
                  <a:gd name="T18" fmla="*/ 69 w 79"/>
                  <a:gd name="T19" fmla="*/ 0 h 80"/>
                  <a:gd name="T20" fmla="*/ 62 w 79"/>
                  <a:gd name="T21" fmla="*/ 9 h 80"/>
                  <a:gd name="T22" fmla="*/ 70 w 79"/>
                  <a:gd name="T23" fmla="*/ 17 h 80"/>
                  <a:gd name="T24" fmla="*/ 62 w 79"/>
                  <a:gd name="T25" fmla="*/ 25 h 80"/>
                  <a:gd name="T26" fmla="*/ 54 w 79"/>
                  <a:gd name="T27" fmla="*/ 17 h 80"/>
                  <a:gd name="T28" fmla="*/ 62 w 79"/>
                  <a:gd name="T29" fmla="*/ 9 h 80"/>
                  <a:gd name="T30" fmla="*/ 39 w 79"/>
                  <a:gd name="T31" fmla="*/ 25 h 80"/>
                  <a:gd name="T32" fmla="*/ 55 w 79"/>
                  <a:gd name="T33" fmla="*/ 40 h 80"/>
                  <a:gd name="T34" fmla="*/ 39 w 79"/>
                  <a:gd name="T35" fmla="*/ 55 h 80"/>
                  <a:gd name="T36" fmla="*/ 24 w 79"/>
                  <a:gd name="T37" fmla="*/ 40 h 80"/>
                  <a:gd name="T38" fmla="*/ 39 w 79"/>
                  <a:gd name="T39" fmla="*/ 25 h 80"/>
                  <a:gd name="T40" fmla="*/ 70 w 79"/>
                  <a:gd name="T41" fmla="*/ 66 h 80"/>
                  <a:gd name="T42" fmla="*/ 65 w 79"/>
                  <a:gd name="T43" fmla="*/ 71 h 80"/>
                  <a:gd name="T44" fmla="*/ 39 w 79"/>
                  <a:gd name="T45" fmla="*/ 71 h 80"/>
                  <a:gd name="T46" fmla="*/ 13 w 79"/>
                  <a:gd name="T47" fmla="*/ 71 h 80"/>
                  <a:gd name="T48" fmla="*/ 9 w 79"/>
                  <a:gd name="T49" fmla="*/ 66 h 80"/>
                  <a:gd name="T50" fmla="*/ 9 w 79"/>
                  <a:gd name="T51" fmla="*/ 37 h 80"/>
                  <a:gd name="T52" fmla="*/ 12 w 79"/>
                  <a:gd name="T53" fmla="*/ 34 h 80"/>
                  <a:gd name="T54" fmla="*/ 15 w 79"/>
                  <a:gd name="T55" fmla="*/ 37 h 80"/>
                  <a:gd name="T56" fmla="*/ 34 w 79"/>
                  <a:gd name="T57" fmla="*/ 64 h 80"/>
                  <a:gd name="T58" fmla="*/ 63 w 79"/>
                  <a:gd name="T59" fmla="*/ 47 h 80"/>
                  <a:gd name="T60" fmla="*/ 63 w 79"/>
                  <a:gd name="T61" fmla="*/ 36 h 80"/>
                  <a:gd name="T62" fmla="*/ 65 w 79"/>
                  <a:gd name="T63" fmla="*/ 34 h 80"/>
                  <a:gd name="T64" fmla="*/ 70 w 79"/>
                  <a:gd name="T65" fmla="*/ 39 h 80"/>
                  <a:gd name="T66" fmla="*/ 70 w 79"/>
                  <a:gd name="T67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" h="80">
                    <a:moveTo>
                      <a:pt x="69" y="0"/>
                    </a:moveTo>
                    <a:cubicBezTo>
                      <a:pt x="49" y="0"/>
                      <a:pt x="30" y="0"/>
                      <a:pt x="10" y="0"/>
                    </a:cubicBezTo>
                    <a:cubicBezTo>
                      <a:pt x="3" y="0"/>
                      <a:pt x="0" y="4"/>
                      <a:pt x="0" y="11"/>
                    </a:cubicBezTo>
                    <a:cubicBezTo>
                      <a:pt x="0" y="21"/>
                      <a:pt x="0" y="30"/>
                      <a:pt x="0" y="40"/>
                    </a:cubicBezTo>
                    <a:cubicBezTo>
                      <a:pt x="0" y="50"/>
                      <a:pt x="0" y="60"/>
                      <a:pt x="0" y="69"/>
                    </a:cubicBezTo>
                    <a:cubicBezTo>
                      <a:pt x="0" y="76"/>
                      <a:pt x="3" y="80"/>
                      <a:pt x="10" y="80"/>
                    </a:cubicBezTo>
                    <a:cubicBezTo>
                      <a:pt x="29" y="80"/>
                      <a:pt x="49" y="80"/>
                      <a:pt x="69" y="80"/>
                    </a:cubicBezTo>
                    <a:cubicBezTo>
                      <a:pt x="75" y="80"/>
                      <a:pt x="79" y="76"/>
                      <a:pt x="79" y="69"/>
                    </a:cubicBezTo>
                    <a:cubicBezTo>
                      <a:pt x="79" y="50"/>
                      <a:pt x="79" y="30"/>
                      <a:pt x="79" y="11"/>
                    </a:cubicBezTo>
                    <a:cubicBezTo>
                      <a:pt x="79" y="4"/>
                      <a:pt x="75" y="0"/>
                      <a:pt x="69" y="0"/>
                    </a:cubicBezTo>
                    <a:close/>
                    <a:moveTo>
                      <a:pt x="62" y="9"/>
                    </a:moveTo>
                    <a:cubicBezTo>
                      <a:pt x="70" y="9"/>
                      <a:pt x="70" y="9"/>
                      <a:pt x="70" y="17"/>
                    </a:cubicBezTo>
                    <a:cubicBezTo>
                      <a:pt x="70" y="25"/>
                      <a:pt x="70" y="25"/>
                      <a:pt x="62" y="25"/>
                    </a:cubicBezTo>
                    <a:cubicBezTo>
                      <a:pt x="54" y="25"/>
                      <a:pt x="54" y="25"/>
                      <a:pt x="54" y="17"/>
                    </a:cubicBezTo>
                    <a:cubicBezTo>
                      <a:pt x="54" y="9"/>
                      <a:pt x="54" y="9"/>
                      <a:pt x="62" y="9"/>
                    </a:cubicBezTo>
                    <a:close/>
                    <a:moveTo>
                      <a:pt x="39" y="25"/>
                    </a:moveTo>
                    <a:cubicBezTo>
                      <a:pt x="48" y="25"/>
                      <a:pt x="55" y="32"/>
                      <a:pt x="55" y="40"/>
                    </a:cubicBezTo>
                    <a:cubicBezTo>
                      <a:pt x="55" y="49"/>
                      <a:pt x="48" y="56"/>
                      <a:pt x="39" y="55"/>
                    </a:cubicBezTo>
                    <a:cubicBezTo>
                      <a:pt x="31" y="55"/>
                      <a:pt x="24" y="48"/>
                      <a:pt x="24" y="40"/>
                    </a:cubicBezTo>
                    <a:cubicBezTo>
                      <a:pt x="24" y="32"/>
                      <a:pt x="31" y="25"/>
                      <a:pt x="39" y="25"/>
                    </a:cubicBezTo>
                    <a:close/>
                    <a:moveTo>
                      <a:pt x="70" y="66"/>
                    </a:moveTo>
                    <a:cubicBezTo>
                      <a:pt x="70" y="70"/>
                      <a:pt x="69" y="71"/>
                      <a:pt x="65" y="71"/>
                    </a:cubicBezTo>
                    <a:cubicBezTo>
                      <a:pt x="57" y="71"/>
                      <a:pt x="48" y="71"/>
                      <a:pt x="39" y="71"/>
                    </a:cubicBezTo>
                    <a:cubicBezTo>
                      <a:pt x="31" y="71"/>
                      <a:pt x="22" y="71"/>
                      <a:pt x="13" y="71"/>
                    </a:cubicBezTo>
                    <a:cubicBezTo>
                      <a:pt x="10" y="71"/>
                      <a:pt x="9" y="70"/>
                      <a:pt x="9" y="66"/>
                    </a:cubicBezTo>
                    <a:cubicBezTo>
                      <a:pt x="9" y="56"/>
                      <a:pt x="9" y="47"/>
                      <a:pt x="9" y="37"/>
                    </a:cubicBezTo>
                    <a:cubicBezTo>
                      <a:pt x="9" y="34"/>
                      <a:pt x="9" y="34"/>
                      <a:pt x="12" y="34"/>
                    </a:cubicBezTo>
                    <a:cubicBezTo>
                      <a:pt x="16" y="34"/>
                      <a:pt x="16" y="34"/>
                      <a:pt x="15" y="37"/>
                    </a:cubicBezTo>
                    <a:cubicBezTo>
                      <a:pt x="14" y="50"/>
                      <a:pt x="22" y="62"/>
                      <a:pt x="34" y="64"/>
                    </a:cubicBezTo>
                    <a:cubicBezTo>
                      <a:pt x="47" y="66"/>
                      <a:pt x="59" y="59"/>
                      <a:pt x="63" y="47"/>
                    </a:cubicBezTo>
                    <a:cubicBezTo>
                      <a:pt x="64" y="43"/>
                      <a:pt x="64" y="39"/>
                      <a:pt x="63" y="36"/>
                    </a:cubicBezTo>
                    <a:cubicBezTo>
                      <a:pt x="63" y="34"/>
                      <a:pt x="63" y="34"/>
                      <a:pt x="65" y="34"/>
                    </a:cubicBezTo>
                    <a:cubicBezTo>
                      <a:pt x="70" y="33"/>
                      <a:pt x="70" y="33"/>
                      <a:pt x="70" y="39"/>
                    </a:cubicBezTo>
                    <a:cubicBezTo>
                      <a:pt x="70" y="48"/>
                      <a:pt x="70" y="57"/>
                      <a:pt x="7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038F1260-06DA-E947-97B1-E1918E49C7CE}"/>
              </a:ext>
            </a:extLst>
          </p:cNvPr>
          <p:cNvSpPr txBox="1"/>
          <p:nvPr/>
        </p:nvSpPr>
        <p:spPr>
          <a:xfrm>
            <a:off x="1895037" y="4175602"/>
            <a:ext cx="2199533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Kelly Stone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BFABB49-ECF0-2E48-AE59-E95755CF54AA}"/>
              </a:ext>
            </a:extLst>
          </p:cNvPr>
          <p:cNvSpPr txBox="1"/>
          <p:nvPr/>
        </p:nvSpPr>
        <p:spPr>
          <a:xfrm>
            <a:off x="2458176" y="4495070"/>
            <a:ext cx="1636396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accent1"/>
                </a:solidFill>
                <a:latin typeface="Montserrat SemiBold" pitchFamily="2" charset="77"/>
              </a:rPr>
              <a:t>Office Manager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3A95CD8-3F2C-4D4B-878D-2BD53F23D521}"/>
              </a:ext>
            </a:extLst>
          </p:cNvPr>
          <p:cNvSpPr txBox="1"/>
          <p:nvPr/>
        </p:nvSpPr>
        <p:spPr>
          <a:xfrm>
            <a:off x="2352237" y="4843095"/>
            <a:ext cx="1742333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Experience: 14 years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8982566-8BF0-C04E-B003-50FC8EBAEF25}"/>
              </a:ext>
            </a:extLst>
          </p:cNvPr>
          <p:cNvSpPr>
            <a:spLocks noChangeAspect="1"/>
          </p:cNvSpPr>
          <p:nvPr/>
        </p:nvSpPr>
        <p:spPr>
          <a:xfrm>
            <a:off x="1706089" y="5510589"/>
            <a:ext cx="307777" cy="16927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1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80%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4F9A30B-03B3-E54C-86BD-B3EA4099AD13}"/>
              </a:ext>
            </a:extLst>
          </p:cNvPr>
          <p:cNvCxnSpPr>
            <a:cxnSpLocks/>
          </p:cNvCxnSpPr>
          <p:nvPr/>
        </p:nvCxnSpPr>
        <p:spPr>
          <a:xfrm>
            <a:off x="2101336" y="5602034"/>
            <a:ext cx="1993235" cy="0"/>
          </a:xfrm>
          <a:prstGeom prst="line">
            <a:avLst/>
          </a:prstGeom>
          <a:ln w="82550" cap="rnd">
            <a:solidFill>
              <a:schemeClr val="tx2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A899263-0E7F-424F-B384-22C6D5D4D36C}"/>
              </a:ext>
            </a:extLst>
          </p:cNvPr>
          <p:cNvCxnSpPr>
            <a:cxnSpLocks/>
          </p:cNvCxnSpPr>
          <p:nvPr/>
        </p:nvCxnSpPr>
        <p:spPr>
          <a:xfrm>
            <a:off x="2458175" y="5602034"/>
            <a:ext cx="1636396" cy="0"/>
          </a:xfrm>
          <a:prstGeom prst="line">
            <a:avLst/>
          </a:prstGeom>
          <a:ln w="8255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round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7762D6F-3813-6140-B018-B077097A92D2}"/>
              </a:ext>
            </a:extLst>
          </p:cNvPr>
          <p:cNvGrpSpPr>
            <a:grpSpLocks noChangeAspect="1"/>
          </p:cNvGrpSpPr>
          <p:nvPr/>
        </p:nvGrpSpPr>
        <p:grpSpPr>
          <a:xfrm>
            <a:off x="3235492" y="5295593"/>
            <a:ext cx="859078" cy="144000"/>
            <a:chOff x="1916579" y="5850463"/>
            <a:chExt cx="866464" cy="145238"/>
          </a:xfrm>
          <a:solidFill>
            <a:schemeClr val="tx2"/>
          </a:solidFill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19B6BB05-C37C-B640-81F4-B72A74C5B6CE}"/>
                </a:ext>
              </a:extLst>
            </p:cNvPr>
            <p:cNvGrpSpPr/>
            <p:nvPr/>
          </p:nvGrpSpPr>
          <p:grpSpPr>
            <a:xfrm>
              <a:off x="1916579" y="5851701"/>
              <a:ext cx="144000" cy="144000"/>
              <a:chOff x="7520609" y="6122153"/>
              <a:chExt cx="269492" cy="273921"/>
            </a:xfrm>
            <a:grpFill/>
          </p:grpSpPr>
          <p:sp>
            <p:nvSpPr>
              <p:cNvPr id="64" name="Freeform 27">
                <a:extLst>
                  <a:ext uri="{FF2B5EF4-FFF2-40B4-BE49-F238E27FC236}">
                    <a16:creationId xmlns:a16="http://schemas.microsoft.com/office/drawing/2014/main" id="{D0D57DEB-678A-C641-B44D-C19513D972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20609" y="6122153"/>
                <a:ext cx="269492" cy="273921"/>
              </a:xfrm>
              <a:custGeom>
                <a:avLst/>
                <a:gdLst>
                  <a:gd name="T0" fmla="*/ 77 w 154"/>
                  <a:gd name="T1" fmla="*/ 3 h 154"/>
                  <a:gd name="T2" fmla="*/ 151 w 154"/>
                  <a:gd name="T3" fmla="*/ 77 h 154"/>
                  <a:gd name="T4" fmla="*/ 84 w 154"/>
                  <a:gd name="T5" fmla="*/ 150 h 154"/>
                  <a:gd name="T6" fmla="*/ 77 w 154"/>
                  <a:gd name="T7" fmla="*/ 150 h 154"/>
                  <a:gd name="T8" fmla="*/ 61 w 154"/>
                  <a:gd name="T9" fmla="*/ 148 h 154"/>
                  <a:gd name="T10" fmla="*/ 4 w 154"/>
                  <a:gd name="T11" fmla="*/ 77 h 154"/>
                  <a:gd name="T12" fmla="*/ 77 w 154"/>
                  <a:gd name="T13" fmla="*/ 3 h 154"/>
                  <a:gd name="T14" fmla="*/ 77 w 154"/>
                  <a:gd name="T15" fmla="*/ 0 h 154"/>
                  <a:gd name="T16" fmla="*/ 0 w 154"/>
                  <a:gd name="T17" fmla="*/ 77 h 154"/>
                  <a:gd name="T18" fmla="*/ 61 w 154"/>
                  <a:gd name="T19" fmla="*/ 152 h 154"/>
                  <a:gd name="T20" fmla="*/ 77 w 154"/>
                  <a:gd name="T21" fmla="*/ 154 h 154"/>
                  <a:gd name="T22" fmla="*/ 84 w 154"/>
                  <a:gd name="T23" fmla="*/ 153 h 154"/>
                  <a:gd name="T24" fmla="*/ 154 w 154"/>
                  <a:gd name="T25" fmla="*/ 77 h 154"/>
                  <a:gd name="T26" fmla="*/ 77 w 154"/>
                  <a:gd name="T2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154">
                    <a:moveTo>
                      <a:pt x="77" y="3"/>
                    </a:moveTo>
                    <a:cubicBezTo>
                      <a:pt x="118" y="3"/>
                      <a:pt x="151" y="36"/>
                      <a:pt x="151" y="77"/>
                    </a:cubicBezTo>
                    <a:cubicBezTo>
                      <a:pt x="151" y="115"/>
                      <a:pt x="121" y="147"/>
                      <a:pt x="84" y="150"/>
                    </a:cubicBezTo>
                    <a:cubicBezTo>
                      <a:pt x="81" y="150"/>
                      <a:pt x="79" y="150"/>
                      <a:pt x="77" y="150"/>
                    </a:cubicBezTo>
                    <a:cubicBezTo>
                      <a:pt x="72" y="150"/>
                      <a:pt x="66" y="149"/>
                      <a:pt x="61" y="148"/>
                    </a:cubicBezTo>
                    <a:cubicBezTo>
                      <a:pt x="28" y="141"/>
                      <a:pt x="4" y="112"/>
                      <a:pt x="4" y="77"/>
                    </a:cubicBezTo>
                    <a:cubicBezTo>
                      <a:pt x="4" y="36"/>
                      <a:pt x="37" y="3"/>
                      <a:pt x="77" y="3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12"/>
                      <a:pt x="25" y="144"/>
                      <a:pt x="61" y="152"/>
                    </a:cubicBezTo>
                    <a:cubicBezTo>
                      <a:pt x="66" y="153"/>
                      <a:pt x="71" y="154"/>
                      <a:pt x="77" y="154"/>
                    </a:cubicBezTo>
                    <a:cubicBezTo>
                      <a:pt x="80" y="154"/>
                      <a:pt x="82" y="154"/>
                      <a:pt x="84" y="153"/>
                    </a:cubicBezTo>
                    <a:cubicBezTo>
                      <a:pt x="123" y="150"/>
                      <a:pt x="154" y="117"/>
                      <a:pt x="154" y="77"/>
                    </a:cubicBezTo>
                    <a:cubicBezTo>
                      <a:pt x="154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65" name="Freeform 28">
                <a:extLst>
                  <a:ext uri="{FF2B5EF4-FFF2-40B4-BE49-F238E27FC236}">
                    <a16:creationId xmlns:a16="http://schemas.microsoft.com/office/drawing/2014/main" id="{6F2F93BA-6A66-3C48-B5F4-917C27178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6256" y="6163130"/>
                <a:ext cx="98199" cy="191966"/>
              </a:xfrm>
              <a:custGeom>
                <a:avLst/>
                <a:gdLst>
                  <a:gd name="T0" fmla="*/ 37 w 56"/>
                  <a:gd name="T1" fmla="*/ 19 h 108"/>
                  <a:gd name="T2" fmla="*/ 43 w 56"/>
                  <a:gd name="T3" fmla="*/ 17 h 108"/>
                  <a:gd name="T4" fmla="*/ 53 w 56"/>
                  <a:gd name="T5" fmla="*/ 18 h 108"/>
                  <a:gd name="T6" fmla="*/ 56 w 56"/>
                  <a:gd name="T7" fmla="*/ 3 h 108"/>
                  <a:gd name="T8" fmla="*/ 38 w 56"/>
                  <a:gd name="T9" fmla="*/ 0 h 108"/>
                  <a:gd name="T10" fmla="*/ 23 w 56"/>
                  <a:gd name="T11" fmla="*/ 4 h 108"/>
                  <a:gd name="T12" fmla="*/ 15 w 56"/>
                  <a:gd name="T13" fmla="*/ 12 h 108"/>
                  <a:gd name="T14" fmla="*/ 12 w 56"/>
                  <a:gd name="T15" fmla="*/ 27 h 108"/>
                  <a:gd name="T16" fmla="*/ 12 w 56"/>
                  <a:gd name="T17" fmla="*/ 33 h 108"/>
                  <a:gd name="T18" fmla="*/ 0 w 56"/>
                  <a:gd name="T19" fmla="*/ 33 h 108"/>
                  <a:gd name="T20" fmla="*/ 0 w 56"/>
                  <a:gd name="T21" fmla="*/ 51 h 108"/>
                  <a:gd name="T22" fmla="*/ 12 w 56"/>
                  <a:gd name="T23" fmla="*/ 51 h 108"/>
                  <a:gd name="T24" fmla="*/ 12 w 56"/>
                  <a:gd name="T25" fmla="*/ 106 h 108"/>
                  <a:gd name="T26" fmla="*/ 28 w 56"/>
                  <a:gd name="T27" fmla="*/ 108 h 108"/>
                  <a:gd name="T28" fmla="*/ 35 w 56"/>
                  <a:gd name="T29" fmla="*/ 108 h 108"/>
                  <a:gd name="T30" fmla="*/ 35 w 56"/>
                  <a:gd name="T31" fmla="*/ 51 h 108"/>
                  <a:gd name="T32" fmla="*/ 51 w 56"/>
                  <a:gd name="T33" fmla="*/ 51 h 108"/>
                  <a:gd name="T34" fmla="*/ 51 w 56"/>
                  <a:gd name="T35" fmla="*/ 33 h 108"/>
                  <a:gd name="T36" fmla="*/ 35 w 56"/>
                  <a:gd name="T37" fmla="*/ 33 h 108"/>
                  <a:gd name="T38" fmla="*/ 35 w 56"/>
                  <a:gd name="T39" fmla="*/ 28 h 108"/>
                  <a:gd name="T40" fmla="*/ 37 w 56"/>
                  <a:gd name="T41" fmla="*/ 1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" h="108">
                    <a:moveTo>
                      <a:pt x="37" y="19"/>
                    </a:moveTo>
                    <a:cubicBezTo>
                      <a:pt x="38" y="18"/>
                      <a:pt x="40" y="17"/>
                      <a:pt x="43" y="17"/>
                    </a:cubicBezTo>
                    <a:cubicBezTo>
                      <a:pt x="46" y="17"/>
                      <a:pt x="50" y="17"/>
                      <a:pt x="53" y="18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0" y="1"/>
                      <a:pt x="44" y="0"/>
                      <a:pt x="38" y="0"/>
                    </a:cubicBezTo>
                    <a:cubicBezTo>
                      <a:pt x="32" y="0"/>
                      <a:pt x="27" y="1"/>
                      <a:pt x="23" y="4"/>
                    </a:cubicBezTo>
                    <a:cubicBezTo>
                      <a:pt x="19" y="6"/>
                      <a:pt x="16" y="8"/>
                      <a:pt x="15" y="12"/>
                    </a:cubicBezTo>
                    <a:cubicBezTo>
                      <a:pt x="13" y="15"/>
                      <a:pt x="12" y="21"/>
                      <a:pt x="12" y="27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106"/>
                      <a:pt x="12" y="106"/>
                      <a:pt x="12" y="106"/>
                    </a:cubicBezTo>
                    <a:cubicBezTo>
                      <a:pt x="17" y="107"/>
                      <a:pt x="23" y="108"/>
                      <a:pt x="28" y="108"/>
                    </a:cubicBezTo>
                    <a:cubicBezTo>
                      <a:pt x="30" y="108"/>
                      <a:pt x="32" y="108"/>
                      <a:pt x="35" y="10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3"/>
                      <a:pt x="35" y="21"/>
                      <a:pt x="3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3B673B83-47F4-EF41-B1CA-D836CB32A315}"/>
                </a:ext>
              </a:extLst>
            </p:cNvPr>
            <p:cNvGrpSpPr/>
            <p:nvPr/>
          </p:nvGrpSpPr>
          <p:grpSpPr>
            <a:xfrm>
              <a:off x="2157263" y="5850463"/>
              <a:ext cx="144000" cy="144000"/>
              <a:chOff x="7824803" y="6119938"/>
              <a:chExt cx="270231" cy="276136"/>
            </a:xfrm>
            <a:grpFill/>
          </p:grpSpPr>
          <p:sp>
            <p:nvSpPr>
              <p:cNvPr id="61" name="Freeform 29">
                <a:extLst>
                  <a:ext uri="{FF2B5EF4-FFF2-40B4-BE49-F238E27FC236}">
                    <a16:creationId xmlns:a16="http://schemas.microsoft.com/office/drawing/2014/main" id="{FE1947A8-20DF-1F46-AF97-5C1FDE99BB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24803" y="6119938"/>
                <a:ext cx="270231" cy="276136"/>
              </a:xfrm>
              <a:custGeom>
                <a:avLst/>
                <a:gdLst>
                  <a:gd name="T0" fmla="*/ 77 w 154"/>
                  <a:gd name="T1" fmla="*/ 4 h 155"/>
                  <a:gd name="T2" fmla="*/ 151 w 154"/>
                  <a:gd name="T3" fmla="*/ 78 h 155"/>
                  <a:gd name="T4" fmla="*/ 77 w 154"/>
                  <a:gd name="T5" fmla="*/ 151 h 155"/>
                  <a:gd name="T6" fmla="*/ 4 w 154"/>
                  <a:gd name="T7" fmla="*/ 78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8 h 155"/>
                  <a:gd name="T14" fmla="*/ 77 w 154"/>
                  <a:gd name="T15" fmla="*/ 155 h 155"/>
                  <a:gd name="T16" fmla="*/ 154 w 154"/>
                  <a:gd name="T17" fmla="*/ 78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8" y="4"/>
                      <a:pt x="151" y="37"/>
                      <a:pt x="151" y="78"/>
                    </a:cubicBezTo>
                    <a:cubicBezTo>
                      <a:pt x="151" y="118"/>
                      <a:pt x="118" y="151"/>
                      <a:pt x="77" y="151"/>
                    </a:cubicBezTo>
                    <a:cubicBezTo>
                      <a:pt x="37" y="151"/>
                      <a:pt x="4" y="118"/>
                      <a:pt x="4" y="78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120"/>
                      <a:pt x="35" y="155"/>
                      <a:pt x="77" y="155"/>
                    </a:cubicBezTo>
                    <a:cubicBezTo>
                      <a:pt x="120" y="155"/>
                      <a:pt x="154" y="120"/>
                      <a:pt x="154" y="78"/>
                    </a:cubicBezTo>
                    <a:cubicBezTo>
                      <a:pt x="154" y="35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62" name="Freeform 30">
                <a:extLst>
                  <a:ext uri="{FF2B5EF4-FFF2-40B4-BE49-F238E27FC236}">
                    <a16:creationId xmlns:a16="http://schemas.microsoft.com/office/drawing/2014/main" id="{2F2736B0-A7EB-8144-BF2D-23C342A928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70580" y="6177897"/>
                <a:ext cx="178677" cy="160218"/>
              </a:xfrm>
              <a:custGeom>
                <a:avLst/>
                <a:gdLst>
                  <a:gd name="T0" fmla="*/ 97 w 102"/>
                  <a:gd name="T1" fmla="*/ 34 h 90"/>
                  <a:gd name="T2" fmla="*/ 53 w 102"/>
                  <a:gd name="T3" fmla="*/ 0 h 90"/>
                  <a:gd name="T4" fmla="*/ 45 w 102"/>
                  <a:gd name="T5" fmla="*/ 0 h 90"/>
                  <a:gd name="T6" fmla="*/ 14 w 102"/>
                  <a:gd name="T7" fmla="*/ 65 h 90"/>
                  <a:gd name="T8" fmla="*/ 14 w 102"/>
                  <a:gd name="T9" fmla="*/ 68 h 90"/>
                  <a:gd name="T10" fmla="*/ 9 w 102"/>
                  <a:gd name="T11" fmla="*/ 88 h 90"/>
                  <a:gd name="T12" fmla="*/ 9 w 102"/>
                  <a:gd name="T13" fmla="*/ 89 h 90"/>
                  <a:gd name="T14" fmla="*/ 31 w 102"/>
                  <a:gd name="T15" fmla="*/ 84 h 90"/>
                  <a:gd name="T16" fmla="*/ 33 w 102"/>
                  <a:gd name="T17" fmla="*/ 84 h 90"/>
                  <a:gd name="T18" fmla="*/ 62 w 102"/>
                  <a:gd name="T19" fmla="*/ 88 h 90"/>
                  <a:gd name="T20" fmla="*/ 97 w 102"/>
                  <a:gd name="T21" fmla="*/ 34 h 90"/>
                  <a:gd name="T22" fmla="*/ 59 w 102"/>
                  <a:gd name="T23" fmla="*/ 81 h 90"/>
                  <a:gd name="T24" fmla="*/ 54 w 102"/>
                  <a:gd name="T25" fmla="*/ 81 h 90"/>
                  <a:gd name="T26" fmla="*/ 34 w 102"/>
                  <a:gd name="T27" fmla="*/ 76 h 90"/>
                  <a:gd name="T28" fmla="*/ 32 w 102"/>
                  <a:gd name="T29" fmla="*/ 76 h 90"/>
                  <a:gd name="T30" fmla="*/ 20 w 102"/>
                  <a:gd name="T31" fmla="*/ 79 h 90"/>
                  <a:gd name="T32" fmla="*/ 19 w 102"/>
                  <a:gd name="T33" fmla="*/ 78 h 90"/>
                  <a:gd name="T34" fmla="*/ 22 w 102"/>
                  <a:gd name="T35" fmla="*/ 67 h 90"/>
                  <a:gd name="T36" fmla="*/ 22 w 102"/>
                  <a:gd name="T37" fmla="*/ 64 h 90"/>
                  <a:gd name="T38" fmla="*/ 23 w 102"/>
                  <a:gd name="T39" fmla="*/ 23 h 90"/>
                  <a:gd name="T40" fmla="*/ 61 w 102"/>
                  <a:gd name="T41" fmla="*/ 8 h 90"/>
                  <a:gd name="T42" fmla="*/ 89 w 102"/>
                  <a:gd name="T43" fmla="*/ 36 h 90"/>
                  <a:gd name="T44" fmla="*/ 59 w 102"/>
                  <a:gd name="T45" fmla="*/ 8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2" h="90">
                    <a:moveTo>
                      <a:pt x="97" y="34"/>
                    </a:moveTo>
                    <a:cubicBezTo>
                      <a:pt x="92" y="14"/>
                      <a:pt x="74" y="0"/>
                      <a:pt x="53" y="0"/>
                    </a:cubicBezTo>
                    <a:cubicBezTo>
                      <a:pt x="50" y="0"/>
                      <a:pt x="47" y="0"/>
                      <a:pt x="45" y="0"/>
                    </a:cubicBezTo>
                    <a:cubicBezTo>
                      <a:pt x="15" y="6"/>
                      <a:pt x="0" y="39"/>
                      <a:pt x="14" y="65"/>
                    </a:cubicBezTo>
                    <a:cubicBezTo>
                      <a:pt x="15" y="66"/>
                      <a:pt x="15" y="67"/>
                      <a:pt x="14" y="68"/>
                    </a:cubicBezTo>
                    <a:cubicBezTo>
                      <a:pt x="12" y="74"/>
                      <a:pt x="10" y="82"/>
                      <a:pt x="9" y="88"/>
                    </a:cubicBezTo>
                    <a:cubicBezTo>
                      <a:pt x="8" y="90"/>
                      <a:pt x="8" y="90"/>
                      <a:pt x="9" y="89"/>
                    </a:cubicBezTo>
                    <a:cubicBezTo>
                      <a:pt x="17" y="87"/>
                      <a:pt x="24" y="85"/>
                      <a:pt x="31" y="84"/>
                    </a:cubicBezTo>
                    <a:cubicBezTo>
                      <a:pt x="32" y="83"/>
                      <a:pt x="32" y="83"/>
                      <a:pt x="33" y="84"/>
                    </a:cubicBezTo>
                    <a:cubicBezTo>
                      <a:pt x="42" y="88"/>
                      <a:pt x="52" y="90"/>
                      <a:pt x="62" y="88"/>
                    </a:cubicBezTo>
                    <a:cubicBezTo>
                      <a:pt x="86" y="83"/>
                      <a:pt x="102" y="58"/>
                      <a:pt x="97" y="34"/>
                    </a:cubicBezTo>
                    <a:close/>
                    <a:moveTo>
                      <a:pt x="59" y="81"/>
                    </a:moveTo>
                    <a:cubicBezTo>
                      <a:pt x="57" y="81"/>
                      <a:pt x="55" y="81"/>
                      <a:pt x="54" y="81"/>
                    </a:cubicBezTo>
                    <a:cubicBezTo>
                      <a:pt x="46" y="81"/>
                      <a:pt x="40" y="79"/>
                      <a:pt x="34" y="76"/>
                    </a:cubicBezTo>
                    <a:cubicBezTo>
                      <a:pt x="33" y="76"/>
                      <a:pt x="33" y="75"/>
                      <a:pt x="32" y="76"/>
                    </a:cubicBezTo>
                    <a:cubicBezTo>
                      <a:pt x="28" y="77"/>
                      <a:pt x="24" y="78"/>
                      <a:pt x="20" y="79"/>
                    </a:cubicBezTo>
                    <a:cubicBezTo>
                      <a:pt x="19" y="79"/>
                      <a:pt x="19" y="79"/>
                      <a:pt x="19" y="78"/>
                    </a:cubicBezTo>
                    <a:cubicBezTo>
                      <a:pt x="20" y="74"/>
                      <a:pt x="21" y="71"/>
                      <a:pt x="22" y="67"/>
                    </a:cubicBezTo>
                    <a:cubicBezTo>
                      <a:pt x="23" y="66"/>
                      <a:pt x="23" y="65"/>
                      <a:pt x="22" y="64"/>
                    </a:cubicBezTo>
                    <a:cubicBezTo>
                      <a:pt x="14" y="51"/>
                      <a:pt x="14" y="35"/>
                      <a:pt x="23" y="23"/>
                    </a:cubicBezTo>
                    <a:cubicBezTo>
                      <a:pt x="33" y="10"/>
                      <a:pt x="46" y="5"/>
                      <a:pt x="61" y="8"/>
                    </a:cubicBezTo>
                    <a:cubicBezTo>
                      <a:pt x="76" y="11"/>
                      <a:pt x="86" y="21"/>
                      <a:pt x="89" y="36"/>
                    </a:cubicBezTo>
                    <a:cubicBezTo>
                      <a:pt x="94" y="57"/>
                      <a:pt x="80" y="77"/>
                      <a:pt x="59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63" name="Freeform 31">
                <a:extLst>
                  <a:ext uri="{FF2B5EF4-FFF2-40B4-BE49-F238E27FC236}">
                    <a16:creationId xmlns:a16="http://schemas.microsoft.com/office/drawing/2014/main" id="{96F51E59-D23E-204F-A2DB-3A9C83F73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79" y="6219613"/>
                <a:ext cx="80479" cy="76787"/>
              </a:xfrm>
              <a:custGeom>
                <a:avLst/>
                <a:gdLst>
                  <a:gd name="T0" fmla="*/ 35 w 46"/>
                  <a:gd name="T1" fmla="*/ 42 h 43"/>
                  <a:gd name="T2" fmla="*/ 30 w 46"/>
                  <a:gd name="T3" fmla="*/ 42 h 43"/>
                  <a:gd name="T4" fmla="*/ 6 w 46"/>
                  <a:gd name="T5" fmla="*/ 24 h 43"/>
                  <a:gd name="T6" fmla="*/ 1 w 46"/>
                  <a:gd name="T7" fmla="*/ 14 h 43"/>
                  <a:gd name="T8" fmla="*/ 5 w 46"/>
                  <a:gd name="T9" fmla="*/ 2 h 43"/>
                  <a:gd name="T10" fmla="*/ 11 w 46"/>
                  <a:gd name="T11" fmla="*/ 1 h 43"/>
                  <a:gd name="T12" fmla="*/ 12 w 46"/>
                  <a:gd name="T13" fmla="*/ 2 h 43"/>
                  <a:gd name="T14" fmla="*/ 16 w 46"/>
                  <a:gd name="T15" fmla="*/ 11 h 43"/>
                  <a:gd name="T16" fmla="*/ 15 w 46"/>
                  <a:gd name="T17" fmla="*/ 13 h 43"/>
                  <a:gd name="T18" fmla="*/ 13 w 46"/>
                  <a:gd name="T19" fmla="*/ 17 h 43"/>
                  <a:gd name="T20" fmla="*/ 12 w 46"/>
                  <a:gd name="T21" fmla="*/ 19 h 43"/>
                  <a:gd name="T22" fmla="*/ 28 w 46"/>
                  <a:gd name="T23" fmla="*/ 32 h 43"/>
                  <a:gd name="T24" fmla="*/ 30 w 46"/>
                  <a:gd name="T25" fmla="*/ 32 h 43"/>
                  <a:gd name="T26" fmla="*/ 33 w 46"/>
                  <a:gd name="T27" fmla="*/ 27 h 43"/>
                  <a:gd name="T28" fmla="*/ 36 w 46"/>
                  <a:gd name="T29" fmla="*/ 27 h 43"/>
                  <a:gd name="T30" fmla="*/ 42 w 46"/>
                  <a:gd name="T31" fmla="*/ 30 h 43"/>
                  <a:gd name="T32" fmla="*/ 44 w 46"/>
                  <a:gd name="T33" fmla="*/ 31 h 43"/>
                  <a:gd name="T34" fmla="*/ 46 w 46"/>
                  <a:gd name="T35" fmla="*/ 34 h 43"/>
                  <a:gd name="T36" fmla="*/ 38 w 46"/>
                  <a:gd name="T37" fmla="*/ 42 h 43"/>
                  <a:gd name="T38" fmla="*/ 35 w 46"/>
                  <a:gd name="T3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3">
                    <a:moveTo>
                      <a:pt x="35" y="42"/>
                    </a:moveTo>
                    <a:cubicBezTo>
                      <a:pt x="33" y="43"/>
                      <a:pt x="32" y="42"/>
                      <a:pt x="30" y="42"/>
                    </a:cubicBezTo>
                    <a:cubicBezTo>
                      <a:pt x="20" y="39"/>
                      <a:pt x="12" y="33"/>
                      <a:pt x="6" y="24"/>
                    </a:cubicBezTo>
                    <a:cubicBezTo>
                      <a:pt x="4" y="21"/>
                      <a:pt x="1" y="18"/>
                      <a:pt x="1" y="14"/>
                    </a:cubicBezTo>
                    <a:cubicBezTo>
                      <a:pt x="0" y="9"/>
                      <a:pt x="1" y="5"/>
                      <a:pt x="5" y="2"/>
                    </a:cubicBezTo>
                    <a:cubicBezTo>
                      <a:pt x="6" y="1"/>
                      <a:pt x="9" y="0"/>
                      <a:pt x="11" y="1"/>
                    </a:cubicBezTo>
                    <a:cubicBezTo>
                      <a:pt x="11" y="1"/>
                      <a:pt x="11" y="1"/>
                      <a:pt x="12" y="2"/>
                    </a:cubicBezTo>
                    <a:cubicBezTo>
                      <a:pt x="13" y="5"/>
                      <a:pt x="14" y="8"/>
                      <a:pt x="16" y="11"/>
                    </a:cubicBezTo>
                    <a:cubicBezTo>
                      <a:pt x="16" y="12"/>
                      <a:pt x="16" y="12"/>
                      <a:pt x="15" y="13"/>
                    </a:cubicBezTo>
                    <a:cubicBezTo>
                      <a:pt x="15" y="14"/>
                      <a:pt x="14" y="15"/>
                      <a:pt x="13" y="17"/>
                    </a:cubicBezTo>
                    <a:cubicBezTo>
                      <a:pt x="12" y="17"/>
                      <a:pt x="12" y="18"/>
                      <a:pt x="12" y="19"/>
                    </a:cubicBezTo>
                    <a:cubicBezTo>
                      <a:pt x="16" y="25"/>
                      <a:pt x="21" y="30"/>
                      <a:pt x="28" y="32"/>
                    </a:cubicBezTo>
                    <a:cubicBezTo>
                      <a:pt x="29" y="33"/>
                      <a:pt x="29" y="32"/>
                      <a:pt x="30" y="32"/>
                    </a:cubicBezTo>
                    <a:cubicBezTo>
                      <a:pt x="31" y="30"/>
                      <a:pt x="32" y="29"/>
                      <a:pt x="33" y="27"/>
                    </a:cubicBezTo>
                    <a:cubicBezTo>
                      <a:pt x="34" y="27"/>
                      <a:pt x="35" y="26"/>
                      <a:pt x="36" y="27"/>
                    </a:cubicBezTo>
                    <a:cubicBezTo>
                      <a:pt x="38" y="28"/>
                      <a:pt x="40" y="29"/>
                      <a:pt x="42" y="30"/>
                    </a:cubicBezTo>
                    <a:cubicBezTo>
                      <a:pt x="43" y="30"/>
                      <a:pt x="43" y="30"/>
                      <a:pt x="44" y="31"/>
                    </a:cubicBezTo>
                    <a:cubicBezTo>
                      <a:pt x="46" y="32"/>
                      <a:pt x="46" y="32"/>
                      <a:pt x="46" y="34"/>
                    </a:cubicBezTo>
                    <a:cubicBezTo>
                      <a:pt x="45" y="39"/>
                      <a:pt x="42" y="41"/>
                      <a:pt x="38" y="42"/>
                    </a:cubicBezTo>
                    <a:cubicBezTo>
                      <a:pt x="37" y="43"/>
                      <a:pt x="36" y="43"/>
                      <a:pt x="3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478C4C2A-674A-0B4C-BEBE-11F40CB285A8}"/>
                </a:ext>
              </a:extLst>
            </p:cNvPr>
            <p:cNvGrpSpPr/>
            <p:nvPr/>
          </p:nvGrpSpPr>
          <p:grpSpPr>
            <a:xfrm>
              <a:off x="2398359" y="5851701"/>
              <a:ext cx="144000" cy="144000"/>
              <a:chOff x="8128259" y="6122153"/>
              <a:chExt cx="269492" cy="275398"/>
            </a:xfrm>
            <a:grpFill/>
          </p:grpSpPr>
          <p:sp>
            <p:nvSpPr>
              <p:cNvPr id="59" name="Freeform 32">
                <a:extLst>
                  <a:ext uri="{FF2B5EF4-FFF2-40B4-BE49-F238E27FC236}">
                    <a16:creationId xmlns:a16="http://schemas.microsoft.com/office/drawing/2014/main" id="{69FDB335-3952-7C46-9803-5EEF2ABE3F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28259" y="6122153"/>
                <a:ext cx="269492" cy="275398"/>
              </a:xfrm>
              <a:custGeom>
                <a:avLst/>
                <a:gdLst>
                  <a:gd name="T0" fmla="*/ 77 w 154"/>
                  <a:gd name="T1" fmla="*/ 4 h 155"/>
                  <a:gd name="T2" fmla="*/ 150 w 154"/>
                  <a:gd name="T3" fmla="*/ 77 h 155"/>
                  <a:gd name="T4" fmla="*/ 77 w 154"/>
                  <a:gd name="T5" fmla="*/ 151 h 155"/>
                  <a:gd name="T6" fmla="*/ 3 w 154"/>
                  <a:gd name="T7" fmla="*/ 77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7 h 155"/>
                  <a:gd name="T14" fmla="*/ 77 w 154"/>
                  <a:gd name="T15" fmla="*/ 155 h 155"/>
                  <a:gd name="T16" fmla="*/ 154 w 154"/>
                  <a:gd name="T17" fmla="*/ 77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7" y="4"/>
                      <a:pt x="150" y="37"/>
                      <a:pt x="150" y="77"/>
                    </a:cubicBezTo>
                    <a:cubicBezTo>
                      <a:pt x="150" y="118"/>
                      <a:pt x="117" y="151"/>
                      <a:pt x="77" y="151"/>
                    </a:cubicBezTo>
                    <a:cubicBezTo>
                      <a:pt x="36" y="151"/>
                      <a:pt x="3" y="118"/>
                      <a:pt x="3" y="77"/>
                    </a:cubicBezTo>
                    <a:cubicBezTo>
                      <a:pt x="3" y="37"/>
                      <a:pt x="36" y="4"/>
                      <a:pt x="77" y="4"/>
                    </a:cubicBezTo>
                    <a:moveTo>
                      <a:pt x="77" y="0"/>
                    </a:moveTo>
                    <a:cubicBezTo>
                      <a:pt x="34" y="0"/>
                      <a:pt x="0" y="35"/>
                      <a:pt x="0" y="77"/>
                    </a:cubicBezTo>
                    <a:cubicBezTo>
                      <a:pt x="0" y="120"/>
                      <a:pt x="34" y="155"/>
                      <a:pt x="77" y="155"/>
                    </a:cubicBezTo>
                    <a:cubicBezTo>
                      <a:pt x="119" y="155"/>
                      <a:pt x="154" y="120"/>
                      <a:pt x="154" y="77"/>
                    </a:cubicBezTo>
                    <a:cubicBezTo>
                      <a:pt x="154" y="35"/>
                      <a:pt x="119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60" name="Freeform 33">
                <a:extLst>
                  <a:ext uri="{FF2B5EF4-FFF2-40B4-BE49-F238E27FC236}">
                    <a16:creationId xmlns:a16="http://schemas.microsoft.com/office/drawing/2014/main" id="{9A7B1EDD-C465-3D40-B847-53E6294ED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1050" y="6188603"/>
                <a:ext cx="163910" cy="142498"/>
              </a:xfrm>
              <a:custGeom>
                <a:avLst/>
                <a:gdLst>
                  <a:gd name="T0" fmla="*/ 0 w 94"/>
                  <a:gd name="T1" fmla="*/ 70 h 80"/>
                  <a:gd name="T2" fmla="*/ 21 w 94"/>
                  <a:gd name="T3" fmla="*/ 67 h 80"/>
                  <a:gd name="T4" fmla="*/ 29 w 94"/>
                  <a:gd name="T5" fmla="*/ 62 h 80"/>
                  <a:gd name="T6" fmla="*/ 20 w 94"/>
                  <a:gd name="T7" fmla="*/ 60 h 80"/>
                  <a:gd name="T8" fmla="*/ 11 w 94"/>
                  <a:gd name="T9" fmla="*/ 50 h 80"/>
                  <a:gd name="T10" fmla="*/ 12 w 94"/>
                  <a:gd name="T11" fmla="*/ 49 h 80"/>
                  <a:gd name="T12" fmla="*/ 19 w 94"/>
                  <a:gd name="T13" fmla="*/ 48 h 80"/>
                  <a:gd name="T14" fmla="*/ 14 w 94"/>
                  <a:gd name="T15" fmla="*/ 47 h 80"/>
                  <a:gd name="T16" fmla="*/ 4 w 94"/>
                  <a:gd name="T17" fmla="*/ 30 h 80"/>
                  <a:gd name="T18" fmla="*/ 5 w 94"/>
                  <a:gd name="T19" fmla="*/ 30 h 80"/>
                  <a:gd name="T20" fmla="*/ 12 w 94"/>
                  <a:gd name="T21" fmla="*/ 32 h 80"/>
                  <a:gd name="T22" fmla="*/ 9 w 94"/>
                  <a:gd name="T23" fmla="*/ 29 h 80"/>
                  <a:gd name="T24" fmla="*/ 6 w 94"/>
                  <a:gd name="T25" fmla="*/ 7 h 80"/>
                  <a:gd name="T26" fmla="*/ 7 w 94"/>
                  <a:gd name="T27" fmla="*/ 7 h 80"/>
                  <a:gd name="T28" fmla="*/ 41 w 94"/>
                  <a:gd name="T29" fmla="*/ 25 h 80"/>
                  <a:gd name="T30" fmla="*/ 45 w 94"/>
                  <a:gd name="T31" fmla="*/ 26 h 80"/>
                  <a:gd name="T32" fmla="*/ 46 w 94"/>
                  <a:gd name="T33" fmla="*/ 25 h 80"/>
                  <a:gd name="T34" fmla="*/ 56 w 94"/>
                  <a:gd name="T35" fmla="*/ 5 h 80"/>
                  <a:gd name="T36" fmla="*/ 79 w 94"/>
                  <a:gd name="T37" fmla="*/ 8 h 80"/>
                  <a:gd name="T38" fmla="*/ 81 w 94"/>
                  <a:gd name="T39" fmla="*/ 8 h 80"/>
                  <a:gd name="T40" fmla="*/ 91 w 94"/>
                  <a:gd name="T41" fmla="*/ 4 h 80"/>
                  <a:gd name="T42" fmla="*/ 92 w 94"/>
                  <a:gd name="T43" fmla="*/ 4 h 80"/>
                  <a:gd name="T44" fmla="*/ 84 w 94"/>
                  <a:gd name="T45" fmla="*/ 14 h 80"/>
                  <a:gd name="T46" fmla="*/ 94 w 94"/>
                  <a:gd name="T47" fmla="*/ 11 h 80"/>
                  <a:gd name="T48" fmla="*/ 94 w 94"/>
                  <a:gd name="T49" fmla="*/ 13 h 80"/>
                  <a:gd name="T50" fmla="*/ 86 w 94"/>
                  <a:gd name="T51" fmla="*/ 21 h 80"/>
                  <a:gd name="T52" fmla="*/ 85 w 94"/>
                  <a:gd name="T53" fmla="*/ 22 h 80"/>
                  <a:gd name="T54" fmla="*/ 71 w 94"/>
                  <a:gd name="T55" fmla="*/ 60 h 80"/>
                  <a:gd name="T56" fmla="*/ 39 w 94"/>
                  <a:gd name="T57" fmla="*/ 78 h 80"/>
                  <a:gd name="T58" fmla="*/ 1 w 94"/>
                  <a:gd name="T59" fmla="*/ 71 h 80"/>
                  <a:gd name="T60" fmla="*/ 0 w 94"/>
                  <a:gd name="T61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0">
                    <a:moveTo>
                      <a:pt x="0" y="70"/>
                    </a:moveTo>
                    <a:cubicBezTo>
                      <a:pt x="7" y="71"/>
                      <a:pt x="14" y="70"/>
                      <a:pt x="21" y="67"/>
                    </a:cubicBezTo>
                    <a:cubicBezTo>
                      <a:pt x="23" y="66"/>
                      <a:pt x="26" y="64"/>
                      <a:pt x="29" y="62"/>
                    </a:cubicBezTo>
                    <a:cubicBezTo>
                      <a:pt x="26" y="62"/>
                      <a:pt x="23" y="61"/>
                      <a:pt x="20" y="60"/>
                    </a:cubicBezTo>
                    <a:cubicBezTo>
                      <a:pt x="16" y="58"/>
                      <a:pt x="13" y="54"/>
                      <a:pt x="11" y="50"/>
                    </a:cubicBezTo>
                    <a:cubicBezTo>
                      <a:pt x="11" y="49"/>
                      <a:pt x="11" y="49"/>
                      <a:pt x="12" y="49"/>
                    </a:cubicBezTo>
                    <a:cubicBezTo>
                      <a:pt x="15" y="49"/>
                      <a:pt x="17" y="49"/>
                      <a:pt x="19" y="48"/>
                    </a:cubicBezTo>
                    <a:cubicBezTo>
                      <a:pt x="17" y="48"/>
                      <a:pt x="16" y="47"/>
                      <a:pt x="14" y="47"/>
                    </a:cubicBezTo>
                    <a:cubicBezTo>
                      <a:pt x="8" y="43"/>
                      <a:pt x="5" y="37"/>
                      <a:pt x="4" y="30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7" y="31"/>
                      <a:pt x="10" y="31"/>
                      <a:pt x="12" y="32"/>
                    </a:cubicBezTo>
                    <a:cubicBezTo>
                      <a:pt x="11" y="30"/>
                      <a:pt x="10" y="30"/>
                      <a:pt x="9" y="29"/>
                    </a:cubicBezTo>
                    <a:cubicBezTo>
                      <a:pt x="4" y="23"/>
                      <a:pt x="3" y="14"/>
                      <a:pt x="6" y="7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16" y="17"/>
                      <a:pt x="28" y="23"/>
                      <a:pt x="41" y="25"/>
                    </a:cubicBezTo>
                    <a:cubicBezTo>
                      <a:pt x="42" y="26"/>
                      <a:pt x="44" y="26"/>
                      <a:pt x="45" y="26"/>
                    </a:cubicBezTo>
                    <a:cubicBezTo>
                      <a:pt x="46" y="26"/>
                      <a:pt x="46" y="26"/>
                      <a:pt x="46" y="25"/>
                    </a:cubicBezTo>
                    <a:cubicBezTo>
                      <a:pt x="45" y="17"/>
                      <a:pt x="49" y="9"/>
                      <a:pt x="56" y="5"/>
                    </a:cubicBezTo>
                    <a:cubicBezTo>
                      <a:pt x="63" y="0"/>
                      <a:pt x="73" y="2"/>
                      <a:pt x="79" y="8"/>
                    </a:cubicBezTo>
                    <a:cubicBezTo>
                      <a:pt x="79" y="8"/>
                      <a:pt x="80" y="8"/>
                      <a:pt x="81" y="8"/>
                    </a:cubicBezTo>
                    <a:cubicBezTo>
                      <a:pt x="84" y="7"/>
                      <a:pt x="88" y="6"/>
                      <a:pt x="91" y="4"/>
                    </a:cubicBezTo>
                    <a:cubicBezTo>
                      <a:pt x="91" y="4"/>
                      <a:pt x="91" y="4"/>
                      <a:pt x="92" y="4"/>
                    </a:cubicBezTo>
                    <a:cubicBezTo>
                      <a:pt x="90" y="8"/>
                      <a:pt x="88" y="11"/>
                      <a:pt x="84" y="14"/>
                    </a:cubicBezTo>
                    <a:cubicBezTo>
                      <a:pt x="87" y="14"/>
                      <a:pt x="91" y="13"/>
                      <a:pt x="94" y="11"/>
                    </a:cubicBezTo>
                    <a:cubicBezTo>
                      <a:pt x="94" y="12"/>
                      <a:pt x="94" y="12"/>
                      <a:pt x="94" y="13"/>
                    </a:cubicBezTo>
                    <a:cubicBezTo>
                      <a:pt x="91" y="16"/>
                      <a:pt x="89" y="18"/>
                      <a:pt x="86" y="21"/>
                    </a:cubicBezTo>
                    <a:cubicBezTo>
                      <a:pt x="85" y="21"/>
                      <a:pt x="85" y="22"/>
                      <a:pt x="85" y="22"/>
                    </a:cubicBezTo>
                    <a:cubicBezTo>
                      <a:pt x="85" y="36"/>
                      <a:pt x="81" y="49"/>
                      <a:pt x="71" y="60"/>
                    </a:cubicBezTo>
                    <a:cubicBezTo>
                      <a:pt x="63" y="70"/>
                      <a:pt x="52" y="76"/>
                      <a:pt x="39" y="78"/>
                    </a:cubicBezTo>
                    <a:cubicBezTo>
                      <a:pt x="26" y="80"/>
                      <a:pt x="13" y="78"/>
                      <a:pt x="1" y="71"/>
                    </a:cubicBezTo>
                    <a:cubicBezTo>
                      <a:pt x="1" y="70"/>
                      <a:pt x="1" y="70"/>
                      <a:pt x="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E6411AB-114E-C34C-B628-7F2924736EFD}"/>
                </a:ext>
              </a:extLst>
            </p:cNvPr>
            <p:cNvGrpSpPr/>
            <p:nvPr/>
          </p:nvGrpSpPr>
          <p:grpSpPr>
            <a:xfrm>
              <a:off x="2639043" y="5851701"/>
              <a:ext cx="144000" cy="144000"/>
              <a:chOff x="8437622" y="6122153"/>
              <a:chExt cx="271707" cy="273921"/>
            </a:xfrm>
            <a:grpFill/>
          </p:grpSpPr>
          <p:sp>
            <p:nvSpPr>
              <p:cNvPr id="57" name="Freeform 34">
                <a:extLst>
                  <a:ext uri="{FF2B5EF4-FFF2-40B4-BE49-F238E27FC236}">
                    <a16:creationId xmlns:a16="http://schemas.microsoft.com/office/drawing/2014/main" id="{DC03649E-E71B-6542-9638-03D2D73653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7622" y="6122153"/>
                <a:ext cx="271707" cy="273921"/>
              </a:xfrm>
              <a:custGeom>
                <a:avLst/>
                <a:gdLst>
                  <a:gd name="T0" fmla="*/ 77 w 155"/>
                  <a:gd name="T1" fmla="*/ 4 h 154"/>
                  <a:gd name="T2" fmla="*/ 151 w 155"/>
                  <a:gd name="T3" fmla="*/ 77 h 154"/>
                  <a:gd name="T4" fmla="*/ 77 w 155"/>
                  <a:gd name="T5" fmla="*/ 150 h 154"/>
                  <a:gd name="T6" fmla="*/ 4 w 155"/>
                  <a:gd name="T7" fmla="*/ 77 h 154"/>
                  <a:gd name="T8" fmla="*/ 77 w 155"/>
                  <a:gd name="T9" fmla="*/ 4 h 154"/>
                  <a:gd name="T10" fmla="*/ 77 w 155"/>
                  <a:gd name="T11" fmla="*/ 0 h 154"/>
                  <a:gd name="T12" fmla="*/ 0 w 155"/>
                  <a:gd name="T13" fmla="*/ 77 h 154"/>
                  <a:gd name="T14" fmla="*/ 77 w 155"/>
                  <a:gd name="T15" fmla="*/ 154 h 154"/>
                  <a:gd name="T16" fmla="*/ 155 w 155"/>
                  <a:gd name="T17" fmla="*/ 77 h 154"/>
                  <a:gd name="T18" fmla="*/ 77 w 155"/>
                  <a:gd name="T1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154">
                    <a:moveTo>
                      <a:pt x="77" y="4"/>
                    </a:moveTo>
                    <a:cubicBezTo>
                      <a:pt x="118" y="4"/>
                      <a:pt x="151" y="37"/>
                      <a:pt x="151" y="77"/>
                    </a:cubicBezTo>
                    <a:cubicBezTo>
                      <a:pt x="151" y="118"/>
                      <a:pt x="118" y="150"/>
                      <a:pt x="77" y="150"/>
                    </a:cubicBezTo>
                    <a:cubicBezTo>
                      <a:pt x="37" y="150"/>
                      <a:pt x="4" y="118"/>
                      <a:pt x="4" y="77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20"/>
                      <a:pt x="35" y="154"/>
                      <a:pt x="77" y="154"/>
                    </a:cubicBezTo>
                    <a:cubicBezTo>
                      <a:pt x="120" y="154"/>
                      <a:pt x="155" y="120"/>
                      <a:pt x="155" y="77"/>
                    </a:cubicBezTo>
                    <a:cubicBezTo>
                      <a:pt x="155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58" name="Freeform 35">
                <a:extLst>
                  <a:ext uri="{FF2B5EF4-FFF2-40B4-BE49-F238E27FC236}">
                    <a16:creationId xmlns:a16="http://schemas.microsoft.com/office/drawing/2014/main" id="{8C200F8C-89F7-694E-A4BB-EA41BC7C7C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4072" y="6187864"/>
                <a:ext cx="138807" cy="142498"/>
              </a:xfrm>
              <a:custGeom>
                <a:avLst/>
                <a:gdLst>
                  <a:gd name="T0" fmla="*/ 69 w 79"/>
                  <a:gd name="T1" fmla="*/ 0 h 80"/>
                  <a:gd name="T2" fmla="*/ 10 w 79"/>
                  <a:gd name="T3" fmla="*/ 0 h 80"/>
                  <a:gd name="T4" fmla="*/ 0 w 79"/>
                  <a:gd name="T5" fmla="*/ 11 h 80"/>
                  <a:gd name="T6" fmla="*/ 0 w 79"/>
                  <a:gd name="T7" fmla="*/ 40 h 80"/>
                  <a:gd name="T8" fmla="*/ 0 w 79"/>
                  <a:gd name="T9" fmla="*/ 69 h 80"/>
                  <a:gd name="T10" fmla="*/ 10 w 79"/>
                  <a:gd name="T11" fmla="*/ 80 h 80"/>
                  <a:gd name="T12" fmla="*/ 69 w 79"/>
                  <a:gd name="T13" fmla="*/ 80 h 80"/>
                  <a:gd name="T14" fmla="*/ 79 w 79"/>
                  <a:gd name="T15" fmla="*/ 69 h 80"/>
                  <a:gd name="T16" fmla="*/ 79 w 79"/>
                  <a:gd name="T17" fmla="*/ 11 h 80"/>
                  <a:gd name="T18" fmla="*/ 69 w 79"/>
                  <a:gd name="T19" fmla="*/ 0 h 80"/>
                  <a:gd name="T20" fmla="*/ 62 w 79"/>
                  <a:gd name="T21" fmla="*/ 9 h 80"/>
                  <a:gd name="T22" fmla="*/ 70 w 79"/>
                  <a:gd name="T23" fmla="*/ 17 h 80"/>
                  <a:gd name="T24" fmla="*/ 62 w 79"/>
                  <a:gd name="T25" fmla="*/ 25 h 80"/>
                  <a:gd name="T26" fmla="*/ 54 w 79"/>
                  <a:gd name="T27" fmla="*/ 17 h 80"/>
                  <a:gd name="T28" fmla="*/ 62 w 79"/>
                  <a:gd name="T29" fmla="*/ 9 h 80"/>
                  <a:gd name="T30" fmla="*/ 39 w 79"/>
                  <a:gd name="T31" fmla="*/ 25 h 80"/>
                  <a:gd name="T32" fmla="*/ 55 w 79"/>
                  <a:gd name="T33" fmla="*/ 40 h 80"/>
                  <a:gd name="T34" fmla="*/ 39 w 79"/>
                  <a:gd name="T35" fmla="*/ 55 h 80"/>
                  <a:gd name="T36" fmla="*/ 24 w 79"/>
                  <a:gd name="T37" fmla="*/ 40 h 80"/>
                  <a:gd name="T38" fmla="*/ 39 w 79"/>
                  <a:gd name="T39" fmla="*/ 25 h 80"/>
                  <a:gd name="T40" fmla="*/ 70 w 79"/>
                  <a:gd name="T41" fmla="*/ 66 h 80"/>
                  <a:gd name="T42" fmla="*/ 65 w 79"/>
                  <a:gd name="T43" fmla="*/ 71 h 80"/>
                  <a:gd name="T44" fmla="*/ 39 w 79"/>
                  <a:gd name="T45" fmla="*/ 71 h 80"/>
                  <a:gd name="T46" fmla="*/ 13 w 79"/>
                  <a:gd name="T47" fmla="*/ 71 h 80"/>
                  <a:gd name="T48" fmla="*/ 9 w 79"/>
                  <a:gd name="T49" fmla="*/ 66 h 80"/>
                  <a:gd name="T50" fmla="*/ 9 w 79"/>
                  <a:gd name="T51" fmla="*/ 37 h 80"/>
                  <a:gd name="T52" fmla="*/ 12 w 79"/>
                  <a:gd name="T53" fmla="*/ 34 h 80"/>
                  <a:gd name="T54" fmla="*/ 15 w 79"/>
                  <a:gd name="T55" fmla="*/ 37 h 80"/>
                  <a:gd name="T56" fmla="*/ 34 w 79"/>
                  <a:gd name="T57" fmla="*/ 64 h 80"/>
                  <a:gd name="T58" fmla="*/ 63 w 79"/>
                  <a:gd name="T59" fmla="*/ 47 h 80"/>
                  <a:gd name="T60" fmla="*/ 63 w 79"/>
                  <a:gd name="T61" fmla="*/ 36 h 80"/>
                  <a:gd name="T62" fmla="*/ 65 w 79"/>
                  <a:gd name="T63" fmla="*/ 34 h 80"/>
                  <a:gd name="T64" fmla="*/ 70 w 79"/>
                  <a:gd name="T65" fmla="*/ 39 h 80"/>
                  <a:gd name="T66" fmla="*/ 70 w 79"/>
                  <a:gd name="T67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" h="80">
                    <a:moveTo>
                      <a:pt x="69" y="0"/>
                    </a:moveTo>
                    <a:cubicBezTo>
                      <a:pt x="49" y="0"/>
                      <a:pt x="30" y="0"/>
                      <a:pt x="10" y="0"/>
                    </a:cubicBezTo>
                    <a:cubicBezTo>
                      <a:pt x="3" y="0"/>
                      <a:pt x="0" y="4"/>
                      <a:pt x="0" y="11"/>
                    </a:cubicBezTo>
                    <a:cubicBezTo>
                      <a:pt x="0" y="21"/>
                      <a:pt x="0" y="30"/>
                      <a:pt x="0" y="40"/>
                    </a:cubicBezTo>
                    <a:cubicBezTo>
                      <a:pt x="0" y="50"/>
                      <a:pt x="0" y="60"/>
                      <a:pt x="0" y="69"/>
                    </a:cubicBezTo>
                    <a:cubicBezTo>
                      <a:pt x="0" y="76"/>
                      <a:pt x="3" y="80"/>
                      <a:pt x="10" y="80"/>
                    </a:cubicBezTo>
                    <a:cubicBezTo>
                      <a:pt x="29" y="80"/>
                      <a:pt x="49" y="80"/>
                      <a:pt x="69" y="80"/>
                    </a:cubicBezTo>
                    <a:cubicBezTo>
                      <a:pt x="75" y="80"/>
                      <a:pt x="79" y="76"/>
                      <a:pt x="79" y="69"/>
                    </a:cubicBezTo>
                    <a:cubicBezTo>
                      <a:pt x="79" y="50"/>
                      <a:pt x="79" y="30"/>
                      <a:pt x="79" y="11"/>
                    </a:cubicBezTo>
                    <a:cubicBezTo>
                      <a:pt x="79" y="4"/>
                      <a:pt x="75" y="0"/>
                      <a:pt x="69" y="0"/>
                    </a:cubicBezTo>
                    <a:close/>
                    <a:moveTo>
                      <a:pt x="62" y="9"/>
                    </a:moveTo>
                    <a:cubicBezTo>
                      <a:pt x="70" y="9"/>
                      <a:pt x="70" y="9"/>
                      <a:pt x="70" y="17"/>
                    </a:cubicBezTo>
                    <a:cubicBezTo>
                      <a:pt x="70" y="25"/>
                      <a:pt x="70" y="25"/>
                      <a:pt x="62" y="25"/>
                    </a:cubicBezTo>
                    <a:cubicBezTo>
                      <a:pt x="54" y="25"/>
                      <a:pt x="54" y="25"/>
                      <a:pt x="54" y="17"/>
                    </a:cubicBezTo>
                    <a:cubicBezTo>
                      <a:pt x="54" y="9"/>
                      <a:pt x="54" y="9"/>
                      <a:pt x="62" y="9"/>
                    </a:cubicBezTo>
                    <a:close/>
                    <a:moveTo>
                      <a:pt x="39" y="25"/>
                    </a:moveTo>
                    <a:cubicBezTo>
                      <a:pt x="48" y="25"/>
                      <a:pt x="55" y="32"/>
                      <a:pt x="55" y="40"/>
                    </a:cubicBezTo>
                    <a:cubicBezTo>
                      <a:pt x="55" y="49"/>
                      <a:pt x="48" y="56"/>
                      <a:pt x="39" y="55"/>
                    </a:cubicBezTo>
                    <a:cubicBezTo>
                      <a:pt x="31" y="55"/>
                      <a:pt x="24" y="48"/>
                      <a:pt x="24" y="40"/>
                    </a:cubicBezTo>
                    <a:cubicBezTo>
                      <a:pt x="24" y="32"/>
                      <a:pt x="31" y="25"/>
                      <a:pt x="39" y="25"/>
                    </a:cubicBezTo>
                    <a:close/>
                    <a:moveTo>
                      <a:pt x="70" y="66"/>
                    </a:moveTo>
                    <a:cubicBezTo>
                      <a:pt x="70" y="70"/>
                      <a:pt x="69" y="71"/>
                      <a:pt x="65" y="71"/>
                    </a:cubicBezTo>
                    <a:cubicBezTo>
                      <a:pt x="57" y="71"/>
                      <a:pt x="48" y="71"/>
                      <a:pt x="39" y="71"/>
                    </a:cubicBezTo>
                    <a:cubicBezTo>
                      <a:pt x="31" y="71"/>
                      <a:pt x="22" y="71"/>
                      <a:pt x="13" y="71"/>
                    </a:cubicBezTo>
                    <a:cubicBezTo>
                      <a:pt x="10" y="71"/>
                      <a:pt x="9" y="70"/>
                      <a:pt x="9" y="66"/>
                    </a:cubicBezTo>
                    <a:cubicBezTo>
                      <a:pt x="9" y="56"/>
                      <a:pt x="9" y="47"/>
                      <a:pt x="9" y="37"/>
                    </a:cubicBezTo>
                    <a:cubicBezTo>
                      <a:pt x="9" y="34"/>
                      <a:pt x="9" y="34"/>
                      <a:pt x="12" y="34"/>
                    </a:cubicBezTo>
                    <a:cubicBezTo>
                      <a:pt x="16" y="34"/>
                      <a:pt x="16" y="34"/>
                      <a:pt x="15" y="37"/>
                    </a:cubicBezTo>
                    <a:cubicBezTo>
                      <a:pt x="14" y="50"/>
                      <a:pt x="22" y="62"/>
                      <a:pt x="34" y="64"/>
                    </a:cubicBezTo>
                    <a:cubicBezTo>
                      <a:pt x="47" y="66"/>
                      <a:pt x="59" y="59"/>
                      <a:pt x="63" y="47"/>
                    </a:cubicBezTo>
                    <a:cubicBezTo>
                      <a:pt x="64" y="43"/>
                      <a:pt x="64" y="39"/>
                      <a:pt x="63" y="36"/>
                    </a:cubicBezTo>
                    <a:cubicBezTo>
                      <a:pt x="63" y="34"/>
                      <a:pt x="63" y="34"/>
                      <a:pt x="65" y="34"/>
                    </a:cubicBezTo>
                    <a:cubicBezTo>
                      <a:pt x="70" y="33"/>
                      <a:pt x="70" y="33"/>
                      <a:pt x="70" y="39"/>
                    </a:cubicBezTo>
                    <a:cubicBezTo>
                      <a:pt x="70" y="48"/>
                      <a:pt x="70" y="57"/>
                      <a:pt x="7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51E685AA-AD5F-BF44-9472-E5A6D51738C2}"/>
              </a:ext>
            </a:extLst>
          </p:cNvPr>
          <p:cNvSpPr txBox="1"/>
          <p:nvPr/>
        </p:nvSpPr>
        <p:spPr>
          <a:xfrm flipH="1">
            <a:off x="8118391" y="2404210"/>
            <a:ext cx="2199533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Marion Smith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6763726-D18B-C846-B711-FAEA8328C49C}"/>
              </a:ext>
            </a:extLst>
          </p:cNvPr>
          <p:cNvSpPr txBox="1"/>
          <p:nvPr/>
        </p:nvSpPr>
        <p:spPr>
          <a:xfrm flipH="1">
            <a:off x="8118389" y="2723678"/>
            <a:ext cx="1742331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Montserrat SemiBold" pitchFamily="2" charset="77"/>
              </a:rPr>
              <a:t>Account Manager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155E6DC-3BBC-B349-B1C2-06222CD8C8A8}"/>
              </a:ext>
            </a:extLst>
          </p:cNvPr>
          <p:cNvSpPr txBox="1"/>
          <p:nvPr/>
        </p:nvSpPr>
        <p:spPr>
          <a:xfrm flipH="1">
            <a:off x="8118391" y="3071703"/>
            <a:ext cx="1742333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Experience: 12 years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EEF5838-5DEB-474B-8084-323E5D38438B}"/>
              </a:ext>
            </a:extLst>
          </p:cNvPr>
          <p:cNvSpPr>
            <a:spLocks noChangeAspect="1"/>
          </p:cNvSpPr>
          <p:nvPr/>
        </p:nvSpPr>
        <p:spPr>
          <a:xfrm flipH="1">
            <a:off x="10199095" y="3739197"/>
            <a:ext cx="307777" cy="16927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r>
              <a:rPr lang="en-US" sz="11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80%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0C80233-6F74-9B41-AE13-F5D68E31CBFF}"/>
              </a:ext>
            </a:extLst>
          </p:cNvPr>
          <p:cNvCxnSpPr>
            <a:cxnSpLocks/>
          </p:cNvCxnSpPr>
          <p:nvPr/>
        </p:nvCxnSpPr>
        <p:spPr>
          <a:xfrm flipH="1">
            <a:off x="8118390" y="3830642"/>
            <a:ext cx="1993235" cy="0"/>
          </a:xfrm>
          <a:prstGeom prst="line">
            <a:avLst/>
          </a:prstGeom>
          <a:ln w="82550" cap="rnd">
            <a:solidFill>
              <a:schemeClr val="tx2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0FF2E54F-CE33-7E4E-9B7F-DCBAE1B9CFEA}"/>
              </a:ext>
            </a:extLst>
          </p:cNvPr>
          <p:cNvCxnSpPr>
            <a:cxnSpLocks/>
          </p:cNvCxnSpPr>
          <p:nvPr/>
        </p:nvCxnSpPr>
        <p:spPr>
          <a:xfrm flipH="1">
            <a:off x="8118390" y="3830642"/>
            <a:ext cx="1636396" cy="0"/>
          </a:xfrm>
          <a:prstGeom prst="line">
            <a:avLst/>
          </a:prstGeom>
          <a:ln w="8255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round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8AFA62A-54E4-0448-97AC-36C7493565EA}"/>
              </a:ext>
            </a:extLst>
          </p:cNvPr>
          <p:cNvGrpSpPr>
            <a:grpSpLocks noChangeAspect="1"/>
          </p:cNvGrpSpPr>
          <p:nvPr/>
        </p:nvGrpSpPr>
        <p:grpSpPr>
          <a:xfrm>
            <a:off x="8118391" y="3524201"/>
            <a:ext cx="859078" cy="144000"/>
            <a:chOff x="1916579" y="5850463"/>
            <a:chExt cx="866464" cy="145238"/>
          </a:xfrm>
          <a:solidFill>
            <a:schemeClr val="tx2"/>
          </a:solidFill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48610C1A-E0E0-C14A-9BF0-19813C924F3A}"/>
                </a:ext>
              </a:extLst>
            </p:cNvPr>
            <p:cNvGrpSpPr/>
            <p:nvPr/>
          </p:nvGrpSpPr>
          <p:grpSpPr>
            <a:xfrm>
              <a:off x="1916579" y="5851701"/>
              <a:ext cx="144000" cy="144000"/>
              <a:chOff x="7520609" y="6122153"/>
              <a:chExt cx="269492" cy="273921"/>
            </a:xfrm>
            <a:grpFill/>
          </p:grpSpPr>
          <p:sp>
            <p:nvSpPr>
              <p:cNvPr id="85" name="Freeform 27">
                <a:extLst>
                  <a:ext uri="{FF2B5EF4-FFF2-40B4-BE49-F238E27FC236}">
                    <a16:creationId xmlns:a16="http://schemas.microsoft.com/office/drawing/2014/main" id="{2BB4C02B-6F51-334E-866F-2E63B9F465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20609" y="6122153"/>
                <a:ext cx="269492" cy="273921"/>
              </a:xfrm>
              <a:custGeom>
                <a:avLst/>
                <a:gdLst>
                  <a:gd name="T0" fmla="*/ 77 w 154"/>
                  <a:gd name="T1" fmla="*/ 3 h 154"/>
                  <a:gd name="T2" fmla="*/ 151 w 154"/>
                  <a:gd name="T3" fmla="*/ 77 h 154"/>
                  <a:gd name="T4" fmla="*/ 84 w 154"/>
                  <a:gd name="T5" fmla="*/ 150 h 154"/>
                  <a:gd name="T6" fmla="*/ 77 w 154"/>
                  <a:gd name="T7" fmla="*/ 150 h 154"/>
                  <a:gd name="T8" fmla="*/ 61 w 154"/>
                  <a:gd name="T9" fmla="*/ 148 h 154"/>
                  <a:gd name="T10" fmla="*/ 4 w 154"/>
                  <a:gd name="T11" fmla="*/ 77 h 154"/>
                  <a:gd name="T12" fmla="*/ 77 w 154"/>
                  <a:gd name="T13" fmla="*/ 3 h 154"/>
                  <a:gd name="T14" fmla="*/ 77 w 154"/>
                  <a:gd name="T15" fmla="*/ 0 h 154"/>
                  <a:gd name="T16" fmla="*/ 0 w 154"/>
                  <a:gd name="T17" fmla="*/ 77 h 154"/>
                  <a:gd name="T18" fmla="*/ 61 w 154"/>
                  <a:gd name="T19" fmla="*/ 152 h 154"/>
                  <a:gd name="T20" fmla="*/ 77 w 154"/>
                  <a:gd name="T21" fmla="*/ 154 h 154"/>
                  <a:gd name="T22" fmla="*/ 84 w 154"/>
                  <a:gd name="T23" fmla="*/ 153 h 154"/>
                  <a:gd name="T24" fmla="*/ 154 w 154"/>
                  <a:gd name="T25" fmla="*/ 77 h 154"/>
                  <a:gd name="T26" fmla="*/ 77 w 154"/>
                  <a:gd name="T2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154">
                    <a:moveTo>
                      <a:pt x="77" y="3"/>
                    </a:moveTo>
                    <a:cubicBezTo>
                      <a:pt x="118" y="3"/>
                      <a:pt x="151" y="36"/>
                      <a:pt x="151" y="77"/>
                    </a:cubicBezTo>
                    <a:cubicBezTo>
                      <a:pt x="151" y="115"/>
                      <a:pt x="121" y="147"/>
                      <a:pt x="84" y="150"/>
                    </a:cubicBezTo>
                    <a:cubicBezTo>
                      <a:pt x="81" y="150"/>
                      <a:pt x="79" y="150"/>
                      <a:pt x="77" y="150"/>
                    </a:cubicBezTo>
                    <a:cubicBezTo>
                      <a:pt x="72" y="150"/>
                      <a:pt x="66" y="149"/>
                      <a:pt x="61" y="148"/>
                    </a:cubicBezTo>
                    <a:cubicBezTo>
                      <a:pt x="28" y="141"/>
                      <a:pt x="4" y="112"/>
                      <a:pt x="4" y="77"/>
                    </a:cubicBezTo>
                    <a:cubicBezTo>
                      <a:pt x="4" y="36"/>
                      <a:pt x="37" y="3"/>
                      <a:pt x="77" y="3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12"/>
                      <a:pt x="25" y="144"/>
                      <a:pt x="61" y="152"/>
                    </a:cubicBezTo>
                    <a:cubicBezTo>
                      <a:pt x="66" y="153"/>
                      <a:pt x="71" y="154"/>
                      <a:pt x="77" y="154"/>
                    </a:cubicBezTo>
                    <a:cubicBezTo>
                      <a:pt x="80" y="154"/>
                      <a:pt x="82" y="154"/>
                      <a:pt x="84" y="153"/>
                    </a:cubicBezTo>
                    <a:cubicBezTo>
                      <a:pt x="123" y="150"/>
                      <a:pt x="154" y="117"/>
                      <a:pt x="154" y="77"/>
                    </a:cubicBezTo>
                    <a:cubicBezTo>
                      <a:pt x="154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86" name="Freeform 28">
                <a:extLst>
                  <a:ext uri="{FF2B5EF4-FFF2-40B4-BE49-F238E27FC236}">
                    <a16:creationId xmlns:a16="http://schemas.microsoft.com/office/drawing/2014/main" id="{08559AEC-6AAF-3643-96D6-8FD0EEE34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6256" y="6163130"/>
                <a:ext cx="98199" cy="191966"/>
              </a:xfrm>
              <a:custGeom>
                <a:avLst/>
                <a:gdLst>
                  <a:gd name="T0" fmla="*/ 37 w 56"/>
                  <a:gd name="T1" fmla="*/ 19 h 108"/>
                  <a:gd name="T2" fmla="*/ 43 w 56"/>
                  <a:gd name="T3" fmla="*/ 17 h 108"/>
                  <a:gd name="T4" fmla="*/ 53 w 56"/>
                  <a:gd name="T5" fmla="*/ 18 h 108"/>
                  <a:gd name="T6" fmla="*/ 56 w 56"/>
                  <a:gd name="T7" fmla="*/ 3 h 108"/>
                  <a:gd name="T8" fmla="*/ 38 w 56"/>
                  <a:gd name="T9" fmla="*/ 0 h 108"/>
                  <a:gd name="T10" fmla="*/ 23 w 56"/>
                  <a:gd name="T11" fmla="*/ 4 h 108"/>
                  <a:gd name="T12" fmla="*/ 15 w 56"/>
                  <a:gd name="T13" fmla="*/ 12 h 108"/>
                  <a:gd name="T14" fmla="*/ 12 w 56"/>
                  <a:gd name="T15" fmla="*/ 27 h 108"/>
                  <a:gd name="T16" fmla="*/ 12 w 56"/>
                  <a:gd name="T17" fmla="*/ 33 h 108"/>
                  <a:gd name="T18" fmla="*/ 0 w 56"/>
                  <a:gd name="T19" fmla="*/ 33 h 108"/>
                  <a:gd name="T20" fmla="*/ 0 w 56"/>
                  <a:gd name="T21" fmla="*/ 51 h 108"/>
                  <a:gd name="T22" fmla="*/ 12 w 56"/>
                  <a:gd name="T23" fmla="*/ 51 h 108"/>
                  <a:gd name="T24" fmla="*/ 12 w 56"/>
                  <a:gd name="T25" fmla="*/ 106 h 108"/>
                  <a:gd name="T26" fmla="*/ 28 w 56"/>
                  <a:gd name="T27" fmla="*/ 108 h 108"/>
                  <a:gd name="T28" fmla="*/ 35 w 56"/>
                  <a:gd name="T29" fmla="*/ 108 h 108"/>
                  <a:gd name="T30" fmla="*/ 35 w 56"/>
                  <a:gd name="T31" fmla="*/ 51 h 108"/>
                  <a:gd name="T32" fmla="*/ 51 w 56"/>
                  <a:gd name="T33" fmla="*/ 51 h 108"/>
                  <a:gd name="T34" fmla="*/ 51 w 56"/>
                  <a:gd name="T35" fmla="*/ 33 h 108"/>
                  <a:gd name="T36" fmla="*/ 35 w 56"/>
                  <a:gd name="T37" fmla="*/ 33 h 108"/>
                  <a:gd name="T38" fmla="*/ 35 w 56"/>
                  <a:gd name="T39" fmla="*/ 28 h 108"/>
                  <a:gd name="T40" fmla="*/ 37 w 56"/>
                  <a:gd name="T41" fmla="*/ 1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" h="108">
                    <a:moveTo>
                      <a:pt x="37" y="19"/>
                    </a:moveTo>
                    <a:cubicBezTo>
                      <a:pt x="38" y="18"/>
                      <a:pt x="40" y="17"/>
                      <a:pt x="43" y="17"/>
                    </a:cubicBezTo>
                    <a:cubicBezTo>
                      <a:pt x="46" y="17"/>
                      <a:pt x="50" y="17"/>
                      <a:pt x="53" y="18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0" y="1"/>
                      <a:pt x="44" y="0"/>
                      <a:pt x="38" y="0"/>
                    </a:cubicBezTo>
                    <a:cubicBezTo>
                      <a:pt x="32" y="0"/>
                      <a:pt x="27" y="1"/>
                      <a:pt x="23" y="4"/>
                    </a:cubicBezTo>
                    <a:cubicBezTo>
                      <a:pt x="19" y="6"/>
                      <a:pt x="16" y="8"/>
                      <a:pt x="15" y="12"/>
                    </a:cubicBezTo>
                    <a:cubicBezTo>
                      <a:pt x="13" y="15"/>
                      <a:pt x="12" y="21"/>
                      <a:pt x="12" y="27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106"/>
                      <a:pt x="12" y="106"/>
                      <a:pt x="12" y="106"/>
                    </a:cubicBezTo>
                    <a:cubicBezTo>
                      <a:pt x="17" y="107"/>
                      <a:pt x="23" y="108"/>
                      <a:pt x="28" y="108"/>
                    </a:cubicBezTo>
                    <a:cubicBezTo>
                      <a:pt x="30" y="108"/>
                      <a:pt x="32" y="108"/>
                      <a:pt x="35" y="10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3"/>
                      <a:pt x="35" y="21"/>
                      <a:pt x="3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37C90E05-A4F7-B14D-8A3E-04FF7220B5A3}"/>
                </a:ext>
              </a:extLst>
            </p:cNvPr>
            <p:cNvGrpSpPr/>
            <p:nvPr/>
          </p:nvGrpSpPr>
          <p:grpSpPr>
            <a:xfrm>
              <a:off x="2157263" y="5850463"/>
              <a:ext cx="144000" cy="144000"/>
              <a:chOff x="7824803" y="6119938"/>
              <a:chExt cx="270231" cy="276136"/>
            </a:xfrm>
            <a:grpFill/>
          </p:grpSpPr>
          <p:sp>
            <p:nvSpPr>
              <p:cNvPr id="82" name="Freeform 29">
                <a:extLst>
                  <a:ext uri="{FF2B5EF4-FFF2-40B4-BE49-F238E27FC236}">
                    <a16:creationId xmlns:a16="http://schemas.microsoft.com/office/drawing/2014/main" id="{920469C7-E315-C347-9866-31A1DC214E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24803" y="6119938"/>
                <a:ext cx="270231" cy="276136"/>
              </a:xfrm>
              <a:custGeom>
                <a:avLst/>
                <a:gdLst>
                  <a:gd name="T0" fmla="*/ 77 w 154"/>
                  <a:gd name="T1" fmla="*/ 4 h 155"/>
                  <a:gd name="T2" fmla="*/ 151 w 154"/>
                  <a:gd name="T3" fmla="*/ 78 h 155"/>
                  <a:gd name="T4" fmla="*/ 77 w 154"/>
                  <a:gd name="T5" fmla="*/ 151 h 155"/>
                  <a:gd name="T6" fmla="*/ 4 w 154"/>
                  <a:gd name="T7" fmla="*/ 78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8 h 155"/>
                  <a:gd name="T14" fmla="*/ 77 w 154"/>
                  <a:gd name="T15" fmla="*/ 155 h 155"/>
                  <a:gd name="T16" fmla="*/ 154 w 154"/>
                  <a:gd name="T17" fmla="*/ 78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8" y="4"/>
                      <a:pt x="151" y="37"/>
                      <a:pt x="151" y="78"/>
                    </a:cubicBezTo>
                    <a:cubicBezTo>
                      <a:pt x="151" y="118"/>
                      <a:pt x="118" y="151"/>
                      <a:pt x="77" y="151"/>
                    </a:cubicBezTo>
                    <a:cubicBezTo>
                      <a:pt x="37" y="151"/>
                      <a:pt x="4" y="118"/>
                      <a:pt x="4" y="78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120"/>
                      <a:pt x="35" y="155"/>
                      <a:pt x="77" y="155"/>
                    </a:cubicBezTo>
                    <a:cubicBezTo>
                      <a:pt x="120" y="155"/>
                      <a:pt x="154" y="120"/>
                      <a:pt x="154" y="78"/>
                    </a:cubicBezTo>
                    <a:cubicBezTo>
                      <a:pt x="154" y="35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83" name="Freeform 30">
                <a:extLst>
                  <a:ext uri="{FF2B5EF4-FFF2-40B4-BE49-F238E27FC236}">
                    <a16:creationId xmlns:a16="http://schemas.microsoft.com/office/drawing/2014/main" id="{437954B4-9208-BA44-AA6E-D8C394A99E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70580" y="6177897"/>
                <a:ext cx="178677" cy="160218"/>
              </a:xfrm>
              <a:custGeom>
                <a:avLst/>
                <a:gdLst>
                  <a:gd name="T0" fmla="*/ 97 w 102"/>
                  <a:gd name="T1" fmla="*/ 34 h 90"/>
                  <a:gd name="T2" fmla="*/ 53 w 102"/>
                  <a:gd name="T3" fmla="*/ 0 h 90"/>
                  <a:gd name="T4" fmla="*/ 45 w 102"/>
                  <a:gd name="T5" fmla="*/ 0 h 90"/>
                  <a:gd name="T6" fmla="*/ 14 w 102"/>
                  <a:gd name="T7" fmla="*/ 65 h 90"/>
                  <a:gd name="T8" fmla="*/ 14 w 102"/>
                  <a:gd name="T9" fmla="*/ 68 h 90"/>
                  <a:gd name="T10" fmla="*/ 9 w 102"/>
                  <a:gd name="T11" fmla="*/ 88 h 90"/>
                  <a:gd name="T12" fmla="*/ 9 w 102"/>
                  <a:gd name="T13" fmla="*/ 89 h 90"/>
                  <a:gd name="T14" fmla="*/ 31 w 102"/>
                  <a:gd name="T15" fmla="*/ 84 h 90"/>
                  <a:gd name="T16" fmla="*/ 33 w 102"/>
                  <a:gd name="T17" fmla="*/ 84 h 90"/>
                  <a:gd name="T18" fmla="*/ 62 w 102"/>
                  <a:gd name="T19" fmla="*/ 88 h 90"/>
                  <a:gd name="T20" fmla="*/ 97 w 102"/>
                  <a:gd name="T21" fmla="*/ 34 h 90"/>
                  <a:gd name="T22" fmla="*/ 59 w 102"/>
                  <a:gd name="T23" fmla="*/ 81 h 90"/>
                  <a:gd name="T24" fmla="*/ 54 w 102"/>
                  <a:gd name="T25" fmla="*/ 81 h 90"/>
                  <a:gd name="T26" fmla="*/ 34 w 102"/>
                  <a:gd name="T27" fmla="*/ 76 h 90"/>
                  <a:gd name="T28" fmla="*/ 32 w 102"/>
                  <a:gd name="T29" fmla="*/ 76 h 90"/>
                  <a:gd name="T30" fmla="*/ 20 w 102"/>
                  <a:gd name="T31" fmla="*/ 79 h 90"/>
                  <a:gd name="T32" fmla="*/ 19 w 102"/>
                  <a:gd name="T33" fmla="*/ 78 h 90"/>
                  <a:gd name="T34" fmla="*/ 22 w 102"/>
                  <a:gd name="T35" fmla="*/ 67 h 90"/>
                  <a:gd name="T36" fmla="*/ 22 w 102"/>
                  <a:gd name="T37" fmla="*/ 64 h 90"/>
                  <a:gd name="T38" fmla="*/ 23 w 102"/>
                  <a:gd name="T39" fmla="*/ 23 h 90"/>
                  <a:gd name="T40" fmla="*/ 61 w 102"/>
                  <a:gd name="T41" fmla="*/ 8 h 90"/>
                  <a:gd name="T42" fmla="*/ 89 w 102"/>
                  <a:gd name="T43" fmla="*/ 36 h 90"/>
                  <a:gd name="T44" fmla="*/ 59 w 102"/>
                  <a:gd name="T45" fmla="*/ 8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2" h="90">
                    <a:moveTo>
                      <a:pt x="97" y="34"/>
                    </a:moveTo>
                    <a:cubicBezTo>
                      <a:pt x="92" y="14"/>
                      <a:pt x="74" y="0"/>
                      <a:pt x="53" y="0"/>
                    </a:cubicBezTo>
                    <a:cubicBezTo>
                      <a:pt x="50" y="0"/>
                      <a:pt x="47" y="0"/>
                      <a:pt x="45" y="0"/>
                    </a:cubicBezTo>
                    <a:cubicBezTo>
                      <a:pt x="15" y="6"/>
                      <a:pt x="0" y="39"/>
                      <a:pt x="14" y="65"/>
                    </a:cubicBezTo>
                    <a:cubicBezTo>
                      <a:pt x="15" y="66"/>
                      <a:pt x="15" y="67"/>
                      <a:pt x="14" y="68"/>
                    </a:cubicBezTo>
                    <a:cubicBezTo>
                      <a:pt x="12" y="74"/>
                      <a:pt x="10" y="82"/>
                      <a:pt x="9" y="88"/>
                    </a:cubicBezTo>
                    <a:cubicBezTo>
                      <a:pt x="8" y="90"/>
                      <a:pt x="8" y="90"/>
                      <a:pt x="9" y="89"/>
                    </a:cubicBezTo>
                    <a:cubicBezTo>
                      <a:pt x="17" y="87"/>
                      <a:pt x="24" y="85"/>
                      <a:pt x="31" y="84"/>
                    </a:cubicBezTo>
                    <a:cubicBezTo>
                      <a:pt x="32" y="83"/>
                      <a:pt x="32" y="83"/>
                      <a:pt x="33" y="84"/>
                    </a:cubicBezTo>
                    <a:cubicBezTo>
                      <a:pt x="42" y="88"/>
                      <a:pt x="52" y="90"/>
                      <a:pt x="62" y="88"/>
                    </a:cubicBezTo>
                    <a:cubicBezTo>
                      <a:pt x="86" y="83"/>
                      <a:pt x="102" y="58"/>
                      <a:pt x="97" y="34"/>
                    </a:cubicBezTo>
                    <a:close/>
                    <a:moveTo>
                      <a:pt x="59" y="81"/>
                    </a:moveTo>
                    <a:cubicBezTo>
                      <a:pt x="57" y="81"/>
                      <a:pt x="55" y="81"/>
                      <a:pt x="54" y="81"/>
                    </a:cubicBezTo>
                    <a:cubicBezTo>
                      <a:pt x="46" y="81"/>
                      <a:pt x="40" y="79"/>
                      <a:pt x="34" y="76"/>
                    </a:cubicBezTo>
                    <a:cubicBezTo>
                      <a:pt x="33" y="76"/>
                      <a:pt x="33" y="75"/>
                      <a:pt x="32" y="76"/>
                    </a:cubicBezTo>
                    <a:cubicBezTo>
                      <a:pt x="28" y="77"/>
                      <a:pt x="24" y="78"/>
                      <a:pt x="20" y="79"/>
                    </a:cubicBezTo>
                    <a:cubicBezTo>
                      <a:pt x="19" y="79"/>
                      <a:pt x="19" y="79"/>
                      <a:pt x="19" y="78"/>
                    </a:cubicBezTo>
                    <a:cubicBezTo>
                      <a:pt x="20" y="74"/>
                      <a:pt x="21" y="71"/>
                      <a:pt x="22" y="67"/>
                    </a:cubicBezTo>
                    <a:cubicBezTo>
                      <a:pt x="23" y="66"/>
                      <a:pt x="23" y="65"/>
                      <a:pt x="22" y="64"/>
                    </a:cubicBezTo>
                    <a:cubicBezTo>
                      <a:pt x="14" y="51"/>
                      <a:pt x="14" y="35"/>
                      <a:pt x="23" y="23"/>
                    </a:cubicBezTo>
                    <a:cubicBezTo>
                      <a:pt x="33" y="10"/>
                      <a:pt x="46" y="5"/>
                      <a:pt x="61" y="8"/>
                    </a:cubicBezTo>
                    <a:cubicBezTo>
                      <a:pt x="76" y="11"/>
                      <a:pt x="86" y="21"/>
                      <a:pt x="89" y="36"/>
                    </a:cubicBezTo>
                    <a:cubicBezTo>
                      <a:pt x="94" y="57"/>
                      <a:pt x="80" y="77"/>
                      <a:pt x="59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84" name="Freeform 31">
                <a:extLst>
                  <a:ext uri="{FF2B5EF4-FFF2-40B4-BE49-F238E27FC236}">
                    <a16:creationId xmlns:a16="http://schemas.microsoft.com/office/drawing/2014/main" id="{B0264608-1D2E-2C41-A0D7-6544606D7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79" y="6219613"/>
                <a:ext cx="80479" cy="76787"/>
              </a:xfrm>
              <a:custGeom>
                <a:avLst/>
                <a:gdLst>
                  <a:gd name="T0" fmla="*/ 35 w 46"/>
                  <a:gd name="T1" fmla="*/ 42 h 43"/>
                  <a:gd name="T2" fmla="*/ 30 w 46"/>
                  <a:gd name="T3" fmla="*/ 42 h 43"/>
                  <a:gd name="T4" fmla="*/ 6 w 46"/>
                  <a:gd name="T5" fmla="*/ 24 h 43"/>
                  <a:gd name="T6" fmla="*/ 1 w 46"/>
                  <a:gd name="T7" fmla="*/ 14 h 43"/>
                  <a:gd name="T8" fmla="*/ 5 w 46"/>
                  <a:gd name="T9" fmla="*/ 2 h 43"/>
                  <a:gd name="T10" fmla="*/ 11 w 46"/>
                  <a:gd name="T11" fmla="*/ 1 h 43"/>
                  <a:gd name="T12" fmla="*/ 12 w 46"/>
                  <a:gd name="T13" fmla="*/ 2 h 43"/>
                  <a:gd name="T14" fmla="*/ 16 w 46"/>
                  <a:gd name="T15" fmla="*/ 11 h 43"/>
                  <a:gd name="T16" fmla="*/ 15 w 46"/>
                  <a:gd name="T17" fmla="*/ 13 h 43"/>
                  <a:gd name="T18" fmla="*/ 13 w 46"/>
                  <a:gd name="T19" fmla="*/ 17 h 43"/>
                  <a:gd name="T20" fmla="*/ 12 w 46"/>
                  <a:gd name="T21" fmla="*/ 19 h 43"/>
                  <a:gd name="T22" fmla="*/ 28 w 46"/>
                  <a:gd name="T23" fmla="*/ 32 h 43"/>
                  <a:gd name="T24" fmla="*/ 30 w 46"/>
                  <a:gd name="T25" fmla="*/ 32 h 43"/>
                  <a:gd name="T26" fmla="*/ 33 w 46"/>
                  <a:gd name="T27" fmla="*/ 27 h 43"/>
                  <a:gd name="T28" fmla="*/ 36 w 46"/>
                  <a:gd name="T29" fmla="*/ 27 h 43"/>
                  <a:gd name="T30" fmla="*/ 42 w 46"/>
                  <a:gd name="T31" fmla="*/ 30 h 43"/>
                  <a:gd name="T32" fmla="*/ 44 w 46"/>
                  <a:gd name="T33" fmla="*/ 31 h 43"/>
                  <a:gd name="T34" fmla="*/ 46 w 46"/>
                  <a:gd name="T35" fmla="*/ 34 h 43"/>
                  <a:gd name="T36" fmla="*/ 38 w 46"/>
                  <a:gd name="T37" fmla="*/ 42 h 43"/>
                  <a:gd name="T38" fmla="*/ 35 w 46"/>
                  <a:gd name="T3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3">
                    <a:moveTo>
                      <a:pt x="35" y="42"/>
                    </a:moveTo>
                    <a:cubicBezTo>
                      <a:pt x="33" y="43"/>
                      <a:pt x="32" y="42"/>
                      <a:pt x="30" y="42"/>
                    </a:cubicBezTo>
                    <a:cubicBezTo>
                      <a:pt x="20" y="39"/>
                      <a:pt x="12" y="33"/>
                      <a:pt x="6" y="24"/>
                    </a:cubicBezTo>
                    <a:cubicBezTo>
                      <a:pt x="4" y="21"/>
                      <a:pt x="1" y="18"/>
                      <a:pt x="1" y="14"/>
                    </a:cubicBezTo>
                    <a:cubicBezTo>
                      <a:pt x="0" y="9"/>
                      <a:pt x="1" y="5"/>
                      <a:pt x="5" y="2"/>
                    </a:cubicBezTo>
                    <a:cubicBezTo>
                      <a:pt x="6" y="1"/>
                      <a:pt x="9" y="0"/>
                      <a:pt x="11" y="1"/>
                    </a:cubicBezTo>
                    <a:cubicBezTo>
                      <a:pt x="11" y="1"/>
                      <a:pt x="11" y="1"/>
                      <a:pt x="12" y="2"/>
                    </a:cubicBezTo>
                    <a:cubicBezTo>
                      <a:pt x="13" y="5"/>
                      <a:pt x="14" y="8"/>
                      <a:pt x="16" y="11"/>
                    </a:cubicBezTo>
                    <a:cubicBezTo>
                      <a:pt x="16" y="12"/>
                      <a:pt x="16" y="12"/>
                      <a:pt x="15" y="13"/>
                    </a:cubicBezTo>
                    <a:cubicBezTo>
                      <a:pt x="15" y="14"/>
                      <a:pt x="14" y="15"/>
                      <a:pt x="13" y="17"/>
                    </a:cubicBezTo>
                    <a:cubicBezTo>
                      <a:pt x="12" y="17"/>
                      <a:pt x="12" y="18"/>
                      <a:pt x="12" y="19"/>
                    </a:cubicBezTo>
                    <a:cubicBezTo>
                      <a:pt x="16" y="25"/>
                      <a:pt x="21" y="30"/>
                      <a:pt x="28" y="32"/>
                    </a:cubicBezTo>
                    <a:cubicBezTo>
                      <a:pt x="29" y="33"/>
                      <a:pt x="29" y="32"/>
                      <a:pt x="30" y="32"/>
                    </a:cubicBezTo>
                    <a:cubicBezTo>
                      <a:pt x="31" y="30"/>
                      <a:pt x="32" y="29"/>
                      <a:pt x="33" y="27"/>
                    </a:cubicBezTo>
                    <a:cubicBezTo>
                      <a:pt x="34" y="27"/>
                      <a:pt x="35" y="26"/>
                      <a:pt x="36" y="27"/>
                    </a:cubicBezTo>
                    <a:cubicBezTo>
                      <a:pt x="38" y="28"/>
                      <a:pt x="40" y="29"/>
                      <a:pt x="42" y="30"/>
                    </a:cubicBezTo>
                    <a:cubicBezTo>
                      <a:pt x="43" y="30"/>
                      <a:pt x="43" y="30"/>
                      <a:pt x="44" y="31"/>
                    </a:cubicBezTo>
                    <a:cubicBezTo>
                      <a:pt x="46" y="32"/>
                      <a:pt x="46" y="32"/>
                      <a:pt x="46" y="34"/>
                    </a:cubicBezTo>
                    <a:cubicBezTo>
                      <a:pt x="45" y="39"/>
                      <a:pt x="42" y="41"/>
                      <a:pt x="38" y="42"/>
                    </a:cubicBezTo>
                    <a:cubicBezTo>
                      <a:pt x="37" y="43"/>
                      <a:pt x="36" y="43"/>
                      <a:pt x="3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5F989321-7748-A244-96EA-EF079F88AF22}"/>
                </a:ext>
              </a:extLst>
            </p:cNvPr>
            <p:cNvGrpSpPr/>
            <p:nvPr/>
          </p:nvGrpSpPr>
          <p:grpSpPr>
            <a:xfrm>
              <a:off x="2398359" y="5851701"/>
              <a:ext cx="144000" cy="144000"/>
              <a:chOff x="8128259" y="6122153"/>
              <a:chExt cx="269492" cy="275398"/>
            </a:xfrm>
            <a:grpFill/>
          </p:grpSpPr>
          <p:sp>
            <p:nvSpPr>
              <p:cNvPr id="80" name="Freeform 32">
                <a:extLst>
                  <a:ext uri="{FF2B5EF4-FFF2-40B4-BE49-F238E27FC236}">
                    <a16:creationId xmlns:a16="http://schemas.microsoft.com/office/drawing/2014/main" id="{AE276484-B528-B54D-AE3A-0B6575382D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28259" y="6122153"/>
                <a:ext cx="269492" cy="275398"/>
              </a:xfrm>
              <a:custGeom>
                <a:avLst/>
                <a:gdLst>
                  <a:gd name="T0" fmla="*/ 77 w 154"/>
                  <a:gd name="T1" fmla="*/ 4 h 155"/>
                  <a:gd name="T2" fmla="*/ 150 w 154"/>
                  <a:gd name="T3" fmla="*/ 77 h 155"/>
                  <a:gd name="T4" fmla="*/ 77 w 154"/>
                  <a:gd name="T5" fmla="*/ 151 h 155"/>
                  <a:gd name="T6" fmla="*/ 3 w 154"/>
                  <a:gd name="T7" fmla="*/ 77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7 h 155"/>
                  <a:gd name="T14" fmla="*/ 77 w 154"/>
                  <a:gd name="T15" fmla="*/ 155 h 155"/>
                  <a:gd name="T16" fmla="*/ 154 w 154"/>
                  <a:gd name="T17" fmla="*/ 77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7" y="4"/>
                      <a:pt x="150" y="37"/>
                      <a:pt x="150" y="77"/>
                    </a:cubicBezTo>
                    <a:cubicBezTo>
                      <a:pt x="150" y="118"/>
                      <a:pt x="117" y="151"/>
                      <a:pt x="77" y="151"/>
                    </a:cubicBezTo>
                    <a:cubicBezTo>
                      <a:pt x="36" y="151"/>
                      <a:pt x="3" y="118"/>
                      <a:pt x="3" y="77"/>
                    </a:cubicBezTo>
                    <a:cubicBezTo>
                      <a:pt x="3" y="37"/>
                      <a:pt x="36" y="4"/>
                      <a:pt x="77" y="4"/>
                    </a:cubicBezTo>
                    <a:moveTo>
                      <a:pt x="77" y="0"/>
                    </a:moveTo>
                    <a:cubicBezTo>
                      <a:pt x="34" y="0"/>
                      <a:pt x="0" y="35"/>
                      <a:pt x="0" y="77"/>
                    </a:cubicBezTo>
                    <a:cubicBezTo>
                      <a:pt x="0" y="120"/>
                      <a:pt x="34" y="155"/>
                      <a:pt x="77" y="155"/>
                    </a:cubicBezTo>
                    <a:cubicBezTo>
                      <a:pt x="119" y="155"/>
                      <a:pt x="154" y="120"/>
                      <a:pt x="154" y="77"/>
                    </a:cubicBezTo>
                    <a:cubicBezTo>
                      <a:pt x="154" y="35"/>
                      <a:pt x="119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81" name="Freeform 33">
                <a:extLst>
                  <a:ext uri="{FF2B5EF4-FFF2-40B4-BE49-F238E27FC236}">
                    <a16:creationId xmlns:a16="http://schemas.microsoft.com/office/drawing/2014/main" id="{CE6E7F7E-4902-9540-85CB-B2C1D05A11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1050" y="6188603"/>
                <a:ext cx="163910" cy="142498"/>
              </a:xfrm>
              <a:custGeom>
                <a:avLst/>
                <a:gdLst>
                  <a:gd name="T0" fmla="*/ 0 w 94"/>
                  <a:gd name="T1" fmla="*/ 70 h 80"/>
                  <a:gd name="T2" fmla="*/ 21 w 94"/>
                  <a:gd name="T3" fmla="*/ 67 h 80"/>
                  <a:gd name="T4" fmla="*/ 29 w 94"/>
                  <a:gd name="T5" fmla="*/ 62 h 80"/>
                  <a:gd name="T6" fmla="*/ 20 w 94"/>
                  <a:gd name="T7" fmla="*/ 60 h 80"/>
                  <a:gd name="T8" fmla="*/ 11 w 94"/>
                  <a:gd name="T9" fmla="*/ 50 h 80"/>
                  <a:gd name="T10" fmla="*/ 12 w 94"/>
                  <a:gd name="T11" fmla="*/ 49 h 80"/>
                  <a:gd name="T12" fmla="*/ 19 w 94"/>
                  <a:gd name="T13" fmla="*/ 48 h 80"/>
                  <a:gd name="T14" fmla="*/ 14 w 94"/>
                  <a:gd name="T15" fmla="*/ 47 h 80"/>
                  <a:gd name="T16" fmla="*/ 4 w 94"/>
                  <a:gd name="T17" fmla="*/ 30 h 80"/>
                  <a:gd name="T18" fmla="*/ 5 w 94"/>
                  <a:gd name="T19" fmla="*/ 30 h 80"/>
                  <a:gd name="T20" fmla="*/ 12 w 94"/>
                  <a:gd name="T21" fmla="*/ 32 h 80"/>
                  <a:gd name="T22" fmla="*/ 9 w 94"/>
                  <a:gd name="T23" fmla="*/ 29 h 80"/>
                  <a:gd name="T24" fmla="*/ 6 w 94"/>
                  <a:gd name="T25" fmla="*/ 7 h 80"/>
                  <a:gd name="T26" fmla="*/ 7 w 94"/>
                  <a:gd name="T27" fmla="*/ 7 h 80"/>
                  <a:gd name="T28" fmla="*/ 41 w 94"/>
                  <a:gd name="T29" fmla="*/ 25 h 80"/>
                  <a:gd name="T30" fmla="*/ 45 w 94"/>
                  <a:gd name="T31" fmla="*/ 26 h 80"/>
                  <a:gd name="T32" fmla="*/ 46 w 94"/>
                  <a:gd name="T33" fmla="*/ 25 h 80"/>
                  <a:gd name="T34" fmla="*/ 56 w 94"/>
                  <a:gd name="T35" fmla="*/ 5 h 80"/>
                  <a:gd name="T36" fmla="*/ 79 w 94"/>
                  <a:gd name="T37" fmla="*/ 8 h 80"/>
                  <a:gd name="T38" fmla="*/ 81 w 94"/>
                  <a:gd name="T39" fmla="*/ 8 h 80"/>
                  <a:gd name="T40" fmla="*/ 91 w 94"/>
                  <a:gd name="T41" fmla="*/ 4 h 80"/>
                  <a:gd name="T42" fmla="*/ 92 w 94"/>
                  <a:gd name="T43" fmla="*/ 4 h 80"/>
                  <a:gd name="T44" fmla="*/ 84 w 94"/>
                  <a:gd name="T45" fmla="*/ 14 h 80"/>
                  <a:gd name="T46" fmla="*/ 94 w 94"/>
                  <a:gd name="T47" fmla="*/ 11 h 80"/>
                  <a:gd name="T48" fmla="*/ 94 w 94"/>
                  <a:gd name="T49" fmla="*/ 13 h 80"/>
                  <a:gd name="T50" fmla="*/ 86 w 94"/>
                  <a:gd name="T51" fmla="*/ 21 h 80"/>
                  <a:gd name="T52" fmla="*/ 85 w 94"/>
                  <a:gd name="T53" fmla="*/ 22 h 80"/>
                  <a:gd name="T54" fmla="*/ 71 w 94"/>
                  <a:gd name="T55" fmla="*/ 60 h 80"/>
                  <a:gd name="T56" fmla="*/ 39 w 94"/>
                  <a:gd name="T57" fmla="*/ 78 h 80"/>
                  <a:gd name="T58" fmla="*/ 1 w 94"/>
                  <a:gd name="T59" fmla="*/ 71 h 80"/>
                  <a:gd name="T60" fmla="*/ 0 w 94"/>
                  <a:gd name="T61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0">
                    <a:moveTo>
                      <a:pt x="0" y="70"/>
                    </a:moveTo>
                    <a:cubicBezTo>
                      <a:pt x="7" y="71"/>
                      <a:pt x="14" y="70"/>
                      <a:pt x="21" y="67"/>
                    </a:cubicBezTo>
                    <a:cubicBezTo>
                      <a:pt x="23" y="66"/>
                      <a:pt x="26" y="64"/>
                      <a:pt x="29" y="62"/>
                    </a:cubicBezTo>
                    <a:cubicBezTo>
                      <a:pt x="26" y="62"/>
                      <a:pt x="23" y="61"/>
                      <a:pt x="20" y="60"/>
                    </a:cubicBezTo>
                    <a:cubicBezTo>
                      <a:pt x="16" y="58"/>
                      <a:pt x="13" y="54"/>
                      <a:pt x="11" y="50"/>
                    </a:cubicBezTo>
                    <a:cubicBezTo>
                      <a:pt x="11" y="49"/>
                      <a:pt x="11" y="49"/>
                      <a:pt x="12" y="49"/>
                    </a:cubicBezTo>
                    <a:cubicBezTo>
                      <a:pt x="15" y="49"/>
                      <a:pt x="17" y="49"/>
                      <a:pt x="19" y="48"/>
                    </a:cubicBezTo>
                    <a:cubicBezTo>
                      <a:pt x="17" y="48"/>
                      <a:pt x="16" y="47"/>
                      <a:pt x="14" y="47"/>
                    </a:cubicBezTo>
                    <a:cubicBezTo>
                      <a:pt x="8" y="43"/>
                      <a:pt x="5" y="37"/>
                      <a:pt x="4" y="30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7" y="31"/>
                      <a:pt x="10" y="31"/>
                      <a:pt x="12" y="32"/>
                    </a:cubicBezTo>
                    <a:cubicBezTo>
                      <a:pt x="11" y="30"/>
                      <a:pt x="10" y="30"/>
                      <a:pt x="9" y="29"/>
                    </a:cubicBezTo>
                    <a:cubicBezTo>
                      <a:pt x="4" y="23"/>
                      <a:pt x="3" y="14"/>
                      <a:pt x="6" y="7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16" y="17"/>
                      <a:pt x="28" y="23"/>
                      <a:pt x="41" y="25"/>
                    </a:cubicBezTo>
                    <a:cubicBezTo>
                      <a:pt x="42" y="26"/>
                      <a:pt x="44" y="26"/>
                      <a:pt x="45" y="26"/>
                    </a:cubicBezTo>
                    <a:cubicBezTo>
                      <a:pt x="46" y="26"/>
                      <a:pt x="46" y="26"/>
                      <a:pt x="46" y="25"/>
                    </a:cubicBezTo>
                    <a:cubicBezTo>
                      <a:pt x="45" y="17"/>
                      <a:pt x="49" y="9"/>
                      <a:pt x="56" y="5"/>
                    </a:cubicBezTo>
                    <a:cubicBezTo>
                      <a:pt x="63" y="0"/>
                      <a:pt x="73" y="2"/>
                      <a:pt x="79" y="8"/>
                    </a:cubicBezTo>
                    <a:cubicBezTo>
                      <a:pt x="79" y="8"/>
                      <a:pt x="80" y="8"/>
                      <a:pt x="81" y="8"/>
                    </a:cubicBezTo>
                    <a:cubicBezTo>
                      <a:pt x="84" y="7"/>
                      <a:pt x="88" y="6"/>
                      <a:pt x="91" y="4"/>
                    </a:cubicBezTo>
                    <a:cubicBezTo>
                      <a:pt x="91" y="4"/>
                      <a:pt x="91" y="4"/>
                      <a:pt x="92" y="4"/>
                    </a:cubicBezTo>
                    <a:cubicBezTo>
                      <a:pt x="90" y="8"/>
                      <a:pt x="88" y="11"/>
                      <a:pt x="84" y="14"/>
                    </a:cubicBezTo>
                    <a:cubicBezTo>
                      <a:pt x="87" y="14"/>
                      <a:pt x="91" y="13"/>
                      <a:pt x="94" y="11"/>
                    </a:cubicBezTo>
                    <a:cubicBezTo>
                      <a:pt x="94" y="12"/>
                      <a:pt x="94" y="12"/>
                      <a:pt x="94" y="13"/>
                    </a:cubicBezTo>
                    <a:cubicBezTo>
                      <a:pt x="91" y="16"/>
                      <a:pt x="89" y="18"/>
                      <a:pt x="86" y="21"/>
                    </a:cubicBezTo>
                    <a:cubicBezTo>
                      <a:pt x="85" y="21"/>
                      <a:pt x="85" y="22"/>
                      <a:pt x="85" y="22"/>
                    </a:cubicBezTo>
                    <a:cubicBezTo>
                      <a:pt x="85" y="36"/>
                      <a:pt x="81" y="49"/>
                      <a:pt x="71" y="60"/>
                    </a:cubicBezTo>
                    <a:cubicBezTo>
                      <a:pt x="63" y="70"/>
                      <a:pt x="52" y="76"/>
                      <a:pt x="39" y="78"/>
                    </a:cubicBezTo>
                    <a:cubicBezTo>
                      <a:pt x="26" y="80"/>
                      <a:pt x="13" y="78"/>
                      <a:pt x="1" y="71"/>
                    </a:cubicBezTo>
                    <a:cubicBezTo>
                      <a:pt x="1" y="70"/>
                      <a:pt x="1" y="70"/>
                      <a:pt x="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198A8076-7A11-5B4A-946C-D8C210E628EC}"/>
                </a:ext>
              </a:extLst>
            </p:cNvPr>
            <p:cNvGrpSpPr/>
            <p:nvPr/>
          </p:nvGrpSpPr>
          <p:grpSpPr>
            <a:xfrm>
              <a:off x="2639043" y="5851701"/>
              <a:ext cx="144000" cy="144000"/>
              <a:chOff x="8437622" y="6122153"/>
              <a:chExt cx="271707" cy="273921"/>
            </a:xfrm>
            <a:grpFill/>
          </p:grpSpPr>
          <p:sp>
            <p:nvSpPr>
              <p:cNvPr id="78" name="Freeform 34">
                <a:extLst>
                  <a:ext uri="{FF2B5EF4-FFF2-40B4-BE49-F238E27FC236}">
                    <a16:creationId xmlns:a16="http://schemas.microsoft.com/office/drawing/2014/main" id="{27D030CC-BABB-EA4F-873D-20E2FF271A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7622" y="6122153"/>
                <a:ext cx="271707" cy="273921"/>
              </a:xfrm>
              <a:custGeom>
                <a:avLst/>
                <a:gdLst>
                  <a:gd name="T0" fmla="*/ 77 w 155"/>
                  <a:gd name="T1" fmla="*/ 4 h 154"/>
                  <a:gd name="T2" fmla="*/ 151 w 155"/>
                  <a:gd name="T3" fmla="*/ 77 h 154"/>
                  <a:gd name="T4" fmla="*/ 77 w 155"/>
                  <a:gd name="T5" fmla="*/ 150 h 154"/>
                  <a:gd name="T6" fmla="*/ 4 w 155"/>
                  <a:gd name="T7" fmla="*/ 77 h 154"/>
                  <a:gd name="T8" fmla="*/ 77 w 155"/>
                  <a:gd name="T9" fmla="*/ 4 h 154"/>
                  <a:gd name="T10" fmla="*/ 77 w 155"/>
                  <a:gd name="T11" fmla="*/ 0 h 154"/>
                  <a:gd name="T12" fmla="*/ 0 w 155"/>
                  <a:gd name="T13" fmla="*/ 77 h 154"/>
                  <a:gd name="T14" fmla="*/ 77 w 155"/>
                  <a:gd name="T15" fmla="*/ 154 h 154"/>
                  <a:gd name="T16" fmla="*/ 155 w 155"/>
                  <a:gd name="T17" fmla="*/ 77 h 154"/>
                  <a:gd name="T18" fmla="*/ 77 w 155"/>
                  <a:gd name="T1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154">
                    <a:moveTo>
                      <a:pt x="77" y="4"/>
                    </a:moveTo>
                    <a:cubicBezTo>
                      <a:pt x="118" y="4"/>
                      <a:pt x="151" y="37"/>
                      <a:pt x="151" y="77"/>
                    </a:cubicBezTo>
                    <a:cubicBezTo>
                      <a:pt x="151" y="118"/>
                      <a:pt x="118" y="150"/>
                      <a:pt x="77" y="150"/>
                    </a:cubicBezTo>
                    <a:cubicBezTo>
                      <a:pt x="37" y="150"/>
                      <a:pt x="4" y="118"/>
                      <a:pt x="4" y="77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20"/>
                      <a:pt x="35" y="154"/>
                      <a:pt x="77" y="154"/>
                    </a:cubicBezTo>
                    <a:cubicBezTo>
                      <a:pt x="120" y="154"/>
                      <a:pt x="155" y="120"/>
                      <a:pt x="155" y="77"/>
                    </a:cubicBezTo>
                    <a:cubicBezTo>
                      <a:pt x="155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79" name="Freeform 35">
                <a:extLst>
                  <a:ext uri="{FF2B5EF4-FFF2-40B4-BE49-F238E27FC236}">
                    <a16:creationId xmlns:a16="http://schemas.microsoft.com/office/drawing/2014/main" id="{AEAB7974-2D69-394B-A5EB-C42694EBFB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4072" y="6187864"/>
                <a:ext cx="138807" cy="142498"/>
              </a:xfrm>
              <a:custGeom>
                <a:avLst/>
                <a:gdLst>
                  <a:gd name="T0" fmla="*/ 69 w 79"/>
                  <a:gd name="T1" fmla="*/ 0 h 80"/>
                  <a:gd name="T2" fmla="*/ 10 w 79"/>
                  <a:gd name="T3" fmla="*/ 0 h 80"/>
                  <a:gd name="T4" fmla="*/ 0 w 79"/>
                  <a:gd name="T5" fmla="*/ 11 h 80"/>
                  <a:gd name="T6" fmla="*/ 0 w 79"/>
                  <a:gd name="T7" fmla="*/ 40 h 80"/>
                  <a:gd name="T8" fmla="*/ 0 w 79"/>
                  <a:gd name="T9" fmla="*/ 69 h 80"/>
                  <a:gd name="T10" fmla="*/ 10 w 79"/>
                  <a:gd name="T11" fmla="*/ 80 h 80"/>
                  <a:gd name="T12" fmla="*/ 69 w 79"/>
                  <a:gd name="T13" fmla="*/ 80 h 80"/>
                  <a:gd name="T14" fmla="*/ 79 w 79"/>
                  <a:gd name="T15" fmla="*/ 69 h 80"/>
                  <a:gd name="T16" fmla="*/ 79 w 79"/>
                  <a:gd name="T17" fmla="*/ 11 h 80"/>
                  <a:gd name="T18" fmla="*/ 69 w 79"/>
                  <a:gd name="T19" fmla="*/ 0 h 80"/>
                  <a:gd name="T20" fmla="*/ 62 w 79"/>
                  <a:gd name="T21" fmla="*/ 9 h 80"/>
                  <a:gd name="T22" fmla="*/ 70 w 79"/>
                  <a:gd name="T23" fmla="*/ 17 h 80"/>
                  <a:gd name="T24" fmla="*/ 62 w 79"/>
                  <a:gd name="T25" fmla="*/ 25 h 80"/>
                  <a:gd name="T26" fmla="*/ 54 w 79"/>
                  <a:gd name="T27" fmla="*/ 17 h 80"/>
                  <a:gd name="T28" fmla="*/ 62 w 79"/>
                  <a:gd name="T29" fmla="*/ 9 h 80"/>
                  <a:gd name="T30" fmla="*/ 39 w 79"/>
                  <a:gd name="T31" fmla="*/ 25 h 80"/>
                  <a:gd name="T32" fmla="*/ 55 w 79"/>
                  <a:gd name="T33" fmla="*/ 40 h 80"/>
                  <a:gd name="T34" fmla="*/ 39 w 79"/>
                  <a:gd name="T35" fmla="*/ 55 h 80"/>
                  <a:gd name="T36" fmla="*/ 24 w 79"/>
                  <a:gd name="T37" fmla="*/ 40 h 80"/>
                  <a:gd name="T38" fmla="*/ 39 w 79"/>
                  <a:gd name="T39" fmla="*/ 25 h 80"/>
                  <a:gd name="T40" fmla="*/ 70 w 79"/>
                  <a:gd name="T41" fmla="*/ 66 h 80"/>
                  <a:gd name="T42" fmla="*/ 65 w 79"/>
                  <a:gd name="T43" fmla="*/ 71 h 80"/>
                  <a:gd name="T44" fmla="*/ 39 w 79"/>
                  <a:gd name="T45" fmla="*/ 71 h 80"/>
                  <a:gd name="T46" fmla="*/ 13 w 79"/>
                  <a:gd name="T47" fmla="*/ 71 h 80"/>
                  <a:gd name="T48" fmla="*/ 9 w 79"/>
                  <a:gd name="T49" fmla="*/ 66 h 80"/>
                  <a:gd name="T50" fmla="*/ 9 w 79"/>
                  <a:gd name="T51" fmla="*/ 37 h 80"/>
                  <a:gd name="T52" fmla="*/ 12 w 79"/>
                  <a:gd name="T53" fmla="*/ 34 h 80"/>
                  <a:gd name="T54" fmla="*/ 15 w 79"/>
                  <a:gd name="T55" fmla="*/ 37 h 80"/>
                  <a:gd name="T56" fmla="*/ 34 w 79"/>
                  <a:gd name="T57" fmla="*/ 64 h 80"/>
                  <a:gd name="T58" fmla="*/ 63 w 79"/>
                  <a:gd name="T59" fmla="*/ 47 h 80"/>
                  <a:gd name="T60" fmla="*/ 63 w 79"/>
                  <a:gd name="T61" fmla="*/ 36 h 80"/>
                  <a:gd name="T62" fmla="*/ 65 w 79"/>
                  <a:gd name="T63" fmla="*/ 34 h 80"/>
                  <a:gd name="T64" fmla="*/ 70 w 79"/>
                  <a:gd name="T65" fmla="*/ 39 h 80"/>
                  <a:gd name="T66" fmla="*/ 70 w 79"/>
                  <a:gd name="T67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" h="80">
                    <a:moveTo>
                      <a:pt x="69" y="0"/>
                    </a:moveTo>
                    <a:cubicBezTo>
                      <a:pt x="49" y="0"/>
                      <a:pt x="30" y="0"/>
                      <a:pt x="10" y="0"/>
                    </a:cubicBezTo>
                    <a:cubicBezTo>
                      <a:pt x="3" y="0"/>
                      <a:pt x="0" y="4"/>
                      <a:pt x="0" y="11"/>
                    </a:cubicBezTo>
                    <a:cubicBezTo>
                      <a:pt x="0" y="21"/>
                      <a:pt x="0" y="30"/>
                      <a:pt x="0" y="40"/>
                    </a:cubicBezTo>
                    <a:cubicBezTo>
                      <a:pt x="0" y="50"/>
                      <a:pt x="0" y="60"/>
                      <a:pt x="0" y="69"/>
                    </a:cubicBezTo>
                    <a:cubicBezTo>
                      <a:pt x="0" y="76"/>
                      <a:pt x="3" y="80"/>
                      <a:pt x="10" y="80"/>
                    </a:cubicBezTo>
                    <a:cubicBezTo>
                      <a:pt x="29" y="80"/>
                      <a:pt x="49" y="80"/>
                      <a:pt x="69" y="80"/>
                    </a:cubicBezTo>
                    <a:cubicBezTo>
                      <a:pt x="75" y="80"/>
                      <a:pt x="79" y="76"/>
                      <a:pt x="79" y="69"/>
                    </a:cubicBezTo>
                    <a:cubicBezTo>
                      <a:pt x="79" y="50"/>
                      <a:pt x="79" y="30"/>
                      <a:pt x="79" y="11"/>
                    </a:cubicBezTo>
                    <a:cubicBezTo>
                      <a:pt x="79" y="4"/>
                      <a:pt x="75" y="0"/>
                      <a:pt x="69" y="0"/>
                    </a:cubicBezTo>
                    <a:close/>
                    <a:moveTo>
                      <a:pt x="62" y="9"/>
                    </a:moveTo>
                    <a:cubicBezTo>
                      <a:pt x="70" y="9"/>
                      <a:pt x="70" y="9"/>
                      <a:pt x="70" y="17"/>
                    </a:cubicBezTo>
                    <a:cubicBezTo>
                      <a:pt x="70" y="25"/>
                      <a:pt x="70" y="25"/>
                      <a:pt x="62" y="25"/>
                    </a:cubicBezTo>
                    <a:cubicBezTo>
                      <a:pt x="54" y="25"/>
                      <a:pt x="54" y="25"/>
                      <a:pt x="54" y="17"/>
                    </a:cubicBezTo>
                    <a:cubicBezTo>
                      <a:pt x="54" y="9"/>
                      <a:pt x="54" y="9"/>
                      <a:pt x="62" y="9"/>
                    </a:cubicBezTo>
                    <a:close/>
                    <a:moveTo>
                      <a:pt x="39" y="25"/>
                    </a:moveTo>
                    <a:cubicBezTo>
                      <a:pt x="48" y="25"/>
                      <a:pt x="55" y="32"/>
                      <a:pt x="55" y="40"/>
                    </a:cubicBezTo>
                    <a:cubicBezTo>
                      <a:pt x="55" y="49"/>
                      <a:pt x="48" y="56"/>
                      <a:pt x="39" y="55"/>
                    </a:cubicBezTo>
                    <a:cubicBezTo>
                      <a:pt x="31" y="55"/>
                      <a:pt x="24" y="48"/>
                      <a:pt x="24" y="40"/>
                    </a:cubicBezTo>
                    <a:cubicBezTo>
                      <a:pt x="24" y="32"/>
                      <a:pt x="31" y="25"/>
                      <a:pt x="39" y="25"/>
                    </a:cubicBezTo>
                    <a:close/>
                    <a:moveTo>
                      <a:pt x="70" y="66"/>
                    </a:moveTo>
                    <a:cubicBezTo>
                      <a:pt x="70" y="70"/>
                      <a:pt x="69" y="71"/>
                      <a:pt x="65" y="71"/>
                    </a:cubicBezTo>
                    <a:cubicBezTo>
                      <a:pt x="57" y="71"/>
                      <a:pt x="48" y="71"/>
                      <a:pt x="39" y="71"/>
                    </a:cubicBezTo>
                    <a:cubicBezTo>
                      <a:pt x="31" y="71"/>
                      <a:pt x="22" y="71"/>
                      <a:pt x="13" y="71"/>
                    </a:cubicBezTo>
                    <a:cubicBezTo>
                      <a:pt x="10" y="71"/>
                      <a:pt x="9" y="70"/>
                      <a:pt x="9" y="66"/>
                    </a:cubicBezTo>
                    <a:cubicBezTo>
                      <a:pt x="9" y="56"/>
                      <a:pt x="9" y="47"/>
                      <a:pt x="9" y="37"/>
                    </a:cubicBezTo>
                    <a:cubicBezTo>
                      <a:pt x="9" y="34"/>
                      <a:pt x="9" y="34"/>
                      <a:pt x="12" y="34"/>
                    </a:cubicBezTo>
                    <a:cubicBezTo>
                      <a:pt x="16" y="34"/>
                      <a:pt x="16" y="34"/>
                      <a:pt x="15" y="37"/>
                    </a:cubicBezTo>
                    <a:cubicBezTo>
                      <a:pt x="14" y="50"/>
                      <a:pt x="22" y="62"/>
                      <a:pt x="34" y="64"/>
                    </a:cubicBezTo>
                    <a:cubicBezTo>
                      <a:pt x="47" y="66"/>
                      <a:pt x="59" y="59"/>
                      <a:pt x="63" y="47"/>
                    </a:cubicBezTo>
                    <a:cubicBezTo>
                      <a:pt x="64" y="43"/>
                      <a:pt x="64" y="39"/>
                      <a:pt x="63" y="36"/>
                    </a:cubicBezTo>
                    <a:cubicBezTo>
                      <a:pt x="63" y="34"/>
                      <a:pt x="63" y="34"/>
                      <a:pt x="65" y="34"/>
                    </a:cubicBezTo>
                    <a:cubicBezTo>
                      <a:pt x="70" y="33"/>
                      <a:pt x="70" y="33"/>
                      <a:pt x="70" y="39"/>
                    </a:cubicBezTo>
                    <a:cubicBezTo>
                      <a:pt x="70" y="48"/>
                      <a:pt x="70" y="57"/>
                      <a:pt x="7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07B02FDB-0C7E-2140-BD2A-E06A36FA1554}"/>
              </a:ext>
            </a:extLst>
          </p:cNvPr>
          <p:cNvSpPr txBox="1"/>
          <p:nvPr/>
        </p:nvSpPr>
        <p:spPr>
          <a:xfrm flipH="1">
            <a:off x="8118391" y="4175602"/>
            <a:ext cx="2199533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Oli Climpson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BFFF91B-2EC0-984F-8662-154207107974}"/>
              </a:ext>
            </a:extLst>
          </p:cNvPr>
          <p:cNvSpPr txBox="1"/>
          <p:nvPr/>
        </p:nvSpPr>
        <p:spPr>
          <a:xfrm flipH="1">
            <a:off x="8118390" y="4495070"/>
            <a:ext cx="1252947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Montserrat SemiBold" pitchFamily="2" charset="77"/>
              </a:rPr>
              <a:t>IT Developer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230B936-2B45-3449-9EB2-5897BC5D154F}"/>
              </a:ext>
            </a:extLst>
          </p:cNvPr>
          <p:cNvSpPr txBox="1"/>
          <p:nvPr/>
        </p:nvSpPr>
        <p:spPr>
          <a:xfrm flipH="1">
            <a:off x="8118391" y="4843095"/>
            <a:ext cx="1742333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Experience: 8 years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4D9B2351-1214-E54D-990B-B70AA64C3086}"/>
              </a:ext>
            </a:extLst>
          </p:cNvPr>
          <p:cNvSpPr>
            <a:spLocks noChangeAspect="1"/>
          </p:cNvSpPr>
          <p:nvPr/>
        </p:nvSpPr>
        <p:spPr>
          <a:xfrm flipH="1">
            <a:off x="10199095" y="5510589"/>
            <a:ext cx="307777" cy="16927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r>
              <a:rPr lang="en-US" sz="11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80%</a:t>
            </a: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7529F739-EE32-2449-8EA4-0F06C9AFCC48}"/>
              </a:ext>
            </a:extLst>
          </p:cNvPr>
          <p:cNvCxnSpPr>
            <a:cxnSpLocks/>
          </p:cNvCxnSpPr>
          <p:nvPr/>
        </p:nvCxnSpPr>
        <p:spPr>
          <a:xfrm flipH="1">
            <a:off x="8118390" y="5602034"/>
            <a:ext cx="1993235" cy="0"/>
          </a:xfrm>
          <a:prstGeom prst="line">
            <a:avLst/>
          </a:prstGeom>
          <a:ln w="82550" cap="rnd">
            <a:solidFill>
              <a:schemeClr val="tx2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ECC3EEE2-A5CE-884E-803E-19D928860EC0}"/>
              </a:ext>
            </a:extLst>
          </p:cNvPr>
          <p:cNvCxnSpPr>
            <a:cxnSpLocks/>
          </p:cNvCxnSpPr>
          <p:nvPr/>
        </p:nvCxnSpPr>
        <p:spPr>
          <a:xfrm flipH="1">
            <a:off x="8118390" y="5602034"/>
            <a:ext cx="1636396" cy="0"/>
          </a:xfrm>
          <a:prstGeom prst="line">
            <a:avLst/>
          </a:prstGeom>
          <a:ln w="82550" cap="rnd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round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7027223-779A-534D-8CDB-7C6D0BD49E8F}"/>
              </a:ext>
            </a:extLst>
          </p:cNvPr>
          <p:cNvGrpSpPr>
            <a:grpSpLocks noChangeAspect="1"/>
          </p:cNvGrpSpPr>
          <p:nvPr/>
        </p:nvGrpSpPr>
        <p:grpSpPr>
          <a:xfrm>
            <a:off x="8118391" y="5295593"/>
            <a:ext cx="859078" cy="144000"/>
            <a:chOff x="1916579" y="5850463"/>
            <a:chExt cx="866464" cy="145238"/>
          </a:xfrm>
          <a:solidFill>
            <a:schemeClr val="tx2"/>
          </a:solidFill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3446D7B0-B1F6-A845-BDDD-583B384579DF}"/>
                </a:ext>
              </a:extLst>
            </p:cNvPr>
            <p:cNvGrpSpPr/>
            <p:nvPr/>
          </p:nvGrpSpPr>
          <p:grpSpPr>
            <a:xfrm>
              <a:off x="1916579" y="5851701"/>
              <a:ext cx="144000" cy="144000"/>
              <a:chOff x="7520609" y="6122153"/>
              <a:chExt cx="269492" cy="273921"/>
            </a:xfrm>
            <a:grpFill/>
          </p:grpSpPr>
          <p:sp>
            <p:nvSpPr>
              <p:cNvPr id="106" name="Freeform 27">
                <a:extLst>
                  <a:ext uri="{FF2B5EF4-FFF2-40B4-BE49-F238E27FC236}">
                    <a16:creationId xmlns:a16="http://schemas.microsoft.com/office/drawing/2014/main" id="{CD5BF4B8-CFC1-4D40-97EE-5E14EB9326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20609" y="6122153"/>
                <a:ext cx="269492" cy="273921"/>
              </a:xfrm>
              <a:custGeom>
                <a:avLst/>
                <a:gdLst>
                  <a:gd name="T0" fmla="*/ 77 w 154"/>
                  <a:gd name="T1" fmla="*/ 3 h 154"/>
                  <a:gd name="T2" fmla="*/ 151 w 154"/>
                  <a:gd name="T3" fmla="*/ 77 h 154"/>
                  <a:gd name="T4" fmla="*/ 84 w 154"/>
                  <a:gd name="T5" fmla="*/ 150 h 154"/>
                  <a:gd name="T6" fmla="*/ 77 w 154"/>
                  <a:gd name="T7" fmla="*/ 150 h 154"/>
                  <a:gd name="T8" fmla="*/ 61 w 154"/>
                  <a:gd name="T9" fmla="*/ 148 h 154"/>
                  <a:gd name="T10" fmla="*/ 4 w 154"/>
                  <a:gd name="T11" fmla="*/ 77 h 154"/>
                  <a:gd name="T12" fmla="*/ 77 w 154"/>
                  <a:gd name="T13" fmla="*/ 3 h 154"/>
                  <a:gd name="T14" fmla="*/ 77 w 154"/>
                  <a:gd name="T15" fmla="*/ 0 h 154"/>
                  <a:gd name="T16" fmla="*/ 0 w 154"/>
                  <a:gd name="T17" fmla="*/ 77 h 154"/>
                  <a:gd name="T18" fmla="*/ 61 w 154"/>
                  <a:gd name="T19" fmla="*/ 152 h 154"/>
                  <a:gd name="T20" fmla="*/ 77 w 154"/>
                  <a:gd name="T21" fmla="*/ 154 h 154"/>
                  <a:gd name="T22" fmla="*/ 84 w 154"/>
                  <a:gd name="T23" fmla="*/ 153 h 154"/>
                  <a:gd name="T24" fmla="*/ 154 w 154"/>
                  <a:gd name="T25" fmla="*/ 77 h 154"/>
                  <a:gd name="T26" fmla="*/ 77 w 154"/>
                  <a:gd name="T2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154">
                    <a:moveTo>
                      <a:pt x="77" y="3"/>
                    </a:moveTo>
                    <a:cubicBezTo>
                      <a:pt x="118" y="3"/>
                      <a:pt x="151" y="36"/>
                      <a:pt x="151" y="77"/>
                    </a:cubicBezTo>
                    <a:cubicBezTo>
                      <a:pt x="151" y="115"/>
                      <a:pt x="121" y="147"/>
                      <a:pt x="84" y="150"/>
                    </a:cubicBezTo>
                    <a:cubicBezTo>
                      <a:pt x="81" y="150"/>
                      <a:pt x="79" y="150"/>
                      <a:pt x="77" y="150"/>
                    </a:cubicBezTo>
                    <a:cubicBezTo>
                      <a:pt x="72" y="150"/>
                      <a:pt x="66" y="149"/>
                      <a:pt x="61" y="148"/>
                    </a:cubicBezTo>
                    <a:cubicBezTo>
                      <a:pt x="28" y="141"/>
                      <a:pt x="4" y="112"/>
                      <a:pt x="4" y="77"/>
                    </a:cubicBezTo>
                    <a:cubicBezTo>
                      <a:pt x="4" y="36"/>
                      <a:pt x="37" y="3"/>
                      <a:pt x="77" y="3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12"/>
                      <a:pt x="25" y="144"/>
                      <a:pt x="61" y="152"/>
                    </a:cubicBezTo>
                    <a:cubicBezTo>
                      <a:pt x="66" y="153"/>
                      <a:pt x="71" y="154"/>
                      <a:pt x="77" y="154"/>
                    </a:cubicBezTo>
                    <a:cubicBezTo>
                      <a:pt x="80" y="154"/>
                      <a:pt x="82" y="154"/>
                      <a:pt x="84" y="153"/>
                    </a:cubicBezTo>
                    <a:cubicBezTo>
                      <a:pt x="123" y="150"/>
                      <a:pt x="154" y="117"/>
                      <a:pt x="154" y="77"/>
                    </a:cubicBezTo>
                    <a:cubicBezTo>
                      <a:pt x="154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107" name="Freeform 28">
                <a:extLst>
                  <a:ext uri="{FF2B5EF4-FFF2-40B4-BE49-F238E27FC236}">
                    <a16:creationId xmlns:a16="http://schemas.microsoft.com/office/drawing/2014/main" id="{F451D5EC-56DC-044D-A650-338C5781C7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6256" y="6163130"/>
                <a:ext cx="98199" cy="191966"/>
              </a:xfrm>
              <a:custGeom>
                <a:avLst/>
                <a:gdLst>
                  <a:gd name="T0" fmla="*/ 37 w 56"/>
                  <a:gd name="T1" fmla="*/ 19 h 108"/>
                  <a:gd name="T2" fmla="*/ 43 w 56"/>
                  <a:gd name="T3" fmla="*/ 17 h 108"/>
                  <a:gd name="T4" fmla="*/ 53 w 56"/>
                  <a:gd name="T5" fmla="*/ 18 h 108"/>
                  <a:gd name="T6" fmla="*/ 56 w 56"/>
                  <a:gd name="T7" fmla="*/ 3 h 108"/>
                  <a:gd name="T8" fmla="*/ 38 w 56"/>
                  <a:gd name="T9" fmla="*/ 0 h 108"/>
                  <a:gd name="T10" fmla="*/ 23 w 56"/>
                  <a:gd name="T11" fmla="*/ 4 h 108"/>
                  <a:gd name="T12" fmla="*/ 15 w 56"/>
                  <a:gd name="T13" fmla="*/ 12 h 108"/>
                  <a:gd name="T14" fmla="*/ 12 w 56"/>
                  <a:gd name="T15" fmla="*/ 27 h 108"/>
                  <a:gd name="T16" fmla="*/ 12 w 56"/>
                  <a:gd name="T17" fmla="*/ 33 h 108"/>
                  <a:gd name="T18" fmla="*/ 0 w 56"/>
                  <a:gd name="T19" fmla="*/ 33 h 108"/>
                  <a:gd name="T20" fmla="*/ 0 w 56"/>
                  <a:gd name="T21" fmla="*/ 51 h 108"/>
                  <a:gd name="T22" fmla="*/ 12 w 56"/>
                  <a:gd name="T23" fmla="*/ 51 h 108"/>
                  <a:gd name="T24" fmla="*/ 12 w 56"/>
                  <a:gd name="T25" fmla="*/ 106 h 108"/>
                  <a:gd name="T26" fmla="*/ 28 w 56"/>
                  <a:gd name="T27" fmla="*/ 108 h 108"/>
                  <a:gd name="T28" fmla="*/ 35 w 56"/>
                  <a:gd name="T29" fmla="*/ 108 h 108"/>
                  <a:gd name="T30" fmla="*/ 35 w 56"/>
                  <a:gd name="T31" fmla="*/ 51 h 108"/>
                  <a:gd name="T32" fmla="*/ 51 w 56"/>
                  <a:gd name="T33" fmla="*/ 51 h 108"/>
                  <a:gd name="T34" fmla="*/ 51 w 56"/>
                  <a:gd name="T35" fmla="*/ 33 h 108"/>
                  <a:gd name="T36" fmla="*/ 35 w 56"/>
                  <a:gd name="T37" fmla="*/ 33 h 108"/>
                  <a:gd name="T38" fmla="*/ 35 w 56"/>
                  <a:gd name="T39" fmla="*/ 28 h 108"/>
                  <a:gd name="T40" fmla="*/ 37 w 56"/>
                  <a:gd name="T41" fmla="*/ 1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6" h="108">
                    <a:moveTo>
                      <a:pt x="37" y="19"/>
                    </a:moveTo>
                    <a:cubicBezTo>
                      <a:pt x="38" y="18"/>
                      <a:pt x="40" y="17"/>
                      <a:pt x="43" y="17"/>
                    </a:cubicBezTo>
                    <a:cubicBezTo>
                      <a:pt x="46" y="17"/>
                      <a:pt x="50" y="17"/>
                      <a:pt x="53" y="18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0" y="1"/>
                      <a:pt x="44" y="0"/>
                      <a:pt x="38" y="0"/>
                    </a:cubicBezTo>
                    <a:cubicBezTo>
                      <a:pt x="32" y="0"/>
                      <a:pt x="27" y="1"/>
                      <a:pt x="23" y="4"/>
                    </a:cubicBezTo>
                    <a:cubicBezTo>
                      <a:pt x="19" y="6"/>
                      <a:pt x="16" y="8"/>
                      <a:pt x="15" y="12"/>
                    </a:cubicBezTo>
                    <a:cubicBezTo>
                      <a:pt x="13" y="15"/>
                      <a:pt x="12" y="21"/>
                      <a:pt x="12" y="27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106"/>
                      <a:pt x="12" y="106"/>
                      <a:pt x="12" y="106"/>
                    </a:cubicBezTo>
                    <a:cubicBezTo>
                      <a:pt x="17" y="107"/>
                      <a:pt x="23" y="108"/>
                      <a:pt x="28" y="108"/>
                    </a:cubicBezTo>
                    <a:cubicBezTo>
                      <a:pt x="30" y="108"/>
                      <a:pt x="32" y="108"/>
                      <a:pt x="35" y="10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3"/>
                      <a:pt x="35" y="21"/>
                      <a:pt x="3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E87BC3DC-1454-9541-9035-2AB4C9AF880D}"/>
                </a:ext>
              </a:extLst>
            </p:cNvPr>
            <p:cNvGrpSpPr/>
            <p:nvPr/>
          </p:nvGrpSpPr>
          <p:grpSpPr>
            <a:xfrm>
              <a:off x="2157263" y="5850463"/>
              <a:ext cx="144000" cy="144000"/>
              <a:chOff x="7824803" y="6119938"/>
              <a:chExt cx="270231" cy="276136"/>
            </a:xfrm>
            <a:grpFill/>
          </p:grpSpPr>
          <p:sp>
            <p:nvSpPr>
              <p:cNvPr id="103" name="Freeform 29">
                <a:extLst>
                  <a:ext uri="{FF2B5EF4-FFF2-40B4-BE49-F238E27FC236}">
                    <a16:creationId xmlns:a16="http://schemas.microsoft.com/office/drawing/2014/main" id="{6A6240BF-2DAD-CE4A-9D34-322EB536DC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24803" y="6119938"/>
                <a:ext cx="270231" cy="276136"/>
              </a:xfrm>
              <a:custGeom>
                <a:avLst/>
                <a:gdLst>
                  <a:gd name="T0" fmla="*/ 77 w 154"/>
                  <a:gd name="T1" fmla="*/ 4 h 155"/>
                  <a:gd name="T2" fmla="*/ 151 w 154"/>
                  <a:gd name="T3" fmla="*/ 78 h 155"/>
                  <a:gd name="T4" fmla="*/ 77 w 154"/>
                  <a:gd name="T5" fmla="*/ 151 h 155"/>
                  <a:gd name="T6" fmla="*/ 4 w 154"/>
                  <a:gd name="T7" fmla="*/ 78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8 h 155"/>
                  <a:gd name="T14" fmla="*/ 77 w 154"/>
                  <a:gd name="T15" fmla="*/ 155 h 155"/>
                  <a:gd name="T16" fmla="*/ 154 w 154"/>
                  <a:gd name="T17" fmla="*/ 78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8" y="4"/>
                      <a:pt x="151" y="37"/>
                      <a:pt x="151" y="78"/>
                    </a:cubicBezTo>
                    <a:cubicBezTo>
                      <a:pt x="151" y="118"/>
                      <a:pt x="118" y="151"/>
                      <a:pt x="77" y="151"/>
                    </a:cubicBezTo>
                    <a:cubicBezTo>
                      <a:pt x="37" y="151"/>
                      <a:pt x="4" y="118"/>
                      <a:pt x="4" y="78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120"/>
                      <a:pt x="35" y="155"/>
                      <a:pt x="77" y="155"/>
                    </a:cubicBezTo>
                    <a:cubicBezTo>
                      <a:pt x="120" y="155"/>
                      <a:pt x="154" y="120"/>
                      <a:pt x="154" y="78"/>
                    </a:cubicBezTo>
                    <a:cubicBezTo>
                      <a:pt x="154" y="35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104" name="Freeform 30">
                <a:extLst>
                  <a:ext uri="{FF2B5EF4-FFF2-40B4-BE49-F238E27FC236}">
                    <a16:creationId xmlns:a16="http://schemas.microsoft.com/office/drawing/2014/main" id="{E63EEFFD-E02D-4040-844F-BA3210C2E2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70580" y="6177897"/>
                <a:ext cx="178677" cy="160218"/>
              </a:xfrm>
              <a:custGeom>
                <a:avLst/>
                <a:gdLst>
                  <a:gd name="T0" fmla="*/ 97 w 102"/>
                  <a:gd name="T1" fmla="*/ 34 h 90"/>
                  <a:gd name="T2" fmla="*/ 53 w 102"/>
                  <a:gd name="T3" fmla="*/ 0 h 90"/>
                  <a:gd name="T4" fmla="*/ 45 w 102"/>
                  <a:gd name="T5" fmla="*/ 0 h 90"/>
                  <a:gd name="T6" fmla="*/ 14 w 102"/>
                  <a:gd name="T7" fmla="*/ 65 h 90"/>
                  <a:gd name="T8" fmla="*/ 14 w 102"/>
                  <a:gd name="T9" fmla="*/ 68 h 90"/>
                  <a:gd name="T10" fmla="*/ 9 w 102"/>
                  <a:gd name="T11" fmla="*/ 88 h 90"/>
                  <a:gd name="T12" fmla="*/ 9 w 102"/>
                  <a:gd name="T13" fmla="*/ 89 h 90"/>
                  <a:gd name="T14" fmla="*/ 31 w 102"/>
                  <a:gd name="T15" fmla="*/ 84 h 90"/>
                  <a:gd name="T16" fmla="*/ 33 w 102"/>
                  <a:gd name="T17" fmla="*/ 84 h 90"/>
                  <a:gd name="T18" fmla="*/ 62 w 102"/>
                  <a:gd name="T19" fmla="*/ 88 h 90"/>
                  <a:gd name="T20" fmla="*/ 97 w 102"/>
                  <a:gd name="T21" fmla="*/ 34 h 90"/>
                  <a:gd name="T22" fmla="*/ 59 w 102"/>
                  <a:gd name="T23" fmla="*/ 81 h 90"/>
                  <a:gd name="T24" fmla="*/ 54 w 102"/>
                  <a:gd name="T25" fmla="*/ 81 h 90"/>
                  <a:gd name="T26" fmla="*/ 34 w 102"/>
                  <a:gd name="T27" fmla="*/ 76 h 90"/>
                  <a:gd name="T28" fmla="*/ 32 w 102"/>
                  <a:gd name="T29" fmla="*/ 76 h 90"/>
                  <a:gd name="T30" fmla="*/ 20 w 102"/>
                  <a:gd name="T31" fmla="*/ 79 h 90"/>
                  <a:gd name="T32" fmla="*/ 19 w 102"/>
                  <a:gd name="T33" fmla="*/ 78 h 90"/>
                  <a:gd name="T34" fmla="*/ 22 w 102"/>
                  <a:gd name="T35" fmla="*/ 67 h 90"/>
                  <a:gd name="T36" fmla="*/ 22 w 102"/>
                  <a:gd name="T37" fmla="*/ 64 h 90"/>
                  <a:gd name="T38" fmla="*/ 23 w 102"/>
                  <a:gd name="T39" fmla="*/ 23 h 90"/>
                  <a:gd name="T40" fmla="*/ 61 w 102"/>
                  <a:gd name="T41" fmla="*/ 8 h 90"/>
                  <a:gd name="T42" fmla="*/ 89 w 102"/>
                  <a:gd name="T43" fmla="*/ 36 h 90"/>
                  <a:gd name="T44" fmla="*/ 59 w 102"/>
                  <a:gd name="T45" fmla="*/ 8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2" h="90">
                    <a:moveTo>
                      <a:pt x="97" y="34"/>
                    </a:moveTo>
                    <a:cubicBezTo>
                      <a:pt x="92" y="14"/>
                      <a:pt x="74" y="0"/>
                      <a:pt x="53" y="0"/>
                    </a:cubicBezTo>
                    <a:cubicBezTo>
                      <a:pt x="50" y="0"/>
                      <a:pt x="47" y="0"/>
                      <a:pt x="45" y="0"/>
                    </a:cubicBezTo>
                    <a:cubicBezTo>
                      <a:pt x="15" y="6"/>
                      <a:pt x="0" y="39"/>
                      <a:pt x="14" y="65"/>
                    </a:cubicBezTo>
                    <a:cubicBezTo>
                      <a:pt x="15" y="66"/>
                      <a:pt x="15" y="67"/>
                      <a:pt x="14" y="68"/>
                    </a:cubicBezTo>
                    <a:cubicBezTo>
                      <a:pt x="12" y="74"/>
                      <a:pt x="10" y="82"/>
                      <a:pt x="9" y="88"/>
                    </a:cubicBezTo>
                    <a:cubicBezTo>
                      <a:pt x="8" y="90"/>
                      <a:pt x="8" y="90"/>
                      <a:pt x="9" y="89"/>
                    </a:cubicBezTo>
                    <a:cubicBezTo>
                      <a:pt x="17" y="87"/>
                      <a:pt x="24" y="85"/>
                      <a:pt x="31" y="84"/>
                    </a:cubicBezTo>
                    <a:cubicBezTo>
                      <a:pt x="32" y="83"/>
                      <a:pt x="32" y="83"/>
                      <a:pt x="33" y="84"/>
                    </a:cubicBezTo>
                    <a:cubicBezTo>
                      <a:pt x="42" y="88"/>
                      <a:pt x="52" y="90"/>
                      <a:pt x="62" y="88"/>
                    </a:cubicBezTo>
                    <a:cubicBezTo>
                      <a:pt x="86" y="83"/>
                      <a:pt x="102" y="58"/>
                      <a:pt x="97" y="34"/>
                    </a:cubicBezTo>
                    <a:close/>
                    <a:moveTo>
                      <a:pt x="59" y="81"/>
                    </a:moveTo>
                    <a:cubicBezTo>
                      <a:pt x="57" y="81"/>
                      <a:pt x="55" y="81"/>
                      <a:pt x="54" y="81"/>
                    </a:cubicBezTo>
                    <a:cubicBezTo>
                      <a:pt x="46" y="81"/>
                      <a:pt x="40" y="79"/>
                      <a:pt x="34" y="76"/>
                    </a:cubicBezTo>
                    <a:cubicBezTo>
                      <a:pt x="33" y="76"/>
                      <a:pt x="33" y="75"/>
                      <a:pt x="32" y="76"/>
                    </a:cubicBezTo>
                    <a:cubicBezTo>
                      <a:pt x="28" y="77"/>
                      <a:pt x="24" y="78"/>
                      <a:pt x="20" y="79"/>
                    </a:cubicBezTo>
                    <a:cubicBezTo>
                      <a:pt x="19" y="79"/>
                      <a:pt x="19" y="79"/>
                      <a:pt x="19" y="78"/>
                    </a:cubicBezTo>
                    <a:cubicBezTo>
                      <a:pt x="20" y="74"/>
                      <a:pt x="21" y="71"/>
                      <a:pt x="22" y="67"/>
                    </a:cubicBezTo>
                    <a:cubicBezTo>
                      <a:pt x="23" y="66"/>
                      <a:pt x="23" y="65"/>
                      <a:pt x="22" y="64"/>
                    </a:cubicBezTo>
                    <a:cubicBezTo>
                      <a:pt x="14" y="51"/>
                      <a:pt x="14" y="35"/>
                      <a:pt x="23" y="23"/>
                    </a:cubicBezTo>
                    <a:cubicBezTo>
                      <a:pt x="33" y="10"/>
                      <a:pt x="46" y="5"/>
                      <a:pt x="61" y="8"/>
                    </a:cubicBezTo>
                    <a:cubicBezTo>
                      <a:pt x="76" y="11"/>
                      <a:pt x="86" y="21"/>
                      <a:pt x="89" y="36"/>
                    </a:cubicBezTo>
                    <a:cubicBezTo>
                      <a:pt x="94" y="57"/>
                      <a:pt x="80" y="77"/>
                      <a:pt x="59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105" name="Freeform 31">
                <a:extLst>
                  <a:ext uri="{FF2B5EF4-FFF2-40B4-BE49-F238E27FC236}">
                    <a16:creationId xmlns:a16="http://schemas.microsoft.com/office/drawing/2014/main" id="{83ADBDE0-0B8C-FA48-82FB-E89100677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79" y="6219613"/>
                <a:ext cx="80479" cy="76787"/>
              </a:xfrm>
              <a:custGeom>
                <a:avLst/>
                <a:gdLst>
                  <a:gd name="T0" fmla="*/ 35 w 46"/>
                  <a:gd name="T1" fmla="*/ 42 h 43"/>
                  <a:gd name="T2" fmla="*/ 30 w 46"/>
                  <a:gd name="T3" fmla="*/ 42 h 43"/>
                  <a:gd name="T4" fmla="*/ 6 w 46"/>
                  <a:gd name="T5" fmla="*/ 24 h 43"/>
                  <a:gd name="T6" fmla="*/ 1 w 46"/>
                  <a:gd name="T7" fmla="*/ 14 h 43"/>
                  <a:gd name="T8" fmla="*/ 5 w 46"/>
                  <a:gd name="T9" fmla="*/ 2 h 43"/>
                  <a:gd name="T10" fmla="*/ 11 w 46"/>
                  <a:gd name="T11" fmla="*/ 1 h 43"/>
                  <a:gd name="T12" fmla="*/ 12 w 46"/>
                  <a:gd name="T13" fmla="*/ 2 h 43"/>
                  <a:gd name="T14" fmla="*/ 16 w 46"/>
                  <a:gd name="T15" fmla="*/ 11 h 43"/>
                  <a:gd name="T16" fmla="*/ 15 w 46"/>
                  <a:gd name="T17" fmla="*/ 13 h 43"/>
                  <a:gd name="T18" fmla="*/ 13 w 46"/>
                  <a:gd name="T19" fmla="*/ 17 h 43"/>
                  <a:gd name="T20" fmla="*/ 12 w 46"/>
                  <a:gd name="T21" fmla="*/ 19 h 43"/>
                  <a:gd name="T22" fmla="*/ 28 w 46"/>
                  <a:gd name="T23" fmla="*/ 32 h 43"/>
                  <a:gd name="T24" fmla="*/ 30 w 46"/>
                  <a:gd name="T25" fmla="*/ 32 h 43"/>
                  <a:gd name="T26" fmla="*/ 33 w 46"/>
                  <a:gd name="T27" fmla="*/ 27 h 43"/>
                  <a:gd name="T28" fmla="*/ 36 w 46"/>
                  <a:gd name="T29" fmla="*/ 27 h 43"/>
                  <a:gd name="T30" fmla="*/ 42 w 46"/>
                  <a:gd name="T31" fmla="*/ 30 h 43"/>
                  <a:gd name="T32" fmla="*/ 44 w 46"/>
                  <a:gd name="T33" fmla="*/ 31 h 43"/>
                  <a:gd name="T34" fmla="*/ 46 w 46"/>
                  <a:gd name="T35" fmla="*/ 34 h 43"/>
                  <a:gd name="T36" fmla="*/ 38 w 46"/>
                  <a:gd name="T37" fmla="*/ 42 h 43"/>
                  <a:gd name="T38" fmla="*/ 35 w 46"/>
                  <a:gd name="T3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3">
                    <a:moveTo>
                      <a:pt x="35" y="42"/>
                    </a:moveTo>
                    <a:cubicBezTo>
                      <a:pt x="33" y="43"/>
                      <a:pt x="32" y="42"/>
                      <a:pt x="30" y="42"/>
                    </a:cubicBezTo>
                    <a:cubicBezTo>
                      <a:pt x="20" y="39"/>
                      <a:pt x="12" y="33"/>
                      <a:pt x="6" y="24"/>
                    </a:cubicBezTo>
                    <a:cubicBezTo>
                      <a:pt x="4" y="21"/>
                      <a:pt x="1" y="18"/>
                      <a:pt x="1" y="14"/>
                    </a:cubicBezTo>
                    <a:cubicBezTo>
                      <a:pt x="0" y="9"/>
                      <a:pt x="1" y="5"/>
                      <a:pt x="5" y="2"/>
                    </a:cubicBezTo>
                    <a:cubicBezTo>
                      <a:pt x="6" y="1"/>
                      <a:pt x="9" y="0"/>
                      <a:pt x="11" y="1"/>
                    </a:cubicBezTo>
                    <a:cubicBezTo>
                      <a:pt x="11" y="1"/>
                      <a:pt x="11" y="1"/>
                      <a:pt x="12" y="2"/>
                    </a:cubicBezTo>
                    <a:cubicBezTo>
                      <a:pt x="13" y="5"/>
                      <a:pt x="14" y="8"/>
                      <a:pt x="16" y="11"/>
                    </a:cubicBezTo>
                    <a:cubicBezTo>
                      <a:pt x="16" y="12"/>
                      <a:pt x="16" y="12"/>
                      <a:pt x="15" y="13"/>
                    </a:cubicBezTo>
                    <a:cubicBezTo>
                      <a:pt x="15" y="14"/>
                      <a:pt x="14" y="15"/>
                      <a:pt x="13" y="17"/>
                    </a:cubicBezTo>
                    <a:cubicBezTo>
                      <a:pt x="12" y="17"/>
                      <a:pt x="12" y="18"/>
                      <a:pt x="12" y="19"/>
                    </a:cubicBezTo>
                    <a:cubicBezTo>
                      <a:pt x="16" y="25"/>
                      <a:pt x="21" y="30"/>
                      <a:pt x="28" y="32"/>
                    </a:cubicBezTo>
                    <a:cubicBezTo>
                      <a:pt x="29" y="33"/>
                      <a:pt x="29" y="32"/>
                      <a:pt x="30" y="32"/>
                    </a:cubicBezTo>
                    <a:cubicBezTo>
                      <a:pt x="31" y="30"/>
                      <a:pt x="32" y="29"/>
                      <a:pt x="33" y="27"/>
                    </a:cubicBezTo>
                    <a:cubicBezTo>
                      <a:pt x="34" y="27"/>
                      <a:pt x="35" y="26"/>
                      <a:pt x="36" y="27"/>
                    </a:cubicBezTo>
                    <a:cubicBezTo>
                      <a:pt x="38" y="28"/>
                      <a:pt x="40" y="29"/>
                      <a:pt x="42" y="30"/>
                    </a:cubicBezTo>
                    <a:cubicBezTo>
                      <a:pt x="43" y="30"/>
                      <a:pt x="43" y="30"/>
                      <a:pt x="44" y="31"/>
                    </a:cubicBezTo>
                    <a:cubicBezTo>
                      <a:pt x="46" y="32"/>
                      <a:pt x="46" y="32"/>
                      <a:pt x="46" y="34"/>
                    </a:cubicBezTo>
                    <a:cubicBezTo>
                      <a:pt x="45" y="39"/>
                      <a:pt x="42" y="41"/>
                      <a:pt x="38" y="42"/>
                    </a:cubicBezTo>
                    <a:cubicBezTo>
                      <a:pt x="37" y="43"/>
                      <a:pt x="36" y="43"/>
                      <a:pt x="35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DB12D6A1-A60A-E647-AB70-DDE9A3220F0E}"/>
                </a:ext>
              </a:extLst>
            </p:cNvPr>
            <p:cNvGrpSpPr/>
            <p:nvPr/>
          </p:nvGrpSpPr>
          <p:grpSpPr>
            <a:xfrm>
              <a:off x="2398359" y="5851701"/>
              <a:ext cx="144000" cy="144000"/>
              <a:chOff x="8128259" y="6122153"/>
              <a:chExt cx="269492" cy="275398"/>
            </a:xfrm>
            <a:grpFill/>
          </p:grpSpPr>
          <p:sp>
            <p:nvSpPr>
              <p:cNvPr id="101" name="Freeform 32">
                <a:extLst>
                  <a:ext uri="{FF2B5EF4-FFF2-40B4-BE49-F238E27FC236}">
                    <a16:creationId xmlns:a16="http://schemas.microsoft.com/office/drawing/2014/main" id="{00E12F48-70A6-CD4E-BFE2-569C5F66D4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28259" y="6122153"/>
                <a:ext cx="269492" cy="275398"/>
              </a:xfrm>
              <a:custGeom>
                <a:avLst/>
                <a:gdLst>
                  <a:gd name="T0" fmla="*/ 77 w 154"/>
                  <a:gd name="T1" fmla="*/ 4 h 155"/>
                  <a:gd name="T2" fmla="*/ 150 w 154"/>
                  <a:gd name="T3" fmla="*/ 77 h 155"/>
                  <a:gd name="T4" fmla="*/ 77 w 154"/>
                  <a:gd name="T5" fmla="*/ 151 h 155"/>
                  <a:gd name="T6" fmla="*/ 3 w 154"/>
                  <a:gd name="T7" fmla="*/ 77 h 155"/>
                  <a:gd name="T8" fmla="*/ 77 w 154"/>
                  <a:gd name="T9" fmla="*/ 4 h 155"/>
                  <a:gd name="T10" fmla="*/ 77 w 154"/>
                  <a:gd name="T11" fmla="*/ 0 h 155"/>
                  <a:gd name="T12" fmla="*/ 0 w 154"/>
                  <a:gd name="T13" fmla="*/ 77 h 155"/>
                  <a:gd name="T14" fmla="*/ 77 w 154"/>
                  <a:gd name="T15" fmla="*/ 155 h 155"/>
                  <a:gd name="T16" fmla="*/ 154 w 154"/>
                  <a:gd name="T17" fmla="*/ 77 h 155"/>
                  <a:gd name="T18" fmla="*/ 77 w 154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55">
                    <a:moveTo>
                      <a:pt x="77" y="4"/>
                    </a:moveTo>
                    <a:cubicBezTo>
                      <a:pt x="117" y="4"/>
                      <a:pt x="150" y="37"/>
                      <a:pt x="150" y="77"/>
                    </a:cubicBezTo>
                    <a:cubicBezTo>
                      <a:pt x="150" y="118"/>
                      <a:pt x="117" y="151"/>
                      <a:pt x="77" y="151"/>
                    </a:cubicBezTo>
                    <a:cubicBezTo>
                      <a:pt x="36" y="151"/>
                      <a:pt x="3" y="118"/>
                      <a:pt x="3" y="77"/>
                    </a:cubicBezTo>
                    <a:cubicBezTo>
                      <a:pt x="3" y="37"/>
                      <a:pt x="36" y="4"/>
                      <a:pt x="77" y="4"/>
                    </a:cubicBezTo>
                    <a:moveTo>
                      <a:pt x="77" y="0"/>
                    </a:moveTo>
                    <a:cubicBezTo>
                      <a:pt x="34" y="0"/>
                      <a:pt x="0" y="35"/>
                      <a:pt x="0" y="77"/>
                    </a:cubicBezTo>
                    <a:cubicBezTo>
                      <a:pt x="0" y="120"/>
                      <a:pt x="34" y="155"/>
                      <a:pt x="77" y="155"/>
                    </a:cubicBezTo>
                    <a:cubicBezTo>
                      <a:pt x="119" y="155"/>
                      <a:pt x="154" y="120"/>
                      <a:pt x="154" y="77"/>
                    </a:cubicBezTo>
                    <a:cubicBezTo>
                      <a:pt x="154" y="35"/>
                      <a:pt x="119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102" name="Freeform 33">
                <a:extLst>
                  <a:ext uri="{FF2B5EF4-FFF2-40B4-BE49-F238E27FC236}">
                    <a16:creationId xmlns:a16="http://schemas.microsoft.com/office/drawing/2014/main" id="{CCAD425F-5FBB-9D4F-B76F-51A0F37F6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1050" y="6188603"/>
                <a:ext cx="163910" cy="142498"/>
              </a:xfrm>
              <a:custGeom>
                <a:avLst/>
                <a:gdLst>
                  <a:gd name="T0" fmla="*/ 0 w 94"/>
                  <a:gd name="T1" fmla="*/ 70 h 80"/>
                  <a:gd name="T2" fmla="*/ 21 w 94"/>
                  <a:gd name="T3" fmla="*/ 67 h 80"/>
                  <a:gd name="T4" fmla="*/ 29 w 94"/>
                  <a:gd name="T5" fmla="*/ 62 h 80"/>
                  <a:gd name="T6" fmla="*/ 20 w 94"/>
                  <a:gd name="T7" fmla="*/ 60 h 80"/>
                  <a:gd name="T8" fmla="*/ 11 w 94"/>
                  <a:gd name="T9" fmla="*/ 50 h 80"/>
                  <a:gd name="T10" fmla="*/ 12 w 94"/>
                  <a:gd name="T11" fmla="*/ 49 h 80"/>
                  <a:gd name="T12" fmla="*/ 19 w 94"/>
                  <a:gd name="T13" fmla="*/ 48 h 80"/>
                  <a:gd name="T14" fmla="*/ 14 w 94"/>
                  <a:gd name="T15" fmla="*/ 47 h 80"/>
                  <a:gd name="T16" fmla="*/ 4 w 94"/>
                  <a:gd name="T17" fmla="*/ 30 h 80"/>
                  <a:gd name="T18" fmla="*/ 5 w 94"/>
                  <a:gd name="T19" fmla="*/ 30 h 80"/>
                  <a:gd name="T20" fmla="*/ 12 w 94"/>
                  <a:gd name="T21" fmla="*/ 32 h 80"/>
                  <a:gd name="T22" fmla="*/ 9 w 94"/>
                  <a:gd name="T23" fmla="*/ 29 h 80"/>
                  <a:gd name="T24" fmla="*/ 6 w 94"/>
                  <a:gd name="T25" fmla="*/ 7 h 80"/>
                  <a:gd name="T26" fmla="*/ 7 w 94"/>
                  <a:gd name="T27" fmla="*/ 7 h 80"/>
                  <a:gd name="T28" fmla="*/ 41 w 94"/>
                  <a:gd name="T29" fmla="*/ 25 h 80"/>
                  <a:gd name="T30" fmla="*/ 45 w 94"/>
                  <a:gd name="T31" fmla="*/ 26 h 80"/>
                  <a:gd name="T32" fmla="*/ 46 w 94"/>
                  <a:gd name="T33" fmla="*/ 25 h 80"/>
                  <a:gd name="T34" fmla="*/ 56 w 94"/>
                  <a:gd name="T35" fmla="*/ 5 h 80"/>
                  <a:gd name="T36" fmla="*/ 79 w 94"/>
                  <a:gd name="T37" fmla="*/ 8 h 80"/>
                  <a:gd name="T38" fmla="*/ 81 w 94"/>
                  <a:gd name="T39" fmla="*/ 8 h 80"/>
                  <a:gd name="T40" fmla="*/ 91 w 94"/>
                  <a:gd name="T41" fmla="*/ 4 h 80"/>
                  <a:gd name="T42" fmla="*/ 92 w 94"/>
                  <a:gd name="T43" fmla="*/ 4 h 80"/>
                  <a:gd name="T44" fmla="*/ 84 w 94"/>
                  <a:gd name="T45" fmla="*/ 14 h 80"/>
                  <a:gd name="T46" fmla="*/ 94 w 94"/>
                  <a:gd name="T47" fmla="*/ 11 h 80"/>
                  <a:gd name="T48" fmla="*/ 94 w 94"/>
                  <a:gd name="T49" fmla="*/ 13 h 80"/>
                  <a:gd name="T50" fmla="*/ 86 w 94"/>
                  <a:gd name="T51" fmla="*/ 21 h 80"/>
                  <a:gd name="T52" fmla="*/ 85 w 94"/>
                  <a:gd name="T53" fmla="*/ 22 h 80"/>
                  <a:gd name="T54" fmla="*/ 71 w 94"/>
                  <a:gd name="T55" fmla="*/ 60 h 80"/>
                  <a:gd name="T56" fmla="*/ 39 w 94"/>
                  <a:gd name="T57" fmla="*/ 78 h 80"/>
                  <a:gd name="T58" fmla="*/ 1 w 94"/>
                  <a:gd name="T59" fmla="*/ 71 h 80"/>
                  <a:gd name="T60" fmla="*/ 0 w 94"/>
                  <a:gd name="T61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0">
                    <a:moveTo>
                      <a:pt x="0" y="70"/>
                    </a:moveTo>
                    <a:cubicBezTo>
                      <a:pt x="7" y="71"/>
                      <a:pt x="14" y="70"/>
                      <a:pt x="21" y="67"/>
                    </a:cubicBezTo>
                    <a:cubicBezTo>
                      <a:pt x="23" y="66"/>
                      <a:pt x="26" y="64"/>
                      <a:pt x="29" y="62"/>
                    </a:cubicBezTo>
                    <a:cubicBezTo>
                      <a:pt x="26" y="62"/>
                      <a:pt x="23" y="61"/>
                      <a:pt x="20" y="60"/>
                    </a:cubicBezTo>
                    <a:cubicBezTo>
                      <a:pt x="16" y="58"/>
                      <a:pt x="13" y="54"/>
                      <a:pt x="11" y="50"/>
                    </a:cubicBezTo>
                    <a:cubicBezTo>
                      <a:pt x="11" y="49"/>
                      <a:pt x="11" y="49"/>
                      <a:pt x="12" y="49"/>
                    </a:cubicBezTo>
                    <a:cubicBezTo>
                      <a:pt x="15" y="49"/>
                      <a:pt x="17" y="49"/>
                      <a:pt x="19" y="48"/>
                    </a:cubicBezTo>
                    <a:cubicBezTo>
                      <a:pt x="17" y="48"/>
                      <a:pt x="16" y="47"/>
                      <a:pt x="14" y="47"/>
                    </a:cubicBezTo>
                    <a:cubicBezTo>
                      <a:pt x="8" y="43"/>
                      <a:pt x="5" y="37"/>
                      <a:pt x="4" y="30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7" y="31"/>
                      <a:pt x="10" y="31"/>
                      <a:pt x="12" y="32"/>
                    </a:cubicBezTo>
                    <a:cubicBezTo>
                      <a:pt x="11" y="30"/>
                      <a:pt x="10" y="30"/>
                      <a:pt x="9" y="29"/>
                    </a:cubicBezTo>
                    <a:cubicBezTo>
                      <a:pt x="4" y="23"/>
                      <a:pt x="3" y="14"/>
                      <a:pt x="6" y="7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16" y="17"/>
                      <a:pt x="28" y="23"/>
                      <a:pt x="41" y="25"/>
                    </a:cubicBezTo>
                    <a:cubicBezTo>
                      <a:pt x="42" y="26"/>
                      <a:pt x="44" y="26"/>
                      <a:pt x="45" y="26"/>
                    </a:cubicBezTo>
                    <a:cubicBezTo>
                      <a:pt x="46" y="26"/>
                      <a:pt x="46" y="26"/>
                      <a:pt x="46" y="25"/>
                    </a:cubicBezTo>
                    <a:cubicBezTo>
                      <a:pt x="45" y="17"/>
                      <a:pt x="49" y="9"/>
                      <a:pt x="56" y="5"/>
                    </a:cubicBezTo>
                    <a:cubicBezTo>
                      <a:pt x="63" y="0"/>
                      <a:pt x="73" y="2"/>
                      <a:pt x="79" y="8"/>
                    </a:cubicBezTo>
                    <a:cubicBezTo>
                      <a:pt x="79" y="8"/>
                      <a:pt x="80" y="8"/>
                      <a:pt x="81" y="8"/>
                    </a:cubicBezTo>
                    <a:cubicBezTo>
                      <a:pt x="84" y="7"/>
                      <a:pt x="88" y="6"/>
                      <a:pt x="91" y="4"/>
                    </a:cubicBezTo>
                    <a:cubicBezTo>
                      <a:pt x="91" y="4"/>
                      <a:pt x="91" y="4"/>
                      <a:pt x="92" y="4"/>
                    </a:cubicBezTo>
                    <a:cubicBezTo>
                      <a:pt x="90" y="8"/>
                      <a:pt x="88" y="11"/>
                      <a:pt x="84" y="14"/>
                    </a:cubicBezTo>
                    <a:cubicBezTo>
                      <a:pt x="87" y="14"/>
                      <a:pt x="91" y="13"/>
                      <a:pt x="94" y="11"/>
                    </a:cubicBezTo>
                    <a:cubicBezTo>
                      <a:pt x="94" y="12"/>
                      <a:pt x="94" y="12"/>
                      <a:pt x="94" y="13"/>
                    </a:cubicBezTo>
                    <a:cubicBezTo>
                      <a:pt x="91" y="16"/>
                      <a:pt x="89" y="18"/>
                      <a:pt x="86" y="21"/>
                    </a:cubicBezTo>
                    <a:cubicBezTo>
                      <a:pt x="85" y="21"/>
                      <a:pt x="85" y="22"/>
                      <a:pt x="85" y="22"/>
                    </a:cubicBezTo>
                    <a:cubicBezTo>
                      <a:pt x="85" y="36"/>
                      <a:pt x="81" y="49"/>
                      <a:pt x="71" y="60"/>
                    </a:cubicBezTo>
                    <a:cubicBezTo>
                      <a:pt x="63" y="70"/>
                      <a:pt x="52" y="76"/>
                      <a:pt x="39" y="78"/>
                    </a:cubicBezTo>
                    <a:cubicBezTo>
                      <a:pt x="26" y="80"/>
                      <a:pt x="13" y="78"/>
                      <a:pt x="1" y="71"/>
                    </a:cubicBezTo>
                    <a:cubicBezTo>
                      <a:pt x="1" y="70"/>
                      <a:pt x="1" y="70"/>
                      <a:pt x="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5CFF719B-9CEF-744F-AA3E-3E41AB8010AC}"/>
                </a:ext>
              </a:extLst>
            </p:cNvPr>
            <p:cNvGrpSpPr/>
            <p:nvPr/>
          </p:nvGrpSpPr>
          <p:grpSpPr>
            <a:xfrm>
              <a:off x="2639043" y="5851701"/>
              <a:ext cx="144000" cy="144000"/>
              <a:chOff x="8437622" y="6122153"/>
              <a:chExt cx="271707" cy="273921"/>
            </a:xfrm>
            <a:grpFill/>
          </p:grpSpPr>
          <p:sp>
            <p:nvSpPr>
              <p:cNvPr id="99" name="Freeform 34">
                <a:extLst>
                  <a:ext uri="{FF2B5EF4-FFF2-40B4-BE49-F238E27FC236}">
                    <a16:creationId xmlns:a16="http://schemas.microsoft.com/office/drawing/2014/main" id="{F70BD8B2-8496-644B-BD9E-C8803B9A39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7622" y="6122153"/>
                <a:ext cx="271707" cy="273921"/>
              </a:xfrm>
              <a:custGeom>
                <a:avLst/>
                <a:gdLst>
                  <a:gd name="T0" fmla="*/ 77 w 155"/>
                  <a:gd name="T1" fmla="*/ 4 h 154"/>
                  <a:gd name="T2" fmla="*/ 151 w 155"/>
                  <a:gd name="T3" fmla="*/ 77 h 154"/>
                  <a:gd name="T4" fmla="*/ 77 w 155"/>
                  <a:gd name="T5" fmla="*/ 150 h 154"/>
                  <a:gd name="T6" fmla="*/ 4 w 155"/>
                  <a:gd name="T7" fmla="*/ 77 h 154"/>
                  <a:gd name="T8" fmla="*/ 77 w 155"/>
                  <a:gd name="T9" fmla="*/ 4 h 154"/>
                  <a:gd name="T10" fmla="*/ 77 w 155"/>
                  <a:gd name="T11" fmla="*/ 0 h 154"/>
                  <a:gd name="T12" fmla="*/ 0 w 155"/>
                  <a:gd name="T13" fmla="*/ 77 h 154"/>
                  <a:gd name="T14" fmla="*/ 77 w 155"/>
                  <a:gd name="T15" fmla="*/ 154 h 154"/>
                  <a:gd name="T16" fmla="*/ 155 w 155"/>
                  <a:gd name="T17" fmla="*/ 77 h 154"/>
                  <a:gd name="T18" fmla="*/ 77 w 155"/>
                  <a:gd name="T1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154">
                    <a:moveTo>
                      <a:pt x="77" y="4"/>
                    </a:moveTo>
                    <a:cubicBezTo>
                      <a:pt x="118" y="4"/>
                      <a:pt x="151" y="37"/>
                      <a:pt x="151" y="77"/>
                    </a:cubicBezTo>
                    <a:cubicBezTo>
                      <a:pt x="151" y="118"/>
                      <a:pt x="118" y="150"/>
                      <a:pt x="77" y="150"/>
                    </a:cubicBezTo>
                    <a:cubicBezTo>
                      <a:pt x="37" y="150"/>
                      <a:pt x="4" y="118"/>
                      <a:pt x="4" y="77"/>
                    </a:cubicBezTo>
                    <a:cubicBezTo>
                      <a:pt x="4" y="37"/>
                      <a:pt x="37" y="4"/>
                      <a:pt x="77" y="4"/>
                    </a:cubicBezTo>
                    <a:moveTo>
                      <a:pt x="77" y="0"/>
                    </a:moveTo>
                    <a:cubicBezTo>
                      <a:pt x="35" y="0"/>
                      <a:pt x="0" y="34"/>
                      <a:pt x="0" y="77"/>
                    </a:cubicBezTo>
                    <a:cubicBezTo>
                      <a:pt x="0" y="120"/>
                      <a:pt x="35" y="154"/>
                      <a:pt x="77" y="154"/>
                    </a:cubicBezTo>
                    <a:cubicBezTo>
                      <a:pt x="120" y="154"/>
                      <a:pt x="155" y="120"/>
                      <a:pt x="155" y="77"/>
                    </a:cubicBezTo>
                    <a:cubicBezTo>
                      <a:pt x="155" y="34"/>
                      <a:pt x="120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  <p:sp>
            <p:nvSpPr>
              <p:cNvPr id="100" name="Freeform 35">
                <a:extLst>
                  <a:ext uri="{FF2B5EF4-FFF2-40B4-BE49-F238E27FC236}">
                    <a16:creationId xmlns:a16="http://schemas.microsoft.com/office/drawing/2014/main" id="{647718C9-4CFB-3D4A-966E-A07F87685E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4072" y="6187864"/>
                <a:ext cx="138807" cy="142498"/>
              </a:xfrm>
              <a:custGeom>
                <a:avLst/>
                <a:gdLst>
                  <a:gd name="T0" fmla="*/ 69 w 79"/>
                  <a:gd name="T1" fmla="*/ 0 h 80"/>
                  <a:gd name="T2" fmla="*/ 10 w 79"/>
                  <a:gd name="T3" fmla="*/ 0 h 80"/>
                  <a:gd name="T4" fmla="*/ 0 w 79"/>
                  <a:gd name="T5" fmla="*/ 11 h 80"/>
                  <a:gd name="T6" fmla="*/ 0 w 79"/>
                  <a:gd name="T7" fmla="*/ 40 h 80"/>
                  <a:gd name="T8" fmla="*/ 0 w 79"/>
                  <a:gd name="T9" fmla="*/ 69 h 80"/>
                  <a:gd name="T10" fmla="*/ 10 w 79"/>
                  <a:gd name="T11" fmla="*/ 80 h 80"/>
                  <a:gd name="T12" fmla="*/ 69 w 79"/>
                  <a:gd name="T13" fmla="*/ 80 h 80"/>
                  <a:gd name="T14" fmla="*/ 79 w 79"/>
                  <a:gd name="T15" fmla="*/ 69 h 80"/>
                  <a:gd name="T16" fmla="*/ 79 w 79"/>
                  <a:gd name="T17" fmla="*/ 11 h 80"/>
                  <a:gd name="T18" fmla="*/ 69 w 79"/>
                  <a:gd name="T19" fmla="*/ 0 h 80"/>
                  <a:gd name="T20" fmla="*/ 62 w 79"/>
                  <a:gd name="T21" fmla="*/ 9 h 80"/>
                  <a:gd name="T22" fmla="*/ 70 w 79"/>
                  <a:gd name="T23" fmla="*/ 17 h 80"/>
                  <a:gd name="T24" fmla="*/ 62 w 79"/>
                  <a:gd name="T25" fmla="*/ 25 h 80"/>
                  <a:gd name="T26" fmla="*/ 54 w 79"/>
                  <a:gd name="T27" fmla="*/ 17 h 80"/>
                  <a:gd name="T28" fmla="*/ 62 w 79"/>
                  <a:gd name="T29" fmla="*/ 9 h 80"/>
                  <a:gd name="T30" fmla="*/ 39 w 79"/>
                  <a:gd name="T31" fmla="*/ 25 h 80"/>
                  <a:gd name="T32" fmla="*/ 55 w 79"/>
                  <a:gd name="T33" fmla="*/ 40 h 80"/>
                  <a:gd name="T34" fmla="*/ 39 w 79"/>
                  <a:gd name="T35" fmla="*/ 55 h 80"/>
                  <a:gd name="T36" fmla="*/ 24 w 79"/>
                  <a:gd name="T37" fmla="*/ 40 h 80"/>
                  <a:gd name="T38" fmla="*/ 39 w 79"/>
                  <a:gd name="T39" fmla="*/ 25 h 80"/>
                  <a:gd name="T40" fmla="*/ 70 w 79"/>
                  <a:gd name="T41" fmla="*/ 66 h 80"/>
                  <a:gd name="T42" fmla="*/ 65 w 79"/>
                  <a:gd name="T43" fmla="*/ 71 h 80"/>
                  <a:gd name="T44" fmla="*/ 39 w 79"/>
                  <a:gd name="T45" fmla="*/ 71 h 80"/>
                  <a:gd name="T46" fmla="*/ 13 w 79"/>
                  <a:gd name="T47" fmla="*/ 71 h 80"/>
                  <a:gd name="T48" fmla="*/ 9 w 79"/>
                  <a:gd name="T49" fmla="*/ 66 h 80"/>
                  <a:gd name="T50" fmla="*/ 9 w 79"/>
                  <a:gd name="T51" fmla="*/ 37 h 80"/>
                  <a:gd name="T52" fmla="*/ 12 w 79"/>
                  <a:gd name="T53" fmla="*/ 34 h 80"/>
                  <a:gd name="T54" fmla="*/ 15 w 79"/>
                  <a:gd name="T55" fmla="*/ 37 h 80"/>
                  <a:gd name="T56" fmla="*/ 34 w 79"/>
                  <a:gd name="T57" fmla="*/ 64 h 80"/>
                  <a:gd name="T58" fmla="*/ 63 w 79"/>
                  <a:gd name="T59" fmla="*/ 47 h 80"/>
                  <a:gd name="T60" fmla="*/ 63 w 79"/>
                  <a:gd name="T61" fmla="*/ 36 h 80"/>
                  <a:gd name="T62" fmla="*/ 65 w 79"/>
                  <a:gd name="T63" fmla="*/ 34 h 80"/>
                  <a:gd name="T64" fmla="*/ 70 w 79"/>
                  <a:gd name="T65" fmla="*/ 39 h 80"/>
                  <a:gd name="T66" fmla="*/ 70 w 79"/>
                  <a:gd name="T67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" h="80">
                    <a:moveTo>
                      <a:pt x="69" y="0"/>
                    </a:moveTo>
                    <a:cubicBezTo>
                      <a:pt x="49" y="0"/>
                      <a:pt x="30" y="0"/>
                      <a:pt x="10" y="0"/>
                    </a:cubicBezTo>
                    <a:cubicBezTo>
                      <a:pt x="3" y="0"/>
                      <a:pt x="0" y="4"/>
                      <a:pt x="0" y="11"/>
                    </a:cubicBezTo>
                    <a:cubicBezTo>
                      <a:pt x="0" y="21"/>
                      <a:pt x="0" y="30"/>
                      <a:pt x="0" y="40"/>
                    </a:cubicBezTo>
                    <a:cubicBezTo>
                      <a:pt x="0" y="50"/>
                      <a:pt x="0" y="60"/>
                      <a:pt x="0" y="69"/>
                    </a:cubicBezTo>
                    <a:cubicBezTo>
                      <a:pt x="0" y="76"/>
                      <a:pt x="3" y="80"/>
                      <a:pt x="10" y="80"/>
                    </a:cubicBezTo>
                    <a:cubicBezTo>
                      <a:pt x="29" y="80"/>
                      <a:pt x="49" y="80"/>
                      <a:pt x="69" y="80"/>
                    </a:cubicBezTo>
                    <a:cubicBezTo>
                      <a:pt x="75" y="80"/>
                      <a:pt x="79" y="76"/>
                      <a:pt x="79" y="69"/>
                    </a:cubicBezTo>
                    <a:cubicBezTo>
                      <a:pt x="79" y="50"/>
                      <a:pt x="79" y="30"/>
                      <a:pt x="79" y="11"/>
                    </a:cubicBezTo>
                    <a:cubicBezTo>
                      <a:pt x="79" y="4"/>
                      <a:pt x="75" y="0"/>
                      <a:pt x="69" y="0"/>
                    </a:cubicBezTo>
                    <a:close/>
                    <a:moveTo>
                      <a:pt x="62" y="9"/>
                    </a:moveTo>
                    <a:cubicBezTo>
                      <a:pt x="70" y="9"/>
                      <a:pt x="70" y="9"/>
                      <a:pt x="70" y="17"/>
                    </a:cubicBezTo>
                    <a:cubicBezTo>
                      <a:pt x="70" y="25"/>
                      <a:pt x="70" y="25"/>
                      <a:pt x="62" y="25"/>
                    </a:cubicBezTo>
                    <a:cubicBezTo>
                      <a:pt x="54" y="25"/>
                      <a:pt x="54" y="25"/>
                      <a:pt x="54" y="17"/>
                    </a:cubicBezTo>
                    <a:cubicBezTo>
                      <a:pt x="54" y="9"/>
                      <a:pt x="54" y="9"/>
                      <a:pt x="62" y="9"/>
                    </a:cubicBezTo>
                    <a:close/>
                    <a:moveTo>
                      <a:pt x="39" y="25"/>
                    </a:moveTo>
                    <a:cubicBezTo>
                      <a:pt x="48" y="25"/>
                      <a:pt x="55" y="32"/>
                      <a:pt x="55" y="40"/>
                    </a:cubicBezTo>
                    <a:cubicBezTo>
                      <a:pt x="55" y="49"/>
                      <a:pt x="48" y="56"/>
                      <a:pt x="39" y="55"/>
                    </a:cubicBezTo>
                    <a:cubicBezTo>
                      <a:pt x="31" y="55"/>
                      <a:pt x="24" y="48"/>
                      <a:pt x="24" y="40"/>
                    </a:cubicBezTo>
                    <a:cubicBezTo>
                      <a:pt x="24" y="32"/>
                      <a:pt x="31" y="25"/>
                      <a:pt x="39" y="25"/>
                    </a:cubicBezTo>
                    <a:close/>
                    <a:moveTo>
                      <a:pt x="70" y="66"/>
                    </a:moveTo>
                    <a:cubicBezTo>
                      <a:pt x="70" y="70"/>
                      <a:pt x="69" y="71"/>
                      <a:pt x="65" y="71"/>
                    </a:cubicBezTo>
                    <a:cubicBezTo>
                      <a:pt x="57" y="71"/>
                      <a:pt x="48" y="71"/>
                      <a:pt x="39" y="71"/>
                    </a:cubicBezTo>
                    <a:cubicBezTo>
                      <a:pt x="31" y="71"/>
                      <a:pt x="22" y="71"/>
                      <a:pt x="13" y="71"/>
                    </a:cubicBezTo>
                    <a:cubicBezTo>
                      <a:pt x="10" y="71"/>
                      <a:pt x="9" y="70"/>
                      <a:pt x="9" y="66"/>
                    </a:cubicBezTo>
                    <a:cubicBezTo>
                      <a:pt x="9" y="56"/>
                      <a:pt x="9" y="47"/>
                      <a:pt x="9" y="37"/>
                    </a:cubicBezTo>
                    <a:cubicBezTo>
                      <a:pt x="9" y="34"/>
                      <a:pt x="9" y="34"/>
                      <a:pt x="12" y="34"/>
                    </a:cubicBezTo>
                    <a:cubicBezTo>
                      <a:pt x="16" y="34"/>
                      <a:pt x="16" y="34"/>
                      <a:pt x="15" y="37"/>
                    </a:cubicBezTo>
                    <a:cubicBezTo>
                      <a:pt x="14" y="50"/>
                      <a:pt x="22" y="62"/>
                      <a:pt x="34" y="64"/>
                    </a:cubicBezTo>
                    <a:cubicBezTo>
                      <a:pt x="47" y="66"/>
                      <a:pt x="59" y="59"/>
                      <a:pt x="63" y="47"/>
                    </a:cubicBezTo>
                    <a:cubicBezTo>
                      <a:pt x="64" y="43"/>
                      <a:pt x="64" y="39"/>
                      <a:pt x="63" y="36"/>
                    </a:cubicBezTo>
                    <a:cubicBezTo>
                      <a:pt x="63" y="34"/>
                      <a:pt x="63" y="34"/>
                      <a:pt x="65" y="34"/>
                    </a:cubicBezTo>
                    <a:cubicBezTo>
                      <a:pt x="70" y="33"/>
                      <a:pt x="70" y="33"/>
                      <a:pt x="70" y="39"/>
                    </a:cubicBezTo>
                    <a:cubicBezTo>
                      <a:pt x="70" y="48"/>
                      <a:pt x="70" y="57"/>
                      <a:pt x="7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Montserrat" pitchFamily="2" charset="7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4428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13907F-55FF-1949-8352-D027CE5EDB95}"/>
              </a:ext>
            </a:extLst>
          </p:cNvPr>
          <p:cNvSpPr txBox="1"/>
          <p:nvPr/>
        </p:nvSpPr>
        <p:spPr>
          <a:xfrm>
            <a:off x="587375" y="1212056"/>
            <a:ext cx="3399409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AAD5E3-6247-9644-8921-B6682BDA3644}"/>
              </a:ext>
            </a:extLst>
          </p:cNvPr>
          <p:cNvSpPr/>
          <p:nvPr/>
        </p:nvSpPr>
        <p:spPr>
          <a:xfrm>
            <a:off x="587375" y="1896333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3446B4-4056-0F48-9504-673B4FC2E152}"/>
              </a:ext>
            </a:extLst>
          </p:cNvPr>
          <p:cNvSpPr txBox="1"/>
          <p:nvPr/>
        </p:nvSpPr>
        <p:spPr>
          <a:xfrm>
            <a:off x="587375" y="710661"/>
            <a:ext cx="382612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OUR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WORKS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FF0349-3118-2746-8218-1ADB7CE5F0CA}"/>
              </a:ext>
            </a:extLst>
          </p:cNvPr>
          <p:cNvSpPr txBox="1"/>
          <p:nvPr/>
        </p:nvSpPr>
        <p:spPr>
          <a:xfrm>
            <a:off x="575550" y="2531360"/>
            <a:ext cx="4152651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Write Your Headline Here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ADDB62-4D94-A945-BEB8-D6FB40A84DE9}"/>
              </a:ext>
            </a:extLst>
          </p:cNvPr>
          <p:cNvSpPr txBox="1"/>
          <p:nvPr/>
        </p:nvSpPr>
        <p:spPr>
          <a:xfrm>
            <a:off x="575551" y="3011345"/>
            <a:ext cx="4532897" cy="89210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80000"/>
                  </a:schemeClr>
                </a:solidFill>
                <a:latin typeface="Montserrat Medium" pitchFamily="2" charset="77"/>
                <a:ea typeface="Open Sans Light" panose="020B0306030504020204" pitchFamily="34" charset="0"/>
                <a:cs typeface="Open Sans Light" panose="020B0306030504020204" pitchFamily="34" charset="0"/>
              </a:rPr>
              <a:t>This is a sample text. You simply add your own text and description here. This is a sample text. You simply add your own text and description here.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7694C5-D100-1B43-B6D4-E5F626BE87B3}"/>
              </a:ext>
            </a:extLst>
          </p:cNvPr>
          <p:cNvSpPr txBox="1"/>
          <p:nvPr/>
        </p:nvSpPr>
        <p:spPr>
          <a:xfrm>
            <a:off x="575551" y="4161542"/>
            <a:ext cx="3145404" cy="186160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Client: </a:t>
            </a:r>
          </a:p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Andromeda Corp.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Work Description: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simply add your own text and description here.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B0FEB62-6253-7042-96A6-3E58D20D723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9847" r="198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17555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EAFC69-B89B-6146-8732-80EEE2535EA4}"/>
              </a:ext>
            </a:extLst>
          </p:cNvPr>
          <p:cNvSpPr txBox="1"/>
          <p:nvPr/>
        </p:nvSpPr>
        <p:spPr>
          <a:xfrm>
            <a:off x="587375" y="1151096"/>
            <a:ext cx="3399409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F0D3966-C43C-8840-A02F-220D2DF8FF9E}"/>
              </a:ext>
            </a:extLst>
          </p:cNvPr>
          <p:cNvSpPr/>
          <p:nvPr/>
        </p:nvSpPr>
        <p:spPr>
          <a:xfrm>
            <a:off x="587375" y="1835373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E3A761-6025-464B-A652-5AA8D79C9559}"/>
              </a:ext>
            </a:extLst>
          </p:cNvPr>
          <p:cNvSpPr txBox="1"/>
          <p:nvPr/>
        </p:nvSpPr>
        <p:spPr>
          <a:xfrm>
            <a:off x="587375" y="649701"/>
            <a:ext cx="382612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OUR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WORKS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B0A1DC-3441-8540-87E5-81F77671FDF5}"/>
              </a:ext>
            </a:extLst>
          </p:cNvPr>
          <p:cNvSpPr txBox="1"/>
          <p:nvPr/>
        </p:nvSpPr>
        <p:spPr>
          <a:xfrm>
            <a:off x="575551" y="1939315"/>
            <a:ext cx="2850556" cy="12458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Client: </a:t>
            </a:r>
          </a:p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Andromeda Corp.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Work Description: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9524C5-46C2-F74E-9D81-5BC83DC59B92}"/>
              </a:ext>
            </a:extLst>
          </p:cNvPr>
          <p:cNvSpPr txBox="1"/>
          <p:nvPr/>
        </p:nvSpPr>
        <p:spPr>
          <a:xfrm>
            <a:off x="6327647" y="3743196"/>
            <a:ext cx="4152651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Write Your Headline Here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EDC4B30-08B5-7F47-83FC-DB1B5998C7E9}"/>
              </a:ext>
            </a:extLst>
          </p:cNvPr>
          <p:cNvSpPr txBox="1"/>
          <p:nvPr/>
        </p:nvSpPr>
        <p:spPr>
          <a:xfrm>
            <a:off x="6327648" y="4223181"/>
            <a:ext cx="4532897" cy="89210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80000"/>
                  </a:schemeClr>
                </a:solidFill>
                <a:latin typeface="Montserrat Medium" pitchFamily="2" charset="77"/>
                <a:ea typeface="Open Sans Light" panose="020B0306030504020204" pitchFamily="34" charset="0"/>
                <a:cs typeface="Open Sans Light" panose="020B0306030504020204" pitchFamily="34" charset="0"/>
              </a:rPr>
              <a:t>This is a sample text. You simply add your own text and description here. This is a sample text. You simply add your own text and description here.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42DE5F7-EBB0-AD42-B8E4-111903932681}"/>
              </a:ext>
            </a:extLst>
          </p:cNvPr>
          <p:cNvGrpSpPr/>
          <p:nvPr/>
        </p:nvGrpSpPr>
        <p:grpSpPr>
          <a:xfrm>
            <a:off x="6327647" y="5383860"/>
            <a:ext cx="3094668" cy="338554"/>
            <a:chOff x="562382" y="3684135"/>
            <a:chExt cx="3094668" cy="33855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E90BCEF-2F86-124E-BEC4-B49553522115}"/>
                </a:ext>
              </a:extLst>
            </p:cNvPr>
            <p:cNvSpPr txBox="1"/>
            <p:nvPr/>
          </p:nvSpPr>
          <p:spPr>
            <a:xfrm>
              <a:off x="902114" y="3684135"/>
              <a:ext cx="2754936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This is a sample text. You simply add your own text and description here.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37E9599-E91C-D349-A7AC-17D6F90C7D7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</p:grp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C56857C-45CC-4744-BE63-063BD040072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7499" b="7499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02F14E4C-4BCC-3344-BD7C-8FBB1604C42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7472" b="74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2313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D5EC2D-B8E7-2645-A281-5A47FF1FA0EE}"/>
              </a:ext>
            </a:extLst>
          </p:cNvPr>
          <p:cNvSpPr txBox="1"/>
          <p:nvPr/>
        </p:nvSpPr>
        <p:spPr>
          <a:xfrm>
            <a:off x="587375" y="1341345"/>
            <a:ext cx="3399409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6C4ED54-1601-E844-850A-80D87F7F3CA7}"/>
              </a:ext>
            </a:extLst>
          </p:cNvPr>
          <p:cNvSpPr/>
          <p:nvPr/>
        </p:nvSpPr>
        <p:spPr>
          <a:xfrm>
            <a:off x="587375" y="2025622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BA18C9-FC5E-D44D-8464-FD67E0006117}"/>
              </a:ext>
            </a:extLst>
          </p:cNvPr>
          <p:cNvSpPr txBox="1"/>
          <p:nvPr/>
        </p:nvSpPr>
        <p:spPr>
          <a:xfrm>
            <a:off x="587375" y="839950"/>
            <a:ext cx="382612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OUR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WORKS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CD870A-2D2B-AA4E-BF59-CAA1DF3F1EA4}"/>
              </a:ext>
            </a:extLst>
          </p:cNvPr>
          <p:cNvSpPr txBox="1"/>
          <p:nvPr/>
        </p:nvSpPr>
        <p:spPr>
          <a:xfrm>
            <a:off x="575550" y="2470400"/>
            <a:ext cx="4152651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Write Your Headline Here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AFDEC4-8259-0044-81F7-180D8DE3736D}"/>
              </a:ext>
            </a:extLst>
          </p:cNvPr>
          <p:cNvSpPr txBox="1"/>
          <p:nvPr/>
        </p:nvSpPr>
        <p:spPr>
          <a:xfrm>
            <a:off x="575551" y="2950385"/>
            <a:ext cx="4532897" cy="89210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80000"/>
                  </a:schemeClr>
                </a:solidFill>
                <a:latin typeface="Montserrat Medium" pitchFamily="2" charset="77"/>
                <a:ea typeface="Open Sans Light" panose="020B0306030504020204" pitchFamily="34" charset="0"/>
                <a:cs typeface="Open Sans Light" panose="020B0306030504020204" pitchFamily="34" charset="0"/>
              </a:rPr>
              <a:t>This is a sample text. You simply add your own text and description here. This is a sample text. You simply add your own text and description here.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27195D0-3A10-5A4B-93E8-564E580784EB}"/>
              </a:ext>
            </a:extLst>
          </p:cNvPr>
          <p:cNvSpPr txBox="1"/>
          <p:nvPr/>
        </p:nvSpPr>
        <p:spPr>
          <a:xfrm>
            <a:off x="575551" y="4100582"/>
            <a:ext cx="3145404" cy="186160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Client: </a:t>
            </a:r>
          </a:p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Andromeda Corp.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Work Description: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simply add your own text and description here.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15293A3-187E-9F40-B451-CBCA162ADA6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982" r="2982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04359379-FE8E-F146-ADBC-A43039BED39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5602" b="5602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BF93E30A-91F1-2746-A919-A10ECF8210F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10798" r="107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307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640E9E-A2D2-684A-A391-7146F00F5285}"/>
              </a:ext>
            </a:extLst>
          </p:cNvPr>
          <p:cNvSpPr txBox="1"/>
          <p:nvPr/>
        </p:nvSpPr>
        <p:spPr>
          <a:xfrm>
            <a:off x="3474722" y="1065685"/>
            <a:ext cx="5242558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78A504-A7C1-EC46-A81F-F43598D705D1}"/>
              </a:ext>
            </a:extLst>
          </p:cNvPr>
          <p:cNvSpPr/>
          <p:nvPr/>
        </p:nvSpPr>
        <p:spPr>
          <a:xfrm>
            <a:off x="5504854" y="1694696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85BD96-E050-D746-96E0-624E89042625}"/>
              </a:ext>
            </a:extLst>
          </p:cNvPr>
          <p:cNvSpPr txBox="1"/>
          <p:nvPr/>
        </p:nvSpPr>
        <p:spPr>
          <a:xfrm>
            <a:off x="4182936" y="594435"/>
            <a:ext cx="382612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OUR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WORKS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DD335A-89C2-6E41-8DF4-2AEDB50D9C7F}"/>
              </a:ext>
            </a:extLst>
          </p:cNvPr>
          <p:cNvSpPr txBox="1"/>
          <p:nvPr/>
        </p:nvSpPr>
        <p:spPr>
          <a:xfrm>
            <a:off x="653351" y="1899792"/>
            <a:ext cx="2070113" cy="59048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Client: </a:t>
            </a:r>
          </a:p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Invest Media Inc.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B7E876-5058-F544-8739-C2E094AC8C6E}"/>
              </a:ext>
            </a:extLst>
          </p:cNvPr>
          <p:cNvSpPr txBox="1"/>
          <p:nvPr/>
        </p:nvSpPr>
        <p:spPr>
          <a:xfrm>
            <a:off x="3471139" y="5435928"/>
            <a:ext cx="2624861" cy="59048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Client: </a:t>
            </a:r>
          </a:p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Cyberdyne Systems Inc.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F49D1F-034F-714C-B426-DEA7F97F01BE}"/>
              </a:ext>
            </a:extLst>
          </p:cNvPr>
          <p:cNvSpPr txBox="1"/>
          <p:nvPr/>
        </p:nvSpPr>
        <p:spPr>
          <a:xfrm>
            <a:off x="6248278" y="1899792"/>
            <a:ext cx="2070113" cy="59048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Client: </a:t>
            </a:r>
          </a:p>
          <a:p>
            <a:pPr>
              <a:lnSpc>
                <a:spcPct val="130000"/>
              </a:lnSpc>
            </a:pP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Krafter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GmBh</a:t>
            </a: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8F2CAF-BD67-B54F-8009-11F24080454D}"/>
              </a:ext>
            </a:extLst>
          </p:cNvPr>
          <p:cNvSpPr txBox="1"/>
          <p:nvPr/>
        </p:nvSpPr>
        <p:spPr>
          <a:xfrm>
            <a:off x="9081472" y="5435928"/>
            <a:ext cx="2070113" cy="59048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Client: </a:t>
            </a:r>
          </a:p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Andromeda Corp.</a:t>
            </a:r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BB59D0F-BA4A-424D-992B-1F30A46FEB0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29238" r="29238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37719D0C-D3F2-D440-A605-114339FC54F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29238" r="29238"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AA13DD89-5D91-BF46-804F-7EDD6AAD3EA8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l="29238" r="29238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2797DBF1-2D36-8A41-83FF-0A278C54135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29238" r="292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6747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41F484-2A43-594F-86B8-1515DD52BA0C}"/>
              </a:ext>
            </a:extLst>
          </p:cNvPr>
          <p:cNvSpPr txBox="1"/>
          <p:nvPr/>
        </p:nvSpPr>
        <p:spPr>
          <a:xfrm>
            <a:off x="4073612" y="1060080"/>
            <a:ext cx="4044778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4FF2FA-F79B-EF42-99E1-A3939D58E37F}"/>
              </a:ext>
            </a:extLst>
          </p:cNvPr>
          <p:cNvSpPr/>
          <p:nvPr/>
        </p:nvSpPr>
        <p:spPr>
          <a:xfrm>
            <a:off x="5504854" y="1732165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F828E9-2C2F-E142-BF46-56EB5143D1B8}"/>
              </a:ext>
            </a:extLst>
          </p:cNvPr>
          <p:cNvSpPr txBox="1"/>
          <p:nvPr/>
        </p:nvSpPr>
        <p:spPr>
          <a:xfrm>
            <a:off x="3328418" y="571644"/>
            <a:ext cx="553516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CLIENTS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TESTIMONIALS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7" name="Chevron 6">
            <a:extLst>
              <a:ext uri="{FF2B5EF4-FFF2-40B4-BE49-F238E27FC236}">
                <a16:creationId xmlns:a16="http://schemas.microsoft.com/office/drawing/2014/main" id="{3D036FCA-0C4F-B142-92A2-46DB4541A746}"/>
              </a:ext>
            </a:extLst>
          </p:cNvPr>
          <p:cNvSpPr/>
          <p:nvPr/>
        </p:nvSpPr>
        <p:spPr>
          <a:xfrm>
            <a:off x="10928577" y="2687065"/>
            <a:ext cx="174764" cy="276862"/>
          </a:xfrm>
          <a:prstGeom prst="chevron">
            <a:avLst/>
          </a:pr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 dirty="0"/>
          </a:p>
        </p:txBody>
      </p:sp>
      <p:sp>
        <p:nvSpPr>
          <p:cNvPr id="10" name="Chevron 9">
            <a:extLst>
              <a:ext uri="{FF2B5EF4-FFF2-40B4-BE49-F238E27FC236}">
                <a16:creationId xmlns:a16="http://schemas.microsoft.com/office/drawing/2014/main" id="{EEF4D0B9-6E2C-4B4C-BE4A-C70DCE69C91C}"/>
              </a:ext>
            </a:extLst>
          </p:cNvPr>
          <p:cNvSpPr/>
          <p:nvPr/>
        </p:nvSpPr>
        <p:spPr>
          <a:xfrm flipH="1">
            <a:off x="1156202" y="2687065"/>
            <a:ext cx="174764" cy="276862"/>
          </a:xfrm>
          <a:prstGeom prst="chevron">
            <a:avLst/>
          </a:pr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58DF93D-04C6-0341-B1F6-9926444962A9}"/>
              </a:ext>
            </a:extLst>
          </p:cNvPr>
          <p:cNvSpPr txBox="1"/>
          <p:nvPr/>
        </p:nvSpPr>
        <p:spPr>
          <a:xfrm>
            <a:off x="1477925" y="3555520"/>
            <a:ext cx="211835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Cristopher Johnson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CBD139D-A313-F74C-9818-3EB3164F55E9}"/>
              </a:ext>
            </a:extLst>
          </p:cNvPr>
          <p:cNvSpPr txBox="1"/>
          <p:nvPr/>
        </p:nvSpPr>
        <p:spPr>
          <a:xfrm>
            <a:off x="1716166" y="3850604"/>
            <a:ext cx="164187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Montserrat SemiBold" pitchFamily="2" charset="77"/>
              </a:rPr>
              <a:t>Head Director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988574D-4B21-A64B-9B12-71E32829A5B9}"/>
              </a:ext>
            </a:extLst>
          </p:cNvPr>
          <p:cNvSpPr txBox="1"/>
          <p:nvPr/>
        </p:nvSpPr>
        <p:spPr>
          <a:xfrm>
            <a:off x="1597045" y="4157307"/>
            <a:ext cx="1880118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Consulting group Inc.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1A35438-B984-134F-9C3E-FFF126ACD1EC}"/>
              </a:ext>
            </a:extLst>
          </p:cNvPr>
          <p:cNvSpPr txBox="1"/>
          <p:nvPr/>
        </p:nvSpPr>
        <p:spPr>
          <a:xfrm>
            <a:off x="3851146" y="3555520"/>
            <a:ext cx="211835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Marion Smith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BDF286D-D416-6E41-887C-A6AC1C98874B}"/>
              </a:ext>
            </a:extLst>
          </p:cNvPr>
          <p:cNvSpPr txBox="1"/>
          <p:nvPr/>
        </p:nvSpPr>
        <p:spPr>
          <a:xfrm>
            <a:off x="4089387" y="3850604"/>
            <a:ext cx="164187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Montserrat SemiBold" pitchFamily="2" charset="77"/>
              </a:rPr>
              <a:t>Head Director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7A25AE-EE90-054A-8803-10FE76CE00A6}"/>
              </a:ext>
            </a:extLst>
          </p:cNvPr>
          <p:cNvSpPr txBox="1"/>
          <p:nvPr/>
        </p:nvSpPr>
        <p:spPr>
          <a:xfrm>
            <a:off x="3970266" y="4157307"/>
            <a:ext cx="1880118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Andromeda Inc.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8B95CC-6C69-D84F-8D18-2E949B55B8E8}"/>
              </a:ext>
            </a:extLst>
          </p:cNvPr>
          <p:cNvSpPr txBox="1"/>
          <p:nvPr/>
        </p:nvSpPr>
        <p:spPr>
          <a:xfrm>
            <a:off x="6224367" y="3555520"/>
            <a:ext cx="211835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Michael Rodrigues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4AA044-A3BE-4F49-8E52-865FEE6B3266}"/>
              </a:ext>
            </a:extLst>
          </p:cNvPr>
          <p:cNvSpPr txBox="1"/>
          <p:nvPr/>
        </p:nvSpPr>
        <p:spPr>
          <a:xfrm>
            <a:off x="6448703" y="3850604"/>
            <a:ext cx="1669688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Montserrat SemiBold" pitchFamily="2" charset="77"/>
              </a:rPr>
              <a:t>Head Director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33D5080-67FD-084E-B494-C9B8BDEF9CF5}"/>
              </a:ext>
            </a:extLst>
          </p:cNvPr>
          <p:cNvSpPr txBox="1"/>
          <p:nvPr/>
        </p:nvSpPr>
        <p:spPr>
          <a:xfrm>
            <a:off x="6343487" y="4157307"/>
            <a:ext cx="1880118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Venus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GmBh</a:t>
            </a:r>
            <a:r>
              <a: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D89A25-BDC7-C443-B663-086F2739155D}"/>
              </a:ext>
            </a:extLst>
          </p:cNvPr>
          <p:cNvSpPr txBox="1"/>
          <p:nvPr/>
        </p:nvSpPr>
        <p:spPr>
          <a:xfrm>
            <a:off x="8597588" y="3555520"/>
            <a:ext cx="2118358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Maraya</a:t>
            </a:r>
            <a:r>
              <a:rPr 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6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Janckings</a:t>
            </a:r>
            <a:endParaRPr lang="en-US" sz="1600" dirty="0">
              <a:solidFill>
                <a:schemeClr val="tx2">
                  <a:lumMod val="90000"/>
                  <a:lumOff val="10000"/>
                </a:schemeClr>
              </a:solidFill>
              <a:latin typeface="Montserrat Medium" pitchFamily="2" charset="7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1BB97C6-73B2-C94F-A956-E5AEC6DECFB8}"/>
              </a:ext>
            </a:extLst>
          </p:cNvPr>
          <p:cNvSpPr txBox="1"/>
          <p:nvPr/>
        </p:nvSpPr>
        <p:spPr>
          <a:xfrm>
            <a:off x="8674975" y="3850604"/>
            <a:ext cx="1963586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Montserrat SemiBold" pitchFamily="2" charset="77"/>
              </a:rPr>
              <a:t>Head Director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977F37-5D85-C84D-9A3C-3686D0824669}"/>
              </a:ext>
            </a:extLst>
          </p:cNvPr>
          <p:cNvSpPr txBox="1"/>
          <p:nvPr/>
        </p:nvSpPr>
        <p:spPr>
          <a:xfrm>
            <a:off x="8716708" y="4157307"/>
            <a:ext cx="1880118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Andromeda Inc.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B7D5DEC-A12B-D44A-AD1C-05FF4C4BEB7A}"/>
              </a:ext>
            </a:extLst>
          </p:cNvPr>
          <p:cNvGrpSpPr>
            <a:grpSpLocks noChangeAspect="1"/>
          </p:cNvGrpSpPr>
          <p:nvPr/>
        </p:nvGrpSpPr>
        <p:grpSpPr>
          <a:xfrm>
            <a:off x="2152571" y="4569339"/>
            <a:ext cx="769066" cy="142579"/>
            <a:chOff x="2923304" y="4637279"/>
            <a:chExt cx="6260414" cy="1160641"/>
          </a:xfrm>
        </p:grpSpPr>
        <p:sp>
          <p:nvSpPr>
            <p:cNvPr id="45" name="5-Point Star 44">
              <a:extLst>
                <a:ext uri="{FF2B5EF4-FFF2-40B4-BE49-F238E27FC236}">
                  <a16:creationId xmlns:a16="http://schemas.microsoft.com/office/drawing/2014/main" id="{57B9664C-B50D-F142-8009-E8A672084FB2}"/>
                </a:ext>
              </a:extLst>
            </p:cNvPr>
            <p:cNvSpPr/>
            <p:nvPr/>
          </p:nvSpPr>
          <p:spPr>
            <a:xfrm>
              <a:off x="2923304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46" name="5-Point Star 45">
              <a:extLst>
                <a:ext uri="{FF2B5EF4-FFF2-40B4-BE49-F238E27FC236}">
                  <a16:creationId xmlns:a16="http://schemas.microsoft.com/office/drawing/2014/main" id="{FAE633E6-4BDB-5A42-8DCE-70F50E3B8401}"/>
                </a:ext>
              </a:extLst>
            </p:cNvPr>
            <p:cNvSpPr/>
            <p:nvPr/>
          </p:nvSpPr>
          <p:spPr>
            <a:xfrm>
              <a:off x="4198247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47" name="5-Point Star 46">
              <a:extLst>
                <a:ext uri="{FF2B5EF4-FFF2-40B4-BE49-F238E27FC236}">
                  <a16:creationId xmlns:a16="http://schemas.microsoft.com/office/drawing/2014/main" id="{067910A7-6ADD-B94B-A180-451FF9573E88}"/>
                </a:ext>
              </a:extLst>
            </p:cNvPr>
            <p:cNvSpPr/>
            <p:nvPr/>
          </p:nvSpPr>
          <p:spPr>
            <a:xfrm>
              <a:off x="5473190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48" name="5-Point Star 47">
              <a:extLst>
                <a:ext uri="{FF2B5EF4-FFF2-40B4-BE49-F238E27FC236}">
                  <a16:creationId xmlns:a16="http://schemas.microsoft.com/office/drawing/2014/main" id="{E92F0889-5884-184E-A211-077EA9E95B79}"/>
                </a:ext>
              </a:extLst>
            </p:cNvPr>
            <p:cNvSpPr/>
            <p:nvPr/>
          </p:nvSpPr>
          <p:spPr>
            <a:xfrm>
              <a:off x="6748133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49" name="5-Point Star 48">
              <a:extLst>
                <a:ext uri="{FF2B5EF4-FFF2-40B4-BE49-F238E27FC236}">
                  <a16:creationId xmlns:a16="http://schemas.microsoft.com/office/drawing/2014/main" id="{CE0A41E1-1197-0242-ABBF-875405B0754C}"/>
                </a:ext>
              </a:extLst>
            </p:cNvPr>
            <p:cNvSpPr/>
            <p:nvPr/>
          </p:nvSpPr>
          <p:spPr>
            <a:xfrm>
              <a:off x="8023077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A01FD92-0939-854B-A589-24FE1EE3356C}"/>
              </a:ext>
            </a:extLst>
          </p:cNvPr>
          <p:cNvGrpSpPr>
            <a:grpSpLocks noChangeAspect="1"/>
          </p:cNvGrpSpPr>
          <p:nvPr/>
        </p:nvGrpSpPr>
        <p:grpSpPr>
          <a:xfrm>
            <a:off x="4525792" y="4569339"/>
            <a:ext cx="769066" cy="142579"/>
            <a:chOff x="2923304" y="4637279"/>
            <a:chExt cx="6260414" cy="1160641"/>
          </a:xfrm>
        </p:grpSpPr>
        <p:sp>
          <p:nvSpPr>
            <p:cNvPr id="52" name="5-Point Star 51">
              <a:extLst>
                <a:ext uri="{FF2B5EF4-FFF2-40B4-BE49-F238E27FC236}">
                  <a16:creationId xmlns:a16="http://schemas.microsoft.com/office/drawing/2014/main" id="{D79A18DA-14DF-DB4D-BA41-CDE77D82E17F}"/>
                </a:ext>
              </a:extLst>
            </p:cNvPr>
            <p:cNvSpPr/>
            <p:nvPr/>
          </p:nvSpPr>
          <p:spPr>
            <a:xfrm>
              <a:off x="2923304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53" name="5-Point Star 52">
              <a:extLst>
                <a:ext uri="{FF2B5EF4-FFF2-40B4-BE49-F238E27FC236}">
                  <a16:creationId xmlns:a16="http://schemas.microsoft.com/office/drawing/2014/main" id="{E4592B6F-71B7-6041-BF0F-01503F38EE07}"/>
                </a:ext>
              </a:extLst>
            </p:cNvPr>
            <p:cNvSpPr/>
            <p:nvPr/>
          </p:nvSpPr>
          <p:spPr>
            <a:xfrm>
              <a:off x="4198247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54" name="5-Point Star 53">
              <a:extLst>
                <a:ext uri="{FF2B5EF4-FFF2-40B4-BE49-F238E27FC236}">
                  <a16:creationId xmlns:a16="http://schemas.microsoft.com/office/drawing/2014/main" id="{9711DA65-B7FC-2148-981B-C4EA56316E39}"/>
                </a:ext>
              </a:extLst>
            </p:cNvPr>
            <p:cNvSpPr/>
            <p:nvPr/>
          </p:nvSpPr>
          <p:spPr>
            <a:xfrm>
              <a:off x="5473190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55" name="5-Point Star 54">
              <a:extLst>
                <a:ext uri="{FF2B5EF4-FFF2-40B4-BE49-F238E27FC236}">
                  <a16:creationId xmlns:a16="http://schemas.microsoft.com/office/drawing/2014/main" id="{16810C67-00EC-0347-8989-AD132523984D}"/>
                </a:ext>
              </a:extLst>
            </p:cNvPr>
            <p:cNvSpPr/>
            <p:nvPr/>
          </p:nvSpPr>
          <p:spPr>
            <a:xfrm>
              <a:off x="6748133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56" name="5-Point Star 55">
              <a:extLst>
                <a:ext uri="{FF2B5EF4-FFF2-40B4-BE49-F238E27FC236}">
                  <a16:creationId xmlns:a16="http://schemas.microsoft.com/office/drawing/2014/main" id="{2C50D28C-9651-4041-948D-7E1880FA51EA}"/>
                </a:ext>
              </a:extLst>
            </p:cNvPr>
            <p:cNvSpPr/>
            <p:nvPr/>
          </p:nvSpPr>
          <p:spPr>
            <a:xfrm>
              <a:off x="8023077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C1BECB26-DDC0-144F-AEE3-21A62CD93648}"/>
              </a:ext>
            </a:extLst>
          </p:cNvPr>
          <p:cNvGrpSpPr>
            <a:grpSpLocks noChangeAspect="1"/>
          </p:cNvGrpSpPr>
          <p:nvPr/>
        </p:nvGrpSpPr>
        <p:grpSpPr>
          <a:xfrm>
            <a:off x="6899013" y="4569339"/>
            <a:ext cx="769066" cy="142579"/>
            <a:chOff x="2923304" y="4637279"/>
            <a:chExt cx="6260414" cy="1160641"/>
          </a:xfrm>
        </p:grpSpPr>
        <p:sp>
          <p:nvSpPr>
            <p:cNvPr id="58" name="5-Point Star 57">
              <a:extLst>
                <a:ext uri="{FF2B5EF4-FFF2-40B4-BE49-F238E27FC236}">
                  <a16:creationId xmlns:a16="http://schemas.microsoft.com/office/drawing/2014/main" id="{4786E992-3E3E-5242-A85C-F0D3CA4F73CD}"/>
                </a:ext>
              </a:extLst>
            </p:cNvPr>
            <p:cNvSpPr/>
            <p:nvPr/>
          </p:nvSpPr>
          <p:spPr>
            <a:xfrm>
              <a:off x="2923304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59" name="5-Point Star 58">
              <a:extLst>
                <a:ext uri="{FF2B5EF4-FFF2-40B4-BE49-F238E27FC236}">
                  <a16:creationId xmlns:a16="http://schemas.microsoft.com/office/drawing/2014/main" id="{8EB9012A-6E3F-F94C-80FD-571704732CD1}"/>
                </a:ext>
              </a:extLst>
            </p:cNvPr>
            <p:cNvSpPr/>
            <p:nvPr/>
          </p:nvSpPr>
          <p:spPr>
            <a:xfrm>
              <a:off x="4198247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60" name="5-Point Star 59">
              <a:extLst>
                <a:ext uri="{FF2B5EF4-FFF2-40B4-BE49-F238E27FC236}">
                  <a16:creationId xmlns:a16="http://schemas.microsoft.com/office/drawing/2014/main" id="{5913F2AF-C5A6-7A49-A3EA-32E0A1902756}"/>
                </a:ext>
              </a:extLst>
            </p:cNvPr>
            <p:cNvSpPr/>
            <p:nvPr/>
          </p:nvSpPr>
          <p:spPr>
            <a:xfrm>
              <a:off x="5473190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61" name="5-Point Star 60">
              <a:extLst>
                <a:ext uri="{FF2B5EF4-FFF2-40B4-BE49-F238E27FC236}">
                  <a16:creationId xmlns:a16="http://schemas.microsoft.com/office/drawing/2014/main" id="{84757D63-9F29-A446-821B-8368475A2872}"/>
                </a:ext>
              </a:extLst>
            </p:cNvPr>
            <p:cNvSpPr/>
            <p:nvPr/>
          </p:nvSpPr>
          <p:spPr>
            <a:xfrm>
              <a:off x="6748133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62" name="5-Point Star 61">
              <a:extLst>
                <a:ext uri="{FF2B5EF4-FFF2-40B4-BE49-F238E27FC236}">
                  <a16:creationId xmlns:a16="http://schemas.microsoft.com/office/drawing/2014/main" id="{DEB2091E-820D-7A45-A82D-E366751953E2}"/>
                </a:ext>
              </a:extLst>
            </p:cNvPr>
            <p:cNvSpPr/>
            <p:nvPr/>
          </p:nvSpPr>
          <p:spPr>
            <a:xfrm>
              <a:off x="8023077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0FB09C3-C711-774B-BDF2-EB8F81C83523}"/>
              </a:ext>
            </a:extLst>
          </p:cNvPr>
          <p:cNvGrpSpPr>
            <a:grpSpLocks noChangeAspect="1"/>
          </p:cNvGrpSpPr>
          <p:nvPr/>
        </p:nvGrpSpPr>
        <p:grpSpPr>
          <a:xfrm>
            <a:off x="9272234" y="4569339"/>
            <a:ext cx="769066" cy="142579"/>
            <a:chOff x="2923304" y="4637279"/>
            <a:chExt cx="6260414" cy="1160641"/>
          </a:xfrm>
        </p:grpSpPr>
        <p:sp>
          <p:nvSpPr>
            <p:cNvPr id="64" name="5-Point Star 63">
              <a:extLst>
                <a:ext uri="{FF2B5EF4-FFF2-40B4-BE49-F238E27FC236}">
                  <a16:creationId xmlns:a16="http://schemas.microsoft.com/office/drawing/2014/main" id="{608C638C-00E2-7F4F-99EB-1EF95A691107}"/>
                </a:ext>
              </a:extLst>
            </p:cNvPr>
            <p:cNvSpPr/>
            <p:nvPr/>
          </p:nvSpPr>
          <p:spPr>
            <a:xfrm>
              <a:off x="2923304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65" name="5-Point Star 64">
              <a:extLst>
                <a:ext uri="{FF2B5EF4-FFF2-40B4-BE49-F238E27FC236}">
                  <a16:creationId xmlns:a16="http://schemas.microsoft.com/office/drawing/2014/main" id="{86415840-38D5-004D-8B97-50701C82EA14}"/>
                </a:ext>
              </a:extLst>
            </p:cNvPr>
            <p:cNvSpPr/>
            <p:nvPr/>
          </p:nvSpPr>
          <p:spPr>
            <a:xfrm>
              <a:off x="4198247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66" name="5-Point Star 65">
              <a:extLst>
                <a:ext uri="{FF2B5EF4-FFF2-40B4-BE49-F238E27FC236}">
                  <a16:creationId xmlns:a16="http://schemas.microsoft.com/office/drawing/2014/main" id="{6820215F-CBA8-3A4A-937D-0A6ED532B84A}"/>
                </a:ext>
              </a:extLst>
            </p:cNvPr>
            <p:cNvSpPr/>
            <p:nvPr/>
          </p:nvSpPr>
          <p:spPr>
            <a:xfrm>
              <a:off x="5473190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67" name="5-Point Star 66">
              <a:extLst>
                <a:ext uri="{FF2B5EF4-FFF2-40B4-BE49-F238E27FC236}">
                  <a16:creationId xmlns:a16="http://schemas.microsoft.com/office/drawing/2014/main" id="{38E408F3-EEDC-344A-B776-B8269EB02C91}"/>
                </a:ext>
              </a:extLst>
            </p:cNvPr>
            <p:cNvSpPr/>
            <p:nvPr/>
          </p:nvSpPr>
          <p:spPr>
            <a:xfrm>
              <a:off x="6748133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68" name="5-Point Star 67">
              <a:extLst>
                <a:ext uri="{FF2B5EF4-FFF2-40B4-BE49-F238E27FC236}">
                  <a16:creationId xmlns:a16="http://schemas.microsoft.com/office/drawing/2014/main" id="{6AEF7702-BEE0-DA4E-8E06-A12C5459FBD3}"/>
                </a:ext>
              </a:extLst>
            </p:cNvPr>
            <p:cNvSpPr/>
            <p:nvPr/>
          </p:nvSpPr>
          <p:spPr>
            <a:xfrm>
              <a:off x="8023077" y="4637279"/>
              <a:ext cx="1160641" cy="1160641"/>
            </a:xfrm>
            <a:prstGeom prst="star5">
              <a:avLst>
                <a:gd name="adj" fmla="val 24422"/>
                <a:gd name="hf" fmla="val 105146"/>
                <a:gd name="vf" fmla="val 11055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7D29E042-FBAD-E84D-B9DD-565216009E4D}"/>
              </a:ext>
            </a:extLst>
          </p:cNvPr>
          <p:cNvSpPr txBox="1"/>
          <p:nvPr/>
        </p:nvSpPr>
        <p:spPr>
          <a:xfrm>
            <a:off x="1555312" y="4760113"/>
            <a:ext cx="1963585" cy="989630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Donec vitae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sapien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ut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libero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venenatis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Nullam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quis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ante.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Etiam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sit amet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orci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eget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eros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tincidunt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9D34D56-6660-2042-9537-32D2B72F3CEA}"/>
              </a:ext>
            </a:extLst>
          </p:cNvPr>
          <p:cNvSpPr txBox="1"/>
          <p:nvPr/>
        </p:nvSpPr>
        <p:spPr>
          <a:xfrm>
            <a:off x="3928533" y="4760113"/>
            <a:ext cx="1963585" cy="989630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Donec vitae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sapien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ut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libero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venenatis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Nullam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quis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ante.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Etiam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sit amet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orci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eget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eros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tincidunt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BB0FEFD-2C64-4C49-A793-F91204C48267}"/>
              </a:ext>
            </a:extLst>
          </p:cNvPr>
          <p:cNvSpPr txBox="1"/>
          <p:nvPr/>
        </p:nvSpPr>
        <p:spPr>
          <a:xfrm>
            <a:off x="6301754" y="4760113"/>
            <a:ext cx="1963585" cy="989630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Donec vitae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sapien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ut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libero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venenatis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Nullam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quis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ante.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Etiam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sit amet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orci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eget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eros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tincidunt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8384BFE-D36B-0443-B25D-DF5710AF924A}"/>
              </a:ext>
            </a:extLst>
          </p:cNvPr>
          <p:cNvSpPr txBox="1"/>
          <p:nvPr/>
        </p:nvSpPr>
        <p:spPr>
          <a:xfrm>
            <a:off x="8674975" y="4760113"/>
            <a:ext cx="1963585" cy="989630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Donec vitae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sapien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ut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libero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venenatis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Nullam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quis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ante.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Etiam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sit amet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orci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eget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eros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faucibus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 </a:t>
            </a:r>
            <a:r>
              <a:rPr lang="en-US" sz="10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tincidunt</a:t>
            </a:r>
            <a:r>
              <a:rPr lang="en-US" sz="10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rPr>
              <a:t>. 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C9E3F72-B451-A642-9CA8-475703F3E03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1846" r="21846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E96A035C-5F9A-9A4F-9569-2AD74D1B633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21846" r="21846"/>
          <a:stretch>
            <a:fillRect/>
          </a:stretch>
        </p:blipFill>
        <p:spPr/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33881E07-556E-4748-BCAD-922BA862E59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21846" r="21846"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B167AD95-0FAA-F24E-B3F2-E68FBB93683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21846" r="218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0198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48788F-4418-1741-85B2-30CB7C904DBB}"/>
              </a:ext>
            </a:extLst>
          </p:cNvPr>
          <p:cNvSpPr txBox="1"/>
          <p:nvPr/>
        </p:nvSpPr>
        <p:spPr>
          <a:xfrm>
            <a:off x="3493454" y="549275"/>
            <a:ext cx="52050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MARKETING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APPROACH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503D06-DB3A-3143-A49E-3706A92ED778}"/>
              </a:ext>
            </a:extLst>
          </p:cNvPr>
          <p:cNvSpPr txBox="1"/>
          <p:nvPr/>
        </p:nvSpPr>
        <p:spPr>
          <a:xfrm>
            <a:off x="3980343" y="1128081"/>
            <a:ext cx="4231315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081B23-51BE-4C42-B75C-A7FBBD293A26}"/>
              </a:ext>
            </a:extLst>
          </p:cNvPr>
          <p:cNvSpPr/>
          <p:nvPr/>
        </p:nvSpPr>
        <p:spPr>
          <a:xfrm>
            <a:off x="5504854" y="1859858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361660EE-B6E2-DE45-BE1B-889B1596E47C}"/>
              </a:ext>
            </a:extLst>
          </p:cNvPr>
          <p:cNvSpPr/>
          <p:nvPr/>
        </p:nvSpPr>
        <p:spPr>
          <a:xfrm>
            <a:off x="3253256" y="2831740"/>
            <a:ext cx="1622396" cy="1648268"/>
          </a:xfrm>
          <a:custGeom>
            <a:avLst/>
            <a:gdLst>
              <a:gd name="connsiteX0" fmla="*/ 724709 w 1474906"/>
              <a:gd name="connsiteY0" fmla="*/ 0 h 1498425"/>
              <a:gd name="connsiteX1" fmla="*/ 1419 w 1474906"/>
              <a:gd name="connsiteY1" fmla="*/ 549956 h 1498425"/>
              <a:gd name="connsiteX2" fmla="*/ 211553 w 1474906"/>
              <a:gd name="connsiteY2" fmla="*/ 749134 h 1498425"/>
              <a:gd name="connsiteX3" fmla="*/ 0 w 1474906"/>
              <a:gd name="connsiteY3" fmla="*/ 943142 h 1498425"/>
              <a:gd name="connsiteX4" fmla="*/ 724709 w 1474906"/>
              <a:gd name="connsiteY4" fmla="*/ 1498426 h 1498425"/>
              <a:gd name="connsiteX5" fmla="*/ 1474907 w 1474906"/>
              <a:gd name="connsiteY5" fmla="*/ 749239 h 1498425"/>
              <a:gd name="connsiteX6" fmla="*/ 724709 w 1474906"/>
              <a:gd name="connsiteY6" fmla="*/ 0 h 149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906" h="1498425">
                <a:moveTo>
                  <a:pt x="724709" y="0"/>
                </a:moveTo>
                <a:cubicBezTo>
                  <a:pt x="379487" y="0"/>
                  <a:pt x="88815" y="232925"/>
                  <a:pt x="1419" y="549956"/>
                </a:cubicBezTo>
                <a:lnTo>
                  <a:pt x="211553" y="749134"/>
                </a:lnTo>
                <a:lnTo>
                  <a:pt x="0" y="943142"/>
                </a:lnTo>
                <a:cubicBezTo>
                  <a:pt x="85583" y="1262850"/>
                  <a:pt x="377595" y="1498426"/>
                  <a:pt x="724709" y="1498426"/>
                </a:cubicBezTo>
                <a:cubicBezTo>
                  <a:pt x="1139039" y="1498426"/>
                  <a:pt x="1474907" y="1162999"/>
                  <a:pt x="1474907" y="749239"/>
                </a:cubicBezTo>
                <a:cubicBezTo>
                  <a:pt x="1474907" y="335479"/>
                  <a:pt x="1139118" y="0"/>
                  <a:pt x="724709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0853D4E6-70BA-DB4B-90F0-C8512BFEEA08}"/>
              </a:ext>
            </a:extLst>
          </p:cNvPr>
          <p:cNvSpPr/>
          <p:nvPr/>
        </p:nvSpPr>
        <p:spPr>
          <a:xfrm>
            <a:off x="5292799" y="2831740"/>
            <a:ext cx="1621212" cy="1648268"/>
          </a:xfrm>
          <a:custGeom>
            <a:avLst/>
            <a:gdLst>
              <a:gd name="connsiteX0" fmla="*/ 723685 w 1473829"/>
              <a:gd name="connsiteY0" fmla="*/ 0 h 1498425"/>
              <a:gd name="connsiteX1" fmla="*/ 1445 w 1473829"/>
              <a:gd name="connsiteY1" fmla="*/ 545968 h 1498425"/>
              <a:gd name="connsiteX2" fmla="*/ 215652 w 1473829"/>
              <a:gd name="connsiteY2" fmla="*/ 749213 h 1498425"/>
              <a:gd name="connsiteX3" fmla="*/ 0 w 1473829"/>
              <a:gd name="connsiteY3" fmla="*/ 947079 h 1498425"/>
              <a:gd name="connsiteX4" fmla="*/ 723685 w 1473829"/>
              <a:gd name="connsiteY4" fmla="*/ 1498426 h 1498425"/>
              <a:gd name="connsiteX5" fmla="*/ 1473829 w 1473829"/>
              <a:gd name="connsiteY5" fmla="*/ 749134 h 1498425"/>
              <a:gd name="connsiteX6" fmla="*/ 723685 w 1473829"/>
              <a:gd name="connsiteY6" fmla="*/ 0 h 149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829" h="1498425">
                <a:moveTo>
                  <a:pt x="723685" y="0"/>
                </a:moveTo>
                <a:cubicBezTo>
                  <a:pt x="379881" y="0"/>
                  <a:pt x="90155" y="230931"/>
                  <a:pt x="1445" y="545968"/>
                </a:cubicBezTo>
                <a:lnTo>
                  <a:pt x="215652" y="749213"/>
                </a:lnTo>
                <a:lnTo>
                  <a:pt x="0" y="947079"/>
                </a:lnTo>
                <a:cubicBezTo>
                  <a:pt x="86897" y="1264871"/>
                  <a:pt x="378094" y="1498426"/>
                  <a:pt x="723685" y="1498426"/>
                </a:cubicBezTo>
                <a:cubicBezTo>
                  <a:pt x="1137988" y="1498426"/>
                  <a:pt x="1473829" y="1162894"/>
                  <a:pt x="1473829" y="749134"/>
                </a:cubicBezTo>
                <a:cubicBezTo>
                  <a:pt x="1473829" y="335375"/>
                  <a:pt x="1137988" y="0"/>
                  <a:pt x="723685" y="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0" scaled="0"/>
          </a:gra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D7A2017B-909E-7A44-8338-FBFAAE707491}"/>
              </a:ext>
            </a:extLst>
          </p:cNvPr>
          <p:cNvSpPr/>
          <p:nvPr/>
        </p:nvSpPr>
        <p:spPr>
          <a:xfrm>
            <a:off x="7324857" y="2831740"/>
            <a:ext cx="1624680" cy="1648268"/>
          </a:xfrm>
          <a:custGeom>
            <a:avLst/>
            <a:gdLst>
              <a:gd name="connsiteX0" fmla="*/ 726812 w 1476982"/>
              <a:gd name="connsiteY0" fmla="*/ 0 h 1498425"/>
              <a:gd name="connsiteX1" fmla="*/ 1340 w 1476982"/>
              <a:gd name="connsiteY1" fmla="*/ 557908 h 1498425"/>
              <a:gd name="connsiteX2" fmla="*/ 202987 w 1476982"/>
              <a:gd name="connsiteY2" fmla="*/ 749213 h 1498425"/>
              <a:gd name="connsiteX3" fmla="*/ 0 w 1476982"/>
              <a:gd name="connsiteY3" fmla="*/ 935532 h 1498425"/>
              <a:gd name="connsiteX4" fmla="*/ 726812 w 1476982"/>
              <a:gd name="connsiteY4" fmla="*/ 1498426 h 1498425"/>
              <a:gd name="connsiteX5" fmla="*/ 1476983 w 1476982"/>
              <a:gd name="connsiteY5" fmla="*/ 749239 h 1498425"/>
              <a:gd name="connsiteX6" fmla="*/ 726812 w 1476982"/>
              <a:gd name="connsiteY6" fmla="*/ 0 h 149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6982" h="1498425">
                <a:moveTo>
                  <a:pt x="726812" y="0"/>
                </a:moveTo>
                <a:cubicBezTo>
                  <a:pt x="378699" y="0"/>
                  <a:pt x="86030" y="236809"/>
                  <a:pt x="1340" y="557908"/>
                </a:cubicBezTo>
                <a:lnTo>
                  <a:pt x="202987" y="749213"/>
                </a:lnTo>
                <a:lnTo>
                  <a:pt x="0" y="935532"/>
                </a:lnTo>
                <a:cubicBezTo>
                  <a:pt x="82903" y="1259045"/>
                  <a:pt x="376860" y="1498426"/>
                  <a:pt x="726812" y="1498426"/>
                </a:cubicBezTo>
                <a:cubicBezTo>
                  <a:pt x="1141115" y="1498426"/>
                  <a:pt x="1476983" y="1162999"/>
                  <a:pt x="1476983" y="749239"/>
                </a:cubicBezTo>
                <a:cubicBezTo>
                  <a:pt x="1476983" y="335479"/>
                  <a:pt x="1141115" y="0"/>
                  <a:pt x="726812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0" scaled="0"/>
          </a:gra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5CEC9DAD-63FF-6B49-ABF3-6A458C70BEDD}"/>
              </a:ext>
            </a:extLst>
          </p:cNvPr>
          <p:cNvSpPr/>
          <p:nvPr/>
        </p:nvSpPr>
        <p:spPr>
          <a:xfrm>
            <a:off x="9377524" y="2831740"/>
            <a:ext cx="1627859" cy="1648153"/>
          </a:xfrm>
          <a:custGeom>
            <a:avLst/>
            <a:gdLst>
              <a:gd name="connsiteX0" fmla="*/ 729702 w 1479872"/>
              <a:gd name="connsiteY0" fmla="*/ 0 h 1498321"/>
              <a:gd name="connsiteX1" fmla="*/ 1182 w 1479872"/>
              <a:gd name="connsiteY1" fmla="*/ 569979 h 1498321"/>
              <a:gd name="connsiteX2" fmla="*/ 190085 w 1479872"/>
              <a:gd name="connsiteY2" fmla="*/ 749213 h 1498321"/>
              <a:gd name="connsiteX3" fmla="*/ 0 w 1479872"/>
              <a:gd name="connsiteY3" fmla="*/ 923618 h 1498321"/>
              <a:gd name="connsiteX4" fmla="*/ 729702 w 1479872"/>
              <a:gd name="connsiteY4" fmla="*/ 1498321 h 1498321"/>
              <a:gd name="connsiteX5" fmla="*/ 1479873 w 1479872"/>
              <a:gd name="connsiteY5" fmla="*/ 749134 h 1498321"/>
              <a:gd name="connsiteX6" fmla="*/ 729702 w 1479872"/>
              <a:gd name="connsiteY6" fmla="*/ 0 h 1498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9872" h="1498321">
                <a:moveTo>
                  <a:pt x="729702" y="0"/>
                </a:moveTo>
                <a:cubicBezTo>
                  <a:pt x="377254" y="0"/>
                  <a:pt x="81615" y="242766"/>
                  <a:pt x="1182" y="569979"/>
                </a:cubicBezTo>
                <a:lnTo>
                  <a:pt x="190085" y="749213"/>
                </a:lnTo>
                <a:lnTo>
                  <a:pt x="0" y="923618"/>
                </a:lnTo>
                <a:cubicBezTo>
                  <a:pt x="78698" y="1253272"/>
                  <a:pt x="375519" y="1498321"/>
                  <a:pt x="729702" y="1498321"/>
                </a:cubicBezTo>
                <a:cubicBezTo>
                  <a:pt x="1144005" y="1498321"/>
                  <a:pt x="1479873" y="1162894"/>
                  <a:pt x="1479873" y="749134"/>
                </a:cubicBezTo>
                <a:cubicBezTo>
                  <a:pt x="1479873" y="335375"/>
                  <a:pt x="1143926" y="0"/>
                  <a:pt x="729702" y="0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0" scaled="0"/>
          </a:gra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DD84576E-DF4E-A64F-BFA9-2CFE765172B1}"/>
              </a:ext>
            </a:extLst>
          </p:cNvPr>
          <p:cNvSpPr/>
          <p:nvPr/>
        </p:nvSpPr>
        <p:spPr>
          <a:xfrm>
            <a:off x="1192654" y="2831662"/>
            <a:ext cx="1650376" cy="1648210"/>
          </a:xfrm>
          <a:custGeom>
            <a:avLst/>
            <a:gdLst>
              <a:gd name="connsiteX0" fmla="*/ 1500343 w 1500342"/>
              <a:gd name="connsiteY0" fmla="*/ 749187 h 1498373"/>
              <a:gd name="connsiteX1" fmla="*/ 750171 w 1500342"/>
              <a:gd name="connsiteY1" fmla="*/ 1498374 h 1498373"/>
              <a:gd name="connsiteX2" fmla="*/ 0 w 1500342"/>
              <a:gd name="connsiteY2" fmla="*/ 749187 h 1498373"/>
              <a:gd name="connsiteX3" fmla="*/ 750171 w 1500342"/>
              <a:gd name="connsiteY3" fmla="*/ 0 h 1498373"/>
              <a:gd name="connsiteX4" fmla="*/ 1500343 w 1500342"/>
              <a:gd name="connsiteY4" fmla="*/ 749187 h 149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0342" h="1498373">
                <a:moveTo>
                  <a:pt x="1500343" y="749187"/>
                </a:moveTo>
                <a:cubicBezTo>
                  <a:pt x="1500343" y="1162951"/>
                  <a:pt x="1164479" y="1498374"/>
                  <a:pt x="750171" y="1498374"/>
                </a:cubicBezTo>
                <a:cubicBezTo>
                  <a:pt x="335863" y="1498374"/>
                  <a:pt x="0" y="1162951"/>
                  <a:pt x="0" y="749187"/>
                </a:cubicBezTo>
                <a:cubicBezTo>
                  <a:pt x="0" y="335422"/>
                  <a:pt x="335863" y="0"/>
                  <a:pt x="750171" y="0"/>
                </a:cubicBezTo>
                <a:cubicBezTo>
                  <a:pt x="1164480" y="0"/>
                  <a:pt x="1500343" y="335422"/>
                  <a:pt x="1500343" y="74918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200000" scaled="0"/>
          </a:gra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 dirty="0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D6B15AE8-D4DC-BF44-8208-0A947DA8C0DC}"/>
              </a:ext>
            </a:extLst>
          </p:cNvPr>
          <p:cNvSpPr/>
          <p:nvPr/>
        </p:nvSpPr>
        <p:spPr>
          <a:xfrm>
            <a:off x="9237213" y="2693090"/>
            <a:ext cx="1895063" cy="1193190"/>
          </a:xfrm>
          <a:custGeom>
            <a:avLst/>
            <a:gdLst>
              <a:gd name="connsiteX0" fmla="*/ 1703049 w 1722784"/>
              <a:gd name="connsiteY0" fmla="*/ 892315 h 1084718"/>
              <a:gd name="connsiteX1" fmla="*/ 1722782 w 1722784"/>
              <a:gd name="connsiteY1" fmla="*/ 872607 h 1084718"/>
              <a:gd name="connsiteX2" fmla="*/ 1608216 w 1722784"/>
              <a:gd name="connsiteY2" fmla="*/ 440294 h 1084718"/>
              <a:gd name="connsiteX3" fmla="*/ 1606692 w 1722784"/>
              <a:gd name="connsiteY3" fmla="*/ 436935 h 1084718"/>
              <a:gd name="connsiteX4" fmla="*/ 414868 w 1722784"/>
              <a:gd name="connsiteY4" fmla="*/ 116363 h 1084718"/>
              <a:gd name="connsiteX5" fmla="*/ 823 w 1722784"/>
              <a:gd name="connsiteY5" fmla="*/ 671645 h 1084718"/>
              <a:gd name="connsiteX6" fmla="*/ 6078 w 1722784"/>
              <a:gd name="connsiteY6" fmla="*/ 690198 h 1084718"/>
              <a:gd name="connsiteX7" fmla="*/ 189358 w 1722784"/>
              <a:gd name="connsiteY7" fmla="*/ 870429 h 1084718"/>
              <a:gd name="connsiteX8" fmla="*/ 5895 w 1722784"/>
              <a:gd name="connsiteY8" fmla="*/ 1050949 h 1084718"/>
              <a:gd name="connsiteX9" fmla="*/ 5671 w 1722784"/>
              <a:gd name="connsiteY9" fmla="*/ 1078831 h 1084718"/>
              <a:gd name="connsiteX10" fmla="*/ 33590 w 1722784"/>
              <a:gd name="connsiteY10" fmla="*/ 1079054 h 1084718"/>
              <a:gd name="connsiteX11" fmla="*/ 231480 w 1722784"/>
              <a:gd name="connsiteY11" fmla="*/ 884443 h 1084718"/>
              <a:gd name="connsiteX12" fmla="*/ 231764 w 1722784"/>
              <a:gd name="connsiteY12" fmla="*/ 856647 h 1084718"/>
              <a:gd name="connsiteX13" fmla="*/ 231480 w 1722784"/>
              <a:gd name="connsiteY13" fmla="*/ 856364 h 1084718"/>
              <a:gd name="connsiteX14" fmla="*/ 41867 w 1722784"/>
              <a:gd name="connsiteY14" fmla="*/ 669887 h 1084718"/>
              <a:gd name="connsiteX15" fmla="*/ 844014 w 1722784"/>
              <a:gd name="connsiteY15" fmla="*/ 39603 h 1084718"/>
              <a:gd name="connsiteX16" fmla="*/ 850267 w 1722784"/>
              <a:gd name="connsiteY16" fmla="*/ 40627 h 1084718"/>
              <a:gd name="connsiteX17" fmla="*/ 1683237 w 1722784"/>
              <a:gd name="connsiteY17" fmla="*/ 872503 h 1084718"/>
              <a:gd name="connsiteX18" fmla="*/ 1702865 w 1722784"/>
              <a:gd name="connsiteY18" fmla="*/ 892315 h 1084718"/>
              <a:gd name="connsiteX19" fmla="*/ 1703049 w 1722784"/>
              <a:gd name="connsiteY19" fmla="*/ 892315 h 1084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22784" h="1084718">
                <a:moveTo>
                  <a:pt x="1703049" y="892315"/>
                </a:moveTo>
                <a:cubicBezTo>
                  <a:pt x="1713947" y="892315"/>
                  <a:pt x="1722782" y="883492"/>
                  <a:pt x="1722782" y="872607"/>
                </a:cubicBezTo>
                <a:cubicBezTo>
                  <a:pt x="1723137" y="720973"/>
                  <a:pt x="1683632" y="571902"/>
                  <a:pt x="1608216" y="440294"/>
                </a:cubicBezTo>
                <a:cubicBezTo>
                  <a:pt x="1607822" y="439127"/>
                  <a:pt x="1607312" y="438001"/>
                  <a:pt x="1606692" y="436935"/>
                </a:cubicBezTo>
                <a:cubicBezTo>
                  <a:pt x="1366219" y="19730"/>
                  <a:pt x="832621" y="-123795"/>
                  <a:pt x="414868" y="116363"/>
                </a:cubicBezTo>
                <a:cubicBezTo>
                  <a:pt x="206009" y="236431"/>
                  <a:pt x="56156" y="437401"/>
                  <a:pt x="823" y="671645"/>
                </a:cubicBezTo>
                <a:cubicBezTo>
                  <a:pt x="-781" y="678322"/>
                  <a:pt x="1210" y="685350"/>
                  <a:pt x="6078" y="690198"/>
                </a:cubicBezTo>
                <a:lnTo>
                  <a:pt x="189358" y="870429"/>
                </a:lnTo>
                <a:lnTo>
                  <a:pt x="5895" y="1050949"/>
                </a:lnTo>
                <a:cubicBezTo>
                  <a:pt x="-1877" y="1058587"/>
                  <a:pt x="-1977" y="1071070"/>
                  <a:pt x="5671" y="1078831"/>
                </a:cubicBezTo>
                <a:cubicBezTo>
                  <a:pt x="13320" y="1086592"/>
                  <a:pt x="25819" y="1086692"/>
                  <a:pt x="33590" y="1079054"/>
                </a:cubicBezTo>
                <a:lnTo>
                  <a:pt x="231480" y="884443"/>
                </a:lnTo>
                <a:cubicBezTo>
                  <a:pt x="239244" y="876846"/>
                  <a:pt x="239371" y="864401"/>
                  <a:pt x="231764" y="856647"/>
                </a:cubicBezTo>
                <a:cubicBezTo>
                  <a:pt x="231670" y="856552"/>
                  <a:pt x="231575" y="856457"/>
                  <a:pt x="231480" y="856364"/>
                </a:cubicBezTo>
                <a:lnTo>
                  <a:pt x="41867" y="669887"/>
                </a:lnTo>
                <a:cubicBezTo>
                  <a:pt x="133835" y="300214"/>
                  <a:pt x="461584" y="42385"/>
                  <a:pt x="844014" y="39603"/>
                </a:cubicBezTo>
                <a:cubicBezTo>
                  <a:pt x="846029" y="40279"/>
                  <a:pt x="848141" y="40624"/>
                  <a:pt x="850267" y="40627"/>
                </a:cubicBezTo>
                <a:cubicBezTo>
                  <a:pt x="1309609" y="40627"/>
                  <a:pt x="1683237" y="413842"/>
                  <a:pt x="1683237" y="872503"/>
                </a:cubicBezTo>
                <a:cubicBezTo>
                  <a:pt x="1683178" y="883387"/>
                  <a:pt x="1691966" y="892257"/>
                  <a:pt x="1702865" y="892315"/>
                </a:cubicBezTo>
                <a:cubicBezTo>
                  <a:pt x="1702926" y="892316"/>
                  <a:pt x="1702988" y="892316"/>
                  <a:pt x="1703049" y="892315"/>
                </a:cubicBezTo>
                <a:close/>
              </a:path>
            </a:pathLst>
          </a:custGeom>
          <a:solidFill>
            <a:schemeClr val="accent5"/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F3D4E55-CEF9-C840-9A1A-A883D8DF3726}"/>
              </a:ext>
            </a:extLst>
          </p:cNvPr>
          <p:cNvGrpSpPr/>
          <p:nvPr/>
        </p:nvGrpSpPr>
        <p:grpSpPr>
          <a:xfrm>
            <a:off x="9295897" y="3743212"/>
            <a:ext cx="1838151" cy="856794"/>
            <a:chOff x="9615887" y="3828891"/>
            <a:chExt cx="2021966" cy="942473"/>
          </a:xfrm>
          <a:solidFill>
            <a:schemeClr val="accent5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1B7C049-965E-404F-A8B9-5AE292C4E1DA}"/>
                </a:ext>
              </a:extLst>
            </p:cNvPr>
            <p:cNvSpPr/>
            <p:nvPr/>
          </p:nvSpPr>
          <p:spPr>
            <a:xfrm>
              <a:off x="10106954" y="4628185"/>
              <a:ext cx="112064" cy="65860"/>
            </a:xfrm>
            <a:custGeom>
              <a:avLst/>
              <a:gdLst>
                <a:gd name="connsiteX0" fmla="*/ 86034 w 92615"/>
                <a:gd name="connsiteY0" fmla="*/ 34197 h 54430"/>
                <a:gd name="connsiteX1" fmla="*/ 15428 w 92615"/>
                <a:gd name="connsiteY1" fmla="*/ 1211 h 54430"/>
                <a:gd name="connsiteX2" fmla="*/ 1213 w 92615"/>
                <a:gd name="connsiteY2" fmla="*/ 5620 h 54430"/>
                <a:gd name="connsiteX3" fmla="*/ 5627 w 92615"/>
                <a:gd name="connsiteY3" fmla="*/ 19817 h 54430"/>
                <a:gd name="connsiteX4" fmla="*/ 78019 w 92615"/>
                <a:gd name="connsiteY4" fmla="*/ 53643 h 54430"/>
                <a:gd name="connsiteX5" fmla="*/ 82013 w 92615"/>
                <a:gd name="connsiteY5" fmla="*/ 54430 h 54430"/>
                <a:gd name="connsiteX6" fmla="*/ 92616 w 92615"/>
                <a:gd name="connsiteY6" fmla="*/ 44026 h 54430"/>
                <a:gd name="connsiteX7" fmla="*/ 86034 w 92615"/>
                <a:gd name="connsiteY7" fmla="*/ 34197 h 5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615" h="54430">
                  <a:moveTo>
                    <a:pt x="86034" y="34197"/>
                  </a:moveTo>
                  <a:cubicBezTo>
                    <a:pt x="62122" y="24357"/>
                    <a:pt x="38368" y="13204"/>
                    <a:pt x="15428" y="1211"/>
                  </a:cubicBezTo>
                  <a:cubicBezTo>
                    <a:pt x="10284" y="-1492"/>
                    <a:pt x="3919" y="482"/>
                    <a:pt x="1213" y="5620"/>
                  </a:cubicBezTo>
                  <a:cubicBezTo>
                    <a:pt x="-1494" y="10757"/>
                    <a:pt x="483" y="17114"/>
                    <a:pt x="5627" y="19817"/>
                  </a:cubicBezTo>
                  <a:cubicBezTo>
                    <a:pt x="29119" y="32177"/>
                    <a:pt x="53477" y="43435"/>
                    <a:pt x="78019" y="53643"/>
                  </a:cubicBezTo>
                  <a:cubicBezTo>
                    <a:pt x="79284" y="54170"/>
                    <a:pt x="80642" y="54438"/>
                    <a:pt x="82013" y="54430"/>
                  </a:cubicBezTo>
                  <a:cubicBezTo>
                    <a:pt x="87818" y="54481"/>
                    <a:pt x="92565" y="49823"/>
                    <a:pt x="92616" y="44026"/>
                  </a:cubicBezTo>
                  <a:cubicBezTo>
                    <a:pt x="92653" y="39710"/>
                    <a:pt x="90042" y="35810"/>
                    <a:pt x="86034" y="34197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9F6EBBF-7D7E-E94B-A79F-1DB12EC14076}"/>
                </a:ext>
              </a:extLst>
            </p:cNvPr>
            <p:cNvSpPr/>
            <p:nvPr/>
          </p:nvSpPr>
          <p:spPr>
            <a:xfrm>
              <a:off x="10283380" y="4700818"/>
              <a:ext cx="118449" cy="49183"/>
            </a:xfrm>
            <a:custGeom>
              <a:avLst/>
              <a:gdLst>
                <a:gd name="connsiteX0" fmla="*/ 89162 w 97892"/>
                <a:gd name="connsiteY0" fmla="*/ 19806 h 40647"/>
                <a:gd name="connsiteX1" fmla="*/ 13617 w 97892"/>
                <a:gd name="connsiteY1" fmla="*/ 465 h 40647"/>
                <a:gd name="connsiteX2" fmla="*/ 466 w 97892"/>
                <a:gd name="connsiteY2" fmla="*/ 7432 h 40647"/>
                <a:gd name="connsiteX3" fmla="*/ 7442 w 97892"/>
                <a:gd name="connsiteY3" fmla="*/ 20567 h 40647"/>
                <a:gd name="connsiteX4" fmla="*/ 84879 w 97892"/>
                <a:gd name="connsiteY4" fmla="*/ 40406 h 40647"/>
                <a:gd name="connsiteX5" fmla="*/ 87034 w 97892"/>
                <a:gd name="connsiteY5" fmla="*/ 40642 h 40647"/>
                <a:gd name="connsiteX6" fmla="*/ 97887 w 97892"/>
                <a:gd name="connsiteY6" fmla="*/ 30498 h 40647"/>
                <a:gd name="connsiteX7" fmla="*/ 89162 w 97892"/>
                <a:gd name="connsiteY7" fmla="*/ 19806 h 4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892" h="40647">
                  <a:moveTo>
                    <a:pt x="89162" y="19806"/>
                  </a:moveTo>
                  <a:cubicBezTo>
                    <a:pt x="63805" y="14557"/>
                    <a:pt x="38370" y="8049"/>
                    <a:pt x="13617" y="465"/>
                  </a:cubicBezTo>
                  <a:cubicBezTo>
                    <a:pt x="8059" y="-1238"/>
                    <a:pt x="2171" y="1882"/>
                    <a:pt x="466" y="7432"/>
                  </a:cubicBezTo>
                  <a:cubicBezTo>
                    <a:pt x="-1239" y="12983"/>
                    <a:pt x="1884" y="18864"/>
                    <a:pt x="7442" y="20567"/>
                  </a:cubicBezTo>
                  <a:cubicBezTo>
                    <a:pt x="32825" y="28439"/>
                    <a:pt x="58865" y="35026"/>
                    <a:pt x="84879" y="40406"/>
                  </a:cubicBezTo>
                  <a:cubicBezTo>
                    <a:pt x="85587" y="40562"/>
                    <a:pt x="86309" y="40641"/>
                    <a:pt x="87034" y="40642"/>
                  </a:cubicBezTo>
                  <a:cubicBezTo>
                    <a:pt x="92836" y="40834"/>
                    <a:pt x="97695" y="36292"/>
                    <a:pt x="97887" y="30498"/>
                  </a:cubicBezTo>
                  <a:cubicBezTo>
                    <a:pt x="98061" y="25258"/>
                    <a:pt x="94336" y="20694"/>
                    <a:pt x="89162" y="19806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B6582E83-B016-B74D-9331-345C965C0BE3}"/>
                </a:ext>
              </a:extLst>
            </p:cNvPr>
            <p:cNvSpPr/>
            <p:nvPr/>
          </p:nvSpPr>
          <p:spPr>
            <a:xfrm>
              <a:off x="10470180" y="4739531"/>
              <a:ext cx="120915" cy="31833"/>
            </a:xfrm>
            <a:custGeom>
              <a:avLst/>
              <a:gdLst>
                <a:gd name="connsiteX0" fmla="*/ 89525 w 99930"/>
                <a:gd name="connsiteY0" fmla="*/ 5183 h 26308"/>
                <a:gd name="connsiteX1" fmla="*/ 11746 w 99930"/>
                <a:gd name="connsiteY1" fmla="*/ 66 h 26308"/>
                <a:gd name="connsiteX2" fmla="*/ 66 w 99930"/>
                <a:gd name="connsiteY2" fmla="*/ 9395 h 26308"/>
                <a:gd name="connsiteX3" fmla="*/ 9407 w 99930"/>
                <a:gd name="connsiteY3" fmla="*/ 21059 h 26308"/>
                <a:gd name="connsiteX4" fmla="*/ 89104 w 99930"/>
                <a:gd name="connsiteY4" fmla="*/ 26308 h 26308"/>
                <a:gd name="connsiteX5" fmla="*/ 89315 w 99930"/>
                <a:gd name="connsiteY5" fmla="*/ 26308 h 26308"/>
                <a:gd name="connsiteX6" fmla="*/ 99930 w 99930"/>
                <a:gd name="connsiteY6" fmla="*/ 15916 h 26308"/>
                <a:gd name="connsiteX7" fmla="*/ 89525 w 99930"/>
                <a:gd name="connsiteY7" fmla="*/ 5314 h 2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930" h="26308">
                  <a:moveTo>
                    <a:pt x="89525" y="5183"/>
                  </a:moveTo>
                  <a:cubicBezTo>
                    <a:pt x="63590" y="4658"/>
                    <a:pt x="37418" y="2952"/>
                    <a:pt x="11746" y="66"/>
                  </a:cubicBezTo>
                  <a:cubicBezTo>
                    <a:pt x="5941" y="-579"/>
                    <a:pt x="712" y="3598"/>
                    <a:pt x="66" y="9395"/>
                  </a:cubicBezTo>
                  <a:cubicBezTo>
                    <a:pt x="-580" y="15192"/>
                    <a:pt x="3603" y="20414"/>
                    <a:pt x="9407" y="21059"/>
                  </a:cubicBezTo>
                  <a:cubicBezTo>
                    <a:pt x="35684" y="23999"/>
                    <a:pt x="62513" y="25757"/>
                    <a:pt x="89104" y="26308"/>
                  </a:cubicBezTo>
                  <a:lnTo>
                    <a:pt x="89315" y="26308"/>
                  </a:lnTo>
                  <a:cubicBezTo>
                    <a:pt x="95120" y="26366"/>
                    <a:pt x="99872" y="21713"/>
                    <a:pt x="99930" y="15916"/>
                  </a:cubicBezTo>
                  <a:cubicBezTo>
                    <a:pt x="99988" y="10119"/>
                    <a:pt x="95329" y="5372"/>
                    <a:pt x="89525" y="531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10C91FE0-EDB6-D842-9121-722B504B5BFD}"/>
                </a:ext>
              </a:extLst>
            </p:cNvPr>
            <p:cNvSpPr/>
            <p:nvPr/>
          </p:nvSpPr>
          <p:spPr>
            <a:xfrm>
              <a:off x="9946911" y="4524221"/>
              <a:ext cx="103018" cy="81132"/>
            </a:xfrm>
            <a:custGeom>
              <a:avLst/>
              <a:gdLst>
                <a:gd name="connsiteX0" fmla="*/ 80427 w 85139"/>
                <a:gd name="connsiteY0" fmla="*/ 47715 h 67051"/>
                <a:gd name="connsiteX1" fmla="*/ 17126 w 85139"/>
                <a:gd name="connsiteY1" fmla="*/ 2290 h 67051"/>
                <a:gd name="connsiteX2" fmla="*/ 2293 w 85139"/>
                <a:gd name="connsiteY2" fmla="*/ 3983 h 67051"/>
                <a:gd name="connsiteX3" fmla="*/ 3988 w 85139"/>
                <a:gd name="connsiteY3" fmla="*/ 18797 h 67051"/>
                <a:gd name="connsiteX4" fmla="*/ 68865 w 85139"/>
                <a:gd name="connsiteY4" fmla="*/ 65350 h 67051"/>
                <a:gd name="connsiteX5" fmla="*/ 83435 w 85139"/>
                <a:gd name="connsiteY5" fmla="*/ 62267 h 67051"/>
                <a:gd name="connsiteX6" fmla="*/ 80348 w 85139"/>
                <a:gd name="connsiteY6" fmla="*/ 47716 h 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139" h="67051">
                  <a:moveTo>
                    <a:pt x="80427" y="47715"/>
                  </a:moveTo>
                  <a:cubicBezTo>
                    <a:pt x="58749" y="33650"/>
                    <a:pt x="37438" y="18350"/>
                    <a:pt x="17126" y="2290"/>
                  </a:cubicBezTo>
                  <a:cubicBezTo>
                    <a:pt x="12563" y="-1333"/>
                    <a:pt x="5921" y="-575"/>
                    <a:pt x="2293" y="3983"/>
                  </a:cubicBezTo>
                  <a:cubicBezTo>
                    <a:pt x="-1335" y="8541"/>
                    <a:pt x="-576" y="15173"/>
                    <a:pt x="3988" y="18797"/>
                  </a:cubicBezTo>
                  <a:cubicBezTo>
                    <a:pt x="24826" y="35250"/>
                    <a:pt x="46661" y="50917"/>
                    <a:pt x="68865" y="65350"/>
                  </a:cubicBezTo>
                  <a:cubicBezTo>
                    <a:pt x="73741" y="68517"/>
                    <a:pt x="80265" y="67136"/>
                    <a:pt x="83435" y="62267"/>
                  </a:cubicBezTo>
                  <a:cubicBezTo>
                    <a:pt x="86606" y="57397"/>
                    <a:pt x="85224" y="50882"/>
                    <a:pt x="80348" y="47716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1F4B32B-4FF2-734A-82A1-CA40FEB9B5BF}"/>
                </a:ext>
              </a:extLst>
            </p:cNvPr>
            <p:cNvSpPr/>
            <p:nvPr/>
          </p:nvSpPr>
          <p:spPr>
            <a:xfrm>
              <a:off x="9615887" y="4066017"/>
              <a:ext cx="62108" cy="113503"/>
            </a:xfrm>
            <a:custGeom>
              <a:avLst/>
              <a:gdLst>
                <a:gd name="connsiteX0" fmla="*/ 20445 w 51329"/>
                <a:gd name="connsiteY0" fmla="*/ 6943 h 93804"/>
                <a:gd name="connsiteX1" fmla="*/ 6952 w 51329"/>
                <a:gd name="connsiteY1" fmla="*/ 631 h 93804"/>
                <a:gd name="connsiteX2" fmla="*/ 632 w 51329"/>
                <a:gd name="connsiteY2" fmla="*/ 14107 h 93804"/>
                <a:gd name="connsiteX3" fmla="*/ 31271 w 51329"/>
                <a:gd name="connsiteY3" fmla="*/ 87768 h 93804"/>
                <a:gd name="connsiteX4" fmla="*/ 40809 w 51329"/>
                <a:gd name="connsiteY4" fmla="*/ 93804 h 93804"/>
                <a:gd name="connsiteX5" fmla="*/ 51330 w 51329"/>
                <a:gd name="connsiteY5" fmla="*/ 83318 h 93804"/>
                <a:gd name="connsiteX6" fmla="*/ 50320 w 51329"/>
                <a:gd name="connsiteY6" fmla="*/ 78820 h 93804"/>
                <a:gd name="connsiteX7" fmla="*/ 20445 w 51329"/>
                <a:gd name="connsiteY7" fmla="*/ 6943 h 9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29" h="93804">
                  <a:moveTo>
                    <a:pt x="20445" y="6943"/>
                  </a:moveTo>
                  <a:cubicBezTo>
                    <a:pt x="18464" y="1479"/>
                    <a:pt x="12423" y="-1347"/>
                    <a:pt x="6952" y="631"/>
                  </a:cubicBezTo>
                  <a:cubicBezTo>
                    <a:pt x="1481" y="2610"/>
                    <a:pt x="-1349" y="8643"/>
                    <a:pt x="632" y="14107"/>
                  </a:cubicBezTo>
                  <a:cubicBezTo>
                    <a:pt x="9671" y="39011"/>
                    <a:pt x="19971" y="63809"/>
                    <a:pt x="31271" y="87768"/>
                  </a:cubicBezTo>
                  <a:cubicBezTo>
                    <a:pt x="33006" y="91460"/>
                    <a:pt x="36725" y="93814"/>
                    <a:pt x="40809" y="93804"/>
                  </a:cubicBezTo>
                  <a:cubicBezTo>
                    <a:pt x="46614" y="93810"/>
                    <a:pt x="51324" y="89115"/>
                    <a:pt x="51330" y="83318"/>
                  </a:cubicBezTo>
                  <a:cubicBezTo>
                    <a:pt x="51331" y="81762"/>
                    <a:pt x="50986" y="80226"/>
                    <a:pt x="50320" y="78820"/>
                  </a:cubicBezTo>
                  <a:cubicBezTo>
                    <a:pt x="39259" y="55438"/>
                    <a:pt x="29247" y="31243"/>
                    <a:pt x="20445" y="6943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59775728-B2E9-4E4F-8223-F8AFE4CF592C}"/>
                </a:ext>
              </a:extLst>
            </p:cNvPr>
            <p:cNvSpPr/>
            <p:nvPr/>
          </p:nvSpPr>
          <p:spPr>
            <a:xfrm>
              <a:off x="9809415" y="4393388"/>
              <a:ext cx="90979" cy="93871"/>
            </a:xfrm>
            <a:custGeom>
              <a:avLst/>
              <a:gdLst>
                <a:gd name="connsiteX0" fmla="*/ 17980 w 75189"/>
                <a:gd name="connsiteY0" fmla="*/ 3112 h 77579"/>
                <a:gd name="connsiteX1" fmla="*/ 3116 w 75189"/>
                <a:gd name="connsiteY1" fmla="*/ 3037 h 77579"/>
                <a:gd name="connsiteX2" fmla="*/ 2214 w 75189"/>
                <a:gd name="connsiteY2" fmla="*/ 16942 h 77579"/>
                <a:gd name="connsiteX3" fmla="*/ 57395 w 75189"/>
                <a:gd name="connsiteY3" fmla="*/ 74675 h 77579"/>
                <a:gd name="connsiteX4" fmla="*/ 72281 w 75189"/>
                <a:gd name="connsiteY4" fmla="*/ 74320 h 77579"/>
                <a:gd name="connsiteX5" fmla="*/ 71926 w 75189"/>
                <a:gd name="connsiteY5" fmla="*/ 59454 h 77579"/>
                <a:gd name="connsiteX6" fmla="*/ 17980 w 75189"/>
                <a:gd name="connsiteY6" fmla="*/ 3112 h 7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89" h="77579">
                  <a:moveTo>
                    <a:pt x="17980" y="3112"/>
                  </a:moveTo>
                  <a:cubicBezTo>
                    <a:pt x="13897" y="-1008"/>
                    <a:pt x="7242" y="-1042"/>
                    <a:pt x="3116" y="3037"/>
                  </a:cubicBezTo>
                  <a:cubicBezTo>
                    <a:pt x="-665" y="6775"/>
                    <a:pt x="-1053" y="12747"/>
                    <a:pt x="2214" y="16942"/>
                  </a:cubicBezTo>
                  <a:cubicBezTo>
                    <a:pt x="19662" y="36912"/>
                    <a:pt x="38240" y="56305"/>
                    <a:pt x="57395" y="74675"/>
                  </a:cubicBezTo>
                  <a:cubicBezTo>
                    <a:pt x="61604" y="78682"/>
                    <a:pt x="68268" y="78523"/>
                    <a:pt x="72281" y="74320"/>
                  </a:cubicBezTo>
                  <a:cubicBezTo>
                    <a:pt x="76294" y="70117"/>
                    <a:pt x="76135" y="63461"/>
                    <a:pt x="71926" y="59454"/>
                  </a:cubicBezTo>
                  <a:cubicBezTo>
                    <a:pt x="53138" y="41505"/>
                    <a:pt x="34981" y="22584"/>
                    <a:pt x="17980" y="3112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AA231D5F-2D3B-C346-A199-FD14E988FFD0}"/>
                </a:ext>
              </a:extLst>
            </p:cNvPr>
            <p:cNvSpPr/>
            <p:nvPr/>
          </p:nvSpPr>
          <p:spPr>
            <a:xfrm>
              <a:off x="9697168" y="4238355"/>
              <a:ext cx="77722" cy="105229"/>
            </a:xfrm>
            <a:custGeom>
              <a:avLst/>
              <a:gdLst>
                <a:gd name="connsiteX0" fmla="*/ 19592 w 64233"/>
                <a:gd name="connsiteY0" fmla="*/ 5173 h 86966"/>
                <a:gd name="connsiteX1" fmla="*/ 5179 w 64233"/>
                <a:gd name="connsiteY1" fmla="*/ 1459 h 86966"/>
                <a:gd name="connsiteX2" fmla="*/ 1461 w 64233"/>
                <a:gd name="connsiteY2" fmla="*/ 15853 h 86966"/>
                <a:gd name="connsiteX3" fmla="*/ 45186 w 64233"/>
                <a:gd name="connsiteY3" fmla="*/ 82613 h 86966"/>
                <a:gd name="connsiteX4" fmla="*/ 59875 w 64233"/>
                <a:gd name="connsiteY4" fmla="*/ 84975 h 86966"/>
                <a:gd name="connsiteX5" fmla="*/ 62239 w 64233"/>
                <a:gd name="connsiteY5" fmla="*/ 70306 h 86966"/>
                <a:gd name="connsiteX6" fmla="*/ 19592 w 64233"/>
                <a:gd name="connsiteY6" fmla="*/ 5173 h 8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33" h="86966">
                  <a:moveTo>
                    <a:pt x="19592" y="5173"/>
                  </a:moveTo>
                  <a:cubicBezTo>
                    <a:pt x="16639" y="172"/>
                    <a:pt x="10186" y="-1490"/>
                    <a:pt x="5179" y="1459"/>
                  </a:cubicBezTo>
                  <a:cubicBezTo>
                    <a:pt x="173" y="4409"/>
                    <a:pt x="-1492" y="10853"/>
                    <a:pt x="1461" y="15853"/>
                  </a:cubicBezTo>
                  <a:cubicBezTo>
                    <a:pt x="14941" y="38684"/>
                    <a:pt x="29629" y="61147"/>
                    <a:pt x="45186" y="82613"/>
                  </a:cubicBezTo>
                  <a:cubicBezTo>
                    <a:pt x="48589" y="87316"/>
                    <a:pt x="55165" y="88374"/>
                    <a:pt x="59875" y="84975"/>
                  </a:cubicBezTo>
                  <a:cubicBezTo>
                    <a:pt x="64584" y="81576"/>
                    <a:pt x="65642" y="75009"/>
                    <a:pt x="62239" y="70306"/>
                  </a:cubicBezTo>
                  <a:cubicBezTo>
                    <a:pt x="47104" y="49338"/>
                    <a:pt x="32731" y="27426"/>
                    <a:pt x="19592" y="5173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4F85BBE9-78CA-F646-8648-9827AB135451}"/>
                </a:ext>
              </a:extLst>
            </p:cNvPr>
            <p:cNvSpPr/>
            <p:nvPr/>
          </p:nvSpPr>
          <p:spPr>
            <a:xfrm>
              <a:off x="11335715" y="4351893"/>
              <a:ext cx="87971" cy="97653"/>
            </a:xfrm>
            <a:custGeom>
              <a:avLst/>
              <a:gdLst>
                <a:gd name="connsiteX0" fmla="*/ 68646 w 72703"/>
                <a:gd name="connsiteY0" fmla="*/ 2242 h 80705"/>
                <a:gd name="connsiteX1" fmla="*/ 53888 w 72703"/>
                <a:gd name="connsiteY1" fmla="*/ 4014 h 80705"/>
                <a:gd name="connsiteX2" fmla="*/ 53878 w 72703"/>
                <a:gd name="connsiteY2" fmla="*/ 4026 h 80705"/>
                <a:gd name="connsiteX3" fmla="*/ 2928 w 72703"/>
                <a:gd name="connsiteY3" fmla="*/ 62940 h 80705"/>
                <a:gd name="connsiteX4" fmla="*/ 3232 w 72703"/>
                <a:gd name="connsiteY4" fmla="*/ 77782 h 80705"/>
                <a:gd name="connsiteX5" fmla="*/ 10549 w 72703"/>
                <a:gd name="connsiteY5" fmla="*/ 80706 h 80705"/>
                <a:gd name="connsiteX6" fmla="*/ 18195 w 72703"/>
                <a:gd name="connsiteY6" fmla="*/ 77399 h 80705"/>
                <a:gd name="connsiteX7" fmla="*/ 70433 w 72703"/>
                <a:gd name="connsiteY7" fmla="*/ 17042 h 80705"/>
                <a:gd name="connsiteX8" fmla="*/ 68716 w 72703"/>
                <a:gd name="connsiteY8" fmla="*/ 2297 h 80705"/>
                <a:gd name="connsiteX9" fmla="*/ 68645 w 72703"/>
                <a:gd name="connsiteY9" fmla="*/ 2242 h 8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703" h="80705">
                  <a:moveTo>
                    <a:pt x="68646" y="2242"/>
                  </a:moveTo>
                  <a:cubicBezTo>
                    <a:pt x="64080" y="-1339"/>
                    <a:pt x="57473" y="-545"/>
                    <a:pt x="53888" y="4014"/>
                  </a:cubicBezTo>
                  <a:cubicBezTo>
                    <a:pt x="53885" y="4018"/>
                    <a:pt x="53881" y="4022"/>
                    <a:pt x="53878" y="4026"/>
                  </a:cubicBezTo>
                  <a:cubicBezTo>
                    <a:pt x="37875" y="24338"/>
                    <a:pt x="20717" y="44177"/>
                    <a:pt x="2928" y="62940"/>
                  </a:cubicBezTo>
                  <a:cubicBezTo>
                    <a:pt x="-1092" y="67122"/>
                    <a:pt x="-956" y="73767"/>
                    <a:pt x="3232" y="77782"/>
                  </a:cubicBezTo>
                  <a:cubicBezTo>
                    <a:pt x="5199" y="79667"/>
                    <a:pt x="7822" y="80716"/>
                    <a:pt x="10549" y="80706"/>
                  </a:cubicBezTo>
                  <a:cubicBezTo>
                    <a:pt x="13444" y="80703"/>
                    <a:pt x="16211" y="79507"/>
                    <a:pt x="18195" y="77399"/>
                  </a:cubicBezTo>
                  <a:cubicBezTo>
                    <a:pt x="36457" y="58164"/>
                    <a:pt x="54036" y="37852"/>
                    <a:pt x="70433" y="17042"/>
                  </a:cubicBezTo>
                  <a:cubicBezTo>
                    <a:pt x="74036" y="12497"/>
                    <a:pt x="73267" y="5895"/>
                    <a:pt x="68716" y="2297"/>
                  </a:cubicBezTo>
                  <a:cubicBezTo>
                    <a:pt x="68693" y="2278"/>
                    <a:pt x="68669" y="2260"/>
                    <a:pt x="68645" y="2242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371EF5D6-E6A3-F043-903D-0F354F3A69FD}"/>
                </a:ext>
              </a:extLst>
            </p:cNvPr>
            <p:cNvSpPr/>
            <p:nvPr/>
          </p:nvSpPr>
          <p:spPr>
            <a:xfrm>
              <a:off x="11542400" y="4015656"/>
              <a:ext cx="57421" cy="115473"/>
            </a:xfrm>
            <a:custGeom>
              <a:avLst/>
              <a:gdLst>
                <a:gd name="connsiteX0" fmla="*/ 39962 w 47455"/>
                <a:gd name="connsiteY0" fmla="*/ 462 h 95432"/>
                <a:gd name="connsiteX1" fmla="*/ 26836 w 47455"/>
                <a:gd name="connsiteY1" fmla="*/ 7428 h 95432"/>
                <a:gd name="connsiteX2" fmla="*/ 26824 w 47455"/>
                <a:gd name="connsiteY2" fmla="*/ 7469 h 95432"/>
                <a:gd name="connsiteX3" fmla="*/ 784 w 47455"/>
                <a:gd name="connsiteY3" fmla="*/ 80947 h 95432"/>
                <a:gd name="connsiteX4" fmla="*/ 6538 w 47455"/>
                <a:gd name="connsiteY4" fmla="*/ 94634 h 95432"/>
                <a:gd name="connsiteX5" fmla="*/ 6565 w 47455"/>
                <a:gd name="connsiteY5" fmla="*/ 94645 h 95432"/>
                <a:gd name="connsiteX6" fmla="*/ 10532 w 47455"/>
                <a:gd name="connsiteY6" fmla="*/ 95432 h 95432"/>
                <a:gd name="connsiteX7" fmla="*/ 20281 w 47455"/>
                <a:gd name="connsiteY7" fmla="*/ 88872 h 95432"/>
                <a:gd name="connsiteX8" fmla="*/ 46978 w 47455"/>
                <a:gd name="connsiteY8" fmla="*/ 13636 h 95432"/>
                <a:gd name="connsiteX9" fmla="*/ 40066 w 47455"/>
                <a:gd name="connsiteY9" fmla="*/ 494 h 95432"/>
                <a:gd name="connsiteX10" fmla="*/ 39963 w 47455"/>
                <a:gd name="connsiteY10" fmla="*/ 462 h 9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455" h="95432">
                  <a:moveTo>
                    <a:pt x="39962" y="462"/>
                  </a:moveTo>
                  <a:cubicBezTo>
                    <a:pt x="34411" y="-1234"/>
                    <a:pt x="28535" y="1885"/>
                    <a:pt x="26836" y="7428"/>
                  </a:cubicBezTo>
                  <a:cubicBezTo>
                    <a:pt x="26832" y="7442"/>
                    <a:pt x="26828" y="7455"/>
                    <a:pt x="26824" y="7469"/>
                  </a:cubicBezTo>
                  <a:cubicBezTo>
                    <a:pt x="19335" y="32215"/>
                    <a:pt x="10559" y="56909"/>
                    <a:pt x="784" y="80947"/>
                  </a:cubicBezTo>
                  <a:cubicBezTo>
                    <a:pt x="-1412" y="86313"/>
                    <a:pt x="1164" y="92441"/>
                    <a:pt x="6538" y="94634"/>
                  </a:cubicBezTo>
                  <a:cubicBezTo>
                    <a:pt x="6547" y="94638"/>
                    <a:pt x="6556" y="94642"/>
                    <a:pt x="6565" y="94645"/>
                  </a:cubicBezTo>
                  <a:cubicBezTo>
                    <a:pt x="7824" y="95158"/>
                    <a:pt x="9172" y="95425"/>
                    <a:pt x="10532" y="95432"/>
                  </a:cubicBezTo>
                  <a:cubicBezTo>
                    <a:pt x="14817" y="95434"/>
                    <a:pt x="18674" y="92839"/>
                    <a:pt x="20281" y="88872"/>
                  </a:cubicBezTo>
                  <a:cubicBezTo>
                    <a:pt x="30319" y="64309"/>
                    <a:pt x="39305" y="39012"/>
                    <a:pt x="46978" y="13636"/>
                  </a:cubicBezTo>
                  <a:cubicBezTo>
                    <a:pt x="48703" y="8100"/>
                    <a:pt x="45609" y="2216"/>
                    <a:pt x="40066" y="494"/>
                  </a:cubicBezTo>
                  <a:cubicBezTo>
                    <a:pt x="40031" y="483"/>
                    <a:pt x="39997" y="472"/>
                    <a:pt x="39963" y="462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DFD6E974-CE09-BA46-B18E-4131EEA62031}"/>
                </a:ext>
              </a:extLst>
            </p:cNvPr>
            <p:cNvSpPr/>
            <p:nvPr/>
          </p:nvSpPr>
          <p:spPr>
            <a:xfrm>
              <a:off x="11453679" y="4192141"/>
              <a:ext cx="74104" cy="107570"/>
            </a:xfrm>
            <a:custGeom>
              <a:avLst/>
              <a:gdLst>
                <a:gd name="connsiteX0" fmla="*/ 55581 w 61243"/>
                <a:gd name="connsiteY0" fmla="*/ 1194 h 88901"/>
                <a:gd name="connsiteX1" fmla="*/ 41399 w 61243"/>
                <a:gd name="connsiteY1" fmla="*/ 5641 h 88901"/>
                <a:gd name="connsiteX2" fmla="*/ 41391 w 61243"/>
                <a:gd name="connsiteY2" fmla="*/ 5655 h 88901"/>
                <a:gd name="connsiteX3" fmla="*/ 29567 w 61243"/>
                <a:gd name="connsiteY3" fmla="*/ 27489 h 88901"/>
                <a:gd name="connsiteX4" fmla="*/ 20081 w 61243"/>
                <a:gd name="connsiteY4" fmla="*/ 42945 h 88901"/>
                <a:gd name="connsiteX5" fmla="*/ 1687 w 61243"/>
                <a:gd name="connsiteY5" fmla="*/ 72678 h 88901"/>
                <a:gd name="connsiteX6" fmla="*/ 4814 w 61243"/>
                <a:gd name="connsiteY6" fmla="*/ 87216 h 88901"/>
                <a:gd name="connsiteX7" fmla="*/ 19372 w 61243"/>
                <a:gd name="connsiteY7" fmla="*/ 84093 h 88901"/>
                <a:gd name="connsiteX8" fmla="*/ 38133 w 61243"/>
                <a:gd name="connsiteY8" fmla="*/ 53783 h 88901"/>
                <a:gd name="connsiteX9" fmla="*/ 47645 w 61243"/>
                <a:gd name="connsiteY9" fmla="*/ 38327 h 88901"/>
                <a:gd name="connsiteX10" fmla="*/ 47856 w 61243"/>
                <a:gd name="connsiteY10" fmla="*/ 37959 h 88901"/>
                <a:gd name="connsiteX11" fmla="*/ 60048 w 61243"/>
                <a:gd name="connsiteY11" fmla="*/ 15365 h 88901"/>
                <a:gd name="connsiteX12" fmla="*/ 55596 w 61243"/>
                <a:gd name="connsiteY12" fmla="*/ 1202 h 88901"/>
                <a:gd name="connsiteX13" fmla="*/ 55581 w 61243"/>
                <a:gd name="connsiteY13" fmla="*/ 1194 h 8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243" h="88901">
                  <a:moveTo>
                    <a:pt x="55581" y="1194"/>
                  </a:moveTo>
                  <a:cubicBezTo>
                    <a:pt x="50435" y="-1489"/>
                    <a:pt x="44085" y="502"/>
                    <a:pt x="41399" y="5641"/>
                  </a:cubicBezTo>
                  <a:cubicBezTo>
                    <a:pt x="41396" y="5646"/>
                    <a:pt x="41394" y="5650"/>
                    <a:pt x="41391" y="5655"/>
                  </a:cubicBezTo>
                  <a:cubicBezTo>
                    <a:pt x="37581" y="12924"/>
                    <a:pt x="33509" y="20272"/>
                    <a:pt x="29567" y="27489"/>
                  </a:cubicBezTo>
                  <a:lnTo>
                    <a:pt x="20081" y="42945"/>
                  </a:lnTo>
                  <a:cubicBezTo>
                    <a:pt x="14195" y="52917"/>
                    <a:pt x="8020" y="62916"/>
                    <a:pt x="1687" y="72678"/>
                  </a:cubicBezTo>
                  <a:cubicBezTo>
                    <a:pt x="-1469" y="77555"/>
                    <a:pt x="-69" y="84064"/>
                    <a:pt x="4814" y="87216"/>
                  </a:cubicBezTo>
                  <a:cubicBezTo>
                    <a:pt x="9697" y="90368"/>
                    <a:pt x="16215" y="88970"/>
                    <a:pt x="19372" y="84093"/>
                  </a:cubicBezTo>
                  <a:cubicBezTo>
                    <a:pt x="25862" y="74095"/>
                    <a:pt x="32195" y="63834"/>
                    <a:pt x="38133" y="53783"/>
                  </a:cubicBezTo>
                  <a:lnTo>
                    <a:pt x="47645" y="38327"/>
                  </a:lnTo>
                  <a:lnTo>
                    <a:pt x="47856" y="37959"/>
                  </a:lnTo>
                  <a:cubicBezTo>
                    <a:pt x="52033" y="30480"/>
                    <a:pt x="56133" y="22896"/>
                    <a:pt x="60048" y="15365"/>
                  </a:cubicBezTo>
                  <a:cubicBezTo>
                    <a:pt x="62734" y="10226"/>
                    <a:pt x="60741" y="3885"/>
                    <a:pt x="55596" y="1202"/>
                  </a:cubicBezTo>
                  <a:cubicBezTo>
                    <a:pt x="55590" y="1199"/>
                    <a:pt x="55586" y="1197"/>
                    <a:pt x="55581" y="119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90DF9F65-28A7-0A44-9FCA-12AF616428D0}"/>
                </a:ext>
              </a:extLst>
            </p:cNvPr>
            <p:cNvSpPr/>
            <p:nvPr/>
          </p:nvSpPr>
          <p:spPr>
            <a:xfrm>
              <a:off x="10660527" y="4732229"/>
              <a:ext cx="120779" cy="36601"/>
            </a:xfrm>
            <a:custGeom>
              <a:avLst/>
              <a:gdLst>
                <a:gd name="connsiteX0" fmla="*/ 87560 w 99817"/>
                <a:gd name="connsiteY0" fmla="*/ 117 h 30249"/>
                <a:gd name="connsiteX1" fmla="*/ 10150 w 99817"/>
                <a:gd name="connsiteY1" fmla="*/ 9249 h 30249"/>
                <a:gd name="connsiteX2" fmla="*/ 7 w 99817"/>
                <a:gd name="connsiteY2" fmla="*/ 20113 h 30249"/>
                <a:gd name="connsiteX3" fmla="*/ 10885 w 99817"/>
                <a:gd name="connsiteY3" fmla="*/ 30243 h 30249"/>
                <a:gd name="connsiteX4" fmla="*/ 11648 w 99817"/>
                <a:gd name="connsiteY4" fmla="*/ 30243 h 30249"/>
                <a:gd name="connsiteX5" fmla="*/ 91003 w 99817"/>
                <a:gd name="connsiteY5" fmla="*/ 20900 h 30249"/>
                <a:gd name="connsiteX6" fmla="*/ 99674 w 99817"/>
                <a:gd name="connsiteY6" fmla="*/ 8803 h 30249"/>
                <a:gd name="connsiteX7" fmla="*/ 87560 w 99817"/>
                <a:gd name="connsiteY7" fmla="*/ 143 h 3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817" h="30249">
                  <a:moveTo>
                    <a:pt x="87560" y="117"/>
                  </a:moveTo>
                  <a:cubicBezTo>
                    <a:pt x="62072" y="4315"/>
                    <a:pt x="36032" y="7386"/>
                    <a:pt x="10150" y="9249"/>
                  </a:cubicBezTo>
                  <a:cubicBezTo>
                    <a:pt x="4344" y="9452"/>
                    <a:pt x="-196" y="14316"/>
                    <a:pt x="7" y="20113"/>
                  </a:cubicBezTo>
                  <a:cubicBezTo>
                    <a:pt x="210" y="25911"/>
                    <a:pt x="5080" y="30446"/>
                    <a:pt x="10885" y="30243"/>
                  </a:cubicBezTo>
                  <a:lnTo>
                    <a:pt x="11648" y="30243"/>
                  </a:lnTo>
                  <a:cubicBezTo>
                    <a:pt x="38160" y="28353"/>
                    <a:pt x="64858" y="25204"/>
                    <a:pt x="91003" y="20900"/>
                  </a:cubicBezTo>
                  <a:cubicBezTo>
                    <a:pt x="96742" y="19951"/>
                    <a:pt x="100625" y="14535"/>
                    <a:pt x="99674" y="8803"/>
                  </a:cubicBezTo>
                  <a:cubicBezTo>
                    <a:pt x="98723" y="3071"/>
                    <a:pt x="93300" y="-806"/>
                    <a:pt x="87560" y="143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E66D2755-C6CD-FC4D-BB72-5CBDB8803EE8}"/>
                </a:ext>
              </a:extLst>
            </p:cNvPr>
            <p:cNvSpPr/>
            <p:nvPr/>
          </p:nvSpPr>
          <p:spPr>
            <a:xfrm>
              <a:off x="11597706" y="3828891"/>
              <a:ext cx="40147" cy="119720"/>
            </a:xfrm>
            <a:custGeom>
              <a:avLst/>
              <a:gdLst>
                <a:gd name="connsiteX0" fmla="*/ 23763 w 33179"/>
                <a:gd name="connsiteY0" fmla="*/ 63 h 98942"/>
                <a:gd name="connsiteX1" fmla="*/ 12176 w 33179"/>
                <a:gd name="connsiteY1" fmla="*/ 9362 h 98942"/>
                <a:gd name="connsiteX2" fmla="*/ 12174 w 33179"/>
                <a:gd name="connsiteY2" fmla="*/ 9378 h 98942"/>
                <a:gd name="connsiteX3" fmla="*/ 219 w 33179"/>
                <a:gd name="connsiteY3" fmla="*/ 86320 h 98942"/>
                <a:gd name="connsiteX4" fmla="*/ 8389 w 33179"/>
                <a:gd name="connsiteY4" fmla="*/ 98722 h 98942"/>
                <a:gd name="connsiteX5" fmla="*/ 8443 w 33179"/>
                <a:gd name="connsiteY5" fmla="*/ 98733 h 98942"/>
                <a:gd name="connsiteX6" fmla="*/ 10545 w 33179"/>
                <a:gd name="connsiteY6" fmla="*/ 98943 h 98942"/>
                <a:gd name="connsiteX7" fmla="*/ 20846 w 33179"/>
                <a:gd name="connsiteY7" fmla="*/ 90519 h 98942"/>
                <a:gd name="connsiteX8" fmla="*/ 33117 w 33179"/>
                <a:gd name="connsiteY8" fmla="*/ 11635 h 98942"/>
                <a:gd name="connsiteX9" fmla="*/ 23802 w 33179"/>
                <a:gd name="connsiteY9" fmla="*/ 67 h 98942"/>
                <a:gd name="connsiteX10" fmla="*/ 23763 w 33179"/>
                <a:gd name="connsiteY10" fmla="*/ 63 h 9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179" h="98942">
                  <a:moveTo>
                    <a:pt x="23763" y="63"/>
                  </a:moveTo>
                  <a:cubicBezTo>
                    <a:pt x="17991" y="-565"/>
                    <a:pt x="12804" y="3599"/>
                    <a:pt x="12176" y="9362"/>
                  </a:cubicBezTo>
                  <a:cubicBezTo>
                    <a:pt x="12175" y="9367"/>
                    <a:pt x="12175" y="9373"/>
                    <a:pt x="12174" y="9378"/>
                  </a:cubicBezTo>
                  <a:cubicBezTo>
                    <a:pt x="9389" y="35122"/>
                    <a:pt x="5369" y="61023"/>
                    <a:pt x="219" y="86320"/>
                  </a:cubicBezTo>
                  <a:cubicBezTo>
                    <a:pt x="-954" y="91998"/>
                    <a:pt x="2703" y="97550"/>
                    <a:pt x="8389" y="98722"/>
                  </a:cubicBezTo>
                  <a:cubicBezTo>
                    <a:pt x="8407" y="98726"/>
                    <a:pt x="8425" y="98729"/>
                    <a:pt x="8443" y="98733"/>
                  </a:cubicBezTo>
                  <a:cubicBezTo>
                    <a:pt x="9136" y="98868"/>
                    <a:pt x="9840" y="98938"/>
                    <a:pt x="10545" y="98943"/>
                  </a:cubicBezTo>
                  <a:cubicBezTo>
                    <a:pt x="15549" y="98941"/>
                    <a:pt x="19858" y="95418"/>
                    <a:pt x="20846" y="90519"/>
                  </a:cubicBezTo>
                  <a:cubicBezTo>
                    <a:pt x="26102" y="64566"/>
                    <a:pt x="30253" y="38035"/>
                    <a:pt x="33117" y="11635"/>
                  </a:cubicBezTo>
                  <a:cubicBezTo>
                    <a:pt x="33744" y="5872"/>
                    <a:pt x="29573" y="693"/>
                    <a:pt x="23802" y="67"/>
                  </a:cubicBezTo>
                  <a:cubicBezTo>
                    <a:pt x="23789" y="65"/>
                    <a:pt x="23776" y="64"/>
                    <a:pt x="23763" y="63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986ABB9D-5AD4-CB40-8B5B-7A89569406F5}"/>
                </a:ext>
              </a:extLst>
            </p:cNvPr>
            <p:cNvSpPr/>
            <p:nvPr/>
          </p:nvSpPr>
          <p:spPr>
            <a:xfrm>
              <a:off x="10849113" y="4683844"/>
              <a:ext cx="116579" cy="53925"/>
            </a:xfrm>
            <a:custGeom>
              <a:avLst/>
              <a:gdLst>
                <a:gd name="connsiteX0" fmla="*/ 82295 w 96346"/>
                <a:gd name="connsiteY0" fmla="*/ 637 h 44566"/>
                <a:gd name="connsiteX1" fmla="*/ 7959 w 96346"/>
                <a:gd name="connsiteY1" fmla="*/ 23887 h 44566"/>
                <a:gd name="connsiteX2" fmla="*/ 318 w 96346"/>
                <a:gd name="connsiteY2" fmla="*/ 36620 h 44566"/>
                <a:gd name="connsiteX3" fmla="*/ 10586 w 96346"/>
                <a:gd name="connsiteY3" fmla="*/ 44566 h 44566"/>
                <a:gd name="connsiteX4" fmla="*/ 13214 w 96346"/>
                <a:gd name="connsiteY4" fmla="*/ 44225 h 44566"/>
                <a:gd name="connsiteX5" fmla="*/ 89416 w 96346"/>
                <a:gd name="connsiteY5" fmla="*/ 20397 h 44566"/>
                <a:gd name="connsiteX6" fmla="*/ 95710 w 96346"/>
                <a:gd name="connsiteY6" fmla="*/ 6922 h 44566"/>
                <a:gd name="connsiteX7" fmla="*/ 82216 w 96346"/>
                <a:gd name="connsiteY7" fmla="*/ 637 h 4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346" h="44566">
                  <a:moveTo>
                    <a:pt x="82295" y="637"/>
                  </a:moveTo>
                  <a:cubicBezTo>
                    <a:pt x="57990" y="9506"/>
                    <a:pt x="32974" y="17300"/>
                    <a:pt x="7959" y="23887"/>
                  </a:cubicBezTo>
                  <a:cubicBezTo>
                    <a:pt x="2328" y="25296"/>
                    <a:pt x="-1093" y="30997"/>
                    <a:pt x="318" y="36620"/>
                  </a:cubicBezTo>
                  <a:cubicBezTo>
                    <a:pt x="1496" y="41317"/>
                    <a:pt x="5738" y="44600"/>
                    <a:pt x="10586" y="44566"/>
                  </a:cubicBezTo>
                  <a:cubicBezTo>
                    <a:pt x="11473" y="44563"/>
                    <a:pt x="12356" y="44449"/>
                    <a:pt x="13214" y="44225"/>
                  </a:cubicBezTo>
                  <a:cubicBezTo>
                    <a:pt x="38886" y="37480"/>
                    <a:pt x="64532" y="29477"/>
                    <a:pt x="89416" y="20397"/>
                  </a:cubicBezTo>
                  <a:cubicBezTo>
                    <a:pt x="94880" y="18411"/>
                    <a:pt x="97698" y="12378"/>
                    <a:pt x="95710" y="6922"/>
                  </a:cubicBezTo>
                  <a:cubicBezTo>
                    <a:pt x="93721" y="1465"/>
                    <a:pt x="87680" y="-1349"/>
                    <a:pt x="82216" y="637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0E218883-0B44-D744-BB2C-3C899EDE4EDD}"/>
                </a:ext>
              </a:extLst>
            </p:cNvPr>
            <p:cNvSpPr/>
            <p:nvPr/>
          </p:nvSpPr>
          <p:spPr>
            <a:xfrm>
              <a:off x="11192350" y="4490026"/>
              <a:ext cx="100207" cy="85119"/>
            </a:xfrm>
            <a:custGeom>
              <a:avLst/>
              <a:gdLst>
                <a:gd name="connsiteX0" fmla="*/ 65231 w 82816"/>
                <a:gd name="connsiteY0" fmla="*/ 2708 h 70346"/>
                <a:gd name="connsiteX1" fmla="*/ 4348 w 82816"/>
                <a:gd name="connsiteY1" fmla="*/ 51308 h 70346"/>
                <a:gd name="connsiteX2" fmla="*/ 2010 w 82816"/>
                <a:gd name="connsiteY2" fmla="*/ 66004 h 70346"/>
                <a:gd name="connsiteX3" fmla="*/ 16725 w 82816"/>
                <a:gd name="connsiteY3" fmla="*/ 68339 h 70346"/>
                <a:gd name="connsiteX4" fmla="*/ 79131 w 82816"/>
                <a:gd name="connsiteY4" fmla="*/ 18479 h 70346"/>
                <a:gd name="connsiteX5" fmla="*/ 80298 w 82816"/>
                <a:gd name="connsiteY5" fmla="*/ 3680 h 70346"/>
                <a:gd name="connsiteX6" fmla="*/ 65480 w 82816"/>
                <a:gd name="connsiteY6" fmla="*/ 2515 h 70346"/>
                <a:gd name="connsiteX7" fmla="*/ 65232 w 82816"/>
                <a:gd name="connsiteY7" fmla="*/ 2734 h 7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816" h="70346">
                  <a:moveTo>
                    <a:pt x="65231" y="2708"/>
                  </a:moveTo>
                  <a:cubicBezTo>
                    <a:pt x="45787" y="19765"/>
                    <a:pt x="25291" y="36114"/>
                    <a:pt x="4348" y="51308"/>
                  </a:cubicBezTo>
                  <a:cubicBezTo>
                    <a:pt x="-361" y="54721"/>
                    <a:pt x="-1408" y="61301"/>
                    <a:pt x="2010" y="66004"/>
                  </a:cubicBezTo>
                  <a:cubicBezTo>
                    <a:pt x="5427" y="70707"/>
                    <a:pt x="12016" y="71752"/>
                    <a:pt x="16725" y="68339"/>
                  </a:cubicBezTo>
                  <a:cubicBezTo>
                    <a:pt x="38192" y="52751"/>
                    <a:pt x="59187" y="35983"/>
                    <a:pt x="79131" y="18479"/>
                  </a:cubicBezTo>
                  <a:cubicBezTo>
                    <a:pt x="83546" y="14714"/>
                    <a:pt x="84068" y="8088"/>
                    <a:pt x="80298" y="3680"/>
                  </a:cubicBezTo>
                  <a:cubicBezTo>
                    <a:pt x="76529" y="-728"/>
                    <a:pt x="69894" y="-1250"/>
                    <a:pt x="65480" y="2515"/>
                  </a:cubicBezTo>
                  <a:cubicBezTo>
                    <a:pt x="65396" y="2587"/>
                    <a:pt x="65313" y="2660"/>
                    <a:pt x="65232" y="273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99758735-A836-E741-BD34-33B6C1F82CA4}"/>
                </a:ext>
              </a:extLst>
            </p:cNvPr>
            <p:cNvSpPr/>
            <p:nvPr/>
          </p:nvSpPr>
          <p:spPr>
            <a:xfrm>
              <a:off x="11028238" y="4602083"/>
              <a:ext cx="109765" cy="70403"/>
            </a:xfrm>
            <a:custGeom>
              <a:avLst/>
              <a:gdLst>
                <a:gd name="connsiteX0" fmla="*/ 74891 w 90715"/>
                <a:gd name="connsiteY0" fmla="*/ 1579 h 58184"/>
                <a:gd name="connsiteX1" fmla="*/ 6099 w 90715"/>
                <a:gd name="connsiteY1" fmla="*/ 38161 h 58184"/>
                <a:gd name="connsiteX2" fmla="*/ 974 w 90715"/>
                <a:gd name="connsiteY2" fmla="*/ 52095 h 58184"/>
                <a:gd name="connsiteX3" fmla="*/ 10619 w 90715"/>
                <a:gd name="connsiteY3" fmla="*/ 58184 h 58184"/>
                <a:gd name="connsiteX4" fmla="*/ 15059 w 90715"/>
                <a:gd name="connsiteY4" fmla="*/ 57055 h 58184"/>
                <a:gd name="connsiteX5" fmla="*/ 85560 w 90715"/>
                <a:gd name="connsiteY5" fmla="*/ 19555 h 58184"/>
                <a:gd name="connsiteX6" fmla="*/ 89238 w 90715"/>
                <a:gd name="connsiteY6" fmla="*/ 5148 h 58184"/>
                <a:gd name="connsiteX7" fmla="*/ 74812 w 90715"/>
                <a:gd name="connsiteY7" fmla="*/ 1474 h 5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15" h="58184">
                  <a:moveTo>
                    <a:pt x="74891" y="1579"/>
                  </a:moveTo>
                  <a:cubicBezTo>
                    <a:pt x="52609" y="14700"/>
                    <a:pt x="29485" y="27087"/>
                    <a:pt x="6099" y="38161"/>
                  </a:cubicBezTo>
                  <a:cubicBezTo>
                    <a:pt x="831" y="40595"/>
                    <a:pt x="-1464" y="46834"/>
                    <a:pt x="974" y="52095"/>
                  </a:cubicBezTo>
                  <a:cubicBezTo>
                    <a:pt x="2710" y="55843"/>
                    <a:pt x="6485" y="58225"/>
                    <a:pt x="10619" y="58184"/>
                  </a:cubicBezTo>
                  <a:cubicBezTo>
                    <a:pt x="12165" y="58145"/>
                    <a:pt x="13683" y="57760"/>
                    <a:pt x="15059" y="57055"/>
                  </a:cubicBezTo>
                  <a:cubicBezTo>
                    <a:pt x="39024" y="45719"/>
                    <a:pt x="62725" y="33096"/>
                    <a:pt x="85560" y="19555"/>
                  </a:cubicBezTo>
                  <a:cubicBezTo>
                    <a:pt x="90559" y="16592"/>
                    <a:pt x="92207" y="10141"/>
                    <a:pt x="89238" y="5148"/>
                  </a:cubicBezTo>
                  <a:cubicBezTo>
                    <a:pt x="86271" y="155"/>
                    <a:pt x="79812" y="-1489"/>
                    <a:pt x="74812" y="147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EE4D063-5DDF-D24B-949B-320F33CC3483}"/>
              </a:ext>
            </a:extLst>
          </p:cNvPr>
          <p:cNvGrpSpPr/>
          <p:nvPr/>
        </p:nvGrpSpPr>
        <p:grpSpPr>
          <a:xfrm>
            <a:off x="1071035" y="3713039"/>
            <a:ext cx="1891079" cy="887052"/>
            <a:chOff x="568539" y="3795701"/>
            <a:chExt cx="2080187" cy="975757"/>
          </a:xfrm>
          <a:solidFill>
            <a:schemeClr val="accent1"/>
          </a:solidFill>
        </p:grpSpPr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EF33D3FA-3ABA-9640-B6D4-77E7BBFF7E52}"/>
                </a:ext>
              </a:extLst>
            </p:cNvPr>
            <p:cNvSpPr/>
            <p:nvPr/>
          </p:nvSpPr>
          <p:spPr>
            <a:xfrm>
              <a:off x="2616823" y="3827555"/>
              <a:ext cx="31903" cy="72794"/>
            </a:xfrm>
            <a:custGeom>
              <a:avLst/>
              <a:gdLst>
                <a:gd name="connsiteX0" fmla="*/ 16817 w 26366"/>
                <a:gd name="connsiteY0" fmla="*/ 65 h 60160"/>
                <a:gd name="connsiteX1" fmla="*/ 5210 w 26366"/>
                <a:gd name="connsiteY1" fmla="*/ 9339 h 60160"/>
                <a:gd name="connsiteX2" fmla="*/ 5203 w 26366"/>
                <a:gd name="connsiteY2" fmla="*/ 9407 h 60160"/>
                <a:gd name="connsiteX3" fmla="*/ 131 w 26366"/>
                <a:gd name="connsiteY3" fmla="*/ 48010 h 60160"/>
                <a:gd name="connsiteX4" fmla="*/ 8865 w 26366"/>
                <a:gd name="connsiteY4" fmla="*/ 60022 h 60160"/>
                <a:gd name="connsiteX5" fmla="*/ 8908 w 26366"/>
                <a:gd name="connsiteY5" fmla="*/ 60028 h 60160"/>
                <a:gd name="connsiteX6" fmla="*/ 10537 w 26366"/>
                <a:gd name="connsiteY6" fmla="*/ 60160 h 60160"/>
                <a:gd name="connsiteX7" fmla="*/ 21047 w 26366"/>
                <a:gd name="connsiteY7" fmla="*/ 51237 h 60160"/>
                <a:gd name="connsiteX8" fmla="*/ 26303 w 26366"/>
                <a:gd name="connsiteY8" fmla="*/ 11664 h 60160"/>
                <a:gd name="connsiteX9" fmla="*/ 17003 w 26366"/>
                <a:gd name="connsiteY9" fmla="*/ 84 h 60160"/>
                <a:gd name="connsiteX10" fmla="*/ 16817 w 26366"/>
                <a:gd name="connsiteY10" fmla="*/ 65 h 6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66" h="60160">
                  <a:moveTo>
                    <a:pt x="16817" y="65"/>
                  </a:moveTo>
                  <a:cubicBezTo>
                    <a:pt x="11048" y="-575"/>
                    <a:pt x="5851" y="3577"/>
                    <a:pt x="5210" y="9339"/>
                  </a:cubicBezTo>
                  <a:cubicBezTo>
                    <a:pt x="5208" y="9362"/>
                    <a:pt x="5205" y="9384"/>
                    <a:pt x="5203" y="9407"/>
                  </a:cubicBezTo>
                  <a:cubicBezTo>
                    <a:pt x="3810" y="22266"/>
                    <a:pt x="2102" y="35256"/>
                    <a:pt x="131" y="48010"/>
                  </a:cubicBezTo>
                  <a:cubicBezTo>
                    <a:pt x="-778" y="53735"/>
                    <a:pt x="3132" y="59113"/>
                    <a:pt x="8865" y="60022"/>
                  </a:cubicBezTo>
                  <a:cubicBezTo>
                    <a:pt x="8879" y="60024"/>
                    <a:pt x="8893" y="60026"/>
                    <a:pt x="8908" y="60028"/>
                  </a:cubicBezTo>
                  <a:cubicBezTo>
                    <a:pt x="9447" y="60110"/>
                    <a:pt x="9991" y="60154"/>
                    <a:pt x="10537" y="60160"/>
                  </a:cubicBezTo>
                  <a:cubicBezTo>
                    <a:pt x="15778" y="60219"/>
                    <a:pt x="20262" y="56413"/>
                    <a:pt x="21047" y="51237"/>
                  </a:cubicBezTo>
                  <a:cubicBezTo>
                    <a:pt x="23097" y="38116"/>
                    <a:pt x="24858" y="24864"/>
                    <a:pt x="26303" y="11664"/>
                  </a:cubicBezTo>
                  <a:cubicBezTo>
                    <a:pt x="26937" y="5902"/>
                    <a:pt x="22773" y="717"/>
                    <a:pt x="17003" y="84"/>
                  </a:cubicBezTo>
                  <a:cubicBezTo>
                    <a:pt x="16941" y="77"/>
                    <a:pt x="16879" y="71"/>
                    <a:pt x="16817" y="65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631C9F42-8033-4E47-9E08-159C5C3EA4FD}"/>
                </a:ext>
              </a:extLst>
            </p:cNvPr>
            <p:cNvSpPr/>
            <p:nvPr/>
          </p:nvSpPr>
          <p:spPr>
            <a:xfrm>
              <a:off x="1345952" y="4715252"/>
              <a:ext cx="119811" cy="44144"/>
            </a:xfrm>
            <a:custGeom>
              <a:avLst/>
              <a:gdLst>
                <a:gd name="connsiteX0" fmla="*/ 89292 w 99017"/>
                <a:gd name="connsiteY0" fmla="*/ 15644 h 36483"/>
                <a:gd name="connsiteX1" fmla="*/ 13090 w 99017"/>
                <a:gd name="connsiteY1" fmla="*/ 319 h 36483"/>
                <a:gd name="connsiteX2" fmla="*/ 319 w 99017"/>
                <a:gd name="connsiteY2" fmla="*/ 7955 h 36483"/>
                <a:gd name="connsiteX3" fmla="*/ 7966 w 99017"/>
                <a:gd name="connsiteY3" fmla="*/ 20709 h 36483"/>
                <a:gd name="connsiteX4" fmla="*/ 86060 w 99017"/>
                <a:gd name="connsiteY4" fmla="*/ 36454 h 36483"/>
                <a:gd name="connsiteX5" fmla="*/ 87689 w 99017"/>
                <a:gd name="connsiteY5" fmla="*/ 36454 h 36483"/>
                <a:gd name="connsiteX6" fmla="*/ 98988 w 99017"/>
                <a:gd name="connsiteY6" fmla="*/ 26744 h 36483"/>
                <a:gd name="connsiteX7" fmla="*/ 89265 w 99017"/>
                <a:gd name="connsiteY7" fmla="*/ 15460 h 3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017" h="36483">
                  <a:moveTo>
                    <a:pt x="89292" y="15644"/>
                  </a:moveTo>
                  <a:cubicBezTo>
                    <a:pt x="63777" y="11708"/>
                    <a:pt x="38131" y="6564"/>
                    <a:pt x="13090" y="319"/>
                  </a:cubicBezTo>
                  <a:cubicBezTo>
                    <a:pt x="7452" y="-1094"/>
                    <a:pt x="1734" y="2324"/>
                    <a:pt x="319" y="7955"/>
                  </a:cubicBezTo>
                  <a:cubicBezTo>
                    <a:pt x="-1096" y="13586"/>
                    <a:pt x="2328" y="19296"/>
                    <a:pt x="7966" y="20709"/>
                  </a:cubicBezTo>
                  <a:cubicBezTo>
                    <a:pt x="33638" y="27112"/>
                    <a:pt x="59914" y="32413"/>
                    <a:pt x="86060" y="36454"/>
                  </a:cubicBezTo>
                  <a:cubicBezTo>
                    <a:pt x="86602" y="36493"/>
                    <a:pt x="87146" y="36493"/>
                    <a:pt x="87689" y="36454"/>
                  </a:cubicBezTo>
                  <a:cubicBezTo>
                    <a:pt x="93494" y="36889"/>
                    <a:pt x="98552" y="32542"/>
                    <a:pt x="98988" y="26744"/>
                  </a:cubicBezTo>
                  <a:cubicBezTo>
                    <a:pt x="99423" y="20947"/>
                    <a:pt x="95070" y="15895"/>
                    <a:pt x="89265" y="15460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C6ED8F7B-7C0B-A846-9CF9-5842C1AAF396}"/>
                </a:ext>
              </a:extLst>
            </p:cNvPr>
            <p:cNvSpPr/>
            <p:nvPr/>
          </p:nvSpPr>
          <p:spPr>
            <a:xfrm>
              <a:off x="1166467" y="4652201"/>
              <a:ext cx="113903" cy="61150"/>
            </a:xfrm>
            <a:custGeom>
              <a:avLst/>
              <a:gdLst>
                <a:gd name="connsiteX0" fmla="*/ 86983 w 94135"/>
                <a:gd name="connsiteY0" fmla="*/ 30094 h 50537"/>
                <a:gd name="connsiteX1" fmla="*/ 14933 w 94135"/>
                <a:gd name="connsiteY1" fmla="*/ 965 h 50537"/>
                <a:gd name="connsiteX2" fmla="*/ 967 w 94135"/>
                <a:gd name="connsiteY2" fmla="*/ 6122 h 50537"/>
                <a:gd name="connsiteX3" fmla="*/ 6130 w 94135"/>
                <a:gd name="connsiteY3" fmla="*/ 20070 h 50537"/>
                <a:gd name="connsiteX4" fmla="*/ 79994 w 94135"/>
                <a:gd name="connsiteY4" fmla="*/ 49933 h 50537"/>
                <a:gd name="connsiteX5" fmla="*/ 83488 w 94135"/>
                <a:gd name="connsiteY5" fmla="*/ 50537 h 50537"/>
                <a:gd name="connsiteX6" fmla="*/ 94135 w 94135"/>
                <a:gd name="connsiteY6" fmla="*/ 40177 h 50537"/>
                <a:gd name="connsiteX7" fmla="*/ 86983 w 94135"/>
                <a:gd name="connsiteY7" fmla="*/ 30094 h 5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135" h="50537">
                  <a:moveTo>
                    <a:pt x="86983" y="30094"/>
                  </a:moveTo>
                  <a:cubicBezTo>
                    <a:pt x="62625" y="21539"/>
                    <a:pt x="38398" y="11725"/>
                    <a:pt x="14933" y="965"/>
                  </a:cubicBezTo>
                  <a:cubicBezTo>
                    <a:pt x="9650" y="-1462"/>
                    <a:pt x="3397" y="846"/>
                    <a:pt x="967" y="6122"/>
                  </a:cubicBezTo>
                  <a:cubicBezTo>
                    <a:pt x="-1464" y="11397"/>
                    <a:pt x="848" y="17642"/>
                    <a:pt x="6130" y="20070"/>
                  </a:cubicBezTo>
                  <a:cubicBezTo>
                    <a:pt x="30199" y="31118"/>
                    <a:pt x="55031" y="41063"/>
                    <a:pt x="79994" y="49933"/>
                  </a:cubicBezTo>
                  <a:cubicBezTo>
                    <a:pt x="81118" y="50324"/>
                    <a:pt x="82298" y="50528"/>
                    <a:pt x="83488" y="50537"/>
                  </a:cubicBezTo>
                  <a:cubicBezTo>
                    <a:pt x="89293" y="50612"/>
                    <a:pt x="94059" y="45974"/>
                    <a:pt x="94135" y="40177"/>
                  </a:cubicBezTo>
                  <a:cubicBezTo>
                    <a:pt x="94194" y="35622"/>
                    <a:pt x="91305" y="31549"/>
                    <a:pt x="86983" y="3009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DDEEB6F8-74CE-2B40-9B64-0489C9E9BA1F}"/>
                </a:ext>
              </a:extLst>
            </p:cNvPr>
            <p:cNvSpPr/>
            <p:nvPr/>
          </p:nvSpPr>
          <p:spPr>
            <a:xfrm>
              <a:off x="1534031" y="4744096"/>
              <a:ext cx="120675" cy="27362"/>
            </a:xfrm>
            <a:custGeom>
              <a:avLst/>
              <a:gdLst>
                <a:gd name="connsiteX0" fmla="*/ 88887 w 99731"/>
                <a:gd name="connsiteY0" fmla="*/ 1200 h 22613"/>
                <a:gd name="connsiteX1" fmla="*/ 11160 w 99731"/>
                <a:gd name="connsiteY1" fmla="*/ 19 h 22613"/>
                <a:gd name="connsiteX2" fmla="*/ 19 w 99731"/>
                <a:gd name="connsiteY2" fmla="*/ 9886 h 22613"/>
                <a:gd name="connsiteX3" fmla="*/ 9899 w 99731"/>
                <a:gd name="connsiteY3" fmla="*/ 21013 h 22613"/>
                <a:gd name="connsiteX4" fmla="*/ 62794 w 99731"/>
                <a:gd name="connsiteY4" fmla="*/ 22614 h 22613"/>
                <a:gd name="connsiteX5" fmla="*/ 89544 w 99731"/>
                <a:gd name="connsiteY5" fmla="*/ 22220 h 22613"/>
                <a:gd name="connsiteX6" fmla="*/ 99726 w 99731"/>
                <a:gd name="connsiteY6" fmla="*/ 11395 h 22613"/>
                <a:gd name="connsiteX7" fmla="*/ 88887 w 99731"/>
                <a:gd name="connsiteY7" fmla="*/ 1226 h 2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31" h="22613">
                  <a:moveTo>
                    <a:pt x="88887" y="1200"/>
                  </a:moveTo>
                  <a:cubicBezTo>
                    <a:pt x="63188" y="1961"/>
                    <a:pt x="36859" y="1568"/>
                    <a:pt x="11160" y="19"/>
                  </a:cubicBezTo>
                  <a:cubicBezTo>
                    <a:pt x="5356" y="-329"/>
                    <a:pt x="367" y="4089"/>
                    <a:pt x="19" y="9886"/>
                  </a:cubicBezTo>
                  <a:cubicBezTo>
                    <a:pt x="-329" y="15684"/>
                    <a:pt x="4094" y="20665"/>
                    <a:pt x="9899" y="21013"/>
                  </a:cubicBezTo>
                  <a:cubicBezTo>
                    <a:pt x="27373" y="22089"/>
                    <a:pt x="45189" y="22614"/>
                    <a:pt x="62794" y="22614"/>
                  </a:cubicBezTo>
                  <a:cubicBezTo>
                    <a:pt x="71702" y="22614"/>
                    <a:pt x="80688" y="22482"/>
                    <a:pt x="89544" y="22220"/>
                  </a:cubicBezTo>
                  <a:cubicBezTo>
                    <a:pt x="95348" y="22039"/>
                    <a:pt x="99907" y="17193"/>
                    <a:pt x="99726" y="11395"/>
                  </a:cubicBezTo>
                  <a:cubicBezTo>
                    <a:pt x="99544" y="5598"/>
                    <a:pt x="94692" y="1045"/>
                    <a:pt x="88887" y="1226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39FB97C-ECD7-524B-A6C7-C0ED2B5DA087}"/>
                </a:ext>
              </a:extLst>
            </p:cNvPr>
            <p:cNvSpPr/>
            <p:nvPr/>
          </p:nvSpPr>
          <p:spPr>
            <a:xfrm>
              <a:off x="1001805" y="4557041"/>
              <a:ext cx="105716" cy="76768"/>
            </a:xfrm>
            <a:custGeom>
              <a:avLst/>
              <a:gdLst>
                <a:gd name="connsiteX0" fmla="*/ 82040 w 87369"/>
                <a:gd name="connsiteY0" fmla="*/ 43921 h 63445"/>
                <a:gd name="connsiteX1" fmla="*/ 16612 w 87369"/>
                <a:gd name="connsiteY1" fmla="*/ 1934 h 63445"/>
                <a:gd name="connsiteX2" fmla="*/ 1936 w 87369"/>
                <a:gd name="connsiteY2" fmla="*/ 4440 h 63445"/>
                <a:gd name="connsiteX3" fmla="*/ 4446 w 87369"/>
                <a:gd name="connsiteY3" fmla="*/ 19096 h 63445"/>
                <a:gd name="connsiteX4" fmla="*/ 71530 w 87369"/>
                <a:gd name="connsiteY4" fmla="*/ 62028 h 63445"/>
                <a:gd name="connsiteX5" fmla="*/ 76785 w 87369"/>
                <a:gd name="connsiteY5" fmla="*/ 63445 h 63445"/>
                <a:gd name="connsiteX6" fmla="*/ 87369 w 87369"/>
                <a:gd name="connsiteY6" fmla="*/ 53022 h 63445"/>
                <a:gd name="connsiteX7" fmla="*/ 82040 w 87369"/>
                <a:gd name="connsiteY7" fmla="*/ 43816 h 63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369" h="63445">
                  <a:moveTo>
                    <a:pt x="82040" y="43921"/>
                  </a:moveTo>
                  <a:cubicBezTo>
                    <a:pt x="59705" y="31036"/>
                    <a:pt x="37685" y="16944"/>
                    <a:pt x="16612" y="1934"/>
                  </a:cubicBezTo>
                  <a:cubicBezTo>
                    <a:pt x="11866" y="-1422"/>
                    <a:pt x="5296" y="-299"/>
                    <a:pt x="1936" y="4440"/>
                  </a:cubicBezTo>
                  <a:cubicBezTo>
                    <a:pt x="-1423" y="9179"/>
                    <a:pt x="-300" y="15741"/>
                    <a:pt x="4446" y="19096"/>
                  </a:cubicBezTo>
                  <a:cubicBezTo>
                    <a:pt x="26045" y="34369"/>
                    <a:pt x="48617" y="48828"/>
                    <a:pt x="71530" y="62028"/>
                  </a:cubicBezTo>
                  <a:cubicBezTo>
                    <a:pt x="73123" y="62961"/>
                    <a:pt x="74938" y="63451"/>
                    <a:pt x="76785" y="63445"/>
                  </a:cubicBezTo>
                  <a:cubicBezTo>
                    <a:pt x="82590" y="63486"/>
                    <a:pt x="87328" y="58819"/>
                    <a:pt x="87369" y="53022"/>
                  </a:cubicBezTo>
                  <a:cubicBezTo>
                    <a:pt x="87396" y="49215"/>
                    <a:pt x="85357" y="45693"/>
                    <a:pt x="82040" y="43816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91311EAD-BCB3-F741-A22D-FBE1CBD1EA12}"/>
                </a:ext>
              </a:extLst>
            </p:cNvPr>
            <p:cNvSpPr/>
            <p:nvPr/>
          </p:nvSpPr>
          <p:spPr>
            <a:xfrm>
              <a:off x="647390" y="4118629"/>
              <a:ext cx="66694" cy="111124"/>
            </a:xfrm>
            <a:custGeom>
              <a:avLst/>
              <a:gdLst>
                <a:gd name="connsiteX0" fmla="*/ 20211 w 55119"/>
                <a:gd name="connsiteY0" fmla="*/ 6394 h 91838"/>
                <a:gd name="connsiteX1" fmla="*/ 6402 w 55119"/>
                <a:gd name="connsiteY1" fmla="*/ 844 h 91838"/>
                <a:gd name="connsiteX2" fmla="*/ 845 w 55119"/>
                <a:gd name="connsiteY2" fmla="*/ 14634 h 91838"/>
                <a:gd name="connsiteX3" fmla="*/ 35320 w 55119"/>
                <a:gd name="connsiteY3" fmla="*/ 86328 h 91838"/>
                <a:gd name="connsiteX4" fmla="*/ 44595 w 55119"/>
                <a:gd name="connsiteY4" fmla="*/ 91838 h 91838"/>
                <a:gd name="connsiteX5" fmla="*/ 49588 w 55119"/>
                <a:gd name="connsiteY5" fmla="*/ 90579 h 91838"/>
                <a:gd name="connsiteX6" fmla="*/ 53862 w 55119"/>
                <a:gd name="connsiteY6" fmla="*/ 76361 h 91838"/>
                <a:gd name="connsiteX7" fmla="*/ 53845 w 55119"/>
                <a:gd name="connsiteY7" fmla="*/ 76329 h 91838"/>
                <a:gd name="connsiteX8" fmla="*/ 20211 w 55119"/>
                <a:gd name="connsiteY8" fmla="*/ 6394 h 91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19" h="91838">
                  <a:moveTo>
                    <a:pt x="20211" y="6394"/>
                  </a:moveTo>
                  <a:cubicBezTo>
                    <a:pt x="17932" y="1053"/>
                    <a:pt x="11750" y="-1432"/>
                    <a:pt x="6402" y="844"/>
                  </a:cubicBezTo>
                  <a:cubicBezTo>
                    <a:pt x="1055" y="3119"/>
                    <a:pt x="-1434" y="9293"/>
                    <a:pt x="845" y="14634"/>
                  </a:cubicBezTo>
                  <a:cubicBezTo>
                    <a:pt x="11119" y="38934"/>
                    <a:pt x="22838" y="62972"/>
                    <a:pt x="35320" y="86328"/>
                  </a:cubicBezTo>
                  <a:cubicBezTo>
                    <a:pt x="37159" y="89731"/>
                    <a:pt x="40723" y="91848"/>
                    <a:pt x="44595" y="91838"/>
                  </a:cubicBezTo>
                  <a:cubicBezTo>
                    <a:pt x="46337" y="91829"/>
                    <a:pt x="48051" y="91396"/>
                    <a:pt x="49588" y="90579"/>
                  </a:cubicBezTo>
                  <a:cubicBezTo>
                    <a:pt x="54700" y="87831"/>
                    <a:pt x="56613" y="81466"/>
                    <a:pt x="53862" y="76361"/>
                  </a:cubicBezTo>
                  <a:cubicBezTo>
                    <a:pt x="53856" y="76350"/>
                    <a:pt x="53851" y="76340"/>
                    <a:pt x="53845" y="76329"/>
                  </a:cubicBezTo>
                  <a:cubicBezTo>
                    <a:pt x="41574" y="53630"/>
                    <a:pt x="30248" y="30117"/>
                    <a:pt x="20211" y="639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4F54535B-5DC1-8F47-AC07-48BFDF4E2F21}"/>
                </a:ext>
              </a:extLst>
            </p:cNvPr>
            <p:cNvSpPr/>
            <p:nvPr/>
          </p:nvSpPr>
          <p:spPr>
            <a:xfrm>
              <a:off x="857169" y="4433631"/>
              <a:ext cx="94879" cy="90515"/>
            </a:xfrm>
            <a:custGeom>
              <a:avLst/>
              <a:gdLst>
                <a:gd name="connsiteX0" fmla="*/ 18059 w 78412"/>
                <a:gd name="connsiteY0" fmla="*/ 3182 h 74806"/>
                <a:gd name="connsiteX1" fmla="*/ 3186 w 78412"/>
                <a:gd name="connsiteY1" fmla="*/ 2972 h 74806"/>
                <a:gd name="connsiteX2" fmla="*/ 2976 w 78412"/>
                <a:gd name="connsiteY2" fmla="*/ 17825 h 74806"/>
                <a:gd name="connsiteX3" fmla="*/ 61047 w 78412"/>
                <a:gd name="connsiteY3" fmla="*/ 72278 h 74806"/>
                <a:gd name="connsiteX4" fmla="*/ 75881 w 78412"/>
                <a:gd name="connsiteY4" fmla="*/ 71136 h 74806"/>
                <a:gd name="connsiteX5" fmla="*/ 74738 w 78412"/>
                <a:gd name="connsiteY5" fmla="*/ 56323 h 74806"/>
                <a:gd name="connsiteX6" fmla="*/ 18059 w 78412"/>
                <a:gd name="connsiteY6" fmla="*/ 3182 h 7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412" h="74806">
                  <a:moveTo>
                    <a:pt x="18059" y="3182"/>
                  </a:moveTo>
                  <a:cubicBezTo>
                    <a:pt x="14010" y="-977"/>
                    <a:pt x="7351" y="-1071"/>
                    <a:pt x="3186" y="2972"/>
                  </a:cubicBezTo>
                  <a:cubicBezTo>
                    <a:pt x="-979" y="7016"/>
                    <a:pt x="-1073" y="13666"/>
                    <a:pt x="2976" y="17825"/>
                  </a:cubicBezTo>
                  <a:cubicBezTo>
                    <a:pt x="21370" y="36772"/>
                    <a:pt x="40946" y="55115"/>
                    <a:pt x="61047" y="72278"/>
                  </a:cubicBezTo>
                  <a:cubicBezTo>
                    <a:pt x="65459" y="76053"/>
                    <a:pt x="72100" y="75542"/>
                    <a:pt x="75881" y="71136"/>
                  </a:cubicBezTo>
                  <a:cubicBezTo>
                    <a:pt x="79661" y="66730"/>
                    <a:pt x="79149" y="60098"/>
                    <a:pt x="74738" y="56323"/>
                  </a:cubicBezTo>
                  <a:cubicBezTo>
                    <a:pt x="55135" y="39554"/>
                    <a:pt x="36032" y="21657"/>
                    <a:pt x="18059" y="3182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7E81B91C-8E09-1E40-BE69-A443CF980330}"/>
                </a:ext>
              </a:extLst>
            </p:cNvPr>
            <p:cNvSpPr/>
            <p:nvPr/>
          </p:nvSpPr>
          <p:spPr>
            <a:xfrm>
              <a:off x="737528" y="4285807"/>
              <a:ext cx="82228" cy="102675"/>
            </a:xfrm>
            <a:custGeom>
              <a:avLst/>
              <a:gdLst>
                <a:gd name="connsiteX0" fmla="*/ 19292 w 67957"/>
                <a:gd name="connsiteY0" fmla="*/ 4689 h 84855"/>
                <a:gd name="connsiteX1" fmla="*/ 4695 w 67957"/>
                <a:gd name="connsiteY1" fmla="*/ 1763 h 84855"/>
                <a:gd name="connsiteX2" fmla="*/ 1765 w 67957"/>
                <a:gd name="connsiteY2" fmla="*/ 16340 h 84855"/>
                <a:gd name="connsiteX3" fmla="*/ 48905 w 67957"/>
                <a:gd name="connsiteY3" fmla="*/ 80476 h 84855"/>
                <a:gd name="connsiteX4" fmla="*/ 63572 w 67957"/>
                <a:gd name="connsiteY4" fmla="*/ 82888 h 84855"/>
                <a:gd name="connsiteX5" fmla="*/ 65987 w 67957"/>
                <a:gd name="connsiteY5" fmla="*/ 68240 h 84855"/>
                <a:gd name="connsiteX6" fmla="*/ 65276 w 67957"/>
                <a:gd name="connsiteY6" fmla="*/ 67355 h 84855"/>
                <a:gd name="connsiteX7" fmla="*/ 19292 w 67957"/>
                <a:gd name="connsiteY7" fmla="*/ 4689 h 8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957" h="84855">
                  <a:moveTo>
                    <a:pt x="19292" y="4689"/>
                  </a:moveTo>
                  <a:cubicBezTo>
                    <a:pt x="16070" y="-145"/>
                    <a:pt x="9535" y="-1455"/>
                    <a:pt x="4695" y="1763"/>
                  </a:cubicBezTo>
                  <a:cubicBezTo>
                    <a:pt x="-145" y="4980"/>
                    <a:pt x="-1457" y="11507"/>
                    <a:pt x="1765" y="16340"/>
                  </a:cubicBezTo>
                  <a:cubicBezTo>
                    <a:pt x="16401" y="38331"/>
                    <a:pt x="32272" y="59902"/>
                    <a:pt x="48905" y="80476"/>
                  </a:cubicBezTo>
                  <a:cubicBezTo>
                    <a:pt x="52289" y="85187"/>
                    <a:pt x="58855" y="86267"/>
                    <a:pt x="63572" y="82888"/>
                  </a:cubicBezTo>
                  <a:cubicBezTo>
                    <a:pt x="68289" y="79509"/>
                    <a:pt x="69370" y="72951"/>
                    <a:pt x="65987" y="68240"/>
                  </a:cubicBezTo>
                  <a:cubicBezTo>
                    <a:pt x="65766" y="67933"/>
                    <a:pt x="65529" y="67637"/>
                    <a:pt x="65276" y="67355"/>
                  </a:cubicBezTo>
                  <a:cubicBezTo>
                    <a:pt x="49168" y="47201"/>
                    <a:pt x="33691" y="26155"/>
                    <a:pt x="19292" y="4689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6BE43D37-63C1-F942-82A7-2777BADC3D1A}"/>
                </a:ext>
              </a:extLst>
            </p:cNvPr>
            <p:cNvSpPr/>
            <p:nvPr/>
          </p:nvSpPr>
          <p:spPr>
            <a:xfrm>
              <a:off x="589420" y="3937692"/>
              <a:ext cx="50161" cy="117420"/>
            </a:xfrm>
            <a:custGeom>
              <a:avLst/>
              <a:gdLst>
                <a:gd name="connsiteX0" fmla="*/ 20822 w 41455"/>
                <a:gd name="connsiteY0" fmla="*/ 8264 h 97041"/>
                <a:gd name="connsiteX1" fmla="*/ 8275 w 41455"/>
                <a:gd name="connsiteY1" fmla="*/ 247 h 97041"/>
                <a:gd name="connsiteX2" fmla="*/ 248 w 41455"/>
                <a:gd name="connsiteY2" fmla="*/ 12778 h 97041"/>
                <a:gd name="connsiteX3" fmla="*/ 20953 w 41455"/>
                <a:gd name="connsiteY3" fmla="*/ 89589 h 97041"/>
                <a:gd name="connsiteX4" fmla="*/ 30939 w 41455"/>
                <a:gd name="connsiteY4" fmla="*/ 97041 h 97041"/>
                <a:gd name="connsiteX5" fmla="*/ 34144 w 41455"/>
                <a:gd name="connsiteY5" fmla="*/ 96543 h 97041"/>
                <a:gd name="connsiteX6" fmla="*/ 40976 w 41455"/>
                <a:gd name="connsiteY6" fmla="*/ 83422 h 97041"/>
                <a:gd name="connsiteX7" fmla="*/ 20822 w 41455"/>
                <a:gd name="connsiteY7" fmla="*/ 8264 h 9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455" h="97041">
                  <a:moveTo>
                    <a:pt x="20822" y="8264"/>
                  </a:moveTo>
                  <a:cubicBezTo>
                    <a:pt x="19574" y="2590"/>
                    <a:pt x="13957" y="-999"/>
                    <a:pt x="8275" y="247"/>
                  </a:cubicBezTo>
                  <a:cubicBezTo>
                    <a:pt x="2593" y="1494"/>
                    <a:pt x="-1001" y="7104"/>
                    <a:pt x="248" y="12778"/>
                  </a:cubicBezTo>
                  <a:cubicBezTo>
                    <a:pt x="5923" y="38574"/>
                    <a:pt x="12887" y="64422"/>
                    <a:pt x="20953" y="89589"/>
                  </a:cubicBezTo>
                  <a:cubicBezTo>
                    <a:pt x="22288" y="93989"/>
                    <a:pt x="26335" y="97009"/>
                    <a:pt x="30939" y="97041"/>
                  </a:cubicBezTo>
                  <a:cubicBezTo>
                    <a:pt x="32027" y="97045"/>
                    <a:pt x="33109" y="96877"/>
                    <a:pt x="34144" y="96543"/>
                  </a:cubicBezTo>
                  <a:cubicBezTo>
                    <a:pt x="39644" y="94786"/>
                    <a:pt x="42694" y="88927"/>
                    <a:pt x="40976" y="83422"/>
                  </a:cubicBezTo>
                  <a:cubicBezTo>
                    <a:pt x="33120" y="58649"/>
                    <a:pt x="26340" y="33430"/>
                    <a:pt x="20822" y="826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2887D580-0393-2646-B043-16656E7D7CF7}"/>
                </a:ext>
              </a:extLst>
            </p:cNvPr>
            <p:cNvSpPr/>
            <p:nvPr/>
          </p:nvSpPr>
          <p:spPr>
            <a:xfrm>
              <a:off x="2380312" y="4311717"/>
              <a:ext cx="84237" cy="100478"/>
            </a:xfrm>
            <a:custGeom>
              <a:avLst/>
              <a:gdLst>
                <a:gd name="connsiteX0" fmla="*/ 65105 w 69617"/>
                <a:gd name="connsiteY0" fmla="*/ 1908 h 83040"/>
                <a:gd name="connsiteX1" fmla="*/ 50463 w 69617"/>
                <a:gd name="connsiteY1" fmla="*/ 4465 h 83040"/>
                <a:gd name="connsiteX2" fmla="*/ 50416 w 69617"/>
                <a:gd name="connsiteY2" fmla="*/ 4532 h 83040"/>
                <a:gd name="connsiteX3" fmla="*/ 2540 w 69617"/>
                <a:gd name="connsiteY3" fmla="*/ 65676 h 83040"/>
                <a:gd name="connsiteX4" fmla="*/ 3670 w 69617"/>
                <a:gd name="connsiteY4" fmla="*/ 80503 h 83040"/>
                <a:gd name="connsiteX5" fmla="*/ 18517 w 69617"/>
                <a:gd name="connsiteY5" fmla="*/ 79375 h 83040"/>
                <a:gd name="connsiteX6" fmla="*/ 67601 w 69617"/>
                <a:gd name="connsiteY6" fmla="*/ 16708 h 83040"/>
                <a:gd name="connsiteX7" fmla="*/ 65296 w 69617"/>
                <a:gd name="connsiteY7" fmla="*/ 2043 h 83040"/>
                <a:gd name="connsiteX8" fmla="*/ 65105 w 69617"/>
                <a:gd name="connsiteY8" fmla="*/ 1908 h 8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617" h="83040">
                  <a:moveTo>
                    <a:pt x="65105" y="1908"/>
                  </a:moveTo>
                  <a:cubicBezTo>
                    <a:pt x="60355" y="-1424"/>
                    <a:pt x="53799" y="-279"/>
                    <a:pt x="50463" y="4465"/>
                  </a:cubicBezTo>
                  <a:cubicBezTo>
                    <a:pt x="50447" y="4487"/>
                    <a:pt x="50432" y="4510"/>
                    <a:pt x="50416" y="4532"/>
                  </a:cubicBezTo>
                  <a:cubicBezTo>
                    <a:pt x="35465" y="25526"/>
                    <a:pt x="19357" y="46126"/>
                    <a:pt x="2540" y="65676"/>
                  </a:cubicBezTo>
                  <a:cubicBezTo>
                    <a:pt x="-1247" y="70082"/>
                    <a:pt x="-741" y="76720"/>
                    <a:pt x="3670" y="80503"/>
                  </a:cubicBezTo>
                  <a:cubicBezTo>
                    <a:pt x="8082" y="84286"/>
                    <a:pt x="14729" y="83781"/>
                    <a:pt x="18517" y="79375"/>
                  </a:cubicBezTo>
                  <a:cubicBezTo>
                    <a:pt x="35754" y="59352"/>
                    <a:pt x="52256" y="38253"/>
                    <a:pt x="67601" y="16708"/>
                  </a:cubicBezTo>
                  <a:cubicBezTo>
                    <a:pt x="71020" y="12023"/>
                    <a:pt x="69987" y="5457"/>
                    <a:pt x="65296" y="2043"/>
                  </a:cubicBezTo>
                  <a:cubicBezTo>
                    <a:pt x="65233" y="1997"/>
                    <a:pt x="65169" y="1952"/>
                    <a:pt x="65105" y="1908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95AC16F8-E373-464A-8145-A0349161EAE9}"/>
                </a:ext>
              </a:extLst>
            </p:cNvPr>
            <p:cNvSpPr/>
            <p:nvPr/>
          </p:nvSpPr>
          <p:spPr>
            <a:xfrm>
              <a:off x="2490514" y="4147304"/>
              <a:ext cx="69455" cy="109920"/>
            </a:xfrm>
            <a:custGeom>
              <a:avLst/>
              <a:gdLst>
                <a:gd name="connsiteX0" fmla="*/ 51230 w 57401"/>
                <a:gd name="connsiteY0" fmla="*/ 960 h 90843"/>
                <a:gd name="connsiteX1" fmla="*/ 37292 w 57401"/>
                <a:gd name="connsiteY1" fmla="*/ 6119 h 90843"/>
                <a:gd name="connsiteX2" fmla="*/ 37251 w 57401"/>
                <a:gd name="connsiteY2" fmla="*/ 6209 h 90843"/>
                <a:gd name="connsiteX3" fmla="*/ 1410 w 57401"/>
                <a:gd name="connsiteY3" fmla="*/ 75094 h 90843"/>
                <a:gd name="connsiteX4" fmla="*/ 5259 w 57401"/>
                <a:gd name="connsiteY4" fmla="*/ 89436 h 90843"/>
                <a:gd name="connsiteX5" fmla="*/ 19619 w 57401"/>
                <a:gd name="connsiteY5" fmla="*/ 85591 h 90843"/>
                <a:gd name="connsiteX6" fmla="*/ 56407 w 57401"/>
                <a:gd name="connsiteY6" fmla="*/ 14974 h 90843"/>
                <a:gd name="connsiteX7" fmla="*/ 51348 w 57401"/>
                <a:gd name="connsiteY7" fmla="*/ 1015 h 90843"/>
                <a:gd name="connsiteX8" fmla="*/ 51230 w 57401"/>
                <a:gd name="connsiteY8" fmla="*/ 960 h 9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01" h="90843">
                  <a:moveTo>
                    <a:pt x="51230" y="960"/>
                  </a:moveTo>
                  <a:cubicBezTo>
                    <a:pt x="45955" y="-1459"/>
                    <a:pt x="39715" y="850"/>
                    <a:pt x="37292" y="6119"/>
                  </a:cubicBezTo>
                  <a:cubicBezTo>
                    <a:pt x="37278" y="6149"/>
                    <a:pt x="37265" y="6179"/>
                    <a:pt x="37251" y="6209"/>
                  </a:cubicBezTo>
                  <a:cubicBezTo>
                    <a:pt x="26425" y="29591"/>
                    <a:pt x="14364" y="52762"/>
                    <a:pt x="1410" y="75094"/>
                  </a:cubicBezTo>
                  <a:cubicBezTo>
                    <a:pt x="-1493" y="80116"/>
                    <a:pt x="231" y="86537"/>
                    <a:pt x="5259" y="89436"/>
                  </a:cubicBezTo>
                  <a:cubicBezTo>
                    <a:pt x="10288" y="92334"/>
                    <a:pt x="16717" y="90613"/>
                    <a:pt x="19619" y="85591"/>
                  </a:cubicBezTo>
                  <a:cubicBezTo>
                    <a:pt x="32915" y="62708"/>
                    <a:pt x="45265" y="38959"/>
                    <a:pt x="56407" y="14974"/>
                  </a:cubicBezTo>
                  <a:cubicBezTo>
                    <a:pt x="58869" y="9724"/>
                    <a:pt x="56605" y="3475"/>
                    <a:pt x="51348" y="1015"/>
                  </a:cubicBezTo>
                  <a:cubicBezTo>
                    <a:pt x="51309" y="996"/>
                    <a:pt x="51270" y="978"/>
                    <a:pt x="51230" y="960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C5EA2DF0-ABEA-1540-A61F-BA5B72021094}"/>
                </a:ext>
              </a:extLst>
            </p:cNvPr>
            <p:cNvSpPr/>
            <p:nvPr/>
          </p:nvSpPr>
          <p:spPr>
            <a:xfrm>
              <a:off x="2570293" y="3968100"/>
              <a:ext cx="53086" cy="116541"/>
            </a:xfrm>
            <a:custGeom>
              <a:avLst/>
              <a:gdLst>
                <a:gd name="connsiteX0" fmla="*/ 35879 w 43873"/>
                <a:gd name="connsiteY0" fmla="*/ 322 h 96315"/>
                <a:gd name="connsiteX1" fmla="*/ 23116 w 43873"/>
                <a:gd name="connsiteY1" fmla="*/ 7930 h 96315"/>
                <a:gd name="connsiteX2" fmla="*/ 23109 w 43873"/>
                <a:gd name="connsiteY2" fmla="*/ 7958 h 96315"/>
                <a:gd name="connsiteX3" fmla="*/ 616 w 43873"/>
                <a:gd name="connsiteY3" fmla="*/ 82276 h 96315"/>
                <a:gd name="connsiteX4" fmla="*/ 6976 w 43873"/>
                <a:gd name="connsiteY4" fmla="*/ 95694 h 96315"/>
                <a:gd name="connsiteX5" fmla="*/ 7028 w 43873"/>
                <a:gd name="connsiteY5" fmla="*/ 95712 h 96315"/>
                <a:gd name="connsiteX6" fmla="*/ 10549 w 43873"/>
                <a:gd name="connsiteY6" fmla="*/ 96316 h 96315"/>
                <a:gd name="connsiteX7" fmla="*/ 20455 w 43873"/>
                <a:gd name="connsiteY7" fmla="*/ 89283 h 96315"/>
                <a:gd name="connsiteX8" fmla="*/ 43526 w 43873"/>
                <a:gd name="connsiteY8" fmla="*/ 13180 h 96315"/>
                <a:gd name="connsiteX9" fmla="*/ 36031 w 43873"/>
                <a:gd name="connsiteY9" fmla="*/ 360 h 96315"/>
                <a:gd name="connsiteX10" fmla="*/ 35879 w 43873"/>
                <a:gd name="connsiteY10" fmla="*/ 322 h 9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873" h="96315">
                  <a:moveTo>
                    <a:pt x="35879" y="322"/>
                  </a:moveTo>
                  <a:cubicBezTo>
                    <a:pt x="30251" y="-1097"/>
                    <a:pt x="24537" y="2309"/>
                    <a:pt x="23116" y="7930"/>
                  </a:cubicBezTo>
                  <a:cubicBezTo>
                    <a:pt x="23113" y="7940"/>
                    <a:pt x="23111" y="7949"/>
                    <a:pt x="23109" y="7958"/>
                  </a:cubicBezTo>
                  <a:cubicBezTo>
                    <a:pt x="16776" y="32967"/>
                    <a:pt x="9235" y="57976"/>
                    <a:pt x="616" y="82276"/>
                  </a:cubicBezTo>
                  <a:cubicBezTo>
                    <a:pt x="-1338" y="87735"/>
                    <a:pt x="1509" y="93742"/>
                    <a:pt x="6976" y="95694"/>
                  </a:cubicBezTo>
                  <a:cubicBezTo>
                    <a:pt x="6993" y="95700"/>
                    <a:pt x="7010" y="95706"/>
                    <a:pt x="7028" y="95712"/>
                  </a:cubicBezTo>
                  <a:cubicBezTo>
                    <a:pt x="8160" y="96105"/>
                    <a:pt x="9350" y="96309"/>
                    <a:pt x="10549" y="96316"/>
                  </a:cubicBezTo>
                  <a:cubicBezTo>
                    <a:pt x="15011" y="96309"/>
                    <a:pt x="18983" y="93489"/>
                    <a:pt x="20455" y="89283"/>
                  </a:cubicBezTo>
                  <a:cubicBezTo>
                    <a:pt x="29284" y="64379"/>
                    <a:pt x="37036" y="38740"/>
                    <a:pt x="43526" y="13180"/>
                  </a:cubicBezTo>
                  <a:cubicBezTo>
                    <a:pt x="45001" y="7573"/>
                    <a:pt x="41646" y="1834"/>
                    <a:pt x="36031" y="360"/>
                  </a:cubicBezTo>
                  <a:cubicBezTo>
                    <a:pt x="35981" y="347"/>
                    <a:pt x="35930" y="334"/>
                    <a:pt x="35879" y="322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68D4C156-EABA-534E-994A-CE13778D5220}"/>
                </a:ext>
              </a:extLst>
            </p:cNvPr>
            <p:cNvSpPr/>
            <p:nvPr/>
          </p:nvSpPr>
          <p:spPr>
            <a:xfrm>
              <a:off x="1724134" y="4722553"/>
              <a:ext cx="119400" cy="41354"/>
            </a:xfrm>
            <a:custGeom>
              <a:avLst/>
              <a:gdLst>
                <a:gd name="connsiteX0" fmla="*/ 85837 w 98678"/>
                <a:gd name="connsiteY0" fmla="*/ 110 h 34177"/>
                <a:gd name="connsiteX1" fmla="*/ 9215 w 98678"/>
                <a:gd name="connsiteY1" fmla="*/ 13231 h 34177"/>
                <a:gd name="connsiteX2" fmla="*/ 83 w 98678"/>
                <a:gd name="connsiteY2" fmla="*/ 24975 h 34177"/>
                <a:gd name="connsiteX3" fmla="*/ 11842 w 98678"/>
                <a:gd name="connsiteY3" fmla="*/ 34094 h 34177"/>
                <a:gd name="connsiteX4" fmla="*/ 90383 w 98678"/>
                <a:gd name="connsiteY4" fmla="*/ 20789 h 34177"/>
                <a:gd name="connsiteX5" fmla="*/ 98437 w 98678"/>
                <a:gd name="connsiteY5" fmla="*/ 8285 h 34177"/>
                <a:gd name="connsiteX6" fmla="*/ 85916 w 98678"/>
                <a:gd name="connsiteY6" fmla="*/ 242 h 34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78" h="34177">
                  <a:moveTo>
                    <a:pt x="85837" y="110"/>
                  </a:moveTo>
                  <a:cubicBezTo>
                    <a:pt x="60638" y="5595"/>
                    <a:pt x="34861" y="9951"/>
                    <a:pt x="9215" y="13231"/>
                  </a:cubicBezTo>
                  <a:cubicBezTo>
                    <a:pt x="3446" y="13956"/>
                    <a:pt x="-642" y="19214"/>
                    <a:pt x="83" y="24975"/>
                  </a:cubicBezTo>
                  <a:cubicBezTo>
                    <a:pt x="809" y="30736"/>
                    <a:pt x="6074" y="34819"/>
                    <a:pt x="11842" y="34094"/>
                  </a:cubicBezTo>
                  <a:cubicBezTo>
                    <a:pt x="38119" y="30892"/>
                    <a:pt x="64553" y="26405"/>
                    <a:pt x="90383" y="20789"/>
                  </a:cubicBezTo>
                  <a:cubicBezTo>
                    <a:pt x="96065" y="19557"/>
                    <a:pt x="99670" y="13959"/>
                    <a:pt x="98437" y="8285"/>
                  </a:cubicBezTo>
                  <a:cubicBezTo>
                    <a:pt x="97203" y="2611"/>
                    <a:pt x="91597" y="-990"/>
                    <a:pt x="85916" y="242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E78E6547-2299-FA42-B55A-5F733418F5F2}"/>
                </a:ext>
              </a:extLst>
            </p:cNvPr>
            <p:cNvSpPr/>
            <p:nvPr/>
          </p:nvSpPr>
          <p:spPr>
            <a:xfrm>
              <a:off x="2243243" y="4455830"/>
              <a:ext cx="97081" cy="88620"/>
            </a:xfrm>
            <a:custGeom>
              <a:avLst/>
              <a:gdLst>
                <a:gd name="connsiteX0" fmla="*/ 62453 w 80232"/>
                <a:gd name="connsiteY0" fmla="*/ 2968 h 73240"/>
                <a:gd name="connsiteX1" fmla="*/ 4198 w 80232"/>
                <a:gd name="connsiteY1" fmla="*/ 54350 h 73240"/>
                <a:gd name="connsiteX2" fmla="*/ 2108 w 80232"/>
                <a:gd name="connsiteY2" fmla="*/ 69048 h 73240"/>
                <a:gd name="connsiteX3" fmla="*/ 16824 w 80232"/>
                <a:gd name="connsiteY3" fmla="*/ 71136 h 73240"/>
                <a:gd name="connsiteX4" fmla="*/ 17337 w 80232"/>
                <a:gd name="connsiteY4" fmla="*/ 70726 h 73240"/>
                <a:gd name="connsiteX5" fmla="*/ 77037 w 80232"/>
                <a:gd name="connsiteY5" fmla="*/ 18058 h 73240"/>
                <a:gd name="connsiteX6" fmla="*/ 77260 w 80232"/>
                <a:gd name="connsiteY6" fmla="*/ 3192 h 73240"/>
                <a:gd name="connsiteX7" fmla="*/ 62375 w 80232"/>
                <a:gd name="connsiteY7" fmla="*/ 2968 h 7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232" h="73240">
                  <a:moveTo>
                    <a:pt x="62453" y="2968"/>
                  </a:moveTo>
                  <a:cubicBezTo>
                    <a:pt x="43902" y="20918"/>
                    <a:pt x="24300" y="38185"/>
                    <a:pt x="4198" y="54350"/>
                  </a:cubicBezTo>
                  <a:cubicBezTo>
                    <a:pt x="-443" y="57833"/>
                    <a:pt x="-1379" y="64413"/>
                    <a:pt x="2108" y="69048"/>
                  </a:cubicBezTo>
                  <a:cubicBezTo>
                    <a:pt x="5594" y="73683"/>
                    <a:pt x="12183" y="74617"/>
                    <a:pt x="16824" y="71136"/>
                  </a:cubicBezTo>
                  <a:cubicBezTo>
                    <a:pt x="16999" y="71004"/>
                    <a:pt x="17170" y="70868"/>
                    <a:pt x="17337" y="70726"/>
                  </a:cubicBezTo>
                  <a:cubicBezTo>
                    <a:pt x="37937" y="54193"/>
                    <a:pt x="58013" y="36453"/>
                    <a:pt x="77037" y="18058"/>
                  </a:cubicBezTo>
                  <a:cubicBezTo>
                    <a:pt x="81209" y="14014"/>
                    <a:pt x="81309" y="7358"/>
                    <a:pt x="77260" y="3192"/>
                  </a:cubicBezTo>
                  <a:cubicBezTo>
                    <a:pt x="73211" y="-975"/>
                    <a:pt x="66547" y="-1075"/>
                    <a:pt x="62375" y="2968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3E05187D-9607-BA4D-A4C8-0491F60F06B4}"/>
                </a:ext>
              </a:extLst>
            </p:cNvPr>
            <p:cNvSpPr/>
            <p:nvPr/>
          </p:nvSpPr>
          <p:spPr>
            <a:xfrm>
              <a:off x="1909949" y="4664866"/>
              <a:ext cx="114806" cy="58421"/>
            </a:xfrm>
            <a:custGeom>
              <a:avLst/>
              <a:gdLst>
                <a:gd name="connsiteX0" fmla="*/ 80235 w 94881"/>
                <a:gd name="connsiteY0" fmla="*/ 838 h 48282"/>
                <a:gd name="connsiteX1" fmla="*/ 7343 w 94881"/>
                <a:gd name="connsiteY1" fmla="*/ 27736 h 48282"/>
                <a:gd name="connsiteX2" fmla="*/ 498 w 94881"/>
                <a:gd name="connsiteY2" fmla="*/ 40949 h 48282"/>
                <a:gd name="connsiteX3" fmla="*/ 13729 w 94881"/>
                <a:gd name="connsiteY3" fmla="*/ 47785 h 48282"/>
                <a:gd name="connsiteX4" fmla="*/ 88459 w 94881"/>
                <a:gd name="connsiteY4" fmla="*/ 20204 h 48282"/>
                <a:gd name="connsiteX5" fmla="*/ 94043 w 94881"/>
                <a:gd name="connsiteY5" fmla="*/ 6414 h 48282"/>
                <a:gd name="connsiteX6" fmla="*/ 80235 w 94881"/>
                <a:gd name="connsiteY6" fmla="*/ 838 h 48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881" h="48282">
                  <a:moveTo>
                    <a:pt x="80235" y="838"/>
                  </a:moveTo>
                  <a:cubicBezTo>
                    <a:pt x="56586" y="10888"/>
                    <a:pt x="31938" y="19942"/>
                    <a:pt x="7343" y="27736"/>
                  </a:cubicBezTo>
                  <a:cubicBezTo>
                    <a:pt x="1800" y="29497"/>
                    <a:pt x="-1265" y="35412"/>
                    <a:pt x="498" y="40949"/>
                  </a:cubicBezTo>
                  <a:cubicBezTo>
                    <a:pt x="2262" y="46485"/>
                    <a:pt x="8185" y="49546"/>
                    <a:pt x="13729" y="47785"/>
                  </a:cubicBezTo>
                  <a:cubicBezTo>
                    <a:pt x="38954" y="39912"/>
                    <a:pt x="64101" y="30491"/>
                    <a:pt x="88459" y="20204"/>
                  </a:cubicBezTo>
                  <a:cubicBezTo>
                    <a:pt x="93814" y="17936"/>
                    <a:pt x="96314" y="11762"/>
                    <a:pt x="94043" y="6414"/>
                  </a:cubicBezTo>
                  <a:cubicBezTo>
                    <a:pt x="91772" y="1066"/>
                    <a:pt x="85590" y="-1431"/>
                    <a:pt x="80235" y="838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41EEF079-51C8-474C-A588-4AF4029BDADF}"/>
                </a:ext>
              </a:extLst>
            </p:cNvPr>
            <p:cNvSpPr/>
            <p:nvPr/>
          </p:nvSpPr>
          <p:spPr>
            <a:xfrm>
              <a:off x="2085153" y="4574914"/>
              <a:ext cx="107156" cy="74295"/>
            </a:xfrm>
            <a:custGeom>
              <a:avLst/>
              <a:gdLst>
                <a:gd name="connsiteX0" fmla="*/ 72233 w 88559"/>
                <a:gd name="connsiteY0" fmla="*/ 1753 h 61401"/>
                <a:gd name="connsiteX1" fmla="*/ 5570 w 88559"/>
                <a:gd name="connsiteY1" fmla="*/ 41641 h 61401"/>
                <a:gd name="connsiteX2" fmla="*/ 1237 w 88559"/>
                <a:gd name="connsiteY2" fmla="*/ 55842 h 61401"/>
                <a:gd name="connsiteX3" fmla="*/ 10562 w 88559"/>
                <a:gd name="connsiteY3" fmla="*/ 61402 h 61401"/>
                <a:gd name="connsiteX4" fmla="*/ 15529 w 88559"/>
                <a:gd name="connsiteY4" fmla="*/ 60142 h 61401"/>
                <a:gd name="connsiteX5" fmla="*/ 83848 w 88559"/>
                <a:gd name="connsiteY5" fmla="*/ 19283 h 61401"/>
                <a:gd name="connsiteX6" fmla="*/ 86804 w 88559"/>
                <a:gd name="connsiteY6" fmla="*/ 4706 h 61401"/>
                <a:gd name="connsiteX7" fmla="*/ 72207 w 88559"/>
                <a:gd name="connsiteY7" fmla="*/ 1753 h 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559" h="61401">
                  <a:moveTo>
                    <a:pt x="72233" y="1753"/>
                  </a:moveTo>
                  <a:cubicBezTo>
                    <a:pt x="50713" y="16029"/>
                    <a:pt x="28273" y="29439"/>
                    <a:pt x="5570" y="41641"/>
                  </a:cubicBezTo>
                  <a:cubicBezTo>
                    <a:pt x="447" y="44368"/>
                    <a:pt x="-1493" y="50725"/>
                    <a:pt x="1237" y="55842"/>
                  </a:cubicBezTo>
                  <a:cubicBezTo>
                    <a:pt x="3071" y="59279"/>
                    <a:pt x="6661" y="61420"/>
                    <a:pt x="10562" y="61402"/>
                  </a:cubicBezTo>
                  <a:cubicBezTo>
                    <a:pt x="12298" y="61407"/>
                    <a:pt x="14006" y="60974"/>
                    <a:pt x="15529" y="60142"/>
                  </a:cubicBezTo>
                  <a:cubicBezTo>
                    <a:pt x="38810" y="47651"/>
                    <a:pt x="61802" y="33900"/>
                    <a:pt x="83848" y="19283"/>
                  </a:cubicBezTo>
                  <a:cubicBezTo>
                    <a:pt x="88695" y="16073"/>
                    <a:pt x="90018" y="9546"/>
                    <a:pt x="86804" y="4706"/>
                  </a:cubicBezTo>
                  <a:cubicBezTo>
                    <a:pt x="83589" y="-135"/>
                    <a:pt x="77054" y="-1457"/>
                    <a:pt x="72207" y="1753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2B474936-B8E5-7646-8988-EF0AAC07E690}"/>
                </a:ext>
              </a:extLst>
            </p:cNvPr>
            <p:cNvSpPr/>
            <p:nvPr/>
          </p:nvSpPr>
          <p:spPr>
            <a:xfrm>
              <a:off x="568539" y="3795701"/>
              <a:ext cx="30373" cy="72994"/>
            </a:xfrm>
            <a:custGeom>
              <a:avLst/>
              <a:gdLst>
                <a:gd name="connsiteX0" fmla="*/ 24941 w 25102"/>
                <a:gd name="connsiteY0" fmla="*/ 48487 h 60326"/>
                <a:gd name="connsiteX1" fmla="*/ 21052 w 25102"/>
                <a:gd name="connsiteY1" fmla="*/ 9727 h 60326"/>
                <a:gd name="connsiteX2" fmla="*/ 9740 w 25102"/>
                <a:gd name="connsiteY2" fmla="*/ 31 h 60326"/>
                <a:gd name="connsiteX3" fmla="*/ 31 w 25102"/>
                <a:gd name="connsiteY3" fmla="*/ 11328 h 60326"/>
                <a:gd name="connsiteX4" fmla="*/ 3999 w 25102"/>
                <a:gd name="connsiteY4" fmla="*/ 51059 h 60326"/>
                <a:gd name="connsiteX5" fmla="*/ 15823 w 25102"/>
                <a:gd name="connsiteY5" fmla="*/ 60244 h 60326"/>
                <a:gd name="connsiteX6" fmla="*/ 25020 w 25102"/>
                <a:gd name="connsiteY6" fmla="*/ 48435 h 6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02" h="60326">
                  <a:moveTo>
                    <a:pt x="24941" y="48487"/>
                  </a:moveTo>
                  <a:cubicBezTo>
                    <a:pt x="23338" y="35655"/>
                    <a:pt x="22051" y="22639"/>
                    <a:pt x="21052" y="9727"/>
                  </a:cubicBezTo>
                  <a:cubicBezTo>
                    <a:pt x="20610" y="3930"/>
                    <a:pt x="15545" y="-411"/>
                    <a:pt x="9740" y="31"/>
                  </a:cubicBezTo>
                  <a:cubicBezTo>
                    <a:pt x="3935" y="473"/>
                    <a:pt x="-412" y="5531"/>
                    <a:pt x="31" y="11328"/>
                  </a:cubicBezTo>
                  <a:cubicBezTo>
                    <a:pt x="1030" y="24449"/>
                    <a:pt x="2370" y="37938"/>
                    <a:pt x="3999" y="51059"/>
                  </a:cubicBezTo>
                  <a:cubicBezTo>
                    <a:pt x="4724" y="56856"/>
                    <a:pt x="10018" y="60968"/>
                    <a:pt x="15823" y="60244"/>
                  </a:cubicBezTo>
                  <a:cubicBezTo>
                    <a:pt x="21628" y="59519"/>
                    <a:pt x="25746" y="54232"/>
                    <a:pt x="25020" y="48435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57" name="Freeform 56">
            <a:extLst>
              <a:ext uri="{FF2B5EF4-FFF2-40B4-BE49-F238E27FC236}">
                <a16:creationId xmlns:a16="http://schemas.microsoft.com/office/drawing/2014/main" id="{2B833ED5-3E1A-2D44-841E-861E40CB7DDE}"/>
              </a:ext>
            </a:extLst>
          </p:cNvPr>
          <p:cNvSpPr/>
          <p:nvPr/>
        </p:nvSpPr>
        <p:spPr>
          <a:xfrm>
            <a:off x="1057945" y="2693052"/>
            <a:ext cx="2199155" cy="1173748"/>
          </a:xfrm>
          <a:custGeom>
            <a:avLst/>
            <a:gdLst>
              <a:gd name="connsiteX0" fmla="*/ 1999231 w 1999231"/>
              <a:gd name="connsiteY0" fmla="*/ 873981 h 1067044"/>
              <a:gd name="connsiteX1" fmla="*/ 1801815 w 1999231"/>
              <a:gd name="connsiteY1" fmla="*/ 680760 h 1067044"/>
              <a:gd name="connsiteX2" fmla="*/ 1801815 w 1999231"/>
              <a:gd name="connsiteY2" fmla="*/ 851859 h 1067044"/>
              <a:gd name="connsiteX3" fmla="*/ 1744821 w 1999231"/>
              <a:gd name="connsiteY3" fmla="*/ 851859 h 1067044"/>
              <a:gd name="connsiteX4" fmla="*/ 853243 w 1999231"/>
              <a:gd name="connsiteY4" fmla="*/ 220 h 1067044"/>
              <a:gd name="connsiteX5" fmla="*/ 255620 w 1999231"/>
              <a:gd name="connsiteY5" fmla="*/ 255349 h 1067044"/>
              <a:gd name="connsiteX6" fmla="*/ 53 w 1999231"/>
              <a:gd name="connsiteY6" fmla="*/ 871488 h 1067044"/>
              <a:gd name="connsiteX7" fmla="*/ 18321 w 1999231"/>
              <a:gd name="connsiteY7" fmla="*/ 892608 h 1067044"/>
              <a:gd name="connsiteX8" fmla="*/ 39468 w 1999231"/>
              <a:gd name="connsiteY8" fmla="*/ 874365 h 1067044"/>
              <a:gd name="connsiteX9" fmla="*/ 39468 w 1999231"/>
              <a:gd name="connsiteY9" fmla="*/ 871488 h 1067044"/>
              <a:gd name="connsiteX10" fmla="*/ 872437 w 1999231"/>
              <a:gd name="connsiteY10" fmla="*/ 39612 h 1067044"/>
              <a:gd name="connsiteX11" fmla="*/ 1705406 w 1999231"/>
              <a:gd name="connsiteY11" fmla="*/ 871488 h 1067044"/>
              <a:gd name="connsiteX12" fmla="*/ 1725140 w 1999231"/>
              <a:gd name="connsiteY12" fmla="*/ 891222 h 1067044"/>
              <a:gd name="connsiteX13" fmla="*/ 1801605 w 1999231"/>
              <a:gd name="connsiteY13" fmla="*/ 891222 h 1067044"/>
              <a:gd name="connsiteX14" fmla="*/ 1801605 w 1999231"/>
              <a:gd name="connsiteY14" fmla="*/ 1067045 h 106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99231" h="1067044">
                <a:moveTo>
                  <a:pt x="1999231" y="873981"/>
                </a:moveTo>
                <a:lnTo>
                  <a:pt x="1801815" y="680760"/>
                </a:lnTo>
                <a:lnTo>
                  <a:pt x="1801815" y="851859"/>
                </a:lnTo>
                <a:lnTo>
                  <a:pt x="1744821" y="851859"/>
                </a:lnTo>
                <a:cubicBezTo>
                  <a:pt x="1734101" y="370806"/>
                  <a:pt x="1334928" y="-10486"/>
                  <a:pt x="853243" y="220"/>
                </a:cubicBezTo>
                <a:cubicBezTo>
                  <a:pt x="628567" y="5214"/>
                  <a:pt x="414487" y="96606"/>
                  <a:pt x="255620" y="255349"/>
                </a:cubicBezTo>
                <a:cubicBezTo>
                  <a:pt x="91448" y="418395"/>
                  <a:pt x="-580" y="640262"/>
                  <a:pt x="53" y="871488"/>
                </a:cubicBezTo>
                <a:cubicBezTo>
                  <a:pt x="-742" y="882358"/>
                  <a:pt x="7437" y="891814"/>
                  <a:pt x="18321" y="892608"/>
                </a:cubicBezTo>
                <a:cubicBezTo>
                  <a:pt x="29205" y="893402"/>
                  <a:pt x="38673" y="885235"/>
                  <a:pt x="39468" y="874365"/>
                </a:cubicBezTo>
                <a:cubicBezTo>
                  <a:pt x="39538" y="873407"/>
                  <a:pt x="39538" y="872446"/>
                  <a:pt x="39468" y="871488"/>
                </a:cubicBezTo>
                <a:cubicBezTo>
                  <a:pt x="39468" y="412749"/>
                  <a:pt x="413148" y="39612"/>
                  <a:pt x="872437" y="39612"/>
                </a:cubicBezTo>
                <a:cubicBezTo>
                  <a:pt x="1331726" y="39612"/>
                  <a:pt x="1705406" y="412802"/>
                  <a:pt x="1705406" y="871488"/>
                </a:cubicBezTo>
                <a:cubicBezTo>
                  <a:pt x="1705406" y="882377"/>
                  <a:pt x="1714237" y="891208"/>
                  <a:pt x="1725140" y="891222"/>
                </a:cubicBezTo>
                <a:lnTo>
                  <a:pt x="1801605" y="891222"/>
                </a:lnTo>
                <a:lnTo>
                  <a:pt x="1801605" y="1067045"/>
                </a:lnTo>
                <a:close/>
              </a:path>
            </a:pathLst>
          </a:custGeom>
          <a:solidFill>
            <a:schemeClr val="accent1"/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4755F425-92B4-C84E-B791-95004A946E69}"/>
              </a:ext>
            </a:extLst>
          </p:cNvPr>
          <p:cNvGrpSpPr/>
          <p:nvPr/>
        </p:nvGrpSpPr>
        <p:grpSpPr>
          <a:xfrm>
            <a:off x="3149432" y="2703454"/>
            <a:ext cx="1846461" cy="812536"/>
            <a:chOff x="2854776" y="2685157"/>
            <a:chExt cx="2031107" cy="893790"/>
          </a:xfrm>
          <a:solidFill>
            <a:schemeClr val="accent2"/>
          </a:solidFill>
        </p:grpSpPr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235DDE29-AABF-E446-A23B-D62AF886479F}"/>
                </a:ext>
              </a:extLst>
            </p:cNvPr>
            <p:cNvSpPr/>
            <p:nvPr/>
          </p:nvSpPr>
          <p:spPr>
            <a:xfrm>
              <a:off x="4237905" y="2763937"/>
              <a:ext cx="111822" cy="66237"/>
            </a:xfrm>
            <a:custGeom>
              <a:avLst/>
              <a:gdLst>
                <a:gd name="connsiteX0" fmla="*/ 6467 w 92415"/>
                <a:gd name="connsiteY0" fmla="*/ 20235 h 54741"/>
                <a:gd name="connsiteX1" fmla="*/ 76941 w 92415"/>
                <a:gd name="connsiteY1" fmla="*/ 53510 h 54741"/>
                <a:gd name="connsiteX2" fmla="*/ 91183 w 92415"/>
                <a:gd name="connsiteY2" fmla="*/ 49154 h 54741"/>
                <a:gd name="connsiteX3" fmla="*/ 86821 w 92415"/>
                <a:gd name="connsiteY3" fmla="*/ 34931 h 54741"/>
                <a:gd name="connsiteX4" fmla="*/ 14586 w 92415"/>
                <a:gd name="connsiteY4" fmla="*/ 816 h 54741"/>
                <a:gd name="connsiteX5" fmla="*/ 817 w 92415"/>
                <a:gd name="connsiteY5" fmla="*/ 6458 h 54741"/>
                <a:gd name="connsiteX6" fmla="*/ 6467 w 92415"/>
                <a:gd name="connsiteY6" fmla="*/ 20209 h 5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15" h="54741">
                  <a:moveTo>
                    <a:pt x="6467" y="20235"/>
                  </a:moveTo>
                  <a:cubicBezTo>
                    <a:pt x="30379" y="30181"/>
                    <a:pt x="54080" y="41387"/>
                    <a:pt x="76941" y="53510"/>
                  </a:cubicBezTo>
                  <a:cubicBezTo>
                    <a:pt x="82078" y="56235"/>
                    <a:pt x="88454" y="54285"/>
                    <a:pt x="91183" y="49154"/>
                  </a:cubicBezTo>
                  <a:cubicBezTo>
                    <a:pt x="93911" y="44024"/>
                    <a:pt x="91958" y="37656"/>
                    <a:pt x="86821" y="34931"/>
                  </a:cubicBezTo>
                  <a:cubicBezTo>
                    <a:pt x="63382" y="22492"/>
                    <a:pt x="39076" y="11024"/>
                    <a:pt x="14586" y="816"/>
                  </a:cubicBezTo>
                  <a:cubicBezTo>
                    <a:pt x="9224" y="-1423"/>
                    <a:pt x="3059" y="1103"/>
                    <a:pt x="817" y="6458"/>
                  </a:cubicBezTo>
                  <a:cubicBezTo>
                    <a:pt x="-1425" y="11814"/>
                    <a:pt x="1104" y="17970"/>
                    <a:pt x="6467" y="20209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C463524E-2694-6246-9448-0955F33BF660}"/>
                </a:ext>
              </a:extLst>
            </p:cNvPr>
            <p:cNvSpPr/>
            <p:nvPr/>
          </p:nvSpPr>
          <p:spPr>
            <a:xfrm>
              <a:off x="3866288" y="2685157"/>
              <a:ext cx="121449" cy="32159"/>
            </a:xfrm>
            <a:custGeom>
              <a:avLst/>
              <a:gdLst>
                <a:gd name="connsiteX0" fmla="*/ 10251 w 100371"/>
                <a:gd name="connsiteY0" fmla="*/ 21128 h 26578"/>
                <a:gd name="connsiteX1" fmla="*/ 88003 w 100371"/>
                <a:gd name="connsiteY1" fmla="*/ 26560 h 26578"/>
                <a:gd name="connsiteX2" fmla="*/ 89239 w 100371"/>
                <a:gd name="connsiteY2" fmla="*/ 26560 h 26578"/>
                <a:gd name="connsiteX3" fmla="*/ 100354 w 100371"/>
                <a:gd name="connsiteY3" fmla="*/ 16667 h 26578"/>
                <a:gd name="connsiteX4" fmla="*/ 90447 w 100371"/>
                <a:gd name="connsiteY4" fmla="*/ 5567 h 26578"/>
                <a:gd name="connsiteX5" fmla="*/ 10777 w 100371"/>
                <a:gd name="connsiteY5" fmla="*/ 3 h 26578"/>
                <a:gd name="connsiteX6" fmla="*/ 3 w 100371"/>
                <a:gd name="connsiteY6" fmla="*/ 10238 h 26578"/>
                <a:gd name="connsiteX7" fmla="*/ 10251 w 100371"/>
                <a:gd name="connsiteY7" fmla="*/ 20997 h 2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371" h="26578">
                  <a:moveTo>
                    <a:pt x="10251" y="21128"/>
                  </a:moveTo>
                  <a:cubicBezTo>
                    <a:pt x="36212" y="21758"/>
                    <a:pt x="62357" y="23595"/>
                    <a:pt x="88003" y="26560"/>
                  </a:cubicBezTo>
                  <a:lnTo>
                    <a:pt x="89239" y="26560"/>
                  </a:lnTo>
                  <a:cubicBezTo>
                    <a:pt x="95043" y="26894"/>
                    <a:pt x="100020" y="22464"/>
                    <a:pt x="100354" y="16667"/>
                  </a:cubicBezTo>
                  <a:cubicBezTo>
                    <a:pt x="100688" y="10870"/>
                    <a:pt x="96252" y="5900"/>
                    <a:pt x="90447" y="5567"/>
                  </a:cubicBezTo>
                  <a:cubicBezTo>
                    <a:pt x="64171" y="2523"/>
                    <a:pt x="37342" y="633"/>
                    <a:pt x="10777" y="3"/>
                  </a:cubicBezTo>
                  <a:cubicBezTo>
                    <a:pt x="4972" y="-142"/>
                    <a:pt x="148" y="4441"/>
                    <a:pt x="3" y="10238"/>
                  </a:cubicBezTo>
                  <a:cubicBezTo>
                    <a:pt x="-142" y="16035"/>
                    <a:pt x="4447" y="20852"/>
                    <a:pt x="10251" y="20997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2859B8B0-A772-DB4F-BF9D-78B18CEDAAE1}"/>
                </a:ext>
              </a:extLst>
            </p:cNvPr>
            <p:cNvSpPr/>
            <p:nvPr/>
          </p:nvSpPr>
          <p:spPr>
            <a:xfrm>
              <a:off x="4406363" y="2853298"/>
              <a:ext cx="102817" cy="81425"/>
            </a:xfrm>
            <a:custGeom>
              <a:avLst/>
              <a:gdLst>
                <a:gd name="connsiteX0" fmla="*/ 4804 w 84973"/>
                <a:gd name="connsiteY0" fmla="*/ 19310 h 67293"/>
                <a:gd name="connsiteX1" fmla="*/ 67868 w 84973"/>
                <a:gd name="connsiteY1" fmla="*/ 64997 h 67293"/>
                <a:gd name="connsiteX2" fmla="*/ 82675 w 84973"/>
                <a:gd name="connsiteY2" fmla="*/ 63331 h 67293"/>
                <a:gd name="connsiteX3" fmla="*/ 81006 w 84973"/>
                <a:gd name="connsiteY3" fmla="*/ 48543 h 67293"/>
                <a:gd name="connsiteX4" fmla="*/ 16313 w 84973"/>
                <a:gd name="connsiteY4" fmla="*/ 1727 h 67293"/>
                <a:gd name="connsiteX5" fmla="*/ 1730 w 84973"/>
                <a:gd name="connsiteY5" fmla="*/ 4745 h 67293"/>
                <a:gd name="connsiteX6" fmla="*/ 4752 w 84973"/>
                <a:gd name="connsiteY6" fmla="*/ 19310 h 6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973" h="67293">
                  <a:moveTo>
                    <a:pt x="4804" y="19310"/>
                  </a:moveTo>
                  <a:cubicBezTo>
                    <a:pt x="26430" y="33480"/>
                    <a:pt x="47687" y="48858"/>
                    <a:pt x="67868" y="64997"/>
                  </a:cubicBezTo>
                  <a:cubicBezTo>
                    <a:pt x="72418" y="68620"/>
                    <a:pt x="79047" y="67874"/>
                    <a:pt x="82675" y="63331"/>
                  </a:cubicBezTo>
                  <a:cubicBezTo>
                    <a:pt x="86303" y="58787"/>
                    <a:pt x="85556" y="52167"/>
                    <a:pt x="81006" y="48543"/>
                  </a:cubicBezTo>
                  <a:cubicBezTo>
                    <a:pt x="60248" y="32011"/>
                    <a:pt x="38491" y="16266"/>
                    <a:pt x="16313" y="1727"/>
                  </a:cubicBezTo>
                  <a:cubicBezTo>
                    <a:pt x="11452" y="-1461"/>
                    <a:pt x="4922" y="-110"/>
                    <a:pt x="1730" y="4745"/>
                  </a:cubicBezTo>
                  <a:cubicBezTo>
                    <a:pt x="-1463" y="9600"/>
                    <a:pt x="-110" y="16121"/>
                    <a:pt x="4752" y="19310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ED554722-3738-0E4E-A570-5561B65DDF7C}"/>
                </a:ext>
              </a:extLst>
            </p:cNvPr>
            <p:cNvSpPr/>
            <p:nvPr/>
          </p:nvSpPr>
          <p:spPr>
            <a:xfrm>
              <a:off x="4055751" y="2707335"/>
              <a:ext cx="118097" cy="49525"/>
            </a:xfrm>
            <a:custGeom>
              <a:avLst/>
              <a:gdLst>
                <a:gd name="connsiteX0" fmla="*/ 8360 w 97601"/>
                <a:gd name="connsiteY0" fmla="*/ 20801 h 40930"/>
                <a:gd name="connsiteX1" fmla="*/ 83774 w 97601"/>
                <a:gd name="connsiteY1" fmla="*/ 40457 h 40930"/>
                <a:gd name="connsiteX2" fmla="*/ 86901 w 97601"/>
                <a:gd name="connsiteY2" fmla="*/ 40929 h 40930"/>
                <a:gd name="connsiteX3" fmla="*/ 97600 w 97601"/>
                <a:gd name="connsiteY3" fmla="*/ 30623 h 40930"/>
                <a:gd name="connsiteX4" fmla="*/ 90028 w 97601"/>
                <a:gd name="connsiteY4" fmla="*/ 20355 h 40930"/>
                <a:gd name="connsiteX5" fmla="*/ 12696 w 97601"/>
                <a:gd name="connsiteY5" fmla="*/ 227 h 40930"/>
                <a:gd name="connsiteX6" fmla="*/ 228 w 97601"/>
                <a:gd name="connsiteY6" fmla="*/ 8349 h 40930"/>
                <a:gd name="connsiteX7" fmla="*/ 8360 w 97601"/>
                <a:gd name="connsiteY7" fmla="*/ 20801 h 40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01" h="40930">
                  <a:moveTo>
                    <a:pt x="8360" y="20801"/>
                  </a:moveTo>
                  <a:cubicBezTo>
                    <a:pt x="33665" y="26050"/>
                    <a:pt x="59048" y="32768"/>
                    <a:pt x="83774" y="40457"/>
                  </a:cubicBezTo>
                  <a:cubicBezTo>
                    <a:pt x="84787" y="40771"/>
                    <a:pt x="85841" y="40930"/>
                    <a:pt x="86901" y="40929"/>
                  </a:cubicBezTo>
                  <a:cubicBezTo>
                    <a:pt x="92705" y="41034"/>
                    <a:pt x="97495" y="36420"/>
                    <a:pt x="97600" y="30623"/>
                  </a:cubicBezTo>
                  <a:cubicBezTo>
                    <a:pt x="97685" y="25886"/>
                    <a:pt x="94583" y="21679"/>
                    <a:pt x="90028" y="20355"/>
                  </a:cubicBezTo>
                  <a:cubicBezTo>
                    <a:pt x="64671" y="12483"/>
                    <a:pt x="38684" y="5712"/>
                    <a:pt x="12696" y="227"/>
                  </a:cubicBezTo>
                  <a:cubicBezTo>
                    <a:pt x="7007" y="-968"/>
                    <a:pt x="1425" y="2668"/>
                    <a:pt x="228" y="8349"/>
                  </a:cubicBezTo>
                  <a:cubicBezTo>
                    <a:pt x="-970" y="14031"/>
                    <a:pt x="2672" y="19606"/>
                    <a:pt x="8360" y="20801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390DE4BF-3D2D-284A-AD5A-3A6C2F16B699}"/>
                </a:ext>
              </a:extLst>
            </p:cNvPr>
            <p:cNvSpPr/>
            <p:nvPr/>
          </p:nvSpPr>
          <p:spPr>
            <a:xfrm>
              <a:off x="4680522" y="3116287"/>
              <a:ext cx="77407" cy="105373"/>
            </a:xfrm>
            <a:custGeom>
              <a:avLst/>
              <a:gdLst>
                <a:gd name="connsiteX0" fmla="*/ 44382 w 63973"/>
                <a:gd name="connsiteY0" fmla="*/ 81837 h 87085"/>
                <a:gd name="connsiteX1" fmla="*/ 53500 w 63973"/>
                <a:gd name="connsiteY1" fmla="*/ 87085 h 87085"/>
                <a:gd name="connsiteX2" fmla="*/ 63973 w 63973"/>
                <a:gd name="connsiteY2" fmla="*/ 76551 h 87085"/>
                <a:gd name="connsiteX3" fmla="*/ 62565 w 63973"/>
                <a:gd name="connsiteY3" fmla="*/ 71340 h 87085"/>
                <a:gd name="connsiteX4" fmla="*/ 19104 w 63973"/>
                <a:gd name="connsiteY4" fmla="*/ 4396 h 87085"/>
                <a:gd name="connsiteX5" fmla="*/ 4402 w 63973"/>
                <a:gd name="connsiteY5" fmla="*/ 1969 h 87085"/>
                <a:gd name="connsiteX6" fmla="*/ 1971 w 63973"/>
                <a:gd name="connsiteY6" fmla="*/ 16651 h 87085"/>
                <a:gd name="connsiteX7" fmla="*/ 44382 w 63973"/>
                <a:gd name="connsiteY7" fmla="*/ 81837 h 8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973" h="87085">
                  <a:moveTo>
                    <a:pt x="44382" y="81837"/>
                  </a:moveTo>
                  <a:cubicBezTo>
                    <a:pt x="46262" y="85089"/>
                    <a:pt x="49739" y="87091"/>
                    <a:pt x="53500" y="87085"/>
                  </a:cubicBezTo>
                  <a:cubicBezTo>
                    <a:pt x="59305" y="87065"/>
                    <a:pt x="63994" y="82349"/>
                    <a:pt x="63973" y="76551"/>
                  </a:cubicBezTo>
                  <a:cubicBezTo>
                    <a:pt x="63967" y="74721"/>
                    <a:pt x="63481" y="72925"/>
                    <a:pt x="62565" y="71340"/>
                  </a:cubicBezTo>
                  <a:cubicBezTo>
                    <a:pt x="49191" y="48483"/>
                    <a:pt x="34554" y="25967"/>
                    <a:pt x="19104" y="4396"/>
                  </a:cubicBezTo>
                  <a:cubicBezTo>
                    <a:pt x="15715" y="-328"/>
                    <a:pt x="9133" y="-1415"/>
                    <a:pt x="4402" y="1969"/>
                  </a:cubicBezTo>
                  <a:cubicBezTo>
                    <a:pt x="-329" y="5353"/>
                    <a:pt x="-1417" y="11927"/>
                    <a:pt x="1971" y="16651"/>
                  </a:cubicBezTo>
                  <a:cubicBezTo>
                    <a:pt x="17054" y="37540"/>
                    <a:pt x="31322" y="59479"/>
                    <a:pt x="44382" y="81837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059406BA-7FD8-E240-B787-7F05F2804709}"/>
                </a:ext>
              </a:extLst>
            </p:cNvPr>
            <p:cNvSpPr/>
            <p:nvPr/>
          </p:nvSpPr>
          <p:spPr>
            <a:xfrm>
              <a:off x="4555469" y="2972220"/>
              <a:ext cx="92012" cy="95229"/>
            </a:xfrm>
            <a:custGeom>
              <a:avLst/>
              <a:gdLst>
                <a:gd name="connsiteX0" fmla="*/ 57077 w 76043"/>
                <a:gd name="connsiteY0" fmla="*/ 74440 h 78702"/>
                <a:gd name="connsiteX1" fmla="*/ 71776 w 76043"/>
                <a:gd name="connsiteY1" fmla="*/ 76649 h 78702"/>
                <a:gd name="connsiteX2" fmla="*/ 73987 w 76043"/>
                <a:gd name="connsiteY2" fmla="*/ 61969 h 78702"/>
                <a:gd name="connsiteX3" fmla="*/ 72843 w 76043"/>
                <a:gd name="connsiteY3" fmla="*/ 60663 h 78702"/>
                <a:gd name="connsiteX4" fmla="*/ 17820 w 76043"/>
                <a:gd name="connsiteY4" fmla="*/ 2930 h 78702"/>
                <a:gd name="connsiteX5" fmla="*/ 2934 w 76043"/>
                <a:gd name="connsiteY5" fmla="*/ 3232 h 78702"/>
                <a:gd name="connsiteX6" fmla="*/ 3236 w 76043"/>
                <a:gd name="connsiteY6" fmla="*/ 18098 h 78702"/>
                <a:gd name="connsiteX7" fmla="*/ 57077 w 76043"/>
                <a:gd name="connsiteY7" fmla="*/ 74440 h 7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043" h="78702">
                  <a:moveTo>
                    <a:pt x="57077" y="74440"/>
                  </a:moveTo>
                  <a:cubicBezTo>
                    <a:pt x="60525" y="79104"/>
                    <a:pt x="67106" y="80092"/>
                    <a:pt x="71776" y="76649"/>
                  </a:cubicBezTo>
                  <a:cubicBezTo>
                    <a:pt x="76445" y="73205"/>
                    <a:pt x="77436" y="66633"/>
                    <a:pt x="73987" y="61969"/>
                  </a:cubicBezTo>
                  <a:cubicBezTo>
                    <a:pt x="73643" y="61503"/>
                    <a:pt x="73260" y="61066"/>
                    <a:pt x="72843" y="60663"/>
                  </a:cubicBezTo>
                  <a:cubicBezTo>
                    <a:pt x="55474" y="40640"/>
                    <a:pt x="36976" y="21300"/>
                    <a:pt x="17820" y="2930"/>
                  </a:cubicBezTo>
                  <a:cubicBezTo>
                    <a:pt x="13626" y="-1092"/>
                    <a:pt x="6961" y="-957"/>
                    <a:pt x="2934" y="3232"/>
                  </a:cubicBezTo>
                  <a:cubicBezTo>
                    <a:pt x="-1093" y="7420"/>
                    <a:pt x="-958" y="14076"/>
                    <a:pt x="3236" y="18098"/>
                  </a:cubicBezTo>
                  <a:cubicBezTo>
                    <a:pt x="22050" y="35890"/>
                    <a:pt x="40129" y="54890"/>
                    <a:pt x="57077" y="74440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87C7E172-7067-404D-AAB4-B9996ECCBCE8}"/>
                </a:ext>
              </a:extLst>
            </p:cNvPr>
            <p:cNvSpPr/>
            <p:nvPr/>
          </p:nvSpPr>
          <p:spPr>
            <a:xfrm>
              <a:off x="4841124" y="3460227"/>
              <a:ext cx="44759" cy="118720"/>
            </a:xfrm>
            <a:custGeom>
              <a:avLst/>
              <a:gdLst>
                <a:gd name="connsiteX0" fmla="*/ 15918 w 36991"/>
                <a:gd name="connsiteY0" fmla="*/ 89217 h 98116"/>
                <a:gd name="connsiteX1" fmla="*/ 26429 w 36991"/>
                <a:gd name="connsiteY1" fmla="*/ 98087 h 98116"/>
                <a:gd name="connsiteX2" fmla="*/ 28084 w 36991"/>
                <a:gd name="connsiteY2" fmla="*/ 98087 h 98116"/>
                <a:gd name="connsiteX3" fmla="*/ 36867 w 36991"/>
                <a:gd name="connsiteY3" fmla="*/ 86111 h 98116"/>
                <a:gd name="connsiteX4" fmla="*/ 36860 w 36991"/>
                <a:gd name="connsiteY4" fmla="*/ 86068 h 98116"/>
                <a:gd name="connsiteX5" fmla="*/ 20726 w 36991"/>
                <a:gd name="connsiteY5" fmla="*/ 7893 h 98116"/>
                <a:gd name="connsiteX6" fmla="*/ 7903 w 36991"/>
                <a:gd name="connsiteY6" fmla="*/ 335 h 98116"/>
                <a:gd name="connsiteX7" fmla="*/ 336 w 36991"/>
                <a:gd name="connsiteY7" fmla="*/ 13141 h 98116"/>
                <a:gd name="connsiteX8" fmla="*/ 15918 w 36991"/>
                <a:gd name="connsiteY8" fmla="*/ 89217 h 98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91" h="98116">
                  <a:moveTo>
                    <a:pt x="15918" y="89217"/>
                  </a:moveTo>
                  <a:cubicBezTo>
                    <a:pt x="16727" y="94372"/>
                    <a:pt x="21205" y="98150"/>
                    <a:pt x="26429" y="98087"/>
                  </a:cubicBezTo>
                  <a:cubicBezTo>
                    <a:pt x="26980" y="98126"/>
                    <a:pt x="27533" y="98126"/>
                    <a:pt x="28084" y="98087"/>
                  </a:cubicBezTo>
                  <a:cubicBezTo>
                    <a:pt x="33821" y="97202"/>
                    <a:pt x="37753" y="91840"/>
                    <a:pt x="36867" y="86111"/>
                  </a:cubicBezTo>
                  <a:cubicBezTo>
                    <a:pt x="36865" y="86097"/>
                    <a:pt x="36862" y="86083"/>
                    <a:pt x="36860" y="86068"/>
                  </a:cubicBezTo>
                  <a:cubicBezTo>
                    <a:pt x="32709" y="59826"/>
                    <a:pt x="27296" y="33584"/>
                    <a:pt x="20726" y="7893"/>
                  </a:cubicBezTo>
                  <a:cubicBezTo>
                    <a:pt x="19275" y="2270"/>
                    <a:pt x="13534" y="-1114"/>
                    <a:pt x="7903" y="335"/>
                  </a:cubicBezTo>
                  <a:cubicBezTo>
                    <a:pt x="2273" y="1785"/>
                    <a:pt x="-1115" y="7518"/>
                    <a:pt x="336" y="13141"/>
                  </a:cubicBezTo>
                  <a:cubicBezTo>
                    <a:pt x="6590" y="37993"/>
                    <a:pt x="11871" y="63658"/>
                    <a:pt x="15918" y="89217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9797FDEC-C6BE-AD47-9247-4D52FFFADDFB}"/>
                </a:ext>
              </a:extLst>
            </p:cNvPr>
            <p:cNvSpPr/>
            <p:nvPr/>
          </p:nvSpPr>
          <p:spPr>
            <a:xfrm>
              <a:off x="4776805" y="3280618"/>
              <a:ext cx="61754" cy="113667"/>
            </a:xfrm>
            <a:custGeom>
              <a:avLst/>
              <a:gdLst>
                <a:gd name="connsiteX0" fmla="*/ 30605 w 51036"/>
                <a:gd name="connsiteY0" fmla="*/ 86972 h 93940"/>
                <a:gd name="connsiteX1" fmla="*/ 44058 w 51036"/>
                <a:gd name="connsiteY1" fmla="*/ 93323 h 93940"/>
                <a:gd name="connsiteX2" fmla="*/ 50417 w 51036"/>
                <a:gd name="connsiteY2" fmla="*/ 79887 h 93940"/>
                <a:gd name="connsiteX3" fmla="*/ 20068 w 51036"/>
                <a:gd name="connsiteY3" fmla="*/ 6068 h 93940"/>
                <a:gd name="connsiteX4" fmla="*/ 6076 w 51036"/>
                <a:gd name="connsiteY4" fmla="*/ 990 h 93940"/>
                <a:gd name="connsiteX5" fmla="*/ 991 w 51036"/>
                <a:gd name="connsiteY5" fmla="*/ 14964 h 93940"/>
                <a:gd name="connsiteX6" fmla="*/ 30605 w 51036"/>
                <a:gd name="connsiteY6" fmla="*/ 86972 h 9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36" h="93940">
                  <a:moveTo>
                    <a:pt x="30605" y="86972"/>
                  </a:moveTo>
                  <a:cubicBezTo>
                    <a:pt x="32564" y="92436"/>
                    <a:pt x="38587" y="95279"/>
                    <a:pt x="44058" y="93323"/>
                  </a:cubicBezTo>
                  <a:cubicBezTo>
                    <a:pt x="49530" y="91366"/>
                    <a:pt x="52376" y="85351"/>
                    <a:pt x="50417" y="79887"/>
                  </a:cubicBezTo>
                  <a:cubicBezTo>
                    <a:pt x="41510" y="54957"/>
                    <a:pt x="31288" y="30027"/>
                    <a:pt x="20068" y="6068"/>
                  </a:cubicBezTo>
                  <a:cubicBezTo>
                    <a:pt x="17608" y="807"/>
                    <a:pt x="11344" y="-1467"/>
                    <a:pt x="6076" y="990"/>
                  </a:cubicBezTo>
                  <a:cubicBezTo>
                    <a:pt x="808" y="3446"/>
                    <a:pt x="-1469" y="9703"/>
                    <a:pt x="991" y="14964"/>
                  </a:cubicBezTo>
                  <a:cubicBezTo>
                    <a:pt x="11948" y="38424"/>
                    <a:pt x="21907" y="62751"/>
                    <a:pt x="30605" y="86972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54E6E181-8DFD-224C-8F9E-B7FE78FE9F34}"/>
                </a:ext>
              </a:extLst>
            </p:cNvPr>
            <p:cNvSpPr/>
            <p:nvPr/>
          </p:nvSpPr>
          <p:spPr>
            <a:xfrm>
              <a:off x="3674863" y="2687323"/>
              <a:ext cx="121414" cy="36363"/>
            </a:xfrm>
            <a:custGeom>
              <a:avLst/>
              <a:gdLst>
                <a:gd name="connsiteX0" fmla="*/ 11371 w 100342"/>
                <a:gd name="connsiteY0" fmla="*/ 29940 h 30052"/>
                <a:gd name="connsiteX1" fmla="*/ 13079 w 100342"/>
                <a:gd name="connsiteY1" fmla="*/ 29809 h 30052"/>
                <a:gd name="connsiteX2" fmla="*/ 90517 w 100342"/>
                <a:gd name="connsiteY2" fmla="*/ 21018 h 30052"/>
                <a:gd name="connsiteX3" fmla="*/ 100318 w 100342"/>
                <a:gd name="connsiteY3" fmla="*/ 9813 h 30052"/>
                <a:gd name="connsiteX4" fmla="*/ 89098 w 100342"/>
                <a:gd name="connsiteY4" fmla="*/ 24 h 30052"/>
                <a:gd name="connsiteX5" fmla="*/ 9716 w 100342"/>
                <a:gd name="connsiteY5" fmla="*/ 9025 h 30052"/>
                <a:gd name="connsiteX6" fmla="*/ 33 w 100342"/>
                <a:gd name="connsiteY6" fmla="*/ 20349 h 30052"/>
                <a:gd name="connsiteX7" fmla="*/ 11371 w 100342"/>
                <a:gd name="connsiteY7" fmla="*/ 30019 h 3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342" h="30052">
                  <a:moveTo>
                    <a:pt x="11371" y="29940"/>
                  </a:moveTo>
                  <a:cubicBezTo>
                    <a:pt x="11944" y="29949"/>
                    <a:pt x="12515" y="29905"/>
                    <a:pt x="13079" y="29809"/>
                  </a:cubicBezTo>
                  <a:cubicBezTo>
                    <a:pt x="38568" y="25715"/>
                    <a:pt x="64634" y="22750"/>
                    <a:pt x="90517" y="21018"/>
                  </a:cubicBezTo>
                  <a:cubicBezTo>
                    <a:pt x="96322" y="20627"/>
                    <a:pt x="100710" y="15610"/>
                    <a:pt x="100318" y="9813"/>
                  </a:cubicBezTo>
                  <a:cubicBezTo>
                    <a:pt x="99926" y="4015"/>
                    <a:pt x="94903" y="-367"/>
                    <a:pt x="89098" y="24"/>
                  </a:cubicBezTo>
                  <a:cubicBezTo>
                    <a:pt x="62558" y="1783"/>
                    <a:pt x="35861" y="4827"/>
                    <a:pt x="9716" y="9025"/>
                  </a:cubicBezTo>
                  <a:cubicBezTo>
                    <a:pt x="3911" y="9482"/>
                    <a:pt x="-424" y="14552"/>
                    <a:pt x="33" y="20349"/>
                  </a:cubicBezTo>
                  <a:cubicBezTo>
                    <a:pt x="490" y="26146"/>
                    <a:pt x="5566" y="30476"/>
                    <a:pt x="11371" y="30019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AA1C4A47-F782-D34A-804E-695FBEF9FD2B}"/>
                </a:ext>
              </a:extLst>
            </p:cNvPr>
            <p:cNvSpPr/>
            <p:nvPr/>
          </p:nvSpPr>
          <p:spPr>
            <a:xfrm>
              <a:off x="3163996" y="2879321"/>
              <a:ext cx="99370" cy="84154"/>
            </a:xfrm>
            <a:custGeom>
              <a:avLst/>
              <a:gdLst>
                <a:gd name="connsiteX0" fmla="*/ 10338 w 82124"/>
                <a:gd name="connsiteY0" fmla="*/ 69550 h 69549"/>
                <a:gd name="connsiteX1" fmla="*/ 17249 w 82124"/>
                <a:gd name="connsiteY1" fmla="*/ 66926 h 69549"/>
                <a:gd name="connsiteX2" fmla="*/ 78342 w 82124"/>
                <a:gd name="connsiteY2" fmla="*/ 18561 h 69549"/>
                <a:gd name="connsiteX3" fmla="*/ 79688 w 82124"/>
                <a:gd name="connsiteY3" fmla="*/ 3777 h 69549"/>
                <a:gd name="connsiteX4" fmla="*/ 66150 w 82124"/>
                <a:gd name="connsiteY4" fmla="*/ 1530 h 69549"/>
                <a:gd name="connsiteX5" fmla="*/ 3559 w 82124"/>
                <a:gd name="connsiteY5" fmla="*/ 51102 h 69549"/>
                <a:gd name="connsiteX6" fmla="*/ 2628 w 82124"/>
                <a:gd name="connsiteY6" fmla="*/ 65917 h 69549"/>
                <a:gd name="connsiteX7" fmla="*/ 10469 w 82124"/>
                <a:gd name="connsiteY7" fmla="*/ 69471 h 6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124" h="69549">
                  <a:moveTo>
                    <a:pt x="10338" y="69550"/>
                  </a:moveTo>
                  <a:cubicBezTo>
                    <a:pt x="12884" y="69540"/>
                    <a:pt x="15340" y="68607"/>
                    <a:pt x="17249" y="66926"/>
                  </a:cubicBezTo>
                  <a:cubicBezTo>
                    <a:pt x="36772" y="49947"/>
                    <a:pt x="57321" y="33651"/>
                    <a:pt x="78342" y="18561"/>
                  </a:cubicBezTo>
                  <a:cubicBezTo>
                    <a:pt x="82801" y="14850"/>
                    <a:pt x="83404" y="8231"/>
                    <a:pt x="79688" y="3777"/>
                  </a:cubicBezTo>
                  <a:cubicBezTo>
                    <a:pt x="76355" y="-217"/>
                    <a:pt x="70597" y="-1172"/>
                    <a:pt x="66150" y="1530"/>
                  </a:cubicBezTo>
                  <a:cubicBezTo>
                    <a:pt x="44629" y="17039"/>
                    <a:pt x="23555" y="33703"/>
                    <a:pt x="3559" y="51102"/>
                  </a:cubicBezTo>
                  <a:cubicBezTo>
                    <a:pt x="-795" y="54936"/>
                    <a:pt x="-1212" y="61569"/>
                    <a:pt x="2628" y="65917"/>
                  </a:cubicBezTo>
                  <a:cubicBezTo>
                    <a:pt x="4614" y="68166"/>
                    <a:pt x="7467" y="69459"/>
                    <a:pt x="10469" y="69471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E786D4FB-F981-0947-B4C2-82759B85467C}"/>
                </a:ext>
              </a:extLst>
            </p:cNvPr>
            <p:cNvSpPr/>
            <p:nvPr/>
          </p:nvSpPr>
          <p:spPr>
            <a:xfrm>
              <a:off x="2854776" y="3321842"/>
              <a:ext cx="57848" cy="115222"/>
            </a:xfrm>
            <a:custGeom>
              <a:avLst/>
              <a:gdLst>
                <a:gd name="connsiteX0" fmla="*/ 7462 w 47808"/>
                <a:gd name="connsiteY0" fmla="*/ 94759 h 95225"/>
                <a:gd name="connsiteX1" fmla="*/ 20598 w 47808"/>
                <a:gd name="connsiteY1" fmla="*/ 87812 h 95225"/>
                <a:gd name="connsiteX2" fmla="*/ 20600 w 47808"/>
                <a:gd name="connsiteY2" fmla="*/ 87805 h 95225"/>
                <a:gd name="connsiteX3" fmla="*/ 47008 w 47808"/>
                <a:gd name="connsiteY3" fmla="*/ 14537 h 95225"/>
                <a:gd name="connsiteX4" fmla="*/ 41293 w 47808"/>
                <a:gd name="connsiteY4" fmla="*/ 799 h 95225"/>
                <a:gd name="connsiteX5" fmla="*/ 27537 w 47808"/>
                <a:gd name="connsiteY5" fmla="*/ 6507 h 95225"/>
                <a:gd name="connsiteX6" fmla="*/ 472 w 47808"/>
                <a:gd name="connsiteY6" fmla="*/ 81612 h 95225"/>
                <a:gd name="connsiteX7" fmla="*/ 7407 w 47808"/>
                <a:gd name="connsiteY7" fmla="*/ 94742 h 95225"/>
                <a:gd name="connsiteX8" fmla="*/ 7462 w 47808"/>
                <a:gd name="connsiteY8" fmla="*/ 94759 h 9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808" h="95225">
                  <a:moveTo>
                    <a:pt x="7462" y="94759"/>
                  </a:moveTo>
                  <a:cubicBezTo>
                    <a:pt x="13010" y="96463"/>
                    <a:pt x="18892" y="93353"/>
                    <a:pt x="20598" y="87812"/>
                  </a:cubicBezTo>
                  <a:cubicBezTo>
                    <a:pt x="20599" y="87810"/>
                    <a:pt x="20599" y="87807"/>
                    <a:pt x="20600" y="87805"/>
                  </a:cubicBezTo>
                  <a:cubicBezTo>
                    <a:pt x="28221" y="63085"/>
                    <a:pt x="37102" y="38444"/>
                    <a:pt x="47008" y="14537"/>
                  </a:cubicBezTo>
                  <a:cubicBezTo>
                    <a:pt x="49229" y="9167"/>
                    <a:pt x="46670" y="3017"/>
                    <a:pt x="41293" y="799"/>
                  </a:cubicBezTo>
                  <a:cubicBezTo>
                    <a:pt x="35916" y="-1418"/>
                    <a:pt x="29758" y="1137"/>
                    <a:pt x="27537" y="6507"/>
                  </a:cubicBezTo>
                  <a:cubicBezTo>
                    <a:pt x="17395" y="30991"/>
                    <a:pt x="8276" y="56367"/>
                    <a:pt x="472" y="81612"/>
                  </a:cubicBezTo>
                  <a:cubicBezTo>
                    <a:pt x="-1243" y="87150"/>
                    <a:pt x="1861" y="93029"/>
                    <a:pt x="7407" y="94742"/>
                  </a:cubicBezTo>
                  <a:cubicBezTo>
                    <a:pt x="7425" y="94748"/>
                    <a:pt x="7443" y="94754"/>
                    <a:pt x="7462" y="94759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50340D52-7422-8A43-A94A-F2B8513B94CC}"/>
                </a:ext>
              </a:extLst>
            </p:cNvPr>
            <p:cNvSpPr/>
            <p:nvPr/>
          </p:nvSpPr>
          <p:spPr>
            <a:xfrm>
              <a:off x="3031906" y="3003908"/>
              <a:ext cx="88265" cy="97397"/>
            </a:xfrm>
            <a:custGeom>
              <a:avLst/>
              <a:gdLst>
                <a:gd name="connsiteX0" fmla="*/ 4044 w 72946"/>
                <a:gd name="connsiteY0" fmla="*/ 78219 h 80493"/>
                <a:gd name="connsiteX1" fmla="*/ 18811 w 72946"/>
                <a:gd name="connsiteY1" fmla="*/ 76521 h 80493"/>
                <a:gd name="connsiteX2" fmla="*/ 18838 w 72946"/>
                <a:gd name="connsiteY2" fmla="*/ 76487 h 80493"/>
                <a:gd name="connsiteX3" fmla="*/ 70025 w 72946"/>
                <a:gd name="connsiteY3" fmla="*/ 17784 h 80493"/>
                <a:gd name="connsiteX4" fmla="*/ 69696 w 72946"/>
                <a:gd name="connsiteY4" fmla="*/ 2917 h 80493"/>
                <a:gd name="connsiteX5" fmla="*/ 54811 w 72946"/>
                <a:gd name="connsiteY5" fmla="*/ 3245 h 80493"/>
                <a:gd name="connsiteX6" fmla="*/ 2258 w 72946"/>
                <a:gd name="connsiteY6" fmla="*/ 63445 h 80493"/>
                <a:gd name="connsiteX7" fmla="*/ 4003 w 72946"/>
                <a:gd name="connsiteY7" fmla="*/ 78187 h 80493"/>
                <a:gd name="connsiteX8" fmla="*/ 4044 w 72946"/>
                <a:gd name="connsiteY8" fmla="*/ 78219 h 8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946" h="80493">
                  <a:moveTo>
                    <a:pt x="4044" y="78219"/>
                  </a:moveTo>
                  <a:cubicBezTo>
                    <a:pt x="8592" y="81823"/>
                    <a:pt x="15203" y="81063"/>
                    <a:pt x="18811" y="76521"/>
                  </a:cubicBezTo>
                  <a:cubicBezTo>
                    <a:pt x="18820" y="76510"/>
                    <a:pt x="18829" y="76499"/>
                    <a:pt x="18838" y="76487"/>
                  </a:cubicBezTo>
                  <a:cubicBezTo>
                    <a:pt x="34919" y="56228"/>
                    <a:pt x="52157" y="36468"/>
                    <a:pt x="70025" y="17784"/>
                  </a:cubicBezTo>
                  <a:cubicBezTo>
                    <a:pt x="74045" y="13588"/>
                    <a:pt x="73898" y="6932"/>
                    <a:pt x="69696" y="2917"/>
                  </a:cubicBezTo>
                  <a:cubicBezTo>
                    <a:pt x="65495" y="-1097"/>
                    <a:pt x="58831" y="-950"/>
                    <a:pt x="54811" y="3245"/>
                  </a:cubicBezTo>
                  <a:cubicBezTo>
                    <a:pt x="36417" y="22428"/>
                    <a:pt x="18838" y="42609"/>
                    <a:pt x="2258" y="63445"/>
                  </a:cubicBezTo>
                  <a:cubicBezTo>
                    <a:pt x="-1337" y="67997"/>
                    <a:pt x="-555" y="74598"/>
                    <a:pt x="4003" y="78187"/>
                  </a:cubicBezTo>
                  <a:cubicBezTo>
                    <a:pt x="4017" y="78198"/>
                    <a:pt x="4031" y="78209"/>
                    <a:pt x="4044" y="78219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6F8BC935-A883-3243-87CF-C6678998E857}"/>
                </a:ext>
              </a:extLst>
            </p:cNvPr>
            <p:cNvSpPr/>
            <p:nvPr/>
          </p:nvSpPr>
          <p:spPr>
            <a:xfrm>
              <a:off x="3491039" y="2717620"/>
              <a:ext cx="116882" cy="53688"/>
            </a:xfrm>
            <a:custGeom>
              <a:avLst/>
              <a:gdLst>
                <a:gd name="connsiteX0" fmla="*/ 10652 w 96597"/>
                <a:gd name="connsiteY0" fmla="*/ 44265 h 44370"/>
                <a:gd name="connsiteX1" fmla="*/ 14226 w 96597"/>
                <a:gd name="connsiteY1" fmla="*/ 43635 h 44370"/>
                <a:gd name="connsiteX2" fmla="*/ 88694 w 96597"/>
                <a:gd name="connsiteY2" fmla="*/ 20699 h 44370"/>
                <a:gd name="connsiteX3" fmla="*/ 96261 w 96597"/>
                <a:gd name="connsiteY3" fmla="*/ 7893 h 44370"/>
                <a:gd name="connsiteX4" fmla="*/ 83438 w 96597"/>
                <a:gd name="connsiteY4" fmla="*/ 335 h 44370"/>
                <a:gd name="connsiteX5" fmla="*/ 7078 w 96597"/>
                <a:gd name="connsiteY5" fmla="*/ 23953 h 44370"/>
                <a:gd name="connsiteX6" fmla="*/ 580 w 96597"/>
                <a:gd name="connsiteY6" fmla="*/ 37304 h 44370"/>
                <a:gd name="connsiteX7" fmla="*/ 10652 w 96597"/>
                <a:gd name="connsiteY7" fmla="*/ 44370 h 4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597" h="44370">
                  <a:moveTo>
                    <a:pt x="10652" y="44265"/>
                  </a:moveTo>
                  <a:cubicBezTo>
                    <a:pt x="11872" y="44273"/>
                    <a:pt x="13082" y="44059"/>
                    <a:pt x="14226" y="43635"/>
                  </a:cubicBezTo>
                  <a:cubicBezTo>
                    <a:pt x="38584" y="34870"/>
                    <a:pt x="63626" y="27155"/>
                    <a:pt x="88694" y="20699"/>
                  </a:cubicBezTo>
                  <a:cubicBezTo>
                    <a:pt x="94324" y="19250"/>
                    <a:pt x="97713" y="13516"/>
                    <a:pt x="96261" y="7893"/>
                  </a:cubicBezTo>
                  <a:cubicBezTo>
                    <a:pt x="94810" y="2270"/>
                    <a:pt x="89069" y="-1114"/>
                    <a:pt x="83438" y="335"/>
                  </a:cubicBezTo>
                  <a:cubicBezTo>
                    <a:pt x="57740" y="6948"/>
                    <a:pt x="32041" y="14873"/>
                    <a:pt x="7078" y="23953"/>
                  </a:cubicBezTo>
                  <a:cubicBezTo>
                    <a:pt x="1592" y="25848"/>
                    <a:pt x="-1317" y="31825"/>
                    <a:pt x="580" y="37304"/>
                  </a:cubicBezTo>
                  <a:cubicBezTo>
                    <a:pt x="2061" y="41582"/>
                    <a:pt x="6121" y="44429"/>
                    <a:pt x="10652" y="44370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93B2917C-6C4F-EB4E-83C6-78EBAB99FE95}"/>
                </a:ext>
              </a:extLst>
            </p:cNvPr>
            <p:cNvSpPr/>
            <p:nvPr/>
          </p:nvSpPr>
          <p:spPr>
            <a:xfrm>
              <a:off x="2927633" y="3153242"/>
              <a:ext cx="73880" cy="107696"/>
            </a:xfrm>
            <a:custGeom>
              <a:avLst/>
              <a:gdLst>
                <a:gd name="connsiteX0" fmla="*/ 5715 w 61058"/>
                <a:gd name="connsiteY0" fmla="*/ 87772 h 89005"/>
                <a:gd name="connsiteX1" fmla="*/ 10602 w 61058"/>
                <a:gd name="connsiteY1" fmla="*/ 89005 h 89005"/>
                <a:gd name="connsiteX2" fmla="*/ 19930 w 61058"/>
                <a:gd name="connsiteY2" fmla="*/ 83390 h 89005"/>
                <a:gd name="connsiteX3" fmla="*/ 59346 w 61058"/>
                <a:gd name="connsiteY3" fmla="*/ 16262 h 89005"/>
                <a:gd name="connsiteX4" fmla="*/ 56284 w 61058"/>
                <a:gd name="connsiteY4" fmla="*/ 1711 h 89005"/>
                <a:gd name="connsiteX5" fmla="*/ 41714 w 61058"/>
                <a:gd name="connsiteY5" fmla="*/ 4768 h 89005"/>
                <a:gd name="connsiteX6" fmla="*/ 1195 w 61058"/>
                <a:gd name="connsiteY6" fmla="*/ 73575 h 89005"/>
                <a:gd name="connsiteX7" fmla="*/ 5649 w 61058"/>
                <a:gd name="connsiteY7" fmla="*/ 87738 h 89005"/>
                <a:gd name="connsiteX8" fmla="*/ 5715 w 61058"/>
                <a:gd name="connsiteY8" fmla="*/ 87772 h 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058" h="89005">
                  <a:moveTo>
                    <a:pt x="5715" y="87772"/>
                  </a:moveTo>
                  <a:cubicBezTo>
                    <a:pt x="7216" y="88581"/>
                    <a:pt x="8896" y="89005"/>
                    <a:pt x="10602" y="89005"/>
                  </a:cubicBezTo>
                  <a:cubicBezTo>
                    <a:pt x="14516" y="89014"/>
                    <a:pt x="18111" y="86850"/>
                    <a:pt x="19930" y="83390"/>
                  </a:cubicBezTo>
                  <a:cubicBezTo>
                    <a:pt x="32018" y="60533"/>
                    <a:pt x="45314" y="37938"/>
                    <a:pt x="59346" y="16262"/>
                  </a:cubicBezTo>
                  <a:cubicBezTo>
                    <a:pt x="62524" y="11400"/>
                    <a:pt x="61153" y="4885"/>
                    <a:pt x="56284" y="1711"/>
                  </a:cubicBezTo>
                  <a:cubicBezTo>
                    <a:pt x="51416" y="-1463"/>
                    <a:pt x="44892" y="-94"/>
                    <a:pt x="41714" y="4768"/>
                  </a:cubicBezTo>
                  <a:cubicBezTo>
                    <a:pt x="27209" y="26995"/>
                    <a:pt x="13572" y="50141"/>
                    <a:pt x="1195" y="73575"/>
                  </a:cubicBezTo>
                  <a:cubicBezTo>
                    <a:pt x="-1491" y="78714"/>
                    <a:pt x="503" y="85055"/>
                    <a:pt x="5649" y="87738"/>
                  </a:cubicBezTo>
                  <a:cubicBezTo>
                    <a:pt x="5671" y="87749"/>
                    <a:pt x="5693" y="87761"/>
                    <a:pt x="5715" y="87772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15A7D807-FA67-C24C-8BF4-1012C5203C40}"/>
                </a:ext>
              </a:extLst>
            </p:cNvPr>
            <p:cNvSpPr/>
            <p:nvPr/>
          </p:nvSpPr>
          <p:spPr>
            <a:xfrm>
              <a:off x="3318426" y="2782199"/>
              <a:ext cx="109972" cy="69919"/>
            </a:xfrm>
            <a:custGeom>
              <a:avLst/>
              <a:gdLst>
                <a:gd name="connsiteX0" fmla="*/ 10651 w 90886"/>
                <a:gd name="connsiteY0" fmla="*/ 57785 h 57784"/>
                <a:gd name="connsiteX1" fmla="*/ 15907 w 90886"/>
                <a:gd name="connsiteY1" fmla="*/ 56341 h 57784"/>
                <a:gd name="connsiteX2" fmla="*/ 84830 w 90886"/>
                <a:gd name="connsiteY2" fmla="*/ 20022 h 57784"/>
                <a:gd name="connsiteX3" fmla="*/ 89889 w 90886"/>
                <a:gd name="connsiteY3" fmla="*/ 6048 h 57784"/>
                <a:gd name="connsiteX4" fmla="*/ 75896 w 90886"/>
                <a:gd name="connsiteY4" fmla="*/ 997 h 57784"/>
                <a:gd name="connsiteX5" fmla="*/ 5238 w 90886"/>
                <a:gd name="connsiteY5" fmla="*/ 38208 h 57784"/>
                <a:gd name="connsiteX6" fmla="*/ 1421 w 90886"/>
                <a:gd name="connsiteY6" fmla="*/ 52555 h 57784"/>
                <a:gd name="connsiteX7" fmla="*/ 10494 w 90886"/>
                <a:gd name="connsiteY7" fmla="*/ 57785 h 5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886" h="57784">
                  <a:moveTo>
                    <a:pt x="10651" y="57785"/>
                  </a:moveTo>
                  <a:cubicBezTo>
                    <a:pt x="12502" y="57787"/>
                    <a:pt x="14318" y="57289"/>
                    <a:pt x="15907" y="56341"/>
                  </a:cubicBezTo>
                  <a:cubicBezTo>
                    <a:pt x="38242" y="43220"/>
                    <a:pt x="61418" y="31018"/>
                    <a:pt x="84830" y="20022"/>
                  </a:cubicBezTo>
                  <a:cubicBezTo>
                    <a:pt x="90091" y="17558"/>
                    <a:pt x="92356" y="11302"/>
                    <a:pt x="89889" y="6048"/>
                  </a:cubicBezTo>
                  <a:cubicBezTo>
                    <a:pt x="87421" y="794"/>
                    <a:pt x="81157" y="-1467"/>
                    <a:pt x="75896" y="997"/>
                  </a:cubicBezTo>
                  <a:cubicBezTo>
                    <a:pt x="51879" y="12254"/>
                    <a:pt x="28125" y="24772"/>
                    <a:pt x="5238" y="38208"/>
                  </a:cubicBezTo>
                  <a:cubicBezTo>
                    <a:pt x="217" y="41117"/>
                    <a:pt x="-1492" y="47540"/>
                    <a:pt x="1421" y="52555"/>
                  </a:cubicBezTo>
                  <a:cubicBezTo>
                    <a:pt x="3298" y="55786"/>
                    <a:pt x="6753" y="57778"/>
                    <a:pt x="10494" y="57785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74" name="Freeform 73">
            <a:extLst>
              <a:ext uri="{FF2B5EF4-FFF2-40B4-BE49-F238E27FC236}">
                <a16:creationId xmlns:a16="http://schemas.microsoft.com/office/drawing/2014/main" id="{5EE02482-C696-7C40-8E95-7DAEA140D6D1}"/>
              </a:ext>
            </a:extLst>
          </p:cNvPr>
          <p:cNvSpPr/>
          <p:nvPr/>
        </p:nvSpPr>
        <p:spPr>
          <a:xfrm>
            <a:off x="3122311" y="3415105"/>
            <a:ext cx="1889765" cy="1196417"/>
          </a:xfrm>
          <a:custGeom>
            <a:avLst/>
            <a:gdLst>
              <a:gd name="connsiteX0" fmla="*/ 1700209 w 1717968"/>
              <a:gd name="connsiteY0" fmla="*/ 289183 h 1087652"/>
              <a:gd name="connsiteX1" fmla="*/ 1678583 w 1717968"/>
              <a:gd name="connsiteY1" fmla="*/ 306792 h 1087652"/>
              <a:gd name="connsiteX2" fmla="*/ 1653200 w 1717968"/>
              <a:gd name="connsiteY2" fmla="*/ 439840 h 1087652"/>
              <a:gd name="connsiteX3" fmla="*/ 1651676 w 1717968"/>
              <a:gd name="connsiteY3" fmla="*/ 443592 h 1087652"/>
              <a:gd name="connsiteX4" fmla="*/ 850423 w 1717968"/>
              <a:gd name="connsiteY4" fmla="*/ 1047161 h 1087652"/>
              <a:gd name="connsiteX5" fmla="*/ 41550 w 1717968"/>
              <a:gd name="connsiteY5" fmla="*/ 415014 h 1087652"/>
              <a:gd name="connsiteX6" fmla="*/ 231503 w 1717968"/>
              <a:gd name="connsiteY6" fmla="*/ 228065 h 1087652"/>
              <a:gd name="connsiteX7" fmla="*/ 231712 w 1717968"/>
              <a:gd name="connsiteY7" fmla="*/ 200195 h 1087652"/>
              <a:gd name="connsiteX8" fmla="*/ 231503 w 1717968"/>
              <a:gd name="connsiteY8" fmla="*/ 199986 h 1087652"/>
              <a:gd name="connsiteX9" fmla="*/ 33929 w 1717968"/>
              <a:gd name="connsiteY9" fmla="*/ 5795 h 1087652"/>
              <a:gd name="connsiteX10" fmla="*/ 6022 w 1717968"/>
              <a:gd name="connsiteY10" fmla="*/ 5750 h 1087652"/>
              <a:gd name="connsiteX11" fmla="*/ 5977 w 1717968"/>
              <a:gd name="connsiteY11" fmla="*/ 33621 h 1087652"/>
              <a:gd name="connsiteX12" fmla="*/ 6234 w 1717968"/>
              <a:gd name="connsiteY12" fmla="*/ 33874 h 1087652"/>
              <a:gd name="connsiteX13" fmla="*/ 189513 w 1717968"/>
              <a:gd name="connsiteY13" fmla="*/ 214105 h 1087652"/>
              <a:gd name="connsiteX14" fmla="*/ 5787 w 1717968"/>
              <a:gd name="connsiteY14" fmla="*/ 394677 h 1087652"/>
              <a:gd name="connsiteX15" fmla="*/ 532 w 1717968"/>
              <a:gd name="connsiteY15" fmla="*/ 413204 h 1087652"/>
              <a:gd name="connsiteX16" fmla="*/ 843801 w 1717968"/>
              <a:gd name="connsiteY16" fmla="*/ 1086498 h 1087652"/>
              <a:gd name="connsiteX17" fmla="*/ 850423 w 1717968"/>
              <a:gd name="connsiteY17" fmla="*/ 1087653 h 1087652"/>
              <a:gd name="connsiteX18" fmla="*/ 1717841 w 1717968"/>
              <a:gd name="connsiteY18" fmla="*/ 311017 h 1087652"/>
              <a:gd name="connsiteX19" fmla="*/ 1700461 w 1717968"/>
              <a:gd name="connsiteY19" fmla="*/ 289210 h 1087652"/>
              <a:gd name="connsiteX20" fmla="*/ 1700209 w 1717968"/>
              <a:gd name="connsiteY20" fmla="*/ 289183 h 108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17968" h="1087652">
                <a:moveTo>
                  <a:pt x="1700209" y="289183"/>
                </a:moveTo>
                <a:cubicBezTo>
                  <a:pt x="1689369" y="288084"/>
                  <a:pt x="1679688" y="295967"/>
                  <a:pt x="1678583" y="306792"/>
                </a:cubicBezTo>
                <a:cubicBezTo>
                  <a:pt x="1673732" y="351753"/>
                  <a:pt x="1665243" y="396247"/>
                  <a:pt x="1653200" y="439840"/>
                </a:cubicBezTo>
                <a:cubicBezTo>
                  <a:pt x="1652564" y="441035"/>
                  <a:pt x="1652053" y="442292"/>
                  <a:pt x="1651676" y="443592"/>
                </a:cubicBezTo>
                <a:cubicBezTo>
                  <a:pt x="1550327" y="798963"/>
                  <a:pt x="1220739" y="1047161"/>
                  <a:pt x="850423" y="1047161"/>
                </a:cubicBezTo>
                <a:cubicBezTo>
                  <a:pt x="464419" y="1047161"/>
                  <a:pt x="133386" y="787784"/>
                  <a:pt x="41550" y="415014"/>
                </a:cubicBezTo>
                <a:lnTo>
                  <a:pt x="231503" y="228065"/>
                </a:lnTo>
                <a:cubicBezTo>
                  <a:pt x="239267" y="220427"/>
                  <a:pt x="239361" y="207949"/>
                  <a:pt x="231712" y="200195"/>
                </a:cubicBezTo>
                <a:cubicBezTo>
                  <a:pt x="231643" y="200125"/>
                  <a:pt x="231573" y="200055"/>
                  <a:pt x="231503" y="199986"/>
                </a:cubicBezTo>
                <a:lnTo>
                  <a:pt x="33929" y="5795"/>
                </a:lnTo>
                <a:cubicBezTo>
                  <a:pt x="26235" y="-1914"/>
                  <a:pt x="13740" y="-1934"/>
                  <a:pt x="6022" y="5750"/>
                </a:cubicBezTo>
                <a:cubicBezTo>
                  <a:pt x="-1697" y="13434"/>
                  <a:pt x="-1717" y="25912"/>
                  <a:pt x="5977" y="33621"/>
                </a:cubicBezTo>
                <a:cubicBezTo>
                  <a:pt x="6062" y="33706"/>
                  <a:pt x="6147" y="33790"/>
                  <a:pt x="6234" y="33874"/>
                </a:cubicBezTo>
                <a:lnTo>
                  <a:pt x="189513" y="214105"/>
                </a:lnTo>
                <a:lnTo>
                  <a:pt x="5787" y="394677"/>
                </a:lnTo>
                <a:cubicBezTo>
                  <a:pt x="942" y="399527"/>
                  <a:pt x="-1046" y="406536"/>
                  <a:pt x="532" y="413204"/>
                </a:cubicBezTo>
                <a:cubicBezTo>
                  <a:pt x="91814" y="805433"/>
                  <a:pt x="440596" y="1083913"/>
                  <a:pt x="843801" y="1086498"/>
                </a:cubicBezTo>
                <a:cubicBezTo>
                  <a:pt x="845926" y="1087259"/>
                  <a:pt x="848166" y="1087650"/>
                  <a:pt x="850423" y="1087653"/>
                </a:cubicBezTo>
                <a:cubicBezTo>
                  <a:pt x="1295592" y="1087631"/>
                  <a:pt x="1669383" y="752960"/>
                  <a:pt x="1717841" y="311017"/>
                </a:cubicBezTo>
                <a:cubicBezTo>
                  <a:pt x="1719071" y="300202"/>
                  <a:pt x="1711289" y="290439"/>
                  <a:pt x="1700461" y="289210"/>
                </a:cubicBezTo>
                <a:cubicBezTo>
                  <a:pt x="1700377" y="289201"/>
                  <a:pt x="1700293" y="289192"/>
                  <a:pt x="1700209" y="289183"/>
                </a:cubicBezTo>
                <a:close/>
              </a:path>
            </a:pathLst>
          </a:custGeom>
          <a:solidFill>
            <a:schemeClr val="accent2"/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31E4CFE6-82A4-0D4E-8896-21B9604C366C}"/>
              </a:ext>
            </a:extLst>
          </p:cNvPr>
          <p:cNvSpPr/>
          <p:nvPr/>
        </p:nvSpPr>
        <p:spPr>
          <a:xfrm>
            <a:off x="4981840" y="3441887"/>
            <a:ext cx="307750" cy="424998"/>
          </a:xfrm>
          <a:custGeom>
            <a:avLst/>
            <a:gdLst>
              <a:gd name="connsiteX0" fmla="*/ 279774 w 279773"/>
              <a:gd name="connsiteY0" fmla="*/ 193221 h 386362"/>
              <a:gd name="connsiteX1" fmla="*/ 82358 w 279773"/>
              <a:gd name="connsiteY1" fmla="*/ 0 h 386362"/>
              <a:gd name="connsiteX2" fmla="*/ 82358 w 279773"/>
              <a:gd name="connsiteY2" fmla="*/ 181386 h 386362"/>
              <a:gd name="connsiteX3" fmla="*/ 23051 w 279773"/>
              <a:gd name="connsiteY3" fmla="*/ 181386 h 386362"/>
              <a:gd name="connsiteX4" fmla="*/ 21790 w 279773"/>
              <a:gd name="connsiteY4" fmla="*/ 143833 h 386362"/>
              <a:gd name="connsiteX5" fmla="*/ 21054 w 279773"/>
              <a:gd name="connsiteY5" fmla="*/ 134438 h 386362"/>
              <a:gd name="connsiteX6" fmla="*/ 9716 w 279773"/>
              <a:gd name="connsiteY6" fmla="*/ 124768 h 386362"/>
              <a:gd name="connsiteX7" fmla="*/ 33 w 279773"/>
              <a:gd name="connsiteY7" fmla="*/ 136092 h 386362"/>
              <a:gd name="connsiteX8" fmla="*/ 769 w 279773"/>
              <a:gd name="connsiteY8" fmla="*/ 145224 h 386362"/>
              <a:gd name="connsiteX9" fmla="*/ 2030 w 279773"/>
              <a:gd name="connsiteY9" fmla="*/ 191909 h 386362"/>
              <a:gd name="connsiteX10" fmla="*/ 2030 w 279773"/>
              <a:gd name="connsiteY10" fmla="*/ 202406 h 386362"/>
              <a:gd name="connsiteX11" fmla="*/ 82437 w 279773"/>
              <a:gd name="connsiteY11" fmla="*/ 202406 h 386362"/>
              <a:gd name="connsiteX12" fmla="*/ 82437 w 279773"/>
              <a:gd name="connsiteY12" fmla="*/ 386363 h 38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9773" h="386362">
                <a:moveTo>
                  <a:pt x="279774" y="193221"/>
                </a:moveTo>
                <a:lnTo>
                  <a:pt x="82358" y="0"/>
                </a:lnTo>
                <a:lnTo>
                  <a:pt x="82358" y="181386"/>
                </a:lnTo>
                <a:lnTo>
                  <a:pt x="23051" y="181386"/>
                </a:lnTo>
                <a:cubicBezTo>
                  <a:pt x="22894" y="168921"/>
                  <a:pt x="22473" y="156377"/>
                  <a:pt x="21790" y="143833"/>
                </a:cubicBezTo>
                <a:lnTo>
                  <a:pt x="21054" y="134438"/>
                </a:lnTo>
                <a:cubicBezTo>
                  <a:pt x="20597" y="128641"/>
                  <a:pt x="15521" y="124312"/>
                  <a:pt x="9716" y="124768"/>
                </a:cubicBezTo>
                <a:cubicBezTo>
                  <a:pt x="3911" y="125225"/>
                  <a:pt x="-424" y="130295"/>
                  <a:pt x="33" y="136092"/>
                </a:cubicBezTo>
                <a:lnTo>
                  <a:pt x="769" y="145224"/>
                </a:lnTo>
                <a:cubicBezTo>
                  <a:pt x="1610" y="160681"/>
                  <a:pt x="2030" y="176400"/>
                  <a:pt x="2030" y="191909"/>
                </a:cubicBezTo>
                <a:lnTo>
                  <a:pt x="2030" y="202406"/>
                </a:lnTo>
                <a:lnTo>
                  <a:pt x="82437" y="202406"/>
                </a:lnTo>
                <a:lnTo>
                  <a:pt x="82437" y="386363"/>
                </a:lnTo>
                <a:close/>
              </a:path>
            </a:pathLst>
          </a:custGeom>
          <a:solidFill>
            <a:schemeClr val="accent2"/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6B1651A-E058-444C-807C-2FCC789F1798}"/>
              </a:ext>
            </a:extLst>
          </p:cNvPr>
          <p:cNvGrpSpPr/>
          <p:nvPr/>
        </p:nvGrpSpPr>
        <p:grpSpPr>
          <a:xfrm>
            <a:off x="5200655" y="3744393"/>
            <a:ext cx="1838092" cy="856681"/>
            <a:chOff x="5111121" y="3830190"/>
            <a:chExt cx="2021901" cy="942349"/>
          </a:xfrm>
          <a:solidFill>
            <a:schemeClr val="accent3"/>
          </a:solidFill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95C1AA07-12CA-1F4A-8A9A-54F40AC5DC0C}"/>
                </a:ext>
              </a:extLst>
            </p:cNvPr>
            <p:cNvSpPr/>
            <p:nvPr/>
          </p:nvSpPr>
          <p:spPr>
            <a:xfrm>
              <a:off x="5965443" y="4740706"/>
              <a:ext cx="120931" cy="31833"/>
            </a:xfrm>
            <a:custGeom>
              <a:avLst/>
              <a:gdLst>
                <a:gd name="connsiteX0" fmla="*/ 89524 w 99943"/>
                <a:gd name="connsiteY0" fmla="*/ 5314 h 26308"/>
                <a:gd name="connsiteX1" fmla="*/ 11746 w 99943"/>
                <a:gd name="connsiteY1" fmla="*/ 66 h 26308"/>
                <a:gd name="connsiteX2" fmla="*/ 66 w 99943"/>
                <a:gd name="connsiteY2" fmla="*/ 9395 h 26308"/>
                <a:gd name="connsiteX3" fmla="*/ 9407 w 99943"/>
                <a:gd name="connsiteY3" fmla="*/ 21059 h 26308"/>
                <a:gd name="connsiteX4" fmla="*/ 89104 w 99943"/>
                <a:gd name="connsiteY4" fmla="*/ 26308 h 26308"/>
                <a:gd name="connsiteX5" fmla="*/ 89341 w 99943"/>
                <a:gd name="connsiteY5" fmla="*/ 26308 h 26308"/>
                <a:gd name="connsiteX6" fmla="*/ 99943 w 99943"/>
                <a:gd name="connsiteY6" fmla="*/ 15903 h 26308"/>
                <a:gd name="connsiteX7" fmla="*/ 89525 w 99943"/>
                <a:gd name="connsiteY7" fmla="*/ 5314 h 2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943" h="26308">
                  <a:moveTo>
                    <a:pt x="89524" y="5314"/>
                  </a:moveTo>
                  <a:cubicBezTo>
                    <a:pt x="63589" y="4789"/>
                    <a:pt x="37418" y="3057"/>
                    <a:pt x="11746" y="66"/>
                  </a:cubicBezTo>
                  <a:cubicBezTo>
                    <a:pt x="5941" y="-579"/>
                    <a:pt x="711" y="3598"/>
                    <a:pt x="66" y="9395"/>
                  </a:cubicBezTo>
                  <a:cubicBezTo>
                    <a:pt x="-580" y="15192"/>
                    <a:pt x="3602" y="20414"/>
                    <a:pt x="9407" y="21059"/>
                  </a:cubicBezTo>
                  <a:cubicBezTo>
                    <a:pt x="35684" y="23999"/>
                    <a:pt x="62512" y="25783"/>
                    <a:pt x="89104" y="26308"/>
                  </a:cubicBezTo>
                  <a:lnTo>
                    <a:pt x="89341" y="26308"/>
                  </a:lnTo>
                  <a:cubicBezTo>
                    <a:pt x="95145" y="26359"/>
                    <a:pt x="99892" y="21700"/>
                    <a:pt x="99943" y="15903"/>
                  </a:cubicBezTo>
                  <a:cubicBezTo>
                    <a:pt x="99994" y="10105"/>
                    <a:pt x="95329" y="5365"/>
                    <a:pt x="89525" y="531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04F587C8-ACF0-5748-A876-81808ACBB9B5}"/>
                </a:ext>
              </a:extLst>
            </p:cNvPr>
            <p:cNvSpPr/>
            <p:nvPr/>
          </p:nvSpPr>
          <p:spPr>
            <a:xfrm>
              <a:off x="6155709" y="4733565"/>
              <a:ext cx="120760" cy="36567"/>
            </a:xfrm>
            <a:custGeom>
              <a:avLst/>
              <a:gdLst>
                <a:gd name="connsiteX0" fmla="*/ 87574 w 99802"/>
                <a:gd name="connsiteY0" fmla="*/ 115 h 30221"/>
                <a:gd name="connsiteX1" fmla="*/ 10137 w 99802"/>
                <a:gd name="connsiteY1" fmla="*/ 9221 h 30221"/>
                <a:gd name="connsiteX2" fmla="*/ 7 w 99802"/>
                <a:gd name="connsiteY2" fmla="*/ 20098 h 30221"/>
                <a:gd name="connsiteX3" fmla="*/ 10899 w 99802"/>
                <a:gd name="connsiteY3" fmla="*/ 30214 h 30221"/>
                <a:gd name="connsiteX4" fmla="*/ 11634 w 99802"/>
                <a:gd name="connsiteY4" fmla="*/ 30214 h 30221"/>
                <a:gd name="connsiteX5" fmla="*/ 90990 w 99802"/>
                <a:gd name="connsiteY5" fmla="*/ 20872 h 30221"/>
                <a:gd name="connsiteX6" fmla="*/ 99661 w 99802"/>
                <a:gd name="connsiteY6" fmla="*/ 8801 h 30221"/>
                <a:gd name="connsiteX7" fmla="*/ 87574 w 99802"/>
                <a:gd name="connsiteY7" fmla="*/ 141 h 30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802" h="30221">
                  <a:moveTo>
                    <a:pt x="87574" y="115"/>
                  </a:moveTo>
                  <a:cubicBezTo>
                    <a:pt x="62059" y="4313"/>
                    <a:pt x="36019" y="7384"/>
                    <a:pt x="10137" y="9221"/>
                  </a:cubicBezTo>
                  <a:cubicBezTo>
                    <a:pt x="4332" y="9431"/>
                    <a:pt x="-203" y="14301"/>
                    <a:pt x="7" y="20098"/>
                  </a:cubicBezTo>
                  <a:cubicBezTo>
                    <a:pt x="217" y="25895"/>
                    <a:pt x="5094" y="30425"/>
                    <a:pt x="10899" y="30214"/>
                  </a:cubicBezTo>
                  <a:lnTo>
                    <a:pt x="11634" y="30214"/>
                  </a:lnTo>
                  <a:cubicBezTo>
                    <a:pt x="38148" y="28325"/>
                    <a:pt x="64844" y="25202"/>
                    <a:pt x="90990" y="20872"/>
                  </a:cubicBezTo>
                  <a:cubicBezTo>
                    <a:pt x="96722" y="19930"/>
                    <a:pt x="100604" y="14526"/>
                    <a:pt x="99661" y="8801"/>
                  </a:cubicBezTo>
                  <a:cubicBezTo>
                    <a:pt x="98718" y="3076"/>
                    <a:pt x="93306" y="-801"/>
                    <a:pt x="87574" y="141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2DCCA905-73F0-AA4F-9211-A192CA6CCA63}"/>
                </a:ext>
              </a:extLst>
            </p:cNvPr>
            <p:cNvSpPr/>
            <p:nvPr/>
          </p:nvSpPr>
          <p:spPr>
            <a:xfrm>
              <a:off x="5442089" y="4525552"/>
              <a:ext cx="103108" cy="81141"/>
            </a:xfrm>
            <a:custGeom>
              <a:avLst/>
              <a:gdLst>
                <a:gd name="connsiteX0" fmla="*/ 80443 w 85213"/>
                <a:gd name="connsiteY0" fmla="*/ 47718 h 67059"/>
                <a:gd name="connsiteX1" fmla="*/ 17116 w 85213"/>
                <a:gd name="connsiteY1" fmla="*/ 2293 h 67059"/>
                <a:gd name="connsiteX2" fmla="*/ 2296 w 85213"/>
                <a:gd name="connsiteY2" fmla="*/ 3973 h 67059"/>
                <a:gd name="connsiteX3" fmla="*/ 3978 w 85213"/>
                <a:gd name="connsiteY3" fmla="*/ 18773 h 67059"/>
                <a:gd name="connsiteX4" fmla="*/ 68881 w 85213"/>
                <a:gd name="connsiteY4" fmla="*/ 65353 h 67059"/>
                <a:gd name="connsiteX5" fmla="*/ 74610 w 85213"/>
                <a:gd name="connsiteY5" fmla="*/ 67059 h 67059"/>
                <a:gd name="connsiteX6" fmla="*/ 85213 w 85213"/>
                <a:gd name="connsiteY6" fmla="*/ 56655 h 67059"/>
                <a:gd name="connsiteX7" fmla="*/ 80364 w 85213"/>
                <a:gd name="connsiteY7" fmla="*/ 47718 h 67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213" h="67059">
                  <a:moveTo>
                    <a:pt x="80443" y="47718"/>
                  </a:moveTo>
                  <a:cubicBezTo>
                    <a:pt x="58739" y="33626"/>
                    <a:pt x="37454" y="18353"/>
                    <a:pt x="17116" y="2293"/>
                  </a:cubicBezTo>
                  <a:cubicBezTo>
                    <a:pt x="12559" y="-1330"/>
                    <a:pt x="5924" y="-578"/>
                    <a:pt x="2296" y="3973"/>
                  </a:cubicBezTo>
                  <a:cubicBezTo>
                    <a:pt x="-1332" y="8524"/>
                    <a:pt x="-579" y="15150"/>
                    <a:pt x="3978" y="18773"/>
                  </a:cubicBezTo>
                  <a:cubicBezTo>
                    <a:pt x="24815" y="35227"/>
                    <a:pt x="46651" y="50893"/>
                    <a:pt x="68881" y="65353"/>
                  </a:cubicBezTo>
                  <a:cubicBezTo>
                    <a:pt x="70585" y="66463"/>
                    <a:pt x="72575" y="67056"/>
                    <a:pt x="74610" y="67059"/>
                  </a:cubicBezTo>
                  <a:cubicBezTo>
                    <a:pt x="80415" y="67110"/>
                    <a:pt x="85162" y="62452"/>
                    <a:pt x="85213" y="56655"/>
                  </a:cubicBezTo>
                  <a:cubicBezTo>
                    <a:pt x="85245" y="53041"/>
                    <a:pt x="83413" y="49665"/>
                    <a:pt x="80364" y="47718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C1568197-E0BD-7C46-9BC5-9B922A2F6BA6}"/>
                </a:ext>
              </a:extLst>
            </p:cNvPr>
            <p:cNvSpPr/>
            <p:nvPr/>
          </p:nvSpPr>
          <p:spPr>
            <a:xfrm>
              <a:off x="5602120" y="4629486"/>
              <a:ext cx="112064" cy="65892"/>
            </a:xfrm>
            <a:custGeom>
              <a:avLst/>
              <a:gdLst>
                <a:gd name="connsiteX0" fmla="*/ 86034 w 92615"/>
                <a:gd name="connsiteY0" fmla="*/ 34224 h 54456"/>
                <a:gd name="connsiteX1" fmla="*/ 15428 w 92615"/>
                <a:gd name="connsiteY1" fmla="*/ 1211 h 54456"/>
                <a:gd name="connsiteX2" fmla="*/ 1213 w 92615"/>
                <a:gd name="connsiteY2" fmla="*/ 5620 h 54456"/>
                <a:gd name="connsiteX3" fmla="*/ 5627 w 92615"/>
                <a:gd name="connsiteY3" fmla="*/ 19817 h 54456"/>
                <a:gd name="connsiteX4" fmla="*/ 78019 w 92615"/>
                <a:gd name="connsiteY4" fmla="*/ 53669 h 54456"/>
                <a:gd name="connsiteX5" fmla="*/ 82039 w 92615"/>
                <a:gd name="connsiteY5" fmla="*/ 54456 h 54456"/>
                <a:gd name="connsiteX6" fmla="*/ 92615 w 92615"/>
                <a:gd name="connsiteY6" fmla="*/ 44025 h 54456"/>
                <a:gd name="connsiteX7" fmla="*/ 86033 w 92615"/>
                <a:gd name="connsiteY7" fmla="*/ 34224 h 5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615" h="54456">
                  <a:moveTo>
                    <a:pt x="86034" y="34224"/>
                  </a:moveTo>
                  <a:cubicBezTo>
                    <a:pt x="62122" y="24357"/>
                    <a:pt x="38368" y="13230"/>
                    <a:pt x="15428" y="1211"/>
                  </a:cubicBezTo>
                  <a:cubicBezTo>
                    <a:pt x="10284" y="-1492"/>
                    <a:pt x="3919" y="482"/>
                    <a:pt x="1213" y="5620"/>
                  </a:cubicBezTo>
                  <a:cubicBezTo>
                    <a:pt x="-1494" y="10757"/>
                    <a:pt x="483" y="17114"/>
                    <a:pt x="5627" y="19817"/>
                  </a:cubicBezTo>
                  <a:cubicBezTo>
                    <a:pt x="29276" y="32177"/>
                    <a:pt x="53503" y="43435"/>
                    <a:pt x="78019" y="53669"/>
                  </a:cubicBezTo>
                  <a:cubicBezTo>
                    <a:pt x="79297" y="54185"/>
                    <a:pt x="80662" y="54452"/>
                    <a:pt x="82039" y="54456"/>
                  </a:cubicBezTo>
                  <a:cubicBezTo>
                    <a:pt x="87844" y="54492"/>
                    <a:pt x="92579" y="49822"/>
                    <a:pt x="92615" y="44025"/>
                  </a:cubicBezTo>
                  <a:cubicBezTo>
                    <a:pt x="92642" y="39719"/>
                    <a:pt x="90033" y="35833"/>
                    <a:pt x="86033" y="3422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E1FD14CD-8CDB-7C44-AB5E-431318CD4502}"/>
                </a:ext>
              </a:extLst>
            </p:cNvPr>
            <p:cNvSpPr/>
            <p:nvPr/>
          </p:nvSpPr>
          <p:spPr>
            <a:xfrm>
              <a:off x="5111121" y="4067355"/>
              <a:ext cx="62073" cy="113494"/>
            </a:xfrm>
            <a:custGeom>
              <a:avLst/>
              <a:gdLst>
                <a:gd name="connsiteX0" fmla="*/ 20415 w 51300"/>
                <a:gd name="connsiteY0" fmla="*/ 6939 h 93797"/>
                <a:gd name="connsiteX1" fmla="*/ 6948 w 51300"/>
                <a:gd name="connsiteY1" fmla="*/ 628 h 93797"/>
                <a:gd name="connsiteX2" fmla="*/ 628 w 51300"/>
                <a:gd name="connsiteY2" fmla="*/ 14077 h 93797"/>
                <a:gd name="connsiteX3" fmla="*/ 31241 w 51300"/>
                <a:gd name="connsiteY3" fmla="*/ 87765 h 93797"/>
                <a:gd name="connsiteX4" fmla="*/ 45259 w 51300"/>
                <a:gd name="connsiteY4" fmla="*/ 92790 h 93797"/>
                <a:gd name="connsiteX5" fmla="*/ 50291 w 51300"/>
                <a:gd name="connsiteY5" fmla="*/ 78790 h 93797"/>
                <a:gd name="connsiteX6" fmla="*/ 20415 w 51300"/>
                <a:gd name="connsiteY6" fmla="*/ 6939 h 9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300" h="93797">
                  <a:moveTo>
                    <a:pt x="20415" y="6939"/>
                  </a:moveTo>
                  <a:cubicBezTo>
                    <a:pt x="18441" y="1482"/>
                    <a:pt x="12412" y="-1343"/>
                    <a:pt x="6948" y="628"/>
                  </a:cubicBezTo>
                  <a:cubicBezTo>
                    <a:pt x="1484" y="2599"/>
                    <a:pt x="-1345" y="8620"/>
                    <a:pt x="628" y="14077"/>
                  </a:cubicBezTo>
                  <a:cubicBezTo>
                    <a:pt x="9642" y="39007"/>
                    <a:pt x="19942" y="63779"/>
                    <a:pt x="31241" y="87765"/>
                  </a:cubicBezTo>
                  <a:cubicBezTo>
                    <a:pt x="33723" y="93018"/>
                    <a:pt x="39999" y="95268"/>
                    <a:pt x="45259" y="92790"/>
                  </a:cubicBezTo>
                  <a:cubicBezTo>
                    <a:pt x="50520" y="90312"/>
                    <a:pt x="52773" y="84044"/>
                    <a:pt x="50291" y="78790"/>
                  </a:cubicBezTo>
                  <a:cubicBezTo>
                    <a:pt x="39255" y="55487"/>
                    <a:pt x="29191" y="31239"/>
                    <a:pt x="20415" y="6939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BDBB45C4-0BAC-994A-9DA8-99AE9A1F877B}"/>
                </a:ext>
              </a:extLst>
            </p:cNvPr>
            <p:cNvSpPr/>
            <p:nvPr/>
          </p:nvSpPr>
          <p:spPr>
            <a:xfrm>
              <a:off x="5192334" y="4239688"/>
              <a:ext cx="77750" cy="105242"/>
            </a:xfrm>
            <a:custGeom>
              <a:avLst/>
              <a:gdLst>
                <a:gd name="connsiteX0" fmla="*/ 19592 w 64256"/>
                <a:gd name="connsiteY0" fmla="*/ 5173 h 86977"/>
                <a:gd name="connsiteX1" fmla="*/ 5179 w 64256"/>
                <a:gd name="connsiteY1" fmla="*/ 1459 h 86977"/>
                <a:gd name="connsiteX2" fmla="*/ 1461 w 64256"/>
                <a:gd name="connsiteY2" fmla="*/ 15853 h 86977"/>
                <a:gd name="connsiteX3" fmla="*/ 45186 w 64256"/>
                <a:gd name="connsiteY3" fmla="*/ 82613 h 86977"/>
                <a:gd name="connsiteX4" fmla="*/ 59887 w 64256"/>
                <a:gd name="connsiteY4" fmla="*/ 84988 h 86977"/>
                <a:gd name="connsiteX5" fmla="*/ 62265 w 64256"/>
                <a:gd name="connsiteY5" fmla="*/ 70306 h 86977"/>
                <a:gd name="connsiteX6" fmla="*/ 19592 w 64256"/>
                <a:gd name="connsiteY6" fmla="*/ 5173 h 8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56" h="86977">
                  <a:moveTo>
                    <a:pt x="19592" y="5173"/>
                  </a:moveTo>
                  <a:cubicBezTo>
                    <a:pt x="16639" y="172"/>
                    <a:pt x="10186" y="-1490"/>
                    <a:pt x="5179" y="1459"/>
                  </a:cubicBezTo>
                  <a:cubicBezTo>
                    <a:pt x="173" y="4409"/>
                    <a:pt x="-1492" y="10853"/>
                    <a:pt x="1461" y="15853"/>
                  </a:cubicBezTo>
                  <a:cubicBezTo>
                    <a:pt x="14941" y="38658"/>
                    <a:pt x="29656" y="61121"/>
                    <a:pt x="45186" y="82613"/>
                  </a:cubicBezTo>
                  <a:cubicBezTo>
                    <a:pt x="48589" y="87323"/>
                    <a:pt x="55171" y="88387"/>
                    <a:pt x="59887" y="84988"/>
                  </a:cubicBezTo>
                  <a:cubicBezTo>
                    <a:pt x="64604" y="81589"/>
                    <a:pt x="65668" y="75016"/>
                    <a:pt x="62265" y="70306"/>
                  </a:cubicBezTo>
                  <a:cubicBezTo>
                    <a:pt x="47104" y="49338"/>
                    <a:pt x="32757" y="27426"/>
                    <a:pt x="19592" y="5173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F3AE9D31-15F1-2346-B407-ECCB3CA2E861}"/>
                </a:ext>
              </a:extLst>
            </p:cNvPr>
            <p:cNvSpPr/>
            <p:nvPr/>
          </p:nvSpPr>
          <p:spPr>
            <a:xfrm>
              <a:off x="5303580" y="4393586"/>
              <a:ext cx="91979" cy="95008"/>
            </a:xfrm>
            <a:custGeom>
              <a:avLst/>
              <a:gdLst>
                <a:gd name="connsiteX0" fmla="*/ 18807 w 76016"/>
                <a:gd name="connsiteY0" fmla="*/ 4052 h 78519"/>
                <a:gd name="connsiteX1" fmla="*/ 4058 w 76016"/>
                <a:gd name="connsiteY1" fmla="*/ 2212 h 78519"/>
                <a:gd name="connsiteX2" fmla="*/ 2215 w 76016"/>
                <a:gd name="connsiteY2" fmla="*/ 16942 h 78519"/>
                <a:gd name="connsiteX3" fmla="*/ 3041 w 76016"/>
                <a:gd name="connsiteY3" fmla="*/ 17882 h 78519"/>
                <a:gd name="connsiteX4" fmla="*/ 58222 w 76016"/>
                <a:gd name="connsiteY4" fmla="*/ 75615 h 78519"/>
                <a:gd name="connsiteX5" fmla="*/ 73108 w 76016"/>
                <a:gd name="connsiteY5" fmla="*/ 75260 h 78519"/>
                <a:gd name="connsiteX6" fmla="*/ 72753 w 76016"/>
                <a:gd name="connsiteY6" fmla="*/ 60394 h 78519"/>
                <a:gd name="connsiteX7" fmla="*/ 18807 w 76016"/>
                <a:gd name="connsiteY7" fmla="*/ 4052 h 7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016" h="78519">
                  <a:moveTo>
                    <a:pt x="18807" y="4052"/>
                  </a:moveTo>
                  <a:cubicBezTo>
                    <a:pt x="15243" y="-524"/>
                    <a:pt x="8639" y="-1347"/>
                    <a:pt x="4058" y="2212"/>
                  </a:cubicBezTo>
                  <a:cubicBezTo>
                    <a:pt x="-524" y="5771"/>
                    <a:pt x="-1349" y="12366"/>
                    <a:pt x="2215" y="16942"/>
                  </a:cubicBezTo>
                  <a:cubicBezTo>
                    <a:pt x="2471" y="17272"/>
                    <a:pt x="2747" y="17585"/>
                    <a:pt x="3041" y="17882"/>
                  </a:cubicBezTo>
                  <a:cubicBezTo>
                    <a:pt x="20489" y="37826"/>
                    <a:pt x="39066" y="57245"/>
                    <a:pt x="58222" y="75615"/>
                  </a:cubicBezTo>
                  <a:cubicBezTo>
                    <a:pt x="62431" y="79622"/>
                    <a:pt x="69095" y="79463"/>
                    <a:pt x="73108" y="75260"/>
                  </a:cubicBezTo>
                  <a:cubicBezTo>
                    <a:pt x="77121" y="71057"/>
                    <a:pt x="76962" y="64401"/>
                    <a:pt x="72753" y="60394"/>
                  </a:cubicBezTo>
                  <a:cubicBezTo>
                    <a:pt x="53965" y="42445"/>
                    <a:pt x="35834" y="23524"/>
                    <a:pt x="18807" y="4052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49A34A0B-D0A2-2E4F-9BF9-9144DB3BA07A}"/>
                </a:ext>
              </a:extLst>
            </p:cNvPr>
            <p:cNvSpPr/>
            <p:nvPr/>
          </p:nvSpPr>
          <p:spPr>
            <a:xfrm>
              <a:off x="5778557" y="4702146"/>
              <a:ext cx="118233" cy="49150"/>
            </a:xfrm>
            <a:custGeom>
              <a:avLst/>
              <a:gdLst>
                <a:gd name="connsiteX0" fmla="*/ 89153 w 97713"/>
                <a:gd name="connsiteY0" fmla="*/ 19809 h 40620"/>
                <a:gd name="connsiteX1" fmla="*/ 13634 w 97713"/>
                <a:gd name="connsiteY1" fmla="*/ 469 h 40620"/>
                <a:gd name="connsiteX2" fmla="*/ 470 w 97713"/>
                <a:gd name="connsiteY2" fmla="*/ 7423 h 40620"/>
                <a:gd name="connsiteX3" fmla="*/ 7433 w 97713"/>
                <a:gd name="connsiteY3" fmla="*/ 20571 h 40620"/>
                <a:gd name="connsiteX4" fmla="*/ 84870 w 97713"/>
                <a:gd name="connsiteY4" fmla="*/ 40409 h 40620"/>
                <a:gd name="connsiteX5" fmla="*/ 87025 w 97713"/>
                <a:gd name="connsiteY5" fmla="*/ 40619 h 40620"/>
                <a:gd name="connsiteX6" fmla="*/ 97712 w 97713"/>
                <a:gd name="connsiteY6" fmla="*/ 30303 h 40620"/>
                <a:gd name="connsiteX7" fmla="*/ 89153 w 97713"/>
                <a:gd name="connsiteY7" fmla="*/ 19809 h 4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713" h="40620">
                  <a:moveTo>
                    <a:pt x="89153" y="19809"/>
                  </a:moveTo>
                  <a:cubicBezTo>
                    <a:pt x="63797" y="14561"/>
                    <a:pt x="38387" y="8053"/>
                    <a:pt x="13634" y="469"/>
                  </a:cubicBezTo>
                  <a:cubicBezTo>
                    <a:pt x="8076" y="-1241"/>
                    <a:pt x="2182" y="1872"/>
                    <a:pt x="470" y="7423"/>
                  </a:cubicBezTo>
                  <a:cubicBezTo>
                    <a:pt x="-1243" y="12974"/>
                    <a:pt x="1875" y="18860"/>
                    <a:pt x="7433" y="20571"/>
                  </a:cubicBezTo>
                  <a:cubicBezTo>
                    <a:pt x="32816" y="28443"/>
                    <a:pt x="58883" y="35004"/>
                    <a:pt x="84870" y="40409"/>
                  </a:cubicBezTo>
                  <a:cubicBezTo>
                    <a:pt x="85581" y="40543"/>
                    <a:pt x="86302" y="40613"/>
                    <a:pt x="87025" y="40619"/>
                  </a:cubicBezTo>
                  <a:cubicBezTo>
                    <a:pt x="92829" y="40718"/>
                    <a:pt x="97614" y="36099"/>
                    <a:pt x="97712" y="30303"/>
                  </a:cubicBezTo>
                  <a:cubicBezTo>
                    <a:pt x="97799" y="25190"/>
                    <a:pt x="94185" y="20758"/>
                    <a:pt x="89153" y="19809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93F9EDC2-27AE-2241-BF7C-8240D4B7B607}"/>
                </a:ext>
              </a:extLst>
            </p:cNvPr>
            <p:cNvSpPr/>
            <p:nvPr/>
          </p:nvSpPr>
          <p:spPr>
            <a:xfrm>
              <a:off x="7037597" y="4016960"/>
              <a:ext cx="57439" cy="115502"/>
            </a:xfrm>
            <a:custGeom>
              <a:avLst/>
              <a:gdLst>
                <a:gd name="connsiteX0" fmla="*/ 39963 w 47470"/>
                <a:gd name="connsiteY0" fmla="*/ 460 h 95456"/>
                <a:gd name="connsiteX1" fmla="*/ 26842 w 47470"/>
                <a:gd name="connsiteY1" fmla="*/ 7436 h 95456"/>
                <a:gd name="connsiteX2" fmla="*/ 26824 w 47470"/>
                <a:gd name="connsiteY2" fmla="*/ 7493 h 95456"/>
                <a:gd name="connsiteX3" fmla="*/ 784 w 47470"/>
                <a:gd name="connsiteY3" fmla="*/ 80971 h 95456"/>
                <a:gd name="connsiteX4" fmla="*/ 6538 w 47470"/>
                <a:gd name="connsiteY4" fmla="*/ 94658 h 95456"/>
                <a:gd name="connsiteX5" fmla="*/ 6565 w 47470"/>
                <a:gd name="connsiteY5" fmla="*/ 94669 h 95456"/>
                <a:gd name="connsiteX6" fmla="*/ 10532 w 47470"/>
                <a:gd name="connsiteY6" fmla="*/ 95456 h 95456"/>
                <a:gd name="connsiteX7" fmla="*/ 20307 w 47470"/>
                <a:gd name="connsiteY7" fmla="*/ 88922 h 95456"/>
                <a:gd name="connsiteX8" fmla="*/ 46978 w 47470"/>
                <a:gd name="connsiteY8" fmla="*/ 13686 h 95456"/>
                <a:gd name="connsiteX9" fmla="*/ 40129 w 47470"/>
                <a:gd name="connsiteY9" fmla="*/ 511 h 95456"/>
                <a:gd name="connsiteX10" fmla="*/ 39962 w 47470"/>
                <a:gd name="connsiteY10" fmla="*/ 460 h 95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470" h="95456">
                  <a:moveTo>
                    <a:pt x="39963" y="460"/>
                  </a:moveTo>
                  <a:cubicBezTo>
                    <a:pt x="34410" y="-1232"/>
                    <a:pt x="28536" y="1891"/>
                    <a:pt x="26842" y="7436"/>
                  </a:cubicBezTo>
                  <a:cubicBezTo>
                    <a:pt x="26836" y="7455"/>
                    <a:pt x="26830" y="7474"/>
                    <a:pt x="26824" y="7493"/>
                  </a:cubicBezTo>
                  <a:cubicBezTo>
                    <a:pt x="19335" y="32213"/>
                    <a:pt x="10585" y="56907"/>
                    <a:pt x="784" y="80971"/>
                  </a:cubicBezTo>
                  <a:cubicBezTo>
                    <a:pt x="-1412" y="86337"/>
                    <a:pt x="1164" y="92465"/>
                    <a:pt x="6538" y="94658"/>
                  </a:cubicBezTo>
                  <a:cubicBezTo>
                    <a:pt x="6547" y="94662"/>
                    <a:pt x="6556" y="94666"/>
                    <a:pt x="6565" y="94669"/>
                  </a:cubicBezTo>
                  <a:cubicBezTo>
                    <a:pt x="7821" y="95194"/>
                    <a:pt x="9171" y="95462"/>
                    <a:pt x="10532" y="95456"/>
                  </a:cubicBezTo>
                  <a:cubicBezTo>
                    <a:pt x="14820" y="95473"/>
                    <a:pt x="18689" y="92887"/>
                    <a:pt x="20307" y="88922"/>
                  </a:cubicBezTo>
                  <a:cubicBezTo>
                    <a:pt x="30319" y="64360"/>
                    <a:pt x="39306" y="39062"/>
                    <a:pt x="46978" y="13686"/>
                  </a:cubicBezTo>
                  <a:cubicBezTo>
                    <a:pt x="48729" y="8159"/>
                    <a:pt x="45663" y="2260"/>
                    <a:pt x="40129" y="511"/>
                  </a:cubicBezTo>
                  <a:cubicBezTo>
                    <a:pt x="40073" y="494"/>
                    <a:pt x="40018" y="477"/>
                    <a:pt x="39962" y="460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B156E0F8-7718-A143-B928-B2F951837B68}"/>
                </a:ext>
              </a:extLst>
            </p:cNvPr>
            <p:cNvSpPr/>
            <p:nvPr/>
          </p:nvSpPr>
          <p:spPr>
            <a:xfrm>
              <a:off x="6948846" y="4193380"/>
              <a:ext cx="74140" cy="107594"/>
            </a:xfrm>
            <a:custGeom>
              <a:avLst/>
              <a:gdLst>
                <a:gd name="connsiteX0" fmla="*/ 55580 w 61273"/>
                <a:gd name="connsiteY0" fmla="*/ 1194 h 88921"/>
                <a:gd name="connsiteX1" fmla="*/ 41398 w 61273"/>
                <a:gd name="connsiteY1" fmla="*/ 5641 h 88921"/>
                <a:gd name="connsiteX2" fmla="*/ 41390 w 61273"/>
                <a:gd name="connsiteY2" fmla="*/ 5655 h 88921"/>
                <a:gd name="connsiteX3" fmla="*/ 29592 w 61273"/>
                <a:gd name="connsiteY3" fmla="*/ 27515 h 88921"/>
                <a:gd name="connsiteX4" fmla="*/ 20080 w 61273"/>
                <a:gd name="connsiteY4" fmla="*/ 42945 h 88921"/>
                <a:gd name="connsiteX5" fmla="*/ 1687 w 61273"/>
                <a:gd name="connsiteY5" fmla="*/ 72678 h 88921"/>
                <a:gd name="connsiteX6" fmla="*/ 4803 w 61273"/>
                <a:gd name="connsiteY6" fmla="*/ 87192 h 88921"/>
                <a:gd name="connsiteX7" fmla="*/ 4840 w 61273"/>
                <a:gd name="connsiteY7" fmla="*/ 87216 h 88921"/>
                <a:gd name="connsiteX8" fmla="*/ 10542 w 61273"/>
                <a:gd name="connsiteY8" fmla="*/ 88922 h 88921"/>
                <a:gd name="connsiteX9" fmla="*/ 19397 w 61273"/>
                <a:gd name="connsiteY9" fmla="*/ 84093 h 88921"/>
                <a:gd name="connsiteX10" fmla="*/ 38132 w 61273"/>
                <a:gd name="connsiteY10" fmla="*/ 53783 h 88921"/>
                <a:gd name="connsiteX11" fmla="*/ 47644 w 61273"/>
                <a:gd name="connsiteY11" fmla="*/ 38327 h 88921"/>
                <a:gd name="connsiteX12" fmla="*/ 47854 w 61273"/>
                <a:gd name="connsiteY12" fmla="*/ 37959 h 88921"/>
                <a:gd name="connsiteX13" fmla="*/ 60073 w 61273"/>
                <a:gd name="connsiteY13" fmla="*/ 15391 h 88921"/>
                <a:gd name="connsiteX14" fmla="*/ 55636 w 61273"/>
                <a:gd name="connsiteY14" fmla="*/ 1223 h 88921"/>
                <a:gd name="connsiteX15" fmla="*/ 55580 w 61273"/>
                <a:gd name="connsiteY15" fmla="*/ 1194 h 8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273" h="88921">
                  <a:moveTo>
                    <a:pt x="55580" y="1194"/>
                  </a:moveTo>
                  <a:cubicBezTo>
                    <a:pt x="50434" y="-1489"/>
                    <a:pt x="44085" y="502"/>
                    <a:pt x="41398" y="5641"/>
                  </a:cubicBezTo>
                  <a:cubicBezTo>
                    <a:pt x="41396" y="5646"/>
                    <a:pt x="41393" y="5650"/>
                    <a:pt x="41390" y="5655"/>
                  </a:cubicBezTo>
                  <a:cubicBezTo>
                    <a:pt x="37580" y="12951"/>
                    <a:pt x="33507" y="20298"/>
                    <a:pt x="29592" y="27515"/>
                  </a:cubicBezTo>
                  <a:lnTo>
                    <a:pt x="20080" y="42945"/>
                  </a:lnTo>
                  <a:cubicBezTo>
                    <a:pt x="14194" y="52917"/>
                    <a:pt x="8019" y="62916"/>
                    <a:pt x="1687" y="72678"/>
                  </a:cubicBezTo>
                  <a:cubicBezTo>
                    <a:pt x="-1466" y="77545"/>
                    <a:pt x="-71" y="84044"/>
                    <a:pt x="4803" y="87192"/>
                  </a:cubicBezTo>
                  <a:cubicBezTo>
                    <a:pt x="4816" y="87200"/>
                    <a:pt x="4827" y="87208"/>
                    <a:pt x="4840" y="87216"/>
                  </a:cubicBezTo>
                  <a:cubicBezTo>
                    <a:pt x="6531" y="88331"/>
                    <a:pt x="8515" y="88924"/>
                    <a:pt x="10542" y="88922"/>
                  </a:cubicBezTo>
                  <a:cubicBezTo>
                    <a:pt x="14125" y="88925"/>
                    <a:pt x="17462" y="87105"/>
                    <a:pt x="19397" y="84093"/>
                  </a:cubicBezTo>
                  <a:cubicBezTo>
                    <a:pt x="25861" y="74095"/>
                    <a:pt x="32194" y="63834"/>
                    <a:pt x="38132" y="53783"/>
                  </a:cubicBezTo>
                  <a:lnTo>
                    <a:pt x="47644" y="38327"/>
                  </a:lnTo>
                  <a:lnTo>
                    <a:pt x="47854" y="37959"/>
                  </a:lnTo>
                  <a:cubicBezTo>
                    <a:pt x="52033" y="30507"/>
                    <a:pt x="56132" y="22923"/>
                    <a:pt x="60073" y="15391"/>
                  </a:cubicBezTo>
                  <a:cubicBezTo>
                    <a:pt x="62765" y="10255"/>
                    <a:pt x="60779" y="3912"/>
                    <a:pt x="55636" y="1223"/>
                  </a:cubicBezTo>
                  <a:cubicBezTo>
                    <a:pt x="55617" y="1213"/>
                    <a:pt x="55599" y="1204"/>
                    <a:pt x="55580" y="119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B4E53FD9-6249-3149-BE9F-197DA378F4E4}"/>
                </a:ext>
              </a:extLst>
            </p:cNvPr>
            <p:cNvSpPr/>
            <p:nvPr/>
          </p:nvSpPr>
          <p:spPr>
            <a:xfrm>
              <a:off x="7092879" y="3830190"/>
              <a:ext cx="40143" cy="119723"/>
            </a:xfrm>
            <a:custGeom>
              <a:avLst/>
              <a:gdLst>
                <a:gd name="connsiteX0" fmla="*/ 23784 w 33176"/>
                <a:gd name="connsiteY0" fmla="*/ 65 h 98945"/>
                <a:gd name="connsiteX1" fmla="*/ 12177 w 33176"/>
                <a:gd name="connsiteY1" fmla="*/ 9339 h 98945"/>
                <a:gd name="connsiteX2" fmla="*/ 12169 w 33176"/>
                <a:gd name="connsiteY2" fmla="*/ 9407 h 98945"/>
                <a:gd name="connsiteX3" fmla="*/ 214 w 33176"/>
                <a:gd name="connsiteY3" fmla="*/ 86349 h 98945"/>
                <a:gd name="connsiteX4" fmla="*/ 8414 w 33176"/>
                <a:gd name="connsiteY4" fmla="*/ 98731 h 98945"/>
                <a:gd name="connsiteX5" fmla="*/ 8439 w 33176"/>
                <a:gd name="connsiteY5" fmla="*/ 98736 h 98945"/>
                <a:gd name="connsiteX6" fmla="*/ 10541 w 33176"/>
                <a:gd name="connsiteY6" fmla="*/ 98945 h 98945"/>
                <a:gd name="connsiteX7" fmla="*/ 20841 w 33176"/>
                <a:gd name="connsiteY7" fmla="*/ 90522 h 98945"/>
                <a:gd name="connsiteX8" fmla="*/ 33112 w 33176"/>
                <a:gd name="connsiteY8" fmla="*/ 11664 h 98945"/>
                <a:gd name="connsiteX9" fmla="*/ 23829 w 33176"/>
                <a:gd name="connsiteY9" fmla="*/ 70 h 98945"/>
                <a:gd name="connsiteX10" fmla="*/ 23783 w 33176"/>
                <a:gd name="connsiteY10" fmla="*/ 65 h 9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176" h="98945">
                  <a:moveTo>
                    <a:pt x="23784" y="65"/>
                  </a:moveTo>
                  <a:cubicBezTo>
                    <a:pt x="18015" y="-575"/>
                    <a:pt x="12818" y="3577"/>
                    <a:pt x="12177" y="9339"/>
                  </a:cubicBezTo>
                  <a:cubicBezTo>
                    <a:pt x="12174" y="9362"/>
                    <a:pt x="12172" y="9384"/>
                    <a:pt x="12169" y="9407"/>
                  </a:cubicBezTo>
                  <a:cubicBezTo>
                    <a:pt x="9384" y="35151"/>
                    <a:pt x="5364" y="61026"/>
                    <a:pt x="214" y="86349"/>
                  </a:cubicBezTo>
                  <a:cubicBezTo>
                    <a:pt x="-945" y="92030"/>
                    <a:pt x="2726" y="97573"/>
                    <a:pt x="8414" y="98731"/>
                  </a:cubicBezTo>
                  <a:cubicBezTo>
                    <a:pt x="8423" y="98732"/>
                    <a:pt x="8430" y="98734"/>
                    <a:pt x="8439" y="98736"/>
                  </a:cubicBezTo>
                  <a:cubicBezTo>
                    <a:pt x="9130" y="98882"/>
                    <a:pt x="9835" y="98952"/>
                    <a:pt x="10541" y="98945"/>
                  </a:cubicBezTo>
                  <a:cubicBezTo>
                    <a:pt x="15544" y="98944"/>
                    <a:pt x="19853" y="95420"/>
                    <a:pt x="20841" y="90522"/>
                  </a:cubicBezTo>
                  <a:cubicBezTo>
                    <a:pt x="26096" y="64595"/>
                    <a:pt x="30248" y="38037"/>
                    <a:pt x="33112" y="11664"/>
                  </a:cubicBezTo>
                  <a:cubicBezTo>
                    <a:pt x="33754" y="5902"/>
                    <a:pt x="29598" y="712"/>
                    <a:pt x="23829" y="70"/>
                  </a:cubicBezTo>
                  <a:cubicBezTo>
                    <a:pt x="23813" y="68"/>
                    <a:pt x="23799" y="67"/>
                    <a:pt x="23783" y="65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B133F3F5-1654-C34C-8759-14297A99D285}"/>
                </a:ext>
              </a:extLst>
            </p:cNvPr>
            <p:cNvSpPr/>
            <p:nvPr/>
          </p:nvSpPr>
          <p:spPr>
            <a:xfrm>
              <a:off x="6344279" y="4685173"/>
              <a:ext cx="116569" cy="53898"/>
            </a:xfrm>
            <a:custGeom>
              <a:avLst/>
              <a:gdLst>
                <a:gd name="connsiteX0" fmla="*/ 82296 w 96338"/>
                <a:gd name="connsiteY0" fmla="*/ 641 h 44544"/>
                <a:gd name="connsiteX1" fmla="*/ 7959 w 96338"/>
                <a:gd name="connsiteY1" fmla="*/ 23866 h 44544"/>
                <a:gd name="connsiteX2" fmla="*/ 318 w 96338"/>
                <a:gd name="connsiteY2" fmla="*/ 36598 h 44544"/>
                <a:gd name="connsiteX3" fmla="*/ 10587 w 96338"/>
                <a:gd name="connsiteY3" fmla="*/ 44544 h 44544"/>
                <a:gd name="connsiteX4" fmla="*/ 13214 w 96338"/>
                <a:gd name="connsiteY4" fmla="*/ 44203 h 44544"/>
                <a:gd name="connsiteX5" fmla="*/ 89417 w 96338"/>
                <a:gd name="connsiteY5" fmla="*/ 20402 h 44544"/>
                <a:gd name="connsiteX6" fmla="*/ 95697 w 96338"/>
                <a:gd name="connsiteY6" fmla="*/ 6913 h 44544"/>
                <a:gd name="connsiteX7" fmla="*/ 82190 w 96338"/>
                <a:gd name="connsiteY7" fmla="*/ 641 h 4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338" h="44544">
                  <a:moveTo>
                    <a:pt x="82296" y="641"/>
                  </a:moveTo>
                  <a:cubicBezTo>
                    <a:pt x="57990" y="9485"/>
                    <a:pt x="33001" y="17305"/>
                    <a:pt x="7959" y="23866"/>
                  </a:cubicBezTo>
                  <a:cubicBezTo>
                    <a:pt x="2328" y="25274"/>
                    <a:pt x="-1093" y="30975"/>
                    <a:pt x="318" y="36598"/>
                  </a:cubicBezTo>
                  <a:cubicBezTo>
                    <a:pt x="1496" y="41295"/>
                    <a:pt x="5738" y="44578"/>
                    <a:pt x="10587" y="44544"/>
                  </a:cubicBezTo>
                  <a:cubicBezTo>
                    <a:pt x="11474" y="44542"/>
                    <a:pt x="12356" y="44427"/>
                    <a:pt x="13214" y="44203"/>
                  </a:cubicBezTo>
                  <a:cubicBezTo>
                    <a:pt x="38887" y="37485"/>
                    <a:pt x="64533" y="29455"/>
                    <a:pt x="89417" y="20402"/>
                  </a:cubicBezTo>
                  <a:cubicBezTo>
                    <a:pt x="94880" y="18409"/>
                    <a:pt x="97692" y="12370"/>
                    <a:pt x="95697" y="6913"/>
                  </a:cubicBezTo>
                  <a:cubicBezTo>
                    <a:pt x="93701" y="1456"/>
                    <a:pt x="87654" y="-1352"/>
                    <a:pt x="82190" y="641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46E6D046-9C41-F847-9BD7-42907A170453}"/>
                </a:ext>
              </a:extLst>
            </p:cNvPr>
            <p:cNvSpPr/>
            <p:nvPr/>
          </p:nvSpPr>
          <p:spPr>
            <a:xfrm>
              <a:off x="6830935" y="4353199"/>
              <a:ext cx="87928" cy="97657"/>
            </a:xfrm>
            <a:custGeom>
              <a:avLst/>
              <a:gdLst>
                <a:gd name="connsiteX0" fmla="*/ 68627 w 72668"/>
                <a:gd name="connsiteY0" fmla="*/ 2265 h 80708"/>
                <a:gd name="connsiteX1" fmla="*/ 53863 w 72668"/>
                <a:gd name="connsiteY1" fmla="*/ 3985 h 80708"/>
                <a:gd name="connsiteX2" fmla="*/ 53834 w 72668"/>
                <a:gd name="connsiteY2" fmla="*/ 4023 h 80708"/>
                <a:gd name="connsiteX3" fmla="*/ 2883 w 72668"/>
                <a:gd name="connsiteY3" fmla="*/ 62963 h 80708"/>
                <a:gd name="connsiteX4" fmla="*/ 3291 w 72668"/>
                <a:gd name="connsiteY4" fmla="*/ 77829 h 80708"/>
                <a:gd name="connsiteX5" fmla="*/ 18176 w 72668"/>
                <a:gd name="connsiteY5" fmla="*/ 77422 h 80708"/>
                <a:gd name="connsiteX6" fmla="*/ 70388 w 72668"/>
                <a:gd name="connsiteY6" fmla="*/ 17065 h 80708"/>
                <a:gd name="connsiteX7" fmla="*/ 68694 w 72668"/>
                <a:gd name="connsiteY7" fmla="*/ 2317 h 80708"/>
                <a:gd name="connsiteX8" fmla="*/ 68627 w 72668"/>
                <a:gd name="connsiteY8" fmla="*/ 2265 h 8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668" h="80708">
                  <a:moveTo>
                    <a:pt x="68627" y="2265"/>
                  </a:moveTo>
                  <a:cubicBezTo>
                    <a:pt x="64074" y="-1332"/>
                    <a:pt x="57465" y="-562"/>
                    <a:pt x="53863" y="3985"/>
                  </a:cubicBezTo>
                  <a:cubicBezTo>
                    <a:pt x="53853" y="3998"/>
                    <a:pt x="53843" y="4010"/>
                    <a:pt x="53834" y="4023"/>
                  </a:cubicBezTo>
                  <a:cubicBezTo>
                    <a:pt x="37831" y="24360"/>
                    <a:pt x="20699" y="44173"/>
                    <a:pt x="2883" y="62963"/>
                  </a:cubicBezTo>
                  <a:cubicBezTo>
                    <a:pt x="-1115" y="67180"/>
                    <a:pt x="-933" y="73836"/>
                    <a:pt x="3291" y="77829"/>
                  </a:cubicBezTo>
                  <a:cubicBezTo>
                    <a:pt x="7514" y="81822"/>
                    <a:pt x="14178" y="81640"/>
                    <a:pt x="18176" y="77422"/>
                  </a:cubicBezTo>
                  <a:cubicBezTo>
                    <a:pt x="36412" y="58160"/>
                    <a:pt x="53991" y="37849"/>
                    <a:pt x="70388" y="17065"/>
                  </a:cubicBezTo>
                  <a:cubicBezTo>
                    <a:pt x="73998" y="12525"/>
                    <a:pt x="73240" y="5923"/>
                    <a:pt x="68694" y="2317"/>
                  </a:cubicBezTo>
                  <a:cubicBezTo>
                    <a:pt x="68672" y="2299"/>
                    <a:pt x="68650" y="2282"/>
                    <a:pt x="68627" y="2265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496E3179-C600-F141-9757-B6030E246620}"/>
                </a:ext>
              </a:extLst>
            </p:cNvPr>
            <p:cNvSpPr/>
            <p:nvPr/>
          </p:nvSpPr>
          <p:spPr>
            <a:xfrm>
              <a:off x="6523530" y="4603672"/>
              <a:ext cx="109748" cy="70294"/>
            </a:xfrm>
            <a:custGeom>
              <a:avLst/>
              <a:gdLst>
                <a:gd name="connsiteX0" fmla="*/ 74788 w 90701"/>
                <a:gd name="connsiteY0" fmla="*/ 1342 h 58094"/>
                <a:gd name="connsiteX1" fmla="*/ 6022 w 90701"/>
                <a:gd name="connsiteY1" fmla="*/ 38081 h 58094"/>
                <a:gd name="connsiteX2" fmla="*/ 1016 w 90701"/>
                <a:gd name="connsiteY2" fmla="*/ 52081 h 58094"/>
                <a:gd name="connsiteX3" fmla="*/ 15034 w 90701"/>
                <a:gd name="connsiteY3" fmla="*/ 57080 h 58094"/>
                <a:gd name="connsiteX4" fmla="*/ 85535 w 90701"/>
                <a:gd name="connsiteY4" fmla="*/ 19580 h 58094"/>
                <a:gd name="connsiteX5" fmla="*/ 89227 w 90701"/>
                <a:gd name="connsiteY5" fmla="*/ 5160 h 58094"/>
                <a:gd name="connsiteX6" fmla="*/ 74788 w 90701"/>
                <a:gd name="connsiteY6" fmla="*/ 1473 h 5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01" h="58094">
                  <a:moveTo>
                    <a:pt x="74788" y="1342"/>
                  </a:moveTo>
                  <a:cubicBezTo>
                    <a:pt x="52531" y="14463"/>
                    <a:pt x="29382" y="26875"/>
                    <a:pt x="6022" y="38081"/>
                  </a:cubicBezTo>
                  <a:cubicBezTo>
                    <a:pt x="768" y="40566"/>
                    <a:pt x="-1473" y="46834"/>
                    <a:pt x="1016" y="52081"/>
                  </a:cubicBezTo>
                  <a:cubicBezTo>
                    <a:pt x="3505" y="57327"/>
                    <a:pt x="9781" y="59566"/>
                    <a:pt x="15034" y="57080"/>
                  </a:cubicBezTo>
                  <a:cubicBezTo>
                    <a:pt x="38999" y="45717"/>
                    <a:pt x="62727" y="33095"/>
                    <a:pt x="85535" y="19580"/>
                  </a:cubicBezTo>
                  <a:cubicBezTo>
                    <a:pt x="90542" y="16616"/>
                    <a:pt x="92194" y="10160"/>
                    <a:pt x="89227" y="5160"/>
                  </a:cubicBezTo>
                  <a:cubicBezTo>
                    <a:pt x="86259" y="160"/>
                    <a:pt x="79794" y="-1491"/>
                    <a:pt x="74788" y="1473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307F493C-821F-704E-A9DF-2B3CB854DE95}"/>
                </a:ext>
              </a:extLst>
            </p:cNvPr>
            <p:cNvSpPr/>
            <p:nvPr/>
          </p:nvSpPr>
          <p:spPr>
            <a:xfrm>
              <a:off x="6687473" y="4491424"/>
              <a:ext cx="100251" cy="85134"/>
            </a:xfrm>
            <a:custGeom>
              <a:avLst/>
              <a:gdLst>
                <a:gd name="connsiteX0" fmla="*/ 65268 w 82852"/>
                <a:gd name="connsiteY0" fmla="*/ 2734 h 70359"/>
                <a:gd name="connsiteX1" fmla="*/ 4384 w 82852"/>
                <a:gd name="connsiteY1" fmla="*/ 51334 h 70359"/>
                <a:gd name="connsiteX2" fmla="*/ 1971 w 82852"/>
                <a:gd name="connsiteY2" fmla="*/ 65982 h 70359"/>
                <a:gd name="connsiteX3" fmla="*/ 10586 w 82852"/>
                <a:gd name="connsiteY3" fmla="*/ 70360 h 70359"/>
                <a:gd name="connsiteX4" fmla="*/ 16761 w 82852"/>
                <a:gd name="connsiteY4" fmla="*/ 68339 h 70359"/>
                <a:gd name="connsiteX5" fmla="*/ 79168 w 82852"/>
                <a:gd name="connsiteY5" fmla="*/ 18479 h 70359"/>
                <a:gd name="connsiteX6" fmla="*/ 80335 w 82852"/>
                <a:gd name="connsiteY6" fmla="*/ 3680 h 70359"/>
                <a:gd name="connsiteX7" fmla="*/ 65516 w 82852"/>
                <a:gd name="connsiteY7" fmla="*/ 2515 h 70359"/>
                <a:gd name="connsiteX8" fmla="*/ 65268 w 82852"/>
                <a:gd name="connsiteY8" fmla="*/ 2734 h 7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852" h="70359">
                  <a:moveTo>
                    <a:pt x="65268" y="2734"/>
                  </a:moveTo>
                  <a:cubicBezTo>
                    <a:pt x="45823" y="19765"/>
                    <a:pt x="25353" y="36140"/>
                    <a:pt x="4384" y="51334"/>
                  </a:cubicBezTo>
                  <a:cubicBezTo>
                    <a:pt x="-332" y="54714"/>
                    <a:pt x="-1413" y="61272"/>
                    <a:pt x="1971" y="65982"/>
                  </a:cubicBezTo>
                  <a:cubicBezTo>
                    <a:pt x="3961" y="68751"/>
                    <a:pt x="7173" y="70384"/>
                    <a:pt x="10586" y="70360"/>
                  </a:cubicBezTo>
                  <a:cubicBezTo>
                    <a:pt x="12806" y="70354"/>
                    <a:pt x="14968" y="69647"/>
                    <a:pt x="16761" y="68339"/>
                  </a:cubicBezTo>
                  <a:cubicBezTo>
                    <a:pt x="38229" y="52778"/>
                    <a:pt x="59224" y="36009"/>
                    <a:pt x="79168" y="18479"/>
                  </a:cubicBezTo>
                  <a:cubicBezTo>
                    <a:pt x="83582" y="14714"/>
                    <a:pt x="84104" y="8088"/>
                    <a:pt x="80335" y="3680"/>
                  </a:cubicBezTo>
                  <a:cubicBezTo>
                    <a:pt x="76565" y="-728"/>
                    <a:pt x="69930" y="-1250"/>
                    <a:pt x="65516" y="2515"/>
                  </a:cubicBezTo>
                  <a:cubicBezTo>
                    <a:pt x="65432" y="2587"/>
                    <a:pt x="65349" y="2660"/>
                    <a:pt x="65268" y="273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92" name="Freeform 91">
            <a:extLst>
              <a:ext uri="{FF2B5EF4-FFF2-40B4-BE49-F238E27FC236}">
                <a16:creationId xmlns:a16="http://schemas.microsoft.com/office/drawing/2014/main" id="{0CA8F1B2-82D2-4F44-83E8-A449FC219004}"/>
              </a:ext>
            </a:extLst>
          </p:cNvPr>
          <p:cNvSpPr/>
          <p:nvPr/>
        </p:nvSpPr>
        <p:spPr>
          <a:xfrm>
            <a:off x="5159021" y="2694252"/>
            <a:ext cx="2171964" cy="1193240"/>
          </a:xfrm>
          <a:custGeom>
            <a:avLst/>
            <a:gdLst>
              <a:gd name="connsiteX0" fmla="*/ 1974513 w 1974512"/>
              <a:gd name="connsiteY0" fmla="*/ 872890 h 1084764"/>
              <a:gd name="connsiteX1" fmla="*/ 1777096 w 1974512"/>
              <a:gd name="connsiteY1" fmla="*/ 679669 h 1084764"/>
              <a:gd name="connsiteX2" fmla="*/ 1777096 w 1974512"/>
              <a:gd name="connsiteY2" fmla="*/ 852867 h 1084764"/>
              <a:gd name="connsiteX3" fmla="*/ 1722809 w 1974512"/>
              <a:gd name="connsiteY3" fmla="*/ 852867 h 1084764"/>
              <a:gd name="connsiteX4" fmla="*/ 1608427 w 1974512"/>
              <a:gd name="connsiteY4" fmla="*/ 440157 h 1084764"/>
              <a:gd name="connsiteX5" fmla="*/ 1606929 w 1974512"/>
              <a:gd name="connsiteY5" fmla="*/ 436903 h 1084764"/>
              <a:gd name="connsiteX6" fmla="*/ 415091 w 1974512"/>
              <a:gd name="connsiteY6" fmla="*/ 116381 h 1084764"/>
              <a:gd name="connsiteX7" fmla="*/ 1086 w 1974512"/>
              <a:gd name="connsiteY7" fmla="*/ 671613 h 1084764"/>
              <a:gd name="connsiteX8" fmla="*/ 6341 w 1974512"/>
              <a:gd name="connsiteY8" fmla="*/ 690166 h 1084764"/>
              <a:gd name="connsiteX9" fmla="*/ 189647 w 1974512"/>
              <a:gd name="connsiteY9" fmla="*/ 870397 h 1084764"/>
              <a:gd name="connsiteX10" fmla="*/ 5894 w 1974512"/>
              <a:gd name="connsiteY10" fmla="*/ 1050995 h 1084764"/>
              <a:gd name="connsiteX11" fmla="*/ 5671 w 1974512"/>
              <a:gd name="connsiteY11" fmla="*/ 1078878 h 1084764"/>
              <a:gd name="connsiteX12" fmla="*/ 33590 w 1974512"/>
              <a:gd name="connsiteY12" fmla="*/ 1079101 h 1084764"/>
              <a:gd name="connsiteX13" fmla="*/ 231690 w 1974512"/>
              <a:gd name="connsiteY13" fmla="*/ 884463 h 1084764"/>
              <a:gd name="connsiteX14" fmla="*/ 231888 w 1974512"/>
              <a:gd name="connsiteY14" fmla="*/ 856555 h 1084764"/>
              <a:gd name="connsiteX15" fmla="*/ 231690 w 1974512"/>
              <a:gd name="connsiteY15" fmla="*/ 856357 h 1084764"/>
              <a:gd name="connsiteX16" fmla="*/ 42051 w 1974512"/>
              <a:gd name="connsiteY16" fmla="*/ 670038 h 1084764"/>
              <a:gd name="connsiteX17" fmla="*/ 844224 w 1974512"/>
              <a:gd name="connsiteY17" fmla="*/ 39755 h 1084764"/>
              <a:gd name="connsiteX18" fmla="*/ 850451 w 1974512"/>
              <a:gd name="connsiteY18" fmla="*/ 40778 h 1084764"/>
              <a:gd name="connsiteX19" fmla="*/ 1683420 w 1974512"/>
              <a:gd name="connsiteY19" fmla="*/ 872654 h 1084764"/>
              <a:gd name="connsiteX20" fmla="*/ 1703154 w 1974512"/>
              <a:gd name="connsiteY20" fmla="*/ 892388 h 1084764"/>
              <a:gd name="connsiteX21" fmla="*/ 1776965 w 1974512"/>
              <a:gd name="connsiteY21" fmla="*/ 892388 h 1084764"/>
              <a:gd name="connsiteX22" fmla="*/ 1776965 w 1974512"/>
              <a:gd name="connsiteY22" fmla="*/ 1066111 h 108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74512" h="1084764">
                <a:moveTo>
                  <a:pt x="1974513" y="872890"/>
                </a:moveTo>
                <a:lnTo>
                  <a:pt x="1777096" y="679669"/>
                </a:lnTo>
                <a:lnTo>
                  <a:pt x="1777096" y="852867"/>
                </a:lnTo>
                <a:lnTo>
                  <a:pt x="1722809" y="852867"/>
                </a:lnTo>
                <a:cubicBezTo>
                  <a:pt x="1719907" y="707899"/>
                  <a:pt x="1680576" y="565984"/>
                  <a:pt x="1608427" y="440157"/>
                </a:cubicBezTo>
                <a:cubicBezTo>
                  <a:pt x="1608036" y="439026"/>
                  <a:pt x="1607535" y="437936"/>
                  <a:pt x="1606929" y="436903"/>
                </a:cubicBezTo>
                <a:cubicBezTo>
                  <a:pt x="1366438" y="19708"/>
                  <a:pt x="832834" y="-123794"/>
                  <a:pt x="415091" y="116381"/>
                </a:cubicBezTo>
                <a:cubicBezTo>
                  <a:pt x="206259" y="236446"/>
                  <a:pt x="56423" y="437395"/>
                  <a:pt x="1086" y="671613"/>
                </a:cubicBezTo>
                <a:cubicBezTo>
                  <a:pt x="-523" y="678289"/>
                  <a:pt x="1469" y="685321"/>
                  <a:pt x="6341" y="690166"/>
                </a:cubicBezTo>
                <a:lnTo>
                  <a:pt x="189647" y="870397"/>
                </a:lnTo>
                <a:lnTo>
                  <a:pt x="5894" y="1050995"/>
                </a:lnTo>
                <a:cubicBezTo>
                  <a:pt x="-1877" y="1058633"/>
                  <a:pt x="-1977" y="1071117"/>
                  <a:pt x="5671" y="1078878"/>
                </a:cubicBezTo>
                <a:cubicBezTo>
                  <a:pt x="13319" y="1086639"/>
                  <a:pt x="25819" y="1086739"/>
                  <a:pt x="33590" y="1079101"/>
                </a:cubicBezTo>
                <a:lnTo>
                  <a:pt x="231690" y="884463"/>
                </a:lnTo>
                <a:cubicBezTo>
                  <a:pt x="239461" y="876811"/>
                  <a:pt x="239550" y="864316"/>
                  <a:pt x="231888" y="856555"/>
                </a:cubicBezTo>
                <a:cubicBezTo>
                  <a:pt x="231822" y="856489"/>
                  <a:pt x="231756" y="856423"/>
                  <a:pt x="231690" y="856357"/>
                </a:cubicBezTo>
                <a:lnTo>
                  <a:pt x="42051" y="670038"/>
                </a:lnTo>
                <a:cubicBezTo>
                  <a:pt x="134019" y="300339"/>
                  <a:pt x="461768" y="42536"/>
                  <a:pt x="844224" y="39755"/>
                </a:cubicBezTo>
                <a:cubicBezTo>
                  <a:pt x="846230" y="40432"/>
                  <a:pt x="848334" y="40777"/>
                  <a:pt x="850451" y="40778"/>
                </a:cubicBezTo>
                <a:cubicBezTo>
                  <a:pt x="1309793" y="40778"/>
                  <a:pt x="1683420" y="413968"/>
                  <a:pt x="1683420" y="872654"/>
                </a:cubicBezTo>
                <a:cubicBezTo>
                  <a:pt x="1683420" y="883542"/>
                  <a:pt x="1692252" y="892373"/>
                  <a:pt x="1703154" y="892388"/>
                </a:cubicBezTo>
                <a:lnTo>
                  <a:pt x="1776965" y="892388"/>
                </a:lnTo>
                <a:lnTo>
                  <a:pt x="1776965" y="1066111"/>
                </a:lnTo>
                <a:close/>
              </a:path>
            </a:pathLst>
          </a:custGeom>
          <a:solidFill>
            <a:schemeClr val="accent3"/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33A0936A-7A63-FA42-B94E-FC6364A5A56A}"/>
              </a:ext>
            </a:extLst>
          </p:cNvPr>
          <p:cNvGrpSpPr/>
          <p:nvPr/>
        </p:nvGrpSpPr>
        <p:grpSpPr>
          <a:xfrm>
            <a:off x="7222305" y="2703544"/>
            <a:ext cx="1846729" cy="809644"/>
            <a:chOff x="7334936" y="2685256"/>
            <a:chExt cx="2031402" cy="890608"/>
          </a:xfrm>
          <a:solidFill>
            <a:schemeClr val="accent4"/>
          </a:solidFill>
        </p:grpSpPr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C211CADA-A991-164F-AEA0-CA92EF97D58B}"/>
                </a:ext>
              </a:extLst>
            </p:cNvPr>
            <p:cNvSpPr/>
            <p:nvPr/>
          </p:nvSpPr>
          <p:spPr>
            <a:xfrm>
              <a:off x="8884829" y="2851607"/>
              <a:ext cx="102998" cy="81208"/>
            </a:xfrm>
            <a:custGeom>
              <a:avLst/>
              <a:gdLst>
                <a:gd name="connsiteX0" fmla="*/ 4733 w 85122"/>
                <a:gd name="connsiteY0" fmla="*/ 19343 h 67114"/>
                <a:gd name="connsiteX1" fmla="*/ 68007 w 85122"/>
                <a:gd name="connsiteY1" fmla="*/ 64821 h 67114"/>
                <a:gd name="connsiteX2" fmla="*/ 82827 w 85122"/>
                <a:gd name="connsiteY2" fmla="*/ 63142 h 67114"/>
                <a:gd name="connsiteX3" fmla="*/ 81145 w 85122"/>
                <a:gd name="connsiteY3" fmla="*/ 48341 h 67114"/>
                <a:gd name="connsiteX4" fmla="*/ 16295 w 85122"/>
                <a:gd name="connsiteY4" fmla="*/ 1709 h 67114"/>
                <a:gd name="connsiteX5" fmla="*/ 1711 w 85122"/>
                <a:gd name="connsiteY5" fmla="*/ 4779 h 67114"/>
                <a:gd name="connsiteX6" fmla="*/ 4785 w 85122"/>
                <a:gd name="connsiteY6" fmla="*/ 19343 h 6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122" h="67114">
                  <a:moveTo>
                    <a:pt x="4733" y="19343"/>
                  </a:moveTo>
                  <a:cubicBezTo>
                    <a:pt x="26411" y="33436"/>
                    <a:pt x="47695" y="48761"/>
                    <a:pt x="68007" y="64821"/>
                  </a:cubicBezTo>
                  <a:cubicBezTo>
                    <a:pt x="72564" y="68444"/>
                    <a:pt x="79199" y="67692"/>
                    <a:pt x="82827" y="63142"/>
                  </a:cubicBezTo>
                  <a:cubicBezTo>
                    <a:pt x="86454" y="58591"/>
                    <a:pt x="85702" y="51964"/>
                    <a:pt x="81145" y="48341"/>
                  </a:cubicBezTo>
                  <a:cubicBezTo>
                    <a:pt x="60334" y="31861"/>
                    <a:pt x="38525" y="16168"/>
                    <a:pt x="16295" y="1709"/>
                  </a:cubicBezTo>
                  <a:cubicBezTo>
                    <a:pt x="11419" y="-1465"/>
                    <a:pt x="4889" y="-91"/>
                    <a:pt x="1711" y="4779"/>
                  </a:cubicBezTo>
                  <a:cubicBezTo>
                    <a:pt x="-1467" y="9649"/>
                    <a:pt x="-91" y="16170"/>
                    <a:pt x="4785" y="19343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B3CD77A3-D6DE-9246-876D-4C1390259642}"/>
                </a:ext>
              </a:extLst>
            </p:cNvPr>
            <p:cNvSpPr/>
            <p:nvPr/>
          </p:nvSpPr>
          <p:spPr>
            <a:xfrm>
              <a:off x="8533817" y="2706640"/>
              <a:ext cx="117916" cy="49316"/>
            </a:xfrm>
            <a:custGeom>
              <a:avLst/>
              <a:gdLst>
                <a:gd name="connsiteX0" fmla="*/ 8253 w 97451"/>
                <a:gd name="connsiteY0" fmla="*/ 20851 h 40757"/>
                <a:gd name="connsiteX1" fmla="*/ 83719 w 97451"/>
                <a:gd name="connsiteY1" fmla="*/ 40270 h 40757"/>
                <a:gd name="connsiteX2" fmla="*/ 96963 w 97451"/>
                <a:gd name="connsiteY2" fmla="*/ 33368 h 40757"/>
                <a:gd name="connsiteX3" fmla="*/ 90052 w 97451"/>
                <a:gd name="connsiteY3" fmla="*/ 20142 h 40757"/>
                <a:gd name="connsiteX4" fmla="*/ 12693 w 97451"/>
                <a:gd name="connsiteY4" fmla="*/ 225 h 40757"/>
                <a:gd name="connsiteX5" fmla="*/ 225 w 97451"/>
                <a:gd name="connsiteY5" fmla="*/ 8373 h 40757"/>
                <a:gd name="connsiteX6" fmla="*/ 8384 w 97451"/>
                <a:gd name="connsiteY6" fmla="*/ 20825 h 4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451" h="40757">
                  <a:moveTo>
                    <a:pt x="8253" y="20851"/>
                  </a:moveTo>
                  <a:cubicBezTo>
                    <a:pt x="33583" y="26099"/>
                    <a:pt x="58992" y="32660"/>
                    <a:pt x="83719" y="40270"/>
                  </a:cubicBezTo>
                  <a:cubicBezTo>
                    <a:pt x="89284" y="42016"/>
                    <a:pt x="95214" y="38926"/>
                    <a:pt x="96963" y="33368"/>
                  </a:cubicBezTo>
                  <a:cubicBezTo>
                    <a:pt x="98711" y="27810"/>
                    <a:pt x="95617" y="21889"/>
                    <a:pt x="90052" y="20142"/>
                  </a:cubicBezTo>
                  <a:cubicBezTo>
                    <a:pt x="64695" y="12270"/>
                    <a:pt x="38654" y="5657"/>
                    <a:pt x="12693" y="225"/>
                  </a:cubicBezTo>
                  <a:cubicBezTo>
                    <a:pt x="6997" y="-964"/>
                    <a:pt x="1415" y="2684"/>
                    <a:pt x="225" y="8373"/>
                  </a:cubicBezTo>
                  <a:cubicBezTo>
                    <a:pt x="-965" y="14061"/>
                    <a:pt x="2688" y="19636"/>
                    <a:pt x="8384" y="20825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0CF88DE4-0BFC-8C42-A2CF-3EEFD4401535}"/>
                </a:ext>
              </a:extLst>
            </p:cNvPr>
            <p:cNvSpPr/>
            <p:nvPr/>
          </p:nvSpPr>
          <p:spPr>
            <a:xfrm>
              <a:off x="8344036" y="2685256"/>
              <a:ext cx="121588" cy="31773"/>
            </a:xfrm>
            <a:custGeom>
              <a:avLst/>
              <a:gdLst>
                <a:gd name="connsiteX0" fmla="*/ 10406 w 100486"/>
                <a:gd name="connsiteY0" fmla="*/ 20994 h 26259"/>
                <a:gd name="connsiteX1" fmla="*/ 88159 w 100486"/>
                <a:gd name="connsiteY1" fmla="*/ 26243 h 26259"/>
                <a:gd name="connsiteX2" fmla="*/ 89367 w 100486"/>
                <a:gd name="connsiteY2" fmla="*/ 26243 h 26259"/>
                <a:gd name="connsiteX3" fmla="*/ 100469 w 100486"/>
                <a:gd name="connsiteY3" fmla="*/ 16336 h 26259"/>
                <a:gd name="connsiteX4" fmla="*/ 90550 w 100486"/>
                <a:gd name="connsiteY4" fmla="*/ 5249 h 26259"/>
                <a:gd name="connsiteX5" fmla="*/ 10852 w 100486"/>
                <a:gd name="connsiteY5" fmla="*/ 1 h 26259"/>
                <a:gd name="connsiteX6" fmla="*/ 10616 w 100486"/>
                <a:gd name="connsiteY6" fmla="*/ 1 h 26259"/>
                <a:gd name="connsiteX7" fmla="*/ 1 w 100486"/>
                <a:gd name="connsiteY7" fmla="*/ 10392 h 26259"/>
                <a:gd name="connsiteX8" fmla="*/ 10406 w 100486"/>
                <a:gd name="connsiteY8" fmla="*/ 20994 h 2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486" h="26259">
                  <a:moveTo>
                    <a:pt x="10406" y="20994"/>
                  </a:moveTo>
                  <a:cubicBezTo>
                    <a:pt x="36341" y="21545"/>
                    <a:pt x="62513" y="23304"/>
                    <a:pt x="88159" y="26243"/>
                  </a:cubicBezTo>
                  <a:lnTo>
                    <a:pt x="89367" y="26243"/>
                  </a:lnTo>
                  <a:cubicBezTo>
                    <a:pt x="95172" y="26569"/>
                    <a:pt x="100143" y="22134"/>
                    <a:pt x="100469" y="16336"/>
                  </a:cubicBezTo>
                  <a:cubicBezTo>
                    <a:pt x="100796" y="10539"/>
                    <a:pt x="96355" y="5575"/>
                    <a:pt x="90550" y="5249"/>
                  </a:cubicBezTo>
                  <a:cubicBezTo>
                    <a:pt x="64273" y="2284"/>
                    <a:pt x="37418" y="473"/>
                    <a:pt x="10852" y="1"/>
                  </a:cubicBezTo>
                  <a:lnTo>
                    <a:pt x="10616" y="1"/>
                  </a:lnTo>
                  <a:cubicBezTo>
                    <a:pt x="4811" y="-57"/>
                    <a:pt x="59" y="4595"/>
                    <a:pt x="1" y="10392"/>
                  </a:cubicBezTo>
                  <a:cubicBezTo>
                    <a:pt x="-57" y="16190"/>
                    <a:pt x="4602" y="20936"/>
                    <a:pt x="10406" y="2099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A527C4A2-2513-CD41-B920-CDACB8A261DE}"/>
                </a:ext>
              </a:extLst>
            </p:cNvPr>
            <p:cNvSpPr/>
            <p:nvPr/>
          </p:nvSpPr>
          <p:spPr>
            <a:xfrm>
              <a:off x="9034215" y="2969884"/>
              <a:ext cx="90890" cy="93750"/>
            </a:xfrm>
            <a:custGeom>
              <a:avLst/>
              <a:gdLst>
                <a:gd name="connsiteX0" fmla="*/ 57222 w 75116"/>
                <a:gd name="connsiteY0" fmla="*/ 74454 h 77479"/>
                <a:gd name="connsiteX1" fmla="*/ 72086 w 75116"/>
                <a:gd name="connsiteY1" fmla="*/ 74357 h 77479"/>
                <a:gd name="connsiteX2" fmla="*/ 72988 w 75116"/>
                <a:gd name="connsiteY2" fmla="*/ 60650 h 77479"/>
                <a:gd name="connsiteX3" fmla="*/ 17807 w 75116"/>
                <a:gd name="connsiteY3" fmla="*/ 2917 h 77479"/>
                <a:gd name="connsiteX4" fmla="*/ 2921 w 75116"/>
                <a:gd name="connsiteY4" fmla="*/ 3245 h 77479"/>
                <a:gd name="connsiteX5" fmla="*/ 3250 w 75116"/>
                <a:gd name="connsiteY5" fmla="*/ 18112 h 77479"/>
                <a:gd name="connsiteX6" fmla="*/ 57222 w 75116"/>
                <a:gd name="connsiteY6" fmla="*/ 74454 h 77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6" h="77479">
                  <a:moveTo>
                    <a:pt x="57222" y="74454"/>
                  </a:moveTo>
                  <a:cubicBezTo>
                    <a:pt x="61353" y="78526"/>
                    <a:pt x="68008" y="78483"/>
                    <a:pt x="72086" y="74357"/>
                  </a:cubicBezTo>
                  <a:cubicBezTo>
                    <a:pt x="75754" y="70646"/>
                    <a:pt x="76138" y="64809"/>
                    <a:pt x="72988" y="60650"/>
                  </a:cubicBezTo>
                  <a:cubicBezTo>
                    <a:pt x="55567" y="40680"/>
                    <a:pt x="36989" y="21287"/>
                    <a:pt x="17807" y="2917"/>
                  </a:cubicBezTo>
                  <a:cubicBezTo>
                    <a:pt x="13606" y="-1097"/>
                    <a:pt x="6941" y="-950"/>
                    <a:pt x="2921" y="3245"/>
                  </a:cubicBezTo>
                  <a:cubicBezTo>
                    <a:pt x="-1099" y="7441"/>
                    <a:pt x="-952" y="14097"/>
                    <a:pt x="3250" y="18112"/>
                  </a:cubicBezTo>
                  <a:cubicBezTo>
                    <a:pt x="22090" y="36140"/>
                    <a:pt x="40221" y="54982"/>
                    <a:pt x="57222" y="7445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03A694EA-1468-AA4D-95A5-D193CA94130F}"/>
                </a:ext>
              </a:extLst>
            </p:cNvPr>
            <p:cNvSpPr/>
            <p:nvPr/>
          </p:nvSpPr>
          <p:spPr>
            <a:xfrm>
              <a:off x="9321318" y="3457066"/>
              <a:ext cx="45020" cy="118798"/>
            </a:xfrm>
            <a:custGeom>
              <a:avLst/>
              <a:gdLst>
                <a:gd name="connsiteX0" fmla="*/ 16155 w 37207"/>
                <a:gd name="connsiteY0" fmla="*/ 89336 h 98180"/>
                <a:gd name="connsiteX1" fmla="*/ 26665 w 37207"/>
                <a:gd name="connsiteY1" fmla="*/ 98180 h 98180"/>
                <a:gd name="connsiteX2" fmla="*/ 28347 w 37207"/>
                <a:gd name="connsiteY2" fmla="*/ 98022 h 98180"/>
                <a:gd name="connsiteX3" fmla="*/ 37075 w 37207"/>
                <a:gd name="connsiteY3" fmla="*/ 86006 h 98180"/>
                <a:gd name="connsiteX4" fmla="*/ 37071 w 37207"/>
                <a:gd name="connsiteY4" fmla="*/ 85977 h 98180"/>
                <a:gd name="connsiteX5" fmla="*/ 20700 w 37207"/>
                <a:gd name="connsiteY5" fmla="*/ 7880 h 98180"/>
                <a:gd name="connsiteX6" fmla="*/ 7891 w 37207"/>
                <a:gd name="connsiteY6" fmla="*/ 336 h 98180"/>
                <a:gd name="connsiteX7" fmla="*/ 336 w 37207"/>
                <a:gd name="connsiteY7" fmla="*/ 13129 h 98180"/>
                <a:gd name="connsiteX8" fmla="*/ 16155 w 37207"/>
                <a:gd name="connsiteY8" fmla="*/ 89336 h 9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207" h="98180">
                  <a:moveTo>
                    <a:pt x="16155" y="89336"/>
                  </a:moveTo>
                  <a:cubicBezTo>
                    <a:pt x="16976" y="94480"/>
                    <a:pt x="21450" y="98244"/>
                    <a:pt x="26665" y="98180"/>
                  </a:cubicBezTo>
                  <a:cubicBezTo>
                    <a:pt x="27230" y="98179"/>
                    <a:pt x="27792" y="98126"/>
                    <a:pt x="28347" y="98022"/>
                  </a:cubicBezTo>
                  <a:cubicBezTo>
                    <a:pt x="34079" y="97111"/>
                    <a:pt x="37988" y="91731"/>
                    <a:pt x="37075" y="86006"/>
                  </a:cubicBezTo>
                  <a:cubicBezTo>
                    <a:pt x="37074" y="85996"/>
                    <a:pt x="37072" y="85987"/>
                    <a:pt x="37071" y="85977"/>
                  </a:cubicBezTo>
                  <a:cubicBezTo>
                    <a:pt x="32840" y="59735"/>
                    <a:pt x="27349" y="33493"/>
                    <a:pt x="20700" y="7880"/>
                  </a:cubicBezTo>
                  <a:cubicBezTo>
                    <a:pt x="19249" y="2264"/>
                    <a:pt x="13514" y="-1114"/>
                    <a:pt x="7891" y="336"/>
                  </a:cubicBezTo>
                  <a:cubicBezTo>
                    <a:pt x="2267" y="1785"/>
                    <a:pt x="-1115" y="7513"/>
                    <a:pt x="336" y="13129"/>
                  </a:cubicBezTo>
                  <a:cubicBezTo>
                    <a:pt x="6800" y="38137"/>
                    <a:pt x="12055" y="63881"/>
                    <a:pt x="16155" y="89336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FCFB8E3D-BEC3-9B4B-9BAC-FCABB6E99366}"/>
                </a:ext>
              </a:extLst>
            </p:cNvPr>
            <p:cNvSpPr/>
            <p:nvPr/>
          </p:nvSpPr>
          <p:spPr>
            <a:xfrm>
              <a:off x="8152750" y="2687543"/>
              <a:ext cx="121401" cy="36684"/>
            </a:xfrm>
            <a:custGeom>
              <a:avLst/>
              <a:gdLst>
                <a:gd name="connsiteX0" fmla="*/ 11385 w 100331"/>
                <a:gd name="connsiteY0" fmla="*/ 30178 h 30317"/>
                <a:gd name="connsiteX1" fmla="*/ 13093 w 100331"/>
                <a:gd name="connsiteY1" fmla="*/ 30047 h 30317"/>
                <a:gd name="connsiteX2" fmla="*/ 90531 w 100331"/>
                <a:gd name="connsiteY2" fmla="*/ 21020 h 30317"/>
                <a:gd name="connsiteX3" fmla="*/ 100305 w 100331"/>
                <a:gd name="connsiteY3" fmla="*/ 9788 h 30317"/>
                <a:gd name="connsiteX4" fmla="*/ 89059 w 100331"/>
                <a:gd name="connsiteY4" fmla="*/ 26 h 30317"/>
                <a:gd name="connsiteX5" fmla="*/ 9704 w 100331"/>
                <a:gd name="connsiteY5" fmla="*/ 9290 h 30317"/>
                <a:gd name="connsiteX6" fmla="*/ 34 w 100331"/>
                <a:gd name="connsiteY6" fmla="*/ 20626 h 30317"/>
                <a:gd name="connsiteX7" fmla="*/ 11386 w 100331"/>
                <a:gd name="connsiteY7" fmla="*/ 30283 h 3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331" h="30317">
                  <a:moveTo>
                    <a:pt x="11385" y="30178"/>
                  </a:moveTo>
                  <a:cubicBezTo>
                    <a:pt x="11957" y="30173"/>
                    <a:pt x="12528" y="30129"/>
                    <a:pt x="13093" y="30047"/>
                  </a:cubicBezTo>
                  <a:cubicBezTo>
                    <a:pt x="38608" y="25875"/>
                    <a:pt x="64648" y="22831"/>
                    <a:pt x="90531" y="21020"/>
                  </a:cubicBezTo>
                  <a:cubicBezTo>
                    <a:pt x="96336" y="20614"/>
                    <a:pt x="100712" y="15585"/>
                    <a:pt x="100305" y="9788"/>
                  </a:cubicBezTo>
                  <a:cubicBezTo>
                    <a:pt x="99899" y="3991"/>
                    <a:pt x="94864" y="-380"/>
                    <a:pt x="89059" y="26"/>
                  </a:cubicBezTo>
                  <a:cubicBezTo>
                    <a:pt x="62546" y="1889"/>
                    <a:pt x="35849" y="5012"/>
                    <a:pt x="9704" y="9290"/>
                  </a:cubicBezTo>
                  <a:cubicBezTo>
                    <a:pt x="3899" y="9753"/>
                    <a:pt x="-430" y="14829"/>
                    <a:pt x="34" y="20626"/>
                  </a:cubicBezTo>
                  <a:cubicBezTo>
                    <a:pt x="499" y="26423"/>
                    <a:pt x="5581" y="30747"/>
                    <a:pt x="11386" y="30283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91330BFC-B7CA-7846-BF46-94762B65B7DC}"/>
                </a:ext>
              </a:extLst>
            </p:cNvPr>
            <p:cNvSpPr/>
            <p:nvPr/>
          </p:nvSpPr>
          <p:spPr>
            <a:xfrm>
              <a:off x="9256443" y="3277824"/>
              <a:ext cx="62037" cy="113555"/>
            </a:xfrm>
            <a:custGeom>
              <a:avLst/>
              <a:gdLst>
                <a:gd name="connsiteX0" fmla="*/ 30828 w 51270"/>
                <a:gd name="connsiteY0" fmla="*/ 86893 h 93847"/>
                <a:gd name="connsiteX1" fmla="*/ 40734 w 51270"/>
                <a:gd name="connsiteY1" fmla="*/ 93847 h 93847"/>
                <a:gd name="connsiteX2" fmla="*/ 44282 w 51270"/>
                <a:gd name="connsiteY2" fmla="*/ 93217 h 93847"/>
                <a:gd name="connsiteX3" fmla="*/ 50660 w 51270"/>
                <a:gd name="connsiteY3" fmla="*/ 79808 h 93847"/>
                <a:gd name="connsiteX4" fmla="*/ 50640 w 51270"/>
                <a:gd name="connsiteY4" fmla="*/ 79755 h 93847"/>
                <a:gd name="connsiteX5" fmla="*/ 20054 w 51270"/>
                <a:gd name="connsiteY5" fmla="*/ 6041 h 93847"/>
                <a:gd name="connsiteX6" fmla="*/ 6048 w 51270"/>
                <a:gd name="connsiteY6" fmla="*/ 1002 h 93847"/>
                <a:gd name="connsiteX7" fmla="*/ 1004 w 51270"/>
                <a:gd name="connsiteY7" fmla="*/ 14989 h 93847"/>
                <a:gd name="connsiteX8" fmla="*/ 30828 w 51270"/>
                <a:gd name="connsiteY8" fmla="*/ 86893 h 9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270" h="93847">
                  <a:moveTo>
                    <a:pt x="30828" y="86893"/>
                  </a:moveTo>
                  <a:cubicBezTo>
                    <a:pt x="32327" y="91068"/>
                    <a:pt x="36292" y="93852"/>
                    <a:pt x="40734" y="93847"/>
                  </a:cubicBezTo>
                  <a:cubicBezTo>
                    <a:pt x="41945" y="93857"/>
                    <a:pt x="43148" y="93644"/>
                    <a:pt x="44282" y="93217"/>
                  </a:cubicBezTo>
                  <a:cubicBezTo>
                    <a:pt x="49751" y="91273"/>
                    <a:pt x="52606" y="85270"/>
                    <a:pt x="50660" y="79808"/>
                  </a:cubicBezTo>
                  <a:cubicBezTo>
                    <a:pt x="50653" y="79791"/>
                    <a:pt x="50647" y="79773"/>
                    <a:pt x="50640" y="79755"/>
                  </a:cubicBezTo>
                  <a:cubicBezTo>
                    <a:pt x="41628" y="54851"/>
                    <a:pt x="31353" y="30052"/>
                    <a:pt x="20054" y="6041"/>
                  </a:cubicBezTo>
                  <a:cubicBezTo>
                    <a:pt x="17580" y="787"/>
                    <a:pt x="11310" y="-1469"/>
                    <a:pt x="6048" y="1002"/>
                  </a:cubicBezTo>
                  <a:cubicBezTo>
                    <a:pt x="788" y="3473"/>
                    <a:pt x="-1471" y="9736"/>
                    <a:pt x="1004" y="14989"/>
                  </a:cubicBezTo>
                  <a:cubicBezTo>
                    <a:pt x="12014" y="38397"/>
                    <a:pt x="22051" y="62592"/>
                    <a:pt x="30828" y="86893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8CEFEF5F-4536-BB4F-8F3F-8118885B3A82}"/>
                </a:ext>
              </a:extLst>
            </p:cNvPr>
            <p:cNvSpPr/>
            <p:nvPr/>
          </p:nvSpPr>
          <p:spPr>
            <a:xfrm>
              <a:off x="9159672" y="3113626"/>
              <a:ext cx="77684" cy="105318"/>
            </a:xfrm>
            <a:custGeom>
              <a:avLst/>
              <a:gdLst>
                <a:gd name="connsiteX0" fmla="*/ 44586 w 64202"/>
                <a:gd name="connsiteY0" fmla="*/ 81857 h 87040"/>
                <a:gd name="connsiteX1" fmla="*/ 59012 w 64202"/>
                <a:gd name="connsiteY1" fmla="*/ 85583 h 87040"/>
                <a:gd name="connsiteX2" fmla="*/ 62743 w 64202"/>
                <a:gd name="connsiteY2" fmla="*/ 71176 h 87040"/>
                <a:gd name="connsiteX3" fmla="*/ 19072 w 64202"/>
                <a:gd name="connsiteY3" fmla="*/ 4364 h 87040"/>
                <a:gd name="connsiteX4" fmla="*/ 4370 w 64202"/>
                <a:gd name="connsiteY4" fmla="*/ 1989 h 87040"/>
                <a:gd name="connsiteX5" fmla="*/ 1992 w 64202"/>
                <a:gd name="connsiteY5" fmla="*/ 16672 h 87040"/>
                <a:gd name="connsiteX6" fmla="*/ 44586 w 64202"/>
                <a:gd name="connsiteY6" fmla="*/ 81857 h 8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02" h="87040">
                  <a:moveTo>
                    <a:pt x="44586" y="81857"/>
                  </a:moveTo>
                  <a:cubicBezTo>
                    <a:pt x="47539" y="86864"/>
                    <a:pt x="53998" y="88533"/>
                    <a:pt x="59012" y="85583"/>
                  </a:cubicBezTo>
                  <a:cubicBezTo>
                    <a:pt x="64026" y="82634"/>
                    <a:pt x="65697" y="76184"/>
                    <a:pt x="62743" y="71176"/>
                  </a:cubicBezTo>
                  <a:cubicBezTo>
                    <a:pt x="49290" y="48346"/>
                    <a:pt x="34601" y="25883"/>
                    <a:pt x="19072" y="4364"/>
                  </a:cubicBezTo>
                  <a:cubicBezTo>
                    <a:pt x="15668" y="-346"/>
                    <a:pt x="9086" y="-1410"/>
                    <a:pt x="4370" y="1989"/>
                  </a:cubicBezTo>
                  <a:cubicBezTo>
                    <a:pt x="-347" y="5388"/>
                    <a:pt x="-1412" y="11961"/>
                    <a:pt x="1992" y="16672"/>
                  </a:cubicBezTo>
                  <a:cubicBezTo>
                    <a:pt x="17127" y="37639"/>
                    <a:pt x="31474" y="59577"/>
                    <a:pt x="44586" y="81857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BB54EC8D-74E4-3146-9244-A4934EC7FD65}"/>
                </a:ext>
              </a:extLst>
            </p:cNvPr>
            <p:cNvSpPr/>
            <p:nvPr/>
          </p:nvSpPr>
          <p:spPr>
            <a:xfrm>
              <a:off x="8715987" y="2762782"/>
              <a:ext cx="112019" cy="65935"/>
            </a:xfrm>
            <a:custGeom>
              <a:avLst/>
              <a:gdLst>
                <a:gd name="connsiteX0" fmla="*/ 6503 w 92578"/>
                <a:gd name="connsiteY0" fmla="*/ 20219 h 54492"/>
                <a:gd name="connsiteX1" fmla="*/ 77082 w 92578"/>
                <a:gd name="connsiteY1" fmla="*/ 53284 h 54492"/>
                <a:gd name="connsiteX2" fmla="*/ 81970 w 92578"/>
                <a:gd name="connsiteY2" fmla="*/ 54492 h 54492"/>
                <a:gd name="connsiteX3" fmla="*/ 92578 w 92578"/>
                <a:gd name="connsiteY3" fmla="*/ 44093 h 54492"/>
                <a:gd name="connsiteX4" fmla="*/ 86910 w 92578"/>
                <a:gd name="connsiteY4" fmla="*/ 34679 h 54492"/>
                <a:gd name="connsiteX5" fmla="*/ 14544 w 92578"/>
                <a:gd name="connsiteY5" fmla="*/ 800 h 54492"/>
                <a:gd name="connsiteX6" fmla="*/ 801 w 92578"/>
                <a:gd name="connsiteY6" fmla="*/ 6495 h 54492"/>
                <a:gd name="connsiteX7" fmla="*/ 6503 w 92578"/>
                <a:gd name="connsiteY7" fmla="*/ 20219 h 5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578" h="54492">
                  <a:moveTo>
                    <a:pt x="6503" y="20219"/>
                  </a:moveTo>
                  <a:cubicBezTo>
                    <a:pt x="30441" y="30113"/>
                    <a:pt x="54169" y="41213"/>
                    <a:pt x="77082" y="53284"/>
                  </a:cubicBezTo>
                  <a:cubicBezTo>
                    <a:pt x="78585" y="54089"/>
                    <a:pt x="80265" y="54504"/>
                    <a:pt x="81970" y="54492"/>
                  </a:cubicBezTo>
                  <a:cubicBezTo>
                    <a:pt x="87775" y="54545"/>
                    <a:pt x="92524" y="49890"/>
                    <a:pt x="92578" y="44093"/>
                  </a:cubicBezTo>
                  <a:cubicBezTo>
                    <a:pt x="92614" y="40139"/>
                    <a:pt x="90423" y="36500"/>
                    <a:pt x="86910" y="34679"/>
                  </a:cubicBezTo>
                  <a:cubicBezTo>
                    <a:pt x="63418" y="22319"/>
                    <a:pt x="39086" y="11061"/>
                    <a:pt x="14544" y="800"/>
                  </a:cubicBezTo>
                  <a:cubicBezTo>
                    <a:pt x="9174" y="-1417"/>
                    <a:pt x="3022" y="1132"/>
                    <a:pt x="801" y="6495"/>
                  </a:cubicBezTo>
                  <a:cubicBezTo>
                    <a:pt x="-1419" y="11857"/>
                    <a:pt x="1134" y="18002"/>
                    <a:pt x="6503" y="20219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9B4050A4-3566-964B-8017-AB4146277F74}"/>
                </a:ext>
              </a:extLst>
            </p:cNvPr>
            <p:cNvSpPr/>
            <p:nvPr/>
          </p:nvSpPr>
          <p:spPr>
            <a:xfrm>
              <a:off x="7334936" y="3324784"/>
              <a:ext cx="57557" cy="115240"/>
            </a:xfrm>
            <a:custGeom>
              <a:avLst/>
              <a:gdLst>
                <a:gd name="connsiteX0" fmla="*/ 7384 w 47568"/>
                <a:gd name="connsiteY0" fmla="*/ 94794 h 95240"/>
                <a:gd name="connsiteX1" fmla="*/ 10458 w 47568"/>
                <a:gd name="connsiteY1" fmla="*/ 95240 h 95240"/>
                <a:gd name="connsiteX2" fmla="*/ 20523 w 47568"/>
                <a:gd name="connsiteY2" fmla="*/ 87787 h 95240"/>
                <a:gd name="connsiteX3" fmla="*/ 46799 w 47568"/>
                <a:gd name="connsiteY3" fmla="*/ 14441 h 95240"/>
                <a:gd name="connsiteX4" fmla="*/ 40992 w 47568"/>
                <a:gd name="connsiteY4" fmla="*/ 768 h 95240"/>
                <a:gd name="connsiteX5" fmla="*/ 27302 w 47568"/>
                <a:gd name="connsiteY5" fmla="*/ 6568 h 95240"/>
                <a:gd name="connsiteX6" fmla="*/ 448 w 47568"/>
                <a:gd name="connsiteY6" fmla="*/ 81752 h 95240"/>
                <a:gd name="connsiteX7" fmla="*/ 7384 w 47568"/>
                <a:gd name="connsiteY7" fmla="*/ 94794 h 9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568" h="95240">
                  <a:moveTo>
                    <a:pt x="7384" y="94794"/>
                  </a:moveTo>
                  <a:cubicBezTo>
                    <a:pt x="8384" y="95083"/>
                    <a:pt x="9418" y="95234"/>
                    <a:pt x="10458" y="95240"/>
                  </a:cubicBezTo>
                  <a:cubicBezTo>
                    <a:pt x="15091" y="95242"/>
                    <a:pt x="19179" y="92215"/>
                    <a:pt x="20523" y="87787"/>
                  </a:cubicBezTo>
                  <a:cubicBezTo>
                    <a:pt x="28064" y="63067"/>
                    <a:pt x="36893" y="38373"/>
                    <a:pt x="46799" y="14441"/>
                  </a:cubicBezTo>
                  <a:cubicBezTo>
                    <a:pt x="48976" y="9064"/>
                    <a:pt x="46376" y="2942"/>
                    <a:pt x="40992" y="768"/>
                  </a:cubicBezTo>
                  <a:cubicBezTo>
                    <a:pt x="35608" y="-1406"/>
                    <a:pt x="29479" y="1191"/>
                    <a:pt x="27302" y="6568"/>
                  </a:cubicBezTo>
                  <a:cubicBezTo>
                    <a:pt x="17238" y="31104"/>
                    <a:pt x="8199" y="56428"/>
                    <a:pt x="448" y="81752"/>
                  </a:cubicBezTo>
                  <a:cubicBezTo>
                    <a:pt x="-1211" y="87263"/>
                    <a:pt x="1883" y="93081"/>
                    <a:pt x="7384" y="94794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894C4A60-CCBE-644E-8318-27F9EB2650FC}"/>
                </a:ext>
              </a:extLst>
            </p:cNvPr>
            <p:cNvSpPr/>
            <p:nvPr/>
          </p:nvSpPr>
          <p:spPr>
            <a:xfrm>
              <a:off x="7407307" y="3155836"/>
              <a:ext cx="73708" cy="107836"/>
            </a:xfrm>
            <a:custGeom>
              <a:avLst/>
              <a:gdLst>
                <a:gd name="connsiteX0" fmla="*/ 5592 w 60916"/>
                <a:gd name="connsiteY0" fmla="*/ 87911 h 89121"/>
                <a:gd name="connsiteX1" fmla="*/ 19788 w 60916"/>
                <a:gd name="connsiteY1" fmla="*/ 83512 h 89121"/>
                <a:gd name="connsiteX2" fmla="*/ 19808 w 60916"/>
                <a:gd name="connsiteY2" fmla="*/ 83476 h 89121"/>
                <a:gd name="connsiteX3" fmla="*/ 59222 w 60916"/>
                <a:gd name="connsiteY3" fmla="*/ 16244 h 89121"/>
                <a:gd name="connsiteX4" fmla="*/ 56108 w 60916"/>
                <a:gd name="connsiteY4" fmla="*/ 1692 h 89121"/>
                <a:gd name="connsiteX5" fmla="*/ 41538 w 60916"/>
                <a:gd name="connsiteY5" fmla="*/ 4802 h 89121"/>
                <a:gd name="connsiteX6" fmla="*/ 1229 w 60916"/>
                <a:gd name="connsiteY6" fmla="*/ 73714 h 89121"/>
                <a:gd name="connsiteX7" fmla="*/ 5585 w 60916"/>
                <a:gd name="connsiteY7" fmla="*/ 87907 h 89121"/>
                <a:gd name="connsiteX8" fmla="*/ 5592 w 60916"/>
                <a:gd name="connsiteY8" fmla="*/ 87911 h 8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16" h="89121">
                  <a:moveTo>
                    <a:pt x="5592" y="87911"/>
                  </a:moveTo>
                  <a:cubicBezTo>
                    <a:pt x="10728" y="90611"/>
                    <a:pt x="17084" y="88642"/>
                    <a:pt x="19788" y="83512"/>
                  </a:cubicBezTo>
                  <a:cubicBezTo>
                    <a:pt x="19795" y="83500"/>
                    <a:pt x="19801" y="83488"/>
                    <a:pt x="19808" y="83476"/>
                  </a:cubicBezTo>
                  <a:cubicBezTo>
                    <a:pt x="31816" y="60567"/>
                    <a:pt x="45033" y="37946"/>
                    <a:pt x="59222" y="16244"/>
                  </a:cubicBezTo>
                  <a:cubicBezTo>
                    <a:pt x="62386" y="11367"/>
                    <a:pt x="60991" y="4852"/>
                    <a:pt x="56108" y="1692"/>
                  </a:cubicBezTo>
                  <a:cubicBezTo>
                    <a:pt x="51225" y="-1467"/>
                    <a:pt x="44701" y="-75"/>
                    <a:pt x="41538" y="4802"/>
                  </a:cubicBezTo>
                  <a:cubicBezTo>
                    <a:pt x="27086" y="27055"/>
                    <a:pt x="13527" y="50253"/>
                    <a:pt x="1229" y="73714"/>
                  </a:cubicBezTo>
                  <a:cubicBezTo>
                    <a:pt x="-1493" y="78834"/>
                    <a:pt x="457" y="85189"/>
                    <a:pt x="5585" y="87907"/>
                  </a:cubicBezTo>
                  <a:cubicBezTo>
                    <a:pt x="5587" y="87909"/>
                    <a:pt x="5589" y="87910"/>
                    <a:pt x="5592" y="87911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323222C8-E4B2-044F-A141-6B926367FDC3}"/>
                </a:ext>
              </a:extLst>
            </p:cNvPr>
            <p:cNvSpPr/>
            <p:nvPr/>
          </p:nvSpPr>
          <p:spPr>
            <a:xfrm>
              <a:off x="7796616" y="2783510"/>
              <a:ext cx="109866" cy="70195"/>
            </a:xfrm>
            <a:custGeom>
              <a:avLst/>
              <a:gdLst>
                <a:gd name="connsiteX0" fmla="*/ 10704 w 90798"/>
                <a:gd name="connsiteY0" fmla="*/ 58013 h 58012"/>
                <a:gd name="connsiteX1" fmla="*/ 15959 w 90798"/>
                <a:gd name="connsiteY1" fmla="*/ 56543 h 58012"/>
                <a:gd name="connsiteX2" fmla="*/ 84777 w 90798"/>
                <a:gd name="connsiteY2" fmla="*/ 20014 h 58012"/>
                <a:gd name="connsiteX3" fmla="*/ 89783 w 90798"/>
                <a:gd name="connsiteY3" fmla="*/ 6014 h 58012"/>
                <a:gd name="connsiteX4" fmla="*/ 75765 w 90798"/>
                <a:gd name="connsiteY4" fmla="*/ 1015 h 58012"/>
                <a:gd name="connsiteX5" fmla="*/ 5239 w 90798"/>
                <a:gd name="connsiteY5" fmla="*/ 38436 h 58012"/>
                <a:gd name="connsiteX6" fmla="*/ 1421 w 90798"/>
                <a:gd name="connsiteY6" fmla="*/ 52783 h 58012"/>
                <a:gd name="connsiteX7" fmla="*/ 10494 w 90798"/>
                <a:gd name="connsiteY7" fmla="*/ 58013 h 5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98" h="58012">
                  <a:moveTo>
                    <a:pt x="10704" y="58013"/>
                  </a:moveTo>
                  <a:cubicBezTo>
                    <a:pt x="12554" y="57993"/>
                    <a:pt x="14367" y="57486"/>
                    <a:pt x="15959" y="56543"/>
                  </a:cubicBezTo>
                  <a:cubicBezTo>
                    <a:pt x="38241" y="43422"/>
                    <a:pt x="61391" y="31088"/>
                    <a:pt x="84777" y="20014"/>
                  </a:cubicBezTo>
                  <a:cubicBezTo>
                    <a:pt x="90031" y="17528"/>
                    <a:pt x="92272" y="11260"/>
                    <a:pt x="89783" y="6014"/>
                  </a:cubicBezTo>
                  <a:cubicBezTo>
                    <a:pt x="87294" y="767"/>
                    <a:pt x="81018" y="-1471"/>
                    <a:pt x="75765" y="1015"/>
                  </a:cubicBezTo>
                  <a:cubicBezTo>
                    <a:pt x="51801" y="12351"/>
                    <a:pt x="28046" y="24947"/>
                    <a:pt x="5239" y="38436"/>
                  </a:cubicBezTo>
                  <a:cubicBezTo>
                    <a:pt x="217" y="41345"/>
                    <a:pt x="-1492" y="47768"/>
                    <a:pt x="1421" y="52783"/>
                  </a:cubicBezTo>
                  <a:cubicBezTo>
                    <a:pt x="3298" y="56014"/>
                    <a:pt x="6753" y="58006"/>
                    <a:pt x="10494" y="58013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2090299E-422E-004E-B0AC-C9F7733583E4}"/>
                </a:ext>
              </a:extLst>
            </p:cNvPr>
            <p:cNvSpPr/>
            <p:nvPr/>
          </p:nvSpPr>
          <p:spPr>
            <a:xfrm>
              <a:off x="7969322" y="2718477"/>
              <a:ext cx="116582" cy="53815"/>
            </a:xfrm>
            <a:custGeom>
              <a:avLst/>
              <a:gdLst>
                <a:gd name="connsiteX0" fmla="*/ 10444 w 96349"/>
                <a:gd name="connsiteY0" fmla="*/ 44475 h 44475"/>
                <a:gd name="connsiteX1" fmla="*/ 14044 w 96349"/>
                <a:gd name="connsiteY1" fmla="*/ 43845 h 44475"/>
                <a:gd name="connsiteX2" fmla="*/ 88459 w 96349"/>
                <a:gd name="connsiteY2" fmla="*/ 20673 h 44475"/>
                <a:gd name="connsiteX3" fmla="*/ 96014 w 96349"/>
                <a:gd name="connsiteY3" fmla="*/ 7880 h 44475"/>
                <a:gd name="connsiteX4" fmla="*/ 83204 w 96349"/>
                <a:gd name="connsiteY4" fmla="*/ 336 h 44475"/>
                <a:gd name="connsiteX5" fmla="*/ 7002 w 96349"/>
                <a:gd name="connsiteY5" fmla="*/ 24085 h 44475"/>
                <a:gd name="connsiteX6" fmla="*/ 607 w 96349"/>
                <a:gd name="connsiteY6" fmla="*/ 37486 h 44475"/>
                <a:gd name="connsiteX7" fmla="*/ 10602 w 96349"/>
                <a:gd name="connsiteY7" fmla="*/ 44475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349" h="44475">
                  <a:moveTo>
                    <a:pt x="10444" y="44475"/>
                  </a:moveTo>
                  <a:cubicBezTo>
                    <a:pt x="11671" y="44483"/>
                    <a:pt x="12891" y="44270"/>
                    <a:pt x="14044" y="43845"/>
                  </a:cubicBezTo>
                  <a:cubicBezTo>
                    <a:pt x="38376" y="35002"/>
                    <a:pt x="63391" y="27208"/>
                    <a:pt x="88459" y="20673"/>
                  </a:cubicBezTo>
                  <a:cubicBezTo>
                    <a:pt x="94083" y="19224"/>
                    <a:pt x="97465" y="13496"/>
                    <a:pt x="96014" y="7880"/>
                  </a:cubicBezTo>
                  <a:cubicBezTo>
                    <a:pt x="94563" y="2264"/>
                    <a:pt x="88828" y="-1114"/>
                    <a:pt x="83204" y="336"/>
                  </a:cubicBezTo>
                  <a:cubicBezTo>
                    <a:pt x="57532" y="7027"/>
                    <a:pt x="31859" y="15031"/>
                    <a:pt x="7002" y="24085"/>
                  </a:cubicBezTo>
                  <a:cubicBezTo>
                    <a:pt x="1530" y="26022"/>
                    <a:pt x="-1333" y="32021"/>
                    <a:pt x="607" y="37486"/>
                  </a:cubicBezTo>
                  <a:cubicBezTo>
                    <a:pt x="2105" y="41706"/>
                    <a:pt x="6118" y="44513"/>
                    <a:pt x="10602" y="44475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C5E1A662-65E2-C345-81D4-2C29CECDE8DA}"/>
                </a:ext>
              </a:extLst>
            </p:cNvPr>
            <p:cNvSpPr/>
            <p:nvPr/>
          </p:nvSpPr>
          <p:spPr>
            <a:xfrm>
              <a:off x="7511021" y="3006156"/>
              <a:ext cx="87966" cy="97572"/>
            </a:xfrm>
            <a:custGeom>
              <a:avLst/>
              <a:gdLst>
                <a:gd name="connsiteX0" fmla="*/ 4016 w 72699"/>
                <a:gd name="connsiteY0" fmla="*/ 78382 h 80638"/>
                <a:gd name="connsiteX1" fmla="*/ 10506 w 72699"/>
                <a:gd name="connsiteY1" fmla="*/ 80639 h 80638"/>
                <a:gd name="connsiteX2" fmla="*/ 18783 w 72699"/>
                <a:gd name="connsiteY2" fmla="*/ 76623 h 80638"/>
                <a:gd name="connsiteX3" fmla="*/ 69813 w 72699"/>
                <a:gd name="connsiteY3" fmla="*/ 17736 h 80638"/>
                <a:gd name="connsiteX4" fmla="*/ 69419 w 72699"/>
                <a:gd name="connsiteY4" fmla="*/ 2883 h 80638"/>
                <a:gd name="connsiteX5" fmla="*/ 54546 w 72699"/>
                <a:gd name="connsiteY5" fmla="*/ 3277 h 80638"/>
                <a:gd name="connsiteX6" fmla="*/ 2255 w 72699"/>
                <a:gd name="connsiteY6" fmla="*/ 63634 h 80638"/>
                <a:gd name="connsiteX7" fmla="*/ 4007 w 72699"/>
                <a:gd name="connsiteY7" fmla="*/ 78375 h 80638"/>
                <a:gd name="connsiteX8" fmla="*/ 4015 w 72699"/>
                <a:gd name="connsiteY8" fmla="*/ 78382 h 8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699" h="80638">
                  <a:moveTo>
                    <a:pt x="4016" y="78382"/>
                  </a:moveTo>
                  <a:cubicBezTo>
                    <a:pt x="5865" y="79839"/>
                    <a:pt x="8150" y="80634"/>
                    <a:pt x="10506" y="80639"/>
                  </a:cubicBezTo>
                  <a:cubicBezTo>
                    <a:pt x="13736" y="80642"/>
                    <a:pt x="16788" y="79161"/>
                    <a:pt x="18783" y="76623"/>
                  </a:cubicBezTo>
                  <a:cubicBezTo>
                    <a:pt x="34812" y="56312"/>
                    <a:pt x="51971" y="36499"/>
                    <a:pt x="69813" y="17736"/>
                  </a:cubicBezTo>
                  <a:cubicBezTo>
                    <a:pt x="73811" y="13526"/>
                    <a:pt x="73634" y="6876"/>
                    <a:pt x="69419" y="2883"/>
                  </a:cubicBezTo>
                  <a:cubicBezTo>
                    <a:pt x="65203" y="-1110"/>
                    <a:pt x="58544" y="-934"/>
                    <a:pt x="54546" y="3277"/>
                  </a:cubicBezTo>
                  <a:cubicBezTo>
                    <a:pt x="36152" y="22512"/>
                    <a:pt x="18651" y="42797"/>
                    <a:pt x="2255" y="63634"/>
                  </a:cubicBezTo>
                  <a:cubicBezTo>
                    <a:pt x="-1338" y="68187"/>
                    <a:pt x="-553" y="74787"/>
                    <a:pt x="4007" y="78375"/>
                  </a:cubicBezTo>
                  <a:cubicBezTo>
                    <a:pt x="4009" y="78377"/>
                    <a:pt x="4013" y="78379"/>
                    <a:pt x="4015" y="78382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A837DFC7-B98C-1E4D-9C7A-6E2B6125456E}"/>
                </a:ext>
              </a:extLst>
            </p:cNvPr>
            <p:cNvSpPr/>
            <p:nvPr/>
          </p:nvSpPr>
          <p:spPr>
            <a:xfrm>
              <a:off x="7642409" y="2880563"/>
              <a:ext cx="100092" cy="84976"/>
            </a:xfrm>
            <a:custGeom>
              <a:avLst/>
              <a:gdLst>
                <a:gd name="connsiteX0" fmla="*/ 10496 w 82721"/>
                <a:gd name="connsiteY0" fmla="*/ 70203 h 70228"/>
                <a:gd name="connsiteX1" fmla="*/ 17433 w 82721"/>
                <a:gd name="connsiteY1" fmla="*/ 67578 h 70228"/>
                <a:gd name="connsiteX2" fmla="*/ 78368 w 82721"/>
                <a:gd name="connsiteY2" fmla="*/ 19030 h 70228"/>
                <a:gd name="connsiteX3" fmla="*/ 80720 w 82721"/>
                <a:gd name="connsiteY3" fmla="*/ 4348 h 70228"/>
                <a:gd name="connsiteX4" fmla="*/ 66018 w 82721"/>
                <a:gd name="connsiteY4" fmla="*/ 1999 h 70228"/>
                <a:gd name="connsiteX5" fmla="*/ 3559 w 82721"/>
                <a:gd name="connsiteY5" fmla="*/ 51859 h 70228"/>
                <a:gd name="connsiteX6" fmla="*/ 2628 w 82721"/>
                <a:gd name="connsiteY6" fmla="*/ 66675 h 70228"/>
                <a:gd name="connsiteX7" fmla="*/ 10495 w 82721"/>
                <a:gd name="connsiteY7" fmla="*/ 70229 h 7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721" h="70228">
                  <a:moveTo>
                    <a:pt x="10496" y="70203"/>
                  </a:moveTo>
                  <a:cubicBezTo>
                    <a:pt x="13050" y="70199"/>
                    <a:pt x="15517" y="69266"/>
                    <a:pt x="17433" y="67578"/>
                  </a:cubicBezTo>
                  <a:cubicBezTo>
                    <a:pt x="36930" y="50521"/>
                    <a:pt x="57426" y="34198"/>
                    <a:pt x="78368" y="19030"/>
                  </a:cubicBezTo>
                  <a:cubicBezTo>
                    <a:pt x="83077" y="15625"/>
                    <a:pt x="84130" y="9051"/>
                    <a:pt x="80720" y="4348"/>
                  </a:cubicBezTo>
                  <a:cubicBezTo>
                    <a:pt x="77309" y="-355"/>
                    <a:pt x="70727" y="-1407"/>
                    <a:pt x="66018" y="1999"/>
                  </a:cubicBezTo>
                  <a:cubicBezTo>
                    <a:pt x="44550" y="17561"/>
                    <a:pt x="23529" y="34277"/>
                    <a:pt x="3559" y="51859"/>
                  </a:cubicBezTo>
                  <a:cubicBezTo>
                    <a:pt x="-795" y="55694"/>
                    <a:pt x="-1212" y="62327"/>
                    <a:pt x="2628" y="66675"/>
                  </a:cubicBezTo>
                  <a:cubicBezTo>
                    <a:pt x="4620" y="68931"/>
                    <a:pt x="7484" y="70224"/>
                    <a:pt x="10495" y="70229"/>
                  </a:cubicBezTo>
                  <a:close/>
                </a:path>
              </a:pathLst>
            </a:custGeom>
            <a:grpFill/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109" name="Freeform 108">
            <a:extLst>
              <a:ext uri="{FF2B5EF4-FFF2-40B4-BE49-F238E27FC236}">
                <a16:creationId xmlns:a16="http://schemas.microsoft.com/office/drawing/2014/main" id="{AA1A96AA-4F57-EB46-9D28-9350B2405C22}"/>
              </a:ext>
            </a:extLst>
          </p:cNvPr>
          <p:cNvSpPr/>
          <p:nvPr/>
        </p:nvSpPr>
        <p:spPr>
          <a:xfrm>
            <a:off x="7195786" y="3415220"/>
            <a:ext cx="1889728" cy="1196187"/>
          </a:xfrm>
          <a:custGeom>
            <a:avLst/>
            <a:gdLst>
              <a:gd name="connsiteX0" fmla="*/ 1700321 w 1717935"/>
              <a:gd name="connsiteY0" fmla="*/ 289079 h 1087443"/>
              <a:gd name="connsiteX1" fmla="*/ 1678571 w 1717935"/>
              <a:gd name="connsiteY1" fmla="*/ 306484 h 1087443"/>
              <a:gd name="connsiteX2" fmla="*/ 1678564 w 1717935"/>
              <a:gd name="connsiteY2" fmla="*/ 306556 h 1087443"/>
              <a:gd name="connsiteX3" fmla="*/ 1653154 w 1717935"/>
              <a:gd name="connsiteY3" fmla="*/ 439604 h 1087443"/>
              <a:gd name="connsiteX4" fmla="*/ 1651657 w 1717935"/>
              <a:gd name="connsiteY4" fmla="*/ 443356 h 1087443"/>
              <a:gd name="connsiteX5" fmla="*/ 850404 w 1717935"/>
              <a:gd name="connsiteY5" fmla="*/ 1046925 h 1087443"/>
              <a:gd name="connsiteX6" fmla="*/ 41530 w 1717935"/>
              <a:gd name="connsiteY6" fmla="*/ 414779 h 1087443"/>
              <a:gd name="connsiteX7" fmla="*/ 231615 w 1717935"/>
              <a:gd name="connsiteY7" fmla="*/ 227935 h 1087443"/>
              <a:gd name="connsiteX8" fmla="*/ 231824 w 1717935"/>
              <a:gd name="connsiteY8" fmla="*/ 200064 h 1087443"/>
              <a:gd name="connsiteX9" fmla="*/ 231615 w 1717935"/>
              <a:gd name="connsiteY9" fmla="*/ 199855 h 1087443"/>
              <a:gd name="connsiteX10" fmla="*/ 34015 w 1717935"/>
              <a:gd name="connsiteY10" fmla="*/ 5664 h 1087443"/>
              <a:gd name="connsiteX11" fmla="*/ 6096 w 1717935"/>
              <a:gd name="connsiteY11" fmla="*/ 5887 h 1087443"/>
              <a:gd name="connsiteX12" fmla="*/ 6319 w 1717935"/>
              <a:gd name="connsiteY12" fmla="*/ 33769 h 1087443"/>
              <a:gd name="connsiteX13" fmla="*/ 189625 w 1717935"/>
              <a:gd name="connsiteY13" fmla="*/ 214000 h 1087443"/>
              <a:gd name="connsiteX14" fmla="*/ 5899 w 1717935"/>
              <a:gd name="connsiteY14" fmla="*/ 394572 h 1087443"/>
              <a:gd name="connsiteX15" fmla="*/ 512 w 1717935"/>
              <a:gd name="connsiteY15" fmla="*/ 413099 h 1087443"/>
              <a:gd name="connsiteX16" fmla="*/ 843781 w 1717935"/>
              <a:gd name="connsiteY16" fmla="*/ 1086289 h 1087443"/>
              <a:gd name="connsiteX17" fmla="*/ 850403 w 1717935"/>
              <a:gd name="connsiteY17" fmla="*/ 1087443 h 1087443"/>
              <a:gd name="connsiteX18" fmla="*/ 1717821 w 1717935"/>
              <a:gd name="connsiteY18" fmla="*/ 310807 h 1087443"/>
              <a:gd name="connsiteX19" fmla="*/ 1700321 w 1717935"/>
              <a:gd name="connsiteY19" fmla="*/ 289079 h 108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17935" h="1087443">
                <a:moveTo>
                  <a:pt x="1700321" y="289079"/>
                </a:moveTo>
                <a:cubicBezTo>
                  <a:pt x="1689502" y="287887"/>
                  <a:pt x="1679765" y="295680"/>
                  <a:pt x="1678571" y="306484"/>
                </a:cubicBezTo>
                <a:cubicBezTo>
                  <a:pt x="1678569" y="306508"/>
                  <a:pt x="1678566" y="306532"/>
                  <a:pt x="1678564" y="306556"/>
                </a:cubicBezTo>
                <a:cubicBezTo>
                  <a:pt x="1673704" y="351518"/>
                  <a:pt x="1665206" y="396012"/>
                  <a:pt x="1653154" y="439604"/>
                </a:cubicBezTo>
                <a:cubicBezTo>
                  <a:pt x="1652534" y="440803"/>
                  <a:pt x="1652032" y="442060"/>
                  <a:pt x="1651657" y="443356"/>
                </a:cubicBezTo>
                <a:cubicBezTo>
                  <a:pt x="1550307" y="798727"/>
                  <a:pt x="1220720" y="1046925"/>
                  <a:pt x="850404" y="1046925"/>
                </a:cubicBezTo>
                <a:cubicBezTo>
                  <a:pt x="464400" y="1046925"/>
                  <a:pt x="133341" y="787548"/>
                  <a:pt x="41530" y="414779"/>
                </a:cubicBezTo>
                <a:lnTo>
                  <a:pt x="231615" y="227935"/>
                </a:lnTo>
                <a:cubicBezTo>
                  <a:pt x="239379" y="220296"/>
                  <a:pt x="239472" y="207818"/>
                  <a:pt x="231824" y="200064"/>
                </a:cubicBezTo>
                <a:cubicBezTo>
                  <a:pt x="231755" y="199994"/>
                  <a:pt x="231685" y="199925"/>
                  <a:pt x="231615" y="199855"/>
                </a:cubicBezTo>
                <a:lnTo>
                  <a:pt x="34015" y="5664"/>
                </a:lnTo>
                <a:cubicBezTo>
                  <a:pt x="26243" y="-1974"/>
                  <a:pt x="13744" y="-1874"/>
                  <a:pt x="6096" y="5887"/>
                </a:cubicBezTo>
                <a:cubicBezTo>
                  <a:pt x="-1552" y="13648"/>
                  <a:pt x="-1452" y="26131"/>
                  <a:pt x="6319" y="33769"/>
                </a:cubicBezTo>
                <a:lnTo>
                  <a:pt x="189625" y="214000"/>
                </a:lnTo>
                <a:lnTo>
                  <a:pt x="5899" y="394572"/>
                </a:lnTo>
                <a:cubicBezTo>
                  <a:pt x="997" y="399391"/>
                  <a:pt x="-1043" y="406408"/>
                  <a:pt x="512" y="413099"/>
                </a:cubicBezTo>
                <a:cubicBezTo>
                  <a:pt x="91836" y="805287"/>
                  <a:pt x="440608" y="1083715"/>
                  <a:pt x="843781" y="1086289"/>
                </a:cubicBezTo>
                <a:cubicBezTo>
                  <a:pt x="845906" y="1087050"/>
                  <a:pt x="848146" y="1087440"/>
                  <a:pt x="850403" y="1087443"/>
                </a:cubicBezTo>
                <a:cubicBezTo>
                  <a:pt x="1295572" y="1087421"/>
                  <a:pt x="1669362" y="752751"/>
                  <a:pt x="1717821" y="310807"/>
                </a:cubicBezTo>
                <a:cubicBezTo>
                  <a:pt x="1718987" y="299984"/>
                  <a:pt x="1711157" y="290261"/>
                  <a:pt x="1700321" y="289079"/>
                </a:cubicBezTo>
                <a:close/>
              </a:path>
            </a:pathLst>
          </a:custGeom>
          <a:solidFill>
            <a:schemeClr val="accent4"/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110" name="Freeform 109">
            <a:extLst>
              <a:ext uri="{FF2B5EF4-FFF2-40B4-BE49-F238E27FC236}">
                <a16:creationId xmlns:a16="http://schemas.microsoft.com/office/drawing/2014/main" id="{40863A99-6370-2247-81FD-596F83E6EA57}"/>
              </a:ext>
            </a:extLst>
          </p:cNvPr>
          <p:cNvSpPr/>
          <p:nvPr/>
        </p:nvSpPr>
        <p:spPr>
          <a:xfrm>
            <a:off x="9055205" y="3441887"/>
            <a:ext cx="311277" cy="424998"/>
          </a:xfrm>
          <a:custGeom>
            <a:avLst/>
            <a:gdLst>
              <a:gd name="connsiteX0" fmla="*/ 282980 w 282979"/>
              <a:gd name="connsiteY0" fmla="*/ 193221 h 386362"/>
              <a:gd name="connsiteX1" fmla="*/ 85564 w 282979"/>
              <a:gd name="connsiteY1" fmla="*/ 0 h 386362"/>
              <a:gd name="connsiteX2" fmla="*/ 85564 w 282979"/>
              <a:gd name="connsiteY2" fmla="*/ 181386 h 386362"/>
              <a:gd name="connsiteX3" fmla="*/ 23261 w 282979"/>
              <a:gd name="connsiteY3" fmla="*/ 181386 h 386362"/>
              <a:gd name="connsiteX4" fmla="*/ 22000 w 282979"/>
              <a:gd name="connsiteY4" fmla="*/ 143833 h 386362"/>
              <a:gd name="connsiteX5" fmla="*/ 21054 w 282979"/>
              <a:gd name="connsiteY5" fmla="*/ 131893 h 386362"/>
              <a:gd name="connsiteX6" fmla="*/ 9716 w 282979"/>
              <a:gd name="connsiteY6" fmla="*/ 122223 h 386362"/>
              <a:gd name="connsiteX7" fmla="*/ 33 w 282979"/>
              <a:gd name="connsiteY7" fmla="*/ 133546 h 386362"/>
              <a:gd name="connsiteX8" fmla="*/ 952 w 282979"/>
              <a:gd name="connsiteY8" fmla="*/ 145224 h 386362"/>
              <a:gd name="connsiteX9" fmla="*/ 2240 w 282979"/>
              <a:gd name="connsiteY9" fmla="*/ 191909 h 386362"/>
              <a:gd name="connsiteX10" fmla="*/ 2240 w 282979"/>
              <a:gd name="connsiteY10" fmla="*/ 202406 h 386362"/>
              <a:gd name="connsiteX11" fmla="*/ 85537 w 282979"/>
              <a:gd name="connsiteY11" fmla="*/ 202406 h 386362"/>
              <a:gd name="connsiteX12" fmla="*/ 85537 w 282979"/>
              <a:gd name="connsiteY12" fmla="*/ 386363 h 38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2979" h="386362">
                <a:moveTo>
                  <a:pt x="282980" y="193221"/>
                </a:moveTo>
                <a:lnTo>
                  <a:pt x="85564" y="0"/>
                </a:lnTo>
                <a:lnTo>
                  <a:pt x="85564" y="181386"/>
                </a:lnTo>
                <a:lnTo>
                  <a:pt x="23261" y="181386"/>
                </a:lnTo>
                <a:cubicBezTo>
                  <a:pt x="23104" y="168921"/>
                  <a:pt x="22683" y="156377"/>
                  <a:pt x="22000" y="143833"/>
                </a:cubicBezTo>
                <a:lnTo>
                  <a:pt x="21054" y="131893"/>
                </a:lnTo>
                <a:cubicBezTo>
                  <a:pt x="20597" y="126096"/>
                  <a:pt x="15521" y="121766"/>
                  <a:pt x="9716" y="122223"/>
                </a:cubicBezTo>
                <a:cubicBezTo>
                  <a:pt x="3911" y="122679"/>
                  <a:pt x="-424" y="127749"/>
                  <a:pt x="33" y="133546"/>
                </a:cubicBezTo>
                <a:lnTo>
                  <a:pt x="952" y="145224"/>
                </a:lnTo>
                <a:cubicBezTo>
                  <a:pt x="1820" y="160681"/>
                  <a:pt x="2240" y="176400"/>
                  <a:pt x="2240" y="191909"/>
                </a:cubicBezTo>
                <a:lnTo>
                  <a:pt x="2240" y="202406"/>
                </a:lnTo>
                <a:lnTo>
                  <a:pt x="85537" y="202406"/>
                </a:lnTo>
                <a:lnTo>
                  <a:pt x="85537" y="386363"/>
                </a:lnTo>
                <a:close/>
              </a:path>
            </a:pathLst>
          </a:custGeom>
          <a:solidFill>
            <a:schemeClr val="accent4"/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4A83FF28-8D6D-FB44-AE37-B50B8C8F0DF0}"/>
              </a:ext>
            </a:extLst>
          </p:cNvPr>
          <p:cNvSpPr>
            <a:spLocks noChangeAspect="1"/>
          </p:cNvSpPr>
          <p:nvPr/>
        </p:nvSpPr>
        <p:spPr>
          <a:xfrm>
            <a:off x="1278127" y="2916051"/>
            <a:ext cx="1479431" cy="147943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132A38E0-1806-6E4F-A318-ECB7A7299EAD}"/>
              </a:ext>
            </a:extLst>
          </p:cNvPr>
          <p:cNvSpPr txBox="1"/>
          <p:nvPr/>
        </p:nvSpPr>
        <p:spPr>
          <a:xfrm>
            <a:off x="1421933" y="4860425"/>
            <a:ext cx="1153382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Increasing brand awareness</a:t>
            </a:r>
          </a:p>
        </p:txBody>
      </p:sp>
      <p:sp>
        <p:nvSpPr>
          <p:cNvPr id="114" name="Freeform 113">
            <a:extLst>
              <a:ext uri="{FF2B5EF4-FFF2-40B4-BE49-F238E27FC236}">
                <a16:creationId xmlns:a16="http://schemas.microsoft.com/office/drawing/2014/main" id="{A5A6B935-1D44-0D4F-96A5-BEB550E4FAC1}"/>
              </a:ext>
            </a:extLst>
          </p:cNvPr>
          <p:cNvSpPr>
            <a:spLocks noChangeAspect="1"/>
          </p:cNvSpPr>
          <p:nvPr/>
        </p:nvSpPr>
        <p:spPr>
          <a:xfrm>
            <a:off x="3334913" y="2914700"/>
            <a:ext cx="1459082" cy="1482347"/>
          </a:xfrm>
          <a:custGeom>
            <a:avLst/>
            <a:gdLst>
              <a:gd name="connsiteX0" fmla="*/ 724709 w 1474906"/>
              <a:gd name="connsiteY0" fmla="*/ 0 h 1498425"/>
              <a:gd name="connsiteX1" fmla="*/ 1419 w 1474906"/>
              <a:gd name="connsiteY1" fmla="*/ 549956 h 1498425"/>
              <a:gd name="connsiteX2" fmla="*/ 211553 w 1474906"/>
              <a:gd name="connsiteY2" fmla="*/ 749134 h 1498425"/>
              <a:gd name="connsiteX3" fmla="*/ 0 w 1474906"/>
              <a:gd name="connsiteY3" fmla="*/ 943142 h 1498425"/>
              <a:gd name="connsiteX4" fmla="*/ 724709 w 1474906"/>
              <a:gd name="connsiteY4" fmla="*/ 1498426 h 1498425"/>
              <a:gd name="connsiteX5" fmla="*/ 1474907 w 1474906"/>
              <a:gd name="connsiteY5" fmla="*/ 749239 h 1498425"/>
              <a:gd name="connsiteX6" fmla="*/ 724709 w 1474906"/>
              <a:gd name="connsiteY6" fmla="*/ 0 h 149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906" h="1498425">
                <a:moveTo>
                  <a:pt x="724709" y="0"/>
                </a:moveTo>
                <a:cubicBezTo>
                  <a:pt x="379487" y="0"/>
                  <a:pt x="88815" y="232925"/>
                  <a:pt x="1419" y="549956"/>
                </a:cubicBezTo>
                <a:lnTo>
                  <a:pt x="211553" y="749134"/>
                </a:lnTo>
                <a:lnTo>
                  <a:pt x="0" y="943142"/>
                </a:lnTo>
                <a:cubicBezTo>
                  <a:pt x="85583" y="1262850"/>
                  <a:pt x="377595" y="1498426"/>
                  <a:pt x="724709" y="1498426"/>
                </a:cubicBezTo>
                <a:cubicBezTo>
                  <a:pt x="1139039" y="1498426"/>
                  <a:pt x="1474907" y="1162999"/>
                  <a:pt x="1474907" y="749239"/>
                </a:cubicBezTo>
                <a:cubicBezTo>
                  <a:pt x="1474907" y="335479"/>
                  <a:pt x="1139118" y="0"/>
                  <a:pt x="724709" y="0"/>
                </a:cubicBezTo>
                <a:close/>
              </a:path>
            </a:pathLst>
          </a:custGeom>
          <a:solidFill>
            <a:schemeClr val="bg2"/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7B2A8012-DB30-0041-A22E-C45696421394}"/>
              </a:ext>
            </a:extLst>
          </p:cNvPr>
          <p:cNvSpPr txBox="1"/>
          <p:nvPr/>
        </p:nvSpPr>
        <p:spPr>
          <a:xfrm>
            <a:off x="3317616" y="4860425"/>
            <a:ext cx="1493676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Connecting with potential consumers</a:t>
            </a:r>
          </a:p>
        </p:txBody>
      </p:sp>
      <p:sp>
        <p:nvSpPr>
          <p:cNvPr id="116" name="Freeform 115">
            <a:extLst>
              <a:ext uri="{FF2B5EF4-FFF2-40B4-BE49-F238E27FC236}">
                <a16:creationId xmlns:a16="http://schemas.microsoft.com/office/drawing/2014/main" id="{59873649-59E6-1847-AC97-6641182C596E}"/>
              </a:ext>
            </a:extLst>
          </p:cNvPr>
          <p:cNvSpPr>
            <a:spLocks noChangeAspect="1"/>
          </p:cNvSpPr>
          <p:nvPr/>
        </p:nvSpPr>
        <p:spPr>
          <a:xfrm>
            <a:off x="5373863" y="2914700"/>
            <a:ext cx="1459082" cy="1482347"/>
          </a:xfrm>
          <a:custGeom>
            <a:avLst/>
            <a:gdLst>
              <a:gd name="connsiteX0" fmla="*/ 724709 w 1474906"/>
              <a:gd name="connsiteY0" fmla="*/ 0 h 1498425"/>
              <a:gd name="connsiteX1" fmla="*/ 1419 w 1474906"/>
              <a:gd name="connsiteY1" fmla="*/ 549956 h 1498425"/>
              <a:gd name="connsiteX2" fmla="*/ 211553 w 1474906"/>
              <a:gd name="connsiteY2" fmla="*/ 749134 h 1498425"/>
              <a:gd name="connsiteX3" fmla="*/ 0 w 1474906"/>
              <a:gd name="connsiteY3" fmla="*/ 943142 h 1498425"/>
              <a:gd name="connsiteX4" fmla="*/ 724709 w 1474906"/>
              <a:gd name="connsiteY4" fmla="*/ 1498426 h 1498425"/>
              <a:gd name="connsiteX5" fmla="*/ 1474907 w 1474906"/>
              <a:gd name="connsiteY5" fmla="*/ 749239 h 1498425"/>
              <a:gd name="connsiteX6" fmla="*/ 724709 w 1474906"/>
              <a:gd name="connsiteY6" fmla="*/ 0 h 149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906" h="1498425">
                <a:moveTo>
                  <a:pt x="724709" y="0"/>
                </a:moveTo>
                <a:cubicBezTo>
                  <a:pt x="379487" y="0"/>
                  <a:pt x="88815" y="232925"/>
                  <a:pt x="1419" y="549956"/>
                </a:cubicBezTo>
                <a:lnTo>
                  <a:pt x="211553" y="749134"/>
                </a:lnTo>
                <a:lnTo>
                  <a:pt x="0" y="943142"/>
                </a:lnTo>
                <a:cubicBezTo>
                  <a:pt x="85583" y="1262850"/>
                  <a:pt x="377595" y="1498426"/>
                  <a:pt x="724709" y="1498426"/>
                </a:cubicBezTo>
                <a:cubicBezTo>
                  <a:pt x="1139039" y="1498426"/>
                  <a:pt x="1474907" y="1162999"/>
                  <a:pt x="1474907" y="749239"/>
                </a:cubicBezTo>
                <a:cubicBezTo>
                  <a:pt x="1474907" y="335479"/>
                  <a:pt x="1139118" y="0"/>
                  <a:pt x="724709" y="0"/>
                </a:cubicBezTo>
                <a:close/>
              </a:path>
            </a:pathLst>
          </a:custGeom>
          <a:solidFill>
            <a:schemeClr val="bg2"/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9943835-B603-D949-B28A-6BA8D7391751}"/>
              </a:ext>
            </a:extLst>
          </p:cNvPr>
          <p:cNvSpPr txBox="1"/>
          <p:nvPr/>
        </p:nvSpPr>
        <p:spPr>
          <a:xfrm>
            <a:off x="5218768" y="4860425"/>
            <a:ext cx="1754465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Developing a trust relationship with consumers through social media</a:t>
            </a:r>
          </a:p>
        </p:txBody>
      </p:sp>
      <p:sp>
        <p:nvSpPr>
          <p:cNvPr id="118" name="Freeform 117">
            <a:extLst>
              <a:ext uri="{FF2B5EF4-FFF2-40B4-BE49-F238E27FC236}">
                <a16:creationId xmlns:a16="http://schemas.microsoft.com/office/drawing/2014/main" id="{955E4E4F-33C1-E441-ACC6-3EB640B2E5F7}"/>
              </a:ext>
            </a:extLst>
          </p:cNvPr>
          <p:cNvSpPr>
            <a:spLocks noChangeAspect="1"/>
          </p:cNvSpPr>
          <p:nvPr/>
        </p:nvSpPr>
        <p:spPr>
          <a:xfrm>
            <a:off x="7407656" y="2914700"/>
            <a:ext cx="1459082" cy="1482347"/>
          </a:xfrm>
          <a:custGeom>
            <a:avLst/>
            <a:gdLst>
              <a:gd name="connsiteX0" fmla="*/ 724709 w 1474906"/>
              <a:gd name="connsiteY0" fmla="*/ 0 h 1498425"/>
              <a:gd name="connsiteX1" fmla="*/ 1419 w 1474906"/>
              <a:gd name="connsiteY1" fmla="*/ 549956 h 1498425"/>
              <a:gd name="connsiteX2" fmla="*/ 211553 w 1474906"/>
              <a:gd name="connsiteY2" fmla="*/ 749134 h 1498425"/>
              <a:gd name="connsiteX3" fmla="*/ 0 w 1474906"/>
              <a:gd name="connsiteY3" fmla="*/ 943142 h 1498425"/>
              <a:gd name="connsiteX4" fmla="*/ 724709 w 1474906"/>
              <a:gd name="connsiteY4" fmla="*/ 1498426 h 1498425"/>
              <a:gd name="connsiteX5" fmla="*/ 1474907 w 1474906"/>
              <a:gd name="connsiteY5" fmla="*/ 749239 h 1498425"/>
              <a:gd name="connsiteX6" fmla="*/ 724709 w 1474906"/>
              <a:gd name="connsiteY6" fmla="*/ 0 h 149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906" h="1498425">
                <a:moveTo>
                  <a:pt x="724709" y="0"/>
                </a:moveTo>
                <a:cubicBezTo>
                  <a:pt x="379487" y="0"/>
                  <a:pt x="88815" y="232925"/>
                  <a:pt x="1419" y="549956"/>
                </a:cubicBezTo>
                <a:lnTo>
                  <a:pt x="211553" y="749134"/>
                </a:lnTo>
                <a:lnTo>
                  <a:pt x="0" y="943142"/>
                </a:lnTo>
                <a:cubicBezTo>
                  <a:pt x="85583" y="1262850"/>
                  <a:pt x="377595" y="1498426"/>
                  <a:pt x="724709" y="1498426"/>
                </a:cubicBezTo>
                <a:cubicBezTo>
                  <a:pt x="1139039" y="1498426"/>
                  <a:pt x="1474907" y="1162999"/>
                  <a:pt x="1474907" y="749239"/>
                </a:cubicBezTo>
                <a:cubicBezTo>
                  <a:pt x="1474907" y="335479"/>
                  <a:pt x="1139118" y="0"/>
                  <a:pt x="724709" y="0"/>
                </a:cubicBezTo>
                <a:close/>
              </a:path>
            </a:pathLst>
          </a:custGeom>
          <a:solidFill>
            <a:schemeClr val="bg2"/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07B6A29D-2E08-A044-8920-AAD266F9BDF3}"/>
              </a:ext>
            </a:extLst>
          </p:cNvPr>
          <p:cNvSpPr txBox="1"/>
          <p:nvPr/>
        </p:nvSpPr>
        <p:spPr>
          <a:xfrm>
            <a:off x="7248868" y="4860425"/>
            <a:ext cx="177665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Extending commercial relationships with Visitors through micro-site</a:t>
            </a:r>
          </a:p>
        </p:txBody>
      </p:sp>
      <p:sp>
        <p:nvSpPr>
          <p:cNvPr id="120" name="Freeform 119">
            <a:extLst>
              <a:ext uri="{FF2B5EF4-FFF2-40B4-BE49-F238E27FC236}">
                <a16:creationId xmlns:a16="http://schemas.microsoft.com/office/drawing/2014/main" id="{2755BCAA-1D42-A745-85C8-9E74722EC35F}"/>
              </a:ext>
            </a:extLst>
          </p:cNvPr>
          <p:cNvSpPr>
            <a:spLocks noChangeAspect="1"/>
          </p:cNvSpPr>
          <p:nvPr/>
        </p:nvSpPr>
        <p:spPr>
          <a:xfrm>
            <a:off x="9461913" y="2914643"/>
            <a:ext cx="1459082" cy="1482347"/>
          </a:xfrm>
          <a:custGeom>
            <a:avLst/>
            <a:gdLst>
              <a:gd name="connsiteX0" fmla="*/ 724709 w 1474906"/>
              <a:gd name="connsiteY0" fmla="*/ 0 h 1498425"/>
              <a:gd name="connsiteX1" fmla="*/ 1419 w 1474906"/>
              <a:gd name="connsiteY1" fmla="*/ 549956 h 1498425"/>
              <a:gd name="connsiteX2" fmla="*/ 211553 w 1474906"/>
              <a:gd name="connsiteY2" fmla="*/ 749134 h 1498425"/>
              <a:gd name="connsiteX3" fmla="*/ 0 w 1474906"/>
              <a:gd name="connsiteY3" fmla="*/ 943142 h 1498425"/>
              <a:gd name="connsiteX4" fmla="*/ 724709 w 1474906"/>
              <a:gd name="connsiteY4" fmla="*/ 1498426 h 1498425"/>
              <a:gd name="connsiteX5" fmla="*/ 1474907 w 1474906"/>
              <a:gd name="connsiteY5" fmla="*/ 749239 h 1498425"/>
              <a:gd name="connsiteX6" fmla="*/ 724709 w 1474906"/>
              <a:gd name="connsiteY6" fmla="*/ 0 h 149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906" h="1498425">
                <a:moveTo>
                  <a:pt x="724709" y="0"/>
                </a:moveTo>
                <a:cubicBezTo>
                  <a:pt x="379487" y="0"/>
                  <a:pt x="88815" y="232925"/>
                  <a:pt x="1419" y="549956"/>
                </a:cubicBezTo>
                <a:lnTo>
                  <a:pt x="211553" y="749134"/>
                </a:lnTo>
                <a:lnTo>
                  <a:pt x="0" y="943142"/>
                </a:lnTo>
                <a:cubicBezTo>
                  <a:pt x="85583" y="1262850"/>
                  <a:pt x="377595" y="1498426"/>
                  <a:pt x="724709" y="1498426"/>
                </a:cubicBezTo>
                <a:cubicBezTo>
                  <a:pt x="1139039" y="1498426"/>
                  <a:pt x="1474907" y="1162999"/>
                  <a:pt x="1474907" y="749239"/>
                </a:cubicBezTo>
                <a:cubicBezTo>
                  <a:pt x="1474907" y="335479"/>
                  <a:pt x="1139118" y="0"/>
                  <a:pt x="724709" y="0"/>
                </a:cubicBezTo>
                <a:close/>
              </a:path>
            </a:pathLst>
          </a:custGeom>
          <a:solidFill>
            <a:schemeClr val="bg2"/>
          </a:solidFill>
          <a:ln w="2626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013C259-CC7E-8840-B978-638B9AD1219F}"/>
              </a:ext>
            </a:extLst>
          </p:cNvPr>
          <p:cNvSpPr txBox="1"/>
          <p:nvPr/>
        </p:nvSpPr>
        <p:spPr>
          <a:xfrm>
            <a:off x="9305217" y="4860425"/>
            <a:ext cx="1754466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Building awareness of the values you offer to potential clients</a:t>
            </a:r>
          </a:p>
        </p:txBody>
      </p:sp>
      <p:grpSp>
        <p:nvGrpSpPr>
          <p:cNvPr id="6" name="Graphic 4">
            <a:extLst>
              <a:ext uri="{FF2B5EF4-FFF2-40B4-BE49-F238E27FC236}">
                <a16:creationId xmlns:a16="http://schemas.microsoft.com/office/drawing/2014/main" id="{C7B9B4FC-F4A6-B941-A565-82D1524245D3}"/>
              </a:ext>
            </a:extLst>
          </p:cNvPr>
          <p:cNvGrpSpPr>
            <a:grpSpLocks noChangeAspect="1"/>
          </p:cNvGrpSpPr>
          <p:nvPr/>
        </p:nvGrpSpPr>
        <p:grpSpPr>
          <a:xfrm>
            <a:off x="1707647" y="3326264"/>
            <a:ext cx="620390" cy="659005"/>
            <a:chOff x="1659033" y="3255995"/>
            <a:chExt cx="750672" cy="797395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06F8299-A585-7349-8F56-846B259F760B}"/>
                </a:ext>
              </a:extLst>
            </p:cNvPr>
            <p:cNvSpPr/>
            <p:nvPr/>
          </p:nvSpPr>
          <p:spPr>
            <a:xfrm>
              <a:off x="1940924" y="3255995"/>
              <a:ext cx="186889" cy="186889"/>
            </a:xfrm>
            <a:custGeom>
              <a:avLst/>
              <a:gdLst>
                <a:gd name="connsiteX0" fmla="*/ 186889 w 186889"/>
                <a:gd name="connsiteY0" fmla="*/ 93445 h 186889"/>
                <a:gd name="connsiteX1" fmla="*/ 93445 w 186889"/>
                <a:gd name="connsiteY1" fmla="*/ 186889 h 186889"/>
                <a:gd name="connsiteX2" fmla="*/ 0 w 186889"/>
                <a:gd name="connsiteY2" fmla="*/ 93445 h 186889"/>
                <a:gd name="connsiteX3" fmla="*/ 93445 w 186889"/>
                <a:gd name="connsiteY3" fmla="*/ 0 h 186889"/>
                <a:gd name="connsiteX4" fmla="*/ 186889 w 186889"/>
                <a:gd name="connsiteY4" fmla="*/ 93445 h 18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89" h="186889">
                  <a:moveTo>
                    <a:pt x="186889" y="93445"/>
                  </a:moveTo>
                  <a:cubicBezTo>
                    <a:pt x="186889" y="145053"/>
                    <a:pt x="145053" y="186889"/>
                    <a:pt x="93445" y="186889"/>
                  </a:cubicBezTo>
                  <a:cubicBezTo>
                    <a:pt x="41837" y="186889"/>
                    <a:pt x="0" y="145053"/>
                    <a:pt x="0" y="93445"/>
                  </a:cubicBezTo>
                  <a:cubicBezTo>
                    <a:pt x="0" y="41837"/>
                    <a:pt x="41837" y="0"/>
                    <a:pt x="93445" y="0"/>
                  </a:cubicBezTo>
                  <a:cubicBezTo>
                    <a:pt x="145053" y="0"/>
                    <a:pt x="186889" y="41837"/>
                    <a:pt x="186889" y="93445"/>
                  </a:cubicBezTo>
                  <a:close/>
                </a:path>
              </a:pathLst>
            </a:custGeom>
            <a:grpFill/>
            <a:ln w="1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180D5855-A158-8F4E-A632-30D56A561343}"/>
                </a:ext>
              </a:extLst>
            </p:cNvPr>
            <p:cNvSpPr/>
            <p:nvPr/>
          </p:nvSpPr>
          <p:spPr>
            <a:xfrm>
              <a:off x="1894202" y="3454565"/>
              <a:ext cx="280334" cy="198570"/>
            </a:xfrm>
            <a:custGeom>
              <a:avLst/>
              <a:gdLst>
                <a:gd name="connsiteX0" fmla="*/ 23361 w 280334"/>
                <a:gd name="connsiteY0" fmla="*/ 198570 h 198570"/>
                <a:gd name="connsiteX1" fmla="*/ 256973 w 280334"/>
                <a:gd name="connsiteY1" fmla="*/ 198570 h 198570"/>
                <a:gd name="connsiteX2" fmla="*/ 280334 w 280334"/>
                <a:gd name="connsiteY2" fmla="*/ 175209 h 198570"/>
                <a:gd name="connsiteX3" fmla="*/ 280334 w 280334"/>
                <a:gd name="connsiteY3" fmla="*/ 105125 h 198570"/>
                <a:gd name="connsiteX4" fmla="*/ 232769 w 280334"/>
                <a:gd name="connsiteY4" fmla="*/ 0 h 198570"/>
                <a:gd name="connsiteX5" fmla="*/ 47565 w 280334"/>
                <a:gd name="connsiteY5" fmla="*/ 0 h 198570"/>
                <a:gd name="connsiteX6" fmla="*/ 0 w 280334"/>
                <a:gd name="connsiteY6" fmla="*/ 105125 h 198570"/>
                <a:gd name="connsiteX7" fmla="*/ 0 w 280334"/>
                <a:gd name="connsiteY7" fmla="*/ 175209 h 198570"/>
                <a:gd name="connsiteX8" fmla="*/ 23361 w 280334"/>
                <a:gd name="connsiteY8" fmla="*/ 198570 h 19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334" h="198570">
                  <a:moveTo>
                    <a:pt x="23361" y="198570"/>
                  </a:moveTo>
                  <a:lnTo>
                    <a:pt x="256973" y="198570"/>
                  </a:lnTo>
                  <a:cubicBezTo>
                    <a:pt x="269875" y="198570"/>
                    <a:pt x="280334" y="188110"/>
                    <a:pt x="280334" y="175209"/>
                  </a:cubicBezTo>
                  <a:lnTo>
                    <a:pt x="280334" y="105125"/>
                  </a:lnTo>
                  <a:cubicBezTo>
                    <a:pt x="280334" y="63301"/>
                    <a:pt x="261915" y="25704"/>
                    <a:pt x="232769" y="0"/>
                  </a:cubicBezTo>
                  <a:cubicBezTo>
                    <a:pt x="179817" y="46699"/>
                    <a:pt x="100587" y="46761"/>
                    <a:pt x="47565" y="0"/>
                  </a:cubicBezTo>
                  <a:cubicBezTo>
                    <a:pt x="18420" y="25704"/>
                    <a:pt x="0" y="63301"/>
                    <a:pt x="0" y="105125"/>
                  </a:cubicBezTo>
                  <a:lnTo>
                    <a:pt x="0" y="175209"/>
                  </a:lnTo>
                  <a:cubicBezTo>
                    <a:pt x="0" y="188110"/>
                    <a:pt x="10460" y="198570"/>
                    <a:pt x="23361" y="198570"/>
                  </a:cubicBezTo>
                  <a:close/>
                </a:path>
              </a:pathLst>
            </a:custGeom>
            <a:grpFill/>
            <a:ln w="1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02152480-51A9-0448-BA80-710B3E8221E3}"/>
                </a:ext>
              </a:extLst>
            </p:cNvPr>
            <p:cNvSpPr/>
            <p:nvPr/>
          </p:nvSpPr>
          <p:spPr>
            <a:xfrm>
              <a:off x="1659033" y="3500508"/>
              <a:ext cx="351975" cy="552881"/>
            </a:xfrm>
            <a:custGeom>
              <a:avLst/>
              <a:gdLst>
                <a:gd name="connsiteX0" fmla="*/ 328935 w 351975"/>
                <a:gd name="connsiteY0" fmla="*/ 316669 h 552881"/>
                <a:gd name="connsiteX1" fmla="*/ 254796 w 351975"/>
                <a:gd name="connsiteY1" fmla="*/ 243315 h 552881"/>
                <a:gd name="connsiteX2" fmla="*/ 131726 w 351975"/>
                <a:gd name="connsiteY2" fmla="*/ 231801 h 552881"/>
                <a:gd name="connsiteX3" fmla="*/ 129522 w 351975"/>
                <a:gd name="connsiteY3" fmla="*/ 255671 h 552881"/>
                <a:gd name="connsiteX4" fmla="*/ 222492 w 351975"/>
                <a:gd name="connsiteY4" fmla="*/ 348641 h 552881"/>
                <a:gd name="connsiteX5" fmla="*/ 221539 w 351975"/>
                <a:gd name="connsiteY5" fmla="*/ 377651 h 552881"/>
                <a:gd name="connsiteX6" fmla="*/ 194312 w 351975"/>
                <a:gd name="connsiteY6" fmla="*/ 376696 h 552881"/>
                <a:gd name="connsiteX7" fmla="*/ 95002 w 351975"/>
                <a:gd name="connsiteY7" fmla="*/ 276500 h 552881"/>
                <a:gd name="connsiteX8" fmla="*/ 95002 w 351975"/>
                <a:gd name="connsiteY8" fmla="*/ 47501 h 552881"/>
                <a:gd name="connsiteX9" fmla="*/ 47501 w 351975"/>
                <a:gd name="connsiteY9" fmla="*/ 0 h 552881"/>
                <a:gd name="connsiteX10" fmla="*/ 0 w 351975"/>
                <a:gd name="connsiteY10" fmla="*/ 47501 h 552881"/>
                <a:gd name="connsiteX11" fmla="*/ 0 w 351975"/>
                <a:gd name="connsiteY11" fmla="*/ 272131 h 552881"/>
                <a:gd name="connsiteX12" fmla="*/ 32442 w 351975"/>
                <a:gd name="connsiteY12" fmla="*/ 349728 h 552881"/>
                <a:gd name="connsiteX13" fmla="*/ 149937 w 351975"/>
                <a:gd name="connsiteY13" fmla="*/ 465676 h 552881"/>
                <a:gd name="connsiteX14" fmla="*/ 149937 w 351975"/>
                <a:gd name="connsiteY14" fmla="*/ 529520 h 552881"/>
                <a:gd name="connsiteX15" fmla="*/ 173298 w 351975"/>
                <a:gd name="connsiteY15" fmla="*/ 552881 h 552881"/>
                <a:gd name="connsiteX16" fmla="*/ 328614 w 351975"/>
                <a:gd name="connsiteY16" fmla="*/ 552881 h 552881"/>
                <a:gd name="connsiteX17" fmla="*/ 351975 w 351975"/>
                <a:gd name="connsiteY17" fmla="*/ 529520 h 552881"/>
                <a:gd name="connsiteX18" fmla="*/ 351975 w 351975"/>
                <a:gd name="connsiteY18" fmla="*/ 371963 h 552881"/>
                <a:gd name="connsiteX19" fmla="*/ 328935 w 351975"/>
                <a:gd name="connsiteY19" fmla="*/ 316669 h 55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1975" h="552881">
                  <a:moveTo>
                    <a:pt x="328935" y="316669"/>
                  </a:moveTo>
                  <a:lnTo>
                    <a:pt x="254796" y="243315"/>
                  </a:lnTo>
                  <a:cubicBezTo>
                    <a:pt x="221219" y="210020"/>
                    <a:pt x="169468" y="206204"/>
                    <a:pt x="131726" y="231801"/>
                  </a:cubicBezTo>
                  <a:cubicBezTo>
                    <a:pt x="123659" y="237272"/>
                    <a:pt x="122631" y="248779"/>
                    <a:pt x="129522" y="255671"/>
                  </a:cubicBezTo>
                  <a:lnTo>
                    <a:pt x="222492" y="348641"/>
                  </a:lnTo>
                  <a:cubicBezTo>
                    <a:pt x="230620" y="356769"/>
                    <a:pt x="230182" y="370074"/>
                    <a:pt x="221539" y="377651"/>
                  </a:cubicBezTo>
                  <a:cubicBezTo>
                    <a:pt x="213636" y="384576"/>
                    <a:pt x="201710" y="384159"/>
                    <a:pt x="194312" y="376696"/>
                  </a:cubicBezTo>
                  <a:lnTo>
                    <a:pt x="95002" y="276500"/>
                  </a:lnTo>
                  <a:lnTo>
                    <a:pt x="95002" y="47501"/>
                  </a:lnTo>
                  <a:cubicBezTo>
                    <a:pt x="95002" y="21266"/>
                    <a:pt x="73736" y="0"/>
                    <a:pt x="47501" y="0"/>
                  </a:cubicBezTo>
                  <a:cubicBezTo>
                    <a:pt x="21266" y="0"/>
                    <a:pt x="0" y="21266"/>
                    <a:pt x="0" y="47501"/>
                  </a:cubicBezTo>
                  <a:lnTo>
                    <a:pt x="0" y="272131"/>
                  </a:lnTo>
                  <a:cubicBezTo>
                    <a:pt x="0" y="301295"/>
                    <a:pt x="11685" y="329243"/>
                    <a:pt x="32442" y="349728"/>
                  </a:cubicBezTo>
                  <a:lnTo>
                    <a:pt x="149937" y="465676"/>
                  </a:lnTo>
                  <a:lnTo>
                    <a:pt x="149937" y="529520"/>
                  </a:lnTo>
                  <a:cubicBezTo>
                    <a:pt x="149937" y="542422"/>
                    <a:pt x="160396" y="552881"/>
                    <a:pt x="173298" y="552881"/>
                  </a:cubicBezTo>
                  <a:lnTo>
                    <a:pt x="328614" y="552881"/>
                  </a:lnTo>
                  <a:cubicBezTo>
                    <a:pt x="341516" y="552881"/>
                    <a:pt x="351975" y="542422"/>
                    <a:pt x="351975" y="529520"/>
                  </a:cubicBezTo>
                  <a:lnTo>
                    <a:pt x="351975" y="371963"/>
                  </a:lnTo>
                  <a:cubicBezTo>
                    <a:pt x="351975" y="351196"/>
                    <a:pt x="343680" y="331291"/>
                    <a:pt x="328935" y="316669"/>
                  </a:cubicBezTo>
                  <a:close/>
                </a:path>
              </a:pathLst>
            </a:custGeom>
            <a:grpFill/>
            <a:ln w="1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438FDF88-C125-9C4D-95BD-45FA88D74C53}"/>
                </a:ext>
              </a:extLst>
            </p:cNvPr>
            <p:cNvSpPr/>
            <p:nvPr/>
          </p:nvSpPr>
          <p:spPr>
            <a:xfrm>
              <a:off x="2057730" y="3500508"/>
              <a:ext cx="351975" cy="552881"/>
            </a:xfrm>
            <a:custGeom>
              <a:avLst/>
              <a:gdLst>
                <a:gd name="connsiteX0" fmla="*/ 23040 w 351975"/>
                <a:gd name="connsiteY0" fmla="*/ 316669 h 552881"/>
                <a:gd name="connsiteX1" fmla="*/ 97179 w 351975"/>
                <a:gd name="connsiteY1" fmla="*/ 243315 h 552881"/>
                <a:gd name="connsiteX2" fmla="*/ 220249 w 351975"/>
                <a:gd name="connsiteY2" fmla="*/ 231801 h 552881"/>
                <a:gd name="connsiteX3" fmla="*/ 222453 w 351975"/>
                <a:gd name="connsiteY3" fmla="*/ 255671 h 552881"/>
                <a:gd name="connsiteX4" fmla="*/ 129483 w 351975"/>
                <a:gd name="connsiteY4" fmla="*/ 348641 h 552881"/>
                <a:gd name="connsiteX5" fmla="*/ 130436 w 351975"/>
                <a:gd name="connsiteY5" fmla="*/ 377651 h 552881"/>
                <a:gd name="connsiteX6" fmla="*/ 157663 w 351975"/>
                <a:gd name="connsiteY6" fmla="*/ 376696 h 552881"/>
                <a:gd name="connsiteX7" fmla="*/ 256973 w 351975"/>
                <a:gd name="connsiteY7" fmla="*/ 276500 h 552881"/>
                <a:gd name="connsiteX8" fmla="*/ 256973 w 351975"/>
                <a:gd name="connsiteY8" fmla="*/ 47501 h 552881"/>
                <a:gd name="connsiteX9" fmla="*/ 304474 w 351975"/>
                <a:gd name="connsiteY9" fmla="*/ 0 h 552881"/>
                <a:gd name="connsiteX10" fmla="*/ 351975 w 351975"/>
                <a:gd name="connsiteY10" fmla="*/ 47501 h 552881"/>
                <a:gd name="connsiteX11" fmla="*/ 351975 w 351975"/>
                <a:gd name="connsiteY11" fmla="*/ 272131 h 552881"/>
                <a:gd name="connsiteX12" fmla="*/ 319533 w 351975"/>
                <a:gd name="connsiteY12" fmla="*/ 349728 h 552881"/>
                <a:gd name="connsiteX13" fmla="*/ 202038 w 351975"/>
                <a:gd name="connsiteY13" fmla="*/ 465676 h 552881"/>
                <a:gd name="connsiteX14" fmla="*/ 202038 w 351975"/>
                <a:gd name="connsiteY14" fmla="*/ 529520 h 552881"/>
                <a:gd name="connsiteX15" fmla="*/ 178677 w 351975"/>
                <a:gd name="connsiteY15" fmla="*/ 552881 h 552881"/>
                <a:gd name="connsiteX16" fmla="*/ 23361 w 351975"/>
                <a:gd name="connsiteY16" fmla="*/ 552881 h 552881"/>
                <a:gd name="connsiteX17" fmla="*/ 0 w 351975"/>
                <a:gd name="connsiteY17" fmla="*/ 529520 h 552881"/>
                <a:gd name="connsiteX18" fmla="*/ 0 w 351975"/>
                <a:gd name="connsiteY18" fmla="*/ 371963 h 552881"/>
                <a:gd name="connsiteX19" fmla="*/ 23040 w 351975"/>
                <a:gd name="connsiteY19" fmla="*/ 316669 h 55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1975" h="552881">
                  <a:moveTo>
                    <a:pt x="23040" y="316669"/>
                  </a:moveTo>
                  <a:lnTo>
                    <a:pt x="97179" y="243315"/>
                  </a:lnTo>
                  <a:cubicBezTo>
                    <a:pt x="130756" y="210020"/>
                    <a:pt x="182507" y="206204"/>
                    <a:pt x="220249" y="231801"/>
                  </a:cubicBezTo>
                  <a:cubicBezTo>
                    <a:pt x="228317" y="237272"/>
                    <a:pt x="229345" y="248779"/>
                    <a:pt x="222453" y="255671"/>
                  </a:cubicBezTo>
                  <a:lnTo>
                    <a:pt x="129483" y="348641"/>
                  </a:lnTo>
                  <a:cubicBezTo>
                    <a:pt x="121355" y="356769"/>
                    <a:pt x="121793" y="370074"/>
                    <a:pt x="130436" y="377651"/>
                  </a:cubicBezTo>
                  <a:cubicBezTo>
                    <a:pt x="138339" y="384576"/>
                    <a:pt x="150265" y="384159"/>
                    <a:pt x="157663" y="376696"/>
                  </a:cubicBezTo>
                  <a:lnTo>
                    <a:pt x="256973" y="276500"/>
                  </a:lnTo>
                  <a:lnTo>
                    <a:pt x="256973" y="47501"/>
                  </a:lnTo>
                  <a:cubicBezTo>
                    <a:pt x="256973" y="21266"/>
                    <a:pt x="278239" y="0"/>
                    <a:pt x="304474" y="0"/>
                  </a:cubicBezTo>
                  <a:cubicBezTo>
                    <a:pt x="330709" y="0"/>
                    <a:pt x="351975" y="21266"/>
                    <a:pt x="351975" y="47501"/>
                  </a:cubicBezTo>
                  <a:lnTo>
                    <a:pt x="351975" y="272131"/>
                  </a:lnTo>
                  <a:cubicBezTo>
                    <a:pt x="351975" y="301295"/>
                    <a:pt x="340290" y="329243"/>
                    <a:pt x="319533" y="349728"/>
                  </a:cubicBezTo>
                  <a:lnTo>
                    <a:pt x="202038" y="465676"/>
                  </a:lnTo>
                  <a:lnTo>
                    <a:pt x="202038" y="529520"/>
                  </a:lnTo>
                  <a:cubicBezTo>
                    <a:pt x="202038" y="542422"/>
                    <a:pt x="191579" y="552881"/>
                    <a:pt x="178677" y="552881"/>
                  </a:cubicBezTo>
                  <a:lnTo>
                    <a:pt x="23361" y="552881"/>
                  </a:lnTo>
                  <a:cubicBezTo>
                    <a:pt x="10460" y="552881"/>
                    <a:pt x="0" y="542422"/>
                    <a:pt x="0" y="529520"/>
                  </a:cubicBezTo>
                  <a:lnTo>
                    <a:pt x="0" y="371963"/>
                  </a:lnTo>
                  <a:cubicBezTo>
                    <a:pt x="0" y="351196"/>
                    <a:pt x="8295" y="331291"/>
                    <a:pt x="23040" y="316669"/>
                  </a:cubicBezTo>
                  <a:close/>
                </a:path>
              </a:pathLst>
            </a:custGeom>
            <a:grpFill/>
            <a:ln w="1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224" name="Graphic 222">
            <a:extLst>
              <a:ext uri="{FF2B5EF4-FFF2-40B4-BE49-F238E27FC236}">
                <a16:creationId xmlns:a16="http://schemas.microsoft.com/office/drawing/2014/main" id="{6FF28A03-845F-0C4A-A158-7B40EE1509B0}"/>
              </a:ext>
            </a:extLst>
          </p:cNvPr>
          <p:cNvGrpSpPr>
            <a:grpSpLocks noChangeAspect="1"/>
          </p:cNvGrpSpPr>
          <p:nvPr/>
        </p:nvGrpSpPr>
        <p:grpSpPr>
          <a:xfrm>
            <a:off x="9861952" y="3326314"/>
            <a:ext cx="659005" cy="659005"/>
            <a:chOff x="9820357" y="3223118"/>
            <a:chExt cx="797396" cy="797396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CD791169-5C8F-5542-A3B1-E13C4E352D62}"/>
                </a:ext>
              </a:extLst>
            </p:cNvPr>
            <p:cNvSpPr/>
            <p:nvPr/>
          </p:nvSpPr>
          <p:spPr>
            <a:xfrm>
              <a:off x="9868630" y="3223118"/>
              <a:ext cx="700848" cy="797396"/>
            </a:xfrm>
            <a:custGeom>
              <a:avLst/>
              <a:gdLst>
                <a:gd name="connsiteX0" fmla="*/ 698502 w 700848"/>
                <a:gd name="connsiteY0" fmla="*/ 480305 h 797396"/>
                <a:gd name="connsiteX1" fmla="*/ 607392 w 700848"/>
                <a:gd name="connsiteY1" fmla="*/ 298089 h 797396"/>
                <a:gd name="connsiteX2" fmla="*/ 599450 w 700848"/>
                <a:gd name="connsiteY2" fmla="*/ 237816 h 797396"/>
                <a:gd name="connsiteX3" fmla="*/ 587770 w 700848"/>
                <a:gd name="connsiteY3" fmla="*/ 250899 h 797396"/>
                <a:gd name="connsiteX4" fmla="*/ 361164 w 700848"/>
                <a:gd name="connsiteY4" fmla="*/ 327057 h 797396"/>
                <a:gd name="connsiteX5" fmla="*/ 314909 w 700848"/>
                <a:gd name="connsiteY5" fmla="*/ 325187 h 797396"/>
                <a:gd name="connsiteX6" fmla="*/ 273326 w 700848"/>
                <a:gd name="connsiteY6" fmla="*/ 366769 h 797396"/>
                <a:gd name="connsiteX7" fmla="*/ 240622 w 700848"/>
                <a:gd name="connsiteY7" fmla="*/ 366769 h 797396"/>
                <a:gd name="connsiteX8" fmla="*/ 240622 w 700848"/>
                <a:gd name="connsiteY8" fmla="*/ 334064 h 797396"/>
                <a:gd name="connsiteX9" fmla="*/ 282203 w 700848"/>
                <a:gd name="connsiteY9" fmla="*/ 292948 h 797396"/>
                <a:gd name="connsiteX10" fmla="*/ 282203 w 700848"/>
                <a:gd name="connsiteY10" fmla="*/ 292482 h 797396"/>
                <a:gd name="connsiteX11" fmla="*/ 356494 w 700848"/>
                <a:gd name="connsiteY11" fmla="*/ 19622 h 797396"/>
                <a:gd name="connsiteX12" fmla="*/ 369574 w 700848"/>
                <a:gd name="connsiteY12" fmla="*/ 7941 h 797396"/>
                <a:gd name="connsiteX13" fmla="*/ 303696 w 700848"/>
                <a:gd name="connsiteY13" fmla="*/ 0 h 797396"/>
                <a:gd name="connsiteX14" fmla="*/ 0 w 700848"/>
                <a:gd name="connsiteY14" fmla="*/ 303696 h 797396"/>
                <a:gd name="connsiteX15" fmla="*/ 93445 w 700848"/>
                <a:gd name="connsiteY15" fmla="*/ 522357 h 797396"/>
                <a:gd name="connsiteX16" fmla="*/ 93445 w 700848"/>
                <a:gd name="connsiteY16" fmla="*/ 774035 h 797396"/>
                <a:gd name="connsiteX17" fmla="*/ 116806 w 700848"/>
                <a:gd name="connsiteY17" fmla="*/ 797396 h 797396"/>
                <a:gd name="connsiteX18" fmla="*/ 397141 w 700848"/>
                <a:gd name="connsiteY18" fmla="*/ 797396 h 797396"/>
                <a:gd name="connsiteX19" fmla="*/ 420502 w 700848"/>
                <a:gd name="connsiteY19" fmla="*/ 774035 h 797396"/>
                <a:gd name="connsiteX20" fmla="*/ 420502 w 700848"/>
                <a:gd name="connsiteY20" fmla="*/ 702394 h 797396"/>
                <a:gd name="connsiteX21" fmla="*/ 584030 w 700848"/>
                <a:gd name="connsiteY21" fmla="*/ 702394 h 797396"/>
                <a:gd name="connsiteX22" fmla="*/ 607392 w 700848"/>
                <a:gd name="connsiteY22" fmla="*/ 679033 h 797396"/>
                <a:gd name="connsiteX23" fmla="*/ 607392 w 700848"/>
                <a:gd name="connsiteY23" fmla="*/ 513947 h 797396"/>
                <a:gd name="connsiteX24" fmla="*/ 677475 w 700848"/>
                <a:gd name="connsiteY24" fmla="*/ 513947 h 797396"/>
                <a:gd name="connsiteX25" fmla="*/ 697566 w 700848"/>
                <a:gd name="connsiteY25" fmla="*/ 502733 h 797396"/>
                <a:gd name="connsiteX26" fmla="*/ 698502 w 700848"/>
                <a:gd name="connsiteY26" fmla="*/ 480305 h 79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00848" h="797396">
                  <a:moveTo>
                    <a:pt x="698502" y="480305"/>
                  </a:moveTo>
                  <a:lnTo>
                    <a:pt x="607392" y="298089"/>
                  </a:lnTo>
                  <a:cubicBezTo>
                    <a:pt x="606924" y="277531"/>
                    <a:pt x="603652" y="257441"/>
                    <a:pt x="599450" y="237816"/>
                  </a:cubicBezTo>
                  <a:cubicBezTo>
                    <a:pt x="595711" y="242022"/>
                    <a:pt x="591973" y="246693"/>
                    <a:pt x="587770" y="250899"/>
                  </a:cubicBezTo>
                  <a:cubicBezTo>
                    <a:pt x="522825" y="315844"/>
                    <a:pt x="423774" y="327057"/>
                    <a:pt x="361164" y="327057"/>
                  </a:cubicBezTo>
                  <a:cubicBezTo>
                    <a:pt x="341074" y="327057"/>
                    <a:pt x="325190" y="326121"/>
                    <a:pt x="314909" y="325187"/>
                  </a:cubicBezTo>
                  <a:lnTo>
                    <a:pt x="273326" y="366769"/>
                  </a:lnTo>
                  <a:cubicBezTo>
                    <a:pt x="264919" y="376117"/>
                    <a:pt x="249027" y="376112"/>
                    <a:pt x="240622" y="366769"/>
                  </a:cubicBezTo>
                  <a:cubicBezTo>
                    <a:pt x="231278" y="357892"/>
                    <a:pt x="231278" y="342941"/>
                    <a:pt x="240622" y="334064"/>
                  </a:cubicBezTo>
                  <a:lnTo>
                    <a:pt x="282203" y="292948"/>
                  </a:lnTo>
                  <a:lnTo>
                    <a:pt x="282203" y="292482"/>
                  </a:lnTo>
                  <a:cubicBezTo>
                    <a:pt x="278467" y="250899"/>
                    <a:pt x="270990" y="105125"/>
                    <a:pt x="356494" y="19622"/>
                  </a:cubicBezTo>
                  <a:cubicBezTo>
                    <a:pt x="360697" y="15415"/>
                    <a:pt x="364904" y="11681"/>
                    <a:pt x="369574" y="7941"/>
                  </a:cubicBezTo>
                  <a:cubicBezTo>
                    <a:pt x="348084" y="3271"/>
                    <a:pt x="326123" y="0"/>
                    <a:pt x="303696" y="0"/>
                  </a:cubicBezTo>
                  <a:cubicBezTo>
                    <a:pt x="136428" y="0"/>
                    <a:pt x="0" y="136428"/>
                    <a:pt x="0" y="303696"/>
                  </a:cubicBezTo>
                  <a:cubicBezTo>
                    <a:pt x="0" y="385927"/>
                    <a:pt x="34106" y="465354"/>
                    <a:pt x="93445" y="522357"/>
                  </a:cubicBezTo>
                  <a:lnTo>
                    <a:pt x="93445" y="774035"/>
                  </a:lnTo>
                  <a:cubicBezTo>
                    <a:pt x="93445" y="787116"/>
                    <a:pt x="103722" y="797396"/>
                    <a:pt x="116806" y="797396"/>
                  </a:cubicBezTo>
                  <a:lnTo>
                    <a:pt x="397141" y="797396"/>
                  </a:lnTo>
                  <a:cubicBezTo>
                    <a:pt x="410224" y="797396"/>
                    <a:pt x="420502" y="787116"/>
                    <a:pt x="420502" y="774035"/>
                  </a:cubicBezTo>
                  <a:lnTo>
                    <a:pt x="420502" y="702394"/>
                  </a:lnTo>
                  <a:lnTo>
                    <a:pt x="584030" y="702394"/>
                  </a:lnTo>
                  <a:cubicBezTo>
                    <a:pt x="597114" y="702394"/>
                    <a:pt x="607392" y="692113"/>
                    <a:pt x="607392" y="679033"/>
                  </a:cubicBezTo>
                  <a:lnTo>
                    <a:pt x="607392" y="513947"/>
                  </a:lnTo>
                  <a:lnTo>
                    <a:pt x="677475" y="513947"/>
                  </a:lnTo>
                  <a:cubicBezTo>
                    <a:pt x="685416" y="513947"/>
                    <a:pt x="692895" y="509740"/>
                    <a:pt x="697566" y="502733"/>
                  </a:cubicBezTo>
                  <a:cubicBezTo>
                    <a:pt x="701772" y="496192"/>
                    <a:pt x="701772" y="487313"/>
                    <a:pt x="698502" y="480305"/>
                  </a:cubicBezTo>
                  <a:close/>
                </a:path>
              </a:pathLst>
            </a:custGeom>
            <a:grpFill/>
            <a:ln w="1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D442CFF8-1CDE-BF42-B8BA-4AFF4F4DC6C0}"/>
                </a:ext>
              </a:extLst>
            </p:cNvPr>
            <p:cNvSpPr/>
            <p:nvPr/>
          </p:nvSpPr>
          <p:spPr>
            <a:xfrm>
              <a:off x="10195687" y="3223118"/>
              <a:ext cx="285701" cy="283357"/>
            </a:xfrm>
            <a:custGeom>
              <a:avLst/>
              <a:gdLst>
                <a:gd name="connsiteX0" fmla="*/ 283138 w 285701"/>
                <a:gd name="connsiteY0" fmla="*/ 3023 h 283357"/>
                <a:gd name="connsiteX1" fmla="*/ 62610 w 285701"/>
                <a:gd name="connsiteY1" fmla="*/ 55819 h 283357"/>
                <a:gd name="connsiteX2" fmla="*/ 0 w 285701"/>
                <a:gd name="connsiteY2" fmla="*/ 250650 h 283357"/>
                <a:gd name="connsiteX3" fmla="*/ 56067 w 285701"/>
                <a:gd name="connsiteY3" fmla="*/ 195050 h 283357"/>
                <a:gd name="connsiteX4" fmla="*/ 56067 w 285701"/>
                <a:gd name="connsiteY4" fmla="*/ 138516 h 283357"/>
                <a:gd name="connsiteX5" fmla="*/ 79428 w 285701"/>
                <a:gd name="connsiteY5" fmla="*/ 115155 h 283357"/>
                <a:gd name="connsiteX6" fmla="*/ 102789 w 285701"/>
                <a:gd name="connsiteY6" fmla="*/ 138516 h 283357"/>
                <a:gd name="connsiteX7" fmla="*/ 102789 w 285701"/>
                <a:gd name="connsiteY7" fmla="*/ 148330 h 283357"/>
                <a:gd name="connsiteX8" fmla="*/ 154184 w 285701"/>
                <a:gd name="connsiteY8" fmla="*/ 96000 h 283357"/>
                <a:gd name="connsiteX9" fmla="*/ 154184 w 285701"/>
                <a:gd name="connsiteY9" fmla="*/ 38998 h 283357"/>
                <a:gd name="connsiteX10" fmla="*/ 177545 w 285701"/>
                <a:gd name="connsiteY10" fmla="*/ 15636 h 283357"/>
                <a:gd name="connsiteX11" fmla="*/ 200906 w 285701"/>
                <a:gd name="connsiteY11" fmla="*/ 38998 h 283357"/>
                <a:gd name="connsiteX12" fmla="*/ 200906 w 285701"/>
                <a:gd name="connsiteY12" fmla="*/ 82543 h 283357"/>
                <a:gd name="connsiteX13" fmla="*/ 244357 w 285701"/>
                <a:gd name="connsiteY13" fmla="*/ 82543 h 283357"/>
                <a:gd name="connsiteX14" fmla="*/ 267718 w 285701"/>
                <a:gd name="connsiteY14" fmla="*/ 105904 h 283357"/>
                <a:gd name="connsiteX15" fmla="*/ 244357 w 285701"/>
                <a:gd name="connsiteY15" fmla="*/ 129265 h 283357"/>
                <a:gd name="connsiteX16" fmla="*/ 187357 w 285701"/>
                <a:gd name="connsiteY16" fmla="*/ 129265 h 283357"/>
                <a:gd name="connsiteX17" fmla="*/ 135028 w 285701"/>
                <a:gd name="connsiteY17" fmla="*/ 180660 h 283357"/>
                <a:gd name="connsiteX18" fmla="*/ 144838 w 285701"/>
                <a:gd name="connsiteY18" fmla="*/ 180660 h 283357"/>
                <a:gd name="connsiteX19" fmla="*/ 168199 w 285701"/>
                <a:gd name="connsiteY19" fmla="*/ 204021 h 283357"/>
                <a:gd name="connsiteX20" fmla="*/ 144840 w 285701"/>
                <a:gd name="connsiteY20" fmla="*/ 227382 h 283357"/>
                <a:gd name="connsiteX21" fmla="*/ 88307 w 285701"/>
                <a:gd name="connsiteY21" fmla="*/ 227382 h 283357"/>
                <a:gd name="connsiteX22" fmla="*/ 32707 w 285701"/>
                <a:gd name="connsiteY22" fmla="*/ 283357 h 283357"/>
                <a:gd name="connsiteX23" fmla="*/ 227538 w 285701"/>
                <a:gd name="connsiteY23" fmla="*/ 220748 h 283357"/>
                <a:gd name="connsiteX24" fmla="*/ 283138 w 285701"/>
                <a:gd name="connsiteY24" fmla="*/ 3023 h 28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5701" h="283357">
                  <a:moveTo>
                    <a:pt x="283138" y="3023"/>
                  </a:moveTo>
                  <a:cubicBezTo>
                    <a:pt x="241086" y="-1651"/>
                    <a:pt x="128019" y="-9594"/>
                    <a:pt x="62610" y="55819"/>
                  </a:cubicBezTo>
                  <a:cubicBezTo>
                    <a:pt x="8877" y="109081"/>
                    <a:pt x="0" y="195986"/>
                    <a:pt x="0" y="250650"/>
                  </a:cubicBezTo>
                  <a:lnTo>
                    <a:pt x="56067" y="195050"/>
                  </a:lnTo>
                  <a:lnTo>
                    <a:pt x="56067" y="138516"/>
                  </a:lnTo>
                  <a:cubicBezTo>
                    <a:pt x="56067" y="125436"/>
                    <a:pt x="66344" y="115155"/>
                    <a:pt x="79428" y="115155"/>
                  </a:cubicBezTo>
                  <a:cubicBezTo>
                    <a:pt x="92509" y="115155"/>
                    <a:pt x="102789" y="125436"/>
                    <a:pt x="102789" y="138516"/>
                  </a:cubicBezTo>
                  <a:lnTo>
                    <a:pt x="102789" y="148330"/>
                  </a:lnTo>
                  <a:lnTo>
                    <a:pt x="154184" y="96000"/>
                  </a:lnTo>
                  <a:lnTo>
                    <a:pt x="154184" y="38998"/>
                  </a:lnTo>
                  <a:cubicBezTo>
                    <a:pt x="154184" y="26384"/>
                    <a:pt x="164464" y="15636"/>
                    <a:pt x="177545" y="15636"/>
                  </a:cubicBezTo>
                  <a:cubicBezTo>
                    <a:pt x="190629" y="15636"/>
                    <a:pt x="200906" y="26384"/>
                    <a:pt x="200906" y="38998"/>
                  </a:cubicBezTo>
                  <a:lnTo>
                    <a:pt x="200906" y="82543"/>
                  </a:lnTo>
                  <a:lnTo>
                    <a:pt x="244357" y="82543"/>
                  </a:lnTo>
                  <a:cubicBezTo>
                    <a:pt x="256973" y="82543"/>
                    <a:pt x="267718" y="92820"/>
                    <a:pt x="267718" y="105904"/>
                  </a:cubicBezTo>
                  <a:cubicBezTo>
                    <a:pt x="267718" y="118985"/>
                    <a:pt x="256973" y="129265"/>
                    <a:pt x="244357" y="129265"/>
                  </a:cubicBezTo>
                  <a:lnTo>
                    <a:pt x="187357" y="129265"/>
                  </a:lnTo>
                  <a:lnTo>
                    <a:pt x="135028" y="180660"/>
                  </a:lnTo>
                  <a:lnTo>
                    <a:pt x="144838" y="180660"/>
                  </a:lnTo>
                  <a:cubicBezTo>
                    <a:pt x="157922" y="180660"/>
                    <a:pt x="168199" y="190937"/>
                    <a:pt x="168199" y="204021"/>
                  </a:cubicBezTo>
                  <a:cubicBezTo>
                    <a:pt x="168201" y="217102"/>
                    <a:pt x="157922" y="227382"/>
                    <a:pt x="144840" y="227382"/>
                  </a:cubicBezTo>
                  <a:lnTo>
                    <a:pt x="88307" y="227382"/>
                  </a:lnTo>
                  <a:lnTo>
                    <a:pt x="32707" y="283357"/>
                  </a:lnTo>
                  <a:cubicBezTo>
                    <a:pt x="86904" y="283357"/>
                    <a:pt x="174275" y="274013"/>
                    <a:pt x="227538" y="220748"/>
                  </a:cubicBezTo>
                  <a:cubicBezTo>
                    <a:pt x="293418" y="155338"/>
                    <a:pt x="287809" y="45071"/>
                    <a:pt x="283138" y="3023"/>
                  </a:cubicBezTo>
                  <a:close/>
                </a:path>
              </a:pathLst>
            </a:custGeom>
            <a:grpFill/>
            <a:ln w="15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" name="Graphic 1">
            <a:extLst>
              <a:ext uri="{FF2B5EF4-FFF2-40B4-BE49-F238E27FC236}">
                <a16:creationId xmlns:a16="http://schemas.microsoft.com/office/drawing/2014/main" id="{C779BAF7-25BE-284F-96C9-8DB6ADE25127}"/>
              </a:ext>
            </a:extLst>
          </p:cNvPr>
          <p:cNvGrpSpPr>
            <a:grpSpLocks noChangeAspect="1"/>
          </p:cNvGrpSpPr>
          <p:nvPr/>
        </p:nvGrpSpPr>
        <p:grpSpPr>
          <a:xfrm>
            <a:off x="3670859" y="3262278"/>
            <a:ext cx="787190" cy="787190"/>
            <a:chOff x="3618650" y="3184840"/>
            <a:chExt cx="952500" cy="9525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331508F-CB4E-2C49-9743-10C4F3919EC8}"/>
                </a:ext>
              </a:extLst>
            </p:cNvPr>
            <p:cNvSpPr/>
            <p:nvPr/>
          </p:nvSpPr>
          <p:spPr>
            <a:xfrm>
              <a:off x="3798694" y="3505240"/>
              <a:ext cx="592409" cy="336267"/>
            </a:xfrm>
            <a:custGeom>
              <a:avLst/>
              <a:gdLst>
                <a:gd name="connsiteX0" fmla="*/ 486825 w 592409"/>
                <a:gd name="connsiteY0" fmla="*/ 140138 h 336267"/>
                <a:gd name="connsiteX1" fmla="*/ 314881 w 592409"/>
                <a:gd name="connsiteY1" fmla="*/ 140138 h 336267"/>
                <a:gd name="connsiteX2" fmla="*/ 314881 w 592409"/>
                <a:gd name="connsiteY2" fmla="*/ 18677 h 336267"/>
                <a:gd name="connsiteX3" fmla="*/ 296205 w 592409"/>
                <a:gd name="connsiteY3" fmla="*/ 0 h 336267"/>
                <a:gd name="connsiteX4" fmla="*/ 277528 w 592409"/>
                <a:gd name="connsiteY4" fmla="*/ 18677 h 336267"/>
                <a:gd name="connsiteX5" fmla="*/ 277528 w 592409"/>
                <a:gd name="connsiteY5" fmla="*/ 140138 h 336267"/>
                <a:gd name="connsiteX6" fmla="*/ 105586 w 592409"/>
                <a:gd name="connsiteY6" fmla="*/ 140138 h 336267"/>
                <a:gd name="connsiteX7" fmla="*/ 0 w 592409"/>
                <a:gd name="connsiteY7" fmla="*/ 245724 h 336267"/>
                <a:gd name="connsiteX8" fmla="*/ 0 w 592409"/>
                <a:gd name="connsiteY8" fmla="*/ 317591 h 336267"/>
                <a:gd name="connsiteX9" fmla="*/ 18677 w 592409"/>
                <a:gd name="connsiteY9" fmla="*/ 336268 h 336267"/>
                <a:gd name="connsiteX10" fmla="*/ 37353 w 592409"/>
                <a:gd name="connsiteY10" fmla="*/ 317591 h 336267"/>
                <a:gd name="connsiteX11" fmla="*/ 37353 w 592409"/>
                <a:gd name="connsiteY11" fmla="*/ 245724 h 336267"/>
                <a:gd name="connsiteX12" fmla="*/ 105586 w 592409"/>
                <a:gd name="connsiteY12" fmla="*/ 177491 h 336267"/>
                <a:gd name="connsiteX13" fmla="*/ 277528 w 592409"/>
                <a:gd name="connsiteY13" fmla="*/ 177491 h 336267"/>
                <a:gd name="connsiteX14" fmla="*/ 277528 w 592409"/>
                <a:gd name="connsiteY14" fmla="*/ 317591 h 336267"/>
                <a:gd name="connsiteX15" fmla="*/ 296205 w 592409"/>
                <a:gd name="connsiteY15" fmla="*/ 336268 h 336267"/>
                <a:gd name="connsiteX16" fmla="*/ 314881 w 592409"/>
                <a:gd name="connsiteY16" fmla="*/ 317591 h 336267"/>
                <a:gd name="connsiteX17" fmla="*/ 314881 w 592409"/>
                <a:gd name="connsiteY17" fmla="*/ 177491 h 336267"/>
                <a:gd name="connsiteX18" fmla="*/ 486825 w 592409"/>
                <a:gd name="connsiteY18" fmla="*/ 177491 h 336267"/>
                <a:gd name="connsiteX19" fmla="*/ 555056 w 592409"/>
                <a:gd name="connsiteY19" fmla="*/ 245724 h 336267"/>
                <a:gd name="connsiteX20" fmla="*/ 555056 w 592409"/>
                <a:gd name="connsiteY20" fmla="*/ 317591 h 336267"/>
                <a:gd name="connsiteX21" fmla="*/ 573733 w 592409"/>
                <a:gd name="connsiteY21" fmla="*/ 336268 h 336267"/>
                <a:gd name="connsiteX22" fmla="*/ 592409 w 592409"/>
                <a:gd name="connsiteY22" fmla="*/ 317591 h 336267"/>
                <a:gd name="connsiteX23" fmla="*/ 592409 w 592409"/>
                <a:gd name="connsiteY23" fmla="*/ 245724 h 336267"/>
                <a:gd name="connsiteX24" fmla="*/ 486825 w 592409"/>
                <a:gd name="connsiteY24" fmla="*/ 140138 h 336267"/>
                <a:gd name="connsiteX25" fmla="*/ 486825 w 592409"/>
                <a:gd name="connsiteY25" fmla="*/ 140138 h 33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2409" h="336267">
                  <a:moveTo>
                    <a:pt x="486825" y="140138"/>
                  </a:moveTo>
                  <a:lnTo>
                    <a:pt x="314881" y="140138"/>
                  </a:lnTo>
                  <a:lnTo>
                    <a:pt x="314881" y="18677"/>
                  </a:lnTo>
                  <a:cubicBezTo>
                    <a:pt x="314881" y="8362"/>
                    <a:pt x="306518" y="0"/>
                    <a:pt x="296205" y="0"/>
                  </a:cubicBezTo>
                  <a:cubicBezTo>
                    <a:pt x="285891" y="0"/>
                    <a:pt x="277528" y="8362"/>
                    <a:pt x="277528" y="18677"/>
                  </a:cubicBezTo>
                  <a:lnTo>
                    <a:pt x="277528" y="140138"/>
                  </a:lnTo>
                  <a:lnTo>
                    <a:pt x="105586" y="140138"/>
                  </a:lnTo>
                  <a:cubicBezTo>
                    <a:pt x="47365" y="140138"/>
                    <a:pt x="0" y="187503"/>
                    <a:pt x="0" y="245724"/>
                  </a:cubicBezTo>
                  <a:lnTo>
                    <a:pt x="0" y="317591"/>
                  </a:lnTo>
                  <a:cubicBezTo>
                    <a:pt x="0" y="327905"/>
                    <a:pt x="8363" y="336268"/>
                    <a:pt x="18677" y="336268"/>
                  </a:cubicBezTo>
                  <a:cubicBezTo>
                    <a:pt x="28991" y="336268"/>
                    <a:pt x="37353" y="327905"/>
                    <a:pt x="37353" y="317591"/>
                  </a:cubicBezTo>
                  <a:lnTo>
                    <a:pt x="37353" y="245724"/>
                  </a:lnTo>
                  <a:cubicBezTo>
                    <a:pt x="37353" y="208099"/>
                    <a:pt x="67962" y="177491"/>
                    <a:pt x="105586" y="177491"/>
                  </a:cubicBezTo>
                  <a:lnTo>
                    <a:pt x="277528" y="177491"/>
                  </a:lnTo>
                  <a:lnTo>
                    <a:pt x="277528" y="317591"/>
                  </a:lnTo>
                  <a:cubicBezTo>
                    <a:pt x="277528" y="327905"/>
                    <a:pt x="285891" y="336268"/>
                    <a:pt x="296205" y="336268"/>
                  </a:cubicBezTo>
                  <a:cubicBezTo>
                    <a:pt x="306518" y="336268"/>
                    <a:pt x="314881" y="327905"/>
                    <a:pt x="314881" y="317591"/>
                  </a:cubicBezTo>
                  <a:lnTo>
                    <a:pt x="314881" y="177491"/>
                  </a:lnTo>
                  <a:lnTo>
                    <a:pt x="486825" y="177491"/>
                  </a:lnTo>
                  <a:cubicBezTo>
                    <a:pt x="524448" y="177491"/>
                    <a:pt x="555056" y="208099"/>
                    <a:pt x="555056" y="245724"/>
                  </a:cubicBezTo>
                  <a:lnTo>
                    <a:pt x="555056" y="317591"/>
                  </a:lnTo>
                  <a:cubicBezTo>
                    <a:pt x="555056" y="327905"/>
                    <a:pt x="563419" y="336268"/>
                    <a:pt x="573733" y="336268"/>
                  </a:cubicBezTo>
                  <a:cubicBezTo>
                    <a:pt x="584046" y="336268"/>
                    <a:pt x="592409" y="327905"/>
                    <a:pt x="592409" y="317591"/>
                  </a:cubicBezTo>
                  <a:lnTo>
                    <a:pt x="592409" y="245724"/>
                  </a:lnTo>
                  <a:cubicBezTo>
                    <a:pt x="592409" y="187503"/>
                    <a:pt x="545044" y="140138"/>
                    <a:pt x="486825" y="140138"/>
                  </a:cubicBezTo>
                  <a:lnTo>
                    <a:pt x="486825" y="1401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1A1BB53-8C6F-2C4C-A5D7-0562AB4A4033}"/>
                </a:ext>
              </a:extLst>
            </p:cNvPr>
            <p:cNvSpPr/>
            <p:nvPr/>
          </p:nvSpPr>
          <p:spPr>
            <a:xfrm>
              <a:off x="3713900" y="3749196"/>
              <a:ext cx="206943" cy="206943"/>
            </a:xfrm>
            <a:custGeom>
              <a:avLst/>
              <a:gdLst>
                <a:gd name="connsiteX0" fmla="*/ 103472 w 206943"/>
                <a:gd name="connsiteY0" fmla="*/ 206944 h 206943"/>
                <a:gd name="connsiteX1" fmla="*/ 206944 w 206943"/>
                <a:gd name="connsiteY1" fmla="*/ 103472 h 206943"/>
                <a:gd name="connsiteX2" fmla="*/ 103472 w 206943"/>
                <a:gd name="connsiteY2" fmla="*/ 0 h 206943"/>
                <a:gd name="connsiteX3" fmla="*/ 0 w 206943"/>
                <a:gd name="connsiteY3" fmla="*/ 103472 h 206943"/>
                <a:gd name="connsiteX4" fmla="*/ 103472 w 206943"/>
                <a:gd name="connsiteY4" fmla="*/ 206944 h 206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943" h="206943">
                  <a:moveTo>
                    <a:pt x="103472" y="206944"/>
                  </a:moveTo>
                  <a:cubicBezTo>
                    <a:pt x="160618" y="206944"/>
                    <a:pt x="206944" y="160618"/>
                    <a:pt x="206944" y="103472"/>
                  </a:cubicBezTo>
                  <a:cubicBezTo>
                    <a:pt x="206944" y="46326"/>
                    <a:pt x="160618" y="0"/>
                    <a:pt x="103472" y="0"/>
                  </a:cubicBezTo>
                  <a:cubicBezTo>
                    <a:pt x="46326" y="0"/>
                    <a:pt x="0" y="46326"/>
                    <a:pt x="0" y="103472"/>
                  </a:cubicBezTo>
                  <a:cubicBezTo>
                    <a:pt x="0" y="160618"/>
                    <a:pt x="46326" y="206944"/>
                    <a:pt x="103472" y="2069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69591178-1131-6841-8ED3-1182B760ADD6}"/>
                </a:ext>
              </a:extLst>
            </p:cNvPr>
            <p:cNvSpPr/>
            <p:nvPr/>
          </p:nvSpPr>
          <p:spPr>
            <a:xfrm>
              <a:off x="3991427" y="3749196"/>
              <a:ext cx="206943" cy="206943"/>
            </a:xfrm>
            <a:custGeom>
              <a:avLst/>
              <a:gdLst>
                <a:gd name="connsiteX0" fmla="*/ 103472 w 206943"/>
                <a:gd name="connsiteY0" fmla="*/ 206944 h 206943"/>
                <a:gd name="connsiteX1" fmla="*/ 206944 w 206943"/>
                <a:gd name="connsiteY1" fmla="*/ 103472 h 206943"/>
                <a:gd name="connsiteX2" fmla="*/ 103472 w 206943"/>
                <a:gd name="connsiteY2" fmla="*/ 0 h 206943"/>
                <a:gd name="connsiteX3" fmla="*/ 0 w 206943"/>
                <a:gd name="connsiteY3" fmla="*/ 103472 h 206943"/>
                <a:gd name="connsiteX4" fmla="*/ 103472 w 206943"/>
                <a:gd name="connsiteY4" fmla="*/ 206944 h 206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943" h="206943">
                  <a:moveTo>
                    <a:pt x="103472" y="206944"/>
                  </a:moveTo>
                  <a:cubicBezTo>
                    <a:pt x="160618" y="206944"/>
                    <a:pt x="206944" y="160618"/>
                    <a:pt x="206944" y="103472"/>
                  </a:cubicBezTo>
                  <a:cubicBezTo>
                    <a:pt x="206944" y="46326"/>
                    <a:pt x="160618" y="0"/>
                    <a:pt x="103472" y="0"/>
                  </a:cubicBezTo>
                  <a:cubicBezTo>
                    <a:pt x="46326" y="0"/>
                    <a:pt x="0" y="46326"/>
                    <a:pt x="0" y="103472"/>
                  </a:cubicBezTo>
                  <a:cubicBezTo>
                    <a:pt x="0" y="160618"/>
                    <a:pt x="46326" y="206944"/>
                    <a:pt x="103472" y="2069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9171A1E5-250E-B74A-AF7F-3969716C9339}"/>
                </a:ext>
              </a:extLst>
            </p:cNvPr>
            <p:cNvSpPr/>
            <p:nvPr/>
          </p:nvSpPr>
          <p:spPr>
            <a:xfrm>
              <a:off x="3966907" y="3356290"/>
              <a:ext cx="255984" cy="254495"/>
            </a:xfrm>
            <a:custGeom>
              <a:avLst/>
              <a:gdLst>
                <a:gd name="connsiteX0" fmla="*/ 127992 w 255984"/>
                <a:gd name="connsiteY0" fmla="*/ 254496 h 254495"/>
                <a:gd name="connsiteX1" fmla="*/ 255984 w 255984"/>
                <a:gd name="connsiteY1" fmla="*/ 127248 h 254495"/>
                <a:gd name="connsiteX2" fmla="*/ 127992 w 255984"/>
                <a:gd name="connsiteY2" fmla="*/ 0 h 254495"/>
                <a:gd name="connsiteX3" fmla="*/ 0 w 255984"/>
                <a:gd name="connsiteY3" fmla="*/ 127248 h 254495"/>
                <a:gd name="connsiteX4" fmla="*/ 127992 w 255984"/>
                <a:gd name="connsiteY4" fmla="*/ 254496 h 25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984" h="254495">
                  <a:moveTo>
                    <a:pt x="127992" y="254496"/>
                  </a:moveTo>
                  <a:cubicBezTo>
                    <a:pt x="198680" y="254496"/>
                    <a:pt x="255984" y="197526"/>
                    <a:pt x="255984" y="127248"/>
                  </a:cubicBezTo>
                  <a:cubicBezTo>
                    <a:pt x="255984" y="56971"/>
                    <a:pt x="198680" y="0"/>
                    <a:pt x="127992" y="0"/>
                  </a:cubicBezTo>
                  <a:cubicBezTo>
                    <a:pt x="57304" y="0"/>
                    <a:pt x="0" y="56971"/>
                    <a:pt x="0" y="127248"/>
                  </a:cubicBezTo>
                  <a:cubicBezTo>
                    <a:pt x="0" y="197526"/>
                    <a:pt x="57304" y="254496"/>
                    <a:pt x="127992" y="2544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97CBD56-7EDF-1642-95E1-6BD32E3B6F8D}"/>
                </a:ext>
              </a:extLst>
            </p:cNvPr>
            <p:cNvSpPr/>
            <p:nvPr/>
          </p:nvSpPr>
          <p:spPr>
            <a:xfrm>
              <a:off x="4268956" y="3749196"/>
              <a:ext cx="206943" cy="206943"/>
            </a:xfrm>
            <a:custGeom>
              <a:avLst/>
              <a:gdLst>
                <a:gd name="connsiteX0" fmla="*/ 103472 w 206943"/>
                <a:gd name="connsiteY0" fmla="*/ 206944 h 206943"/>
                <a:gd name="connsiteX1" fmla="*/ 206944 w 206943"/>
                <a:gd name="connsiteY1" fmla="*/ 103472 h 206943"/>
                <a:gd name="connsiteX2" fmla="*/ 103472 w 206943"/>
                <a:gd name="connsiteY2" fmla="*/ 0 h 206943"/>
                <a:gd name="connsiteX3" fmla="*/ 0 w 206943"/>
                <a:gd name="connsiteY3" fmla="*/ 103472 h 206943"/>
                <a:gd name="connsiteX4" fmla="*/ 103472 w 206943"/>
                <a:gd name="connsiteY4" fmla="*/ 206944 h 206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943" h="206943">
                  <a:moveTo>
                    <a:pt x="103472" y="206944"/>
                  </a:moveTo>
                  <a:cubicBezTo>
                    <a:pt x="160618" y="206944"/>
                    <a:pt x="206944" y="160618"/>
                    <a:pt x="206944" y="103472"/>
                  </a:cubicBezTo>
                  <a:cubicBezTo>
                    <a:pt x="206944" y="46326"/>
                    <a:pt x="160618" y="0"/>
                    <a:pt x="103472" y="0"/>
                  </a:cubicBezTo>
                  <a:cubicBezTo>
                    <a:pt x="46326" y="0"/>
                    <a:pt x="0" y="46326"/>
                    <a:pt x="0" y="103472"/>
                  </a:cubicBezTo>
                  <a:cubicBezTo>
                    <a:pt x="0" y="160618"/>
                    <a:pt x="46326" y="206944"/>
                    <a:pt x="103472" y="2069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13" name="Graphic 34">
            <a:extLst>
              <a:ext uri="{FF2B5EF4-FFF2-40B4-BE49-F238E27FC236}">
                <a16:creationId xmlns:a16="http://schemas.microsoft.com/office/drawing/2014/main" id="{97E30125-0330-5C49-97D8-0453FF4626D2}"/>
              </a:ext>
            </a:extLst>
          </p:cNvPr>
          <p:cNvGrpSpPr>
            <a:grpSpLocks noChangeAspect="1"/>
          </p:cNvGrpSpPr>
          <p:nvPr/>
        </p:nvGrpSpPr>
        <p:grpSpPr>
          <a:xfrm>
            <a:off x="5709809" y="3262278"/>
            <a:ext cx="787190" cy="787190"/>
            <a:chOff x="5619750" y="2952750"/>
            <a:chExt cx="952500" cy="9525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EFD2FDCF-F8B1-3A46-A160-69F638364838}"/>
                </a:ext>
              </a:extLst>
            </p:cNvPr>
            <p:cNvSpPr/>
            <p:nvPr/>
          </p:nvSpPr>
          <p:spPr>
            <a:xfrm>
              <a:off x="5714786" y="3048000"/>
              <a:ext cx="761999" cy="762000"/>
            </a:xfrm>
            <a:custGeom>
              <a:avLst/>
              <a:gdLst>
                <a:gd name="connsiteX0" fmla="*/ 762000 w 761999"/>
                <a:gd name="connsiteY0" fmla="*/ 381000 h 762000"/>
                <a:gd name="connsiteX1" fmla="*/ 381000 w 761999"/>
                <a:gd name="connsiteY1" fmla="*/ 762000 h 762000"/>
                <a:gd name="connsiteX2" fmla="*/ 0 w 761999"/>
                <a:gd name="connsiteY2" fmla="*/ 381000 h 762000"/>
                <a:gd name="connsiteX3" fmla="*/ 381000 w 761999"/>
                <a:gd name="connsiteY3" fmla="*/ 0 h 762000"/>
                <a:gd name="connsiteX4" fmla="*/ 762000 w 761999"/>
                <a:gd name="connsiteY4" fmla="*/ 381000 h 762000"/>
                <a:gd name="connsiteX5" fmla="*/ 650105 w 761999"/>
                <a:gd name="connsiteY5" fmla="*/ 381000 h 762000"/>
                <a:gd name="connsiteX6" fmla="*/ 381000 w 761999"/>
                <a:gd name="connsiteY6" fmla="*/ 650104 h 762000"/>
                <a:gd name="connsiteX7" fmla="*/ 111896 w 761999"/>
                <a:gd name="connsiteY7" fmla="*/ 381000 h 762000"/>
                <a:gd name="connsiteX8" fmla="*/ 381000 w 761999"/>
                <a:gd name="connsiteY8" fmla="*/ 111896 h 762000"/>
                <a:gd name="connsiteX9" fmla="*/ 650105 w 761999"/>
                <a:gd name="connsiteY9" fmla="*/ 381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1999" h="762000">
                  <a:moveTo>
                    <a:pt x="762000" y="381000"/>
                  </a:moveTo>
                  <a:cubicBezTo>
                    <a:pt x="762000" y="591421"/>
                    <a:pt x="591420" y="762000"/>
                    <a:pt x="381000" y="762000"/>
                  </a:cubicBezTo>
                  <a:cubicBezTo>
                    <a:pt x="170579" y="762000"/>
                    <a:pt x="0" y="591421"/>
                    <a:pt x="0" y="381000"/>
                  </a:cubicBezTo>
                  <a:cubicBezTo>
                    <a:pt x="0" y="170579"/>
                    <a:pt x="170579" y="0"/>
                    <a:pt x="381000" y="0"/>
                  </a:cubicBezTo>
                  <a:cubicBezTo>
                    <a:pt x="591420" y="0"/>
                    <a:pt x="762000" y="170579"/>
                    <a:pt x="762000" y="381000"/>
                  </a:cubicBezTo>
                  <a:close/>
                  <a:moveTo>
                    <a:pt x="650105" y="381000"/>
                  </a:moveTo>
                  <a:cubicBezTo>
                    <a:pt x="650105" y="529622"/>
                    <a:pt x="529622" y="650104"/>
                    <a:pt x="381000" y="650104"/>
                  </a:cubicBezTo>
                  <a:cubicBezTo>
                    <a:pt x="232377" y="650104"/>
                    <a:pt x="111896" y="529622"/>
                    <a:pt x="111896" y="381000"/>
                  </a:cubicBezTo>
                  <a:cubicBezTo>
                    <a:pt x="111896" y="232378"/>
                    <a:pt x="232377" y="111896"/>
                    <a:pt x="381000" y="111896"/>
                  </a:cubicBezTo>
                  <a:cubicBezTo>
                    <a:pt x="529622" y="111896"/>
                    <a:pt x="650105" y="232378"/>
                    <a:pt x="650105" y="381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ADE93C3B-A8A7-CF46-A5E2-E5D2D7E8200F}"/>
                </a:ext>
              </a:extLst>
            </p:cNvPr>
            <p:cNvSpPr/>
            <p:nvPr/>
          </p:nvSpPr>
          <p:spPr>
            <a:xfrm>
              <a:off x="5904558" y="3244789"/>
              <a:ext cx="382452" cy="368422"/>
            </a:xfrm>
            <a:custGeom>
              <a:avLst/>
              <a:gdLst>
                <a:gd name="connsiteX0" fmla="*/ 234105 w 382452"/>
                <a:gd name="connsiteY0" fmla="*/ 26654 h 368422"/>
                <a:gd name="connsiteX1" fmla="*/ 267280 w 382452"/>
                <a:gd name="connsiteY1" fmla="*/ 93874 h 368422"/>
                <a:gd name="connsiteX2" fmla="*/ 341460 w 382452"/>
                <a:gd name="connsiteY2" fmla="*/ 104653 h 368422"/>
                <a:gd name="connsiteX3" fmla="*/ 367960 w 382452"/>
                <a:gd name="connsiteY3" fmla="*/ 186213 h 368422"/>
                <a:gd name="connsiteX4" fmla="*/ 314283 w 382452"/>
                <a:gd name="connsiteY4" fmla="*/ 238537 h 368422"/>
                <a:gd name="connsiteX5" fmla="*/ 326953 w 382452"/>
                <a:gd name="connsiteY5" fmla="*/ 312416 h 368422"/>
                <a:gd name="connsiteX6" fmla="*/ 257575 w 382452"/>
                <a:gd name="connsiteY6" fmla="*/ 362824 h 368422"/>
                <a:gd name="connsiteX7" fmla="*/ 191228 w 382452"/>
                <a:gd name="connsiteY7" fmla="*/ 327940 h 368422"/>
                <a:gd name="connsiteX8" fmla="*/ 124877 w 382452"/>
                <a:gd name="connsiteY8" fmla="*/ 362822 h 368422"/>
                <a:gd name="connsiteX9" fmla="*/ 55499 w 382452"/>
                <a:gd name="connsiteY9" fmla="*/ 312415 h 368422"/>
                <a:gd name="connsiteX10" fmla="*/ 68169 w 382452"/>
                <a:gd name="connsiteY10" fmla="*/ 238535 h 368422"/>
                <a:gd name="connsiteX11" fmla="*/ 14492 w 382452"/>
                <a:gd name="connsiteY11" fmla="*/ 186211 h 368422"/>
                <a:gd name="connsiteX12" fmla="*/ 40993 w 382452"/>
                <a:gd name="connsiteY12" fmla="*/ 104651 h 368422"/>
                <a:gd name="connsiteX13" fmla="*/ 115175 w 382452"/>
                <a:gd name="connsiteY13" fmla="*/ 93874 h 368422"/>
                <a:gd name="connsiteX14" fmla="*/ 148349 w 382452"/>
                <a:gd name="connsiteY14" fmla="*/ 26654 h 368422"/>
                <a:gd name="connsiteX15" fmla="*/ 234105 w 382452"/>
                <a:gd name="connsiteY15" fmla="*/ 26654 h 36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2452" h="368422">
                  <a:moveTo>
                    <a:pt x="234105" y="26654"/>
                  </a:moveTo>
                  <a:lnTo>
                    <a:pt x="267280" y="93874"/>
                  </a:lnTo>
                  <a:lnTo>
                    <a:pt x="341460" y="104653"/>
                  </a:lnTo>
                  <a:cubicBezTo>
                    <a:pt x="380680" y="110352"/>
                    <a:pt x="396340" y="158551"/>
                    <a:pt x="367960" y="186213"/>
                  </a:cubicBezTo>
                  <a:lnTo>
                    <a:pt x="314283" y="238537"/>
                  </a:lnTo>
                  <a:lnTo>
                    <a:pt x="326953" y="312416"/>
                  </a:lnTo>
                  <a:cubicBezTo>
                    <a:pt x="333652" y="351478"/>
                    <a:pt x="292654" y="381265"/>
                    <a:pt x="257575" y="362824"/>
                  </a:cubicBezTo>
                  <a:lnTo>
                    <a:pt x="191228" y="327940"/>
                  </a:lnTo>
                  <a:lnTo>
                    <a:pt x="124877" y="362822"/>
                  </a:lnTo>
                  <a:cubicBezTo>
                    <a:pt x="89799" y="381263"/>
                    <a:pt x="48798" y="351477"/>
                    <a:pt x="55499" y="312415"/>
                  </a:cubicBezTo>
                  <a:lnTo>
                    <a:pt x="68169" y="238535"/>
                  </a:lnTo>
                  <a:lnTo>
                    <a:pt x="14492" y="186211"/>
                  </a:lnTo>
                  <a:cubicBezTo>
                    <a:pt x="-13887" y="158549"/>
                    <a:pt x="1773" y="110350"/>
                    <a:pt x="40993" y="104651"/>
                  </a:cubicBezTo>
                  <a:lnTo>
                    <a:pt x="115175" y="93874"/>
                  </a:lnTo>
                  <a:lnTo>
                    <a:pt x="148349" y="26654"/>
                  </a:lnTo>
                  <a:cubicBezTo>
                    <a:pt x="165888" y="-8885"/>
                    <a:pt x="216567" y="-8885"/>
                    <a:pt x="234105" y="266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25" name="Graphic 123">
            <a:extLst>
              <a:ext uri="{FF2B5EF4-FFF2-40B4-BE49-F238E27FC236}">
                <a16:creationId xmlns:a16="http://schemas.microsoft.com/office/drawing/2014/main" id="{6DD73EAF-21C8-0B48-A44E-1CD6CB8E0983}"/>
              </a:ext>
            </a:extLst>
          </p:cNvPr>
          <p:cNvGrpSpPr>
            <a:grpSpLocks noChangeAspect="1"/>
          </p:cNvGrpSpPr>
          <p:nvPr/>
        </p:nvGrpSpPr>
        <p:grpSpPr>
          <a:xfrm>
            <a:off x="7743602" y="3262278"/>
            <a:ext cx="787190" cy="787190"/>
            <a:chOff x="7666792" y="3162952"/>
            <a:chExt cx="952500" cy="952500"/>
          </a:xfrm>
        </p:grpSpPr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7004350B-4EC1-934D-B015-441CB793ADB3}"/>
                </a:ext>
              </a:extLst>
            </p:cNvPr>
            <p:cNvSpPr/>
            <p:nvPr/>
          </p:nvSpPr>
          <p:spPr>
            <a:xfrm>
              <a:off x="7762046" y="3458041"/>
              <a:ext cx="562156" cy="562156"/>
            </a:xfrm>
            <a:custGeom>
              <a:avLst/>
              <a:gdLst>
                <a:gd name="connsiteX0" fmla="*/ 72043 w 562156"/>
                <a:gd name="connsiteY0" fmla="*/ 490114 h 562156"/>
                <a:gd name="connsiteX1" fmla="*/ 72043 w 562156"/>
                <a:gd name="connsiteY1" fmla="*/ 141702 h 562156"/>
                <a:gd name="connsiteX2" fmla="*/ 141702 w 562156"/>
                <a:gd name="connsiteY2" fmla="*/ 72043 h 562156"/>
                <a:gd name="connsiteX3" fmla="*/ 490114 w 562156"/>
                <a:gd name="connsiteY3" fmla="*/ 72043 h 562156"/>
                <a:gd name="connsiteX4" fmla="*/ 490114 w 562156"/>
                <a:gd name="connsiteY4" fmla="*/ 420455 h 562156"/>
                <a:gd name="connsiteX5" fmla="*/ 420455 w 562156"/>
                <a:gd name="connsiteY5" fmla="*/ 490114 h 562156"/>
                <a:gd name="connsiteX6" fmla="*/ 72043 w 562156"/>
                <a:gd name="connsiteY6" fmla="*/ 490114 h 562156"/>
                <a:gd name="connsiteX7" fmla="*/ 72043 w 562156"/>
                <a:gd name="connsiteY7" fmla="*/ 490114 h 562156"/>
                <a:gd name="connsiteX8" fmla="*/ 392083 w 562156"/>
                <a:gd name="connsiteY8" fmla="*/ 170074 h 562156"/>
                <a:gd name="connsiteX9" fmla="*/ 239731 w 562156"/>
                <a:gd name="connsiteY9" fmla="*/ 170074 h 562156"/>
                <a:gd name="connsiteX10" fmla="*/ 170073 w 562156"/>
                <a:gd name="connsiteY10" fmla="*/ 239733 h 562156"/>
                <a:gd name="connsiteX11" fmla="*/ 170073 w 562156"/>
                <a:gd name="connsiteY11" fmla="*/ 392085 h 562156"/>
                <a:gd name="connsiteX12" fmla="*/ 322423 w 562156"/>
                <a:gd name="connsiteY12" fmla="*/ 392085 h 562156"/>
                <a:gd name="connsiteX13" fmla="*/ 392083 w 562156"/>
                <a:gd name="connsiteY13" fmla="*/ 322425 h 562156"/>
                <a:gd name="connsiteX14" fmla="*/ 392083 w 562156"/>
                <a:gd name="connsiteY14" fmla="*/ 170074 h 56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2156" h="562156">
                  <a:moveTo>
                    <a:pt x="72043" y="490114"/>
                  </a:moveTo>
                  <a:cubicBezTo>
                    <a:pt x="-24014" y="394056"/>
                    <a:pt x="-24014" y="237760"/>
                    <a:pt x="72043" y="141702"/>
                  </a:cubicBezTo>
                  <a:lnTo>
                    <a:pt x="141702" y="72043"/>
                  </a:lnTo>
                  <a:cubicBezTo>
                    <a:pt x="237759" y="-24014"/>
                    <a:pt x="394056" y="-24014"/>
                    <a:pt x="490114" y="72043"/>
                  </a:cubicBezTo>
                  <a:cubicBezTo>
                    <a:pt x="586171" y="168100"/>
                    <a:pt x="586171" y="324397"/>
                    <a:pt x="490114" y="420455"/>
                  </a:cubicBezTo>
                  <a:lnTo>
                    <a:pt x="420455" y="490114"/>
                  </a:lnTo>
                  <a:cubicBezTo>
                    <a:pt x="324396" y="586171"/>
                    <a:pt x="168100" y="586171"/>
                    <a:pt x="72043" y="490114"/>
                  </a:cubicBezTo>
                  <a:lnTo>
                    <a:pt x="72043" y="490114"/>
                  </a:lnTo>
                  <a:close/>
                  <a:moveTo>
                    <a:pt x="392083" y="170074"/>
                  </a:moveTo>
                  <a:cubicBezTo>
                    <a:pt x="350078" y="128071"/>
                    <a:pt x="281735" y="128071"/>
                    <a:pt x="239731" y="170074"/>
                  </a:cubicBezTo>
                  <a:lnTo>
                    <a:pt x="170073" y="239733"/>
                  </a:lnTo>
                  <a:cubicBezTo>
                    <a:pt x="128070" y="281735"/>
                    <a:pt x="128070" y="350080"/>
                    <a:pt x="170073" y="392085"/>
                  </a:cubicBezTo>
                  <a:cubicBezTo>
                    <a:pt x="212075" y="434089"/>
                    <a:pt x="280419" y="434087"/>
                    <a:pt x="322423" y="392085"/>
                  </a:cubicBezTo>
                  <a:lnTo>
                    <a:pt x="392083" y="322425"/>
                  </a:lnTo>
                  <a:cubicBezTo>
                    <a:pt x="434086" y="280421"/>
                    <a:pt x="434086" y="212076"/>
                    <a:pt x="392083" y="170074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5D751309-3410-064C-9D1A-10F9FE99E173}"/>
                </a:ext>
              </a:extLst>
            </p:cNvPr>
            <p:cNvSpPr/>
            <p:nvPr/>
          </p:nvSpPr>
          <p:spPr>
            <a:xfrm>
              <a:off x="7961892" y="3258197"/>
              <a:ext cx="562153" cy="548742"/>
            </a:xfrm>
            <a:custGeom>
              <a:avLst/>
              <a:gdLst>
                <a:gd name="connsiteX0" fmla="*/ 490111 w 562153"/>
                <a:gd name="connsiteY0" fmla="*/ 72043 h 548742"/>
                <a:gd name="connsiteX1" fmla="*/ 141696 w 562153"/>
                <a:gd name="connsiteY1" fmla="*/ 72043 h 548742"/>
                <a:gd name="connsiteX2" fmla="*/ 72040 w 562153"/>
                <a:gd name="connsiteY2" fmla="*/ 141699 h 548742"/>
                <a:gd name="connsiteX3" fmla="*/ 19566 w 562153"/>
                <a:gd name="connsiteY3" fmla="*/ 219408 h 548742"/>
                <a:gd name="connsiteX4" fmla="*/ 13410 w 562153"/>
                <a:gd name="connsiteY4" fmla="*/ 396388 h 548742"/>
                <a:gd name="connsiteX5" fmla="*/ 72040 w 562153"/>
                <a:gd name="connsiteY5" fmla="*/ 490114 h 548742"/>
                <a:gd name="connsiteX6" fmla="*/ 165766 w 562153"/>
                <a:gd name="connsiteY6" fmla="*/ 548743 h 548742"/>
                <a:gd name="connsiteX7" fmla="*/ 192242 w 562153"/>
                <a:gd name="connsiteY7" fmla="*/ 522267 h 548742"/>
                <a:gd name="connsiteX8" fmla="*/ 220675 w 562153"/>
                <a:gd name="connsiteY8" fmla="*/ 420517 h 548742"/>
                <a:gd name="connsiteX9" fmla="*/ 170070 w 562153"/>
                <a:gd name="connsiteY9" fmla="*/ 392084 h 548742"/>
                <a:gd name="connsiteX10" fmla="*/ 141636 w 562153"/>
                <a:gd name="connsiteY10" fmla="*/ 341478 h 548742"/>
                <a:gd name="connsiteX11" fmla="*/ 170070 w 562153"/>
                <a:gd name="connsiteY11" fmla="*/ 239728 h 548742"/>
                <a:gd name="connsiteX12" fmla="*/ 196546 w 562153"/>
                <a:gd name="connsiteY12" fmla="*/ 213252 h 548742"/>
                <a:gd name="connsiteX13" fmla="*/ 239725 w 562153"/>
                <a:gd name="connsiteY13" fmla="*/ 170073 h 548742"/>
                <a:gd name="connsiteX14" fmla="*/ 392081 w 562153"/>
                <a:gd name="connsiteY14" fmla="*/ 170073 h 548742"/>
                <a:gd name="connsiteX15" fmla="*/ 392081 w 562153"/>
                <a:gd name="connsiteY15" fmla="*/ 322428 h 548742"/>
                <a:gd name="connsiteX16" fmla="*/ 348901 w 562153"/>
                <a:gd name="connsiteY16" fmla="*/ 365608 h 548742"/>
                <a:gd name="connsiteX17" fmla="*/ 342746 w 562153"/>
                <a:gd name="connsiteY17" fmla="*/ 542588 h 548742"/>
                <a:gd name="connsiteX18" fmla="*/ 420454 w 562153"/>
                <a:gd name="connsiteY18" fmla="*/ 490114 h 548742"/>
                <a:gd name="connsiteX19" fmla="*/ 490111 w 562153"/>
                <a:gd name="connsiteY19" fmla="*/ 420457 h 548742"/>
                <a:gd name="connsiteX20" fmla="*/ 490111 w 562153"/>
                <a:gd name="connsiteY20" fmla="*/ 72043 h 548742"/>
                <a:gd name="connsiteX21" fmla="*/ 490111 w 562153"/>
                <a:gd name="connsiteY21" fmla="*/ 72043 h 54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62153" h="548742">
                  <a:moveTo>
                    <a:pt x="490111" y="72043"/>
                  </a:moveTo>
                  <a:cubicBezTo>
                    <a:pt x="394053" y="-24014"/>
                    <a:pt x="237753" y="-24014"/>
                    <a:pt x="141696" y="72043"/>
                  </a:cubicBezTo>
                  <a:lnTo>
                    <a:pt x="72040" y="141699"/>
                  </a:lnTo>
                  <a:cubicBezTo>
                    <a:pt x="49031" y="164694"/>
                    <a:pt x="31550" y="191154"/>
                    <a:pt x="19566" y="219408"/>
                  </a:cubicBezTo>
                  <a:cubicBezTo>
                    <a:pt x="-4280" y="275617"/>
                    <a:pt x="-6327" y="338953"/>
                    <a:pt x="13410" y="396388"/>
                  </a:cubicBezTo>
                  <a:cubicBezTo>
                    <a:pt x="25199" y="430647"/>
                    <a:pt x="44743" y="462816"/>
                    <a:pt x="72040" y="490114"/>
                  </a:cubicBezTo>
                  <a:cubicBezTo>
                    <a:pt x="99337" y="517411"/>
                    <a:pt x="131506" y="536955"/>
                    <a:pt x="165766" y="548743"/>
                  </a:cubicBezTo>
                  <a:lnTo>
                    <a:pt x="192242" y="522267"/>
                  </a:lnTo>
                  <a:cubicBezTo>
                    <a:pt x="219779" y="494730"/>
                    <a:pt x="229267" y="455868"/>
                    <a:pt x="220675" y="420517"/>
                  </a:cubicBezTo>
                  <a:cubicBezTo>
                    <a:pt x="202119" y="416035"/>
                    <a:pt x="184533" y="406547"/>
                    <a:pt x="170070" y="392084"/>
                  </a:cubicBezTo>
                  <a:cubicBezTo>
                    <a:pt x="155606" y="377621"/>
                    <a:pt x="146118" y="360035"/>
                    <a:pt x="141636" y="341478"/>
                  </a:cubicBezTo>
                  <a:cubicBezTo>
                    <a:pt x="133045" y="306128"/>
                    <a:pt x="142533" y="267265"/>
                    <a:pt x="170070" y="239728"/>
                  </a:cubicBezTo>
                  <a:lnTo>
                    <a:pt x="196546" y="213252"/>
                  </a:lnTo>
                  <a:lnTo>
                    <a:pt x="239725" y="170073"/>
                  </a:lnTo>
                  <a:cubicBezTo>
                    <a:pt x="281740" y="128072"/>
                    <a:pt x="350082" y="128072"/>
                    <a:pt x="392081" y="170073"/>
                  </a:cubicBezTo>
                  <a:cubicBezTo>
                    <a:pt x="434081" y="212072"/>
                    <a:pt x="434081" y="280413"/>
                    <a:pt x="392081" y="322428"/>
                  </a:cubicBezTo>
                  <a:lnTo>
                    <a:pt x="348901" y="365608"/>
                  </a:lnTo>
                  <a:cubicBezTo>
                    <a:pt x="368638" y="423042"/>
                    <a:pt x="366592" y="486379"/>
                    <a:pt x="342746" y="542588"/>
                  </a:cubicBezTo>
                  <a:cubicBezTo>
                    <a:pt x="370999" y="530604"/>
                    <a:pt x="397460" y="513123"/>
                    <a:pt x="420454" y="490114"/>
                  </a:cubicBezTo>
                  <a:lnTo>
                    <a:pt x="490111" y="420457"/>
                  </a:lnTo>
                  <a:cubicBezTo>
                    <a:pt x="586168" y="324402"/>
                    <a:pt x="586168" y="168102"/>
                    <a:pt x="490111" y="72043"/>
                  </a:cubicBezTo>
                  <a:lnTo>
                    <a:pt x="490111" y="72043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</p:spTree>
    <p:extLst>
      <p:ext uri="{BB962C8B-B14F-4D97-AF65-F5344CB8AC3E}">
        <p14:creationId xmlns:p14="http://schemas.microsoft.com/office/powerpoint/2010/main" val="2323228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B36944-FF20-CD46-9A03-82F6AEA721EB}"/>
              </a:ext>
            </a:extLst>
          </p:cNvPr>
          <p:cNvSpPr txBox="1"/>
          <p:nvPr/>
        </p:nvSpPr>
        <p:spPr>
          <a:xfrm>
            <a:off x="587375" y="549275"/>
            <a:ext cx="52050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TARGET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CUSTOMER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18E71F-AEEE-B845-B957-0F9EAACC0AA8}"/>
              </a:ext>
            </a:extLst>
          </p:cNvPr>
          <p:cNvSpPr txBox="1"/>
          <p:nvPr/>
        </p:nvSpPr>
        <p:spPr>
          <a:xfrm>
            <a:off x="587375" y="1128081"/>
            <a:ext cx="4231315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BBF01D3-EFE8-8E41-B7F4-B396790BB778}"/>
              </a:ext>
            </a:extLst>
          </p:cNvPr>
          <p:cNvSpPr/>
          <p:nvPr/>
        </p:nvSpPr>
        <p:spPr>
          <a:xfrm>
            <a:off x="587375" y="1859858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grpSp>
        <p:nvGrpSpPr>
          <p:cNvPr id="19" name="Graphic 4">
            <a:extLst>
              <a:ext uri="{FF2B5EF4-FFF2-40B4-BE49-F238E27FC236}">
                <a16:creationId xmlns:a16="http://schemas.microsoft.com/office/drawing/2014/main" id="{62BF5F89-0C1B-3240-979F-C79E724CE889}"/>
              </a:ext>
            </a:extLst>
          </p:cNvPr>
          <p:cNvGrpSpPr>
            <a:grpSpLocks noChangeAspect="1"/>
          </p:cNvGrpSpPr>
          <p:nvPr/>
        </p:nvGrpSpPr>
        <p:grpSpPr>
          <a:xfrm>
            <a:off x="3945103" y="1505250"/>
            <a:ext cx="4297195" cy="4609336"/>
            <a:chOff x="4318000" y="1523773"/>
            <a:chExt cx="3551401" cy="3809368"/>
          </a:xfrm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0154978-2BCA-284B-9A12-47BD2439EE64}"/>
                </a:ext>
              </a:extLst>
            </p:cNvPr>
            <p:cNvSpPr/>
            <p:nvPr/>
          </p:nvSpPr>
          <p:spPr>
            <a:xfrm>
              <a:off x="5798398" y="4551140"/>
              <a:ext cx="331829" cy="332041"/>
            </a:xfrm>
            <a:custGeom>
              <a:avLst/>
              <a:gdLst>
                <a:gd name="connsiteX0" fmla="*/ 331830 w 331829"/>
                <a:gd name="connsiteY0" fmla="*/ 166021 h 332041"/>
                <a:gd name="connsiteX1" fmla="*/ 165915 w 331829"/>
                <a:gd name="connsiteY1" fmla="*/ 332041 h 332041"/>
                <a:gd name="connsiteX2" fmla="*/ 0 w 331829"/>
                <a:gd name="connsiteY2" fmla="*/ 166021 h 332041"/>
                <a:gd name="connsiteX3" fmla="*/ 165915 w 331829"/>
                <a:gd name="connsiteY3" fmla="*/ 0 h 332041"/>
                <a:gd name="connsiteX4" fmla="*/ 331830 w 331829"/>
                <a:gd name="connsiteY4" fmla="*/ 166021 h 33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829" h="332041">
                  <a:moveTo>
                    <a:pt x="331830" y="166021"/>
                  </a:moveTo>
                  <a:cubicBezTo>
                    <a:pt x="331830" y="257711"/>
                    <a:pt x="257547" y="332041"/>
                    <a:pt x="165915" y="332041"/>
                  </a:cubicBezTo>
                  <a:cubicBezTo>
                    <a:pt x="74283" y="332041"/>
                    <a:pt x="0" y="257711"/>
                    <a:pt x="0" y="166021"/>
                  </a:cubicBezTo>
                  <a:cubicBezTo>
                    <a:pt x="0" y="74330"/>
                    <a:pt x="74283" y="0"/>
                    <a:pt x="165915" y="0"/>
                  </a:cubicBezTo>
                  <a:cubicBezTo>
                    <a:pt x="257547" y="0"/>
                    <a:pt x="331830" y="74330"/>
                    <a:pt x="331830" y="166021"/>
                  </a:cubicBezTo>
                  <a:close/>
                </a:path>
              </a:pathLst>
            </a:custGeom>
            <a:solidFill>
              <a:srgbClr val="FFB65A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0AFA4FF-FD42-EB41-9D4D-F442E41AFC2A}"/>
                </a:ext>
              </a:extLst>
            </p:cNvPr>
            <p:cNvSpPr/>
            <p:nvPr/>
          </p:nvSpPr>
          <p:spPr>
            <a:xfrm>
              <a:off x="5817319" y="4570095"/>
              <a:ext cx="293988" cy="294131"/>
            </a:xfrm>
            <a:custGeom>
              <a:avLst/>
              <a:gdLst>
                <a:gd name="connsiteX0" fmla="*/ 293988 w 293988"/>
                <a:gd name="connsiteY0" fmla="*/ 147066 h 294131"/>
                <a:gd name="connsiteX1" fmla="*/ 146994 w 293988"/>
                <a:gd name="connsiteY1" fmla="*/ 294132 h 294131"/>
                <a:gd name="connsiteX2" fmla="*/ 0 w 293988"/>
                <a:gd name="connsiteY2" fmla="*/ 147066 h 294131"/>
                <a:gd name="connsiteX3" fmla="*/ 146994 w 293988"/>
                <a:gd name="connsiteY3" fmla="*/ 0 h 294131"/>
                <a:gd name="connsiteX4" fmla="*/ 293988 w 293988"/>
                <a:gd name="connsiteY4" fmla="*/ 147066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988" h="294131">
                  <a:moveTo>
                    <a:pt x="293988" y="147066"/>
                  </a:moveTo>
                  <a:cubicBezTo>
                    <a:pt x="293988" y="228288"/>
                    <a:pt x="228177" y="294132"/>
                    <a:pt x="146994" y="294132"/>
                  </a:cubicBezTo>
                  <a:cubicBezTo>
                    <a:pt x="65811" y="294132"/>
                    <a:pt x="0" y="228288"/>
                    <a:pt x="0" y="147066"/>
                  </a:cubicBezTo>
                  <a:cubicBezTo>
                    <a:pt x="0" y="65844"/>
                    <a:pt x="65811" y="0"/>
                    <a:pt x="146994" y="0"/>
                  </a:cubicBezTo>
                  <a:cubicBezTo>
                    <a:pt x="228176" y="0"/>
                    <a:pt x="293988" y="65844"/>
                    <a:pt x="293988" y="147066"/>
                  </a:cubicBezTo>
                  <a:close/>
                </a:path>
              </a:pathLst>
            </a:custGeom>
            <a:solidFill>
              <a:srgbClr val="FFE6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23892E0-CB05-7443-9172-DBA46654E440}"/>
                </a:ext>
              </a:extLst>
            </p:cNvPr>
            <p:cNvSpPr/>
            <p:nvPr/>
          </p:nvSpPr>
          <p:spPr>
            <a:xfrm>
              <a:off x="5761222" y="4397501"/>
              <a:ext cx="412172" cy="283559"/>
            </a:xfrm>
            <a:custGeom>
              <a:avLst/>
              <a:gdLst>
                <a:gd name="connsiteX0" fmla="*/ 412173 w 412172"/>
                <a:gd name="connsiteY0" fmla="*/ 246983 h 283559"/>
                <a:gd name="connsiteX1" fmla="*/ 412173 w 412172"/>
                <a:gd name="connsiteY1" fmla="*/ 0 h 283559"/>
                <a:gd name="connsiteX2" fmla="*/ 0 w 412172"/>
                <a:gd name="connsiteY2" fmla="*/ 0 h 283559"/>
                <a:gd name="connsiteX3" fmla="*/ 0 w 412172"/>
                <a:gd name="connsiteY3" fmla="*/ 247650 h 283559"/>
                <a:gd name="connsiteX4" fmla="*/ 206039 w 412172"/>
                <a:gd name="connsiteY4" fmla="*/ 283559 h 283559"/>
                <a:gd name="connsiteX5" fmla="*/ 412078 w 412172"/>
                <a:gd name="connsiteY5" fmla="*/ 247650 h 283559"/>
                <a:gd name="connsiteX6" fmla="*/ 412173 w 412172"/>
                <a:gd name="connsiteY6" fmla="*/ 246983 h 28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2172" h="283559">
                  <a:moveTo>
                    <a:pt x="412173" y="246983"/>
                  </a:moveTo>
                  <a:lnTo>
                    <a:pt x="412173" y="0"/>
                  </a:lnTo>
                  <a:lnTo>
                    <a:pt x="0" y="0"/>
                  </a:lnTo>
                  <a:lnTo>
                    <a:pt x="0" y="247650"/>
                  </a:lnTo>
                  <a:cubicBezTo>
                    <a:pt x="1426" y="267462"/>
                    <a:pt x="92989" y="283464"/>
                    <a:pt x="206039" y="283559"/>
                  </a:cubicBezTo>
                  <a:cubicBezTo>
                    <a:pt x="319089" y="283655"/>
                    <a:pt x="410747" y="267462"/>
                    <a:pt x="412078" y="247650"/>
                  </a:cubicBezTo>
                  <a:cubicBezTo>
                    <a:pt x="412173" y="247364"/>
                    <a:pt x="412173" y="246983"/>
                    <a:pt x="412173" y="24698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42240B0F-AB41-6540-90E8-B300079CDDCE}"/>
                </a:ext>
              </a:extLst>
            </p:cNvPr>
            <p:cNvSpPr/>
            <p:nvPr/>
          </p:nvSpPr>
          <p:spPr>
            <a:xfrm>
              <a:off x="5670991" y="4141755"/>
              <a:ext cx="592539" cy="104394"/>
            </a:xfrm>
            <a:custGeom>
              <a:avLst/>
              <a:gdLst>
                <a:gd name="connsiteX0" fmla="*/ 592540 w 592539"/>
                <a:gd name="connsiteY0" fmla="*/ 52197 h 104394"/>
                <a:gd name="connsiteX1" fmla="*/ 296270 w 592539"/>
                <a:gd name="connsiteY1" fmla="*/ 104394 h 104394"/>
                <a:gd name="connsiteX2" fmla="*/ 0 w 592539"/>
                <a:gd name="connsiteY2" fmla="*/ 52197 h 104394"/>
                <a:gd name="connsiteX3" fmla="*/ 296270 w 592539"/>
                <a:gd name="connsiteY3" fmla="*/ 0 h 104394"/>
                <a:gd name="connsiteX4" fmla="*/ 592540 w 592539"/>
                <a:gd name="connsiteY4" fmla="*/ 52197 h 104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539" h="104394">
                  <a:moveTo>
                    <a:pt x="592540" y="52197"/>
                  </a:moveTo>
                  <a:cubicBezTo>
                    <a:pt x="592540" y="81025"/>
                    <a:pt x="459895" y="104394"/>
                    <a:pt x="296270" y="104394"/>
                  </a:cubicBezTo>
                  <a:cubicBezTo>
                    <a:pt x="132644" y="104394"/>
                    <a:pt x="0" y="81025"/>
                    <a:pt x="0" y="52197"/>
                  </a:cubicBezTo>
                  <a:cubicBezTo>
                    <a:pt x="0" y="23369"/>
                    <a:pt x="132644" y="0"/>
                    <a:pt x="296270" y="0"/>
                  </a:cubicBezTo>
                  <a:cubicBezTo>
                    <a:pt x="459895" y="0"/>
                    <a:pt x="592540" y="23369"/>
                    <a:pt x="592540" y="52197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CDE766EC-8873-3043-99F5-AB166FA2E2B4}"/>
                </a:ext>
              </a:extLst>
            </p:cNvPr>
            <p:cNvSpPr/>
            <p:nvPr/>
          </p:nvSpPr>
          <p:spPr>
            <a:xfrm>
              <a:off x="4700317" y="2412488"/>
              <a:ext cx="2533982" cy="2120364"/>
            </a:xfrm>
            <a:custGeom>
              <a:avLst/>
              <a:gdLst>
                <a:gd name="connsiteX0" fmla="*/ 2533983 w 2533982"/>
                <a:gd name="connsiteY0" fmla="*/ 223460 h 2120364"/>
                <a:gd name="connsiteX1" fmla="*/ 1266944 w 2533982"/>
                <a:gd name="connsiteY1" fmla="*/ 3 h 2120364"/>
                <a:gd name="connsiteX2" fmla="*/ 0 w 2533982"/>
                <a:gd name="connsiteY2" fmla="*/ 223460 h 2120364"/>
                <a:gd name="connsiteX3" fmla="*/ 11790 w 2533982"/>
                <a:gd name="connsiteY3" fmla="*/ 253845 h 2120364"/>
                <a:gd name="connsiteX4" fmla="*/ 971339 w 2533982"/>
                <a:gd name="connsiteY4" fmla="*/ 1784893 h 2120364"/>
                <a:gd name="connsiteX5" fmla="*/ 974192 w 2533982"/>
                <a:gd name="connsiteY5" fmla="*/ 1784893 h 2120364"/>
                <a:gd name="connsiteX6" fmla="*/ 974192 w 2533982"/>
                <a:gd name="connsiteY6" fmla="*/ 2069310 h 2120364"/>
                <a:gd name="connsiteX7" fmla="*/ 1266944 w 2533982"/>
                <a:gd name="connsiteY7" fmla="*/ 2120364 h 2120364"/>
                <a:gd name="connsiteX8" fmla="*/ 1559696 w 2533982"/>
                <a:gd name="connsiteY8" fmla="*/ 2069310 h 2120364"/>
                <a:gd name="connsiteX9" fmla="*/ 1559696 w 2533982"/>
                <a:gd name="connsiteY9" fmla="*/ 2068738 h 2120364"/>
                <a:gd name="connsiteX10" fmla="*/ 1559696 w 2533982"/>
                <a:gd name="connsiteY10" fmla="*/ 1784893 h 2120364"/>
                <a:gd name="connsiteX11" fmla="*/ 1562548 w 2533982"/>
                <a:gd name="connsiteY11" fmla="*/ 1784893 h 2120364"/>
                <a:gd name="connsiteX12" fmla="*/ 2522193 w 2533982"/>
                <a:gd name="connsiteY12" fmla="*/ 253845 h 2120364"/>
                <a:gd name="connsiteX13" fmla="*/ 2533983 w 2533982"/>
                <a:gd name="connsiteY13" fmla="*/ 223460 h 2120364"/>
                <a:gd name="connsiteX14" fmla="*/ 1268846 w 2533982"/>
                <a:gd name="connsiteY14" fmla="*/ 48676 h 2120364"/>
                <a:gd name="connsiteX15" fmla="*/ 2427778 w 2533982"/>
                <a:gd name="connsiteY15" fmla="*/ 228603 h 2120364"/>
                <a:gd name="connsiteX16" fmla="*/ 1268846 w 2533982"/>
                <a:gd name="connsiteY16" fmla="*/ 408626 h 2120364"/>
                <a:gd name="connsiteX17" fmla="*/ 109913 w 2533982"/>
                <a:gd name="connsiteY17" fmla="*/ 228603 h 2120364"/>
                <a:gd name="connsiteX18" fmla="*/ 1268846 w 2533982"/>
                <a:gd name="connsiteY18" fmla="*/ 48676 h 212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33982" h="2120364">
                  <a:moveTo>
                    <a:pt x="2533983" y="223460"/>
                  </a:moveTo>
                  <a:cubicBezTo>
                    <a:pt x="2533983" y="100492"/>
                    <a:pt x="1967305" y="670"/>
                    <a:pt x="1266944" y="3"/>
                  </a:cubicBezTo>
                  <a:cubicBezTo>
                    <a:pt x="566583" y="-663"/>
                    <a:pt x="0" y="100492"/>
                    <a:pt x="0" y="223460"/>
                  </a:cubicBezTo>
                  <a:cubicBezTo>
                    <a:pt x="395" y="234631"/>
                    <a:pt x="4550" y="245339"/>
                    <a:pt x="11790" y="253845"/>
                  </a:cubicBezTo>
                  <a:lnTo>
                    <a:pt x="971339" y="1784893"/>
                  </a:lnTo>
                  <a:lnTo>
                    <a:pt x="974192" y="1784893"/>
                  </a:lnTo>
                  <a:lnTo>
                    <a:pt x="974192" y="2069310"/>
                  </a:lnTo>
                  <a:cubicBezTo>
                    <a:pt x="976189" y="2097885"/>
                    <a:pt x="1106354" y="2120173"/>
                    <a:pt x="1266944" y="2120364"/>
                  </a:cubicBezTo>
                  <a:cubicBezTo>
                    <a:pt x="1427534" y="2120554"/>
                    <a:pt x="1557794" y="2097504"/>
                    <a:pt x="1559696" y="2069310"/>
                  </a:cubicBezTo>
                  <a:cubicBezTo>
                    <a:pt x="1559696" y="2069310"/>
                    <a:pt x="1559696" y="2068738"/>
                    <a:pt x="1559696" y="2068738"/>
                  </a:cubicBezTo>
                  <a:lnTo>
                    <a:pt x="1559696" y="1784893"/>
                  </a:lnTo>
                  <a:lnTo>
                    <a:pt x="1562548" y="1784893"/>
                  </a:lnTo>
                  <a:lnTo>
                    <a:pt x="2522193" y="253845"/>
                  </a:lnTo>
                  <a:cubicBezTo>
                    <a:pt x="2529433" y="245339"/>
                    <a:pt x="2533588" y="234631"/>
                    <a:pt x="2533983" y="223460"/>
                  </a:cubicBezTo>
                  <a:close/>
                  <a:moveTo>
                    <a:pt x="1268846" y="48676"/>
                  </a:moveTo>
                  <a:cubicBezTo>
                    <a:pt x="1909496" y="48676"/>
                    <a:pt x="2427778" y="129543"/>
                    <a:pt x="2427778" y="228603"/>
                  </a:cubicBezTo>
                  <a:cubicBezTo>
                    <a:pt x="2427778" y="327663"/>
                    <a:pt x="1909116" y="408054"/>
                    <a:pt x="1268846" y="408626"/>
                  </a:cubicBezTo>
                  <a:cubicBezTo>
                    <a:pt x="628575" y="409197"/>
                    <a:pt x="109913" y="327663"/>
                    <a:pt x="109913" y="228603"/>
                  </a:cubicBezTo>
                  <a:cubicBezTo>
                    <a:pt x="109913" y="129543"/>
                    <a:pt x="628195" y="49152"/>
                    <a:pt x="1268846" y="48676"/>
                  </a:cubicBezTo>
                  <a:close/>
                </a:path>
              </a:pathLst>
            </a:custGeom>
            <a:solidFill>
              <a:schemeClr val="accent1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91FC10F-431D-7E43-9620-ED1C4D2C6F4F}"/>
                </a:ext>
              </a:extLst>
            </p:cNvPr>
            <p:cNvSpPr/>
            <p:nvPr/>
          </p:nvSpPr>
          <p:spPr>
            <a:xfrm>
              <a:off x="4810230" y="2461069"/>
              <a:ext cx="2317865" cy="360045"/>
            </a:xfrm>
            <a:custGeom>
              <a:avLst/>
              <a:gdLst>
                <a:gd name="connsiteX0" fmla="*/ 2317865 w 2317865"/>
                <a:gd name="connsiteY0" fmla="*/ 180022 h 360045"/>
                <a:gd name="connsiteX1" fmla="*/ 1158933 w 2317865"/>
                <a:gd name="connsiteY1" fmla="*/ 360045 h 360045"/>
                <a:gd name="connsiteX2" fmla="*/ 0 w 2317865"/>
                <a:gd name="connsiteY2" fmla="*/ 180022 h 360045"/>
                <a:gd name="connsiteX3" fmla="*/ 1158933 w 2317865"/>
                <a:gd name="connsiteY3" fmla="*/ 0 h 360045"/>
                <a:gd name="connsiteX4" fmla="*/ 2317865 w 2317865"/>
                <a:gd name="connsiteY4" fmla="*/ 180022 h 3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7865" h="360045">
                  <a:moveTo>
                    <a:pt x="2317865" y="180022"/>
                  </a:moveTo>
                  <a:cubicBezTo>
                    <a:pt x="2317865" y="279446"/>
                    <a:pt x="1798994" y="360045"/>
                    <a:pt x="1158933" y="360045"/>
                  </a:cubicBezTo>
                  <a:cubicBezTo>
                    <a:pt x="518872" y="360045"/>
                    <a:pt x="0" y="279446"/>
                    <a:pt x="0" y="180022"/>
                  </a:cubicBezTo>
                  <a:cubicBezTo>
                    <a:pt x="0" y="80599"/>
                    <a:pt x="518872" y="0"/>
                    <a:pt x="1158933" y="0"/>
                  </a:cubicBezTo>
                  <a:cubicBezTo>
                    <a:pt x="1798994" y="0"/>
                    <a:pt x="2317865" y="80599"/>
                    <a:pt x="2317865" y="18002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73AA2426-8A1B-8341-AD57-C635E2678829}"/>
                </a:ext>
              </a:extLst>
            </p:cNvPr>
            <p:cNvSpPr/>
            <p:nvPr/>
          </p:nvSpPr>
          <p:spPr>
            <a:xfrm>
              <a:off x="5152317" y="2357566"/>
              <a:ext cx="310818" cy="328529"/>
            </a:xfrm>
            <a:custGeom>
              <a:avLst/>
              <a:gdLst>
                <a:gd name="connsiteX0" fmla="*/ 125993 w 310818"/>
                <a:gd name="connsiteY0" fmla="*/ 316959 h 328529"/>
                <a:gd name="connsiteX1" fmla="*/ 299134 w 310818"/>
                <a:gd name="connsiteY1" fmla="*/ 144747 h 328529"/>
                <a:gd name="connsiteX2" fmla="*/ 299333 w 310818"/>
                <a:gd name="connsiteY2" fmla="*/ 88710 h 328529"/>
                <a:gd name="connsiteX3" fmla="*/ 283731 w 310818"/>
                <a:gd name="connsiteY3" fmla="*/ 79024 h 328529"/>
                <a:gd name="connsiteX4" fmla="*/ 52115 w 310818"/>
                <a:gd name="connsiteY4" fmla="*/ 2062 h 328529"/>
                <a:gd name="connsiteX5" fmla="*/ 2048 w 310818"/>
                <a:gd name="connsiteY5" fmla="*/ 27050 h 328529"/>
                <a:gd name="connsiteX6" fmla="*/ 1057 w 310818"/>
                <a:gd name="connsiteY6" fmla="*/ 48735 h 328529"/>
                <a:gd name="connsiteX7" fmla="*/ 59436 w 310818"/>
                <a:gd name="connsiteY7" fmla="*/ 297909 h 328529"/>
                <a:gd name="connsiteX8" fmla="*/ 107120 w 310818"/>
                <a:gd name="connsiteY8" fmla="*/ 327462 h 328529"/>
                <a:gd name="connsiteX9" fmla="*/ 125993 w 310818"/>
                <a:gd name="connsiteY9" fmla="*/ 316959 h 32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818" h="328529">
                  <a:moveTo>
                    <a:pt x="125993" y="316959"/>
                  </a:moveTo>
                  <a:lnTo>
                    <a:pt x="299134" y="144747"/>
                  </a:lnTo>
                  <a:cubicBezTo>
                    <a:pt x="314635" y="129328"/>
                    <a:pt x="314724" y="104239"/>
                    <a:pt x="299333" y="88710"/>
                  </a:cubicBezTo>
                  <a:cubicBezTo>
                    <a:pt x="294962" y="84301"/>
                    <a:pt x="289618" y="80983"/>
                    <a:pt x="283731" y="79024"/>
                  </a:cubicBezTo>
                  <a:lnTo>
                    <a:pt x="52115" y="2062"/>
                  </a:lnTo>
                  <a:cubicBezTo>
                    <a:pt x="31402" y="-4888"/>
                    <a:pt x="8986" y="6300"/>
                    <a:pt x="2048" y="27050"/>
                  </a:cubicBezTo>
                  <a:cubicBezTo>
                    <a:pt x="-291" y="34045"/>
                    <a:pt x="-634" y="41555"/>
                    <a:pt x="1057" y="48735"/>
                  </a:cubicBezTo>
                  <a:lnTo>
                    <a:pt x="59436" y="297909"/>
                  </a:lnTo>
                  <a:cubicBezTo>
                    <a:pt x="64457" y="319261"/>
                    <a:pt x="85806" y="332492"/>
                    <a:pt x="107120" y="327462"/>
                  </a:cubicBezTo>
                  <a:cubicBezTo>
                    <a:pt x="114259" y="325777"/>
                    <a:pt x="120793" y="322141"/>
                    <a:pt x="125993" y="316959"/>
                  </a:cubicBez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6EF4E3D5-FA31-4145-BDA5-14922EFB5092}"/>
                </a:ext>
              </a:extLst>
            </p:cNvPr>
            <p:cNvSpPr/>
            <p:nvPr/>
          </p:nvSpPr>
          <p:spPr>
            <a:xfrm>
              <a:off x="5180261" y="2380613"/>
              <a:ext cx="259925" cy="274500"/>
            </a:xfrm>
            <a:custGeom>
              <a:avLst/>
              <a:gdLst>
                <a:gd name="connsiteX0" fmla="*/ 105275 w 259925"/>
                <a:gd name="connsiteY0" fmla="*/ 264860 h 274500"/>
                <a:gd name="connsiteX1" fmla="*/ 250177 w 259925"/>
                <a:gd name="connsiteY1" fmla="*/ 121032 h 274500"/>
                <a:gd name="connsiteX2" fmla="*/ 250290 w 259925"/>
                <a:gd name="connsiteY2" fmla="*/ 74155 h 274500"/>
                <a:gd name="connsiteX3" fmla="*/ 237246 w 259925"/>
                <a:gd name="connsiteY3" fmla="*/ 66073 h 274500"/>
                <a:gd name="connsiteX4" fmla="*/ 43473 w 259925"/>
                <a:gd name="connsiteY4" fmla="*/ 1684 h 274500"/>
                <a:gd name="connsiteX5" fmla="*/ 1672 w 259925"/>
                <a:gd name="connsiteY5" fmla="*/ 22753 h 274500"/>
                <a:gd name="connsiteX6" fmla="*/ 877 w 259925"/>
                <a:gd name="connsiteY6" fmla="*/ 40736 h 274500"/>
                <a:gd name="connsiteX7" fmla="*/ 49748 w 259925"/>
                <a:gd name="connsiteY7" fmla="*/ 248953 h 274500"/>
                <a:gd name="connsiteX8" fmla="*/ 89546 w 259925"/>
                <a:gd name="connsiteY8" fmla="*/ 273609 h 274500"/>
                <a:gd name="connsiteX9" fmla="*/ 105275 w 259925"/>
                <a:gd name="connsiteY9" fmla="*/ 264860 h 2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9925" h="274500">
                  <a:moveTo>
                    <a:pt x="105275" y="264860"/>
                  </a:moveTo>
                  <a:lnTo>
                    <a:pt x="250177" y="121032"/>
                  </a:lnTo>
                  <a:cubicBezTo>
                    <a:pt x="263130" y="108119"/>
                    <a:pt x="263181" y="87131"/>
                    <a:pt x="250290" y="74155"/>
                  </a:cubicBezTo>
                  <a:cubicBezTo>
                    <a:pt x="246634" y="70475"/>
                    <a:pt x="242166" y="67706"/>
                    <a:pt x="237246" y="66073"/>
                  </a:cubicBezTo>
                  <a:lnTo>
                    <a:pt x="43473" y="1684"/>
                  </a:lnTo>
                  <a:cubicBezTo>
                    <a:pt x="26122" y="-4062"/>
                    <a:pt x="7407" y="5371"/>
                    <a:pt x="1672" y="22753"/>
                  </a:cubicBezTo>
                  <a:cubicBezTo>
                    <a:pt x="-244" y="28559"/>
                    <a:pt x="-519" y="34783"/>
                    <a:pt x="877" y="40736"/>
                  </a:cubicBezTo>
                  <a:lnTo>
                    <a:pt x="49748" y="248953"/>
                  </a:lnTo>
                  <a:cubicBezTo>
                    <a:pt x="53941" y="266771"/>
                    <a:pt x="71760" y="277810"/>
                    <a:pt x="89546" y="273609"/>
                  </a:cubicBezTo>
                  <a:cubicBezTo>
                    <a:pt x="95495" y="272204"/>
                    <a:pt x="100939" y="269175"/>
                    <a:pt x="105275" y="26486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D12EA7A6-78D8-6A40-992F-15F3DCFC80ED}"/>
                </a:ext>
              </a:extLst>
            </p:cNvPr>
            <p:cNvSpPr/>
            <p:nvPr/>
          </p:nvSpPr>
          <p:spPr>
            <a:xfrm>
              <a:off x="6615200" y="2539332"/>
              <a:ext cx="200628" cy="200808"/>
            </a:xfrm>
            <a:custGeom>
              <a:avLst/>
              <a:gdLst>
                <a:gd name="connsiteX0" fmla="*/ 74100 w 200628"/>
                <a:gd name="connsiteY0" fmla="*/ 190342 h 200808"/>
                <a:gd name="connsiteX1" fmla="*/ 9065 w 200628"/>
                <a:gd name="connsiteY1" fmla="*/ 121762 h 200808"/>
                <a:gd name="connsiteX2" fmla="*/ 10397 w 200628"/>
                <a:gd name="connsiteY2" fmla="*/ 74137 h 200808"/>
                <a:gd name="connsiteX3" fmla="*/ 78950 w 200628"/>
                <a:gd name="connsiteY3" fmla="*/ 9082 h 200808"/>
                <a:gd name="connsiteX4" fmla="*/ 126490 w 200628"/>
                <a:gd name="connsiteY4" fmla="*/ 10415 h 200808"/>
                <a:gd name="connsiteX5" fmla="*/ 191524 w 200628"/>
                <a:gd name="connsiteY5" fmla="*/ 79090 h 200808"/>
                <a:gd name="connsiteX6" fmla="*/ 190193 w 200628"/>
                <a:gd name="connsiteY6" fmla="*/ 126715 h 200808"/>
                <a:gd name="connsiteX7" fmla="*/ 121640 w 200628"/>
                <a:gd name="connsiteY7" fmla="*/ 191771 h 200808"/>
                <a:gd name="connsiteX8" fmla="*/ 74100 w 200628"/>
                <a:gd name="connsiteY8" fmla="*/ 190342 h 20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628" h="200808">
                  <a:moveTo>
                    <a:pt x="74100" y="190342"/>
                  </a:moveTo>
                  <a:lnTo>
                    <a:pt x="9065" y="121762"/>
                  </a:lnTo>
                  <a:cubicBezTo>
                    <a:pt x="-3522" y="108177"/>
                    <a:pt x="-2930" y="86996"/>
                    <a:pt x="10397" y="74137"/>
                  </a:cubicBezTo>
                  <a:lnTo>
                    <a:pt x="78950" y="9082"/>
                  </a:lnTo>
                  <a:cubicBezTo>
                    <a:pt x="92511" y="-3528"/>
                    <a:pt x="113654" y="-2935"/>
                    <a:pt x="126490" y="10415"/>
                  </a:cubicBezTo>
                  <a:lnTo>
                    <a:pt x="191524" y="79090"/>
                  </a:lnTo>
                  <a:cubicBezTo>
                    <a:pt x="204164" y="92656"/>
                    <a:pt x="203570" y="113880"/>
                    <a:pt x="190193" y="126715"/>
                  </a:cubicBezTo>
                  <a:lnTo>
                    <a:pt x="121640" y="191771"/>
                  </a:lnTo>
                  <a:cubicBezTo>
                    <a:pt x="108054" y="204356"/>
                    <a:pt x="86909" y="203720"/>
                    <a:pt x="74100" y="190342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CF5C2F1F-31FE-D044-B962-EB016F806988}"/>
                </a:ext>
              </a:extLst>
            </p:cNvPr>
            <p:cNvSpPr/>
            <p:nvPr/>
          </p:nvSpPr>
          <p:spPr>
            <a:xfrm>
              <a:off x="6679104" y="2591707"/>
              <a:ext cx="85619" cy="85472"/>
            </a:xfrm>
            <a:custGeom>
              <a:avLst/>
              <a:gdLst>
                <a:gd name="connsiteX0" fmla="*/ 2494 w 85619"/>
                <a:gd name="connsiteY0" fmla="*/ 81769 h 85472"/>
                <a:gd name="connsiteX1" fmla="*/ 15710 w 85619"/>
                <a:gd name="connsiteY1" fmla="*/ 7474 h 85472"/>
                <a:gd name="connsiteX2" fmla="*/ 60683 w 85619"/>
                <a:gd name="connsiteY2" fmla="*/ 26524 h 85472"/>
                <a:gd name="connsiteX3" fmla="*/ 77322 w 85619"/>
                <a:gd name="connsiteY3" fmla="*/ 72530 h 85472"/>
                <a:gd name="connsiteX4" fmla="*/ 2494 w 85619"/>
                <a:gd name="connsiteY4" fmla="*/ 81769 h 85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619" h="85472">
                  <a:moveTo>
                    <a:pt x="2494" y="81769"/>
                  </a:moveTo>
                  <a:cubicBezTo>
                    <a:pt x="-3306" y="58719"/>
                    <a:pt x="973" y="21000"/>
                    <a:pt x="15710" y="7474"/>
                  </a:cubicBezTo>
                  <a:cubicBezTo>
                    <a:pt x="36248" y="-11576"/>
                    <a:pt x="60018" y="9855"/>
                    <a:pt x="60683" y="26524"/>
                  </a:cubicBezTo>
                  <a:cubicBezTo>
                    <a:pt x="77227" y="28143"/>
                    <a:pt x="97194" y="53004"/>
                    <a:pt x="77322" y="72530"/>
                  </a:cubicBezTo>
                  <a:cubicBezTo>
                    <a:pt x="63441" y="86532"/>
                    <a:pt x="24363" y="88437"/>
                    <a:pt x="2494" y="81769"/>
                  </a:cubicBezTo>
                  <a:close/>
                </a:path>
              </a:pathLst>
            </a:custGeom>
            <a:solidFill>
              <a:srgbClr val="FF4D57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6995F1D7-75F8-B54E-8017-7A07F02F4941}"/>
                </a:ext>
              </a:extLst>
            </p:cNvPr>
            <p:cNvSpPr/>
            <p:nvPr/>
          </p:nvSpPr>
          <p:spPr>
            <a:xfrm>
              <a:off x="4754740" y="2109998"/>
              <a:ext cx="293549" cy="294162"/>
            </a:xfrm>
            <a:custGeom>
              <a:avLst/>
              <a:gdLst>
                <a:gd name="connsiteX0" fmla="*/ 167114 w 293549"/>
                <a:gd name="connsiteY0" fmla="*/ 290301 h 294162"/>
                <a:gd name="connsiteX1" fmla="*/ 25064 w 293549"/>
                <a:gd name="connsiteY1" fmla="*/ 224388 h 294162"/>
                <a:gd name="connsiteX2" fmla="*/ 3926 w 293549"/>
                <a:gd name="connsiteY2" fmla="*/ 167303 h 294162"/>
                <a:gd name="connsiteX3" fmla="*/ 3956 w 293549"/>
                <a:gd name="connsiteY3" fmla="*/ 167238 h 294162"/>
                <a:gd name="connsiteX4" fmla="*/ 69466 w 293549"/>
                <a:gd name="connsiteY4" fmla="*/ 25030 h 294162"/>
                <a:gd name="connsiteX5" fmla="*/ 126492 w 293549"/>
                <a:gd name="connsiteY5" fmla="*/ 3969 h 294162"/>
                <a:gd name="connsiteX6" fmla="*/ 126514 w 293549"/>
                <a:gd name="connsiteY6" fmla="*/ 3980 h 294162"/>
                <a:gd name="connsiteX7" fmla="*/ 268564 w 293549"/>
                <a:gd name="connsiteY7" fmla="*/ 69512 h 294162"/>
                <a:gd name="connsiteX8" fmla="*/ 289587 w 293549"/>
                <a:gd name="connsiteY8" fmla="*/ 126639 h 294162"/>
                <a:gd name="connsiteX9" fmla="*/ 289577 w 293549"/>
                <a:gd name="connsiteY9" fmla="*/ 126662 h 294162"/>
                <a:gd name="connsiteX10" fmla="*/ 224067 w 293549"/>
                <a:gd name="connsiteY10" fmla="*/ 268775 h 294162"/>
                <a:gd name="connsiteX11" fmla="*/ 167235 w 293549"/>
                <a:gd name="connsiteY11" fmla="*/ 290356 h 294162"/>
                <a:gd name="connsiteX12" fmla="*/ 167114 w 293549"/>
                <a:gd name="connsiteY12" fmla="*/ 290301 h 29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549" h="294162">
                  <a:moveTo>
                    <a:pt x="167114" y="290301"/>
                  </a:moveTo>
                  <a:lnTo>
                    <a:pt x="25064" y="224388"/>
                  </a:lnTo>
                  <a:cubicBezTo>
                    <a:pt x="3491" y="214472"/>
                    <a:pt x="-5972" y="188914"/>
                    <a:pt x="3926" y="167303"/>
                  </a:cubicBezTo>
                  <a:cubicBezTo>
                    <a:pt x="3936" y="167281"/>
                    <a:pt x="3946" y="167260"/>
                    <a:pt x="3956" y="167238"/>
                  </a:cubicBezTo>
                  <a:lnTo>
                    <a:pt x="69466" y="25030"/>
                  </a:lnTo>
                  <a:cubicBezTo>
                    <a:pt x="79408" y="3439"/>
                    <a:pt x="104939" y="-5990"/>
                    <a:pt x="126492" y="3969"/>
                  </a:cubicBezTo>
                  <a:cubicBezTo>
                    <a:pt x="126499" y="3973"/>
                    <a:pt x="126507" y="3976"/>
                    <a:pt x="126514" y="3980"/>
                  </a:cubicBezTo>
                  <a:lnTo>
                    <a:pt x="268564" y="69512"/>
                  </a:lnTo>
                  <a:cubicBezTo>
                    <a:pt x="290117" y="79471"/>
                    <a:pt x="299529" y="105048"/>
                    <a:pt x="289587" y="126639"/>
                  </a:cubicBezTo>
                  <a:cubicBezTo>
                    <a:pt x="289584" y="126647"/>
                    <a:pt x="289580" y="126654"/>
                    <a:pt x="289577" y="126662"/>
                  </a:cubicBezTo>
                  <a:lnTo>
                    <a:pt x="224067" y="268775"/>
                  </a:lnTo>
                  <a:cubicBezTo>
                    <a:pt x="214322" y="290456"/>
                    <a:pt x="188878" y="300118"/>
                    <a:pt x="167235" y="290356"/>
                  </a:cubicBezTo>
                  <a:cubicBezTo>
                    <a:pt x="167195" y="290338"/>
                    <a:pt x="167154" y="290319"/>
                    <a:pt x="167114" y="290301"/>
                  </a:cubicBezTo>
                  <a:close/>
                </a:path>
              </a:pathLst>
            </a:custGeom>
            <a:solidFill>
              <a:schemeClr val="accent4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248D4755-D8BF-F54B-8A67-C89F072C39B2}"/>
                </a:ext>
              </a:extLst>
            </p:cNvPr>
            <p:cNvSpPr/>
            <p:nvPr/>
          </p:nvSpPr>
          <p:spPr>
            <a:xfrm>
              <a:off x="4815935" y="2184970"/>
              <a:ext cx="157669" cy="149078"/>
            </a:xfrm>
            <a:custGeom>
              <a:avLst/>
              <a:gdLst>
                <a:gd name="connsiteX0" fmla="*/ 126171 w 157669"/>
                <a:gd name="connsiteY0" fmla="*/ 130843 h 149078"/>
                <a:gd name="connsiteX1" fmla="*/ 140861 w 157669"/>
                <a:gd name="connsiteY1" fmla="*/ 124413 h 149078"/>
                <a:gd name="connsiteX2" fmla="*/ 134443 w 157669"/>
                <a:gd name="connsiteY2" fmla="*/ 109697 h 149078"/>
                <a:gd name="connsiteX3" fmla="*/ 133588 w 157669"/>
                <a:gd name="connsiteY3" fmla="*/ 109697 h 149078"/>
                <a:gd name="connsiteX4" fmla="*/ 134253 w 157669"/>
                <a:gd name="connsiteY4" fmla="*/ 108078 h 149078"/>
                <a:gd name="connsiteX5" fmla="*/ 150179 w 157669"/>
                <a:gd name="connsiteY5" fmla="*/ 100411 h 149078"/>
                <a:gd name="connsiteX6" fmla="*/ 142525 w 157669"/>
                <a:gd name="connsiteY6" fmla="*/ 84456 h 149078"/>
                <a:gd name="connsiteX7" fmla="*/ 140624 w 157669"/>
                <a:gd name="connsiteY7" fmla="*/ 83694 h 149078"/>
                <a:gd name="connsiteX8" fmla="*/ 137201 w 157669"/>
                <a:gd name="connsiteY8" fmla="*/ 81980 h 149078"/>
                <a:gd name="connsiteX9" fmla="*/ 137201 w 157669"/>
                <a:gd name="connsiteY9" fmla="*/ 79598 h 149078"/>
                <a:gd name="connsiteX10" fmla="*/ 141099 w 157669"/>
                <a:gd name="connsiteY10" fmla="*/ 81122 h 149078"/>
                <a:gd name="connsiteX11" fmla="*/ 156374 w 157669"/>
                <a:gd name="connsiteY11" fmla="*/ 76347 h 149078"/>
                <a:gd name="connsiteX12" fmla="*/ 151607 w 157669"/>
                <a:gd name="connsiteY12" fmla="*/ 61045 h 149078"/>
                <a:gd name="connsiteX13" fmla="*/ 148610 w 157669"/>
                <a:gd name="connsiteY13" fmla="*/ 59977 h 149078"/>
                <a:gd name="connsiteX14" fmla="*/ 146804 w 157669"/>
                <a:gd name="connsiteY14" fmla="*/ 59215 h 149078"/>
                <a:gd name="connsiteX15" fmla="*/ 101070 w 157669"/>
                <a:gd name="connsiteY15" fmla="*/ 41308 h 149078"/>
                <a:gd name="connsiteX16" fmla="*/ 96887 w 157669"/>
                <a:gd name="connsiteY16" fmla="*/ 40546 h 149078"/>
                <a:gd name="connsiteX17" fmla="*/ 88234 w 157669"/>
                <a:gd name="connsiteY17" fmla="*/ 39117 h 149078"/>
                <a:gd name="connsiteX18" fmla="*/ 97742 w 157669"/>
                <a:gd name="connsiteY18" fmla="*/ 20067 h 149078"/>
                <a:gd name="connsiteX19" fmla="*/ 94582 w 157669"/>
                <a:gd name="connsiteY19" fmla="*/ 2297 h 149078"/>
                <a:gd name="connsiteX20" fmla="*/ 76844 w 157669"/>
                <a:gd name="connsiteY20" fmla="*/ 5462 h 149078"/>
                <a:gd name="connsiteX21" fmla="*/ 75304 w 157669"/>
                <a:gd name="connsiteY21" fmla="*/ 8447 h 149078"/>
                <a:gd name="connsiteX22" fmla="*/ 55337 w 157669"/>
                <a:gd name="connsiteY22" fmla="*/ 46547 h 149078"/>
                <a:gd name="connsiteX23" fmla="*/ 54291 w 157669"/>
                <a:gd name="connsiteY23" fmla="*/ 49214 h 149078"/>
                <a:gd name="connsiteX24" fmla="*/ 27573 w 157669"/>
                <a:gd name="connsiteY24" fmla="*/ 37022 h 149078"/>
                <a:gd name="connsiteX25" fmla="*/ 0 w 157669"/>
                <a:gd name="connsiteY25" fmla="*/ 96934 h 149078"/>
                <a:gd name="connsiteX26" fmla="*/ 112290 w 157669"/>
                <a:gd name="connsiteY26" fmla="*/ 147607 h 149078"/>
                <a:gd name="connsiteX27" fmla="*/ 125405 w 157669"/>
                <a:gd name="connsiteY27" fmla="*/ 144636 h 149078"/>
                <a:gd name="connsiteX28" fmla="*/ 122439 w 157669"/>
                <a:gd name="connsiteY28" fmla="*/ 131497 h 149078"/>
                <a:gd name="connsiteX29" fmla="*/ 119040 w 157669"/>
                <a:gd name="connsiteY29" fmla="*/ 130176 h 149078"/>
                <a:gd name="connsiteX30" fmla="*/ 117519 w 157669"/>
                <a:gd name="connsiteY30" fmla="*/ 129605 h 149078"/>
                <a:gd name="connsiteX31" fmla="*/ 116759 w 157669"/>
                <a:gd name="connsiteY31" fmla="*/ 129605 h 149078"/>
                <a:gd name="connsiteX32" fmla="*/ 118565 w 157669"/>
                <a:gd name="connsiteY32" fmla="*/ 128271 h 149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7669" h="149078">
                  <a:moveTo>
                    <a:pt x="126171" y="130843"/>
                  </a:moveTo>
                  <a:cubicBezTo>
                    <a:pt x="132000" y="133131"/>
                    <a:pt x="138577" y="130253"/>
                    <a:pt x="140861" y="124413"/>
                  </a:cubicBezTo>
                  <a:cubicBezTo>
                    <a:pt x="143146" y="118574"/>
                    <a:pt x="140272" y="111986"/>
                    <a:pt x="134443" y="109697"/>
                  </a:cubicBezTo>
                  <a:lnTo>
                    <a:pt x="133588" y="109697"/>
                  </a:lnTo>
                  <a:cubicBezTo>
                    <a:pt x="133850" y="109175"/>
                    <a:pt x="134072" y="108634"/>
                    <a:pt x="134253" y="108078"/>
                  </a:cubicBezTo>
                  <a:cubicBezTo>
                    <a:pt x="140765" y="110366"/>
                    <a:pt x="147895" y="106934"/>
                    <a:pt x="150179" y="100411"/>
                  </a:cubicBezTo>
                  <a:cubicBezTo>
                    <a:pt x="152463" y="93887"/>
                    <a:pt x="149037" y="86744"/>
                    <a:pt x="142525" y="84456"/>
                  </a:cubicBezTo>
                  <a:lnTo>
                    <a:pt x="140624" y="83694"/>
                  </a:lnTo>
                  <a:lnTo>
                    <a:pt x="137201" y="81980"/>
                  </a:lnTo>
                  <a:cubicBezTo>
                    <a:pt x="137201" y="81218"/>
                    <a:pt x="137201" y="80456"/>
                    <a:pt x="137201" y="79598"/>
                  </a:cubicBezTo>
                  <a:lnTo>
                    <a:pt x="141099" y="81122"/>
                  </a:lnTo>
                  <a:cubicBezTo>
                    <a:pt x="146633" y="84029"/>
                    <a:pt x="153472" y="81891"/>
                    <a:pt x="156374" y="76347"/>
                  </a:cubicBezTo>
                  <a:cubicBezTo>
                    <a:pt x="159275" y="70803"/>
                    <a:pt x="157141" y="63952"/>
                    <a:pt x="151607" y="61045"/>
                  </a:cubicBezTo>
                  <a:cubicBezTo>
                    <a:pt x="150663" y="60549"/>
                    <a:pt x="149654" y="60190"/>
                    <a:pt x="148610" y="59977"/>
                  </a:cubicBezTo>
                  <a:lnTo>
                    <a:pt x="146804" y="59215"/>
                  </a:lnTo>
                  <a:lnTo>
                    <a:pt x="101070" y="41308"/>
                  </a:lnTo>
                  <a:cubicBezTo>
                    <a:pt x="99725" y="40833"/>
                    <a:pt x="98313" y="40575"/>
                    <a:pt x="96887" y="40546"/>
                  </a:cubicBezTo>
                  <a:cubicBezTo>
                    <a:pt x="94055" y="39792"/>
                    <a:pt x="91158" y="39314"/>
                    <a:pt x="88234" y="39117"/>
                  </a:cubicBezTo>
                  <a:lnTo>
                    <a:pt x="97742" y="20067"/>
                  </a:lnTo>
                  <a:cubicBezTo>
                    <a:pt x="101768" y="14286"/>
                    <a:pt x="100354" y="6330"/>
                    <a:pt x="94582" y="2297"/>
                  </a:cubicBezTo>
                  <a:cubicBezTo>
                    <a:pt x="88811" y="-1737"/>
                    <a:pt x="80869" y="-319"/>
                    <a:pt x="76844" y="5462"/>
                  </a:cubicBezTo>
                  <a:cubicBezTo>
                    <a:pt x="76201" y="6385"/>
                    <a:pt x="75683" y="7388"/>
                    <a:pt x="75304" y="8447"/>
                  </a:cubicBezTo>
                  <a:lnTo>
                    <a:pt x="55337" y="46547"/>
                  </a:lnTo>
                  <a:cubicBezTo>
                    <a:pt x="54906" y="47401"/>
                    <a:pt x="54556" y="48294"/>
                    <a:pt x="54291" y="49214"/>
                  </a:cubicBezTo>
                  <a:lnTo>
                    <a:pt x="27573" y="37022"/>
                  </a:lnTo>
                  <a:lnTo>
                    <a:pt x="0" y="96934"/>
                  </a:lnTo>
                  <a:cubicBezTo>
                    <a:pt x="27668" y="110555"/>
                    <a:pt x="90516" y="139130"/>
                    <a:pt x="112290" y="147607"/>
                  </a:cubicBezTo>
                  <a:cubicBezTo>
                    <a:pt x="116730" y="150415"/>
                    <a:pt x="122602" y="149084"/>
                    <a:pt x="125405" y="144636"/>
                  </a:cubicBezTo>
                  <a:cubicBezTo>
                    <a:pt x="128208" y="140187"/>
                    <a:pt x="126880" y="134305"/>
                    <a:pt x="122439" y="131497"/>
                  </a:cubicBezTo>
                  <a:cubicBezTo>
                    <a:pt x="121402" y="130841"/>
                    <a:pt x="120248" y="130393"/>
                    <a:pt x="119040" y="130176"/>
                  </a:cubicBezTo>
                  <a:lnTo>
                    <a:pt x="117519" y="129605"/>
                  </a:lnTo>
                  <a:lnTo>
                    <a:pt x="116759" y="129605"/>
                  </a:lnTo>
                  <a:lnTo>
                    <a:pt x="118565" y="128271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80FDE7DA-2E36-6E4B-AEA9-3241DB15547F}"/>
                </a:ext>
              </a:extLst>
            </p:cNvPr>
            <p:cNvSpPr/>
            <p:nvPr/>
          </p:nvSpPr>
          <p:spPr>
            <a:xfrm>
              <a:off x="5612262" y="2517751"/>
              <a:ext cx="246632" cy="246754"/>
            </a:xfrm>
            <a:custGeom>
              <a:avLst/>
              <a:gdLst>
                <a:gd name="connsiteX0" fmla="*/ 228447 w 246632"/>
                <a:gd name="connsiteY0" fmla="*/ 178776 h 246754"/>
                <a:gd name="connsiteX1" fmla="*/ 116157 w 246632"/>
                <a:gd name="connsiteY1" fmla="*/ 242213 h 246754"/>
                <a:gd name="connsiteX2" fmla="*/ 67857 w 246632"/>
                <a:gd name="connsiteY2" fmla="*/ 228687 h 246754"/>
                <a:gd name="connsiteX3" fmla="*/ 4533 w 246632"/>
                <a:gd name="connsiteY3" fmla="*/ 116292 h 246754"/>
                <a:gd name="connsiteX4" fmla="*/ 18035 w 246632"/>
                <a:gd name="connsiteY4" fmla="*/ 67905 h 246754"/>
                <a:gd name="connsiteX5" fmla="*/ 130324 w 246632"/>
                <a:gd name="connsiteY5" fmla="*/ 4564 h 246754"/>
                <a:gd name="connsiteX6" fmla="*/ 178625 w 246632"/>
                <a:gd name="connsiteY6" fmla="*/ 17994 h 246754"/>
                <a:gd name="connsiteX7" fmla="*/ 241948 w 246632"/>
                <a:gd name="connsiteY7" fmla="*/ 130199 h 246754"/>
                <a:gd name="connsiteX8" fmla="*/ 228836 w 246632"/>
                <a:gd name="connsiteY8" fmla="*/ 178556 h 246754"/>
                <a:gd name="connsiteX9" fmla="*/ 228447 w 246632"/>
                <a:gd name="connsiteY9" fmla="*/ 178776 h 24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32" h="246754">
                  <a:moveTo>
                    <a:pt x="228447" y="178776"/>
                  </a:moveTo>
                  <a:lnTo>
                    <a:pt x="116157" y="242213"/>
                  </a:lnTo>
                  <a:cubicBezTo>
                    <a:pt x="99084" y="251782"/>
                    <a:pt x="77502" y="245739"/>
                    <a:pt x="67857" y="228687"/>
                  </a:cubicBezTo>
                  <a:lnTo>
                    <a:pt x="4533" y="116292"/>
                  </a:lnTo>
                  <a:cubicBezTo>
                    <a:pt x="-5019" y="99189"/>
                    <a:pt x="1014" y="77568"/>
                    <a:pt x="18035" y="67905"/>
                  </a:cubicBezTo>
                  <a:lnTo>
                    <a:pt x="130324" y="4564"/>
                  </a:lnTo>
                  <a:cubicBezTo>
                    <a:pt x="147372" y="-5021"/>
                    <a:pt x="168947" y="978"/>
                    <a:pt x="178625" y="17994"/>
                  </a:cubicBezTo>
                  <a:lnTo>
                    <a:pt x="241948" y="130199"/>
                  </a:lnTo>
                  <a:cubicBezTo>
                    <a:pt x="251657" y="147180"/>
                    <a:pt x="245787" y="168830"/>
                    <a:pt x="228836" y="178556"/>
                  </a:cubicBezTo>
                  <a:cubicBezTo>
                    <a:pt x="228707" y="178631"/>
                    <a:pt x="228577" y="178704"/>
                    <a:pt x="228447" y="178776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280BC2B1-23AF-D04E-B4AE-8A896CA79435}"/>
                </a:ext>
              </a:extLst>
            </p:cNvPr>
            <p:cNvSpPr/>
            <p:nvPr/>
          </p:nvSpPr>
          <p:spPr>
            <a:xfrm>
              <a:off x="5667101" y="2575734"/>
              <a:ext cx="133135" cy="133373"/>
            </a:xfrm>
            <a:custGeom>
              <a:avLst/>
              <a:gdLst>
                <a:gd name="connsiteX0" fmla="*/ 124642 w 133135"/>
                <a:gd name="connsiteY0" fmla="*/ 34115 h 133373"/>
                <a:gd name="connsiteX1" fmla="*/ 99081 w 133135"/>
                <a:gd name="connsiteY1" fmla="*/ 124864 h 133373"/>
                <a:gd name="connsiteX2" fmla="*/ 8494 w 133135"/>
                <a:gd name="connsiteY2" fmla="*/ 99258 h 133373"/>
                <a:gd name="connsiteX3" fmla="*/ 33745 w 133135"/>
                <a:gd name="connsiteY3" fmla="*/ 8683 h 133373"/>
                <a:gd name="connsiteX4" fmla="*/ 124468 w 133135"/>
                <a:gd name="connsiteY4" fmla="*/ 33805 h 133373"/>
                <a:gd name="connsiteX5" fmla="*/ 124642 w 133135"/>
                <a:gd name="connsiteY5" fmla="*/ 34115 h 133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135" h="133373">
                  <a:moveTo>
                    <a:pt x="124642" y="34115"/>
                  </a:moveTo>
                  <a:cubicBezTo>
                    <a:pt x="142598" y="66246"/>
                    <a:pt x="131155" y="106876"/>
                    <a:pt x="99081" y="124864"/>
                  </a:cubicBezTo>
                  <a:cubicBezTo>
                    <a:pt x="67008" y="142853"/>
                    <a:pt x="26450" y="131389"/>
                    <a:pt x="8494" y="99258"/>
                  </a:cubicBezTo>
                  <a:cubicBezTo>
                    <a:pt x="-9395" y="67249"/>
                    <a:pt x="1888" y="26775"/>
                    <a:pt x="33745" y="8683"/>
                  </a:cubicBezTo>
                  <a:cubicBezTo>
                    <a:pt x="65722" y="-9476"/>
                    <a:pt x="106340" y="1771"/>
                    <a:pt x="124468" y="33805"/>
                  </a:cubicBezTo>
                  <a:cubicBezTo>
                    <a:pt x="124526" y="33908"/>
                    <a:pt x="124584" y="34012"/>
                    <a:pt x="124642" y="34115"/>
                  </a:cubicBezTo>
                  <a:close/>
                </a:path>
              </a:pathLst>
            </a:custGeom>
            <a:solidFill>
              <a:srgbClr val="FFDB4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973B8A16-08BA-CE4A-957D-29A2A5AA7ED0}"/>
                </a:ext>
              </a:extLst>
            </p:cNvPr>
            <p:cNvSpPr/>
            <p:nvPr/>
          </p:nvSpPr>
          <p:spPr>
            <a:xfrm>
              <a:off x="5694856" y="2620422"/>
              <a:ext cx="82344" cy="59686"/>
            </a:xfrm>
            <a:custGeom>
              <a:avLst/>
              <a:gdLst>
                <a:gd name="connsiteX0" fmla="*/ 0 w 82344"/>
                <a:gd name="connsiteY0" fmla="*/ 45625 h 59686"/>
                <a:gd name="connsiteX1" fmla="*/ 68307 w 82344"/>
                <a:gd name="connsiteY1" fmla="*/ 45403 h 59686"/>
                <a:gd name="connsiteX2" fmla="*/ 81008 w 82344"/>
                <a:gd name="connsiteY2" fmla="*/ 0 h 5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344" h="59686">
                  <a:moveTo>
                    <a:pt x="0" y="45625"/>
                  </a:moveTo>
                  <a:cubicBezTo>
                    <a:pt x="18924" y="64460"/>
                    <a:pt x="49506" y="64361"/>
                    <a:pt x="68307" y="45403"/>
                  </a:cubicBezTo>
                  <a:cubicBezTo>
                    <a:pt x="80114" y="33499"/>
                    <a:pt x="84920" y="16317"/>
                    <a:pt x="81008" y="0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DD4835AA-083C-2042-8798-CD521825668C}"/>
                </a:ext>
              </a:extLst>
            </p:cNvPr>
            <p:cNvSpPr/>
            <p:nvPr/>
          </p:nvSpPr>
          <p:spPr>
            <a:xfrm>
              <a:off x="6071658" y="1895337"/>
              <a:ext cx="560030" cy="393023"/>
            </a:xfrm>
            <a:custGeom>
              <a:avLst/>
              <a:gdLst>
                <a:gd name="connsiteX0" fmla="*/ 523417 w 560030"/>
                <a:gd name="connsiteY0" fmla="*/ 278553 h 393023"/>
                <a:gd name="connsiteX1" fmla="*/ 349991 w 560030"/>
                <a:gd name="connsiteY1" fmla="*/ 4328 h 393023"/>
                <a:gd name="connsiteX2" fmla="*/ 138438 w 560030"/>
                <a:gd name="connsiteY2" fmla="*/ 51001 h 393023"/>
                <a:gd name="connsiteX3" fmla="*/ 3415 w 560030"/>
                <a:gd name="connsiteY3" fmla="*/ 254338 h 393023"/>
                <a:gd name="connsiteX4" fmla="*/ 206390 w 560030"/>
                <a:gd name="connsiteY4" fmla="*/ 389602 h 393023"/>
                <a:gd name="connsiteX5" fmla="*/ 212790 w 560030"/>
                <a:gd name="connsiteY5" fmla="*/ 388186 h 393023"/>
                <a:gd name="connsiteX6" fmla="*/ 427101 w 560030"/>
                <a:gd name="connsiteY6" fmla="*/ 340561 h 393023"/>
                <a:gd name="connsiteX7" fmla="*/ 542243 w 560030"/>
                <a:gd name="connsiteY7" fmla="*/ 366659 h 393023"/>
                <a:gd name="connsiteX8" fmla="*/ 212505 w 560030"/>
                <a:gd name="connsiteY8" fmla="*/ 248359 h 393023"/>
                <a:gd name="connsiteX9" fmla="*/ 178008 w 560030"/>
                <a:gd name="connsiteY9" fmla="*/ 226141 h 393023"/>
                <a:gd name="connsiteX10" fmla="*/ 200186 w 560030"/>
                <a:gd name="connsiteY10" fmla="*/ 191582 h 393023"/>
                <a:gd name="connsiteX11" fmla="*/ 234659 w 560030"/>
                <a:gd name="connsiteY11" fmla="*/ 213688 h 393023"/>
                <a:gd name="connsiteX12" fmla="*/ 212505 w 560030"/>
                <a:gd name="connsiteY12" fmla="*/ 248359 h 393023"/>
                <a:gd name="connsiteX13" fmla="*/ 290566 w 560030"/>
                <a:gd name="connsiteY13" fmla="*/ 230642 h 393023"/>
                <a:gd name="connsiteX14" fmla="*/ 255898 w 560030"/>
                <a:gd name="connsiteY14" fmla="*/ 208441 h 393023"/>
                <a:gd name="connsiteX15" fmla="*/ 278060 w 560030"/>
                <a:gd name="connsiteY15" fmla="*/ 173711 h 393023"/>
                <a:gd name="connsiteX16" fmla="*/ 312720 w 560030"/>
                <a:gd name="connsiteY16" fmla="*/ 195876 h 393023"/>
                <a:gd name="connsiteX17" fmla="*/ 290566 w 560030"/>
                <a:gd name="connsiteY17" fmla="*/ 230642 h 393023"/>
                <a:gd name="connsiteX18" fmla="*/ 369958 w 560030"/>
                <a:gd name="connsiteY18" fmla="*/ 214164 h 393023"/>
                <a:gd name="connsiteX19" fmla="*/ 335461 w 560030"/>
                <a:gd name="connsiteY19" fmla="*/ 191946 h 393023"/>
                <a:gd name="connsiteX20" fmla="*/ 357639 w 560030"/>
                <a:gd name="connsiteY20" fmla="*/ 157387 h 393023"/>
                <a:gd name="connsiteX21" fmla="*/ 392112 w 560030"/>
                <a:gd name="connsiteY21" fmla="*/ 179493 h 393023"/>
                <a:gd name="connsiteX22" fmla="*/ 370046 w 560030"/>
                <a:gd name="connsiteY22" fmla="*/ 214124 h 393023"/>
                <a:gd name="connsiteX23" fmla="*/ 369863 w 560030"/>
                <a:gd name="connsiteY23" fmla="*/ 214164 h 39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0030" h="393023">
                  <a:moveTo>
                    <a:pt x="523417" y="278553"/>
                  </a:moveTo>
                  <a:cubicBezTo>
                    <a:pt x="622111" y="150823"/>
                    <a:pt x="506778" y="-30343"/>
                    <a:pt x="349991" y="4328"/>
                  </a:cubicBezTo>
                  <a:lnTo>
                    <a:pt x="138438" y="51001"/>
                  </a:lnTo>
                  <a:cubicBezTo>
                    <a:pt x="45102" y="69799"/>
                    <a:pt x="-15350" y="160836"/>
                    <a:pt x="3415" y="254338"/>
                  </a:cubicBezTo>
                  <a:cubicBezTo>
                    <a:pt x="22180" y="347841"/>
                    <a:pt x="113055" y="408400"/>
                    <a:pt x="206390" y="389602"/>
                  </a:cubicBezTo>
                  <a:cubicBezTo>
                    <a:pt x="208532" y="389171"/>
                    <a:pt x="210666" y="388698"/>
                    <a:pt x="212790" y="388186"/>
                  </a:cubicBezTo>
                  <a:lnTo>
                    <a:pt x="427101" y="340561"/>
                  </a:lnTo>
                  <a:lnTo>
                    <a:pt x="542243" y="366659"/>
                  </a:lnTo>
                  <a:close/>
                  <a:moveTo>
                    <a:pt x="212505" y="248359"/>
                  </a:moveTo>
                  <a:cubicBezTo>
                    <a:pt x="196855" y="251767"/>
                    <a:pt x="181410" y="241819"/>
                    <a:pt x="178008" y="226141"/>
                  </a:cubicBezTo>
                  <a:cubicBezTo>
                    <a:pt x="174606" y="210462"/>
                    <a:pt x="184535" y="194990"/>
                    <a:pt x="200186" y="191582"/>
                  </a:cubicBezTo>
                  <a:cubicBezTo>
                    <a:pt x="215793" y="188184"/>
                    <a:pt x="231205" y="198067"/>
                    <a:pt x="234659" y="213688"/>
                  </a:cubicBezTo>
                  <a:cubicBezTo>
                    <a:pt x="238076" y="229386"/>
                    <a:pt x="228167" y="244894"/>
                    <a:pt x="212505" y="248359"/>
                  </a:cubicBezTo>
                  <a:close/>
                  <a:moveTo>
                    <a:pt x="290566" y="230642"/>
                  </a:moveTo>
                  <a:cubicBezTo>
                    <a:pt x="274873" y="234102"/>
                    <a:pt x="259352" y="224162"/>
                    <a:pt x="255898" y="208441"/>
                  </a:cubicBezTo>
                  <a:cubicBezTo>
                    <a:pt x="252445" y="192720"/>
                    <a:pt x="262367" y="177171"/>
                    <a:pt x="278060" y="173711"/>
                  </a:cubicBezTo>
                  <a:cubicBezTo>
                    <a:pt x="293739" y="170255"/>
                    <a:pt x="309249" y="180174"/>
                    <a:pt x="312720" y="195876"/>
                  </a:cubicBezTo>
                  <a:cubicBezTo>
                    <a:pt x="316141" y="211597"/>
                    <a:pt x="306241" y="227133"/>
                    <a:pt x="290566" y="230642"/>
                  </a:cubicBezTo>
                  <a:close/>
                  <a:moveTo>
                    <a:pt x="369958" y="214164"/>
                  </a:moveTo>
                  <a:cubicBezTo>
                    <a:pt x="354307" y="217572"/>
                    <a:pt x="338862" y="207625"/>
                    <a:pt x="335461" y="191946"/>
                  </a:cubicBezTo>
                  <a:cubicBezTo>
                    <a:pt x="332059" y="176268"/>
                    <a:pt x="341988" y="160795"/>
                    <a:pt x="357639" y="157387"/>
                  </a:cubicBezTo>
                  <a:cubicBezTo>
                    <a:pt x="373246" y="153989"/>
                    <a:pt x="388658" y="163872"/>
                    <a:pt x="392112" y="179493"/>
                  </a:cubicBezTo>
                  <a:cubicBezTo>
                    <a:pt x="395564" y="195160"/>
                    <a:pt x="385685" y="210665"/>
                    <a:pt x="370046" y="214124"/>
                  </a:cubicBezTo>
                  <a:cubicBezTo>
                    <a:pt x="369985" y="214138"/>
                    <a:pt x="369924" y="214151"/>
                    <a:pt x="369863" y="214164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F6AC2518-BF08-CF4E-910C-270D9991FDBC}"/>
                </a:ext>
              </a:extLst>
            </p:cNvPr>
            <p:cNvSpPr/>
            <p:nvPr/>
          </p:nvSpPr>
          <p:spPr>
            <a:xfrm>
              <a:off x="5404027" y="1667446"/>
              <a:ext cx="563235" cy="700712"/>
            </a:xfrm>
            <a:custGeom>
              <a:avLst/>
              <a:gdLst>
                <a:gd name="connsiteX0" fmla="*/ 300242 w 563235"/>
                <a:gd name="connsiteY0" fmla="*/ 0 h 700712"/>
                <a:gd name="connsiteX1" fmla="*/ 23939 w 563235"/>
                <a:gd name="connsiteY1" fmla="*/ 82582 h 700712"/>
                <a:gd name="connsiteX2" fmla="*/ 1397 w 563235"/>
                <a:gd name="connsiteY2" fmla="*/ 124275 h 700712"/>
                <a:gd name="connsiteX3" fmla="*/ 1405 w 563235"/>
                <a:gd name="connsiteY3" fmla="*/ 124301 h 700712"/>
                <a:gd name="connsiteX4" fmla="*/ 166274 w 563235"/>
                <a:gd name="connsiteY4" fmla="*/ 676751 h 700712"/>
                <a:gd name="connsiteX5" fmla="*/ 208014 w 563235"/>
                <a:gd name="connsiteY5" fmla="*/ 699326 h 700712"/>
                <a:gd name="connsiteX6" fmla="*/ 539274 w 563235"/>
                <a:gd name="connsiteY6" fmla="*/ 600266 h 700712"/>
                <a:gd name="connsiteX7" fmla="*/ 561870 w 563235"/>
                <a:gd name="connsiteY7" fmla="*/ 558756 h 700712"/>
                <a:gd name="connsiteX8" fmla="*/ 561808 w 563235"/>
                <a:gd name="connsiteY8" fmla="*/ 558546 h 700712"/>
                <a:gd name="connsiteX9" fmla="*/ 416240 w 563235"/>
                <a:gd name="connsiteY9" fmla="*/ 71914 h 70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3235" h="700712">
                  <a:moveTo>
                    <a:pt x="300242" y="0"/>
                  </a:moveTo>
                  <a:lnTo>
                    <a:pt x="23939" y="82582"/>
                  </a:lnTo>
                  <a:cubicBezTo>
                    <a:pt x="6221" y="87859"/>
                    <a:pt x="-3871" y="106526"/>
                    <a:pt x="1397" y="124275"/>
                  </a:cubicBezTo>
                  <a:cubicBezTo>
                    <a:pt x="1399" y="124284"/>
                    <a:pt x="1402" y="124292"/>
                    <a:pt x="1405" y="124301"/>
                  </a:cubicBezTo>
                  <a:lnTo>
                    <a:pt x="166274" y="676751"/>
                  </a:lnTo>
                  <a:cubicBezTo>
                    <a:pt x="171631" y="694488"/>
                    <a:pt x="190272" y="704569"/>
                    <a:pt x="208014" y="699326"/>
                  </a:cubicBezTo>
                  <a:lnTo>
                    <a:pt x="539274" y="600266"/>
                  </a:lnTo>
                  <a:cubicBezTo>
                    <a:pt x="556956" y="595054"/>
                    <a:pt x="567072" y="576469"/>
                    <a:pt x="561870" y="558756"/>
                  </a:cubicBezTo>
                  <a:cubicBezTo>
                    <a:pt x="561849" y="558686"/>
                    <a:pt x="561829" y="558616"/>
                    <a:pt x="561808" y="558546"/>
                  </a:cubicBezTo>
                  <a:lnTo>
                    <a:pt x="416240" y="7191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119E9C75-3521-7F47-9C19-A488FE2B3DCC}"/>
                </a:ext>
              </a:extLst>
            </p:cNvPr>
            <p:cNvSpPr/>
            <p:nvPr/>
          </p:nvSpPr>
          <p:spPr>
            <a:xfrm>
              <a:off x="5704269" y="1667446"/>
              <a:ext cx="115997" cy="90061"/>
            </a:xfrm>
            <a:custGeom>
              <a:avLst/>
              <a:gdLst>
                <a:gd name="connsiteX0" fmla="*/ 0 w 115997"/>
                <a:gd name="connsiteY0" fmla="*/ 0 h 90061"/>
                <a:gd name="connsiteX1" fmla="*/ 19682 w 115997"/>
                <a:gd name="connsiteY1" fmla="*/ 66103 h 90061"/>
                <a:gd name="connsiteX2" fmla="*/ 61327 w 115997"/>
                <a:gd name="connsiteY2" fmla="*/ 88678 h 90061"/>
                <a:gd name="connsiteX3" fmla="*/ 115998 w 115997"/>
                <a:gd name="connsiteY3" fmla="*/ 71914 h 9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997" h="90061">
                  <a:moveTo>
                    <a:pt x="0" y="0"/>
                  </a:moveTo>
                  <a:lnTo>
                    <a:pt x="19682" y="66103"/>
                  </a:lnTo>
                  <a:cubicBezTo>
                    <a:pt x="24996" y="83827"/>
                    <a:pt x="43609" y="93916"/>
                    <a:pt x="61327" y="88678"/>
                  </a:cubicBezTo>
                  <a:lnTo>
                    <a:pt x="115998" y="71914"/>
                  </a:lnTo>
                  <a:close/>
                </a:path>
              </a:pathLst>
            </a:custGeom>
            <a:solidFill>
              <a:srgbClr val="A7A7D8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512D0E72-6F3A-C742-8CCE-28DEE75F4860}"/>
                </a:ext>
              </a:extLst>
            </p:cNvPr>
            <p:cNvSpPr/>
            <p:nvPr/>
          </p:nvSpPr>
          <p:spPr>
            <a:xfrm>
              <a:off x="5534472" y="1888997"/>
              <a:ext cx="151335" cy="60007"/>
            </a:xfrm>
            <a:custGeom>
              <a:avLst/>
              <a:gdLst>
                <a:gd name="connsiteX0" fmla="*/ 146598 w 151335"/>
                <a:gd name="connsiteY0" fmla="*/ 19050 h 60007"/>
                <a:gd name="connsiteX1" fmla="*/ 10063 w 151335"/>
                <a:gd name="connsiteY1" fmla="*/ 60007 h 60007"/>
                <a:gd name="connsiteX2" fmla="*/ 12 w 151335"/>
                <a:gd name="connsiteY2" fmla="*/ 48954 h 60007"/>
                <a:gd name="connsiteX3" fmla="*/ 4263 w 151335"/>
                <a:gd name="connsiteY3" fmla="*/ 40957 h 60007"/>
                <a:gd name="connsiteX4" fmla="*/ 141273 w 151335"/>
                <a:gd name="connsiteY4" fmla="*/ 0 h 60007"/>
                <a:gd name="connsiteX5" fmla="*/ 151324 w 151335"/>
                <a:gd name="connsiteY5" fmla="*/ 11054 h 60007"/>
                <a:gd name="connsiteX6" fmla="*/ 147073 w 151335"/>
                <a:gd name="connsiteY6" fmla="*/ 19050 h 6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335" h="60007">
                  <a:moveTo>
                    <a:pt x="146598" y="19050"/>
                  </a:moveTo>
                  <a:lnTo>
                    <a:pt x="10063" y="60007"/>
                  </a:lnTo>
                  <a:cubicBezTo>
                    <a:pt x="4240" y="59735"/>
                    <a:pt x="-260" y="54787"/>
                    <a:pt x="12" y="48954"/>
                  </a:cubicBezTo>
                  <a:cubicBezTo>
                    <a:pt x="159" y="45784"/>
                    <a:pt x="1720" y="42849"/>
                    <a:pt x="4263" y="40957"/>
                  </a:cubicBezTo>
                  <a:lnTo>
                    <a:pt x="141273" y="0"/>
                  </a:lnTo>
                  <a:cubicBezTo>
                    <a:pt x="147096" y="272"/>
                    <a:pt x="151596" y="5221"/>
                    <a:pt x="151324" y="11054"/>
                  </a:cubicBezTo>
                  <a:cubicBezTo>
                    <a:pt x="151176" y="14223"/>
                    <a:pt x="149616" y="17159"/>
                    <a:pt x="147073" y="19050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FA9012D-CB42-214F-BAD3-3F4C35F47F98}"/>
                </a:ext>
              </a:extLst>
            </p:cNvPr>
            <p:cNvSpPr/>
            <p:nvPr/>
          </p:nvSpPr>
          <p:spPr>
            <a:xfrm>
              <a:off x="5704774" y="1863937"/>
              <a:ext cx="63651" cy="33734"/>
            </a:xfrm>
            <a:custGeom>
              <a:avLst/>
              <a:gdLst>
                <a:gd name="connsiteX0" fmla="*/ 58445 w 63651"/>
                <a:gd name="connsiteY0" fmla="*/ 19631 h 33734"/>
                <a:gd name="connsiteX1" fmla="*/ 10905 w 63651"/>
                <a:gd name="connsiteY1" fmla="*/ 33728 h 33734"/>
                <a:gd name="connsiteX2" fmla="*/ 6 w 63651"/>
                <a:gd name="connsiteY2" fmla="*/ 23513 h 33734"/>
                <a:gd name="connsiteX3" fmla="*/ 5105 w 63651"/>
                <a:gd name="connsiteY3" fmla="*/ 14107 h 33734"/>
                <a:gd name="connsiteX4" fmla="*/ 52645 w 63651"/>
                <a:gd name="connsiteY4" fmla="*/ 10 h 33734"/>
                <a:gd name="connsiteX5" fmla="*/ 63642 w 63651"/>
                <a:gd name="connsiteY5" fmla="*/ 10120 h 33734"/>
                <a:gd name="connsiteX6" fmla="*/ 58540 w 63651"/>
                <a:gd name="connsiteY6" fmla="*/ 19631 h 3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51" h="33734">
                  <a:moveTo>
                    <a:pt x="58445" y="19631"/>
                  </a:moveTo>
                  <a:lnTo>
                    <a:pt x="10905" y="33728"/>
                  </a:lnTo>
                  <a:cubicBezTo>
                    <a:pt x="5079" y="33923"/>
                    <a:pt x="200" y="29349"/>
                    <a:pt x="6" y="23513"/>
                  </a:cubicBezTo>
                  <a:cubicBezTo>
                    <a:pt x="-121" y="19684"/>
                    <a:pt x="1830" y="16085"/>
                    <a:pt x="5105" y="14107"/>
                  </a:cubicBezTo>
                  <a:lnTo>
                    <a:pt x="52645" y="10"/>
                  </a:lnTo>
                  <a:cubicBezTo>
                    <a:pt x="58469" y="-240"/>
                    <a:pt x="63392" y="4286"/>
                    <a:pt x="63642" y="10120"/>
                  </a:cubicBezTo>
                  <a:cubicBezTo>
                    <a:pt x="63808" y="13987"/>
                    <a:pt x="61851" y="17635"/>
                    <a:pt x="58540" y="19631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37FF94D7-4E2B-8940-AFA9-4BFDAD688A21}"/>
                </a:ext>
              </a:extLst>
            </p:cNvPr>
            <p:cNvSpPr/>
            <p:nvPr/>
          </p:nvSpPr>
          <p:spPr>
            <a:xfrm>
              <a:off x="5626704" y="1899662"/>
              <a:ext cx="152112" cy="60487"/>
            </a:xfrm>
            <a:custGeom>
              <a:avLst/>
              <a:gdLst>
                <a:gd name="connsiteX0" fmla="*/ 10153 w 152112"/>
                <a:gd name="connsiteY0" fmla="*/ 60488 h 60487"/>
                <a:gd name="connsiteX1" fmla="*/ 147164 w 152112"/>
                <a:gd name="connsiteY1" fmla="*/ 19530 h 60487"/>
                <a:gd name="connsiteX2" fmla="*/ 150498 w 152112"/>
                <a:gd name="connsiteY2" fmla="*/ 4956 h 60487"/>
                <a:gd name="connsiteX3" fmla="*/ 141269 w 152112"/>
                <a:gd name="connsiteY3" fmla="*/ 4 h 60487"/>
                <a:gd name="connsiteX4" fmla="*/ 4258 w 152112"/>
                <a:gd name="connsiteY4" fmla="*/ 40961 h 60487"/>
                <a:gd name="connsiteX5" fmla="*/ 2085 w 152112"/>
                <a:gd name="connsiteY5" fmla="*/ 55754 h 60487"/>
                <a:gd name="connsiteX6" fmla="*/ 10153 w 152112"/>
                <a:gd name="connsiteY6" fmla="*/ 60011 h 6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112" h="60487">
                  <a:moveTo>
                    <a:pt x="10153" y="60488"/>
                  </a:moveTo>
                  <a:lnTo>
                    <a:pt x="147164" y="19530"/>
                  </a:lnTo>
                  <a:cubicBezTo>
                    <a:pt x="152102" y="16428"/>
                    <a:pt x="153595" y="9903"/>
                    <a:pt x="150498" y="4956"/>
                  </a:cubicBezTo>
                  <a:cubicBezTo>
                    <a:pt x="148514" y="1785"/>
                    <a:pt x="145003" y="-98"/>
                    <a:pt x="141269" y="4"/>
                  </a:cubicBezTo>
                  <a:lnTo>
                    <a:pt x="4258" y="40961"/>
                  </a:lnTo>
                  <a:cubicBezTo>
                    <a:pt x="-420" y="44445"/>
                    <a:pt x="-1393" y="51068"/>
                    <a:pt x="2085" y="55754"/>
                  </a:cubicBezTo>
                  <a:cubicBezTo>
                    <a:pt x="3992" y="58324"/>
                    <a:pt x="6959" y="59890"/>
                    <a:pt x="10153" y="60011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E3DC76C3-9F7B-1E46-AAAC-8C5FC6AAA065}"/>
                </a:ext>
              </a:extLst>
            </p:cNvPr>
            <p:cNvSpPr/>
            <p:nvPr/>
          </p:nvSpPr>
          <p:spPr>
            <a:xfrm>
              <a:off x="5553821" y="1937139"/>
              <a:ext cx="232544" cy="83670"/>
            </a:xfrm>
            <a:custGeom>
              <a:avLst/>
              <a:gdLst>
                <a:gd name="connsiteX0" fmla="*/ 15624 w 232544"/>
                <a:gd name="connsiteY0" fmla="*/ 82637 h 83670"/>
                <a:gd name="connsiteX1" fmla="*/ 223945 w 232544"/>
                <a:gd name="connsiteY1" fmla="*/ 20438 h 83670"/>
                <a:gd name="connsiteX2" fmla="*/ 232406 w 232544"/>
                <a:gd name="connsiteY2" fmla="*/ 8615 h 83670"/>
                <a:gd name="connsiteX3" fmla="*/ 220603 w 232544"/>
                <a:gd name="connsiteY3" fmla="*/ 139 h 83670"/>
                <a:gd name="connsiteX4" fmla="*/ 218050 w 232544"/>
                <a:gd name="connsiteY4" fmla="*/ 912 h 83670"/>
                <a:gd name="connsiteX5" fmla="*/ 9729 w 232544"/>
                <a:gd name="connsiteY5" fmla="*/ 63110 h 83670"/>
                <a:gd name="connsiteX6" fmla="*/ 14 w 232544"/>
                <a:gd name="connsiteY6" fmla="*/ 73924 h 83670"/>
                <a:gd name="connsiteX7" fmla="*/ 10808 w 232544"/>
                <a:gd name="connsiteY7" fmla="*/ 83656 h 83670"/>
                <a:gd name="connsiteX8" fmla="*/ 15624 w 232544"/>
                <a:gd name="connsiteY8" fmla="*/ 82160 h 8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2544" h="83670">
                  <a:moveTo>
                    <a:pt x="15624" y="82637"/>
                  </a:moveTo>
                  <a:lnTo>
                    <a:pt x="223945" y="20438"/>
                  </a:lnTo>
                  <a:cubicBezTo>
                    <a:pt x="229541" y="19514"/>
                    <a:pt x="233329" y="14220"/>
                    <a:pt x="232406" y="8615"/>
                  </a:cubicBezTo>
                  <a:cubicBezTo>
                    <a:pt x="231483" y="3009"/>
                    <a:pt x="226199" y="-786"/>
                    <a:pt x="220603" y="139"/>
                  </a:cubicBezTo>
                  <a:cubicBezTo>
                    <a:pt x="219722" y="284"/>
                    <a:pt x="218864" y="544"/>
                    <a:pt x="218050" y="912"/>
                  </a:cubicBezTo>
                  <a:lnTo>
                    <a:pt x="9729" y="63110"/>
                  </a:lnTo>
                  <a:cubicBezTo>
                    <a:pt x="4066" y="63409"/>
                    <a:pt x="-284" y="68250"/>
                    <a:pt x="14" y="73924"/>
                  </a:cubicBezTo>
                  <a:cubicBezTo>
                    <a:pt x="312" y="79597"/>
                    <a:pt x="5145" y="83955"/>
                    <a:pt x="10808" y="83656"/>
                  </a:cubicBezTo>
                  <a:cubicBezTo>
                    <a:pt x="12513" y="83566"/>
                    <a:pt x="14168" y="83052"/>
                    <a:pt x="15624" y="82160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069FDAB4-C779-F444-923A-47A487EC716A}"/>
                </a:ext>
              </a:extLst>
            </p:cNvPr>
            <p:cNvSpPr/>
            <p:nvPr/>
          </p:nvSpPr>
          <p:spPr>
            <a:xfrm>
              <a:off x="5544650" y="1951577"/>
              <a:ext cx="61861" cy="33146"/>
            </a:xfrm>
            <a:custGeom>
              <a:avLst/>
              <a:gdLst>
                <a:gd name="connsiteX0" fmla="*/ 10058 w 61861"/>
                <a:gd name="connsiteY0" fmla="*/ 33147 h 33146"/>
                <a:gd name="connsiteX1" fmla="*/ 57598 w 61861"/>
                <a:gd name="connsiteY1" fmla="*/ 19050 h 33146"/>
                <a:gd name="connsiteX2" fmla="*/ 59780 w 61861"/>
                <a:gd name="connsiteY2" fmla="*/ 4259 h 33146"/>
                <a:gd name="connsiteX3" fmla="*/ 51798 w 61861"/>
                <a:gd name="connsiteY3" fmla="*/ 0 h 33146"/>
                <a:gd name="connsiteX4" fmla="*/ 4258 w 61861"/>
                <a:gd name="connsiteY4" fmla="*/ 14097 h 33146"/>
                <a:gd name="connsiteX5" fmla="*/ 2085 w 61861"/>
                <a:gd name="connsiteY5" fmla="*/ 28890 h 33146"/>
                <a:gd name="connsiteX6" fmla="*/ 10153 w 61861"/>
                <a:gd name="connsiteY6" fmla="*/ 33147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861" h="33146">
                  <a:moveTo>
                    <a:pt x="10058" y="33147"/>
                  </a:moveTo>
                  <a:lnTo>
                    <a:pt x="57598" y="19050"/>
                  </a:lnTo>
                  <a:cubicBezTo>
                    <a:pt x="62278" y="15569"/>
                    <a:pt x="63255" y="8947"/>
                    <a:pt x="59780" y="4259"/>
                  </a:cubicBezTo>
                  <a:cubicBezTo>
                    <a:pt x="57892" y="1711"/>
                    <a:pt x="54962" y="148"/>
                    <a:pt x="51798" y="0"/>
                  </a:cubicBezTo>
                  <a:lnTo>
                    <a:pt x="4258" y="14097"/>
                  </a:lnTo>
                  <a:cubicBezTo>
                    <a:pt x="-420" y="17581"/>
                    <a:pt x="-1393" y="24204"/>
                    <a:pt x="2085" y="28890"/>
                  </a:cubicBezTo>
                  <a:cubicBezTo>
                    <a:pt x="3992" y="31460"/>
                    <a:pt x="6959" y="33025"/>
                    <a:pt x="10153" y="33147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216511A-3BB1-A540-8A17-7F298121DD49}"/>
                </a:ext>
              </a:extLst>
            </p:cNvPr>
            <p:cNvSpPr/>
            <p:nvPr/>
          </p:nvSpPr>
          <p:spPr>
            <a:xfrm>
              <a:off x="5596274" y="2102828"/>
              <a:ext cx="152178" cy="60013"/>
            </a:xfrm>
            <a:custGeom>
              <a:avLst/>
              <a:gdLst>
                <a:gd name="connsiteX0" fmla="*/ 147073 w 152178"/>
                <a:gd name="connsiteY0" fmla="*/ 19151 h 60013"/>
                <a:gd name="connsiteX1" fmla="*/ 10062 w 152178"/>
                <a:gd name="connsiteY1" fmla="*/ 60013 h 60013"/>
                <a:gd name="connsiteX2" fmla="*/ 12 w 152178"/>
                <a:gd name="connsiteY2" fmla="*/ 48960 h 60013"/>
                <a:gd name="connsiteX3" fmla="*/ 4263 w 152178"/>
                <a:gd name="connsiteY3" fmla="*/ 40963 h 60013"/>
                <a:gd name="connsiteX4" fmla="*/ 141273 w 152178"/>
                <a:gd name="connsiteY4" fmla="*/ 6 h 60013"/>
                <a:gd name="connsiteX5" fmla="*/ 152172 w 152178"/>
                <a:gd name="connsiteY5" fmla="*/ 10221 h 60013"/>
                <a:gd name="connsiteX6" fmla="*/ 147073 w 152178"/>
                <a:gd name="connsiteY6" fmla="*/ 19627 h 6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178" h="60013">
                  <a:moveTo>
                    <a:pt x="147073" y="19151"/>
                  </a:moveTo>
                  <a:lnTo>
                    <a:pt x="10062" y="60013"/>
                  </a:lnTo>
                  <a:cubicBezTo>
                    <a:pt x="4240" y="59741"/>
                    <a:pt x="-260" y="54793"/>
                    <a:pt x="12" y="48960"/>
                  </a:cubicBezTo>
                  <a:cubicBezTo>
                    <a:pt x="159" y="45790"/>
                    <a:pt x="1720" y="42855"/>
                    <a:pt x="4263" y="40963"/>
                  </a:cubicBezTo>
                  <a:lnTo>
                    <a:pt x="141273" y="6"/>
                  </a:lnTo>
                  <a:cubicBezTo>
                    <a:pt x="147099" y="-188"/>
                    <a:pt x="151978" y="4385"/>
                    <a:pt x="152172" y="10221"/>
                  </a:cubicBezTo>
                  <a:cubicBezTo>
                    <a:pt x="152299" y="14051"/>
                    <a:pt x="150349" y="17649"/>
                    <a:pt x="147073" y="19627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AD082B21-2A05-B646-8634-2D8D8C7A6C67}"/>
                </a:ext>
              </a:extLst>
            </p:cNvPr>
            <p:cNvSpPr/>
            <p:nvPr/>
          </p:nvSpPr>
          <p:spPr>
            <a:xfrm>
              <a:off x="5767804" y="2078353"/>
              <a:ext cx="62540" cy="33148"/>
            </a:xfrm>
            <a:custGeom>
              <a:avLst/>
              <a:gdLst>
                <a:gd name="connsiteX0" fmla="*/ 57693 w 62540"/>
                <a:gd name="connsiteY0" fmla="*/ 19052 h 33148"/>
                <a:gd name="connsiteX1" fmla="*/ 10152 w 62540"/>
                <a:gd name="connsiteY1" fmla="*/ 33149 h 33148"/>
                <a:gd name="connsiteX2" fmla="*/ 8 w 62540"/>
                <a:gd name="connsiteY2" fmla="*/ 22181 h 33148"/>
                <a:gd name="connsiteX3" fmla="*/ 4257 w 62540"/>
                <a:gd name="connsiteY3" fmla="*/ 14099 h 33148"/>
                <a:gd name="connsiteX4" fmla="*/ 51797 w 62540"/>
                <a:gd name="connsiteY4" fmla="*/ 2 h 33148"/>
                <a:gd name="connsiteX5" fmla="*/ 62539 w 62540"/>
                <a:gd name="connsiteY5" fmla="*/ 10383 h 33148"/>
                <a:gd name="connsiteX6" fmla="*/ 57597 w 62540"/>
                <a:gd name="connsiteY6" fmla="*/ 19528 h 3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40" h="33148">
                  <a:moveTo>
                    <a:pt x="57693" y="19052"/>
                  </a:moveTo>
                  <a:lnTo>
                    <a:pt x="10152" y="33149"/>
                  </a:lnTo>
                  <a:cubicBezTo>
                    <a:pt x="4328" y="32927"/>
                    <a:pt x="-214" y="28016"/>
                    <a:pt x="8" y="22181"/>
                  </a:cubicBezTo>
                  <a:cubicBezTo>
                    <a:pt x="130" y="18981"/>
                    <a:pt x="1692" y="16009"/>
                    <a:pt x="4257" y="14099"/>
                  </a:cubicBezTo>
                  <a:lnTo>
                    <a:pt x="51797" y="2"/>
                  </a:lnTo>
                  <a:cubicBezTo>
                    <a:pt x="57625" y="-103"/>
                    <a:pt x="62435" y="4545"/>
                    <a:pt x="62539" y="10383"/>
                  </a:cubicBezTo>
                  <a:cubicBezTo>
                    <a:pt x="62606" y="14088"/>
                    <a:pt x="60731" y="17558"/>
                    <a:pt x="57597" y="19528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BF2F1540-7492-6445-832F-4569D30D5906}"/>
                </a:ext>
              </a:extLst>
            </p:cNvPr>
            <p:cNvSpPr/>
            <p:nvPr/>
          </p:nvSpPr>
          <p:spPr>
            <a:xfrm>
              <a:off x="5700006" y="2150171"/>
              <a:ext cx="152018" cy="60485"/>
            </a:xfrm>
            <a:custGeom>
              <a:avLst/>
              <a:gdLst>
                <a:gd name="connsiteX0" fmla="*/ 10063 w 152018"/>
                <a:gd name="connsiteY0" fmla="*/ 60485 h 60485"/>
                <a:gd name="connsiteX1" fmla="*/ 147074 w 152018"/>
                <a:gd name="connsiteY1" fmla="*/ 19528 h 60485"/>
                <a:gd name="connsiteX2" fmla="*/ 150403 w 152018"/>
                <a:gd name="connsiteY2" fmla="*/ 4953 h 60485"/>
                <a:gd name="connsiteX3" fmla="*/ 141274 w 152018"/>
                <a:gd name="connsiteY3" fmla="*/ 2 h 60485"/>
                <a:gd name="connsiteX4" fmla="*/ 4263 w 152018"/>
                <a:gd name="connsiteY4" fmla="*/ 40578 h 60485"/>
                <a:gd name="connsiteX5" fmla="*/ 2081 w 152018"/>
                <a:gd name="connsiteY5" fmla="*/ 55370 h 60485"/>
                <a:gd name="connsiteX6" fmla="*/ 10063 w 152018"/>
                <a:gd name="connsiteY6" fmla="*/ 59628 h 6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018" h="60485">
                  <a:moveTo>
                    <a:pt x="10063" y="60485"/>
                  </a:moveTo>
                  <a:lnTo>
                    <a:pt x="147074" y="19528"/>
                  </a:lnTo>
                  <a:cubicBezTo>
                    <a:pt x="152011" y="16424"/>
                    <a:pt x="153501" y="9898"/>
                    <a:pt x="150403" y="4953"/>
                  </a:cubicBezTo>
                  <a:cubicBezTo>
                    <a:pt x="148436" y="1814"/>
                    <a:pt x="144973" y="-65"/>
                    <a:pt x="141274" y="2"/>
                  </a:cubicBezTo>
                  <a:lnTo>
                    <a:pt x="4263" y="40578"/>
                  </a:lnTo>
                  <a:cubicBezTo>
                    <a:pt x="-417" y="44059"/>
                    <a:pt x="-1394" y="50682"/>
                    <a:pt x="2081" y="55370"/>
                  </a:cubicBezTo>
                  <a:cubicBezTo>
                    <a:pt x="3969" y="57917"/>
                    <a:pt x="6899" y="59480"/>
                    <a:pt x="10063" y="59628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76226829-879A-D348-907A-A5261947DA07}"/>
                </a:ext>
              </a:extLst>
            </p:cNvPr>
            <p:cNvSpPr/>
            <p:nvPr/>
          </p:nvSpPr>
          <p:spPr>
            <a:xfrm>
              <a:off x="5627025" y="2187391"/>
              <a:ext cx="233102" cy="83930"/>
            </a:xfrm>
            <a:custGeom>
              <a:avLst/>
              <a:gdLst>
                <a:gd name="connsiteX0" fmla="*/ 15632 w 233102"/>
                <a:gd name="connsiteY0" fmla="*/ 82892 h 83930"/>
                <a:gd name="connsiteX1" fmla="*/ 223953 w 233102"/>
                <a:gd name="connsiteY1" fmla="*/ 20694 h 83930"/>
                <a:gd name="connsiteX2" fmla="*/ 233031 w 233102"/>
                <a:gd name="connsiteY2" fmla="*/ 9166 h 83930"/>
                <a:gd name="connsiteX3" fmla="*/ 221524 w 233102"/>
                <a:gd name="connsiteY3" fmla="*/ 73 h 83930"/>
                <a:gd name="connsiteX4" fmla="*/ 218153 w 233102"/>
                <a:gd name="connsiteY4" fmla="*/ 1072 h 83930"/>
                <a:gd name="connsiteX5" fmla="*/ 9832 w 233102"/>
                <a:gd name="connsiteY5" fmla="*/ 63366 h 83930"/>
                <a:gd name="connsiteX6" fmla="*/ 9 w 233102"/>
                <a:gd name="connsiteY6" fmla="*/ 74081 h 83930"/>
                <a:gd name="connsiteX7" fmla="*/ 10705 w 233102"/>
                <a:gd name="connsiteY7" fmla="*/ 83921 h 83930"/>
                <a:gd name="connsiteX8" fmla="*/ 15632 w 233102"/>
                <a:gd name="connsiteY8" fmla="*/ 82416 h 8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102" h="83930">
                  <a:moveTo>
                    <a:pt x="15632" y="82892"/>
                  </a:moveTo>
                  <a:lnTo>
                    <a:pt x="223953" y="20694"/>
                  </a:lnTo>
                  <a:cubicBezTo>
                    <a:pt x="229637" y="20022"/>
                    <a:pt x="233701" y="14861"/>
                    <a:pt x="233031" y="9166"/>
                  </a:cubicBezTo>
                  <a:cubicBezTo>
                    <a:pt x="232360" y="3472"/>
                    <a:pt x="227208" y="-599"/>
                    <a:pt x="221524" y="73"/>
                  </a:cubicBezTo>
                  <a:cubicBezTo>
                    <a:pt x="220351" y="211"/>
                    <a:pt x="219211" y="549"/>
                    <a:pt x="218153" y="1072"/>
                  </a:cubicBezTo>
                  <a:lnTo>
                    <a:pt x="9832" y="63366"/>
                  </a:lnTo>
                  <a:cubicBezTo>
                    <a:pt x="4166" y="63607"/>
                    <a:pt x="-232" y="68405"/>
                    <a:pt x="9" y="74081"/>
                  </a:cubicBezTo>
                  <a:cubicBezTo>
                    <a:pt x="251" y="79757"/>
                    <a:pt x="5039" y="84163"/>
                    <a:pt x="10705" y="83921"/>
                  </a:cubicBezTo>
                  <a:cubicBezTo>
                    <a:pt x="12449" y="83847"/>
                    <a:pt x="14144" y="83329"/>
                    <a:pt x="15632" y="82416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61D12909-033C-5043-B9F8-A7B3877B3E26}"/>
                </a:ext>
              </a:extLst>
            </p:cNvPr>
            <p:cNvSpPr/>
            <p:nvPr/>
          </p:nvSpPr>
          <p:spPr>
            <a:xfrm>
              <a:off x="5617013" y="2201260"/>
              <a:ext cx="63675" cy="33977"/>
            </a:xfrm>
            <a:custGeom>
              <a:avLst/>
              <a:gdLst>
                <a:gd name="connsiteX0" fmla="*/ 10906 w 63675"/>
                <a:gd name="connsiteY0" fmla="*/ 33971 h 33977"/>
                <a:gd name="connsiteX1" fmla="*/ 58447 w 63675"/>
                <a:gd name="connsiteY1" fmla="*/ 19875 h 33977"/>
                <a:gd name="connsiteX2" fmla="*/ 63010 w 63675"/>
                <a:gd name="connsiteY2" fmla="*/ 7873 h 33977"/>
                <a:gd name="connsiteX3" fmla="*/ 52647 w 63675"/>
                <a:gd name="connsiteY3" fmla="*/ 253 h 33977"/>
                <a:gd name="connsiteX4" fmla="*/ 5106 w 63675"/>
                <a:gd name="connsiteY4" fmla="*/ 14350 h 33977"/>
                <a:gd name="connsiteX5" fmla="*/ 1517 w 63675"/>
                <a:gd name="connsiteY5" fmla="*/ 28863 h 33977"/>
                <a:gd name="connsiteX6" fmla="*/ 10906 w 63675"/>
                <a:gd name="connsiteY6" fmla="*/ 33971 h 3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75" h="33977">
                  <a:moveTo>
                    <a:pt x="10906" y="33971"/>
                  </a:moveTo>
                  <a:lnTo>
                    <a:pt x="58447" y="19875"/>
                  </a:lnTo>
                  <a:cubicBezTo>
                    <a:pt x="62836" y="17658"/>
                    <a:pt x="64815" y="12454"/>
                    <a:pt x="63010" y="7873"/>
                  </a:cubicBezTo>
                  <a:cubicBezTo>
                    <a:pt x="61394" y="2444"/>
                    <a:pt x="56830" y="-985"/>
                    <a:pt x="52647" y="253"/>
                  </a:cubicBezTo>
                  <a:lnTo>
                    <a:pt x="5106" y="14350"/>
                  </a:lnTo>
                  <a:cubicBezTo>
                    <a:pt x="115" y="17365"/>
                    <a:pt x="-1492" y="23863"/>
                    <a:pt x="1517" y="28863"/>
                  </a:cubicBezTo>
                  <a:cubicBezTo>
                    <a:pt x="3492" y="32145"/>
                    <a:pt x="7084" y="34099"/>
                    <a:pt x="10906" y="33971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24A0486A-6D54-2B4B-934A-348467D0E7BC}"/>
                </a:ext>
              </a:extLst>
            </p:cNvPr>
            <p:cNvSpPr/>
            <p:nvPr/>
          </p:nvSpPr>
          <p:spPr>
            <a:xfrm>
              <a:off x="5565563" y="1994814"/>
              <a:ext cx="152178" cy="60013"/>
            </a:xfrm>
            <a:custGeom>
              <a:avLst/>
              <a:gdLst>
                <a:gd name="connsiteX0" fmla="*/ 147073 w 152178"/>
                <a:gd name="connsiteY0" fmla="*/ 19151 h 60013"/>
                <a:gd name="connsiteX1" fmla="*/ 10062 w 152178"/>
                <a:gd name="connsiteY1" fmla="*/ 60013 h 60013"/>
                <a:gd name="connsiteX2" fmla="*/ 12 w 152178"/>
                <a:gd name="connsiteY2" fmla="*/ 48960 h 60013"/>
                <a:gd name="connsiteX3" fmla="*/ 4263 w 152178"/>
                <a:gd name="connsiteY3" fmla="*/ 40963 h 60013"/>
                <a:gd name="connsiteX4" fmla="*/ 141273 w 152178"/>
                <a:gd name="connsiteY4" fmla="*/ 6 h 60013"/>
                <a:gd name="connsiteX5" fmla="*/ 152172 w 152178"/>
                <a:gd name="connsiteY5" fmla="*/ 10221 h 60013"/>
                <a:gd name="connsiteX6" fmla="*/ 147073 w 152178"/>
                <a:gd name="connsiteY6" fmla="*/ 19627 h 6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178" h="60013">
                  <a:moveTo>
                    <a:pt x="147073" y="19151"/>
                  </a:moveTo>
                  <a:lnTo>
                    <a:pt x="10062" y="60013"/>
                  </a:lnTo>
                  <a:cubicBezTo>
                    <a:pt x="4240" y="59741"/>
                    <a:pt x="-260" y="54793"/>
                    <a:pt x="12" y="48960"/>
                  </a:cubicBezTo>
                  <a:cubicBezTo>
                    <a:pt x="159" y="45790"/>
                    <a:pt x="1720" y="42855"/>
                    <a:pt x="4263" y="40963"/>
                  </a:cubicBezTo>
                  <a:lnTo>
                    <a:pt x="141273" y="6"/>
                  </a:lnTo>
                  <a:cubicBezTo>
                    <a:pt x="147099" y="-188"/>
                    <a:pt x="151978" y="4385"/>
                    <a:pt x="152172" y="10221"/>
                  </a:cubicBezTo>
                  <a:cubicBezTo>
                    <a:pt x="152299" y="14051"/>
                    <a:pt x="150349" y="17649"/>
                    <a:pt x="147073" y="19627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C5D13B46-68CA-A844-AB73-101C69ABFD59}"/>
                </a:ext>
              </a:extLst>
            </p:cNvPr>
            <p:cNvSpPr/>
            <p:nvPr/>
          </p:nvSpPr>
          <p:spPr>
            <a:xfrm>
              <a:off x="5736502" y="1969865"/>
              <a:ext cx="62636" cy="33624"/>
            </a:xfrm>
            <a:custGeom>
              <a:avLst/>
              <a:gdLst>
                <a:gd name="connsiteX0" fmla="*/ 58284 w 62636"/>
                <a:gd name="connsiteY0" fmla="*/ 19526 h 33624"/>
                <a:gd name="connsiteX1" fmla="*/ 10743 w 62636"/>
                <a:gd name="connsiteY1" fmla="*/ 33623 h 33624"/>
                <a:gd name="connsiteX2" fmla="*/ 2 w 62636"/>
                <a:gd name="connsiteY2" fmla="*/ 23242 h 33624"/>
                <a:gd name="connsiteX3" fmla="*/ 4944 w 62636"/>
                <a:gd name="connsiteY3" fmla="*/ 14097 h 33624"/>
                <a:gd name="connsiteX4" fmla="*/ 52484 w 62636"/>
                <a:gd name="connsiteY4" fmla="*/ 0 h 33624"/>
                <a:gd name="connsiteX5" fmla="*/ 62628 w 62636"/>
                <a:gd name="connsiteY5" fmla="*/ 10967 h 33624"/>
                <a:gd name="connsiteX6" fmla="*/ 58379 w 62636"/>
                <a:gd name="connsiteY6" fmla="*/ 19050 h 3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636" h="33624">
                  <a:moveTo>
                    <a:pt x="58284" y="19526"/>
                  </a:moveTo>
                  <a:lnTo>
                    <a:pt x="10743" y="33623"/>
                  </a:lnTo>
                  <a:cubicBezTo>
                    <a:pt x="4916" y="33728"/>
                    <a:pt x="106" y="29080"/>
                    <a:pt x="2" y="23242"/>
                  </a:cubicBezTo>
                  <a:cubicBezTo>
                    <a:pt x="-65" y="19537"/>
                    <a:pt x="1810" y="16067"/>
                    <a:pt x="4944" y="14097"/>
                  </a:cubicBezTo>
                  <a:lnTo>
                    <a:pt x="52484" y="0"/>
                  </a:lnTo>
                  <a:cubicBezTo>
                    <a:pt x="58308" y="222"/>
                    <a:pt x="62850" y="5133"/>
                    <a:pt x="62628" y="10967"/>
                  </a:cubicBezTo>
                  <a:cubicBezTo>
                    <a:pt x="62507" y="14167"/>
                    <a:pt x="60944" y="17140"/>
                    <a:pt x="58379" y="19050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3406CE37-9C5D-5B47-8CB0-C18908A78D7C}"/>
                </a:ext>
              </a:extLst>
            </p:cNvPr>
            <p:cNvSpPr/>
            <p:nvPr/>
          </p:nvSpPr>
          <p:spPr>
            <a:xfrm>
              <a:off x="5657986" y="2005478"/>
              <a:ext cx="152276" cy="60493"/>
            </a:xfrm>
            <a:custGeom>
              <a:avLst/>
              <a:gdLst>
                <a:gd name="connsiteX0" fmla="*/ 10153 w 152276"/>
                <a:gd name="connsiteY0" fmla="*/ 60494 h 60493"/>
                <a:gd name="connsiteX1" fmla="*/ 147164 w 152276"/>
                <a:gd name="connsiteY1" fmla="*/ 19631 h 60493"/>
                <a:gd name="connsiteX2" fmla="*/ 150763 w 152276"/>
                <a:gd name="connsiteY2" fmla="*/ 5121 h 60493"/>
                <a:gd name="connsiteX3" fmla="*/ 141268 w 152276"/>
                <a:gd name="connsiteY3" fmla="*/ 10 h 60493"/>
                <a:gd name="connsiteX4" fmla="*/ 4258 w 152276"/>
                <a:gd name="connsiteY4" fmla="*/ 40967 h 60493"/>
                <a:gd name="connsiteX5" fmla="*/ 2085 w 152276"/>
                <a:gd name="connsiteY5" fmla="*/ 55760 h 60493"/>
                <a:gd name="connsiteX6" fmla="*/ 10153 w 152276"/>
                <a:gd name="connsiteY6" fmla="*/ 60017 h 6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276" h="60493">
                  <a:moveTo>
                    <a:pt x="10153" y="60494"/>
                  </a:moveTo>
                  <a:lnTo>
                    <a:pt x="147164" y="19631"/>
                  </a:lnTo>
                  <a:cubicBezTo>
                    <a:pt x="152157" y="16620"/>
                    <a:pt x="153769" y="10123"/>
                    <a:pt x="150763" y="5121"/>
                  </a:cubicBezTo>
                  <a:cubicBezTo>
                    <a:pt x="148771" y="1804"/>
                    <a:pt x="145129" y="-156"/>
                    <a:pt x="141268" y="10"/>
                  </a:cubicBezTo>
                  <a:lnTo>
                    <a:pt x="4258" y="40967"/>
                  </a:lnTo>
                  <a:cubicBezTo>
                    <a:pt x="-420" y="44451"/>
                    <a:pt x="-1393" y="51074"/>
                    <a:pt x="2085" y="55760"/>
                  </a:cubicBezTo>
                  <a:cubicBezTo>
                    <a:pt x="3992" y="58330"/>
                    <a:pt x="6959" y="59895"/>
                    <a:pt x="10153" y="60017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AD2BB938-FC2F-7D43-94C2-0C0CC8463B39}"/>
                </a:ext>
              </a:extLst>
            </p:cNvPr>
            <p:cNvSpPr/>
            <p:nvPr/>
          </p:nvSpPr>
          <p:spPr>
            <a:xfrm>
              <a:off x="5585989" y="2066444"/>
              <a:ext cx="153083" cy="60465"/>
            </a:xfrm>
            <a:custGeom>
              <a:avLst/>
              <a:gdLst>
                <a:gd name="connsiteX0" fmla="*/ 11124 w 153083"/>
                <a:gd name="connsiteY0" fmla="*/ 60392 h 60465"/>
                <a:gd name="connsiteX1" fmla="*/ 148135 w 153083"/>
                <a:gd name="connsiteY1" fmla="*/ 19530 h 60465"/>
                <a:gd name="connsiteX2" fmla="*/ 151470 w 153083"/>
                <a:gd name="connsiteY2" fmla="*/ 4956 h 60465"/>
                <a:gd name="connsiteX3" fmla="*/ 142240 w 153083"/>
                <a:gd name="connsiteY3" fmla="*/ 4 h 60465"/>
                <a:gd name="connsiteX4" fmla="*/ 5229 w 153083"/>
                <a:gd name="connsiteY4" fmla="*/ 40961 h 60465"/>
                <a:gd name="connsiteX5" fmla="*/ 665 w 153083"/>
                <a:gd name="connsiteY5" fmla="*/ 52963 h 60465"/>
                <a:gd name="connsiteX6" fmla="*/ 11124 w 153083"/>
                <a:gd name="connsiteY6" fmla="*/ 60392 h 6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083" h="60465">
                  <a:moveTo>
                    <a:pt x="11124" y="60392"/>
                  </a:moveTo>
                  <a:lnTo>
                    <a:pt x="148135" y="19530"/>
                  </a:lnTo>
                  <a:cubicBezTo>
                    <a:pt x="153073" y="16428"/>
                    <a:pt x="154566" y="9903"/>
                    <a:pt x="151470" y="4956"/>
                  </a:cubicBezTo>
                  <a:cubicBezTo>
                    <a:pt x="149485" y="1785"/>
                    <a:pt x="145975" y="-98"/>
                    <a:pt x="142240" y="4"/>
                  </a:cubicBezTo>
                  <a:lnTo>
                    <a:pt x="5229" y="40961"/>
                  </a:lnTo>
                  <a:cubicBezTo>
                    <a:pt x="840" y="43179"/>
                    <a:pt x="-1139" y="48382"/>
                    <a:pt x="665" y="52963"/>
                  </a:cubicBezTo>
                  <a:cubicBezTo>
                    <a:pt x="1710" y="57776"/>
                    <a:pt x="6245" y="60997"/>
                    <a:pt x="11124" y="60392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E2FE624E-4EAC-9741-863C-216F0B0AEDAA}"/>
                </a:ext>
              </a:extLst>
            </p:cNvPr>
            <p:cNvSpPr/>
            <p:nvPr/>
          </p:nvSpPr>
          <p:spPr>
            <a:xfrm>
              <a:off x="5576211" y="2057400"/>
              <a:ext cx="61866" cy="33146"/>
            </a:xfrm>
            <a:custGeom>
              <a:avLst/>
              <a:gdLst>
                <a:gd name="connsiteX0" fmla="*/ 10063 w 61866"/>
                <a:gd name="connsiteY0" fmla="*/ 33147 h 33146"/>
                <a:gd name="connsiteX1" fmla="*/ 57603 w 61866"/>
                <a:gd name="connsiteY1" fmla="*/ 19050 h 33146"/>
                <a:gd name="connsiteX2" fmla="*/ 59785 w 61866"/>
                <a:gd name="connsiteY2" fmla="*/ 4259 h 33146"/>
                <a:gd name="connsiteX3" fmla="*/ 51803 w 61866"/>
                <a:gd name="connsiteY3" fmla="*/ 0 h 33146"/>
                <a:gd name="connsiteX4" fmla="*/ 4263 w 61866"/>
                <a:gd name="connsiteY4" fmla="*/ 14097 h 33146"/>
                <a:gd name="connsiteX5" fmla="*/ 2081 w 61866"/>
                <a:gd name="connsiteY5" fmla="*/ 28888 h 33146"/>
                <a:gd name="connsiteX6" fmla="*/ 10063 w 61866"/>
                <a:gd name="connsiteY6" fmla="*/ 33147 h 3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866" h="33146">
                  <a:moveTo>
                    <a:pt x="10063" y="33147"/>
                  </a:moveTo>
                  <a:lnTo>
                    <a:pt x="57603" y="19050"/>
                  </a:lnTo>
                  <a:cubicBezTo>
                    <a:pt x="62283" y="15569"/>
                    <a:pt x="63260" y="8947"/>
                    <a:pt x="59785" y="4259"/>
                  </a:cubicBezTo>
                  <a:cubicBezTo>
                    <a:pt x="57897" y="1711"/>
                    <a:pt x="54967" y="148"/>
                    <a:pt x="51803" y="0"/>
                  </a:cubicBezTo>
                  <a:lnTo>
                    <a:pt x="4263" y="14097"/>
                  </a:lnTo>
                  <a:cubicBezTo>
                    <a:pt x="-417" y="17578"/>
                    <a:pt x="-1394" y="24200"/>
                    <a:pt x="2081" y="28888"/>
                  </a:cubicBezTo>
                  <a:cubicBezTo>
                    <a:pt x="3969" y="31436"/>
                    <a:pt x="6899" y="32999"/>
                    <a:pt x="10063" y="33147"/>
                  </a:cubicBezTo>
                  <a:close/>
                </a:path>
              </a:pathLst>
            </a:custGeom>
            <a:solidFill>
              <a:srgbClr val="CCCCE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4B84CDE4-F468-9546-9C2E-2E48BB8D70F5}"/>
                </a:ext>
              </a:extLst>
            </p:cNvPr>
            <p:cNvSpPr/>
            <p:nvPr/>
          </p:nvSpPr>
          <p:spPr>
            <a:xfrm>
              <a:off x="6756617" y="2143204"/>
              <a:ext cx="247303" cy="97075"/>
            </a:xfrm>
            <a:custGeom>
              <a:avLst/>
              <a:gdLst>
                <a:gd name="connsiteX0" fmla="*/ 247303 w 247303"/>
                <a:gd name="connsiteY0" fmla="*/ 64691 h 97075"/>
                <a:gd name="connsiteX1" fmla="*/ 240268 w 247303"/>
                <a:gd name="connsiteY1" fmla="*/ 60595 h 97075"/>
                <a:gd name="connsiteX2" fmla="*/ 8652 w 247303"/>
                <a:gd name="connsiteY2" fmla="*/ 683 h 97075"/>
                <a:gd name="connsiteX3" fmla="*/ 0 w 247303"/>
                <a:gd name="connsiteY3" fmla="*/ 683 h 97075"/>
                <a:gd name="connsiteX4" fmla="*/ 108677 w 247303"/>
                <a:gd name="connsiteY4" fmla="*/ 97076 h 9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303" h="97075">
                  <a:moveTo>
                    <a:pt x="247303" y="64691"/>
                  </a:moveTo>
                  <a:cubicBezTo>
                    <a:pt x="245395" y="62683"/>
                    <a:pt x="242954" y="61262"/>
                    <a:pt x="240268" y="60595"/>
                  </a:cubicBezTo>
                  <a:lnTo>
                    <a:pt x="8652" y="683"/>
                  </a:lnTo>
                  <a:cubicBezTo>
                    <a:pt x="5840" y="-228"/>
                    <a:pt x="2813" y="-228"/>
                    <a:pt x="0" y="683"/>
                  </a:cubicBezTo>
                  <a:lnTo>
                    <a:pt x="108677" y="97076"/>
                  </a:lnTo>
                  <a:close/>
                </a:path>
              </a:pathLst>
            </a:custGeom>
            <a:solidFill>
              <a:srgbClr val="FFE6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5AC8C028-0A63-9641-9E8B-6AF7D8E30EFC}"/>
                </a:ext>
              </a:extLst>
            </p:cNvPr>
            <p:cNvSpPr/>
            <p:nvPr/>
          </p:nvSpPr>
          <p:spPr>
            <a:xfrm>
              <a:off x="6712998" y="2156555"/>
              <a:ext cx="292499" cy="207627"/>
            </a:xfrm>
            <a:custGeom>
              <a:avLst/>
              <a:gdLst>
                <a:gd name="connsiteX0" fmla="*/ 291588 w 292499"/>
                <a:gd name="connsiteY0" fmla="*/ 65627 h 207627"/>
                <a:gd name="connsiteX1" fmla="*/ 148302 w 292499"/>
                <a:gd name="connsiteY1" fmla="*/ 99536 h 207627"/>
                <a:gd name="connsiteX2" fmla="*/ 36107 w 292499"/>
                <a:gd name="connsiteY2" fmla="*/ 0 h 207627"/>
                <a:gd name="connsiteX3" fmla="*/ 32019 w 292499"/>
                <a:gd name="connsiteY3" fmla="*/ 6858 h 207627"/>
                <a:gd name="connsiteX4" fmla="*/ 452 w 292499"/>
                <a:gd name="connsiteY4" fmla="*/ 129445 h 207627"/>
                <a:gd name="connsiteX5" fmla="*/ 11006 w 292499"/>
                <a:gd name="connsiteY5" fmla="*/ 147256 h 207627"/>
                <a:gd name="connsiteX6" fmla="*/ 242622 w 292499"/>
                <a:gd name="connsiteY6" fmla="*/ 207169 h 207627"/>
                <a:gd name="connsiteX7" fmla="*/ 260402 w 292499"/>
                <a:gd name="connsiteY7" fmla="*/ 196691 h 207627"/>
                <a:gd name="connsiteX8" fmla="*/ 291968 w 292499"/>
                <a:gd name="connsiteY8" fmla="*/ 74486 h 207627"/>
                <a:gd name="connsiteX9" fmla="*/ 291588 w 292499"/>
                <a:gd name="connsiteY9" fmla="*/ 65627 h 20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499" h="207627">
                  <a:moveTo>
                    <a:pt x="291588" y="65627"/>
                  </a:moveTo>
                  <a:lnTo>
                    <a:pt x="148302" y="99536"/>
                  </a:lnTo>
                  <a:lnTo>
                    <a:pt x="36107" y="0"/>
                  </a:lnTo>
                  <a:cubicBezTo>
                    <a:pt x="34141" y="1866"/>
                    <a:pt x="32727" y="4239"/>
                    <a:pt x="32019" y="6858"/>
                  </a:cubicBezTo>
                  <a:lnTo>
                    <a:pt x="452" y="129445"/>
                  </a:lnTo>
                  <a:cubicBezTo>
                    <a:pt x="-1530" y="137281"/>
                    <a:pt x="3190" y="145247"/>
                    <a:pt x="11006" y="147256"/>
                  </a:cubicBezTo>
                  <a:lnTo>
                    <a:pt x="242622" y="207169"/>
                  </a:lnTo>
                  <a:cubicBezTo>
                    <a:pt x="250415" y="209161"/>
                    <a:pt x="258353" y="204483"/>
                    <a:pt x="260402" y="196691"/>
                  </a:cubicBezTo>
                  <a:lnTo>
                    <a:pt x="291968" y="74486"/>
                  </a:lnTo>
                  <a:cubicBezTo>
                    <a:pt x="292789" y="71568"/>
                    <a:pt x="292656" y="68464"/>
                    <a:pt x="291588" y="65627"/>
                  </a:cubicBezTo>
                  <a:close/>
                </a:path>
              </a:pathLst>
            </a:custGeom>
            <a:solidFill>
              <a:schemeClr val="accent4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FF5E8BBE-54F0-8F48-B48F-E66238805A91}"/>
                </a:ext>
              </a:extLst>
            </p:cNvPr>
            <p:cNvSpPr/>
            <p:nvPr/>
          </p:nvSpPr>
          <p:spPr>
            <a:xfrm>
              <a:off x="5321476" y="2144744"/>
              <a:ext cx="113788" cy="100669"/>
            </a:xfrm>
            <a:custGeom>
              <a:avLst/>
              <a:gdLst>
                <a:gd name="connsiteX0" fmla="*/ 21013 w 113788"/>
                <a:gd name="connsiteY0" fmla="*/ 86868 h 100669"/>
                <a:gd name="connsiteX1" fmla="*/ 21964 w 113788"/>
                <a:gd name="connsiteY1" fmla="*/ 86868 h 100669"/>
                <a:gd name="connsiteX2" fmla="*/ 22914 w 113788"/>
                <a:gd name="connsiteY2" fmla="*/ 86868 h 100669"/>
                <a:gd name="connsiteX3" fmla="*/ 23770 w 113788"/>
                <a:gd name="connsiteY3" fmla="*/ 36671 h 100669"/>
                <a:gd name="connsiteX4" fmla="*/ 27856 w 113788"/>
                <a:gd name="connsiteY4" fmla="*/ 31842 h 100669"/>
                <a:gd name="connsiteX5" fmla="*/ 29760 w 113788"/>
                <a:gd name="connsiteY5" fmla="*/ 32099 h 100669"/>
                <a:gd name="connsiteX6" fmla="*/ 35465 w 113788"/>
                <a:gd name="connsiteY6" fmla="*/ 40481 h 100669"/>
                <a:gd name="connsiteX7" fmla="*/ 34704 w 113788"/>
                <a:gd name="connsiteY7" fmla="*/ 90583 h 100669"/>
                <a:gd name="connsiteX8" fmla="*/ 57999 w 113788"/>
                <a:gd name="connsiteY8" fmla="*/ 98108 h 100669"/>
                <a:gd name="connsiteX9" fmla="*/ 58855 w 113788"/>
                <a:gd name="connsiteY9" fmla="*/ 49054 h 100669"/>
                <a:gd name="connsiteX10" fmla="*/ 62730 w 113788"/>
                <a:gd name="connsiteY10" fmla="*/ 44224 h 100669"/>
                <a:gd name="connsiteX11" fmla="*/ 64750 w 113788"/>
                <a:gd name="connsiteY11" fmla="*/ 44482 h 100669"/>
                <a:gd name="connsiteX12" fmla="*/ 70550 w 113788"/>
                <a:gd name="connsiteY12" fmla="*/ 52864 h 100669"/>
                <a:gd name="connsiteX13" fmla="*/ 69789 w 113788"/>
                <a:gd name="connsiteY13" fmla="*/ 100489 h 100669"/>
                <a:gd name="connsiteX14" fmla="*/ 113609 w 113788"/>
                <a:gd name="connsiteY14" fmla="*/ 64162 h 100669"/>
                <a:gd name="connsiteX15" fmla="*/ 88234 w 113788"/>
                <a:gd name="connsiteY15" fmla="*/ 22860 h 100669"/>
                <a:gd name="connsiteX16" fmla="*/ 87474 w 113788"/>
                <a:gd name="connsiteY16" fmla="*/ 74104 h 100669"/>
                <a:gd name="connsiteX17" fmla="*/ 83495 w 113788"/>
                <a:gd name="connsiteY17" fmla="*/ 79024 h 100669"/>
                <a:gd name="connsiteX18" fmla="*/ 81484 w 113788"/>
                <a:gd name="connsiteY18" fmla="*/ 78772 h 100669"/>
                <a:gd name="connsiteX19" fmla="*/ 75684 w 113788"/>
                <a:gd name="connsiteY19" fmla="*/ 70390 h 100669"/>
                <a:gd name="connsiteX20" fmla="*/ 76540 w 113788"/>
                <a:gd name="connsiteY20" fmla="*/ 19050 h 100669"/>
                <a:gd name="connsiteX21" fmla="*/ 53625 w 113788"/>
                <a:gd name="connsiteY21" fmla="*/ 11716 h 100669"/>
                <a:gd name="connsiteX22" fmla="*/ 53625 w 113788"/>
                <a:gd name="connsiteY22" fmla="*/ 12668 h 100669"/>
                <a:gd name="connsiteX23" fmla="*/ 52769 w 113788"/>
                <a:gd name="connsiteY23" fmla="*/ 64675 h 100669"/>
                <a:gd name="connsiteX24" fmla="*/ 48791 w 113788"/>
                <a:gd name="connsiteY24" fmla="*/ 69594 h 100669"/>
                <a:gd name="connsiteX25" fmla="*/ 46779 w 113788"/>
                <a:gd name="connsiteY25" fmla="*/ 69342 h 100669"/>
                <a:gd name="connsiteX26" fmla="*/ 40980 w 113788"/>
                <a:gd name="connsiteY26" fmla="*/ 60960 h 100669"/>
                <a:gd name="connsiteX27" fmla="*/ 41835 w 113788"/>
                <a:gd name="connsiteY27" fmla="*/ 8858 h 100669"/>
                <a:gd name="connsiteX28" fmla="*/ 41835 w 113788"/>
                <a:gd name="connsiteY28" fmla="*/ 7906 h 100669"/>
                <a:gd name="connsiteX29" fmla="*/ 26432 w 113788"/>
                <a:gd name="connsiteY29" fmla="*/ 0 h 100669"/>
                <a:gd name="connsiteX30" fmla="*/ 0 w 113788"/>
                <a:gd name="connsiteY30" fmla="*/ 82201 h 100669"/>
                <a:gd name="connsiteX31" fmla="*/ 21013 w 113788"/>
                <a:gd name="connsiteY31" fmla="*/ 86868 h 10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3788" h="100669">
                  <a:moveTo>
                    <a:pt x="21013" y="86868"/>
                  </a:moveTo>
                  <a:lnTo>
                    <a:pt x="21964" y="86868"/>
                  </a:lnTo>
                  <a:lnTo>
                    <a:pt x="22914" y="86868"/>
                  </a:lnTo>
                  <a:lnTo>
                    <a:pt x="23770" y="36671"/>
                  </a:lnTo>
                  <a:cubicBezTo>
                    <a:pt x="23567" y="34207"/>
                    <a:pt x="25396" y="32045"/>
                    <a:pt x="27856" y="31842"/>
                  </a:cubicBezTo>
                  <a:cubicBezTo>
                    <a:pt x="28502" y="31788"/>
                    <a:pt x="29152" y="31876"/>
                    <a:pt x="29760" y="32099"/>
                  </a:cubicBezTo>
                  <a:cubicBezTo>
                    <a:pt x="33211" y="33440"/>
                    <a:pt x="35479" y="36773"/>
                    <a:pt x="35465" y="40481"/>
                  </a:cubicBezTo>
                  <a:lnTo>
                    <a:pt x="34704" y="90583"/>
                  </a:lnTo>
                  <a:lnTo>
                    <a:pt x="57999" y="98108"/>
                  </a:lnTo>
                  <a:lnTo>
                    <a:pt x="58855" y="49054"/>
                  </a:lnTo>
                  <a:cubicBezTo>
                    <a:pt x="58594" y="46648"/>
                    <a:pt x="60328" y="44486"/>
                    <a:pt x="62730" y="44224"/>
                  </a:cubicBezTo>
                  <a:cubicBezTo>
                    <a:pt x="63414" y="44150"/>
                    <a:pt x="64106" y="44238"/>
                    <a:pt x="64750" y="44482"/>
                  </a:cubicBezTo>
                  <a:cubicBezTo>
                    <a:pt x="68139" y="45916"/>
                    <a:pt x="70398" y="49181"/>
                    <a:pt x="70550" y="52864"/>
                  </a:cubicBezTo>
                  <a:lnTo>
                    <a:pt x="69789" y="100489"/>
                  </a:lnTo>
                  <a:cubicBezTo>
                    <a:pt x="91903" y="102580"/>
                    <a:pt x="111522" y="86316"/>
                    <a:pt x="113609" y="64162"/>
                  </a:cubicBezTo>
                  <a:cubicBezTo>
                    <a:pt x="115295" y="46266"/>
                    <a:pt x="104943" y="29415"/>
                    <a:pt x="88234" y="22860"/>
                  </a:cubicBezTo>
                  <a:lnTo>
                    <a:pt x="87474" y="74104"/>
                  </a:lnTo>
                  <a:cubicBezTo>
                    <a:pt x="87731" y="76563"/>
                    <a:pt x="85950" y="78766"/>
                    <a:pt x="83495" y="79024"/>
                  </a:cubicBezTo>
                  <a:cubicBezTo>
                    <a:pt x="82814" y="79095"/>
                    <a:pt x="82126" y="79009"/>
                    <a:pt x="81484" y="78772"/>
                  </a:cubicBezTo>
                  <a:cubicBezTo>
                    <a:pt x="78094" y="77337"/>
                    <a:pt x="75835" y="74073"/>
                    <a:pt x="75684" y="70390"/>
                  </a:cubicBezTo>
                  <a:lnTo>
                    <a:pt x="76540" y="19050"/>
                  </a:lnTo>
                  <a:lnTo>
                    <a:pt x="53625" y="11716"/>
                  </a:lnTo>
                  <a:cubicBezTo>
                    <a:pt x="53625" y="11716"/>
                    <a:pt x="53625" y="12287"/>
                    <a:pt x="53625" y="12668"/>
                  </a:cubicBezTo>
                  <a:lnTo>
                    <a:pt x="52769" y="64675"/>
                  </a:lnTo>
                  <a:cubicBezTo>
                    <a:pt x="53027" y="67134"/>
                    <a:pt x="51246" y="69336"/>
                    <a:pt x="48791" y="69594"/>
                  </a:cubicBezTo>
                  <a:cubicBezTo>
                    <a:pt x="48110" y="69665"/>
                    <a:pt x="47422" y="69579"/>
                    <a:pt x="46779" y="69342"/>
                  </a:cubicBezTo>
                  <a:cubicBezTo>
                    <a:pt x="43390" y="67908"/>
                    <a:pt x="41131" y="64643"/>
                    <a:pt x="40980" y="60960"/>
                  </a:cubicBezTo>
                  <a:lnTo>
                    <a:pt x="41835" y="8858"/>
                  </a:lnTo>
                  <a:cubicBezTo>
                    <a:pt x="41835" y="8858"/>
                    <a:pt x="41835" y="8287"/>
                    <a:pt x="41835" y="7906"/>
                  </a:cubicBezTo>
                  <a:cubicBezTo>
                    <a:pt x="36400" y="5906"/>
                    <a:pt x="31228" y="3251"/>
                    <a:pt x="26432" y="0"/>
                  </a:cubicBezTo>
                  <a:lnTo>
                    <a:pt x="0" y="82201"/>
                  </a:lnTo>
                  <a:cubicBezTo>
                    <a:pt x="7185" y="82782"/>
                    <a:pt x="14256" y="84352"/>
                    <a:pt x="21013" y="86868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7EEC11CA-1D03-9D4F-AEAE-F28232FFEB3D}"/>
                </a:ext>
              </a:extLst>
            </p:cNvPr>
            <p:cNvSpPr/>
            <p:nvPr/>
          </p:nvSpPr>
          <p:spPr>
            <a:xfrm>
              <a:off x="5155718" y="2068490"/>
              <a:ext cx="194567" cy="178721"/>
            </a:xfrm>
            <a:custGeom>
              <a:avLst/>
              <a:gdLst>
                <a:gd name="connsiteX0" fmla="*/ 194567 w 194567"/>
                <a:gd name="connsiteY0" fmla="*/ 80064 h 178721"/>
                <a:gd name="connsiteX1" fmla="*/ 169371 w 194567"/>
                <a:gd name="connsiteY1" fmla="*/ 158550 h 178721"/>
                <a:gd name="connsiteX2" fmla="*/ 167184 w 194567"/>
                <a:gd name="connsiteY2" fmla="*/ 158550 h 178721"/>
                <a:gd name="connsiteX3" fmla="*/ 131339 w 194567"/>
                <a:gd name="connsiteY3" fmla="*/ 167408 h 178721"/>
                <a:gd name="connsiteX4" fmla="*/ 60124 w 194567"/>
                <a:gd name="connsiteY4" fmla="*/ 174171 h 178721"/>
                <a:gd name="connsiteX5" fmla="*/ 4955 w 194567"/>
                <a:gd name="connsiteY5" fmla="*/ 60247 h 178721"/>
                <a:gd name="connsiteX6" fmla="*/ 48144 w 194567"/>
                <a:gd name="connsiteY6" fmla="*/ 10150 h 178721"/>
                <a:gd name="connsiteX7" fmla="*/ 166927 w 194567"/>
                <a:gd name="connsiteY7" fmla="*/ 47102 h 178721"/>
                <a:gd name="connsiteX8" fmla="*/ 168991 w 194567"/>
                <a:gd name="connsiteY8" fmla="*/ 51298 h 178721"/>
                <a:gd name="connsiteX9" fmla="*/ 192665 w 194567"/>
                <a:gd name="connsiteY9" fmla="*/ 78921 h 178721"/>
                <a:gd name="connsiteX10" fmla="*/ 165092 w 194567"/>
                <a:gd name="connsiteY10" fmla="*/ 152644 h 178721"/>
                <a:gd name="connsiteX11" fmla="*/ 187626 w 194567"/>
                <a:gd name="connsiteY11" fmla="*/ 82445 h 178721"/>
                <a:gd name="connsiteX12" fmla="*/ 163761 w 194567"/>
                <a:gd name="connsiteY12" fmla="*/ 53870 h 178721"/>
                <a:gd name="connsiteX13" fmla="*/ 52718 w 194567"/>
                <a:gd name="connsiteY13" fmla="*/ 13312 h 178721"/>
                <a:gd name="connsiteX14" fmla="*/ 12232 w 194567"/>
                <a:gd name="connsiteY14" fmla="*/ 124554 h 178721"/>
                <a:gd name="connsiteX15" fmla="*/ 123275 w 194567"/>
                <a:gd name="connsiteY15" fmla="*/ 165112 h 178721"/>
                <a:gd name="connsiteX16" fmla="*/ 128486 w 194567"/>
                <a:gd name="connsiteY16" fmla="*/ 162455 h 178721"/>
                <a:gd name="connsiteX17" fmla="*/ 165092 w 194567"/>
                <a:gd name="connsiteY17" fmla="*/ 152644 h 17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67" h="178721">
                  <a:moveTo>
                    <a:pt x="194567" y="80064"/>
                  </a:moveTo>
                  <a:lnTo>
                    <a:pt x="169371" y="158550"/>
                  </a:lnTo>
                  <a:lnTo>
                    <a:pt x="167184" y="158550"/>
                  </a:lnTo>
                  <a:cubicBezTo>
                    <a:pt x="154656" y="158206"/>
                    <a:pt x="142270" y="161267"/>
                    <a:pt x="131339" y="167408"/>
                  </a:cubicBezTo>
                  <a:cubicBezTo>
                    <a:pt x="109611" y="179610"/>
                    <a:pt x="83753" y="182066"/>
                    <a:pt x="60124" y="174171"/>
                  </a:cubicBezTo>
                  <a:cubicBezTo>
                    <a:pt x="13486" y="157973"/>
                    <a:pt x="-11213" y="106968"/>
                    <a:pt x="4955" y="60247"/>
                  </a:cubicBezTo>
                  <a:cubicBezTo>
                    <a:pt x="12435" y="38634"/>
                    <a:pt x="27888" y="20709"/>
                    <a:pt x="48144" y="10150"/>
                  </a:cubicBezTo>
                  <a:cubicBezTo>
                    <a:pt x="91131" y="-12506"/>
                    <a:pt x="144312" y="4039"/>
                    <a:pt x="166927" y="47102"/>
                  </a:cubicBezTo>
                  <a:cubicBezTo>
                    <a:pt x="167652" y="48482"/>
                    <a:pt x="168340" y="49882"/>
                    <a:pt x="168991" y="51298"/>
                  </a:cubicBezTo>
                  <a:cubicBezTo>
                    <a:pt x="174201" y="62509"/>
                    <a:pt x="182392" y="72065"/>
                    <a:pt x="192665" y="78921"/>
                  </a:cubicBezTo>
                  <a:close/>
                  <a:moveTo>
                    <a:pt x="165092" y="152644"/>
                  </a:moveTo>
                  <a:lnTo>
                    <a:pt x="187626" y="82445"/>
                  </a:lnTo>
                  <a:cubicBezTo>
                    <a:pt x="177316" y="75172"/>
                    <a:pt x="169087" y="65320"/>
                    <a:pt x="163761" y="53870"/>
                  </a:cubicBezTo>
                  <a:cubicBezTo>
                    <a:pt x="144277" y="11952"/>
                    <a:pt x="94561" y="-6207"/>
                    <a:pt x="52718" y="13312"/>
                  </a:cubicBezTo>
                  <a:cubicBezTo>
                    <a:pt x="10874" y="32831"/>
                    <a:pt x="-7252" y="82635"/>
                    <a:pt x="12232" y="124554"/>
                  </a:cubicBezTo>
                  <a:cubicBezTo>
                    <a:pt x="31716" y="166472"/>
                    <a:pt x="81432" y="184631"/>
                    <a:pt x="123275" y="165112"/>
                  </a:cubicBezTo>
                  <a:cubicBezTo>
                    <a:pt x="125043" y="164287"/>
                    <a:pt x="126781" y="163401"/>
                    <a:pt x="128486" y="162455"/>
                  </a:cubicBezTo>
                  <a:cubicBezTo>
                    <a:pt x="139643" y="156085"/>
                    <a:pt x="152251" y="152705"/>
                    <a:pt x="165092" y="152644"/>
                  </a:cubicBezTo>
                  <a:close/>
                </a:path>
              </a:pathLst>
            </a:custGeom>
            <a:solidFill>
              <a:srgbClr val="FFDB4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88320AAB-D1B9-3247-8AF0-48FA0E573981}"/>
                </a:ext>
              </a:extLst>
            </p:cNvPr>
            <p:cNvSpPr/>
            <p:nvPr/>
          </p:nvSpPr>
          <p:spPr>
            <a:xfrm>
              <a:off x="5154508" y="2067298"/>
              <a:ext cx="197108" cy="181093"/>
            </a:xfrm>
            <a:custGeom>
              <a:avLst/>
              <a:gdLst>
                <a:gd name="connsiteX0" fmla="*/ 197108 w 197108"/>
                <a:gd name="connsiteY0" fmla="*/ 80780 h 181093"/>
                <a:gd name="connsiteX1" fmla="*/ 171342 w 197108"/>
                <a:gd name="connsiteY1" fmla="*/ 160980 h 181093"/>
                <a:gd name="connsiteX2" fmla="*/ 168204 w 197108"/>
                <a:gd name="connsiteY2" fmla="*/ 160980 h 181093"/>
                <a:gd name="connsiteX3" fmla="*/ 133024 w 197108"/>
                <a:gd name="connsiteY3" fmla="*/ 169648 h 181093"/>
                <a:gd name="connsiteX4" fmla="*/ 60858 w 197108"/>
                <a:gd name="connsiteY4" fmla="*/ 176411 h 181093"/>
                <a:gd name="connsiteX5" fmla="*/ 5030 w 197108"/>
                <a:gd name="connsiteY5" fmla="*/ 61011 h 181093"/>
                <a:gd name="connsiteX6" fmla="*/ 48783 w 197108"/>
                <a:gd name="connsiteY6" fmla="*/ 10295 h 181093"/>
                <a:gd name="connsiteX7" fmla="*/ 117431 w 197108"/>
                <a:gd name="connsiteY7" fmla="*/ 4294 h 181093"/>
                <a:gd name="connsiteX8" fmla="*/ 171247 w 197108"/>
                <a:gd name="connsiteY8" fmla="*/ 51919 h 181093"/>
                <a:gd name="connsiteX9" fmla="*/ 194446 w 197108"/>
                <a:gd name="connsiteY9" fmla="*/ 79065 h 181093"/>
                <a:gd name="connsiteX10" fmla="*/ 169725 w 197108"/>
                <a:gd name="connsiteY10" fmla="*/ 158599 h 181093"/>
                <a:gd name="connsiteX11" fmla="*/ 194351 w 197108"/>
                <a:gd name="connsiteY11" fmla="*/ 81732 h 181093"/>
                <a:gd name="connsiteX12" fmla="*/ 193305 w 197108"/>
                <a:gd name="connsiteY12" fmla="*/ 80970 h 181093"/>
                <a:gd name="connsiteX13" fmla="*/ 169155 w 197108"/>
                <a:gd name="connsiteY13" fmla="*/ 52395 h 181093"/>
                <a:gd name="connsiteX14" fmla="*/ 53673 w 197108"/>
                <a:gd name="connsiteY14" fmla="*/ 9876 h 181093"/>
                <a:gd name="connsiteX15" fmla="*/ 49924 w 197108"/>
                <a:gd name="connsiteY15" fmla="*/ 11724 h 181093"/>
                <a:gd name="connsiteX16" fmla="*/ 10022 w 197108"/>
                <a:gd name="connsiteY16" fmla="*/ 129454 h 181093"/>
                <a:gd name="connsiteX17" fmla="*/ 127542 w 197108"/>
                <a:gd name="connsiteY17" fmla="*/ 169428 h 181093"/>
                <a:gd name="connsiteX18" fmla="*/ 131978 w 197108"/>
                <a:gd name="connsiteY18" fmla="*/ 167076 h 181093"/>
                <a:gd name="connsiteX19" fmla="*/ 168394 w 197108"/>
                <a:gd name="connsiteY19" fmla="*/ 158028 h 181093"/>
                <a:gd name="connsiteX20" fmla="*/ 190358 w 197108"/>
                <a:gd name="connsiteY20" fmla="*/ 83161 h 181093"/>
                <a:gd name="connsiteX21" fmla="*/ 167253 w 197108"/>
                <a:gd name="connsiteY21" fmla="*/ 154980 h 181093"/>
                <a:gd name="connsiteX22" fmla="*/ 166397 w 197108"/>
                <a:gd name="connsiteY22" fmla="*/ 154980 h 181093"/>
                <a:gd name="connsiteX23" fmla="*/ 130362 w 197108"/>
                <a:gd name="connsiteY23" fmla="*/ 164505 h 181093"/>
                <a:gd name="connsiteX24" fmla="*/ 62950 w 197108"/>
                <a:gd name="connsiteY24" fmla="*/ 170791 h 181093"/>
                <a:gd name="connsiteX25" fmla="*/ 10649 w 197108"/>
                <a:gd name="connsiteY25" fmla="*/ 62810 h 181093"/>
                <a:gd name="connsiteX26" fmla="*/ 51541 w 197108"/>
                <a:gd name="connsiteY26" fmla="*/ 15343 h 181093"/>
                <a:gd name="connsiteX27" fmla="*/ 163969 w 197108"/>
                <a:gd name="connsiteY27" fmla="*/ 50990 h 181093"/>
                <a:gd name="connsiteX28" fmla="*/ 165637 w 197108"/>
                <a:gd name="connsiteY28" fmla="*/ 54396 h 181093"/>
                <a:gd name="connsiteX29" fmla="*/ 189122 w 197108"/>
                <a:gd name="connsiteY29" fmla="*/ 82971 h 181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7108" h="181093">
                  <a:moveTo>
                    <a:pt x="197108" y="80780"/>
                  </a:moveTo>
                  <a:lnTo>
                    <a:pt x="171342" y="160980"/>
                  </a:lnTo>
                  <a:lnTo>
                    <a:pt x="168204" y="160980"/>
                  </a:lnTo>
                  <a:cubicBezTo>
                    <a:pt x="155911" y="160629"/>
                    <a:pt x="143752" y="163624"/>
                    <a:pt x="133024" y="169648"/>
                  </a:cubicBezTo>
                  <a:cubicBezTo>
                    <a:pt x="111009" y="182035"/>
                    <a:pt x="84785" y="184492"/>
                    <a:pt x="60858" y="176411"/>
                  </a:cubicBezTo>
                  <a:cubicBezTo>
                    <a:pt x="13632" y="159988"/>
                    <a:pt x="-11363" y="108322"/>
                    <a:pt x="5030" y="61011"/>
                  </a:cubicBezTo>
                  <a:cubicBezTo>
                    <a:pt x="12613" y="39128"/>
                    <a:pt x="28268" y="20981"/>
                    <a:pt x="48783" y="10295"/>
                  </a:cubicBezTo>
                  <a:cubicBezTo>
                    <a:pt x="69921" y="-901"/>
                    <a:pt x="94677" y="-3065"/>
                    <a:pt x="117431" y="4294"/>
                  </a:cubicBezTo>
                  <a:cubicBezTo>
                    <a:pt x="141186" y="12007"/>
                    <a:pt x="160676" y="29255"/>
                    <a:pt x="171247" y="51919"/>
                  </a:cubicBezTo>
                  <a:cubicBezTo>
                    <a:pt x="176320" y="62946"/>
                    <a:pt x="184352" y="72345"/>
                    <a:pt x="194446" y="79065"/>
                  </a:cubicBezTo>
                  <a:close/>
                  <a:moveTo>
                    <a:pt x="169725" y="158599"/>
                  </a:moveTo>
                  <a:lnTo>
                    <a:pt x="194351" y="81732"/>
                  </a:lnTo>
                  <a:lnTo>
                    <a:pt x="193305" y="80970"/>
                  </a:lnTo>
                  <a:cubicBezTo>
                    <a:pt x="182738" y="73904"/>
                    <a:pt x="174369" y="64002"/>
                    <a:pt x="169155" y="52395"/>
                  </a:cubicBezTo>
                  <a:cubicBezTo>
                    <a:pt x="148986" y="8708"/>
                    <a:pt x="97283" y="-10329"/>
                    <a:pt x="53673" y="9876"/>
                  </a:cubicBezTo>
                  <a:cubicBezTo>
                    <a:pt x="52409" y="10462"/>
                    <a:pt x="51159" y="11078"/>
                    <a:pt x="49924" y="11724"/>
                  </a:cubicBezTo>
                  <a:cubicBezTo>
                    <a:pt x="6453" y="33196"/>
                    <a:pt x="-11412" y="85905"/>
                    <a:pt x="10022" y="129454"/>
                  </a:cubicBezTo>
                  <a:cubicBezTo>
                    <a:pt x="31456" y="173003"/>
                    <a:pt x="84071" y="190900"/>
                    <a:pt x="127542" y="169428"/>
                  </a:cubicBezTo>
                  <a:cubicBezTo>
                    <a:pt x="129043" y="168687"/>
                    <a:pt x="130522" y="167902"/>
                    <a:pt x="131978" y="167076"/>
                  </a:cubicBezTo>
                  <a:cubicBezTo>
                    <a:pt x="143083" y="160832"/>
                    <a:pt x="155664" y="157705"/>
                    <a:pt x="168394" y="158028"/>
                  </a:cubicBezTo>
                  <a:close/>
                  <a:moveTo>
                    <a:pt x="190358" y="83161"/>
                  </a:moveTo>
                  <a:lnTo>
                    <a:pt x="167253" y="154980"/>
                  </a:lnTo>
                  <a:lnTo>
                    <a:pt x="166397" y="154980"/>
                  </a:lnTo>
                  <a:cubicBezTo>
                    <a:pt x="153768" y="155000"/>
                    <a:pt x="141357" y="158281"/>
                    <a:pt x="130362" y="164505"/>
                  </a:cubicBezTo>
                  <a:cubicBezTo>
                    <a:pt x="109783" y="176032"/>
                    <a:pt x="85300" y="178316"/>
                    <a:pt x="62950" y="170791"/>
                  </a:cubicBezTo>
                  <a:cubicBezTo>
                    <a:pt x="18743" y="155442"/>
                    <a:pt x="-4674" y="107097"/>
                    <a:pt x="10649" y="62810"/>
                  </a:cubicBezTo>
                  <a:cubicBezTo>
                    <a:pt x="17731" y="42339"/>
                    <a:pt x="32361" y="25357"/>
                    <a:pt x="51541" y="15343"/>
                  </a:cubicBezTo>
                  <a:cubicBezTo>
                    <a:pt x="92413" y="-5915"/>
                    <a:pt x="142749" y="10045"/>
                    <a:pt x="163969" y="50990"/>
                  </a:cubicBezTo>
                  <a:cubicBezTo>
                    <a:pt x="164550" y="52112"/>
                    <a:pt x="165107" y="53248"/>
                    <a:pt x="165637" y="54396"/>
                  </a:cubicBezTo>
                  <a:cubicBezTo>
                    <a:pt x="170823" y="65822"/>
                    <a:pt x="178923" y="75678"/>
                    <a:pt x="189122" y="82971"/>
                  </a:cubicBezTo>
                  <a:close/>
                </a:path>
              </a:pathLst>
            </a:custGeom>
            <a:solidFill>
              <a:schemeClr val="accent4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C4D80658-4758-9743-84EA-3F0306EEC8F3}"/>
                </a:ext>
              </a:extLst>
            </p:cNvPr>
            <p:cNvSpPr/>
            <p:nvPr/>
          </p:nvSpPr>
          <p:spPr>
            <a:xfrm>
              <a:off x="5231340" y="2124360"/>
              <a:ext cx="114952" cy="80486"/>
            </a:xfrm>
            <a:custGeom>
              <a:avLst/>
              <a:gdLst>
                <a:gd name="connsiteX0" fmla="*/ 22724 w 114952"/>
                <a:gd name="connsiteY0" fmla="*/ 25241 h 80486"/>
                <a:gd name="connsiteX1" fmla="*/ 11029 w 114952"/>
                <a:gd name="connsiteY1" fmla="*/ 34004 h 80486"/>
                <a:gd name="connsiteX2" fmla="*/ 15498 w 114952"/>
                <a:gd name="connsiteY2" fmla="*/ 47911 h 80486"/>
                <a:gd name="connsiteX3" fmla="*/ 0 w 114952"/>
                <a:gd name="connsiteY3" fmla="*/ 67913 h 80486"/>
                <a:gd name="connsiteX4" fmla="*/ 105634 w 114952"/>
                <a:gd name="connsiteY4" fmla="*/ 80486 h 80486"/>
                <a:gd name="connsiteX5" fmla="*/ 106585 w 114952"/>
                <a:gd name="connsiteY5" fmla="*/ 72390 h 80486"/>
                <a:gd name="connsiteX6" fmla="*/ 15308 w 114952"/>
                <a:gd name="connsiteY6" fmla="*/ 61436 h 80486"/>
                <a:gd name="connsiteX7" fmla="*/ 24531 w 114952"/>
                <a:gd name="connsiteY7" fmla="*/ 49530 h 80486"/>
                <a:gd name="connsiteX8" fmla="*/ 20632 w 114952"/>
                <a:gd name="connsiteY8" fmla="*/ 37052 h 80486"/>
                <a:gd name="connsiteX9" fmla="*/ 31091 w 114952"/>
                <a:gd name="connsiteY9" fmla="*/ 29242 h 80486"/>
                <a:gd name="connsiteX10" fmla="*/ 30521 w 114952"/>
                <a:gd name="connsiteY10" fmla="*/ 14097 h 80486"/>
                <a:gd name="connsiteX11" fmla="*/ 111054 w 114952"/>
                <a:gd name="connsiteY11" fmla="*/ 58483 h 80486"/>
                <a:gd name="connsiteX12" fmla="*/ 114952 w 114952"/>
                <a:gd name="connsiteY12" fmla="*/ 51340 h 80486"/>
                <a:gd name="connsiteX13" fmla="*/ 21773 w 114952"/>
                <a:gd name="connsiteY13" fmla="*/ 0 h 80486"/>
                <a:gd name="connsiteX14" fmla="*/ 22724 w 114952"/>
                <a:gd name="connsiteY14" fmla="*/ 25241 h 8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4952" h="80486">
                  <a:moveTo>
                    <a:pt x="22724" y="25241"/>
                  </a:moveTo>
                  <a:lnTo>
                    <a:pt x="11029" y="34004"/>
                  </a:lnTo>
                  <a:lnTo>
                    <a:pt x="15498" y="47911"/>
                  </a:lnTo>
                  <a:lnTo>
                    <a:pt x="0" y="67913"/>
                  </a:lnTo>
                  <a:lnTo>
                    <a:pt x="105634" y="80486"/>
                  </a:lnTo>
                  <a:lnTo>
                    <a:pt x="106585" y="72390"/>
                  </a:lnTo>
                  <a:lnTo>
                    <a:pt x="15308" y="61436"/>
                  </a:lnTo>
                  <a:lnTo>
                    <a:pt x="24531" y="49530"/>
                  </a:lnTo>
                  <a:lnTo>
                    <a:pt x="20632" y="37052"/>
                  </a:lnTo>
                  <a:lnTo>
                    <a:pt x="31091" y="29242"/>
                  </a:lnTo>
                  <a:lnTo>
                    <a:pt x="30521" y="14097"/>
                  </a:lnTo>
                  <a:lnTo>
                    <a:pt x="111054" y="58483"/>
                  </a:lnTo>
                  <a:lnTo>
                    <a:pt x="114952" y="51340"/>
                  </a:lnTo>
                  <a:lnTo>
                    <a:pt x="21773" y="0"/>
                  </a:lnTo>
                  <a:lnTo>
                    <a:pt x="22724" y="25241"/>
                  </a:lnTo>
                  <a:close/>
                </a:path>
              </a:pathLst>
            </a:custGeom>
            <a:solidFill>
              <a:srgbClr val="FAFBF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DEF9A21C-40B5-2A41-8D9B-EE6C4DCB2C56}"/>
                </a:ext>
              </a:extLst>
            </p:cNvPr>
            <p:cNvSpPr/>
            <p:nvPr/>
          </p:nvSpPr>
          <p:spPr>
            <a:xfrm rot="-3679800">
              <a:off x="6532657" y="1710593"/>
              <a:ext cx="131210" cy="82581"/>
            </a:xfrm>
            <a:custGeom>
              <a:avLst/>
              <a:gdLst>
                <a:gd name="connsiteX0" fmla="*/ 0 w 131210"/>
                <a:gd name="connsiteY0" fmla="*/ 0 h 82581"/>
                <a:gd name="connsiteX1" fmla="*/ 131211 w 131210"/>
                <a:gd name="connsiteY1" fmla="*/ 0 h 82581"/>
                <a:gd name="connsiteX2" fmla="*/ 131211 w 131210"/>
                <a:gd name="connsiteY2" fmla="*/ 82582 h 82581"/>
                <a:gd name="connsiteX3" fmla="*/ 0 w 131210"/>
                <a:gd name="connsiteY3" fmla="*/ 82582 h 8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210" h="82581">
                  <a:moveTo>
                    <a:pt x="0" y="0"/>
                  </a:moveTo>
                  <a:lnTo>
                    <a:pt x="131211" y="0"/>
                  </a:lnTo>
                  <a:lnTo>
                    <a:pt x="131211" y="82582"/>
                  </a:lnTo>
                  <a:lnTo>
                    <a:pt x="0" y="82582"/>
                  </a:ln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5BB50A15-3A2C-534C-B373-D00E607CBE79}"/>
                </a:ext>
              </a:extLst>
            </p:cNvPr>
            <p:cNvSpPr/>
            <p:nvPr/>
          </p:nvSpPr>
          <p:spPr>
            <a:xfrm rot="-3679800">
              <a:off x="6617548" y="1732334"/>
              <a:ext cx="214786" cy="82581"/>
            </a:xfrm>
            <a:custGeom>
              <a:avLst/>
              <a:gdLst>
                <a:gd name="connsiteX0" fmla="*/ 0 w 214786"/>
                <a:gd name="connsiteY0" fmla="*/ 0 h 82581"/>
                <a:gd name="connsiteX1" fmla="*/ 214786 w 214786"/>
                <a:gd name="connsiteY1" fmla="*/ 0 h 82581"/>
                <a:gd name="connsiteX2" fmla="*/ 214786 w 214786"/>
                <a:gd name="connsiteY2" fmla="*/ 82582 h 82581"/>
                <a:gd name="connsiteX3" fmla="*/ 0 w 214786"/>
                <a:gd name="connsiteY3" fmla="*/ 82582 h 8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86" h="82581">
                  <a:moveTo>
                    <a:pt x="0" y="0"/>
                  </a:moveTo>
                  <a:lnTo>
                    <a:pt x="214786" y="0"/>
                  </a:lnTo>
                  <a:lnTo>
                    <a:pt x="214786" y="82582"/>
                  </a:lnTo>
                  <a:lnTo>
                    <a:pt x="0" y="82582"/>
                  </a:ln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A10E1134-FC6B-3042-AFD1-07ECDD2CC324}"/>
                </a:ext>
              </a:extLst>
            </p:cNvPr>
            <p:cNvSpPr/>
            <p:nvPr/>
          </p:nvSpPr>
          <p:spPr>
            <a:xfrm rot="-3679800">
              <a:off x="6702439" y="1753980"/>
              <a:ext cx="298361" cy="82581"/>
            </a:xfrm>
            <a:custGeom>
              <a:avLst/>
              <a:gdLst>
                <a:gd name="connsiteX0" fmla="*/ 0 w 298361"/>
                <a:gd name="connsiteY0" fmla="*/ 0 h 82581"/>
                <a:gd name="connsiteX1" fmla="*/ 298362 w 298361"/>
                <a:gd name="connsiteY1" fmla="*/ 0 h 82581"/>
                <a:gd name="connsiteX2" fmla="*/ 298362 w 298361"/>
                <a:gd name="connsiteY2" fmla="*/ 82582 h 82581"/>
                <a:gd name="connsiteX3" fmla="*/ 0 w 298361"/>
                <a:gd name="connsiteY3" fmla="*/ 82582 h 8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361" h="82581">
                  <a:moveTo>
                    <a:pt x="0" y="0"/>
                  </a:moveTo>
                  <a:lnTo>
                    <a:pt x="298362" y="0"/>
                  </a:lnTo>
                  <a:lnTo>
                    <a:pt x="298362" y="82582"/>
                  </a:lnTo>
                  <a:lnTo>
                    <a:pt x="0" y="82582"/>
                  </a:ln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7F19567C-BD15-1348-BDA8-F17D5EC368A4}"/>
                </a:ext>
              </a:extLst>
            </p:cNvPr>
            <p:cNvSpPr/>
            <p:nvPr/>
          </p:nvSpPr>
          <p:spPr>
            <a:xfrm rot="-3679800">
              <a:off x="6787449" y="1775763"/>
              <a:ext cx="381842" cy="82581"/>
            </a:xfrm>
            <a:custGeom>
              <a:avLst/>
              <a:gdLst>
                <a:gd name="connsiteX0" fmla="*/ 0 w 381842"/>
                <a:gd name="connsiteY0" fmla="*/ 0 h 82581"/>
                <a:gd name="connsiteX1" fmla="*/ 381842 w 381842"/>
                <a:gd name="connsiteY1" fmla="*/ 0 h 82581"/>
                <a:gd name="connsiteX2" fmla="*/ 381842 w 381842"/>
                <a:gd name="connsiteY2" fmla="*/ 82582 h 82581"/>
                <a:gd name="connsiteX3" fmla="*/ 0 w 381842"/>
                <a:gd name="connsiteY3" fmla="*/ 82582 h 8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842" h="82581">
                  <a:moveTo>
                    <a:pt x="0" y="0"/>
                  </a:moveTo>
                  <a:lnTo>
                    <a:pt x="381842" y="0"/>
                  </a:lnTo>
                  <a:lnTo>
                    <a:pt x="381842" y="82582"/>
                  </a:lnTo>
                  <a:lnTo>
                    <a:pt x="0" y="82582"/>
                  </a:ln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E20C9FF8-30C7-9E42-9F90-599596DD6A87}"/>
                </a:ext>
              </a:extLst>
            </p:cNvPr>
            <p:cNvSpPr/>
            <p:nvPr/>
          </p:nvSpPr>
          <p:spPr>
            <a:xfrm>
              <a:off x="6629723" y="1631372"/>
              <a:ext cx="42794" cy="42904"/>
            </a:xfrm>
            <a:custGeom>
              <a:avLst/>
              <a:gdLst>
                <a:gd name="connsiteX0" fmla="*/ 11181 w 42794"/>
                <a:gd name="connsiteY0" fmla="*/ 40265 h 42904"/>
                <a:gd name="connsiteX1" fmla="*/ 2601 w 42794"/>
                <a:gd name="connsiteY1" fmla="*/ 11201 h 42904"/>
                <a:gd name="connsiteX2" fmla="*/ 31613 w 42794"/>
                <a:gd name="connsiteY2" fmla="*/ 2606 h 42904"/>
                <a:gd name="connsiteX3" fmla="*/ 40193 w 42794"/>
                <a:gd name="connsiteY3" fmla="*/ 31669 h 42904"/>
                <a:gd name="connsiteX4" fmla="*/ 40181 w 42794"/>
                <a:gd name="connsiteY4" fmla="*/ 31693 h 42904"/>
                <a:gd name="connsiteX5" fmla="*/ 11325 w 42794"/>
                <a:gd name="connsiteY5" fmla="*/ 40344 h 42904"/>
                <a:gd name="connsiteX6" fmla="*/ 11181 w 42794"/>
                <a:gd name="connsiteY6" fmla="*/ 40265 h 42904"/>
                <a:gd name="connsiteX7" fmla="*/ 27345 w 42794"/>
                <a:gd name="connsiteY7" fmla="*/ 10738 h 42904"/>
                <a:gd name="connsiteX8" fmla="*/ 10836 w 42794"/>
                <a:gd name="connsiteY8" fmla="*/ 15615 h 42904"/>
                <a:gd name="connsiteX9" fmla="*/ 15705 w 42794"/>
                <a:gd name="connsiteY9" fmla="*/ 32153 h 42904"/>
                <a:gd name="connsiteX10" fmla="*/ 32194 w 42794"/>
                <a:gd name="connsiteY10" fmla="*/ 27311 h 42904"/>
                <a:gd name="connsiteX11" fmla="*/ 27250 w 42794"/>
                <a:gd name="connsiteY11" fmla="*/ 10738 h 4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794" h="42904">
                  <a:moveTo>
                    <a:pt x="11181" y="40265"/>
                  </a:moveTo>
                  <a:cubicBezTo>
                    <a:pt x="800" y="34613"/>
                    <a:pt x="-3041" y="21601"/>
                    <a:pt x="2601" y="11201"/>
                  </a:cubicBezTo>
                  <a:cubicBezTo>
                    <a:pt x="8243" y="802"/>
                    <a:pt x="21232" y="-3047"/>
                    <a:pt x="31613" y="2606"/>
                  </a:cubicBezTo>
                  <a:cubicBezTo>
                    <a:pt x="41994" y="8258"/>
                    <a:pt x="45835" y="21270"/>
                    <a:pt x="40193" y="31669"/>
                  </a:cubicBezTo>
                  <a:cubicBezTo>
                    <a:pt x="40189" y="31677"/>
                    <a:pt x="40185" y="31685"/>
                    <a:pt x="40181" y="31693"/>
                  </a:cubicBezTo>
                  <a:cubicBezTo>
                    <a:pt x="34597" y="42064"/>
                    <a:pt x="21678" y="45937"/>
                    <a:pt x="11325" y="40344"/>
                  </a:cubicBezTo>
                  <a:cubicBezTo>
                    <a:pt x="11277" y="40318"/>
                    <a:pt x="11229" y="40292"/>
                    <a:pt x="11181" y="40265"/>
                  </a:cubicBezTo>
                  <a:close/>
                  <a:moveTo>
                    <a:pt x="27345" y="10738"/>
                  </a:moveTo>
                  <a:cubicBezTo>
                    <a:pt x="21442" y="7518"/>
                    <a:pt x="14051" y="9701"/>
                    <a:pt x="10836" y="15615"/>
                  </a:cubicBezTo>
                  <a:cubicBezTo>
                    <a:pt x="7622" y="21528"/>
                    <a:pt x="9802" y="28933"/>
                    <a:pt x="15705" y="32153"/>
                  </a:cubicBezTo>
                  <a:cubicBezTo>
                    <a:pt x="21594" y="35365"/>
                    <a:pt x="28968" y="33200"/>
                    <a:pt x="32194" y="27311"/>
                  </a:cubicBezTo>
                  <a:cubicBezTo>
                    <a:pt x="35309" y="21358"/>
                    <a:pt x="33115" y="14002"/>
                    <a:pt x="27250" y="10738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C1B4F470-D2BF-294C-87EA-4E6CCAEF9A34}"/>
                </a:ext>
              </a:extLst>
            </p:cNvPr>
            <p:cNvSpPr/>
            <p:nvPr/>
          </p:nvSpPr>
          <p:spPr>
            <a:xfrm>
              <a:off x="6776567" y="1616059"/>
              <a:ext cx="42794" cy="42870"/>
            </a:xfrm>
            <a:custGeom>
              <a:avLst/>
              <a:gdLst>
                <a:gd name="connsiteX0" fmla="*/ 11141 w 42794"/>
                <a:gd name="connsiteY0" fmla="*/ 40243 h 42870"/>
                <a:gd name="connsiteX1" fmla="*/ 2623 w 42794"/>
                <a:gd name="connsiteY1" fmla="*/ 11161 h 42870"/>
                <a:gd name="connsiteX2" fmla="*/ 31653 w 42794"/>
                <a:gd name="connsiteY2" fmla="*/ 2627 h 42870"/>
                <a:gd name="connsiteX3" fmla="*/ 40172 w 42794"/>
                <a:gd name="connsiteY3" fmla="*/ 31710 h 42870"/>
                <a:gd name="connsiteX4" fmla="*/ 40141 w 42794"/>
                <a:gd name="connsiteY4" fmla="*/ 31766 h 42870"/>
                <a:gd name="connsiteX5" fmla="*/ 11141 w 42794"/>
                <a:gd name="connsiteY5" fmla="*/ 40243 h 42870"/>
                <a:gd name="connsiteX6" fmla="*/ 27210 w 42794"/>
                <a:gd name="connsiteY6" fmla="*/ 10716 h 42870"/>
                <a:gd name="connsiteX7" fmla="*/ 10553 w 42794"/>
                <a:gd name="connsiteY7" fmla="*/ 15564 h 42870"/>
                <a:gd name="connsiteX8" fmla="*/ 15392 w 42794"/>
                <a:gd name="connsiteY8" fmla="*/ 32250 h 42870"/>
                <a:gd name="connsiteX9" fmla="*/ 32049 w 42794"/>
                <a:gd name="connsiteY9" fmla="*/ 27403 h 42870"/>
                <a:gd name="connsiteX10" fmla="*/ 32059 w 42794"/>
                <a:gd name="connsiteY10" fmla="*/ 27384 h 42870"/>
                <a:gd name="connsiteX11" fmla="*/ 27359 w 42794"/>
                <a:gd name="connsiteY11" fmla="*/ 10798 h 42870"/>
                <a:gd name="connsiteX12" fmla="*/ 27209 w 42794"/>
                <a:gd name="connsiteY12" fmla="*/ 10716 h 4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94" h="42870">
                  <a:moveTo>
                    <a:pt x="11141" y="40243"/>
                  </a:moveTo>
                  <a:cubicBezTo>
                    <a:pt x="772" y="34569"/>
                    <a:pt x="-3041" y="21548"/>
                    <a:pt x="2623" y="11161"/>
                  </a:cubicBezTo>
                  <a:cubicBezTo>
                    <a:pt x="8287" y="774"/>
                    <a:pt x="21284" y="-3047"/>
                    <a:pt x="31653" y="2627"/>
                  </a:cubicBezTo>
                  <a:cubicBezTo>
                    <a:pt x="42022" y="8302"/>
                    <a:pt x="45835" y="21322"/>
                    <a:pt x="40172" y="31710"/>
                  </a:cubicBezTo>
                  <a:cubicBezTo>
                    <a:pt x="40161" y="31728"/>
                    <a:pt x="40151" y="31747"/>
                    <a:pt x="40141" y="31766"/>
                  </a:cubicBezTo>
                  <a:cubicBezTo>
                    <a:pt x="34458" y="42114"/>
                    <a:pt x="21488" y="45905"/>
                    <a:pt x="11141" y="40243"/>
                  </a:cubicBezTo>
                  <a:close/>
                  <a:moveTo>
                    <a:pt x="27210" y="10716"/>
                  </a:moveTo>
                  <a:cubicBezTo>
                    <a:pt x="21274" y="7446"/>
                    <a:pt x="13816" y="9617"/>
                    <a:pt x="10553" y="15564"/>
                  </a:cubicBezTo>
                  <a:cubicBezTo>
                    <a:pt x="7289" y="21510"/>
                    <a:pt x="9456" y="28981"/>
                    <a:pt x="15392" y="32250"/>
                  </a:cubicBezTo>
                  <a:cubicBezTo>
                    <a:pt x="21328" y="35520"/>
                    <a:pt x="28785" y="33349"/>
                    <a:pt x="32049" y="27403"/>
                  </a:cubicBezTo>
                  <a:cubicBezTo>
                    <a:pt x="32052" y="27397"/>
                    <a:pt x="32055" y="27391"/>
                    <a:pt x="32059" y="27384"/>
                  </a:cubicBezTo>
                  <a:cubicBezTo>
                    <a:pt x="35333" y="21504"/>
                    <a:pt x="33229" y="14078"/>
                    <a:pt x="27359" y="10798"/>
                  </a:cubicBezTo>
                  <a:cubicBezTo>
                    <a:pt x="27309" y="10770"/>
                    <a:pt x="27259" y="10743"/>
                    <a:pt x="27209" y="10716"/>
                  </a:cubicBez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6ADEAA8A-F60F-4248-BC5F-51CF20D6228B}"/>
                </a:ext>
              </a:extLst>
            </p:cNvPr>
            <p:cNvSpPr/>
            <p:nvPr/>
          </p:nvSpPr>
          <p:spPr>
            <a:xfrm>
              <a:off x="6923276" y="1600723"/>
              <a:ext cx="42794" cy="42904"/>
            </a:xfrm>
            <a:custGeom>
              <a:avLst/>
              <a:gdLst>
                <a:gd name="connsiteX0" fmla="*/ 11141 w 42794"/>
                <a:gd name="connsiteY0" fmla="*/ 40243 h 42904"/>
                <a:gd name="connsiteX1" fmla="*/ 2623 w 42794"/>
                <a:gd name="connsiteY1" fmla="*/ 11161 h 42904"/>
                <a:gd name="connsiteX2" fmla="*/ 31653 w 42794"/>
                <a:gd name="connsiteY2" fmla="*/ 2627 h 42904"/>
                <a:gd name="connsiteX3" fmla="*/ 40172 w 42794"/>
                <a:gd name="connsiteY3" fmla="*/ 31710 h 42904"/>
                <a:gd name="connsiteX4" fmla="*/ 40141 w 42794"/>
                <a:gd name="connsiteY4" fmla="*/ 31766 h 42904"/>
                <a:gd name="connsiteX5" fmla="*/ 11252 w 42794"/>
                <a:gd name="connsiteY5" fmla="*/ 40304 h 42904"/>
                <a:gd name="connsiteX6" fmla="*/ 11141 w 42794"/>
                <a:gd name="connsiteY6" fmla="*/ 40243 h 42904"/>
                <a:gd name="connsiteX7" fmla="*/ 27305 w 42794"/>
                <a:gd name="connsiteY7" fmla="*/ 10811 h 42904"/>
                <a:gd name="connsiteX8" fmla="*/ 10796 w 42794"/>
                <a:gd name="connsiteY8" fmla="*/ 15688 h 42904"/>
                <a:gd name="connsiteX9" fmla="*/ 15665 w 42794"/>
                <a:gd name="connsiteY9" fmla="*/ 32226 h 42904"/>
                <a:gd name="connsiteX10" fmla="*/ 32154 w 42794"/>
                <a:gd name="connsiteY10" fmla="*/ 27384 h 42904"/>
                <a:gd name="connsiteX11" fmla="*/ 27305 w 42794"/>
                <a:gd name="connsiteY11" fmla="*/ 10811 h 4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794" h="42904">
                  <a:moveTo>
                    <a:pt x="11141" y="40243"/>
                  </a:moveTo>
                  <a:cubicBezTo>
                    <a:pt x="772" y="34569"/>
                    <a:pt x="-3041" y="21548"/>
                    <a:pt x="2623" y="11161"/>
                  </a:cubicBezTo>
                  <a:cubicBezTo>
                    <a:pt x="8287" y="774"/>
                    <a:pt x="21284" y="-3047"/>
                    <a:pt x="31653" y="2627"/>
                  </a:cubicBezTo>
                  <a:cubicBezTo>
                    <a:pt x="42022" y="8302"/>
                    <a:pt x="45835" y="21322"/>
                    <a:pt x="40172" y="31710"/>
                  </a:cubicBezTo>
                  <a:cubicBezTo>
                    <a:pt x="40161" y="31728"/>
                    <a:pt x="40151" y="31747"/>
                    <a:pt x="40141" y="31766"/>
                  </a:cubicBezTo>
                  <a:cubicBezTo>
                    <a:pt x="34517" y="42115"/>
                    <a:pt x="21583" y="45938"/>
                    <a:pt x="11252" y="40304"/>
                  </a:cubicBezTo>
                  <a:cubicBezTo>
                    <a:pt x="11215" y="40284"/>
                    <a:pt x="11178" y="40264"/>
                    <a:pt x="11141" y="40243"/>
                  </a:cubicBezTo>
                  <a:close/>
                  <a:moveTo>
                    <a:pt x="27305" y="10811"/>
                  </a:moveTo>
                  <a:cubicBezTo>
                    <a:pt x="21402" y="7591"/>
                    <a:pt x="14011" y="9775"/>
                    <a:pt x="10796" y="15688"/>
                  </a:cubicBezTo>
                  <a:cubicBezTo>
                    <a:pt x="7582" y="21602"/>
                    <a:pt x="9762" y="29006"/>
                    <a:pt x="15665" y="32226"/>
                  </a:cubicBezTo>
                  <a:cubicBezTo>
                    <a:pt x="21554" y="35439"/>
                    <a:pt x="28928" y="33273"/>
                    <a:pt x="32154" y="27384"/>
                  </a:cubicBezTo>
                  <a:cubicBezTo>
                    <a:pt x="35285" y="21456"/>
                    <a:pt x="33135" y="14108"/>
                    <a:pt x="27305" y="10811"/>
                  </a:cubicBez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CAE76D87-5BB1-B047-950A-DD6A038252F8}"/>
                </a:ext>
              </a:extLst>
            </p:cNvPr>
            <p:cNvSpPr/>
            <p:nvPr/>
          </p:nvSpPr>
          <p:spPr>
            <a:xfrm>
              <a:off x="7070039" y="1585461"/>
              <a:ext cx="42794" cy="42836"/>
            </a:xfrm>
            <a:custGeom>
              <a:avLst/>
              <a:gdLst>
                <a:gd name="connsiteX0" fmla="*/ 11181 w 42794"/>
                <a:gd name="connsiteY0" fmla="*/ 40265 h 42836"/>
                <a:gd name="connsiteX1" fmla="*/ 2601 w 42794"/>
                <a:gd name="connsiteY1" fmla="*/ 11201 h 42836"/>
                <a:gd name="connsiteX2" fmla="*/ 31613 w 42794"/>
                <a:gd name="connsiteY2" fmla="*/ 2606 h 42836"/>
                <a:gd name="connsiteX3" fmla="*/ 40193 w 42794"/>
                <a:gd name="connsiteY3" fmla="*/ 31669 h 42836"/>
                <a:gd name="connsiteX4" fmla="*/ 40181 w 42794"/>
                <a:gd name="connsiteY4" fmla="*/ 31693 h 42836"/>
                <a:gd name="connsiteX5" fmla="*/ 11181 w 42794"/>
                <a:gd name="connsiteY5" fmla="*/ 40265 h 42836"/>
                <a:gd name="connsiteX6" fmla="*/ 27250 w 42794"/>
                <a:gd name="connsiteY6" fmla="*/ 10738 h 42836"/>
                <a:gd name="connsiteX7" fmla="*/ 10741 w 42794"/>
                <a:gd name="connsiteY7" fmla="*/ 15615 h 42836"/>
                <a:gd name="connsiteX8" fmla="*/ 15610 w 42794"/>
                <a:gd name="connsiteY8" fmla="*/ 32153 h 42836"/>
                <a:gd name="connsiteX9" fmla="*/ 32099 w 42794"/>
                <a:gd name="connsiteY9" fmla="*/ 27311 h 42836"/>
                <a:gd name="connsiteX10" fmla="*/ 27286 w 42794"/>
                <a:gd name="connsiteY10" fmla="*/ 10757 h 42836"/>
                <a:gd name="connsiteX11" fmla="*/ 27250 w 42794"/>
                <a:gd name="connsiteY11" fmla="*/ 10738 h 4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794" h="42836">
                  <a:moveTo>
                    <a:pt x="11181" y="40265"/>
                  </a:moveTo>
                  <a:cubicBezTo>
                    <a:pt x="800" y="34613"/>
                    <a:pt x="-3041" y="21601"/>
                    <a:pt x="2601" y="11201"/>
                  </a:cubicBezTo>
                  <a:cubicBezTo>
                    <a:pt x="8243" y="802"/>
                    <a:pt x="21232" y="-3047"/>
                    <a:pt x="31613" y="2606"/>
                  </a:cubicBezTo>
                  <a:cubicBezTo>
                    <a:pt x="41994" y="8258"/>
                    <a:pt x="45836" y="21270"/>
                    <a:pt x="40193" y="31669"/>
                  </a:cubicBezTo>
                  <a:cubicBezTo>
                    <a:pt x="40189" y="31677"/>
                    <a:pt x="40185" y="31685"/>
                    <a:pt x="40181" y="31693"/>
                  </a:cubicBezTo>
                  <a:cubicBezTo>
                    <a:pt x="34496" y="42032"/>
                    <a:pt x="21559" y="45856"/>
                    <a:pt x="11181" y="40265"/>
                  </a:cubicBezTo>
                  <a:close/>
                  <a:moveTo>
                    <a:pt x="27250" y="10738"/>
                  </a:moveTo>
                  <a:cubicBezTo>
                    <a:pt x="21347" y="7518"/>
                    <a:pt x="13956" y="9701"/>
                    <a:pt x="10741" y="15615"/>
                  </a:cubicBezTo>
                  <a:cubicBezTo>
                    <a:pt x="7527" y="21528"/>
                    <a:pt x="9707" y="28933"/>
                    <a:pt x="15610" y="32153"/>
                  </a:cubicBezTo>
                  <a:cubicBezTo>
                    <a:pt x="21499" y="35365"/>
                    <a:pt x="28873" y="33200"/>
                    <a:pt x="32099" y="27311"/>
                  </a:cubicBezTo>
                  <a:cubicBezTo>
                    <a:pt x="35333" y="21408"/>
                    <a:pt x="33178" y="13997"/>
                    <a:pt x="27286" y="10757"/>
                  </a:cubicBezTo>
                  <a:cubicBezTo>
                    <a:pt x="27274" y="10751"/>
                    <a:pt x="27262" y="10744"/>
                    <a:pt x="27250" y="10738"/>
                  </a:cubicBez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25469F1A-CB11-D846-9E72-5201116AC940}"/>
                </a:ext>
              </a:extLst>
            </p:cNvPr>
            <p:cNvSpPr/>
            <p:nvPr/>
          </p:nvSpPr>
          <p:spPr>
            <a:xfrm rot="-288600">
              <a:off x="6668550" y="1639646"/>
              <a:ext cx="112099" cy="9143"/>
            </a:xfrm>
            <a:custGeom>
              <a:avLst/>
              <a:gdLst>
                <a:gd name="connsiteX0" fmla="*/ 0 w 112099"/>
                <a:gd name="connsiteY0" fmla="*/ 0 h 9143"/>
                <a:gd name="connsiteX1" fmla="*/ 112100 w 112099"/>
                <a:gd name="connsiteY1" fmla="*/ 0 h 9143"/>
                <a:gd name="connsiteX2" fmla="*/ 112100 w 112099"/>
                <a:gd name="connsiteY2" fmla="*/ 9144 h 9143"/>
                <a:gd name="connsiteX3" fmla="*/ 0 w 112099"/>
                <a:gd name="connsiteY3" fmla="*/ 9144 h 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99" h="9143">
                  <a:moveTo>
                    <a:pt x="0" y="0"/>
                  </a:moveTo>
                  <a:lnTo>
                    <a:pt x="112100" y="0"/>
                  </a:lnTo>
                  <a:lnTo>
                    <a:pt x="112100" y="9144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D9D971AE-ED21-254E-A2A3-753901D0F300}"/>
                </a:ext>
              </a:extLst>
            </p:cNvPr>
            <p:cNvSpPr/>
            <p:nvPr/>
          </p:nvSpPr>
          <p:spPr>
            <a:xfrm rot="-288000">
              <a:off x="6817076" y="1624433"/>
              <a:ext cx="112099" cy="9143"/>
            </a:xfrm>
            <a:custGeom>
              <a:avLst/>
              <a:gdLst>
                <a:gd name="connsiteX0" fmla="*/ 0 w 112099"/>
                <a:gd name="connsiteY0" fmla="*/ 0 h 9143"/>
                <a:gd name="connsiteX1" fmla="*/ 112100 w 112099"/>
                <a:gd name="connsiteY1" fmla="*/ 0 h 9143"/>
                <a:gd name="connsiteX2" fmla="*/ 112100 w 112099"/>
                <a:gd name="connsiteY2" fmla="*/ 9144 h 9143"/>
                <a:gd name="connsiteX3" fmla="*/ 0 w 112099"/>
                <a:gd name="connsiteY3" fmla="*/ 9144 h 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99" h="9143">
                  <a:moveTo>
                    <a:pt x="0" y="0"/>
                  </a:moveTo>
                  <a:lnTo>
                    <a:pt x="112100" y="0"/>
                  </a:lnTo>
                  <a:lnTo>
                    <a:pt x="112100" y="9144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772BBF44-F2DD-5443-9EED-2BC676E5B401}"/>
                </a:ext>
              </a:extLst>
            </p:cNvPr>
            <p:cNvSpPr/>
            <p:nvPr/>
          </p:nvSpPr>
          <p:spPr>
            <a:xfrm rot="-288000">
              <a:off x="6962596" y="1608295"/>
              <a:ext cx="112099" cy="9144"/>
            </a:xfrm>
            <a:custGeom>
              <a:avLst/>
              <a:gdLst>
                <a:gd name="connsiteX0" fmla="*/ 0 w 112099"/>
                <a:gd name="connsiteY0" fmla="*/ 0 h 9144"/>
                <a:gd name="connsiteX1" fmla="*/ 112100 w 112099"/>
                <a:gd name="connsiteY1" fmla="*/ 0 h 9144"/>
                <a:gd name="connsiteX2" fmla="*/ 112100 w 112099"/>
                <a:gd name="connsiteY2" fmla="*/ 9144 h 9144"/>
                <a:gd name="connsiteX3" fmla="*/ 0 w 112099"/>
                <a:gd name="connsiteY3" fmla="*/ 9144 h 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099" h="9144">
                  <a:moveTo>
                    <a:pt x="0" y="0"/>
                  </a:moveTo>
                  <a:lnTo>
                    <a:pt x="112100" y="0"/>
                  </a:lnTo>
                  <a:lnTo>
                    <a:pt x="112100" y="9144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947580C0-1E37-B942-8EDB-B02CA1E01A7A}"/>
                </a:ext>
              </a:extLst>
            </p:cNvPr>
            <p:cNvSpPr/>
            <p:nvPr/>
          </p:nvSpPr>
          <p:spPr>
            <a:xfrm>
              <a:off x="7112197" y="2009380"/>
              <a:ext cx="254347" cy="402254"/>
            </a:xfrm>
            <a:custGeom>
              <a:avLst/>
              <a:gdLst>
                <a:gd name="connsiteX0" fmla="*/ 173732 w 254347"/>
                <a:gd name="connsiteY0" fmla="*/ 8682 h 402254"/>
                <a:gd name="connsiteX1" fmla="*/ 9148 w 254347"/>
                <a:gd name="connsiteY1" fmla="*/ 81167 h 402254"/>
                <a:gd name="connsiteX2" fmla="*/ 19987 w 254347"/>
                <a:gd name="connsiteY2" fmla="*/ 402255 h 402254"/>
                <a:gd name="connsiteX3" fmla="*/ 245517 w 254347"/>
                <a:gd name="connsiteY3" fmla="*/ 173655 h 402254"/>
                <a:gd name="connsiteX4" fmla="*/ 173734 w 254347"/>
                <a:gd name="connsiteY4" fmla="*/ 8682 h 402254"/>
                <a:gd name="connsiteX5" fmla="*/ 173732 w 254347"/>
                <a:gd name="connsiteY5" fmla="*/ 8682 h 402254"/>
                <a:gd name="connsiteX6" fmla="*/ 111454 w 254347"/>
                <a:gd name="connsiteY6" fmla="*/ 168130 h 402254"/>
                <a:gd name="connsiteX7" fmla="*/ 82634 w 254347"/>
                <a:gd name="connsiteY7" fmla="*/ 102100 h 402254"/>
                <a:gd name="connsiteX8" fmla="*/ 148546 w 254347"/>
                <a:gd name="connsiteY8" fmla="*/ 73228 h 402254"/>
                <a:gd name="connsiteX9" fmla="*/ 177367 w 254347"/>
                <a:gd name="connsiteY9" fmla="*/ 139258 h 402254"/>
                <a:gd name="connsiteX10" fmla="*/ 177250 w 254347"/>
                <a:gd name="connsiteY10" fmla="*/ 139555 h 402254"/>
                <a:gd name="connsiteX11" fmla="*/ 111454 w 254347"/>
                <a:gd name="connsiteY11" fmla="*/ 168130 h 40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4347" h="402254">
                  <a:moveTo>
                    <a:pt x="173732" y="8682"/>
                  </a:moveTo>
                  <a:cubicBezTo>
                    <a:pt x="108304" y="-16779"/>
                    <a:pt x="34654" y="15658"/>
                    <a:pt x="9148" y="81167"/>
                  </a:cubicBezTo>
                  <a:cubicBezTo>
                    <a:pt x="-16524" y="146794"/>
                    <a:pt x="19987" y="402255"/>
                    <a:pt x="19987" y="402255"/>
                  </a:cubicBezTo>
                  <a:cubicBezTo>
                    <a:pt x="19987" y="402255"/>
                    <a:pt x="219656" y="239282"/>
                    <a:pt x="245517" y="173655"/>
                  </a:cubicBezTo>
                  <a:cubicBezTo>
                    <a:pt x="271169" y="108241"/>
                    <a:pt x="239031" y="34380"/>
                    <a:pt x="173734" y="8682"/>
                  </a:cubicBezTo>
                  <a:cubicBezTo>
                    <a:pt x="173733" y="8682"/>
                    <a:pt x="173733" y="8682"/>
                    <a:pt x="173732" y="8682"/>
                  </a:cubicBezTo>
                  <a:close/>
                  <a:moveTo>
                    <a:pt x="111454" y="168130"/>
                  </a:moveTo>
                  <a:cubicBezTo>
                    <a:pt x="85294" y="157869"/>
                    <a:pt x="72391" y="128306"/>
                    <a:pt x="82634" y="102100"/>
                  </a:cubicBezTo>
                  <a:cubicBezTo>
                    <a:pt x="92877" y="75893"/>
                    <a:pt x="122387" y="62967"/>
                    <a:pt x="148546" y="73228"/>
                  </a:cubicBezTo>
                  <a:cubicBezTo>
                    <a:pt x="174706" y="83489"/>
                    <a:pt x="187610" y="113052"/>
                    <a:pt x="177367" y="139258"/>
                  </a:cubicBezTo>
                  <a:cubicBezTo>
                    <a:pt x="177328" y="139357"/>
                    <a:pt x="177289" y="139456"/>
                    <a:pt x="177250" y="139555"/>
                  </a:cubicBezTo>
                  <a:cubicBezTo>
                    <a:pt x="166889" y="165581"/>
                    <a:pt x="137498" y="178346"/>
                    <a:pt x="111454" y="168130"/>
                  </a:cubicBezTo>
                  <a:close/>
                </a:path>
              </a:pathLst>
            </a:custGeom>
            <a:solidFill>
              <a:schemeClr val="accent5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1ACB9E7F-C4DC-AE42-BB51-18474D4B34DE}"/>
                </a:ext>
              </a:extLst>
            </p:cNvPr>
            <p:cNvSpPr/>
            <p:nvPr/>
          </p:nvSpPr>
          <p:spPr>
            <a:xfrm>
              <a:off x="4862619" y="1600738"/>
              <a:ext cx="420882" cy="317120"/>
            </a:xfrm>
            <a:custGeom>
              <a:avLst/>
              <a:gdLst>
                <a:gd name="connsiteX0" fmla="*/ 0 w 420882"/>
                <a:gd name="connsiteY0" fmla="*/ 126811 h 317120"/>
                <a:gd name="connsiteX1" fmla="*/ 4279 w 420882"/>
                <a:gd name="connsiteY1" fmla="*/ 118715 h 317120"/>
                <a:gd name="connsiteX2" fmla="*/ 302385 w 420882"/>
                <a:gd name="connsiteY2" fmla="*/ 25269 h 317120"/>
                <a:gd name="connsiteX3" fmla="*/ 402665 w 420882"/>
                <a:gd name="connsiteY3" fmla="*/ 309215 h 317120"/>
                <a:gd name="connsiteX4" fmla="*/ 399242 w 420882"/>
                <a:gd name="connsiteY4" fmla="*/ 317120 h 317120"/>
                <a:gd name="connsiteX5" fmla="*/ 267556 w 420882"/>
                <a:gd name="connsiteY5" fmla="*/ 271686 h 317120"/>
                <a:gd name="connsiteX6" fmla="*/ 272215 w 420882"/>
                <a:gd name="connsiteY6" fmla="*/ 262161 h 317120"/>
                <a:gd name="connsiteX7" fmla="*/ 230333 w 420882"/>
                <a:gd name="connsiteY7" fmla="*/ 146555 h 317120"/>
                <a:gd name="connsiteX8" fmla="*/ 119231 w 420882"/>
                <a:gd name="connsiteY8" fmla="*/ 180437 h 317120"/>
                <a:gd name="connsiteX9" fmla="*/ 114762 w 420882"/>
                <a:gd name="connsiteY9" fmla="*/ 188152 h 31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0882" h="317120">
                  <a:moveTo>
                    <a:pt x="0" y="126811"/>
                  </a:moveTo>
                  <a:lnTo>
                    <a:pt x="4279" y="118715"/>
                  </a:lnTo>
                  <a:cubicBezTo>
                    <a:pt x="60840" y="10443"/>
                    <a:pt x="194307" y="-31394"/>
                    <a:pt x="302385" y="25269"/>
                  </a:cubicBezTo>
                  <a:cubicBezTo>
                    <a:pt x="404880" y="79004"/>
                    <a:pt x="448623" y="202863"/>
                    <a:pt x="402665" y="309215"/>
                  </a:cubicBezTo>
                  <a:lnTo>
                    <a:pt x="399242" y="317120"/>
                  </a:lnTo>
                  <a:lnTo>
                    <a:pt x="267556" y="271686"/>
                  </a:lnTo>
                  <a:lnTo>
                    <a:pt x="272215" y="262161"/>
                  </a:lnTo>
                  <a:cubicBezTo>
                    <a:pt x="292516" y="218651"/>
                    <a:pt x="273765" y="166892"/>
                    <a:pt x="230333" y="146555"/>
                  </a:cubicBezTo>
                  <a:cubicBezTo>
                    <a:pt x="190099" y="127715"/>
                    <a:pt x="142161" y="142335"/>
                    <a:pt x="119231" y="180437"/>
                  </a:cubicBezTo>
                  <a:lnTo>
                    <a:pt x="114762" y="188152"/>
                  </a:lnTo>
                  <a:close/>
                </a:path>
              </a:pathLst>
            </a:custGeom>
            <a:solidFill>
              <a:schemeClr val="accent1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71198975-6EB8-424F-95EB-73F35C62F19D}"/>
                </a:ext>
              </a:extLst>
            </p:cNvPr>
            <p:cNvSpPr/>
            <p:nvPr/>
          </p:nvSpPr>
          <p:spPr>
            <a:xfrm>
              <a:off x="4950093" y="1855851"/>
              <a:ext cx="318708" cy="188901"/>
            </a:xfrm>
            <a:custGeom>
              <a:avLst/>
              <a:gdLst>
                <a:gd name="connsiteX0" fmla="*/ 0 w 318708"/>
                <a:gd name="connsiteY0" fmla="*/ 158305 h 188901"/>
                <a:gd name="connsiteX1" fmla="*/ 3708 w 318708"/>
                <a:gd name="connsiteY1" fmla="*/ 149733 h 188901"/>
                <a:gd name="connsiteX2" fmla="*/ 61992 w 318708"/>
                <a:gd name="connsiteY2" fmla="*/ 43720 h 188901"/>
                <a:gd name="connsiteX3" fmla="*/ 69884 w 318708"/>
                <a:gd name="connsiteY3" fmla="*/ 47434 h 188901"/>
                <a:gd name="connsiteX4" fmla="*/ 184931 w 318708"/>
                <a:gd name="connsiteY4" fmla="*/ 7239 h 188901"/>
                <a:gd name="connsiteX5" fmla="*/ 188449 w 318708"/>
                <a:gd name="connsiteY5" fmla="*/ 0 h 188901"/>
                <a:gd name="connsiteX6" fmla="*/ 318709 w 318708"/>
                <a:gd name="connsiteY6" fmla="*/ 44768 h 188901"/>
                <a:gd name="connsiteX7" fmla="*/ 314906 w 318708"/>
                <a:gd name="connsiteY7" fmla="*/ 54293 h 188901"/>
                <a:gd name="connsiteX8" fmla="*/ 306634 w 318708"/>
                <a:gd name="connsiteY8" fmla="*/ 71628 h 188901"/>
                <a:gd name="connsiteX9" fmla="*/ 306158 w 318708"/>
                <a:gd name="connsiteY9" fmla="*/ 72485 h 188901"/>
                <a:gd name="connsiteX10" fmla="*/ 7892 w 318708"/>
                <a:gd name="connsiteY10" fmla="*/ 163163 h 18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708" h="188901">
                  <a:moveTo>
                    <a:pt x="0" y="158305"/>
                  </a:moveTo>
                  <a:lnTo>
                    <a:pt x="3708" y="149733"/>
                  </a:lnTo>
                  <a:lnTo>
                    <a:pt x="61992" y="43720"/>
                  </a:lnTo>
                  <a:lnTo>
                    <a:pt x="69884" y="47434"/>
                  </a:lnTo>
                  <a:cubicBezTo>
                    <a:pt x="112754" y="67776"/>
                    <a:pt x="163986" y="49877"/>
                    <a:pt x="184931" y="7239"/>
                  </a:cubicBezTo>
                  <a:lnTo>
                    <a:pt x="188449" y="0"/>
                  </a:lnTo>
                  <a:lnTo>
                    <a:pt x="318709" y="44768"/>
                  </a:lnTo>
                  <a:lnTo>
                    <a:pt x="314906" y="54293"/>
                  </a:lnTo>
                  <a:cubicBezTo>
                    <a:pt x="312339" y="60103"/>
                    <a:pt x="309676" y="65913"/>
                    <a:pt x="306634" y="71628"/>
                  </a:cubicBezTo>
                  <a:lnTo>
                    <a:pt x="306158" y="72485"/>
                  </a:lnTo>
                  <a:cubicBezTo>
                    <a:pt x="248400" y="179560"/>
                    <a:pt x="115311" y="220021"/>
                    <a:pt x="7892" y="163163"/>
                  </a:cubicBezTo>
                  <a:close/>
                </a:path>
              </a:pathLst>
            </a:custGeom>
            <a:solidFill>
              <a:schemeClr val="accent3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1C0FFE14-312D-6040-8140-BD39A34FCBB2}"/>
                </a:ext>
              </a:extLst>
            </p:cNvPr>
            <p:cNvSpPr/>
            <p:nvPr/>
          </p:nvSpPr>
          <p:spPr>
            <a:xfrm>
              <a:off x="4841122" y="1711356"/>
              <a:ext cx="187507" cy="311086"/>
            </a:xfrm>
            <a:custGeom>
              <a:avLst/>
              <a:gdLst>
                <a:gd name="connsiteX0" fmla="*/ 9803 w 187507"/>
                <a:gd name="connsiteY0" fmla="*/ 176593 h 311086"/>
                <a:gd name="connsiteX1" fmla="*/ 25776 w 187507"/>
                <a:gd name="connsiteY1" fmla="*/ 8096 h 311086"/>
                <a:gd name="connsiteX2" fmla="*/ 30055 w 187507"/>
                <a:gd name="connsiteY2" fmla="*/ 0 h 311086"/>
                <a:gd name="connsiteX3" fmla="*/ 145482 w 187507"/>
                <a:gd name="connsiteY3" fmla="*/ 61722 h 311086"/>
                <a:gd name="connsiteX4" fmla="*/ 140728 w 187507"/>
                <a:gd name="connsiteY4" fmla="*/ 69914 h 311086"/>
                <a:gd name="connsiteX5" fmla="*/ 172231 w 187507"/>
                <a:gd name="connsiteY5" fmla="*/ 188501 h 311086"/>
                <a:gd name="connsiteX6" fmla="*/ 178760 w 187507"/>
                <a:gd name="connsiteY6" fmla="*/ 191929 h 311086"/>
                <a:gd name="connsiteX7" fmla="*/ 187507 w 187507"/>
                <a:gd name="connsiteY7" fmla="*/ 196120 h 311086"/>
                <a:gd name="connsiteX8" fmla="*/ 124374 w 187507"/>
                <a:gd name="connsiteY8" fmla="*/ 311087 h 311086"/>
                <a:gd name="connsiteX9" fmla="*/ 116388 w 187507"/>
                <a:gd name="connsiteY9" fmla="*/ 306800 h 311086"/>
                <a:gd name="connsiteX10" fmla="*/ 9803 w 187507"/>
                <a:gd name="connsiteY10" fmla="*/ 176594 h 31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507" h="311086">
                  <a:moveTo>
                    <a:pt x="9803" y="176593"/>
                  </a:moveTo>
                  <a:cubicBezTo>
                    <a:pt x="-7491" y="120539"/>
                    <a:pt x="-1742" y="59888"/>
                    <a:pt x="25776" y="8096"/>
                  </a:cubicBezTo>
                  <a:lnTo>
                    <a:pt x="30055" y="0"/>
                  </a:lnTo>
                  <a:lnTo>
                    <a:pt x="145482" y="61722"/>
                  </a:lnTo>
                  <a:lnTo>
                    <a:pt x="140728" y="69914"/>
                  </a:lnTo>
                  <a:cubicBezTo>
                    <a:pt x="116739" y="111376"/>
                    <a:pt x="130843" y="164469"/>
                    <a:pt x="172231" y="188501"/>
                  </a:cubicBezTo>
                  <a:cubicBezTo>
                    <a:pt x="174358" y="189736"/>
                    <a:pt x="176536" y="190880"/>
                    <a:pt x="178760" y="191929"/>
                  </a:cubicBezTo>
                  <a:lnTo>
                    <a:pt x="187507" y="196120"/>
                  </a:lnTo>
                  <a:lnTo>
                    <a:pt x="124374" y="311087"/>
                  </a:lnTo>
                  <a:lnTo>
                    <a:pt x="116388" y="306800"/>
                  </a:lnTo>
                  <a:cubicBezTo>
                    <a:pt x="65071" y="279224"/>
                    <a:pt x="26747" y="232407"/>
                    <a:pt x="9803" y="176594"/>
                  </a:cubicBezTo>
                  <a:close/>
                </a:path>
              </a:pathLst>
            </a:custGeom>
            <a:solidFill>
              <a:schemeClr val="accent2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146B040B-4028-A646-BB63-7835A5176A34}"/>
                </a:ext>
              </a:extLst>
            </p:cNvPr>
            <p:cNvSpPr/>
            <p:nvPr/>
          </p:nvSpPr>
          <p:spPr>
            <a:xfrm>
              <a:off x="5976579" y="1523773"/>
              <a:ext cx="367898" cy="351794"/>
            </a:xfrm>
            <a:custGeom>
              <a:avLst/>
              <a:gdLst>
                <a:gd name="connsiteX0" fmla="*/ 17875 w 367898"/>
                <a:gd name="connsiteY0" fmla="*/ 160056 h 351794"/>
                <a:gd name="connsiteX1" fmla="*/ 61327 w 367898"/>
                <a:gd name="connsiteY1" fmla="*/ 157294 h 351794"/>
                <a:gd name="connsiteX2" fmla="*/ 99359 w 367898"/>
                <a:gd name="connsiteY2" fmla="*/ 95572 h 351794"/>
                <a:gd name="connsiteX3" fmla="*/ 217924 w 367898"/>
                <a:gd name="connsiteY3" fmla="*/ 85285 h 351794"/>
                <a:gd name="connsiteX4" fmla="*/ 253484 w 367898"/>
                <a:gd name="connsiteY4" fmla="*/ 116622 h 351794"/>
                <a:gd name="connsiteX5" fmla="*/ 260710 w 367898"/>
                <a:gd name="connsiteY5" fmla="*/ 143292 h 351794"/>
                <a:gd name="connsiteX6" fmla="*/ 273451 w 367898"/>
                <a:gd name="connsiteY6" fmla="*/ 168438 h 351794"/>
                <a:gd name="connsiteX7" fmla="*/ 249395 w 367898"/>
                <a:gd name="connsiteY7" fmla="*/ 237304 h 351794"/>
                <a:gd name="connsiteX8" fmla="*/ 215356 w 367898"/>
                <a:gd name="connsiteY8" fmla="*/ 258068 h 351794"/>
                <a:gd name="connsiteX9" fmla="*/ 224865 w 367898"/>
                <a:gd name="connsiteY9" fmla="*/ 267593 h 351794"/>
                <a:gd name="connsiteX10" fmla="*/ 254720 w 367898"/>
                <a:gd name="connsiteY10" fmla="*/ 308741 h 351794"/>
                <a:gd name="connsiteX11" fmla="*/ 260425 w 367898"/>
                <a:gd name="connsiteY11" fmla="*/ 351794 h 351794"/>
                <a:gd name="connsiteX12" fmla="*/ 351206 w 367898"/>
                <a:gd name="connsiteY12" fmla="*/ 107666 h 351794"/>
                <a:gd name="connsiteX13" fmla="*/ 107513 w 367898"/>
                <a:gd name="connsiteY13" fmla="*/ 16723 h 351794"/>
                <a:gd name="connsiteX14" fmla="*/ 3708 w 367898"/>
                <a:gd name="connsiteY14" fmla="*/ 147864 h 351794"/>
                <a:gd name="connsiteX15" fmla="*/ 0 w 367898"/>
                <a:gd name="connsiteY15" fmla="*/ 181201 h 351794"/>
                <a:gd name="connsiteX16" fmla="*/ 17875 w 367898"/>
                <a:gd name="connsiteY16" fmla="*/ 160056 h 351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7898" h="351794">
                  <a:moveTo>
                    <a:pt x="17875" y="160056"/>
                  </a:moveTo>
                  <a:cubicBezTo>
                    <a:pt x="30711" y="156055"/>
                    <a:pt x="48015" y="160627"/>
                    <a:pt x="61327" y="157294"/>
                  </a:cubicBezTo>
                  <a:cubicBezTo>
                    <a:pt x="89851" y="150245"/>
                    <a:pt x="84336" y="115479"/>
                    <a:pt x="99359" y="95572"/>
                  </a:cubicBezTo>
                  <a:cubicBezTo>
                    <a:pt x="119421" y="68235"/>
                    <a:pt x="176469" y="70426"/>
                    <a:pt x="217924" y="85285"/>
                  </a:cubicBezTo>
                  <a:cubicBezTo>
                    <a:pt x="239792" y="93095"/>
                    <a:pt x="253103" y="99572"/>
                    <a:pt x="253484" y="116622"/>
                  </a:cubicBezTo>
                  <a:cubicBezTo>
                    <a:pt x="252122" y="126129"/>
                    <a:pt x="254737" y="135779"/>
                    <a:pt x="260710" y="143292"/>
                  </a:cubicBezTo>
                  <a:cubicBezTo>
                    <a:pt x="266437" y="150834"/>
                    <a:pt x="270754" y="159354"/>
                    <a:pt x="273451" y="168438"/>
                  </a:cubicBezTo>
                  <a:cubicBezTo>
                    <a:pt x="279793" y="194142"/>
                    <a:pt x="270352" y="221169"/>
                    <a:pt x="249395" y="237304"/>
                  </a:cubicBezTo>
                  <a:cubicBezTo>
                    <a:pt x="239032" y="245114"/>
                    <a:pt x="226006" y="250543"/>
                    <a:pt x="215356" y="258068"/>
                  </a:cubicBezTo>
                  <a:cubicBezTo>
                    <a:pt x="218735" y="261026"/>
                    <a:pt x="221911" y="264209"/>
                    <a:pt x="224865" y="267593"/>
                  </a:cubicBezTo>
                  <a:cubicBezTo>
                    <a:pt x="238225" y="278469"/>
                    <a:pt x="248517" y="292653"/>
                    <a:pt x="254720" y="308741"/>
                  </a:cubicBezTo>
                  <a:lnTo>
                    <a:pt x="260425" y="351794"/>
                  </a:lnTo>
                  <a:cubicBezTo>
                    <a:pt x="352787" y="309493"/>
                    <a:pt x="393431" y="200193"/>
                    <a:pt x="351206" y="107666"/>
                  </a:cubicBezTo>
                  <a:cubicBezTo>
                    <a:pt x="308980" y="15138"/>
                    <a:pt x="199875" y="-25578"/>
                    <a:pt x="107513" y="16723"/>
                  </a:cubicBezTo>
                  <a:cubicBezTo>
                    <a:pt x="53942" y="41258"/>
                    <a:pt x="15346" y="90018"/>
                    <a:pt x="3708" y="147864"/>
                  </a:cubicBezTo>
                  <a:cubicBezTo>
                    <a:pt x="1445" y="158837"/>
                    <a:pt x="203" y="169998"/>
                    <a:pt x="0" y="181201"/>
                  </a:cubicBezTo>
                  <a:cubicBezTo>
                    <a:pt x="1648" y="171408"/>
                    <a:pt x="8504" y="163298"/>
                    <a:pt x="17875" y="160056"/>
                  </a:cubicBezTo>
                  <a:close/>
                </a:path>
              </a:pathLst>
            </a:custGeom>
            <a:solidFill>
              <a:schemeClr val="accent2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03623236-A0CE-1A45-A8BA-4849E64C8F8D}"/>
                </a:ext>
              </a:extLst>
            </p:cNvPr>
            <p:cNvSpPr/>
            <p:nvPr/>
          </p:nvSpPr>
          <p:spPr>
            <a:xfrm>
              <a:off x="6180241" y="1791366"/>
              <a:ext cx="57048" cy="99917"/>
            </a:xfrm>
            <a:custGeom>
              <a:avLst/>
              <a:gdLst>
                <a:gd name="connsiteX0" fmla="*/ 51153 w 57048"/>
                <a:gd name="connsiteY0" fmla="*/ 41148 h 99917"/>
                <a:gd name="connsiteX1" fmla="*/ 21298 w 57048"/>
                <a:gd name="connsiteY1" fmla="*/ 0 h 99917"/>
                <a:gd name="connsiteX2" fmla="*/ 0 w 57048"/>
                <a:gd name="connsiteY2" fmla="*/ 99917 h 99917"/>
                <a:gd name="connsiteX3" fmla="*/ 57048 w 57048"/>
                <a:gd name="connsiteY3" fmla="*/ 84201 h 99917"/>
                <a:gd name="connsiteX4" fmla="*/ 51343 w 57048"/>
                <a:gd name="connsiteY4" fmla="*/ 41148 h 9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48" h="99917">
                  <a:moveTo>
                    <a:pt x="51153" y="41148"/>
                  </a:moveTo>
                  <a:cubicBezTo>
                    <a:pt x="44950" y="25060"/>
                    <a:pt x="34659" y="10876"/>
                    <a:pt x="21298" y="0"/>
                  </a:cubicBezTo>
                  <a:lnTo>
                    <a:pt x="0" y="99917"/>
                  </a:lnTo>
                  <a:cubicBezTo>
                    <a:pt x="19739" y="97803"/>
                    <a:pt x="39005" y="92495"/>
                    <a:pt x="57048" y="84201"/>
                  </a:cubicBezTo>
                  <a:lnTo>
                    <a:pt x="51343" y="411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8D99D686-6B6F-0D49-8D3E-C4DEF19D6C8E}"/>
                </a:ext>
              </a:extLst>
            </p:cNvPr>
            <p:cNvSpPr/>
            <p:nvPr/>
          </p:nvSpPr>
          <p:spPr>
            <a:xfrm>
              <a:off x="5976081" y="1598190"/>
              <a:ext cx="275610" cy="234038"/>
            </a:xfrm>
            <a:custGeom>
              <a:avLst/>
              <a:gdLst>
                <a:gd name="connsiteX0" fmla="*/ 48323 w 275610"/>
                <a:gd name="connsiteY0" fmla="*/ 234039 h 234038"/>
                <a:gd name="connsiteX1" fmla="*/ 62870 w 275610"/>
                <a:gd name="connsiteY1" fmla="*/ 209083 h 234038"/>
                <a:gd name="connsiteX2" fmla="*/ 67434 w 275610"/>
                <a:gd name="connsiteY2" fmla="*/ 198606 h 234038"/>
                <a:gd name="connsiteX3" fmla="*/ 72188 w 275610"/>
                <a:gd name="connsiteY3" fmla="*/ 193653 h 234038"/>
                <a:gd name="connsiteX4" fmla="*/ 141216 w 275610"/>
                <a:gd name="connsiteY4" fmla="*/ 164601 h 234038"/>
                <a:gd name="connsiteX5" fmla="*/ 141691 w 275610"/>
                <a:gd name="connsiteY5" fmla="*/ 164601 h 234038"/>
                <a:gd name="connsiteX6" fmla="*/ 166507 w 275610"/>
                <a:gd name="connsiteY6" fmla="*/ 163458 h 234038"/>
                <a:gd name="connsiteX7" fmla="*/ 167363 w 275610"/>
                <a:gd name="connsiteY7" fmla="*/ 162982 h 234038"/>
                <a:gd name="connsiteX8" fmla="*/ 167363 w 275610"/>
                <a:gd name="connsiteY8" fmla="*/ 160601 h 234038"/>
                <a:gd name="connsiteX9" fmla="*/ 174019 w 275610"/>
                <a:gd name="connsiteY9" fmla="*/ 128311 h 234038"/>
                <a:gd name="connsiteX10" fmla="*/ 169265 w 275610"/>
                <a:gd name="connsiteY10" fmla="*/ 99736 h 234038"/>
                <a:gd name="connsiteX11" fmla="*/ 169265 w 275610"/>
                <a:gd name="connsiteY11" fmla="*/ 97926 h 234038"/>
                <a:gd name="connsiteX12" fmla="*/ 168219 w 275610"/>
                <a:gd name="connsiteY12" fmla="*/ 97926 h 234038"/>
                <a:gd name="connsiteX13" fmla="*/ 162229 w 275610"/>
                <a:gd name="connsiteY13" fmla="*/ 85925 h 234038"/>
                <a:gd name="connsiteX14" fmla="*/ 172349 w 275610"/>
                <a:gd name="connsiteY14" fmla="*/ 77055 h 234038"/>
                <a:gd name="connsiteX15" fmla="*/ 172497 w 275610"/>
                <a:gd name="connsiteY15" fmla="*/ 77067 h 234038"/>
                <a:gd name="connsiteX16" fmla="*/ 173543 w 275610"/>
                <a:gd name="connsiteY16" fmla="*/ 77067 h 234038"/>
                <a:gd name="connsiteX17" fmla="*/ 174494 w 275610"/>
                <a:gd name="connsiteY17" fmla="*/ 72304 h 234038"/>
                <a:gd name="connsiteX18" fmla="*/ 190087 w 275610"/>
                <a:gd name="connsiteY18" fmla="*/ 47825 h 234038"/>
                <a:gd name="connsiteX19" fmla="*/ 226978 w 275610"/>
                <a:gd name="connsiteY19" fmla="*/ 83258 h 234038"/>
                <a:gd name="connsiteX20" fmla="*/ 225267 w 275610"/>
                <a:gd name="connsiteY20" fmla="*/ 91545 h 234038"/>
                <a:gd name="connsiteX21" fmla="*/ 231162 w 275610"/>
                <a:gd name="connsiteY21" fmla="*/ 103546 h 234038"/>
                <a:gd name="connsiteX22" fmla="*/ 221042 w 275610"/>
                <a:gd name="connsiteY22" fmla="*/ 112415 h 234038"/>
                <a:gd name="connsiteX23" fmla="*/ 220893 w 275610"/>
                <a:gd name="connsiteY23" fmla="*/ 112404 h 234038"/>
                <a:gd name="connsiteX24" fmla="*/ 205490 w 275610"/>
                <a:gd name="connsiteY24" fmla="*/ 134693 h 234038"/>
                <a:gd name="connsiteX25" fmla="*/ 198835 w 275610"/>
                <a:gd name="connsiteY25" fmla="*/ 166602 h 234038"/>
                <a:gd name="connsiteX26" fmla="*/ 198169 w 275610"/>
                <a:gd name="connsiteY26" fmla="*/ 168316 h 234038"/>
                <a:gd name="connsiteX27" fmla="*/ 202923 w 275610"/>
                <a:gd name="connsiteY27" fmla="*/ 174603 h 234038"/>
                <a:gd name="connsiteX28" fmla="*/ 215569 w 275610"/>
                <a:gd name="connsiteY28" fmla="*/ 183651 h 234038"/>
                <a:gd name="connsiteX29" fmla="*/ 249608 w 275610"/>
                <a:gd name="connsiteY29" fmla="*/ 162887 h 234038"/>
                <a:gd name="connsiteX30" fmla="*/ 273663 w 275610"/>
                <a:gd name="connsiteY30" fmla="*/ 94021 h 234038"/>
                <a:gd name="connsiteX31" fmla="*/ 261207 w 275610"/>
                <a:gd name="connsiteY31" fmla="*/ 68685 h 234038"/>
                <a:gd name="connsiteX32" fmla="*/ 253981 w 275610"/>
                <a:gd name="connsiteY32" fmla="*/ 42015 h 234038"/>
                <a:gd name="connsiteX33" fmla="*/ 218421 w 275610"/>
                <a:gd name="connsiteY33" fmla="*/ 10677 h 234038"/>
                <a:gd name="connsiteX34" fmla="*/ 99571 w 275610"/>
                <a:gd name="connsiteY34" fmla="*/ 21060 h 234038"/>
                <a:gd name="connsiteX35" fmla="*/ 61539 w 275610"/>
                <a:gd name="connsiteY35" fmla="*/ 82782 h 234038"/>
                <a:gd name="connsiteX36" fmla="*/ 18087 w 275610"/>
                <a:gd name="connsiteY36" fmla="*/ 85544 h 234038"/>
                <a:gd name="connsiteX37" fmla="*/ 22 w 275610"/>
                <a:gd name="connsiteY37" fmla="*/ 106689 h 234038"/>
                <a:gd name="connsiteX38" fmla="*/ 48323 w 275610"/>
                <a:gd name="connsiteY38" fmla="*/ 234039 h 23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75610" h="234038">
                  <a:moveTo>
                    <a:pt x="48323" y="234039"/>
                  </a:moveTo>
                  <a:lnTo>
                    <a:pt x="62870" y="209083"/>
                  </a:lnTo>
                  <a:cubicBezTo>
                    <a:pt x="63731" y="205338"/>
                    <a:pt x="65278" y="201785"/>
                    <a:pt x="67434" y="198606"/>
                  </a:cubicBezTo>
                  <a:cubicBezTo>
                    <a:pt x="68715" y="196687"/>
                    <a:pt x="70325" y="195011"/>
                    <a:pt x="72188" y="193653"/>
                  </a:cubicBezTo>
                  <a:cubicBezTo>
                    <a:pt x="92867" y="179150"/>
                    <a:pt x="116402" y="169244"/>
                    <a:pt x="141216" y="164601"/>
                  </a:cubicBezTo>
                  <a:lnTo>
                    <a:pt x="141691" y="164601"/>
                  </a:lnTo>
                  <a:cubicBezTo>
                    <a:pt x="149889" y="163234"/>
                    <a:pt x="158219" y="162850"/>
                    <a:pt x="166507" y="163458"/>
                  </a:cubicBezTo>
                  <a:lnTo>
                    <a:pt x="167363" y="162982"/>
                  </a:lnTo>
                  <a:cubicBezTo>
                    <a:pt x="167221" y="162195"/>
                    <a:pt x="167221" y="161388"/>
                    <a:pt x="167363" y="160601"/>
                  </a:cubicBezTo>
                  <a:lnTo>
                    <a:pt x="174019" y="128311"/>
                  </a:lnTo>
                  <a:cubicBezTo>
                    <a:pt x="168740" y="119785"/>
                    <a:pt x="167032" y="109517"/>
                    <a:pt x="169265" y="99736"/>
                  </a:cubicBezTo>
                  <a:lnTo>
                    <a:pt x="169265" y="97926"/>
                  </a:lnTo>
                  <a:lnTo>
                    <a:pt x="168219" y="97926"/>
                  </a:lnTo>
                  <a:cubicBezTo>
                    <a:pt x="163271" y="96253"/>
                    <a:pt x="160597" y="90894"/>
                    <a:pt x="162229" y="85925"/>
                  </a:cubicBezTo>
                  <a:cubicBezTo>
                    <a:pt x="162579" y="80676"/>
                    <a:pt x="167110" y="76705"/>
                    <a:pt x="172349" y="77055"/>
                  </a:cubicBezTo>
                  <a:cubicBezTo>
                    <a:pt x="172399" y="77059"/>
                    <a:pt x="172448" y="77062"/>
                    <a:pt x="172497" y="77067"/>
                  </a:cubicBezTo>
                  <a:lnTo>
                    <a:pt x="173543" y="77067"/>
                  </a:lnTo>
                  <a:lnTo>
                    <a:pt x="174494" y="72304"/>
                  </a:lnTo>
                  <a:cubicBezTo>
                    <a:pt x="176376" y="62447"/>
                    <a:pt x="181956" y="53687"/>
                    <a:pt x="190087" y="47825"/>
                  </a:cubicBezTo>
                  <a:lnTo>
                    <a:pt x="226978" y="83258"/>
                  </a:lnTo>
                  <a:lnTo>
                    <a:pt x="225267" y="91545"/>
                  </a:lnTo>
                  <a:cubicBezTo>
                    <a:pt x="230177" y="93258"/>
                    <a:pt x="232803" y="98604"/>
                    <a:pt x="231162" y="103546"/>
                  </a:cubicBezTo>
                  <a:cubicBezTo>
                    <a:pt x="230812" y="108795"/>
                    <a:pt x="226281" y="112766"/>
                    <a:pt x="221042" y="112415"/>
                  </a:cubicBezTo>
                  <a:cubicBezTo>
                    <a:pt x="220992" y="112412"/>
                    <a:pt x="220943" y="112408"/>
                    <a:pt x="220893" y="112404"/>
                  </a:cubicBezTo>
                  <a:cubicBezTo>
                    <a:pt x="218612" y="121452"/>
                    <a:pt x="213141" y="129368"/>
                    <a:pt x="205490" y="134693"/>
                  </a:cubicBezTo>
                  <a:lnTo>
                    <a:pt x="198835" y="166602"/>
                  </a:lnTo>
                  <a:cubicBezTo>
                    <a:pt x="198756" y="167219"/>
                    <a:pt x="198527" y="167808"/>
                    <a:pt x="198169" y="168316"/>
                  </a:cubicBezTo>
                  <a:cubicBezTo>
                    <a:pt x="200174" y="170056"/>
                    <a:pt x="201794" y="172198"/>
                    <a:pt x="202923" y="174603"/>
                  </a:cubicBezTo>
                  <a:cubicBezTo>
                    <a:pt x="207373" y="177276"/>
                    <a:pt x="211601" y="180302"/>
                    <a:pt x="215569" y="183651"/>
                  </a:cubicBezTo>
                  <a:cubicBezTo>
                    <a:pt x="226218" y="176127"/>
                    <a:pt x="239244" y="170697"/>
                    <a:pt x="249608" y="162887"/>
                  </a:cubicBezTo>
                  <a:cubicBezTo>
                    <a:pt x="270564" y="146753"/>
                    <a:pt x="280005" y="119725"/>
                    <a:pt x="273663" y="94021"/>
                  </a:cubicBezTo>
                  <a:cubicBezTo>
                    <a:pt x="271074" y="84891"/>
                    <a:pt x="266854" y="76306"/>
                    <a:pt x="261207" y="68685"/>
                  </a:cubicBezTo>
                  <a:cubicBezTo>
                    <a:pt x="255234" y="61171"/>
                    <a:pt x="252620" y="51522"/>
                    <a:pt x="253981" y="42015"/>
                  </a:cubicBezTo>
                  <a:cubicBezTo>
                    <a:pt x="253981" y="24965"/>
                    <a:pt x="240290" y="18488"/>
                    <a:pt x="218421" y="10677"/>
                  </a:cubicBezTo>
                  <a:cubicBezTo>
                    <a:pt x="176966" y="-3991"/>
                    <a:pt x="119918" y="-6182"/>
                    <a:pt x="99571" y="21060"/>
                  </a:cubicBezTo>
                  <a:cubicBezTo>
                    <a:pt x="84834" y="40967"/>
                    <a:pt x="90063" y="75733"/>
                    <a:pt x="61539" y="82782"/>
                  </a:cubicBezTo>
                  <a:cubicBezTo>
                    <a:pt x="48228" y="86115"/>
                    <a:pt x="30923" y="81543"/>
                    <a:pt x="18087" y="85544"/>
                  </a:cubicBezTo>
                  <a:cubicBezTo>
                    <a:pt x="8642" y="88728"/>
                    <a:pt x="1704" y="96849"/>
                    <a:pt x="22" y="106689"/>
                  </a:cubicBezTo>
                  <a:cubicBezTo>
                    <a:pt x="-704" y="153761"/>
                    <a:pt x="16578" y="199326"/>
                    <a:pt x="48323" y="234039"/>
                  </a:cubicBezTo>
                  <a:close/>
                </a:path>
              </a:pathLst>
            </a:custGeom>
            <a:solidFill>
              <a:schemeClr val="accent4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C3110D6E-0D90-884F-ACE8-992B2821EA37}"/>
                </a:ext>
              </a:extLst>
            </p:cNvPr>
            <p:cNvSpPr/>
            <p:nvPr/>
          </p:nvSpPr>
          <p:spPr>
            <a:xfrm>
              <a:off x="6024499" y="1762410"/>
              <a:ext cx="92988" cy="117443"/>
            </a:xfrm>
            <a:custGeom>
              <a:avLst/>
              <a:gdLst>
                <a:gd name="connsiteX0" fmla="*/ 23960 w 92988"/>
                <a:gd name="connsiteY0" fmla="*/ 29432 h 117443"/>
                <a:gd name="connsiteX1" fmla="*/ 19206 w 92988"/>
                <a:gd name="connsiteY1" fmla="*/ 34385 h 117443"/>
                <a:gd name="connsiteX2" fmla="*/ 14642 w 92988"/>
                <a:gd name="connsiteY2" fmla="*/ 44863 h 117443"/>
                <a:gd name="connsiteX3" fmla="*/ 0 w 92988"/>
                <a:gd name="connsiteY3" fmla="*/ 69818 h 117443"/>
                <a:gd name="connsiteX4" fmla="*/ 70454 w 92988"/>
                <a:gd name="connsiteY4" fmla="*/ 117443 h 117443"/>
                <a:gd name="connsiteX5" fmla="*/ 92988 w 92988"/>
                <a:gd name="connsiteY5" fmla="*/ 0 h 117443"/>
                <a:gd name="connsiteX6" fmla="*/ 23960 w 92988"/>
                <a:gd name="connsiteY6" fmla="*/ 29432 h 11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988" h="117443">
                  <a:moveTo>
                    <a:pt x="23960" y="29432"/>
                  </a:moveTo>
                  <a:cubicBezTo>
                    <a:pt x="22097" y="30790"/>
                    <a:pt x="20488" y="32467"/>
                    <a:pt x="19206" y="34385"/>
                  </a:cubicBezTo>
                  <a:cubicBezTo>
                    <a:pt x="17051" y="37565"/>
                    <a:pt x="15503" y="41117"/>
                    <a:pt x="14642" y="44863"/>
                  </a:cubicBezTo>
                  <a:lnTo>
                    <a:pt x="0" y="69818"/>
                  </a:lnTo>
                  <a:cubicBezTo>
                    <a:pt x="19436" y="91003"/>
                    <a:pt x="43570" y="107317"/>
                    <a:pt x="70454" y="117443"/>
                  </a:cubicBezTo>
                  <a:lnTo>
                    <a:pt x="92988" y="0"/>
                  </a:lnTo>
                  <a:cubicBezTo>
                    <a:pt x="68144" y="4758"/>
                    <a:pt x="44607" y="14794"/>
                    <a:pt x="23960" y="294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549FA269-9CE1-104E-9A60-318D58F5672C}"/>
                </a:ext>
              </a:extLst>
            </p:cNvPr>
            <p:cNvSpPr/>
            <p:nvPr/>
          </p:nvSpPr>
          <p:spPr>
            <a:xfrm>
              <a:off x="6094859" y="1761559"/>
              <a:ext cx="106680" cy="130790"/>
            </a:xfrm>
            <a:custGeom>
              <a:avLst/>
              <a:gdLst>
                <a:gd name="connsiteX0" fmla="*/ 97077 w 106680"/>
                <a:gd name="connsiteY0" fmla="*/ 20282 h 130790"/>
                <a:gd name="connsiteX1" fmla="*/ 84431 w 106680"/>
                <a:gd name="connsiteY1" fmla="*/ 11234 h 130790"/>
                <a:gd name="connsiteX2" fmla="*/ 83290 w 106680"/>
                <a:gd name="connsiteY2" fmla="*/ 20759 h 130790"/>
                <a:gd name="connsiteX3" fmla="*/ 64274 w 106680"/>
                <a:gd name="connsiteY3" fmla="*/ 41047 h 130790"/>
                <a:gd name="connsiteX4" fmla="*/ 57048 w 106680"/>
                <a:gd name="connsiteY4" fmla="*/ 43047 h 130790"/>
                <a:gd name="connsiteX5" fmla="*/ 51153 w 106680"/>
                <a:gd name="connsiteY5" fmla="*/ 38380 h 130790"/>
                <a:gd name="connsiteX6" fmla="*/ 41645 w 106680"/>
                <a:gd name="connsiteY6" fmla="*/ 12186 h 130790"/>
                <a:gd name="connsiteX7" fmla="*/ 48586 w 106680"/>
                <a:gd name="connsiteY7" fmla="*/ 280 h 130790"/>
                <a:gd name="connsiteX8" fmla="*/ 23770 w 106680"/>
                <a:gd name="connsiteY8" fmla="*/ 1423 h 130790"/>
                <a:gd name="connsiteX9" fmla="*/ 23295 w 106680"/>
                <a:gd name="connsiteY9" fmla="*/ 1423 h 130790"/>
                <a:gd name="connsiteX10" fmla="*/ 0 w 106680"/>
                <a:gd name="connsiteY10" fmla="*/ 118676 h 130790"/>
                <a:gd name="connsiteX11" fmla="*/ 28999 w 106680"/>
                <a:gd name="connsiteY11" fmla="*/ 127058 h 130790"/>
                <a:gd name="connsiteX12" fmla="*/ 85382 w 106680"/>
                <a:gd name="connsiteY12" fmla="*/ 129725 h 130790"/>
                <a:gd name="connsiteX13" fmla="*/ 106680 w 106680"/>
                <a:gd name="connsiteY13" fmla="*/ 29807 h 130790"/>
                <a:gd name="connsiteX14" fmla="*/ 97077 w 106680"/>
                <a:gd name="connsiteY14" fmla="*/ 20282 h 130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680" h="130790">
                  <a:moveTo>
                    <a:pt x="97077" y="20282"/>
                  </a:moveTo>
                  <a:cubicBezTo>
                    <a:pt x="93109" y="16933"/>
                    <a:pt x="88881" y="13907"/>
                    <a:pt x="84431" y="11234"/>
                  </a:cubicBezTo>
                  <a:cubicBezTo>
                    <a:pt x="86172" y="14317"/>
                    <a:pt x="85709" y="18175"/>
                    <a:pt x="83290" y="20759"/>
                  </a:cubicBezTo>
                  <a:cubicBezTo>
                    <a:pt x="77308" y="27848"/>
                    <a:pt x="70961" y="34620"/>
                    <a:pt x="64274" y="41047"/>
                  </a:cubicBezTo>
                  <a:cubicBezTo>
                    <a:pt x="62374" y="42922"/>
                    <a:pt x="59640" y="43679"/>
                    <a:pt x="57048" y="43047"/>
                  </a:cubicBezTo>
                  <a:cubicBezTo>
                    <a:pt x="54384" y="42677"/>
                    <a:pt x="52128" y="40891"/>
                    <a:pt x="51153" y="38380"/>
                  </a:cubicBezTo>
                  <a:cubicBezTo>
                    <a:pt x="47527" y="29822"/>
                    <a:pt x="44353" y="21079"/>
                    <a:pt x="41645" y="12186"/>
                  </a:cubicBezTo>
                  <a:cubicBezTo>
                    <a:pt x="39839" y="6757"/>
                    <a:pt x="43452" y="2661"/>
                    <a:pt x="48586" y="280"/>
                  </a:cubicBezTo>
                  <a:cubicBezTo>
                    <a:pt x="40298" y="-328"/>
                    <a:pt x="31967" y="56"/>
                    <a:pt x="23770" y="1423"/>
                  </a:cubicBezTo>
                  <a:lnTo>
                    <a:pt x="23295" y="1423"/>
                  </a:lnTo>
                  <a:lnTo>
                    <a:pt x="0" y="118676"/>
                  </a:lnTo>
                  <a:cubicBezTo>
                    <a:pt x="9414" y="122282"/>
                    <a:pt x="19115" y="125086"/>
                    <a:pt x="28999" y="127058"/>
                  </a:cubicBezTo>
                  <a:cubicBezTo>
                    <a:pt x="47542" y="130870"/>
                    <a:pt x="66564" y="131769"/>
                    <a:pt x="85382" y="129725"/>
                  </a:cubicBezTo>
                  <a:lnTo>
                    <a:pt x="106680" y="29807"/>
                  </a:lnTo>
                  <a:cubicBezTo>
                    <a:pt x="103696" y="26420"/>
                    <a:pt x="100488" y="23237"/>
                    <a:pt x="97077" y="20282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F0DFA574-E443-2E49-A5DE-62DF98F4BB6B}"/>
                </a:ext>
              </a:extLst>
            </p:cNvPr>
            <p:cNvSpPr/>
            <p:nvPr/>
          </p:nvSpPr>
          <p:spPr>
            <a:xfrm>
              <a:off x="6135304" y="1645824"/>
              <a:ext cx="72143" cy="158810"/>
            </a:xfrm>
            <a:custGeom>
              <a:avLst/>
              <a:gdLst>
                <a:gd name="connsiteX0" fmla="*/ 439 w 72143"/>
                <a:gd name="connsiteY0" fmla="*/ 127730 h 158810"/>
                <a:gd name="connsiteX1" fmla="*/ 9947 w 72143"/>
                <a:gd name="connsiteY1" fmla="*/ 153924 h 158810"/>
                <a:gd name="connsiteX2" fmla="*/ 15842 w 72143"/>
                <a:gd name="connsiteY2" fmla="*/ 158591 h 158810"/>
                <a:gd name="connsiteX3" fmla="*/ 23068 w 72143"/>
                <a:gd name="connsiteY3" fmla="*/ 156591 h 158810"/>
                <a:gd name="connsiteX4" fmla="*/ 42084 w 72143"/>
                <a:gd name="connsiteY4" fmla="*/ 136303 h 158810"/>
                <a:gd name="connsiteX5" fmla="*/ 43225 w 72143"/>
                <a:gd name="connsiteY5" fmla="*/ 126778 h 158810"/>
                <a:gd name="connsiteX6" fmla="*/ 38471 w 72143"/>
                <a:gd name="connsiteY6" fmla="*/ 120491 h 158810"/>
                <a:gd name="connsiteX7" fmla="*/ 39137 w 72143"/>
                <a:gd name="connsiteY7" fmla="*/ 118777 h 158810"/>
                <a:gd name="connsiteX8" fmla="*/ 45793 w 72143"/>
                <a:gd name="connsiteY8" fmla="*/ 86868 h 158810"/>
                <a:gd name="connsiteX9" fmla="*/ 61291 w 72143"/>
                <a:gd name="connsiteY9" fmla="*/ 64579 h 158810"/>
                <a:gd name="connsiteX10" fmla="*/ 71635 w 72143"/>
                <a:gd name="connsiteY10" fmla="*/ 55973 h 158810"/>
                <a:gd name="connsiteX11" fmla="*/ 71655 w 72143"/>
                <a:gd name="connsiteY11" fmla="*/ 55721 h 158810"/>
                <a:gd name="connsiteX12" fmla="*/ 65760 w 72143"/>
                <a:gd name="connsiteY12" fmla="*/ 43720 h 158810"/>
                <a:gd name="connsiteX13" fmla="*/ 67471 w 72143"/>
                <a:gd name="connsiteY13" fmla="*/ 35433 h 158810"/>
                <a:gd name="connsiteX14" fmla="*/ 30580 w 72143"/>
                <a:gd name="connsiteY14" fmla="*/ 0 h 158810"/>
                <a:gd name="connsiteX15" fmla="*/ 14987 w 72143"/>
                <a:gd name="connsiteY15" fmla="*/ 24479 h 158810"/>
                <a:gd name="connsiteX16" fmla="*/ 14036 w 72143"/>
                <a:gd name="connsiteY16" fmla="*/ 29242 h 158810"/>
                <a:gd name="connsiteX17" fmla="*/ 12990 w 72143"/>
                <a:gd name="connsiteY17" fmla="*/ 29242 h 158810"/>
                <a:gd name="connsiteX18" fmla="*/ 2732 w 72143"/>
                <a:gd name="connsiteY18" fmla="*/ 37951 h 158810"/>
                <a:gd name="connsiteX19" fmla="*/ 2721 w 72143"/>
                <a:gd name="connsiteY19" fmla="*/ 38100 h 158810"/>
                <a:gd name="connsiteX20" fmla="*/ 8712 w 72143"/>
                <a:gd name="connsiteY20" fmla="*/ 50102 h 158810"/>
                <a:gd name="connsiteX21" fmla="*/ 9757 w 72143"/>
                <a:gd name="connsiteY21" fmla="*/ 50101 h 158810"/>
                <a:gd name="connsiteX22" fmla="*/ 9757 w 72143"/>
                <a:gd name="connsiteY22" fmla="*/ 51911 h 158810"/>
                <a:gd name="connsiteX23" fmla="*/ 14511 w 72143"/>
                <a:gd name="connsiteY23" fmla="*/ 80486 h 158810"/>
                <a:gd name="connsiteX24" fmla="*/ 7856 w 72143"/>
                <a:gd name="connsiteY24" fmla="*/ 112776 h 158810"/>
                <a:gd name="connsiteX25" fmla="*/ 7856 w 72143"/>
                <a:gd name="connsiteY25" fmla="*/ 115157 h 158810"/>
                <a:gd name="connsiteX26" fmla="*/ 7000 w 72143"/>
                <a:gd name="connsiteY26" fmla="*/ 115634 h 158810"/>
                <a:gd name="connsiteX27" fmla="*/ 439 w 72143"/>
                <a:gd name="connsiteY27" fmla="*/ 127730 h 15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143" h="158810">
                  <a:moveTo>
                    <a:pt x="439" y="127730"/>
                  </a:moveTo>
                  <a:cubicBezTo>
                    <a:pt x="3147" y="136623"/>
                    <a:pt x="6321" y="145366"/>
                    <a:pt x="9947" y="153924"/>
                  </a:cubicBezTo>
                  <a:cubicBezTo>
                    <a:pt x="10922" y="156436"/>
                    <a:pt x="13178" y="158222"/>
                    <a:pt x="15842" y="158591"/>
                  </a:cubicBezTo>
                  <a:cubicBezTo>
                    <a:pt x="18434" y="159223"/>
                    <a:pt x="21168" y="158466"/>
                    <a:pt x="23068" y="156591"/>
                  </a:cubicBezTo>
                  <a:cubicBezTo>
                    <a:pt x="29755" y="150164"/>
                    <a:pt x="36102" y="143392"/>
                    <a:pt x="42084" y="136303"/>
                  </a:cubicBezTo>
                  <a:cubicBezTo>
                    <a:pt x="44504" y="133720"/>
                    <a:pt x="44966" y="129861"/>
                    <a:pt x="43225" y="126778"/>
                  </a:cubicBezTo>
                  <a:cubicBezTo>
                    <a:pt x="42096" y="124373"/>
                    <a:pt x="40476" y="122232"/>
                    <a:pt x="38471" y="120491"/>
                  </a:cubicBezTo>
                  <a:cubicBezTo>
                    <a:pt x="38830" y="119983"/>
                    <a:pt x="39058" y="119394"/>
                    <a:pt x="39137" y="118777"/>
                  </a:cubicBezTo>
                  <a:lnTo>
                    <a:pt x="45793" y="86868"/>
                  </a:lnTo>
                  <a:cubicBezTo>
                    <a:pt x="53517" y="81598"/>
                    <a:pt x="59034" y="73664"/>
                    <a:pt x="61291" y="64579"/>
                  </a:cubicBezTo>
                  <a:cubicBezTo>
                    <a:pt x="66520" y="65064"/>
                    <a:pt x="71151" y="61211"/>
                    <a:pt x="71635" y="55973"/>
                  </a:cubicBezTo>
                  <a:cubicBezTo>
                    <a:pt x="71642" y="55889"/>
                    <a:pt x="71649" y="55805"/>
                    <a:pt x="71655" y="55721"/>
                  </a:cubicBezTo>
                  <a:cubicBezTo>
                    <a:pt x="73296" y="50779"/>
                    <a:pt x="70670" y="45433"/>
                    <a:pt x="65760" y="43720"/>
                  </a:cubicBezTo>
                  <a:lnTo>
                    <a:pt x="67471" y="35433"/>
                  </a:lnTo>
                  <a:lnTo>
                    <a:pt x="30580" y="0"/>
                  </a:lnTo>
                  <a:cubicBezTo>
                    <a:pt x="22449" y="5862"/>
                    <a:pt x="16869" y="14622"/>
                    <a:pt x="14987" y="24479"/>
                  </a:cubicBezTo>
                  <a:lnTo>
                    <a:pt x="14036" y="29242"/>
                  </a:lnTo>
                  <a:lnTo>
                    <a:pt x="12990" y="29242"/>
                  </a:lnTo>
                  <a:cubicBezTo>
                    <a:pt x="7757" y="28809"/>
                    <a:pt x="3164" y="32709"/>
                    <a:pt x="2732" y="37951"/>
                  </a:cubicBezTo>
                  <a:cubicBezTo>
                    <a:pt x="2728" y="38001"/>
                    <a:pt x="2725" y="38050"/>
                    <a:pt x="2721" y="38100"/>
                  </a:cubicBezTo>
                  <a:cubicBezTo>
                    <a:pt x="1089" y="43070"/>
                    <a:pt x="3764" y="48428"/>
                    <a:pt x="8712" y="50102"/>
                  </a:cubicBezTo>
                  <a:lnTo>
                    <a:pt x="9757" y="50101"/>
                  </a:lnTo>
                  <a:lnTo>
                    <a:pt x="9757" y="51911"/>
                  </a:lnTo>
                  <a:cubicBezTo>
                    <a:pt x="7525" y="61692"/>
                    <a:pt x="9233" y="71960"/>
                    <a:pt x="14511" y="80486"/>
                  </a:cubicBezTo>
                  <a:lnTo>
                    <a:pt x="7856" y="112776"/>
                  </a:lnTo>
                  <a:cubicBezTo>
                    <a:pt x="7713" y="113563"/>
                    <a:pt x="7713" y="114370"/>
                    <a:pt x="7856" y="115157"/>
                  </a:cubicBezTo>
                  <a:lnTo>
                    <a:pt x="7000" y="115634"/>
                  </a:lnTo>
                  <a:cubicBezTo>
                    <a:pt x="2246" y="118300"/>
                    <a:pt x="-1272" y="122301"/>
                    <a:pt x="439" y="127730"/>
                  </a:cubicBezTo>
                  <a:close/>
                </a:path>
              </a:pathLst>
            </a:custGeom>
            <a:solidFill>
              <a:schemeClr val="accent1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FBFA4A99-934E-E140-8E82-EDF7E15EFDDF}"/>
                </a:ext>
              </a:extLst>
            </p:cNvPr>
            <p:cNvSpPr/>
            <p:nvPr/>
          </p:nvSpPr>
          <p:spPr>
            <a:xfrm>
              <a:off x="5949040" y="2187769"/>
              <a:ext cx="602168" cy="591030"/>
            </a:xfrm>
            <a:custGeom>
              <a:avLst/>
              <a:gdLst>
                <a:gd name="connsiteX0" fmla="*/ 176339 w 602168"/>
                <a:gd name="connsiteY0" fmla="*/ 578004 h 591030"/>
                <a:gd name="connsiteX1" fmla="*/ 11090 w 602168"/>
                <a:gd name="connsiteY1" fmla="*/ 401125 h 591030"/>
                <a:gd name="connsiteX2" fmla="*/ 12831 w 602168"/>
                <a:gd name="connsiteY2" fmla="*/ 343364 h 591030"/>
                <a:gd name="connsiteX3" fmla="*/ 12991 w 602168"/>
                <a:gd name="connsiteY3" fmla="*/ 343213 h 591030"/>
                <a:gd name="connsiteX4" fmla="*/ 368021 w 602168"/>
                <a:gd name="connsiteY4" fmla="*/ 10981 h 591030"/>
                <a:gd name="connsiteX5" fmla="*/ 425803 w 602168"/>
                <a:gd name="connsiteY5" fmla="*/ 13048 h 591030"/>
                <a:gd name="connsiteX6" fmla="*/ 425829 w 602168"/>
                <a:gd name="connsiteY6" fmla="*/ 13077 h 591030"/>
                <a:gd name="connsiteX7" fmla="*/ 591079 w 602168"/>
                <a:gd name="connsiteY7" fmla="*/ 189956 h 591030"/>
                <a:gd name="connsiteX8" fmla="*/ 589338 w 602168"/>
                <a:gd name="connsiteY8" fmla="*/ 247717 h 591030"/>
                <a:gd name="connsiteX9" fmla="*/ 589177 w 602168"/>
                <a:gd name="connsiteY9" fmla="*/ 247868 h 591030"/>
                <a:gd name="connsiteX10" fmla="*/ 234148 w 602168"/>
                <a:gd name="connsiteY10" fmla="*/ 580005 h 591030"/>
                <a:gd name="connsiteX11" fmla="*/ 176362 w 602168"/>
                <a:gd name="connsiteY11" fmla="*/ 578029 h 591030"/>
                <a:gd name="connsiteX12" fmla="*/ 176339 w 602168"/>
                <a:gd name="connsiteY12" fmla="*/ 578004 h 59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168" h="591030">
                  <a:moveTo>
                    <a:pt x="176339" y="578004"/>
                  </a:moveTo>
                  <a:lnTo>
                    <a:pt x="11090" y="401125"/>
                  </a:lnTo>
                  <a:cubicBezTo>
                    <a:pt x="-4352" y="384693"/>
                    <a:pt x="-3572" y="358832"/>
                    <a:pt x="12831" y="343364"/>
                  </a:cubicBezTo>
                  <a:cubicBezTo>
                    <a:pt x="12884" y="343313"/>
                    <a:pt x="12938" y="343263"/>
                    <a:pt x="12991" y="343213"/>
                  </a:cubicBezTo>
                  <a:lnTo>
                    <a:pt x="368021" y="10981"/>
                  </a:lnTo>
                  <a:cubicBezTo>
                    <a:pt x="384547" y="-4433"/>
                    <a:pt x="410417" y="-3507"/>
                    <a:pt x="425803" y="13048"/>
                  </a:cubicBezTo>
                  <a:cubicBezTo>
                    <a:pt x="425812" y="13058"/>
                    <a:pt x="425821" y="13067"/>
                    <a:pt x="425829" y="13077"/>
                  </a:cubicBezTo>
                  <a:lnTo>
                    <a:pt x="591079" y="189956"/>
                  </a:lnTo>
                  <a:cubicBezTo>
                    <a:pt x="606520" y="206388"/>
                    <a:pt x="605740" y="232249"/>
                    <a:pt x="589338" y="247717"/>
                  </a:cubicBezTo>
                  <a:cubicBezTo>
                    <a:pt x="589284" y="247768"/>
                    <a:pt x="589231" y="247818"/>
                    <a:pt x="589177" y="247868"/>
                  </a:cubicBezTo>
                  <a:lnTo>
                    <a:pt x="234148" y="580005"/>
                  </a:lnTo>
                  <a:cubicBezTo>
                    <a:pt x="217646" y="595445"/>
                    <a:pt x="191774" y="594560"/>
                    <a:pt x="176362" y="578029"/>
                  </a:cubicBezTo>
                  <a:cubicBezTo>
                    <a:pt x="176354" y="578021"/>
                    <a:pt x="176347" y="578013"/>
                    <a:pt x="176339" y="57800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C0607AB5-5818-2243-98B9-7B9635D5EE59}"/>
                </a:ext>
              </a:extLst>
            </p:cNvPr>
            <p:cNvSpPr/>
            <p:nvPr/>
          </p:nvSpPr>
          <p:spPr>
            <a:xfrm>
              <a:off x="5968520" y="2206495"/>
              <a:ext cx="564115" cy="552772"/>
            </a:xfrm>
            <a:custGeom>
              <a:avLst/>
              <a:gdLst>
                <a:gd name="connsiteX0" fmla="*/ 555816 w 564115"/>
                <a:gd name="connsiteY0" fmla="*/ 178564 h 552772"/>
                <a:gd name="connsiteX1" fmla="*/ 397888 w 564115"/>
                <a:gd name="connsiteY1" fmla="*/ 9496 h 552772"/>
                <a:gd name="connsiteX2" fmla="*/ 353789 w 564115"/>
                <a:gd name="connsiteY2" fmla="*/ 8811 h 552772"/>
                <a:gd name="connsiteX3" fmla="*/ 353771 w 564115"/>
                <a:gd name="connsiteY3" fmla="*/ 8829 h 552772"/>
                <a:gd name="connsiteX4" fmla="*/ 332853 w 564115"/>
                <a:gd name="connsiteY4" fmla="*/ 27879 h 552772"/>
                <a:gd name="connsiteX5" fmla="*/ 10341 w 564115"/>
                <a:gd name="connsiteY5" fmla="*/ 330012 h 552772"/>
                <a:gd name="connsiteX6" fmla="*/ 7991 w 564115"/>
                <a:gd name="connsiteY6" fmla="*/ 374132 h 552772"/>
                <a:gd name="connsiteX7" fmla="*/ 8059 w 564115"/>
                <a:gd name="connsiteY7" fmla="*/ 374208 h 552772"/>
                <a:gd name="connsiteX8" fmla="*/ 165987 w 564115"/>
                <a:gd name="connsiteY8" fmla="*/ 543277 h 552772"/>
                <a:gd name="connsiteX9" fmla="*/ 210086 w 564115"/>
                <a:gd name="connsiteY9" fmla="*/ 543961 h 552772"/>
                <a:gd name="connsiteX10" fmla="*/ 210105 w 564115"/>
                <a:gd name="connsiteY10" fmla="*/ 543943 h 552772"/>
                <a:gd name="connsiteX11" fmla="*/ 532617 w 564115"/>
                <a:gd name="connsiteY11" fmla="*/ 242287 h 552772"/>
                <a:gd name="connsiteX12" fmla="*/ 553534 w 564115"/>
                <a:gd name="connsiteY12" fmla="*/ 223237 h 552772"/>
                <a:gd name="connsiteX13" fmla="*/ 556338 w 564115"/>
                <a:gd name="connsiteY13" fmla="*/ 179143 h 552772"/>
                <a:gd name="connsiteX14" fmla="*/ 555816 w 564115"/>
                <a:gd name="connsiteY14" fmla="*/ 178564 h 55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64115" h="552772">
                  <a:moveTo>
                    <a:pt x="555816" y="178564"/>
                  </a:moveTo>
                  <a:lnTo>
                    <a:pt x="397888" y="9496"/>
                  </a:lnTo>
                  <a:cubicBezTo>
                    <a:pt x="385899" y="-2893"/>
                    <a:pt x="366155" y="-3199"/>
                    <a:pt x="353789" y="8811"/>
                  </a:cubicBezTo>
                  <a:cubicBezTo>
                    <a:pt x="353783" y="8817"/>
                    <a:pt x="353777" y="8823"/>
                    <a:pt x="353771" y="8829"/>
                  </a:cubicBezTo>
                  <a:lnTo>
                    <a:pt x="332853" y="27879"/>
                  </a:lnTo>
                  <a:lnTo>
                    <a:pt x="10341" y="330012"/>
                  </a:lnTo>
                  <a:cubicBezTo>
                    <a:pt x="-2470" y="341545"/>
                    <a:pt x="-3522" y="361298"/>
                    <a:pt x="7991" y="374132"/>
                  </a:cubicBezTo>
                  <a:cubicBezTo>
                    <a:pt x="8013" y="374157"/>
                    <a:pt x="8036" y="374183"/>
                    <a:pt x="8059" y="374208"/>
                  </a:cubicBezTo>
                  <a:lnTo>
                    <a:pt x="165987" y="543277"/>
                  </a:lnTo>
                  <a:cubicBezTo>
                    <a:pt x="177976" y="555665"/>
                    <a:pt x="197720" y="555971"/>
                    <a:pt x="210086" y="543961"/>
                  </a:cubicBezTo>
                  <a:cubicBezTo>
                    <a:pt x="210092" y="543955"/>
                    <a:pt x="210098" y="543949"/>
                    <a:pt x="210105" y="543943"/>
                  </a:cubicBezTo>
                  <a:lnTo>
                    <a:pt x="532617" y="242287"/>
                  </a:lnTo>
                  <a:lnTo>
                    <a:pt x="553534" y="223237"/>
                  </a:lnTo>
                  <a:cubicBezTo>
                    <a:pt x="566463" y="211836"/>
                    <a:pt x="567718" y="192095"/>
                    <a:pt x="556338" y="179143"/>
                  </a:cubicBezTo>
                  <a:cubicBezTo>
                    <a:pt x="556166" y="178948"/>
                    <a:pt x="555992" y="178755"/>
                    <a:pt x="555816" y="178564"/>
                  </a:cubicBezTo>
                  <a:close/>
                </a:path>
              </a:pathLst>
            </a:custGeom>
            <a:solidFill>
              <a:schemeClr val="accent1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55875C39-A715-EC4C-999B-6B9D598BC2F3}"/>
                </a:ext>
              </a:extLst>
            </p:cNvPr>
            <p:cNvSpPr/>
            <p:nvPr/>
          </p:nvSpPr>
          <p:spPr>
            <a:xfrm>
              <a:off x="6466052" y="2474975"/>
              <a:ext cx="31769" cy="30089"/>
            </a:xfrm>
            <a:custGeom>
              <a:avLst/>
              <a:gdLst>
                <a:gd name="connsiteX0" fmla="*/ 30521 w 31769"/>
                <a:gd name="connsiteY0" fmla="*/ 0 h 30089"/>
                <a:gd name="connsiteX1" fmla="*/ 30521 w 31769"/>
                <a:gd name="connsiteY1" fmla="*/ 0 h 30089"/>
                <a:gd name="connsiteX2" fmla="*/ 0 w 31769"/>
                <a:gd name="connsiteY2" fmla="*/ 28575 h 30089"/>
                <a:gd name="connsiteX3" fmla="*/ 0 w 31769"/>
                <a:gd name="connsiteY3" fmla="*/ 28575 h 30089"/>
                <a:gd name="connsiteX4" fmla="*/ 6855 w 31769"/>
                <a:gd name="connsiteY4" fmla="*/ 28756 h 30089"/>
                <a:gd name="connsiteX5" fmla="*/ 7036 w 31769"/>
                <a:gd name="connsiteY5" fmla="*/ 28575 h 30089"/>
                <a:gd name="connsiteX6" fmla="*/ 30331 w 31769"/>
                <a:gd name="connsiteY6" fmla="*/ 6858 h 30089"/>
                <a:gd name="connsiteX7" fmla="*/ 30521 w 31769"/>
                <a:gd name="connsiteY7" fmla="*/ 0 h 3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69" h="30089">
                  <a:moveTo>
                    <a:pt x="30521" y="0"/>
                  </a:moveTo>
                  <a:lnTo>
                    <a:pt x="30521" y="0"/>
                  </a:lnTo>
                  <a:lnTo>
                    <a:pt x="0" y="28575"/>
                  </a:lnTo>
                  <a:cubicBezTo>
                    <a:pt x="0" y="28575"/>
                    <a:pt x="0" y="28575"/>
                    <a:pt x="0" y="28575"/>
                  </a:cubicBezTo>
                  <a:cubicBezTo>
                    <a:pt x="1843" y="30521"/>
                    <a:pt x="4912" y="30602"/>
                    <a:pt x="6855" y="28756"/>
                  </a:cubicBezTo>
                  <a:cubicBezTo>
                    <a:pt x="6917" y="28697"/>
                    <a:pt x="6977" y="28637"/>
                    <a:pt x="7036" y="28575"/>
                  </a:cubicBezTo>
                  <a:lnTo>
                    <a:pt x="30331" y="6858"/>
                  </a:lnTo>
                  <a:cubicBezTo>
                    <a:pt x="32173" y="4973"/>
                    <a:pt x="32256" y="1985"/>
                    <a:pt x="30521" y="0"/>
                  </a:cubicBezTo>
                  <a:close/>
                </a:path>
              </a:pathLst>
            </a:custGeom>
            <a:solidFill>
              <a:srgbClr val="293F77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04D43527-167C-F247-AA6B-33BF32501F0D}"/>
                </a:ext>
              </a:extLst>
            </p:cNvPr>
            <p:cNvSpPr/>
            <p:nvPr/>
          </p:nvSpPr>
          <p:spPr>
            <a:xfrm>
              <a:off x="6432869" y="2505837"/>
              <a:ext cx="32575" cy="31008"/>
            </a:xfrm>
            <a:custGeom>
              <a:avLst/>
              <a:gdLst>
                <a:gd name="connsiteX0" fmla="*/ 31281 w 32575"/>
                <a:gd name="connsiteY0" fmla="*/ 762 h 31008"/>
                <a:gd name="connsiteX1" fmla="*/ 30331 w 32575"/>
                <a:gd name="connsiteY1" fmla="*/ 0 h 31008"/>
                <a:gd name="connsiteX2" fmla="*/ 0 w 32575"/>
                <a:gd name="connsiteY2" fmla="*/ 28575 h 31008"/>
                <a:gd name="connsiteX3" fmla="*/ 666 w 32575"/>
                <a:gd name="connsiteY3" fmla="*/ 29527 h 31008"/>
                <a:gd name="connsiteX4" fmla="*/ 7792 w 32575"/>
                <a:gd name="connsiteY4" fmla="*/ 29532 h 31008"/>
                <a:gd name="connsiteX5" fmla="*/ 7797 w 32575"/>
                <a:gd name="connsiteY5" fmla="*/ 29527 h 31008"/>
                <a:gd name="connsiteX6" fmla="*/ 30996 w 32575"/>
                <a:gd name="connsiteY6" fmla="*/ 7810 h 31008"/>
                <a:gd name="connsiteX7" fmla="*/ 31281 w 32575"/>
                <a:gd name="connsiteY7" fmla="*/ 762 h 31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75" h="31008">
                  <a:moveTo>
                    <a:pt x="31281" y="762"/>
                  </a:moveTo>
                  <a:lnTo>
                    <a:pt x="30331" y="0"/>
                  </a:lnTo>
                  <a:lnTo>
                    <a:pt x="0" y="28575"/>
                  </a:lnTo>
                  <a:cubicBezTo>
                    <a:pt x="189" y="28914"/>
                    <a:pt x="412" y="29233"/>
                    <a:pt x="666" y="29527"/>
                  </a:cubicBezTo>
                  <a:cubicBezTo>
                    <a:pt x="2632" y="31500"/>
                    <a:pt x="5823" y="31502"/>
                    <a:pt x="7792" y="29532"/>
                  </a:cubicBezTo>
                  <a:cubicBezTo>
                    <a:pt x="7794" y="29530"/>
                    <a:pt x="7795" y="29529"/>
                    <a:pt x="7797" y="29527"/>
                  </a:cubicBezTo>
                  <a:lnTo>
                    <a:pt x="30996" y="7810"/>
                  </a:lnTo>
                  <a:cubicBezTo>
                    <a:pt x="32986" y="5928"/>
                    <a:pt x="33113" y="2799"/>
                    <a:pt x="31281" y="762"/>
                  </a:cubicBezTo>
                  <a:close/>
                </a:path>
              </a:pathLst>
            </a:custGeom>
            <a:solidFill>
              <a:srgbClr val="293F77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38C7FE81-72F9-8542-96F9-9C7B6D36786D}"/>
                </a:ext>
              </a:extLst>
            </p:cNvPr>
            <p:cNvSpPr/>
            <p:nvPr/>
          </p:nvSpPr>
          <p:spPr>
            <a:xfrm>
              <a:off x="6293671" y="2333318"/>
              <a:ext cx="68044" cy="72012"/>
            </a:xfrm>
            <a:custGeom>
              <a:avLst/>
              <a:gdLst>
                <a:gd name="connsiteX0" fmla="*/ 58474 w 68044"/>
                <a:gd name="connsiteY0" fmla="*/ 71078 h 72012"/>
                <a:gd name="connsiteX1" fmla="*/ 761 w 68044"/>
                <a:gd name="connsiteY1" fmla="*/ 9165 h 72012"/>
                <a:gd name="connsiteX2" fmla="*/ 3213 w 68044"/>
                <a:gd name="connsiteY2" fmla="*/ 761 h 72012"/>
                <a:gd name="connsiteX3" fmla="*/ 9508 w 68044"/>
                <a:gd name="connsiteY3" fmla="*/ 973 h 72012"/>
                <a:gd name="connsiteX4" fmla="*/ 67317 w 68044"/>
                <a:gd name="connsiteY4" fmla="*/ 62791 h 72012"/>
                <a:gd name="connsiteX5" fmla="*/ 64698 w 68044"/>
                <a:gd name="connsiteY5" fmla="*/ 71285 h 72012"/>
                <a:gd name="connsiteX6" fmla="*/ 58474 w 68044"/>
                <a:gd name="connsiteY6" fmla="*/ 71078 h 7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044" h="72012">
                  <a:moveTo>
                    <a:pt x="58474" y="71078"/>
                  </a:moveTo>
                  <a:lnTo>
                    <a:pt x="761" y="9165"/>
                  </a:lnTo>
                  <a:cubicBezTo>
                    <a:pt x="-879" y="6166"/>
                    <a:pt x="219" y="2403"/>
                    <a:pt x="3213" y="761"/>
                  </a:cubicBezTo>
                  <a:cubicBezTo>
                    <a:pt x="5193" y="-325"/>
                    <a:pt x="7606" y="-244"/>
                    <a:pt x="9508" y="973"/>
                  </a:cubicBezTo>
                  <a:lnTo>
                    <a:pt x="67317" y="62791"/>
                  </a:lnTo>
                  <a:cubicBezTo>
                    <a:pt x="68935" y="65861"/>
                    <a:pt x="67763" y="69664"/>
                    <a:pt x="64698" y="71285"/>
                  </a:cubicBezTo>
                  <a:cubicBezTo>
                    <a:pt x="62733" y="72325"/>
                    <a:pt x="60366" y="72246"/>
                    <a:pt x="58474" y="71078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9656DD59-F09E-1E4B-B8A2-547234BDC001}"/>
                </a:ext>
              </a:extLst>
            </p:cNvPr>
            <p:cNvSpPr/>
            <p:nvPr/>
          </p:nvSpPr>
          <p:spPr>
            <a:xfrm>
              <a:off x="6366226" y="2411028"/>
              <a:ext cx="30055" cy="31272"/>
            </a:xfrm>
            <a:custGeom>
              <a:avLst/>
              <a:gdLst>
                <a:gd name="connsiteX0" fmla="*/ 20624 w 30055"/>
                <a:gd name="connsiteY0" fmla="*/ 30420 h 31272"/>
                <a:gd name="connsiteX1" fmla="*/ 657 w 30055"/>
                <a:gd name="connsiteY1" fmla="*/ 9084 h 31272"/>
                <a:gd name="connsiteX2" fmla="*/ 3484 w 30055"/>
                <a:gd name="connsiteY2" fmla="*/ 657 h 31272"/>
                <a:gd name="connsiteX3" fmla="*/ 9499 w 30055"/>
                <a:gd name="connsiteY3" fmla="*/ 892 h 31272"/>
                <a:gd name="connsiteX4" fmla="*/ 29371 w 30055"/>
                <a:gd name="connsiteY4" fmla="*/ 22133 h 31272"/>
                <a:gd name="connsiteX5" fmla="*/ 26627 w 30055"/>
                <a:gd name="connsiteY5" fmla="*/ 30588 h 31272"/>
                <a:gd name="connsiteX6" fmla="*/ 20624 w 30055"/>
                <a:gd name="connsiteY6" fmla="*/ 30420 h 3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55" h="31272">
                  <a:moveTo>
                    <a:pt x="20624" y="30420"/>
                  </a:moveTo>
                  <a:lnTo>
                    <a:pt x="657" y="9084"/>
                  </a:lnTo>
                  <a:cubicBezTo>
                    <a:pt x="-885" y="5975"/>
                    <a:pt x="381" y="2202"/>
                    <a:pt x="3484" y="657"/>
                  </a:cubicBezTo>
                  <a:cubicBezTo>
                    <a:pt x="5399" y="-296"/>
                    <a:pt x="7665" y="-207"/>
                    <a:pt x="9499" y="892"/>
                  </a:cubicBezTo>
                  <a:lnTo>
                    <a:pt x="29371" y="22133"/>
                  </a:lnTo>
                  <a:cubicBezTo>
                    <a:pt x="30944" y="25227"/>
                    <a:pt x="29715" y="29012"/>
                    <a:pt x="26627" y="30588"/>
                  </a:cubicBezTo>
                  <a:cubicBezTo>
                    <a:pt x="24727" y="31557"/>
                    <a:pt x="22466" y="31494"/>
                    <a:pt x="20624" y="30420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6102B6E4-58F4-7846-A710-A0B09FF901D7}"/>
                </a:ext>
              </a:extLst>
            </p:cNvPr>
            <p:cNvSpPr/>
            <p:nvPr/>
          </p:nvSpPr>
          <p:spPr>
            <a:xfrm>
              <a:off x="6312013" y="2385182"/>
              <a:ext cx="68241" cy="72250"/>
            </a:xfrm>
            <a:custGeom>
              <a:avLst/>
              <a:gdLst>
                <a:gd name="connsiteX0" fmla="*/ 959 w 68241"/>
                <a:gd name="connsiteY0" fmla="*/ 9497 h 72250"/>
                <a:gd name="connsiteX1" fmla="*/ 58673 w 68241"/>
                <a:gd name="connsiteY1" fmla="*/ 71315 h 72250"/>
                <a:gd name="connsiteX2" fmla="*/ 67308 w 68241"/>
                <a:gd name="connsiteY2" fmla="*/ 69263 h 72250"/>
                <a:gd name="connsiteX3" fmla="*/ 67516 w 68241"/>
                <a:gd name="connsiteY3" fmla="*/ 63028 h 72250"/>
                <a:gd name="connsiteX4" fmla="*/ 9707 w 68241"/>
                <a:gd name="connsiteY4" fmla="*/ 1211 h 72250"/>
                <a:gd name="connsiteX5" fmla="*/ 2213 w 68241"/>
                <a:gd name="connsiteY5" fmla="*/ 1951 h 72250"/>
                <a:gd name="connsiteX6" fmla="*/ 2195 w 68241"/>
                <a:gd name="connsiteY6" fmla="*/ 1973 h 72250"/>
                <a:gd name="connsiteX7" fmla="*/ 959 w 68241"/>
                <a:gd name="connsiteY7" fmla="*/ 9497 h 7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241" h="72250">
                  <a:moveTo>
                    <a:pt x="959" y="9497"/>
                  </a:moveTo>
                  <a:lnTo>
                    <a:pt x="58673" y="71315"/>
                  </a:lnTo>
                  <a:cubicBezTo>
                    <a:pt x="61623" y="73137"/>
                    <a:pt x="65489" y="72218"/>
                    <a:pt x="67308" y="69263"/>
                  </a:cubicBezTo>
                  <a:cubicBezTo>
                    <a:pt x="68474" y="67368"/>
                    <a:pt x="68553" y="64996"/>
                    <a:pt x="67516" y="63028"/>
                  </a:cubicBezTo>
                  <a:lnTo>
                    <a:pt x="9707" y="1211"/>
                  </a:lnTo>
                  <a:cubicBezTo>
                    <a:pt x="7433" y="-658"/>
                    <a:pt x="4078" y="-327"/>
                    <a:pt x="2213" y="1951"/>
                  </a:cubicBezTo>
                  <a:cubicBezTo>
                    <a:pt x="2207" y="1958"/>
                    <a:pt x="2201" y="1965"/>
                    <a:pt x="2195" y="1973"/>
                  </a:cubicBezTo>
                  <a:cubicBezTo>
                    <a:pt x="-156" y="3748"/>
                    <a:pt x="-700" y="7061"/>
                    <a:pt x="959" y="9497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7C66C189-AB59-C641-9950-51B04ECD9C52}"/>
                </a:ext>
              </a:extLst>
            </p:cNvPr>
            <p:cNvSpPr/>
            <p:nvPr/>
          </p:nvSpPr>
          <p:spPr>
            <a:xfrm>
              <a:off x="6277376" y="2348130"/>
              <a:ext cx="30629" cy="31948"/>
            </a:xfrm>
            <a:custGeom>
              <a:avLst/>
              <a:gdLst>
                <a:gd name="connsiteX0" fmla="*/ 987 w 30629"/>
                <a:gd name="connsiteY0" fmla="*/ 9402 h 31948"/>
                <a:gd name="connsiteX1" fmla="*/ 20859 w 30629"/>
                <a:gd name="connsiteY1" fmla="*/ 30738 h 31948"/>
                <a:gd name="connsiteX2" fmla="*/ 28353 w 30629"/>
                <a:gd name="connsiteY2" fmla="*/ 29998 h 31948"/>
                <a:gd name="connsiteX3" fmla="*/ 28370 w 30629"/>
                <a:gd name="connsiteY3" fmla="*/ 29976 h 31948"/>
                <a:gd name="connsiteX4" fmla="*/ 29702 w 30629"/>
                <a:gd name="connsiteY4" fmla="*/ 22451 h 31948"/>
                <a:gd name="connsiteX5" fmla="*/ 9735 w 30629"/>
                <a:gd name="connsiteY5" fmla="*/ 1211 h 31948"/>
                <a:gd name="connsiteX6" fmla="*/ 2241 w 30629"/>
                <a:gd name="connsiteY6" fmla="*/ 1951 h 31948"/>
                <a:gd name="connsiteX7" fmla="*/ 2224 w 30629"/>
                <a:gd name="connsiteY7" fmla="*/ 1973 h 31948"/>
                <a:gd name="connsiteX8" fmla="*/ 987 w 30629"/>
                <a:gd name="connsiteY8" fmla="*/ 9402 h 3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29" h="31948">
                  <a:moveTo>
                    <a:pt x="987" y="9402"/>
                  </a:moveTo>
                  <a:lnTo>
                    <a:pt x="20859" y="30738"/>
                  </a:lnTo>
                  <a:cubicBezTo>
                    <a:pt x="23133" y="32607"/>
                    <a:pt x="26488" y="32275"/>
                    <a:pt x="28353" y="29998"/>
                  </a:cubicBezTo>
                  <a:cubicBezTo>
                    <a:pt x="28359" y="29990"/>
                    <a:pt x="28365" y="29983"/>
                    <a:pt x="28370" y="29976"/>
                  </a:cubicBezTo>
                  <a:cubicBezTo>
                    <a:pt x="30754" y="28229"/>
                    <a:pt x="31340" y="24912"/>
                    <a:pt x="29702" y="22451"/>
                  </a:cubicBezTo>
                  <a:lnTo>
                    <a:pt x="9735" y="1211"/>
                  </a:lnTo>
                  <a:cubicBezTo>
                    <a:pt x="7461" y="-658"/>
                    <a:pt x="4106" y="-327"/>
                    <a:pt x="2241" y="1951"/>
                  </a:cubicBezTo>
                  <a:cubicBezTo>
                    <a:pt x="2235" y="1958"/>
                    <a:pt x="2229" y="1965"/>
                    <a:pt x="2224" y="1973"/>
                  </a:cubicBezTo>
                  <a:cubicBezTo>
                    <a:pt x="-162" y="3685"/>
                    <a:pt x="-714" y="7007"/>
                    <a:pt x="987" y="9402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C38B0210-4A3B-6440-9C3A-576771B5399E}"/>
                </a:ext>
              </a:extLst>
            </p:cNvPr>
            <p:cNvSpPr/>
            <p:nvPr/>
          </p:nvSpPr>
          <p:spPr>
            <a:xfrm>
              <a:off x="5716249" y="5185600"/>
              <a:ext cx="586644" cy="94106"/>
            </a:xfrm>
            <a:custGeom>
              <a:avLst/>
              <a:gdLst>
                <a:gd name="connsiteX0" fmla="*/ 586645 w 586644"/>
                <a:gd name="connsiteY0" fmla="*/ 47053 h 94106"/>
                <a:gd name="connsiteX1" fmla="*/ 293322 w 586644"/>
                <a:gd name="connsiteY1" fmla="*/ 94107 h 94106"/>
                <a:gd name="connsiteX2" fmla="*/ 0 w 586644"/>
                <a:gd name="connsiteY2" fmla="*/ 47053 h 94106"/>
                <a:gd name="connsiteX3" fmla="*/ 293322 w 586644"/>
                <a:gd name="connsiteY3" fmla="*/ 0 h 94106"/>
                <a:gd name="connsiteX4" fmla="*/ 586645 w 586644"/>
                <a:gd name="connsiteY4" fmla="*/ 47053 h 9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6644" h="94106">
                  <a:moveTo>
                    <a:pt x="586645" y="47053"/>
                  </a:moveTo>
                  <a:cubicBezTo>
                    <a:pt x="586645" y="73040"/>
                    <a:pt x="455320" y="94107"/>
                    <a:pt x="293322" y="94107"/>
                  </a:cubicBezTo>
                  <a:cubicBezTo>
                    <a:pt x="131325" y="94107"/>
                    <a:pt x="0" y="73040"/>
                    <a:pt x="0" y="47053"/>
                  </a:cubicBezTo>
                  <a:cubicBezTo>
                    <a:pt x="0" y="21067"/>
                    <a:pt x="131325" y="0"/>
                    <a:pt x="293322" y="0"/>
                  </a:cubicBezTo>
                  <a:cubicBezTo>
                    <a:pt x="455320" y="0"/>
                    <a:pt x="586645" y="21066"/>
                    <a:pt x="586645" y="47053"/>
                  </a:cubicBezTo>
                  <a:close/>
                </a:path>
              </a:pathLst>
            </a:custGeom>
            <a:solidFill>
              <a:srgbClr val="303056">
                <a:alpha val="44000"/>
              </a:srgb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CE347C9E-80EB-9D4E-BB66-65BF5028FAF4}"/>
                </a:ext>
              </a:extLst>
            </p:cNvPr>
            <p:cNvSpPr/>
            <p:nvPr/>
          </p:nvSpPr>
          <p:spPr>
            <a:xfrm>
              <a:off x="6144015" y="5183600"/>
              <a:ext cx="9508" cy="42"/>
            </a:xfrm>
            <a:custGeom>
              <a:avLst/>
              <a:gdLst>
                <a:gd name="connsiteX0" fmla="*/ 0 w 9508"/>
                <a:gd name="connsiteY0" fmla="*/ 0 h 42"/>
                <a:gd name="connsiteX1" fmla="*/ 0 w 9508"/>
                <a:gd name="connsiteY1" fmla="*/ 0 h 42"/>
                <a:gd name="connsiteX2" fmla="*/ 0 w 9508"/>
                <a:gd name="connsiteY2" fmla="*/ 0 h 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08" h="4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95"/>
                    <a:pt x="0" y="0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ABA504E5-8EA1-A94D-A9E3-75E236F9658A}"/>
                </a:ext>
              </a:extLst>
            </p:cNvPr>
            <p:cNvSpPr/>
            <p:nvPr/>
          </p:nvSpPr>
          <p:spPr>
            <a:xfrm>
              <a:off x="5792789" y="5164455"/>
              <a:ext cx="350750" cy="76866"/>
            </a:xfrm>
            <a:custGeom>
              <a:avLst/>
              <a:gdLst>
                <a:gd name="connsiteX0" fmla="*/ 350751 w 350750"/>
                <a:gd name="connsiteY0" fmla="*/ 18859 h 76866"/>
                <a:gd name="connsiteX1" fmla="*/ 350751 w 350750"/>
                <a:gd name="connsiteY1" fmla="*/ 286 h 76866"/>
                <a:gd name="connsiteX2" fmla="*/ 175423 w 350750"/>
                <a:gd name="connsiteY2" fmla="*/ 33052 h 76866"/>
                <a:gd name="connsiteX3" fmla="*/ 12646 w 350750"/>
                <a:gd name="connsiteY3" fmla="*/ 12287 h 76866"/>
                <a:gd name="connsiteX4" fmla="*/ 0 w 350750"/>
                <a:gd name="connsiteY4" fmla="*/ 0 h 76866"/>
                <a:gd name="connsiteX5" fmla="*/ 0 w 350750"/>
                <a:gd name="connsiteY5" fmla="*/ 44386 h 76866"/>
                <a:gd name="connsiteX6" fmla="*/ 175328 w 350750"/>
                <a:gd name="connsiteY6" fmla="*/ 76867 h 76866"/>
                <a:gd name="connsiteX7" fmla="*/ 350656 w 350750"/>
                <a:gd name="connsiteY7" fmla="*/ 44291 h 76866"/>
                <a:gd name="connsiteX8" fmla="*/ 350656 w 350750"/>
                <a:gd name="connsiteY8" fmla="*/ 44291 h 76866"/>
                <a:gd name="connsiteX9" fmla="*/ 350656 w 350750"/>
                <a:gd name="connsiteY9" fmla="*/ 19240 h 7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750" h="76866">
                  <a:moveTo>
                    <a:pt x="350751" y="18859"/>
                  </a:moveTo>
                  <a:lnTo>
                    <a:pt x="350751" y="286"/>
                  </a:lnTo>
                  <a:cubicBezTo>
                    <a:pt x="349895" y="18383"/>
                    <a:pt x="271739" y="33052"/>
                    <a:pt x="175423" y="33052"/>
                  </a:cubicBezTo>
                  <a:cubicBezTo>
                    <a:pt x="101546" y="33052"/>
                    <a:pt x="38508" y="24479"/>
                    <a:pt x="12646" y="12287"/>
                  </a:cubicBezTo>
                  <a:cubicBezTo>
                    <a:pt x="4564" y="8477"/>
                    <a:pt x="0" y="4286"/>
                    <a:pt x="0" y="0"/>
                  </a:cubicBezTo>
                  <a:lnTo>
                    <a:pt x="0" y="44386"/>
                  </a:lnTo>
                  <a:cubicBezTo>
                    <a:pt x="2092" y="62389"/>
                    <a:pt x="79677" y="76867"/>
                    <a:pt x="175328" y="76867"/>
                  </a:cubicBezTo>
                  <a:cubicBezTo>
                    <a:pt x="270979" y="76867"/>
                    <a:pt x="348944" y="62293"/>
                    <a:pt x="350656" y="44291"/>
                  </a:cubicBezTo>
                  <a:cubicBezTo>
                    <a:pt x="350656" y="44291"/>
                    <a:pt x="350656" y="44291"/>
                    <a:pt x="350656" y="44291"/>
                  </a:cubicBezTo>
                  <a:lnTo>
                    <a:pt x="350656" y="19240"/>
                  </a:lnTo>
                  <a:close/>
                </a:path>
              </a:pathLst>
            </a:custGeom>
            <a:solidFill>
              <a:srgbClr val="FFAC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475AB1C6-5B7B-C447-BFE2-4D25BDC611EF}"/>
                </a:ext>
              </a:extLst>
            </p:cNvPr>
            <p:cNvSpPr/>
            <p:nvPr/>
          </p:nvSpPr>
          <p:spPr>
            <a:xfrm>
              <a:off x="5793169" y="5131308"/>
              <a:ext cx="350757" cy="66198"/>
            </a:xfrm>
            <a:custGeom>
              <a:avLst/>
              <a:gdLst>
                <a:gd name="connsiteX0" fmla="*/ 12646 w 350757"/>
                <a:gd name="connsiteY0" fmla="*/ 45434 h 66198"/>
                <a:gd name="connsiteX1" fmla="*/ 175423 w 350757"/>
                <a:gd name="connsiteY1" fmla="*/ 66199 h 66198"/>
                <a:gd name="connsiteX2" fmla="*/ 350751 w 350757"/>
                <a:gd name="connsiteY2" fmla="*/ 33433 h 66198"/>
                <a:gd name="connsiteX3" fmla="*/ 175423 w 350757"/>
                <a:gd name="connsiteY3" fmla="*/ 0 h 66198"/>
                <a:gd name="connsiteX4" fmla="*/ 0 w 350757"/>
                <a:gd name="connsiteY4" fmla="*/ 33147 h 66198"/>
                <a:gd name="connsiteX5" fmla="*/ 12646 w 350757"/>
                <a:gd name="connsiteY5" fmla="*/ 45434 h 66198"/>
                <a:gd name="connsiteX6" fmla="*/ 175423 w 350757"/>
                <a:gd name="connsiteY6" fmla="*/ 7334 h 66198"/>
                <a:gd name="connsiteX7" fmla="*/ 323558 w 350757"/>
                <a:gd name="connsiteY7" fmla="*/ 33052 h 66198"/>
                <a:gd name="connsiteX8" fmla="*/ 175423 w 350757"/>
                <a:gd name="connsiteY8" fmla="*/ 58674 h 66198"/>
                <a:gd name="connsiteX9" fmla="*/ 27098 w 350757"/>
                <a:gd name="connsiteY9" fmla="*/ 33147 h 66198"/>
                <a:gd name="connsiteX10" fmla="*/ 175423 w 350757"/>
                <a:gd name="connsiteY10" fmla="*/ 7429 h 6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0757" h="66198">
                  <a:moveTo>
                    <a:pt x="12646" y="45434"/>
                  </a:moveTo>
                  <a:cubicBezTo>
                    <a:pt x="38508" y="57626"/>
                    <a:pt x="101546" y="66199"/>
                    <a:pt x="175423" y="66199"/>
                  </a:cubicBezTo>
                  <a:cubicBezTo>
                    <a:pt x="271739" y="66199"/>
                    <a:pt x="349895" y="51530"/>
                    <a:pt x="350751" y="33433"/>
                  </a:cubicBezTo>
                  <a:cubicBezTo>
                    <a:pt x="351607" y="15335"/>
                    <a:pt x="272310" y="0"/>
                    <a:pt x="175423" y="0"/>
                  </a:cubicBezTo>
                  <a:cubicBezTo>
                    <a:pt x="78536" y="0"/>
                    <a:pt x="0" y="14859"/>
                    <a:pt x="0" y="33147"/>
                  </a:cubicBezTo>
                  <a:cubicBezTo>
                    <a:pt x="0" y="37433"/>
                    <a:pt x="4564" y="41624"/>
                    <a:pt x="12646" y="45434"/>
                  </a:cubicBezTo>
                  <a:close/>
                  <a:moveTo>
                    <a:pt x="175423" y="7334"/>
                  </a:moveTo>
                  <a:cubicBezTo>
                    <a:pt x="257192" y="7334"/>
                    <a:pt x="323558" y="18860"/>
                    <a:pt x="323558" y="33052"/>
                  </a:cubicBezTo>
                  <a:cubicBezTo>
                    <a:pt x="323558" y="47244"/>
                    <a:pt x="257002" y="58674"/>
                    <a:pt x="175423" y="58674"/>
                  </a:cubicBezTo>
                  <a:cubicBezTo>
                    <a:pt x="93844" y="58674"/>
                    <a:pt x="27098" y="47339"/>
                    <a:pt x="27098" y="33147"/>
                  </a:cubicBezTo>
                  <a:cubicBezTo>
                    <a:pt x="27098" y="18955"/>
                    <a:pt x="93654" y="7429"/>
                    <a:pt x="175423" y="7429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F3FE35E1-0B5C-6A47-A9A1-0AF54BB90716}"/>
                </a:ext>
              </a:extLst>
            </p:cNvPr>
            <p:cNvSpPr/>
            <p:nvPr/>
          </p:nvSpPr>
          <p:spPr>
            <a:xfrm>
              <a:off x="5820267" y="5138737"/>
              <a:ext cx="296460" cy="51339"/>
            </a:xfrm>
            <a:custGeom>
              <a:avLst/>
              <a:gdLst>
                <a:gd name="connsiteX0" fmla="*/ 148325 w 296460"/>
                <a:gd name="connsiteY0" fmla="*/ 51340 h 51339"/>
                <a:gd name="connsiteX1" fmla="*/ 296460 w 296460"/>
                <a:gd name="connsiteY1" fmla="*/ 25718 h 51339"/>
                <a:gd name="connsiteX2" fmla="*/ 148325 w 296460"/>
                <a:gd name="connsiteY2" fmla="*/ 0 h 51339"/>
                <a:gd name="connsiteX3" fmla="*/ 0 w 296460"/>
                <a:gd name="connsiteY3" fmla="*/ 25718 h 51339"/>
                <a:gd name="connsiteX4" fmla="*/ 148325 w 296460"/>
                <a:gd name="connsiteY4" fmla="*/ 5134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460" h="51339">
                  <a:moveTo>
                    <a:pt x="148325" y="51340"/>
                  </a:moveTo>
                  <a:cubicBezTo>
                    <a:pt x="230094" y="51340"/>
                    <a:pt x="296460" y="39910"/>
                    <a:pt x="296460" y="25718"/>
                  </a:cubicBezTo>
                  <a:cubicBezTo>
                    <a:pt x="296460" y="11525"/>
                    <a:pt x="229904" y="0"/>
                    <a:pt x="148325" y="0"/>
                  </a:cubicBezTo>
                  <a:cubicBezTo>
                    <a:pt x="66746" y="0"/>
                    <a:pt x="0" y="11525"/>
                    <a:pt x="0" y="25718"/>
                  </a:cubicBezTo>
                  <a:cubicBezTo>
                    <a:pt x="0" y="39910"/>
                    <a:pt x="66556" y="51340"/>
                    <a:pt x="148325" y="51340"/>
                  </a:cubicBezTo>
                  <a:close/>
                </a:path>
              </a:pathLst>
            </a:custGeom>
            <a:solidFill>
              <a:srgbClr val="FFAC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B23B36FF-7141-CA4D-9D37-952DB2175C8C}"/>
                </a:ext>
              </a:extLst>
            </p:cNvPr>
            <p:cNvSpPr/>
            <p:nvPr/>
          </p:nvSpPr>
          <p:spPr>
            <a:xfrm>
              <a:off x="6144015" y="5131117"/>
              <a:ext cx="9508" cy="9525"/>
            </a:xfrm>
            <a:custGeom>
              <a:avLst/>
              <a:gdLst>
                <a:gd name="connsiteX0" fmla="*/ 0 w 9508"/>
                <a:gd name="connsiteY0" fmla="*/ 0 h 9525"/>
                <a:gd name="connsiteX1" fmla="*/ 0 w 950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08" h="952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D4031E35-9C05-CD4C-99DB-A97E356D375B}"/>
                </a:ext>
              </a:extLst>
            </p:cNvPr>
            <p:cNvSpPr/>
            <p:nvPr/>
          </p:nvSpPr>
          <p:spPr>
            <a:xfrm>
              <a:off x="5792789" y="5111400"/>
              <a:ext cx="350750" cy="76866"/>
            </a:xfrm>
            <a:custGeom>
              <a:avLst/>
              <a:gdLst>
                <a:gd name="connsiteX0" fmla="*/ 350751 w 350750"/>
                <a:gd name="connsiteY0" fmla="*/ 19336 h 76866"/>
                <a:gd name="connsiteX1" fmla="*/ 350751 w 350750"/>
                <a:gd name="connsiteY1" fmla="*/ 286 h 76866"/>
                <a:gd name="connsiteX2" fmla="*/ 175423 w 350750"/>
                <a:gd name="connsiteY2" fmla="*/ 33052 h 76866"/>
                <a:gd name="connsiteX3" fmla="*/ 12646 w 350750"/>
                <a:gd name="connsiteY3" fmla="*/ 12287 h 76866"/>
                <a:gd name="connsiteX4" fmla="*/ 0 w 350750"/>
                <a:gd name="connsiteY4" fmla="*/ 0 h 76866"/>
                <a:gd name="connsiteX5" fmla="*/ 0 w 350750"/>
                <a:gd name="connsiteY5" fmla="*/ 44482 h 76866"/>
                <a:gd name="connsiteX6" fmla="*/ 175328 w 350750"/>
                <a:gd name="connsiteY6" fmla="*/ 76867 h 76866"/>
                <a:gd name="connsiteX7" fmla="*/ 350656 w 350750"/>
                <a:gd name="connsiteY7" fmla="*/ 44387 h 76866"/>
                <a:gd name="connsiteX8" fmla="*/ 350656 w 350750"/>
                <a:gd name="connsiteY8" fmla="*/ 44387 h 76866"/>
                <a:gd name="connsiteX9" fmla="*/ 350656 w 350750"/>
                <a:gd name="connsiteY9" fmla="*/ 19336 h 7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750" h="76866">
                  <a:moveTo>
                    <a:pt x="350751" y="19336"/>
                  </a:moveTo>
                  <a:lnTo>
                    <a:pt x="350751" y="286"/>
                  </a:lnTo>
                  <a:cubicBezTo>
                    <a:pt x="349895" y="18479"/>
                    <a:pt x="271739" y="33052"/>
                    <a:pt x="175423" y="33052"/>
                  </a:cubicBezTo>
                  <a:cubicBezTo>
                    <a:pt x="101546" y="33052"/>
                    <a:pt x="38508" y="24479"/>
                    <a:pt x="12646" y="12287"/>
                  </a:cubicBezTo>
                  <a:cubicBezTo>
                    <a:pt x="4564" y="8477"/>
                    <a:pt x="0" y="4381"/>
                    <a:pt x="0" y="0"/>
                  </a:cubicBezTo>
                  <a:lnTo>
                    <a:pt x="0" y="44482"/>
                  </a:lnTo>
                  <a:cubicBezTo>
                    <a:pt x="2092" y="62389"/>
                    <a:pt x="79677" y="76867"/>
                    <a:pt x="175328" y="76867"/>
                  </a:cubicBezTo>
                  <a:cubicBezTo>
                    <a:pt x="270979" y="76867"/>
                    <a:pt x="348944" y="62389"/>
                    <a:pt x="350656" y="44387"/>
                  </a:cubicBezTo>
                  <a:cubicBezTo>
                    <a:pt x="350656" y="44387"/>
                    <a:pt x="350656" y="44387"/>
                    <a:pt x="350656" y="44387"/>
                  </a:cubicBezTo>
                  <a:lnTo>
                    <a:pt x="350656" y="19336"/>
                  </a:lnTo>
                  <a:close/>
                </a:path>
              </a:pathLst>
            </a:custGeom>
            <a:solidFill>
              <a:srgbClr val="FFAC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F2C69AF9-118D-F64A-B3E6-0FECDFB8A50A}"/>
                </a:ext>
              </a:extLst>
            </p:cNvPr>
            <p:cNvSpPr/>
            <p:nvPr/>
          </p:nvSpPr>
          <p:spPr>
            <a:xfrm>
              <a:off x="5793169" y="5079110"/>
              <a:ext cx="350757" cy="66103"/>
            </a:xfrm>
            <a:custGeom>
              <a:avLst/>
              <a:gdLst>
                <a:gd name="connsiteX0" fmla="*/ 12646 w 350757"/>
                <a:gd name="connsiteY0" fmla="*/ 45339 h 66103"/>
                <a:gd name="connsiteX1" fmla="*/ 175423 w 350757"/>
                <a:gd name="connsiteY1" fmla="*/ 66104 h 66103"/>
                <a:gd name="connsiteX2" fmla="*/ 350751 w 350757"/>
                <a:gd name="connsiteY2" fmla="*/ 33338 h 66103"/>
                <a:gd name="connsiteX3" fmla="*/ 175423 w 350757"/>
                <a:gd name="connsiteY3" fmla="*/ 0 h 66103"/>
                <a:gd name="connsiteX4" fmla="*/ 0 w 350757"/>
                <a:gd name="connsiteY4" fmla="*/ 33052 h 66103"/>
                <a:gd name="connsiteX5" fmla="*/ 12646 w 350757"/>
                <a:gd name="connsiteY5" fmla="*/ 45339 h 66103"/>
                <a:gd name="connsiteX6" fmla="*/ 175423 w 350757"/>
                <a:gd name="connsiteY6" fmla="*/ 7239 h 66103"/>
                <a:gd name="connsiteX7" fmla="*/ 323558 w 350757"/>
                <a:gd name="connsiteY7" fmla="*/ 32957 h 66103"/>
                <a:gd name="connsiteX8" fmla="*/ 175423 w 350757"/>
                <a:gd name="connsiteY8" fmla="*/ 58674 h 66103"/>
                <a:gd name="connsiteX9" fmla="*/ 27098 w 350757"/>
                <a:gd name="connsiteY9" fmla="*/ 32766 h 66103"/>
                <a:gd name="connsiteX10" fmla="*/ 175423 w 350757"/>
                <a:gd name="connsiteY10" fmla="*/ 7239 h 6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0757" h="66103">
                  <a:moveTo>
                    <a:pt x="12646" y="45339"/>
                  </a:moveTo>
                  <a:cubicBezTo>
                    <a:pt x="38508" y="57531"/>
                    <a:pt x="101546" y="66104"/>
                    <a:pt x="175423" y="66104"/>
                  </a:cubicBezTo>
                  <a:cubicBezTo>
                    <a:pt x="271739" y="66104"/>
                    <a:pt x="349895" y="51530"/>
                    <a:pt x="350751" y="33338"/>
                  </a:cubicBezTo>
                  <a:cubicBezTo>
                    <a:pt x="351607" y="15145"/>
                    <a:pt x="272310" y="0"/>
                    <a:pt x="175423" y="0"/>
                  </a:cubicBezTo>
                  <a:cubicBezTo>
                    <a:pt x="78536" y="0"/>
                    <a:pt x="0" y="14764"/>
                    <a:pt x="0" y="33052"/>
                  </a:cubicBezTo>
                  <a:cubicBezTo>
                    <a:pt x="0" y="37148"/>
                    <a:pt x="4564" y="41243"/>
                    <a:pt x="12646" y="45339"/>
                  </a:cubicBezTo>
                  <a:close/>
                  <a:moveTo>
                    <a:pt x="175423" y="7239"/>
                  </a:moveTo>
                  <a:cubicBezTo>
                    <a:pt x="257192" y="7239"/>
                    <a:pt x="323558" y="18764"/>
                    <a:pt x="323558" y="32957"/>
                  </a:cubicBezTo>
                  <a:cubicBezTo>
                    <a:pt x="323558" y="47149"/>
                    <a:pt x="257002" y="58674"/>
                    <a:pt x="175423" y="58674"/>
                  </a:cubicBezTo>
                  <a:cubicBezTo>
                    <a:pt x="93844" y="58674"/>
                    <a:pt x="27098" y="46958"/>
                    <a:pt x="27098" y="32766"/>
                  </a:cubicBezTo>
                  <a:cubicBezTo>
                    <a:pt x="27098" y="18574"/>
                    <a:pt x="93654" y="7239"/>
                    <a:pt x="175423" y="7239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D6702473-E656-3643-9148-A4497E6613C5}"/>
                </a:ext>
              </a:extLst>
            </p:cNvPr>
            <p:cNvSpPr/>
            <p:nvPr/>
          </p:nvSpPr>
          <p:spPr>
            <a:xfrm>
              <a:off x="5820267" y="5086159"/>
              <a:ext cx="296460" cy="51434"/>
            </a:xfrm>
            <a:custGeom>
              <a:avLst/>
              <a:gdLst>
                <a:gd name="connsiteX0" fmla="*/ 148325 w 296460"/>
                <a:gd name="connsiteY0" fmla="*/ 51435 h 51434"/>
                <a:gd name="connsiteX1" fmla="*/ 296460 w 296460"/>
                <a:gd name="connsiteY1" fmla="*/ 25717 h 51434"/>
                <a:gd name="connsiteX2" fmla="*/ 148325 w 296460"/>
                <a:gd name="connsiteY2" fmla="*/ 0 h 51434"/>
                <a:gd name="connsiteX3" fmla="*/ 0 w 296460"/>
                <a:gd name="connsiteY3" fmla="*/ 25717 h 51434"/>
                <a:gd name="connsiteX4" fmla="*/ 148325 w 296460"/>
                <a:gd name="connsiteY4" fmla="*/ 51435 h 5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460" h="51434">
                  <a:moveTo>
                    <a:pt x="148325" y="51435"/>
                  </a:moveTo>
                  <a:cubicBezTo>
                    <a:pt x="230094" y="51435"/>
                    <a:pt x="296460" y="39910"/>
                    <a:pt x="296460" y="25717"/>
                  </a:cubicBezTo>
                  <a:cubicBezTo>
                    <a:pt x="296460" y="11525"/>
                    <a:pt x="229904" y="0"/>
                    <a:pt x="148325" y="0"/>
                  </a:cubicBezTo>
                  <a:cubicBezTo>
                    <a:pt x="66746" y="0"/>
                    <a:pt x="0" y="11525"/>
                    <a:pt x="0" y="25717"/>
                  </a:cubicBezTo>
                  <a:cubicBezTo>
                    <a:pt x="0" y="39910"/>
                    <a:pt x="66556" y="51435"/>
                    <a:pt x="148325" y="51435"/>
                  </a:cubicBezTo>
                  <a:close/>
                </a:path>
              </a:pathLst>
            </a:custGeom>
            <a:solidFill>
              <a:srgbClr val="FFAC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511C4A50-B810-174E-8AAB-C96AC1F0BE62}"/>
                </a:ext>
              </a:extLst>
            </p:cNvPr>
            <p:cNvSpPr/>
            <p:nvPr/>
          </p:nvSpPr>
          <p:spPr>
            <a:xfrm>
              <a:off x="6164933" y="5074729"/>
              <a:ext cx="9508" cy="9525"/>
            </a:xfrm>
            <a:custGeom>
              <a:avLst/>
              <a:gdLst>
                <a:gd name="connsiteX0" fmla="*/ 0 w 9508"/>
                <a:gd name="connsiteY0" fmla="*/ 0 h 9525"/>
                <a:gd name="connsiteX1" fmla="*/ 0 w 9508"/>
                <a:gd name="connsiteY1" fmla="*/ 0 h 9525"/>
                <a:gd name="connsiteX2" fmla="*/ 0 w 9508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08" h="952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9595E8D6-6C43-0E45-BAAE-52F366CA1FF2}"/>
                </a:ext>
              </a:extLst>
            </p:cNvPr>
            <p:cNvSpPr/>
            <p:nvPr/>
          </p:nvSpPr>
          <p:spPr>
            <a:xfrm>
              <a:off x="5814182" y="5055489"/>
              <a:ext cx="350655" cy="76866"/>
            </a:xfrm>
            <a:custGeom>
              <a:avLst/>
              <a:gdLst>
                <a:gd name="connsiteX0" fmla="*/ 350656 w 350655"/>
                <a:gd name="connsiteY0" fmla="*/ 18859 h 76866"/>
                <a:gd name="connsiteX1" fmla="*/ 350656 w 350655"/>
                <a:gd name="connsiteY1" fmla="*/ 286 h 76866"/>
                <a:gd name="connsiteX2" fmla="*/ 175328 w 350655"/>
                <a:gd name="connsiteY2" fmla="*/ 33052 h 76866"/>
                <a:gd name="connsiteX3" fmla="*/ 12551 w 350655"/>
                <a:gd name="connsiteY3" fmla="*/ 12287 h 76866"/>
                <a:gd name="connsiteX4" fmla="*/ 0 w 350655"/>
                <a:gd name="connsiteY4" fmla="*/ 0 h 76866"/>
                <a:gd name="connsiteX5" fmla="*/ 0 w 350655"/>
                <a:gd name="connsiteY5" fmla="*/ 44482 h 76866"/>
                <a:gd name="connsiteX6" fmla="*/ 175328 w 350655"/>
                <a:gd name="connsiteY6" fmla="*/ 76867 h 76866"/>
                <a:gd name="connsiteX7" fmla="*/ 350561 w 350655"/>
                <a:gd name="connsiteY7" fmla="*/ 44387 h 76866"/>
                <a:gd name="connsiteX8" fmla="*/ 350561 w 350655"/>
                <a:gd name="connsiteY8" fmla="*/ 43910 h 76866"/>
                <a:gd name="connsiteX9" fmla="*/ 350561 w 350655"/>
                <a:gd name="connsiteY9" fmla="*/ 18859 h 7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655" h="76866">
                  <a:moveTo>
                    <a:pt x="350656" y="18859"/>
                  </a:moveTo>
                  <a:lnTo>
                    <a:pt x="350656" y="286"/>
                  </a:lnTo>
                  <a:cubicBezTo>
                    <a:pt x="349800" y="18479"/>
                    <a:pt x="271739" y="33052"/>
                    <a:pt x="175328" y="33052"/>
                  </a:cubicBezTo>
                  <a:cubicBezTo>
                    <a:pt x="101546" y="33052"/>
                    <a:pt x="38508" y="24479"/>
                    <a:pt x="12551" y="12287"/>
                  </a:cubicBezTo>
                  <a:cubicBezTo>
                    <a:pt x="4564" y="8477"/>
                    <a:pt x="0" y="4381"/>
                    <a:pt x="0" y="0"/>
                  </a:cubicBezTo>
                  <a:lnTo>
                    <a:pt x="0" y="44482"/>
                  </a:lnTo>
                  <a:cubicBezTo>
                    <a:pt x="2092" y="62389"/>
                    <a:pt x="79677" y="76867"/>
                    <a:pt x="175328" y="76867"/>
                  </a:cubicBezTo>
                  <a:cubicBezTo>
                    <a:pt x="270979" y="76867"/>
                    <a:pt x="348849" y="62389"/>
                    <a:pt x="350561" y="44387"/>
                  </a:cubicBezTo>
                  <a:cubicBezTo>
                    <a:pt x="350561" y="44387"/>
                    <a:pt x="350561" y="43910"/>
                    <a:pt x="350561" y="43910"/>
                  </a:cubicBezTo>
                  <a:lnTo>
                    <a:pt x="350561" y="18859"/>
                  </a:lnTo>
                  <a:close/>
                </a:path>
              </a:pathLst>
            </a:custGeom>
            <a:solidFill>
              <a:srgbClr val="FFAC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AF962FB8-1805-A841-8939-605762B631CF}"/>
                </a:ext>
              </a:extLst>
            </p:cNvPr>
            <p:cNvSpPr/>
            <p:nvPr/>
          </p:nvSpPr>
          <p:spPr>
            <a:xfrm>
              <a:off x="5814182" y="5022437"/>
              <a:ext cx="350662" cy="66103"/>
            </a:xfrm>
            <a:custGeom>
              <a:avLst/>
              <a:gdLst>
                <a:gd name="connsiteX0" fmla="*/ 12551 w 350662"/>
                <a:gd name="connsiteY0" fmla="*/ 45339 h 66103"/>
                <a:gd name="connsiteX1" fmla="*/ 175328 w 350662"/>
                <a:gd name="connsiteY1" fmla="*/ 66104 h 66103"/>
                <a:gd name="connsiteX2" fmla="*/ 350656 w 350662"/>
                <a:gd name="connsiteY2" fmla="*/ 33338 h 66103"/>
                <a:gd name="connsiteX3" fmla="*/ 175328 w 350662"/>
                <a:gd name="connsiteY3" fmla="*/ 0 h 66103"/>
                <a:gd name="connsiteX4" fmla="*/ 0 w 350662"/>
                <a:gd name="connsiteY4" fmla="*/ 33052 h 66103"/>
                <a:gd name="connsiteX5" fmla="*/ 12551 w 350662"/>
                <a:gd name="connsiteY5" fmla="*/ 45339 h 66103"/>
                <a:gd name="connsiteX6" fmla="*/ 175328 w 350662"/>
                <a:gd name="connsiteY6" fmla="*/ 7239 h 66103"/>
                <a:gd name="connsiteX7" fmla="*/ 323463 w 350662"/>
                <a:gd name="connsiteY7" fmla="*/ 32956 h 66103"/>
                <a:gd name="connsiteX8" fmla="*/ 175328 w 350662"/>
                <a:gd name="connsiteY8" fmla="*/ 58674 h 66103"/>
                <a:gd name="connsiteX9" fmla="*/ 27288 w 350662"/>
                <a:gd name="connsiteY9" fmla="*/ 32956 h 66103"/>
                <a:gd name="connsiteX10" fmla="*/ 175328 w 350662"/>
                <a:gd name="connsiteY10" fmla="*/ 7334 h 6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0662" h="66103">
                  <a:moveTo>
                    <a:pt x="12551" y="45339"/>
                  </a:moveTo>
                  <a:cubicBezTo>
                    <a:pt x="38508" y="57531"/>
                    <a:pt x="101546" y="66104"/>
                    <a:pt x="175328" y="66104"/>
                  </a:cubicBezTo>
                  <a:cubicBezTo>
                    <a:pt x="271739" y="66104"/>
                    <a:pt x="349800" y="51530"/>
                    <a:pt x="350656" y="33338"/>
                  </a:cubicBezTo>
                  <a:cubicBezTo>
                    <a:pt x="351512" y="15145"/>
                    <a:pt x="272215" y="0"/>
                    <a:pt x="175328" y="0"/>
                  </a:cubicBezTo>
                  <a:cubicBezTo>
                    <a:pt x="78441" y="0"/>
                    <a:pt x="0" y="14764"/>
                    <a:pt x="0" y="33052"/>
                  </a:cubicBezTo>
                  <a:cubicBezTo>
                    <a:pt x="0" y="37433"/>
                    <a:pt x="4564" y="41529"/>
                    <a:pt x="12551" y="45339"/>
                  </a:cubicBezTo>
                  <a:close/>
                  <a:moveTo>
                    <a:pt x="175328" y="7239"/>
                  </a:moveTo>
                  <a:cubicBezTo>
                    <a:pt x="257192" y="7239"/>
                    <a:pt x="323463" y="18764"/>
                    <a:pt x="323463" y="32956"/>
                  </a:cubicBezTo>
                  <a:cubicBezTo>
                    <a:pt x="323463" y="47149"/>
                    <a:pt x="256907" y="58674"/>
                    <a:pt x="175328" y="58674"/>
                  </a:cubicBezTo>
                  <a:cubicBezTo>
                    <a:pt x="93749" y="58674"/>
                    <a:pt x="27288" y="47149"/>
                    <a:pt x="27288" y="32956"/>
                  </a:cubicBezTo>
                  <a:cubicBezTo>
                    <a:pt x="27288" y="18764"/>
                    <a:pt x="93559" y="7334"/>
                    <a:pt x="175328" y="7334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F266EBC9-C6D2-104C-89BB-A801AAED76F5}"/>
                </a:ext>
              </a:extLst>
            </p:cNvPr>
            <p:cNvSpPr/>
            <p:nvPr/>
          </p:nvSpPr>
          <p:spPr>
            <a:xfrm>
              <a:off x="5841470" y="5029771"/>
              <a:ext cx="296174" cy="51434"/>
            </a:xfrm>
            <a:custGeom>
              <a:avLst/>
              <a:gdLst>
                <a:gd name="connsiteX0" fmla="*/ 148040 w 296174"/>
                <a:gd name="connsiteY0" fmla="*/ 51435 h 51434"/>
                <a:gd name="connsiteX1" fmla="*/ 296175 w 296174"/>
                <a:gd name="connsiteY1" fmla="*/ 25718 h 51434"/>
                <a:gd name="connsiteX2" fmla="*/ 148040 w 296174"/>
                <a:gd name="connsiteY2" fmla="*/ 0 h 51434"/>
                <a:gd name="connsiteX3" fmla="*/ 0 w 296174"/>
                <a:gd name="connsiteY3" fmla="*/ 25718 h 51434"/>
                <a:gd name="connsiteX4" fmla="*/ 148040 w 296174"/>
                <a:gd name="connsiteY4" fmla="*/ 51435 h 5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174" h="51434">
                  <a:moveTo>
                    <a:pt x="148040" y="51435"/>
                  </a:moveTo>
                  <a:cubicBezTo>
                    <a:pt x="229904" y="51435"/>
                    <a:pt x="296175" y="39910"/>
                    <a:pt x="296175" y="25718"/>
                  </a:cubicBezTo>
                  <a:cubicBezTo>
                    <a:pt x="296175" y="11525"/>
                    <a:pt x="229619" y="0"/>
                    <a:pt x="148040" y="0"/>
                  </a:cubicBezTo>
                  <a:cubicBezTo>
                    <a:pt x="66461" y="0"/>
                    <a:pt x="0" y="11525"/>
                    <a:pt x="0" y="25718"/>
                  </a:cubicBezTo>
                  <a:cubicBezTo>
                    <a:pt x="0" y="39910"/>
                    <a:pt x="66271" y="51435"/>
                    <a:pt x="148040" y="51435"/>
                  </a:cubicBezTo>
                  <a:close/>
                </a:path>
              </a:pathLst>
            </a:custGeom>
            <a:solidFill>
              <a:srgbClr val="FFE9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B7E0DF56-6660-9E4B-96C5-FDDC6B64D6F3}"/>
                </a:ext>
              </a:extLst>
            </p:cNvPr>
            <p:cNvSpPr/>
            <p:nvPr/>
          </p:nvSpPr>
          <p:spPr>
            <a:xfrm>
              <a:off x="6476320" y="5237321"/>
              <a:ext cx="9508" cy="9525"/>
            </a:xfrm>
            <a:custGeom>
              <a:avLst/>
              <a:gdLst>
                <a:gd name="connsiteX0" fmla="*/ 0 w 9508"/>
                <a:gd name="connsiteY0" fmla="*/ 0 h 9525"/>
                <a:gd name="connsiteX1" fmla="*/ 0 w 950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08" h="952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E636AF54-27E2-8A4A-B696-0EA7249C54B2}"/>
                </a:ext>
              </a:extLst>
            </p:cNvPr>
            <p:cNvSpPr/>
            <p:nvPr/>
          </p:nvSpPr>
          <p:spPr>
            <a:xfrm>
              <a:off x="6086491" y="5183314"/>
              <a:ext cx="357026" cy="61817"/>
            </a:xfrm>
            <a:custGeom>
              <a:avLst/>
              <a:gdLst>
                <a:gd name="connsiteX0" fmla="*/ 178656 w 357026"/>
                <a:gd name="connsiteY0" fmla="*/ 0 h 61817"/>
                <a:gd name="connsiteX1" fmla="*/ 357026 w 357026"/>
                <a:gd name="connsiteY1" fmla="*/ 30861 h 61817"/>
                <a:gd name="connsiteX2" fmla="*/ 178656 w 357026"/>
                <a:gd name="connsiteY2" fmla="*/ 61817 h 61817"/>
                <a:gd name="connsiteX3" fmla="*/ 0 w 357026"/>
                <a:gd name="connsiteY3" fmla="*/ 30861 h 61817"/>
                <a:gd name="connsiteX4" fmla="*/ 178656 w 357026"/>
                <a:gd name="connsiteY4" fmla="*/ 0 h 61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026" h="61817">
                  <a:moveTo>
                    <a:pt x="178656" y="0"/>
                  </a:moveTo>
                  <a:cubicBezTo>
                    <a:pt x="277159" y="0"/>
                    <a:pt x="357026" y="13811"/>
                    <a:pt x="357026" y="30861"/>
                  </a:cubicBezTo>
                  <a:cubicBezTo>
                    <a:pt x="357026" y="47911"/>
                    <a:pt x="277159" y="61817"/>
                    <a:pt x="178656" y="61817"/>
                  </a:cubicBezTo>
                  <a:cubicBezTo>
                    <a:pt x="80153" y="61817"/>
                    <a:pt x="0" y="48006"/>
                    <a:pt x="0" y="30861"/>
                  </a:cubicBezTo>
                  <a:cubicBezTo>
                    <a:pt x="0" y="13716"/>
                    <a:pt x="80058" y="0"/>
                    <a:pt x="178656" y="0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70F3FF3D-A258-684C-A96B-F9D01B65EDE6}"/>
                </a:ext>
              </a:extLst>
            </p:cNvPr>
            <p:cNvSpPr/>
            <p:nvPr/>
          </p:nvSpPr>
          <p:spPr>
            <a:xfrm>
              <a:off x="6086491" y="5183314"/>
              <a:ext cx="357026" cy="61817"/>
            </a:xfrm>
            <a:custGeom>
              <a:avLst/>
              <a:gdLst>
                <a:gd name="connsiteX0" fmla="*/ 178656 w 357026"/>
                <a:gd name="connsiteY0" fmla="*/ 61817 h 61817"/>
                <a:gd name="connsiteX1" fmla="*/ 357026 w 357026"/>
                <a:gd name="connsiteY1" fmla="*/ 30861 h 61817"/>
                <a:gd name="connsiteX2" fmla="*/ 178656 w 357026"/>
                <a:gd name="connsiteY2" fmla="*/ 0 h 61817"/>
                <a:gd name="connsiteX3" fmla="*/ 0 w 357026"/>
                <a:gd name="connsiteY3" fmla="*/ 30861 h 61817"/>
                <a:gd name="connsiteX4" fmla="*/ 178656 w 357026"/>
                <a:gd name="connsiteY4" fmla="*/ 61817 h 61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026" h="61817">
                  <a:moveTo>
                    <a:pt x="178656" y="61817"/>
                  </a:moveTo>
                  <a:cubicBezTo>
                    <a:pt x="277159" y="61817"/>
                    <a:pt x="357026" y="48006"/>
                    <a:pt x="357026" y="30861"/>
                  </a:cubicBezTo>
                  <a:cubicBezTo>
                    <a:pt x="357026" y="13716"/>
                    <a:pt x="277159" y="0"/>
                    <a:pt x="178656" y="0"/>
                  </a:cubicBezTo>
                  <a:cubicBezTo>
                    <a:pt x="80153" y="0"/>
                    <a:pt x="0" y="13811"/>
                    <a:pt x="0" y="30861"/>
                  </a:cubicBezTo>
                  <a:cubicBezTo>
                    <a:pt x="0" y="47911"/>
                    <a:pt x="80058" y="61817"/>
                    <a:pt x="178656" y="61817"/>
                  </a:cubicBezTo>
                  <a:close/>
                </a:path>
              </a:pathLst>
            </a:custGeom>
            <a:solidFill>
              <a:srgbClr val="FFE9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934177CA-FCD4-374D-BF86-9BA41E316F96}"/>
                </a:ext>
              </a:extLst>
            </p:cNvPr>
            <p:cNvSpPr/>
            <p:nvPr/>
          </p:nvSpPr>
          <p:spPr>
            <a:xfrm>
              <a:off x="6021647" y="5249322"/>
              <a:ext cx="447447" cy="83819"/>
            </a:xfrm>
            <a:custGeom>
              <a:avLst/>
              <a:gdLst>
                <a:gd name="connsiteX0" fmla="*/ 447448 w 447447"/>
                <a:gd name="connsiteY0" fmla="*/ 41910 h 83819"/>
                <a:gd name="connsiteX1" fmla="*/ 223724 w 447447"/>
                <a:gd name="connsiteY1" fmla="*/ 83820 h 83819"/>
                <a:gd name="connsiteX2" fmla="*/ 0 w 447447"/>
                <a:gd name="connsiteY2" fmla="*/ 41910 h 83819"/>
                <a:gd name="connsiteX3" fmla="*/ 223724 w 447447"/>
                <a:gd name="connsiteY3" fmla="*/ 0 h 83819"/>
                <a:gd name="connsiteX4" fmla="*/ 447448 w 447447"/>
                <a:gd name="connsiteY4" fmla="*/ 41910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447" h="83819">
                  <a:moveTo>
                    <a:pt x="447448" y="41910"/>
                  </a:moveTo>
                  <a:cubicBezTo>
                    <a:pt x="447448" y="65056"/>
                    <a:pt x="347283" y="83820"/>
                    <a:pt x="223724" y="83820"/>
                  </a:cubicBezTo>
                  <a:cubicBezTo>
                    <a:pt x="100165" y="83820"/>
                    <a:pt x="0" y="65056"/>
                    <a:pt x="0" y="41910"/>
                  </a:cubicBezTo>
                  <a:cubicBezTo>
                    <a:pt x="0" y="18764"/>
                    <a:pt x="100165" y="0"/>
                    <a:pt x="223724" y="0"/>
                  </a:cubicBezTo>
                  <a:cubicBezTo>
                    <a:pt x="347283" y="0"/>
                    <a:pt x="447448" y="18764"/>
                    <a:pt x="447448" y="41910"/>
                  </a:cubicBezTo>
                  <a:close/>
                </a:path>
              </a:pathLst>
            </a:custGeom>
            <a:solidFill>
              <a:srgbClr val="303056">
                <a:alpha val="44000"/>
              </a:srgb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10C8997F-93DD-1343-BE38-D00E406765E6}"/>
                </a:ext>
              </a:extLst>
            </p:cNvPr>
            <p:cNvSpPr/>
            <p:nvPr/>
          </p:nvSpPr>
          <p:spPr>
            <a:xfrm>
              <a:off x="6125760" y="5191982"/>
              <a:ext cx="9508" cy="84"/>
            </a:xfrm>
            <a:custGeom>
              <a:avLst/>
              <a:gdLst>
                <a:gd name="connsiteX0" fmla="*/ 0 w 9508"/>
                <a:gd name="connsiteY0" fmla="*/ 0 h 84"/>
                <a:gd name="connsiteX1" fmla="*/ 0 w 9508"/>
                <a:gd name="connsiteY1" fmla="*/ 0 h 84"/>
                <a:gd name="connsiteX2" fmla="*/ 0 w 9508"/>
                <a:gd name="connsiteY2" fmla="*/ 0 h 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08" h="8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90"/>
                    <a:pt x="0" y="0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D3CACDB8-51D3-9946-B4DF-A9BF77648496}"/>
                </a:ext>
              </a:extLst>
            </p:cNvPr>
            <p:cNvSpPr/>
            <p:nvPr/>
          </p:nvSpPr>
          <p:spPr>
            <a:xfrm>
              <a:off x="5775009" y="5172836"/>
              <a:ext cx="350655" cy="76866"/>
            </a:xfrm>
            <a:custGeom>
              <a:avLst/>
              <a:gdLst>
                <a:gd name="connsiteX0" fmla="*/ 350656 w 350655"/>
                <a:gd name="connsiteY0" fmla="*/ 18860 h 76866"/>
                <a:gd name="connsiteX1" fmla="*/ 350656 w 350655"/>
                <a:gd name="connsiteY1" fmla="*/ 286 h 76866"/>
                <a:gd name="connsiteX2" fmla="*/ 175328 w 350655"/>
                <a:gd name="connsiteY2" fmla="*/ 33052 h 76866"/>
                <a:gd name="connsiteX3" fmla="*/ 12551 w 350655"/>
                <a:gd name="connsiteY3" fmla="*/ 12287 h 76866"/>
                <a:gd name="connsiteX4" fmla="*/ 0 w 350655"/>
                <a:gd name="connsiteY4" fmla="*/ 0 h 76866"/>
                <a:gd name="connsiteX5" fmla="*/ 0 w 350655"/>
                <a:gd name="connsiteY5" fmla="*/ 44482 h 76866"/>
                <a:gd name="connsiteX6" fmla="*/ 175328 w 350655"/>
                <a:gd name="connsiteY6" fmla="*/ 76867 h 76866"/>
                <a:gd name="connsiteX7" fmla="*/ 350561 w 350655"/>
                <a:gd name="connsiteY7" fmla="*/ 44387 h 76866"/>
                <a:gd name="connsiteX8" fmla="*/ 350561 w 350655"/>
                <a:gd name="connsiteY8" fmla="*/ 43910 h 76866"/>
                <a:gd name="connsiteX9" fmla="*/ 350561 w 350655"/>
                <a:gd name="connsiteY9" fmla="*/ 18860 h 7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655" h="76866">
                  <a:moveTo>
                    <a:pt x="350656" y="18860"/>
                  </a:moveTo>
                  <a:lnTo>
                    <a:pt x="350656" y="286"/>
                  </a:lnTo>
                  <a:cubicBezTo>
                    <a:pt x="349800" y="18383"/>
                    <a:pt x="271644" y="33052"/>
                    <a:pt x="175328" y="33052"/>
                  </a:cubicBezTo>
                  <a:cubicBezTo>
                    <a:pt x="101546" y="33052"/>
                    <a:pt x="38412" y="24479"/>
                    <a:pt x="12551" y="12287"/>
                  </a:cubicBezTo>
                  <a:cubicBezTo>
                    <a:pt x="4564" y="8477"/>
                    <a:pt x="0" y="4382"/>
                    <a:pt x="0" y="0"/>
                  </a:cubicBezTo>
                  <a:lnTo>
                    <a:pt x="0" y="44482"/>
                  </a:lnTo>
                  <a:cubicBezTo>
                    <a:pt x="2092" y="62389"/>
                    <a:pt x="79677" y="76867"/>
                    <a:pt x="175328" y="76867"/>
                  </a:cubicBezTo>
                  <a:cubicBezTo>
                    <a:pt x="270979" y="76867"/>
                    <a:pt x="348849" y="62389"/>
                    <a:pt x="350561" y="44387"/>
                  </a:cubicBezTo>
                  <a:cubicBezTo>
                    <a:pt x="350561" y="44387"/>
                    <a:pt x="350561" y="43910"/>
                    <a:pt x="350561" y="43910"/>
                  </a:cubicBezTo>
                  <a:lnTo>
                    <a:pt x="350561" y="18860"/>
                  </a:lnTo>
                  <a:close/>
                </a:path>
              </a:pathLst>
            </a:custGeom>
            <a:solidFill>
              <a:srgbClr val="FFAC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460CC71F-5038-6F48-94C3-0FDEB6E39017}"/>
                </a:ext>
              </a:extLst>
            </p:cNvPr>
            <p:cNvSpPr/>
            <p:nvPr/>
          </p:nvSpPr>
          <p:spPr>
            <a:xfrm>
              <a:off x="5775009" y="5139785"/>
              <a:ext cx="350662" cy="66103"/>
            </a:xfrm>
            <a:custGeom>
              <a:avLst/>
              <a:gdLst>
                <a:gd name="connsiteX0" fmla="*/ 12551 w 350662"/>
                <a:gd name="connsiteY0" fmla="*/ 45339 h 66103"/>
                <a:gd name="connsiteX1" fmla="*/ 175328 w 350662"/>
                <a:gd name="connsiteY1" fmla="*/ 66104 h 66103"/>
                <a:gd name="connsiteX2" fmla="*/ 350656 w 350662"/>
                <a:gd name="connsiteY2" fmla="*/ 33338 h 66103"/>
                <a:gd name="connsiteX3" fmla="*/ 175328 w 350662"/>
                <a:gd name="connsiteY3" fmla="*/ 0 h 66103"/>
                <a:gd name="connsiteX4" fmla="*/ 0 w 350662"/>
                <a:gd name="connsiteY4" fmla="*/ 33052 h 66103"/>
                <a:gd name="connsiteX5" fmla="*/ 12551 w 350662"/>
                <a:gd name="connsiteY5" fmla="*/ 45339 h 66103"/>
                <a:gd name="connsiteX6" fmla="*/ 175328 w 350662"/>
                <a:gd name="connsiteY6" fmla="*/ 7239 h 66103"/>
                <a:gd name="connsiteX7" fmla="*/ 323463 w 350662"/>
                <a:gd name="connsiteY7" fmla="*/ 32957 h 66103"/>
                <a:gd name="connsiteX8" fmla="*/ 175328 w 350662"/>
                <a:gd name="connsiteY8" fmla="*/ 58674 h 66103"/>
                <a:gd name="connsiteX9" fmla="*/ 27288 w 350662"/>
                <a:gd name="connsiteY9" fmla="*/ 32957 h 66103"/>
                <a:gd name="connsiteX10" fmla="*/ 175328 w 350662"/>
                <a:gd name="connsiteY10" fmla="*/ 7334 h 6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0662" h="66103">
                  <a:moveTo>
                    <a:pt x="12551" y="45339"/>
                  </a:moveTo>
                  <a:cubicBezTo>
                    <a:pt x="38412" y="57531"/>
                    <a:pt x="101546" y="66104"/>
                    <a:pt x="175328" y="66104"/>
                  </a:cubicBezTo>
                  <a:cubicBezTo>
                    <a:pt x="271644" y="66104"/>
                    <a:pt x="349800" y="51435"/>
                    <a:pt x="350656" y="33338"/>
                  </a:cubicBezTo>
                  <a:cubicBezTo>
                    <a:pt x="351512" y="15240"/>
                    <a:pt x="272215" y="0"/>
                    <a:pt x="175328" y="0"/>
                  </a:cubicBezTo>
                  <a:cubicBezTo>
                    <a:pt x="78441" y="0"/>
                    <a:pt x="0" y="14764"/>
                    <a:pt x="0" y="33052"/>
                  </a:cubicBezTo>
                  <a:cubicBezTo>
                    <a:pt x="0" y="37433"/>
                    <a:pt x="4564" y="41815"/>
                    <a:pt x="12551" y="45339"/>
                  </a:cubicBezTo>
                  <a:close/>
                  <a:moveTo>
                    <a:pt x="175328" y="7239"/>
                  </a:moveTo>
                  <a:cubicBezTo>
                    <a:pt x="257192" y="7239"/>
                    <a:pt x="323463" y="18764"/>
                    <a:pt x="323463" y="32957"/>
                  </a:cubicBezTo>
                  <a:cubicBezTo>
                    <a:pt x="323463" y="47149"/>
                    <a:pt x="256907" y="58674"/>
                    <a:pt x="175328" y="58674"/>
                  </a:cubicBezTo>
                  <a:cubicBezTo>
                    <a:pt x="93749" y="58674"/>
                    <a:pt x="27288" y="47149"/>
                    <a:pt x="27288" y="32957"/>
                  </a:cubicBezTo>
                  <a:cubicBezTo>
                    <a:pt x="27288" y="18764"/>
                    <a:pt x="93559" y="7334"/>
                    <a:pt x="175328" y="7334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DA572853-5B46-5D42-A4CC-F6A0E3CE6C93}"/>
                </a:ext>
              </a:extLst>
            </p:cNvPr>
            <p:cNvSpPr/>
            <p:nvPr/>
          </p:nvSpPr>
          <p:spPr>
            <a:xfrm>
              <a:off x="5802202" y="5147119"/>
              <a:ext cx="296269" cy="51434"/>
            </a:xfrm>
            <a:custGeom>
              <a:avLst/>
              <a:gdLst>
                <a:gd name="connsiteX0" fmla="*/ 296270 w 296269"/>
                <a:gd name="connsiteY0" fmla="*/ 25717 h 51434"/>
                <a:gd name="connsiteX1" fmla="*/ 148135 w 296269"/>
                <a:gd name="connsiteY1" fmla="*/ 51435 h 51434"/>
                <a:gd name="connsiteX2" fmla="*/ 0 w 296269"/>
                <a:gd name="connsiteY2" fmla="*/ 25717 h 51434"/>
                <a:gd name="connsiteX3" fmla="*/ 148135 w 296269"/>
                <a:gd name="connsiteY3" fmla="*/ 0 h 51434"/>
                <a:gd name="connsiteX4" fmla="*/ 296270 w 296269"/>
                <a:gd name="connsiteY4" fmla="*/ 25717 h 5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269" h="51434">
                  <a:moveTo>
                    <a:pt x="296270" y="25717"/>
                  </a:moveTo>
                  <a:cubicBezTo>
                    <a:pt x="296270" y="39921"/>
                    <a:pt x="229948" y="51435"/>
                    <a:pt x="148135" y="51435"/>
                  </a:cubicBezTo>
                  <a:cubicBezTo>
                    <a:pt x="66322" y="51435"/>
                    <a:pt x="0" y="39921"/>
                    <a:pt x="0" y="25717"/>
                  </a:cubicBezTo>
                  <a:cubicBezTo>
                    <a:pt x="0" y="11514"/>
                    <a:pt x="66322" y="0"/>
                    <a:pt x="148135" y="0"/>
                  </a:cubicBezTo>
                  <a:cubicBezTo>
                    <a:pt x="229948" y="0"/>
                    <a:pt x="296270" y="11514"/>
                    <a:pt x="296270" y="25717"/>
                  </a:cubicBezTo>
                  <a:close/>
                </a:path>
              </a:pathLst>
            </a:custGeom>
            <a:solidFill>
              <a:srgbClr val="FFAC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A78776FD-82FA-7B40-95B0-07780C0BB01F}"/>
                </a:ext>
              </a:extLst>
            </p:cNvPr>
            <p:cNvSpPr/>
            <p:nvPr/>
          </p:nvSpPr>
          <p:spPr>
            <a:xfrm>
              <a:off x="6125760" y="5139499"/>
              <a:ext cx="9508" cy="9525"/>
            </a:xfrm>
            <a:custGeom>
              <a:avLst/>
              <a:gdLst>
                <a:gd name="connsiteX0" fmla="*/ 0 w 9508"/>
                <a:gd name="connsiteY0" fmla="*/ 0 h 9525"/>
                <a:gd name="connsiteX1" fmla="*/ 0 w 950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08" h="952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B9DAC62D-0A69-E340-9A7D-255CA810D66E}"/>
                </a:ext>
              </a:extLst>
            </p:cNvPr>
            <p:cNvSpPr/>
            <p:nvPr/>
          </p:nvSpPr>
          <p:spPr>
            <a:xfrm>
              <a:off x="5775009" y="5120258"/>
              <a:ext cx="350655" cy="76866"/>
            </a:xfrm>
            <a:custGeom>
              <a:avLst/>
              <a:gdLst>
                <a:gd name="connsiteX0" fmla="*/ 350656 w 350655"/>
                <a:gd name="connsiteY0" fmla="*/ 18955 h 76866"/>
                <a:gd name="connsiteX1" fmla="*/ 350656 w 350655"/>
                <a:gd name="connsiteY1" fmla="*/ 381 h 76866"/>
                <a:gd name="connsiteX2" fmla="*/ 175328 w 350655"/>
                <a:gd name="connsiteY2" fmla="*/ 33147 h 76866"/>
                <a:gd name="connsiteX3" fmla="*/ 12551 w 350655"/>
                <a:gd name="connsiteY3" fmla="*/ 12287 h 76866"/>
                <a:gd name="connsiteX4" fmla="*/ 0 w 350655"/>
                <a:gd name="connsiteY4" fmla="*/ 0 h 76866"/>
                <a:gd name="connsiteX5" fmla="*/ 0 w 350655"/>
                <a:gd name="connsiteY5" fmla="*/ 44482 h 76866"/>
                <a:gd name="connsiteX6" fmla="*/ 175328 w 350655"/>
                <a:gd name="connsiteY6" fmla="*/ 76867 h 76866"/>
                <a:gd name="connsiteX7" fmla="*/ 350561 w 350655"/>
                <a:gd name="connsiteY7" fmla="*/ 44387 h 76866"/>
                <a:gd name="connsiteX8" fmla="*/ 350561 w 350655"/>
                <a:gd name="connsiteY8" fmla="*/ 43910 h 76866"/>
                <a:gd name="connsiteX9" fmla="*/ 350561 w 350655"/>
                <a:gd name="connsiteY9" fmla="*/ 18955 h 7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655" h="76866">
                  <a:moveTo>
                    <a:pt x="350656" y="18955"/>
                  </a:moveTo>
                  <a:lnTo>
                    <a:pt x="350656" y="381"/>
                  </a:lnTo>
                  <a:cubicBezTo>
                    <a:pt x="349800" y="18479"/>
                    <a:pt x="271644" y="33147"/>
                    <a:pt x="175328" y="33147"/>
                  </a:cubicBezTo>
                  <a:cubicBezTo>
                    <a:pt x="101546" y="33147"/>
                    <a:pt x="38412" y="24479"/>
                    <a:pt x="12551" y="12287"/>
                  </a:cubicBezTo>
                  <a:cubicBezTo>
                    <a:pt x="4564" y="8477"/>
                    <a:pt x="0" y="4381"/>
                    <a:pt x="0" y="0"/>
                  </a:cubicBezTo>
                  <a:lnTo>
                    <a:pt x="0" y="44482"/>
                  </a:lnTo>
                  <a:cubicBezTo>
                    <a:pt x="2092" y="62484"/>
                    <a:pt x="79677" y="76867"/>
                    <a:pt x="175328" y="76867"/>
                  </a:cubicBezTo>
                  <a:cubicBezTo>
                    <a:pt x="270979" y="76867"/>
                    <a:pt x="348849" y="62389"/>
                    <a:pt x="350561" y="44387"/>
                  </a:cubicBezTo>
                  <a:cubicBezTo>
                    <a:pt x="350561" y="44387"/>
                    <a:pt x="350561" y="43910"/>
                    <a:pt x="350561" y="43910"/>
                  </a:cubicBezTo>
                  <a:lnTo>
                    <a:pt x="350561" y="18955"/>
                  </a:lnTo>
                  <a:close/>
                </a:path>
              </a:pathLst>
            </a:custGeom>
            <a:solidFill>
              <a:srgbClr val="FFAC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571F6C30-5EDA-3C46-811C-EDDB51F3F974}"/>
                </a:ext>
              </a:extLst>
            </p:cNvPr>
            <p:cNvSpPr/>
            <p:nvPr/>
          </p:nvSpPr>
          <p:spPr>
            <a:xfrm>
              <a:off x="5775009" y="5087207"/>
              <a:ext cx="350662" cy="66198"/>
            </a:xfrm>
            <a:custGeom>
              <a:avLst/>
              <a:gdLst>
                <a:gd name="connsiteX0" fmla="*/ 12551 w 350662"/>
                <a:gd name="connsiteY0" fmla="*/ 45339 h 66198"/>
                <a:gd name="connsiteX1" fmla="*/ 175328 w 350662"/>
                <a:gd name="connsiteY1" fmla="*/ 66199 h 66198"/>
                <a:gd name="connsiteX2" fmla="*/ 350656 w 350662"/>
                <a:gd name="connsiteY2" fmla="*/ 33433 h 66198"/>
                <a:gd name="connsiteX3" fmla="*/ 175328 w 350662"/>
                <a:gd name="connsiteY3" fmla="*/ 0 h 66198"/>
                <a:gd name="connsiteX4" fmla="*/ 0 w 350662"/>
                <a:gd name="connsiteY4" fmla="*/ 33052 h 66198"/>
                <a:gd name="connsiteX5" fmla="*/ 12551 w 350662"/>
                <a:gd name="connsiteY5" fmla="*/ 45339 h 66198"/>
                <a:gd name="connsiteX6" fmla="*/ 175328 w 350662"/>
                <a:gd name="connsiteY6" fmla="*/ 7239 h 66198"/>
                <a:gd name="connsiteX7" fmla="*/ 323463 w 350662"/>
                <a:gd name="connsiteY7" fmla="*/ 32861 h 66198"/>
                <a:gd name="connsiteX8" fmla="*/ 175328 w 350662"/>
                <a:gd name="connsiteY8" fmla="*/ 58579 h 66198"/>
                <a:gd name="connsiteX9" fmla="*/ 27288 w 350662"/>
                <a:gd name="connsiteY9" fmla="*/ 32861 h 66198"/>
                <a:gd name="connsiteX10" fmla="*/ 175328 w 350662"/>
                <a:gd name="connsiteY10" fmla="*/ 7429 h 6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0662" h="66198">
                  <a:moveTo>
                    <a:pt x="12551" y="45339"/>
                  </a:moveTo>
                  <a:cubicBezTo>
                    <a:pt x="38412" y="57531"/>
                    <a:pt x="101546" y="66199"/>
                    <a:pt x="175328" y="66199"/>
                  </a:cubicBezTo>
                  <a:cubicBezTo>
                    <a:pt x="271644" y="66199"/>
                    <a:pt x="349800" y="51530"/>
                    <a:pt x="350656" y="33433"/>
                  </a:cubicBezTo>
                  <a:cubicBezTo>
                    <a:pt x="351512" y="15335"/>
                    <a:pt x="272215" y="0"/>
                    <a:pt x="175328" y="0"/>
                  </a:cubicBezTo>
                  <a:cubicBezTo>
                    <a:pt x="78441" y="0"/>
                    <a:pt x="0" y="14859"/>
                    <a:pt x="0" y="33052"/>
                  </a:cubicBezTo>
                  <a:cubicBezTo>
                    <a:pt x="0" y="37243"/>
                    <a:pt x="4564" y="41529"/>
                    <a:pt x="12551" y="45339"/>
                  </a:cubicBezTo>
                  <a:close/>
                  <a:moveTo>
                    <a:pt x="175328" y="7239"/>
                  </a:moveTo>
                  <a:cubicBezTo>
                    <a:pt x="257192" y="7239"/>
                    <a:pt x="323463" y="18669"/>
                    <a:pt x="323463" y="32861"/>
                  </a:cubicBezTo>
                  <a:cubicBezTo>
                    <a:pt x="323463" y="47054"/>
                    <a:pt x="256907" y="58579"/>
                    <a:pt x="175328" y="58579"/>
                  </a:cubicBezTo>
                  <a:cubicBezTo>
                    <a:pt x="93749" y="58579"/>
                    <a:pt x="27288" y="47054"/>
                    <a:pt x="27288" y="32861"/>
                  </a:cubicBezTo>
                  <a:cubicBezTo>
                    <a:pt x="27288" y="18669"/>
                    <a:pt x="93559" y="7429"/>
                    <a:pt x="175328" y="7429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F69AD463-F35D-BE45-BE85-1897529F4F8C}"/>
                </a:ext>
              </a:extLst>
            </p:cNvPr>
            <p:cNvSpPr/>
            <p:nvPr/>
          </p:nvSpPr>
          <p:spPr>
            <a:xfrm>
              <a:off x="5802297" y="5094636"/>
              <a:ext cx="296174" cy="51339"/>
            </a:xfrm>
            <a:custGeom>
              <a:avLst/>
              <a:gdLst>
                <a:gd name="connsiteX0" fmla="*/ 148040 w 296174"/>
                <a:gd name="connsiteY0" fmla="*/ 51340 h 51339"/>
                <a:gd name="connsiteX1" fmla="*/ 296175 w 296174"/>
                <a:gd name="connsiteY1" fmla="*/ 25622 h 51339"/>
                <a:gd name="connsiteX2" fmla="*/ 148040 w 296174"/>
                <a:gd name="connsiteY2" fmla="*/ 0 h 51339"/>
                <a:gd name="connsiteX3" fmla="*/ 0 w 296174"/>
                <a:gd name="connsiteY3" fmla="*/ 25622 h 51339"/>
                <a:gd name="connsiteX4" fmla="*/ 148040 w 296174"/>
                <a:gd name="connsiteY4" fmla="*/ 5134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174" h="51339">
                  <a:moveTo>
                    <a:pt x="148040" y="51340"/>
                  </a:moveTo>
                  <a:cubicBezTo>
                    <a:pt x="229904" y="51340"/>
                    <a:pt x="296175" y="39814"/>
                    <a:pt x="296175" y="25622"/>
                  </a:cubicBezTo>
                  <a:cubicBezTo>
                    <a:pt x="296175" y="11430"/>
                    <a:pt x="229619" y="0"/>
                    <a:pt x="148040" y="0"/>
                  </a:cubicBezTo>
                  <a:cubicBezTo>
                    <a:pt x="66461" y="0"/>
                    <a:pt x="0" y="11430"/>
                    <a:pt x="0" y="25622"/>
                  </a:cubicBezTo>
                  <a:cubicBezTo>
                    <a:pt x="0" y="39814"/>
                    <a:pt x="66271" y="51340"/>
                    <a:pt x="148040" y="51340"/>
                  </a:cubicBezTo>
                  <a:close/>
                </a:path>
              </a:pathLst>
            </a:custGeom>
            <a:solidFill>
              <a:srgbClr val="FFAC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D597E08D-1D47-E043-A9FE-508A84B30AD7}"/>
                </a:ext>
              </a:extLst>
            </p:cNvPr>
            <p:cNvSpPr/>
            <p:nvPr/>
          </p:nvSpPr>
          <p:spPr>
            <a:xfrm>
              <a:off x="6146772" y="5083111"/>
              <a:ext cx="9508" cy="9525"/>
            </a:xfrm>
            <a:custGeom>
              <a:avLst/>
              <a:gdLst>
                <a:gd name="connsiteX0" fmla="*/ 0 w 9508"/>
                <a:gd name="connsiteY0" fmla="*/ 0 h 9525"/>
                <a:gd name="connsiteX1" fmla="*/ 0 w 9508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08" h="952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58C231BB-9955-6341-BB0F-1D638F102506}"/>
                </a:ext>
              </a:extLst>
            </p:cNvPr>
            <p:cNvSpPr/>
            <p:nvPr/>
          </p:nvSpPr>
          <p:spPr>
            <a:xfrm>
              <a:off x="5795926" y="5063871"/>
              <a:ext cx="350750" cy="76866"/>
            </a:xfrm>
            <a:custGeom>
              <a:avLst/>
              <a:gdLst>
                <a:gd name="connsiteX0" fmla="*/ 350751 w 350750"/>
                <a:gd name="connsiteY0" fmla="*/ 18955 h 76866"/>
                <a:gd name="connsiteX1" fmla="*/ 350751 w 350750"/>
                <a:gd name="connsiteY1" fmla="*/ 381 h 76866"/>
                <a:gd name="connsiteX2" fmla="*/ 175423 w 350750"/>
                <a:gd name="connsiteY2" fmla="*/ 33147 h 76866"/>
                <a:gd name="connsiteX3" fmla="*/ 12646 w 350750"/>
                <a:gd name="connsiteY3" fmla="*/ 12287 h 76866"/>
                <a:gd name="connsiteX4" fmla="*/ 0 w 350750"/>
                <a:gd name="connsiteY4" fmla="*/ 0 h 76866"/>
                <a:gd name="connsiteX5" fmla="*/ 0 w 350750"/>
                <a:gd name="connsiteY5" fmla="*/ 44482 h 76866"/>
                <a:gd name="connsiteX6" fmla="*/ 175423 w 350750"/>
                <a:gd name="connsiteY6" fmla="*/ 76867 h 76866"/>
                <a:gd name="connsiteX7" fmla="*/ 350656 w 350750"/>
                <a:gd name="connsiteY7" fmla="*/ 44386 h 76866"/>
                <a:gd name="connsiteX8" fmla="*/ 350656 w 350750"/>
                <a:gd name="connsiteY8" fmla="*/ 43910 h 76866"/>
                <a:gd name="connsiteX9" fmla="*/ 350656 w 350750"/>
                <a:gd name="connsiteY9" fmla="*/ 18955 h 7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750" h="76866">
                  <a:moveTo>
                    <a:pt x="350751" y="18955"/>
                  </a:moveTo>
                  <a:lnTo>
                    <a:pt x="350751" y="381"/>
                  </a:lnTo>
                  <a:cubicBezTo>
                    <a:pt x="349895" y="18478"/>
                    <a:pt x="271739" y="33147"/>
                    <a:pt x="175423" y="33147"/>
                  </a:cubicBezTo>
                  <a:cubicBezTo>
                    <a:pt x="101546" y="33147"/>
                    <a:pt x="38508" y="24479"/>
                    <a:pt x="12646" y="12287"/>
                  </a:cubicBezTo>
                  <a:cubicBezTo>
                    <a:pt x="4564" y="8477"/>
                    <a:pt x="0" y="4381"/>
                    <a:pt x="0" y="0"/>
                  </a:cubicBezTo>
                  <a:lnTo>
                    <a:pt x="0" y="44482"/>
                  </a:lnTo>
                  <a:cubicBezTo>
                    <a:pt x="2092" y="62484"/>
                    <a:pt x="79772" y="76867"/>
                    <a:pt x="175423" y="76867"/>
                  </a:cubicBezTo>
                  <a:cubicBezTo>
                    <a:pt x="271074" y="76867"/>
                    <a:pt x="348944" y="62389"/>
                    <a:pt x="350656" y="44386"/>
                  </a:cubicBezTo>
                  <a:cubicBezTo>
                    <a:pt x="350656" y="44386"/>
                    <a:pt x="350656" y="43910"/>
                    <a:pt x="350656" y="43910"/>
                  </a:cubicBezTo>
                  <a:lnTo>
                    <a:pt x="350656" y="18955"/>
                  </a:lnTo>
                  <a:close/>
                </a:path>
              </a:pathLst>
            </a:custGeom>
            <a:solidFill>
              <a:srgbClr val="FFAC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49AC7A6B-73B6-8248-92C4-07387E0F4453}"/>
                </a:ext>
              </a:extLst>
            </p:cNvPr>
            <p:cNvSpPr/>
            <p:nvPr/>
          </p:nvSpPr>
          <p:spPr>
            <a:xfrm>
              <a:off x="5795926" y="5030819"/>
              <a:ext cx="350757" cy="66198"/>
            </a:xfrm>
            <a:custGeom>
              <a:avLst/>
              <a:gdLst>
                <a:gd name="connsiteX0" fmla="*/ 12646 w 350757"/>
                <a:gd name="connsiteY0" fmla="*/ 45339 h 66198"/>
                <a:gd name="connsiteX1" fmla="*/ 175423 w 350757"/>
                <a:gd name="connsiteY1" fmla="*/ 66199 h 66198"/>
                <a:gd name="connsiteX2" fmla="*/ 350751 w 350757"/>
                <a:gd name="connsiteY2" fmla="*/ 33433 h 66198"/>
                <a:gd name="connsiteX3" fmla="*/ 175423 w 350757"/>
                <a:gd name="connsiteY3" fmla="*/ 0 h 66198"/>
                <a:gd name="connsiteX4" fmla="*/ 0 w 350757"/>
                <a:gd name="connsiteY4" fmla="*/ 33052 h 66198"/>
                <a:gd name="connsiteX5" fmla="*/ 12646 w 350757"/>
                <a:gd name="connsiteY5" fmla="*/ 45339 h 66198"/>
                <a:gd name="connsiteX6" fmla="*/ 175423 w 350757"/>
                <a:gd name="connsiteY6" fmla="*/ 7239 h 66198"/>
                <a:gd name="connsiteX7" fmla="*/ 323558 w 350757"/>
                <a:gd name="connsiteY7" fmla="*/ 32861 h 66198"/>
                <a:gd name="connsiteX8" fmla="*/ 175423 w 350757"/>
                <a:gd name="connsiteY8" fmla="*/ 58579 h 66198"/>
                <a:gd name="connsiteX9" fmla="*/ 27288 w 350757"/>
                <a:gd name="connsiteY9" fmla="*/ 32861 h 66198"/>
                <a:gd name="connsiteX10" fmla="*/ 175423 w 350757"/>
                <a:gd name="connsiteY10" fmla="*/ 7906 h 6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0757" h="66198">
                  <a:moveTo>
                    <a:pt x="12646" y="45339"/>
                  </a:moveTo>
                  <a:cubicBezTo>
                    <a:pt x="38508" y="57531"/>
                    <a:pt x="101546" y="66199"/>
                    <a:pt x="175423" y="66199"/>
                  </a:cubicBezTo>
                  <a:cubicBezTo>
                    <a:pt x="271739" y="66199"/>
                    <a:pt x="349895" y="51530"/>
                    <a:pt x="350751" y="33433"/>
                  </a:cubicBezTo>
                  <a:cubicBezTo>
                    <a:pt x="351607" y="15335"/>
                    <a:pt x="272310" y="0"/>
                    <a:pt x="175423" y="0"/>
                  </a:cubicBezTo>
                  <a:cubicBezTo>
                    <a:pt x="78536" y="0"/>
                    <a:pt x="0" y="14859"/>
                    <a:pt x="0" y="33052"/>
                  </a:cubicBezTo>
                  <a:cubicBezTo>
                    <a:pt x="0" y="37433"/>
                    <a:pt x="4564" y="41529"/>
                    <a:pt x="12646" y="45339"/>
                  </a:cubicBezTo>
                  <a:close/>
                  <a:moveTo>
                    <a:pt x="175423" y="7239"/>
                  </a:moveTo>
                  <a:cubicBezTo>
                    <a:pt x="257192" y="7239"/>
                    <a:pt x="323558" y="18669"/>
                    <a:pt x="323558" y="32861"/>
                  </a:cubicBezTo>
                  <a:cubicBezTo>
                    <a:pt x="323558" y="47053"/>
                    <a:pt x="257002" y="58579"/>
                    <a:pt x="175423" y="58579"/>
                  </a:cubicBezTo>
                  <a:cubicBezTo>
                    <a:pt x="93844" y="58579"/>
                    <a:pt x="27288" y="47053"/>
                    <a:pt x="27288" y="32861"/>
                  </a:cubicBezTo>
                  <a:cubicBezTo>
                    <a:pt x="27288" y="18669"/>
                    <a:pt x="93654" y="7906"/>
                    <a:pt x="175423" y="7906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CF704D06-4BC2-7643-A8EC-14FC0C4BE2B4}"/>
                </a:ext>
              </a:extLst>
            </p:cNvPr>
            <p:cNvSpPr/>
            <p:nvPr/>
          </p:nvSpPr>
          <p:spPr>
            <a:xfrm>
              <a:off x="5823214" y="5038248"/>
              <a:ext cx="296269" cy="51339"/>
            </a:xfrm>
            <a:custGeom>
              <a:avLst/>
              <a:gdLst>
                <a:gd name="connsiteX0" fmla="*/ 148135 w 296269"/>
                <a:gd name="connsiteY0" fmla="*/ 51340 h 51339"/>
                <a:gd name="connsiteX1" fmla="*/ 296270 w 296269"/>
                <a:gd name="connsiteY1" fmla="*/ 25622 h 51339"/>
                <a:gd name="connsiteX2" fmla="*/ 148135 w 296269"/>
                <a:gd name="connsiteY2" fmla="*/ 0 h 51339"/>
                <a:gd name="connsiteX3" fmla="*/ 0 w 296269"/>
                <a:gd name="connsiteY3" fmla="*/ 25622 h 51339"/>
                <a:gd name="connsiteX4" fmla="*/ 148135 w 296269"/>
                <a:gd name="connsiteY4" fmla="*/ 51340 h 5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269" h="51339">
                  <a:moveTo>
                    <a:pt x="148135" y="51340"/>
                  </a:moveTo>
                  <a:cubicBezTo>
                    <a:pt x="229904" y="51340"/>
                    <a:pt x="296270" y="39814"/>
                    <a:pt x="296270" y="25622"/>
                  </a:cubicBezTo>
                  <a:cubicBezTo>
                    <a:pt x="296270" y="11430"/>
                    <a:pt x="229714" y="0"/>
                    <a:pt x="148135" y="0"/>
                  </a:cubicBezTo>
                  <a:cubicBezTo>
                    <a:pt x="66556" y="0"/>
                    <a:pt x="0" y="11430"/>
                    <a:pt x="0" y="25622"/>
                  </a:cubicBezTo>
                  <a:cubicBezTo>
                    <a:pt x="0" y="39814"/>
                    <a:pt x="66366" y="51340"/>
                    <a:pt x="148135" y="51340"/>
                  </a:cubicBezTo>
                  <a:close/>
                </a:path>
              </a:pathLst>
            </a:custGeom>
            <a:solidFill>
              <a:srgbClr val="FFE9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4ED31CA0-3665-0747-92F9-539D3E89F333}"/>
                </a:ext>
              </a:extLst>
            </p:cNvPr>
            <p:cNvSpPr/>
            <p:nvPr/>
          </p:nvSpPr>
          <p:spPr>
            <a:xfrm>
              <a:off x="6458255" y="5245703"/>
              <a:ext cx="9508" cy="84"/>
            </a:xfrm>
            <a:custGeom>
              <a:avLst/>
              <a:gdLst>
                <a:gd name="connsiteX0" fmla="*/ 0 w 9508"/>
                <a:gd name="connsiteY0" fmla="*/ 0 h 84"/>
                <a:gd name="connsiteX1" fmla="*/ 0 w 9508"/>
                <a:gd name="connsiteY1" fmla="*/ 0 h 84"/>
                <a:gd name="connsiteX2" fmla="*/ 0 w 9508"/>
                <a:gd name="connsiteY2" fmla="*/ 0 h 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08" h="8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90"/>
                    <a:pt x="0" y="0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F8E0A64-150A-F64A-9A7F-AFCDDCD1FB90}"/>
                </a:ext>
              </a:extLst>
            </p:cNvPr>
            <p:cNvSpPr/>
            <p:nvPr/>
          </p:nvSpPr>
          <p:spPr>
            <a:xfrm>
              <a:off x="6035528" y="5222652"/>
              <a:ext cx="422631" cy="92583"/>
            </a:xfrm>
            <a:custGeom>
              <a:avLst/>
              <a:gdLst>
                <a:gd name="connsiteX0" fmla="*/ 422632 w 422631"/>
                <a:gd name="connsiteY0" fmla="*/ 22670 h 92583"/>
                <a:gd name="connsiteX1" fmla="*/ 422632 w 422631"/>
                <a:gd name="connsiteY1" fmla="*/ 286 h 92583"/>
                <a:gd name="connsiteX2" fmla="*/ 211363 w 422631"/>
                <a:gd name="connsiteY2" fmla="*/ 39814 h 92583"/>
                <a:gd name="connsiteX3" fmla="*/ 15213 w 422631"/>
                <a:gd name="connsiteY3" fmla="*/ 14764 h 92583"/>
                <a:gd name="connsiteX4" fmla="*/ 0 w 422631"/>
                <a:gd name="connsiteY4" fmla="*/ 0 h 92583"/>
                <a:gd name="connsiteX5" fmla="*/ 0 w 422631"/>
                <a:gd name="connsiteY5" fmla="*/ 53530 h 92583"/>
                <a:gd name="connsiteX6" fmla="*/ 211363 w 422631"/>
                <a:gd name="connsiteY6" fmla="*/ 92583 h 92583"/>
                <a:gd name="connsiteX7" fmla="*/ 422441 w 422631"/>
                <a:gd name="connsiteY7" fmla="*/ 53435 h 92583"/>
                <a:gd name="connsiteX8" fmla="*/ 422441 w 422631"/>
                <a:gd name="connsiteY8" fmla="*/ 52864 h 92583"/>
                <a:gd name="connsiteX9" fmla="*/ 422441 w 422631"/>
                <a:gd name="connsiteY9" fmla="*/ 22670 h 9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631" h="92583">
                  <a:moveTo>
                    <a:pt x="422632" y="22670"/>
                  </a:moveTo>
                  <a:lnTo>
                    <a:pt x="422632" y="286"/>
                  </a:lnTo>
                  <a:cubicBezTo>
                    <a:pt x="421586" y="22193"/>
                    <a:pt x="327551" y="39814"/>
                    <a:pt x="211363" y="39814"/>
                  </a:cubicBezTo>
                  <a:cubicBezTo>
                    <a:pt x="122368" y="39814"/>
                    <a:pt x="46399" y="29432"/>
                    <a:pt x="15213" y="14764"/>
                  </a:cubicBezTo>
                  <a:cubicBezTo>
                    <a:pt x="5705" y="10192"/>
                    <a:pt x="0" y="5239"/>
                    <a:pt x="0" y="0"/>
                  </a:cubicBezTo>
                  <a:lnTo>
                    <a:pt x="0" y="53530"/>
                  </a:lnTo>
                  <a:cubicBezTo>
                    <a:pt x="2567" y="75152"/>
                    <a:pt x="96126" y="92583"/>
                    <a:pt x="211363" y="92583"/>
                  </a:cubicBezTo>
                  <a:cubicBezTo>
                    <a:pt x="326601" y="92583"/>
                    <a:pt x="420540" y="75057"/>
                    <a:pt x="422441" y="53435"/>
                  </a:cubicBezTo>
                  <a:cubicBezTo>
                    <a:pt x="422441" y="53435"/>
                    <a:pt x="422441" y="52864"/>
                    <a:pt x="422441" y="52864"/>
                  </a:cubicBezTo>
                  <a:lnTo>
                    <a:pt x="422441" y="22670"/>
                  </a:lnTo>
                  <a:close/>
                </a:path>
              </a:pathLst>
            </a:custGeom>
            <a:solidFill>
              <a:srgbClr val="FFAC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A2CA14AD-6015-9543-95DD-7B6E2643C73E}"/>
                </a:ext>
              </a:extLst>
            </p:cNvPr>
            <p:cNvSpPr/>
            <p:nvPr/>
          </p:nvSpPr>
          <p:spPr>
            <a:xfrm>
              <a:off x="6035528" y="5182742"/>
              <a:ext cx="422640" cy="79724"/>
            </a:xfrm>
            <a:custGeom>
              <a:avLst/>
              <a:gdLst>
                <a:gd name="connsiteX0" fmla="*/ 15213 w 422640"/>
                <a:gd name="connsiteY0" fmla="*/ 54673 h 79724"/>
                <a:gd name="connsiteX1" fmla="*/ 211363 w 422640"/>
                <a:gd name="connsiteY1" fmla="*/ 79724 h 79724"/>
                <a:gd name="connsiteX2" fmla="*/ 422632 w 422640"/>
                <a:gd name="connsiteY2" fmla="*/ 40196 h 79724"/>
                <a:gd name="connsiteX3" fmla="*/ 211363 w 422640"/>
                <a:gd name="connsiteY3" fmla="*/ 0 h 79724"/>
                <a:gd name="connsiteX4" fmla="*/ 0 w 422640"/>
                <a:gd name="connsiteY4" fmla="*/ 39910 h 79724"/>
                <a:gd name="connsiteX5" fmla="*/ 15213 w 422640"/>
                <a:gd name="connsiteY5" fmla="*/ 54673 h 79724"/>
                <a:gd name="connsiteX6" fmla="*/ 211363 w 422640"/>
                <a:gd name="connsiteY6" fmla="*/ 8954 h 79724"/>
                <a:gd name="connsiteX7" fmla="*/ 389829 w 422640"/>
                <a:gd name="connsiteY7" fmla="*/ 39910 h 79724"/>
                <a:gd name="connsiteX8" fmla="*/ 211363 w 422640"/>
                <a:gd name="connsiteY8" fmla="*/ 70771 h 79724"/>
                <a:gd name="connsiteX9" fmla="*/ 32898 w 422640"/>
                <a:gd name="connsiteY9" fmla="*/ 39910 h 79724"/>
                <a:gd name="connsiteX10" fmla="*/ 211363 w 422640"/>
                <a:gd name="connsiteY10" fmla="*/ 8954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2640" h="79724">
                  <a:moveTo>
                    <a:pt x="15213" y="54673"/>
                  </a:moveTo>
                  <a:cubicBezTo>
                    <a:pt x="46399" y="69342"/>
                    <a:pt x="122368" y="79724"/>
                    <a:pt x="211363" y="79724"/>
                  </a:cubicBezTo>
                  <a:cubicBezTo>
                    <a:pt x="327456" y="79724"/>
                    <a:pt x="421586" y="62103"/>
                    <a:pt x="422632" y="40196"/>
                  </a:cubicBezTo>
                  <a:cubicBezTo>
                    <a:pt x="423677" y="18288"/>
                    <a:pt x="328122" y="0"/>
                    <a:pt x="211363" y="0"/>
                  </a:cubicBezTo>
                  <a:cubicBezTo>
                    <a:pt x="94605" y="0"/>
                    <a:pt x="0" y="17907"/>
                    <a:pt x="0" y="39910"/>
                  </a:cubicBezTo>
                  <a:cubicBezTo>
                    <a:pt x="0" y="45148"/>
                    <a:pt x="5515" y="50102"/>
                    <a:pt x="15213" y="54673"/>
                  </a:cubicBezTo>
                  <a:close/>
                  <a:moveTo>
                    <a:pt x="211363" y="8954"/>
                  </a:moveTo>
                  <a:cubicBezTo>
                    <a:pt x="309962" y="8954"/>
                    <a:pt x="389829" y="22765"/>
                    <a:pt x="389829" y="39910"/>
                  </a:cubicBezTo>
                  <a:cubicBezTo>
                    <a:pt x="389829" y="57055"/>
                    <a:pt x="309962" y="70771"/>
                    <a:pt x="211363" y="70771"/>
                  </a:cubicBezTo>
                  <a:cubicBezTo>
                    <a:pt x="112765" y="70771"/>
                    <a:pt x="32898" y="56960"/>
                    <a:pt x="32898" y="39910"/>
                  </a:cubicBezTo>
                  <a:cubicBezTo>
                    <a:pt x="32898" y="22860"/>
                    <a:pt x="112860" y="8954"/>
                    <a:pt x="211363" y="8954"/>
                  </a:cubicBezTo>
                  <a:close/>
                </a:path>
              </a:pathLst>
            </a:custGeom>
            <a:solidFill>
              <a:srgbClr val="FFD45C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513E05C3-0FF9-9E47-AF8F-89D71B9C747A}"/>
                </a:ext>
              </a:extLst>
            </p:cNvPr>
            <p:cNvSpPr/>
            <p:nvPr/>
          </p:nvSpPr>
          <p:spPr>
            <a:xfrm>
              <a:off x="6068426" y="5191696"/>
              <a:ext cx="356931" cy="61817"/>
            </a:xfrm>
            <a:custGeom>
              <a:avLst/>
              <a:gdLst>
                <a:gd name="connsiteX0" fmla="*/ 178465 w 356931"/>
                <a:gd name="connsiteY0" fmla="*/ 61817 h 61817"/>
                <a:gd name="connsiteX1" fmla="*/ 356931 w 356931"/>
                <a:gd name="connsiteY1" fmla="*/ 30956 h 61817"/>
                <a:gd name="connsiteX2" fmla="*/ 178465 w 356931"/>
                <a:gd name="connsiteY2" fmla="*/ 0 h 61817"/>
                <a:gd name="connsiteX3" fmla="*/ 0 w 356931"/>
                <a:gd name="connsiteY3" fmla="*/ 30956 h 61817"/>
                <a:gd name="connsiteX4" fmla="*/ 178465 w 356931"/>
                <a:gd name="connsiteY4" fmla="*/ 61817 h 61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931" h="61817">
                  <a:moveTo>
                    <a:pt x="178465" y="61817"/>
                  </a:moveTo>
                  <a:cubicBezTo>
                    <a:pt x="277064" y="61817"/>
                    <a:pt x="356931" y="48006"/>
                    <a:pt x="356931" y="30956"/>
                  </a:cubicBezTo>
                  <a:cubicBezTo>
                    <a:pt x="356931" y="13906"/>
                    <a:pt x="277064" y="0"/>
                    <a:pt x="178465" y="0"/>
                  </a:cubicBezTo>
                  <a:cubicBezTo>
                    <a:pt x="79867" y="0"/>
                    <a:pt x="0" y="13811"/>
                    <a:pt x="0" y="30956"/>
                  </a:cubicBezTo>
                  <a:cubicBezTo>
                    <a:pt x="0" y="48101"/>
                    <a:pt x="79962" y="61817"/>
                    <a:pt x="178465" y="61817"/>
                  </a:cubicBezTo>
                  <a:close/>
                </a:path>
              </a:pathLst>
            </a:custGeom>
            <a:solidFill>
              <a:srgbClr val="FFE95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09A57273-47EB-4149-AFAD-4E4D8C4A37F2}"/>
                </a:ext>
              </a:extLst>
            </p:cNvPr>
            <p:cNvSpPr/>
            <p:nvPr/>
          </p:nvSpPr>
          <p:spPr>
            <a:xfrm>
              <a:off x="6962817" y="3409092"/>
              <a:ext cx="160322" cy="182499"/>
            </a:xfrm>
            <a:custGeom>
              <a:avLst/>
              <a:gdLst>
                <a:gd name="connsiteX0" fmla="*/ 12484 w 160322"/>
                <a:gd name="connsiteY0" fmla="*/ 857 h 182499"/>
                <a:gd name="connsiteX1" fmla="*/ 85410 w 160322"/>
                <a:gd name="connsiteY1" fmla="*/ 0 h 182499"/>
                <a:gd name="connsiteX2" fmla="*/ 107279 w 160322"/>
                <a:gd name="connsiteY2" fmla="*/ 14573 h 182499"/>
                <a:gd name="connsiteX3" fmla="*/ 159573 w 160322"/>
                <a:gd name="connsiteY3" fmla="*/ 166973 h 182499"/>
                <a:gd name="connsiteX4" fmla="*/ 153279 w 160322"/>
                <a:gd name="connsiteY4" fmla="*/ 181270 h 182499"/>
                <a:gd name="connsiteX5" fmla="*/ 147878 w 160322"/>
                <a:gd name="connsiteY5" fmla="*/ 181928 h 182499"/>
                <a:gd name="connsiteX6" fmla="*/ 104331 w 160322"/>
                <a:gd name="connsiteY6" fmla="*/ 182499 h 182499"/>
                <a:gd name="connsiteX7" fmla="*/ 106708 w 160322"/>
                <a:gd name="connsiteY7" fmla="*/ 163449 h 182499"/>
                <a:gd name="connsiteX8" fmla="*/ 71719 w 160322"/>
                <a:gd name="connsiteY8" fmla="*/ 123349 h 182499"/>
                <a:gd name="connsiteX9" fmla="*/ 45477 w 160322"/>
                <a:gd name="connsiteY9" fmla="*/ 145828 h 182499"/>
                <a:gd name="connsiteX10" fmla="*/ 789 w 160322"/>
                <a:gd name="connsiteY10" fmla="*/ 15907 h 182499"/>
                <a:gd name="connsiteX11" fmla="*/ 6943 w 160322"/>
                <a:gd name="connsiteY11" fmla="*/ 1549 h 182499"/>
                <a:gd name="connsiteX12" fmla="*/ 12484 w 160322"/>
                <a:gd name="connsiteY12" fmla="*/ 857 h 18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0322" h="182499">
                  <a:moveTo>
                    <a:pt x="12484" y="857"/>
                  </a:moveTo>
                  <a:lnTo>
                    <a:pt x="85410" y="0"/>
                  </a:lnTo>
                  <a:cubicBezTo>
                    <a:pt x="94945" y="66"/>
                    <a:pt x="103533" y="5789"/>
                    <a:pt x="107279" y="14573"/>
                  </a:cubicBezTo>
                  <a:lnTo>
                    <a:pt x="159573" y="166973"/>
                  </a:lnTo>
                  <a:cubicBezTo>
                    <a:pt x="161776" y="172662"/>
                    <a:pt x="158959" y="179063"/>
                    <a:pt x="153279" y="181270"/>
                  </a:cubicBezTo>
                  <a:cubicBezTo>
                    <a:pt x="151562" y="181938"/>
                    <a:pt x="149705" y="182164"/>
                    <a:pt x="147878" y="181928"/>
                  </a:cubicBezTo>
                  <a:lnTo>
                    <a:pt x="104331" y="182499"/>
                  </a:lnTo>
                  <a:cubicBezTo>
                    <a:pt x="106120" y="176314"/>
                    <a:pt x="106922" y="169885"/>
                    <a:pt x="106708" y="163449"/>
                  </a:cubicBezTo>
                  <a:cubicBezTo>
                    <a:pt x="106043" y="138208"/>
                    <a:pt x="90355" y="120205"/>
                    <a:pt x="71719" y="123349"/>
                  </a:cubicBezTo>
                  <a:cubicBezTo>
                    <a:pt x="59884" y="126203"/>
                    <a:pt x="50129" y="134560"/>
                    <a:pt x="45477" y="145828"/>
                  </a:cubicBezTo>
                  <a:lnTo>
                    <a:pt x="789" y="15907"/>
                  </a:lnTo>
                  <a:cubicBezTo>
                    <a:pt x="-1469" y="10239"/>
                    <a:pt x="1286" y="3811"/>
                    <a:pt x="6943" y="1549"/>
                  </a:cubicBezTo>
                  <a:cubicBezTo>
                    <a:pt x="8700" y="846"/>
                    <a:pt x="10608" y="608"/>
                    <a:pt x="12484" y="857"/>
                  </a:cubicBezTo>
                  <a:close/>
                </a:path>
              </a:pathLst>
            </a:custGeom>
            <a:solidFill>
              <a:srgbClr val="292360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2AD9BE1D-1CCC-0A4E-B584-04E9E76E0747}"/>
                </a:ext>
              </a:extLst>
            </p:cNvPr>
            <p:cNvSpPr/>
            <p:nvPr/>
          </p:nvSpPr>
          <p:spPr>
            <a:xfrm>
              <a:off x="7001529" y="3532275"/>
              <a:ext cx="271563" cy="428733"/>
            </a:xfrm>
            <a:custGeom>
              <a:avLst/>
              <a:gdLst>
                <a:gd name="connsiteX0" fmla="*/ 33007 w 271563"/>
                <a:gd name="connsiteY0" fmla="*/ 356 h 428733"/>
                <a:gd name="connsiteX1" fmla="*/ 67997 w 271563"/>
                <a:gd name="connsiteY1" fmla="*/ 40457 h 428733"/>
                <a:gd name="connsiteX2" fmla="*/ 65620 w 271563"/>
                <a:gd name="connsiteY2" fmla="*/ 59507 h 428733"/>
                <a:gd name="connsiteX3" fmla="*/ 59344 w 271563"/>
                <a:gd name="connsiteY3" fmla="*/ 74080 h 428733"/>
                <a:gd name="connsiteX4" fmla="*/ 61056 w 271563"/>
                <a:gd name="connsiteY4" fmla="*/ 76080 h 428733"/>
                <a:gd name="connsiteX5" fmla="*/ 60295 w 271563"/>
                <a:gd name="connsiteY5" fmla="*/ 76080 h 428733"/>
                <a:gd name="connsiteX6" fmla="*/ 79311 w 271563"/>
                <a:gd name="connsiteY6" fmla="*/ 117514 h 428733"/>
                <a:gd name="connsiteX7" fmla="*/ 157562 w 271563"/>
                <a:gd name="connsiteY7" fmla="*/ 277058 h 428733"/>
                <a:gd name="connsiteX8" fmla="*/ 165739 w 271563"/>
                <a:gd name="connsiteY8" fmla="*/ 252102 h 428733"/>
                <a:gd name="connsiteX9" fmla="*/ 181237 w 271563"/>
                <a:gd name="connsiteY9" fmla="*/ 205811 h 428733"/>
                <a:gd name="connsiteX10" fmla="*/ 270993 w 271563"/>
                <a:gd name="connsiteY10" fmla="*/ 250673 h 428733"/>
                <a:gd name="connsiteX11" fmla="*/ 271563 w 271563"/>
                <a:gd name="connsiteY11" fmla="*/ 263723 h 428733"/>
                <a:gd name="connsiteX12" fmla="*/ 271563 w 271563"/>
                <a:gd name="connsiteY12" fmla="*/ 292964 h 428733"/>
                <a:gd name="connsiteX13" fmla="*/ 265859 w 271563"/>
                <a:gd name="connsiteY13" fmla="*/ 305061 h 428733"/>
                <a:gd name="connsiteX14" fmla="*/ 215371 w 271563"/>
                <a:gd name="connsiteY14" fmla="*/ 384404 h 428733"/>
                <a:gd name="connsiteX15" fmla="*/ 140923 w 271563"/>
                <a:gd name="connsiteY15" fmla="*/ 428124 h 428733"/>
                <a:gd name="connsiteX16" fmla="*/ 140923 w 271563"/>
                <a:gd name="connsiteY16" fmla="*/ 428696 h 428733"/>
                <a:gd name="connsiteX17" fmla="*/ 10473 w 271563"/>
                <a:gd name="connsiteY17" fmla="*/ 118657 h 428733"/>
                <a:gd name="connsiteX18" fmla="*/ 2296 w 271563"/>
                <a:gd name="connsiteY18" fmla="*/ 65888 h 428733"/>
                <a:gd name="connsiteX19" fmla="*/ 2296 w 271563"/>
                <a:gd name="connsiteY19" fmla="*/ 65317 h 428733"/>
                <a:gd name="connsiteX20" fmla="*/ 2296 w 271563"/>
                <a:gd name="connsiteY20" fmla="*/ 65317 h 428733"/>
                <a:gd name="connsiteX21" fmla="*/ 14 w 271563"/>
                <a:gd name="connsiteY21" fmla="*/ 51506 h 428733"/>
                <a:gd name="connsiteX22" fmla="*/ 6290 w 271563"/>
                <a:gd name="connsiteY22" fmla="*/ 22931 h 428733"/>
                <a:gd name="connsiteX23" fmla="*/ 33007 w 271563"/>
                <a:gd name="connsiteY23" fmla="*/ 356 h 4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1563" h="428733">
                  <a:moveTo>
                    <a:pt x="33007" y="356"/>
                  </a:moveTo>
                  <a:cubicBezTo>
                    <a:pt x="52023" y="-2787"/>
                    <a:pt x="67331" y="15215"/>
                    <a:pt x="67997" y="40457"/>
                  </a:cubicBezTo>
                  <a:cubicBezTo>
                    <a:pt x="68211" y="46892"/>
                    <a:pt x="67408" y="53321"/>
                    <a:pt x="65620" y="59507"/>
                  </a:cubicBezTo>
                  <a:cubicBezTo>
                    <a:pt x="64192" y="64625"/>
                    <a:pt x="62081" y="69527"/>
                    <a:pt x="59344" y="74080"/>
                  </a:cubicBezTo>
                  <a:lnTo>
                    <a:pt x="61056" y="76080"/>
                  </a:lnTo>
                  <a:lnTo>
                    <a:pt x="60295" y="76080"/>
                  </a:lnTo>
                  <a:cubicBezTo>
                    <a:pt x="66856" y="89225"/>
                    <a:pt x="74177" y="107227"/>
                    <a:pt x="79311" y="117514"/>
                  </a:cubicBezTo>
                  <a:cubicBezTo>
                    <a:pt x="101940" y="160948"/>
                    <a:pt x="130274" y="224480"/>
                    <a:pt x="157562" y="277058"/>
                  </a:cubicBezTo>
                  <a:lnTo>
                    <a:pt x="165739" y="252102"/>
                  </a:lnTo>
                  <a:cubicBezTo>
                    <a:pt x="169637" y="240005"/>
                    <a:pt x="175247" y="223527"/>
                    <a:pt x="181237" y="205811"/>
                  </a:cubicBezTo>
                  <a:lnTo>
                    <a:pt x="270993" y="250673"/>
                  </a:lnTo>
                  <a:cubicBezTo>
                    <a:pt x="270993" y="255055"/>
                    <a:pt x="270993" y="259341"/>
                    <a:pt x="271563" y="263723"/>
                  </a:cubicBezTo>
                  <a:cubicBezTo>
                    <a:pt x="271563" y="273248"/>
                    <a:pt x="271563" y="282773"/>
                    <a:pt x="271563" y="292964"/>
                  </a:cubicBezTo>
                  <a:lnTo>
                    <a:pt x="265859" y="305061"/>
                  </a:lnTo>
                  <a:cubicBezTo>
                    <a:pt x="253231" y="333967"/>
                    <a:pt x="236198" y="360734"/>
                    <a:pt x="215371" y="384404"/>
                  </a:cubicBezTo>
                  <a:cubicBezTo>
                    <a:pt x="174106" y="425267"/>
                    <a:pt x="143966" y="427934"/>
                    <a:pt x="140923" y="428124"/>
                  </a:cubicBezTo>
                  <a:lnTo>
                    <a:pt x="140923" y="428696"/>
                  </a:lnTo>
                  <a:cubicBezTo>
                    <a:pt x="78551" y="432315"/>
                    <a:pt x="23689" y="174759"/>
                    <a:pt x="10473" y="118657"/>
                  </a:cubicBezTo>
                  <a:cubicBezTo>
                    <a:pt x="6457" y="101293"/>
                    <a:pt x="3724" y="83655"/>
                    <a:pt x="2296" y="65888"/>
                  </a:cubicBezTo>
                  <a:cubicBezTo>
                    <a:pt x="2252" y="65700"/>
                    <a:pt x="2252" y="65505"/>
                    <a:pt x="2296" y="65317"/>
                  </a:cubicBezTo>
                  <a:lnTo>
                    <a:pt x="2296" y="65317"/>
                  </a:lnTo>
                  <a:cubicBezTo>
                    <a:pt x="973" y="60824"/>
                    <a:pt x="207" y="56186"/>
                    <a:pt x="14" y="51506"/>
                  </a:cubicBezTo>
                  <a:cubicBezTo>
                    <a:pt x="-199" y="41615"/>
                    <a:pt x="1953" y="31818"/>
                    <a:pt x="6290" y="22931"/>
                  </a:cubicBezTo>
                  <a:cubicBezTo>
                    <a:pt x="11012" y="11509"/>
                    <a:pt x="20973" y="3093"/>
                    <a:pt x="33007" y="356"/>
                  </a:cubicBezTo>
                  <a:close/>
                </a:path>
              </a:pathLst>
            </a:custGeom>
            <a:solidFill>
              <a:srgbClr val="FF9BA0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1FF59BE4-27D2-DF4D-A559-3F8E10EF6059}"/>
                </a:ext>
              </a:extLst>
            </p:cNvPr>
            <p:cNvSpPr/>
            <p:nvPr/>
          </p:nvSpPr>
          <p:spPr>
            <a:xfrm>
              <a:off x="7385858" y="5245036"/>
              <a:ext cx="1330" cy="1333"/>
            </a:xfrm>
            <a:custGeom>
              <a:avLst/>
              <a:gdLst>
                <a:gd name="connsiteX0" fmla="*/ 0 w 1330"/>
                <a:gd name="connsiteY0" fmla="*/ 1333 h 1333"/>
                <a:gd name="connsiteX1" fmla="*/ 1331 w 1330"/>
                <a:gd name="connsiteY1" fmla="*/ 0 h 1333"/>
                <a:gd name="connsiteX2" fmla="*/ 1331 w 1330"/>
                <a:gd name="connsiteY2" fmla="*/ 0 h 1333"/>
                <a:gd name="connsiteX3" fmla="*/ 0 w 1330"/>
                <a:gd name="connsiteY3" fmla="*/ 1333 h 1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0" h="1333">
                  <a:moveTo>
                    <a:pt x="0" y="1333"/>
                  </a:moveTo>
                  <a:cubicBezTo>
                    <a:pt x="0" y="1333"/>
                    <a:pt x="856" y="381"/>
                    <a:pt x="1331" y="0"/>
                  </a:cubicBezTo>
                  <a:lnTo>
                    <a:pt x="1331" y="0"/>
                  </a:lnTo>
                  <a:cubicBezTo>
                    <a:pt x="856" y="381"/>
                    <a:pt x="475" y="953"/>
                    <a:pt x="0" y="1333"/>
                  </a:cubicBezTo>
                  <a:close/>
                </a:path>
              </a:pathLst>
            </a:custGeom>
            <a:solidFill>
              <a:srgbClr val="303056">
                <a:alpha val="44000"/>
              </a:srgb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9A7CE72E-EDC9-0B43-9D20-44C1018F8CD0}"/>
                </a:ext>
              </a:extLst>
            </p:cNvPr>
            <p:cNvSpPr/>
            <p:nvPr/>
          </p:nvSpPr>
          <p:spPr>
            <a:xfrm>
              <a:off x="7349632" y="5251703"/>
              <a:ext cx="19016" cy="2463"/>
            </a:xfrm>
            <a:custGeom>
              <a:avLst/>
              <a:gdLst>
                <a:gd name="connsiteX0" fmla="*/ 0 w 19016"/>
                <a:gd name="connsiteY0" fmla="*/ 0 h 2463"/>
                <a:gd name="connsiteX1" fmla="*/ 19016 w 19016"/>
                <a:gd name="connsiteY1" fmla="*/ 2096 h 2463"/>
                <a:gd name="connsiteX2" fmla="*/ 0 w 19016"/>
                <a:gd name="connsiteY2" fmla="*/ 0 h 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16" h="2463">
                  <a:moveTo>
                    <a:pt x="0" y="0"/>
                  </a:moveTo>
                  <a:cubicBezTo>
                    <a:pt x="6068" y="2262"/>
                    <a:pt x="12602" y="2982"/>
                    <a:pt x="19016" y="2096"/>
                  </a:cubicBezTo>
                  <a:cubicBezTo>
                    <a:pt x="12602" y="2982"/>
                    <a:pt x="6068" y="2262"/>
                    <a:pt x="0" y="0"/>
                  </a:cubicBezTo>
                  <a:close/>
                </a:path>
              </a:pathLst>
            </a:custGeom>
            <a:solidFill>
              <a:srgbClr val="303056">
                <a:alpha val="44000"/>
              </a:srgb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65AB2EFB-F24E-7147-AC0F-E111EA9534FC}"/>
                </a:ext>
              </a:extLst>
            </p:cNvPr>
            <p:cNvSpPr/>
            <p:nvPr/>
          </p:nvSpPr>
          <p:spPr>
            <a:xfrm>
              <a:off x="7374353" y="5246369"/>
              <a:ext cx="11504" cy="6096"/>
            </a:xfrm>
            <a:custGeom>
              <a:avLst/>
              <a:gdLst>
                <a:gd name="connsiteX0" fmla="*/ 11505 w 11504"/>
                <a:gd name="connsiteY0" fmla="*/ 0 h 6096"/>
                <a:gd name="connsiteX1" fmla="*/ 0 w 11504"/>
                <a:gd name="connsiteY1" fmla="*/ 6096 h 6096"/>
                <a:gd name="connsiteX2" fmla="*/ 11505 w 11504"/>
                <a:gd name="connsiteY2" fmla="*/ 0 h 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04" h="6096">
                  <a:moveTo>
                    <a:pt x="11505" y="0"/>
                  </a:moveTo>
                  <a:cubicBezTo>
                    <a:pt x="8090" y="2745"/>
                    <a:pt x="4186" y="4813"/>
                    <a:pt x="0" y="6096"/>
                  </a:cubicBezTo>
                  <a:cubicBezTo>
                    <a:pt x="4186" y="4813"/>
                    <a:pt x="8090" y="2745"/>
                    <a:pt x="11505" y="0"/>
                  </a:cubicBezTo>
                  <a:close/>
                </a:path>
              </a:pathLst>
            </a:custGeom>
            <a:solidFill>
              <a:srgbClr val="303056">
                <a:alpha val="44000"/>
              </a:srgb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D5FA1233-1FA4-B642-A76F-FBD17A8B7F6E}"/>
                </a:ext>
              </a:extLst>
            </p:cNvPr>
            <p:cNvSpPr/>
            <p:nvPr/>
          </p:nvSpPr>
          <p:spPr>
            <a:xfrm>
              <a:off x="7199215" y="5245036"/>
              <a:ext cx="600907" cy="76200"/>
            </a:xfrm>
            <a:custGeom>
              <a:avLst/>
              <a:gdLst>
                <a:gd name="connsiteX0" fmla="*/ 96982 w 600907"/>
                <a:gd name="connsiteY0" fmla="*/ 38671 h 76200"/>
                <a:gd name="connsiteX1" fmla="*/ 215071 w 600907"/>
                <a:gd name="connsiteY1" fmla="*/ 38671 h 76200"/>
                <a:gd name="connsiteX2" fmla="*/ 224009 w 600907"/>
                <a:gd name="connsiteY2" fmla="*/ 31242 h 76200"/>
                <a:gd name="connsiteX3" fmla="*/ 215832 w 600907"/>
                <a:gd name="connsiteY3" fmla="*/ 0 h 76200"/>
                <a:gd name="connsiteX4" fmla="*/ 373000 w 600907"/>
                <a:gd name="connsiteY4" fmla="*/ 0 h 76200"/>
                <a:gd name="connsiteX5" fmla="*/ 389924 w 600907"/>
                <a:gd name="connsiteY5" fmla="*/ 39148 h 76200"/>
                <a:gd name="connsiteX6" fmla="*/ 516951 w 600907"/>
                <a:gd name="connsiteY6" fmla="*/ 39148 h 76200"/>
                <a:gd name="connsiteX7" fmla="*/ 526459 w 600907"/>
                <a:gd name="connsiteY7" fmla="*/ 31432 h 76200"/>
                <a:gd name="connsiteX8" fmla="*/ 517997 w 600907"/>
                <a:gd name="connsiteY8" fmla="*/ 0 h 76200"/>
                <a:gd name="connsiteX9" fmla="*/ 538154 w 600907"/>
                <a:gd name="connsiteY9" fmla="*/ 0 h 76200"/>
                <a:gd name="connsiteX10" fmla="*/ 600907 w 600907"/>
                <a:gd name="connsiteY10" fmla="*/ 38100 h 76200"/>
                <a:gd name="connsiteX11" fmla="*/ 538154 w 600907"/>
                <a:gd name="connsiteY11" fmla="*/ 76200 h 76200"/>
                <a:gd name="connsiteX12" fmla="*/ 62753 w 600907"/>
                <a:gd name="connsiteY12" fmla="*/ 76200 h 76200"/>
                <a:gd name="connsiteX13" fmla="*/ 0 w 600907"/>
                <a:gd name="connsiteY13" fmla="*/ 38100 h 76200"/>
                <a:gd name="connsiteX14" fmla="*/ 62753 w 600907"/>
                <a:gd name="connsiteY14" fmla="*/ 0 h 76200"/>
                <a:gd name="connsiteX15" fmla="*/ 83480 w 600907"/>
                <a:gd name="connsiteY15" fmla="*/ 0 h 76200"/>
                <a:gd name="connsiteX16" fmla="*/ 96982 w 600907"/>
                <a:gd name="connsiteY16" fmla="*/ 3867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0907" h="76200">
                  <a:moveTo>
                    <a:pt x="96982" y="38671"/>
                  </a:moveTo>
                  <a:lnTo>
                    <a:pt x="215071" y="38671"/>
                  </a:lnTo>
                  <a:cubicBezTo>
                    <a:pt x="220681" y="38671"/>
                    <a:pt x="224579" y="35147"/>
                    <a:pt x="224009" y="31242"/>
                  </a:cubicBezTo>
                  <a:lnTo>
                    <a:pt x="215832" y="0"/>
                  </a:lnTo>
                  <a:lnTo>
                    <a:pt x="373000" y="0"/>
                  </a:lnTo>
                  <a:cubicBezTo>
                    <a:pt x="346377" y="10954"/>
                    <a:pt x="357502" y="39148"/>
                    <a:pt x="389924" y="39148"/>
                  </a:cubicBezTo>
                  <a:lnTo>
                    <a:pt x="516951" y="39148"/>
                  </a:lnTo>
                  <a:cubicBezTo>
                    <a:pt x="523036" y="39148"/>
                    <a:pt x="527695" y="35433"/>
                    <a:pt x="526459" y="31432"/>
                  </a:cubicBezTo>
                  <a:lnTo>
                    <a:pt x="517997" y="0"/>
                  </a:lnTo>
                  <a:lnTo>
                    <a:pt x="538154" y="0"/>
                  </a:lnTo>
                  <a:cubicBezTo>
                    <a:pt x="572668" y="0"/>
                    <a:pt x="600907" y="17145"/>
                    <a:pt x="600907" y="38100"/>
                  </a:cubicBezTo>
                  <a:cubicBezTo>
                    <a:pt x="600907" y="59055"/>
                    <a:pt x="572383" y="76200"/>
                    <a:pt x="538154" y="76200"/>
                  </a:cubicBezTo>
                  <a:lnTo>
                    <a:pt x="62753" y="76200"/>
                  </a:lnTo>
                  <a:cubicBezTo>
                    <a:pt x="28239" y="76200"/>
                    <a:pt x="0" y="59055"/>
                    <a:pt x="0" y="38100"/>
                  </a:cubicBezTo>
                  <a:cubicBezTo>
                    <a:pt x="0" y="17145"/>
                    <a:pt x="28524" y="0"/>
                    <a:pt x="62753" y="0"/>
                  </a:cubicBezTo>
                  <a:lnTo>
                    <a:pt x="83480" y="0"/>
                  </a:lnTo>
                  <a:cubicBezTo>
                    <a:pt x="55812" y="9906"/>
                    <a:pt x="66271" y="38671"/>
                    <a:pt x="96982" y="38671"/>
                  </a:cubicBezTo>
                  <a:close/>
                </a:path>
              </a:pathLst>
            </a:custGeom>
            <a:solidFill>
              <a:srgbClr val="303056">
                <a:alpha val="44000"/>
              </a:srgb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4FFA4D7D-ECA7-6E4A-8851-F0708ABF7F16}"/>
                </a:ext>
              </a:extLst>
            </p:cNvPr>
            <p:cNvSpPr/>
            <p:nvPr/>
          </p:nvSpPr>
          <p:spPr>
            <a:xfrm>
              <a:off x="7540268" y="3743039"/>
              <a:ext cx="188829" cy="147873"/>
            </a:xfrm>
            <a:custGeom>
              <a:avLst/>
              <a:gdLst>
                <a:gd name="connsiteX0" fmla="*/ 157358 w 188829"/>
                <a:gd name="connsiteY0" fmla="*/ 131540 h 147873"/>
                <a:gd name="connsiteX1" fmla="*/ 0 w 188829"/>
                <a:gd name="connsiteY1" fmla="*/ 138589 h 147873"/>
                <a:gd name="connsiteX2" fmla="*/ 32137 w 188829"/>
                <a:gd name="connsiteY2" fmla="*/ 24289 h 147873"/>
                <a:gd name="connsiteX3" fmla="*/ 45924 w 188829"/>
                <a:gd name="connsiteY3" fmla="*/ 0 h 147873"/>
                <a:gd name="connsiteX4" fmla="*/ 123794 w 188829"/>
                <a:gd name="connsiteY4" fmla="*/ 62865 h 147873"/>
                <a:gd name="connsiteX5" fmla="*/ 188829 w 188829"/>
                <a:gd name="connsiteY5" fmla="*/ 115443 h 147873"/>
                <a:gd name="connsiteX6" fmla="*/ 157358 w 188829"/>
                <a:gd name="connsiteY6" fmla="*/ 131540 h 14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829" h="147873">
                  <a:moveTo>
                    <a:pt x="157358" y="131540"/>
                  </a:moveTo>
                  <a:cubicBezTo>
                    <a:pt x="106983" y="150570"/>
                    <a:pt x="51869" y="153039"/>
                    <a:pt x="0" y="138589"/>
                  </a:cubicBezTo>
                  <a:cubicBezTo>
                    <a:pt x="6180" y="99060"/>
                    <a:pt x="20442" y="62389"/>
                    <a:pt x="32137" y="24289"/>
                  </a:cubicBezTo>
                  <a:cubicBezTo>
                    <a:pt x="37675" y="16767"/>
                    <a:pt x="42303" y="8614"/>
                    <a:pt x="45924" y="0"/>
                  </a:cubicBezTo>
                  <a:cubicBezTo>
                    <a:pt x="68933" y="19050"/>
                    <a:pt x="97742" y="42100"/>
                    <a:pt x="123794" y="62865"/>
                  </a:cubicBezTo>
                  <a:cubicBezTo>
                    <a:pt x="154600" y="87535"/>
                    <a:pt x="180842" y="108680"/>
                    <a:pt x="188829" y="115443"/>
                  </a:cubicBezTo>
                  <a:cubicBezTo>
                    <a:pt x="178811" y="121688"/>
                    <a:pt x="168283" y="127073"/>
                    <a:pt x="157358" y="131540"/>
                  </a:cubicBezTo>
                  <a:close/>
                </a:path>
              </a:pathLst>
            </a:custGeom>
            <a:solidFill>
              <a:srgbClr val="383872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BFFDA635-8D74-6D42-B7E4-6953C4B6DC51}"/>
                </a:ext>
              </a:extLst>
            </p:cNvPr>
            <p:cNvSpPr/>
            <p:nvPr/>
          </p:nvSpPr>
          <p:spPr>
            <a:xfrm>
              <a:off x="7204903" y="3171116"/>
              <a:ext cx="664498" cy="619643"/>
            </a:xfrm>
            <a:custGeom>
              <a:avLst/>
              <a:gdLst>
                <a:gd name="connsiteX0" fmla="*/ 530850 w 664498"/>
                <a:gd name="connsiteY0" fmla="*/ 553159 h 619643"/>
                <a:gd name="connsiteX1" fmla="*/ 404584 w 664498"/>
                <a:gd name="connsiteY1" fmla="*/ 442669 h 619643"/>
                <a:gd name="connsiteX2" fmla="*/ 392604 w 664498"/>
                <a:gd name="connsiteY2" fmla="*/ 433144 h 619643"/>
                <a:gd name="connsiteX3" fmla="*/ 327569 w 664498"/>
                <a:gd name="connsiteY3" fmla="*/ 381423 h 619643"/>
                <a:gd name="connsiteX4" fmla="*/ 323005 w 664498"/>
                <a:gd name="connsiteY4" fmla="*/ 377994 h 619643"/>
                <a:gd name="connsiteX5" fmla="*/ 277842 w 664498"/>
                <a:gd name="connsiteY5" fmla="*/ 352943 h 619643"/>
                <a:gd name="connsiteX6" fmla="*/ 236958 w 664498"/>
                <a:gd name="connsiteY6" fmla="*/ 340370 h 619643"/>
                <a:gd name="connsiteX7" fmla="*/ 236957 w 664498"/>
                <a:gd name="connsiteY7" fmla="*/ 230166 h 619643"/>
                <a:gd name="connsiteX8" fmla="*/ 236102 w 664498"/>
                <a:gd name="connsiteY8" fmla="*/ 225975 h 619643"/>
                <a:gd name="connsiteX9" fmla="*/ 237148 w 664498"/>
                <a:gd name="connsiteY9" fmla="*/ 219117 h 619643"/>
                <a:gd name="connsiteX10" fmla="*/ 255404 w 664498"/>
                <a:gd name="connsiteY10" fmla="*/ 193114 h 619643"/>
                <a:gd name="connsiteX11" fmla="*/ 237148 w 664498"/>
                <a:gd name="connsiteY11" fmla="*/ 174826 h 619643"/>
                <a:gd name="connsiteX12" fmla="*/ 237148 w 664498"/>
                <a:gd name="connsiteY12" fmla="*/ 157109 h 619643"/>
                <a:gd name="connsiteX13" fmla="*/ 140927 w 664498"/>
                <a:gd name="connsiteY13" fmla="*/ 98721 h 619643"/>
                <a:gd name="connsiteX14" fmla="*/ 117727 w 664498"/>
                <a:gd name="connsiteY14" fmla="*/ 154823 h 619643"/>
                <a:gd name="connsiteX15" fmla="*/ 117727 w 664498"/>
                <a:gd name="connsiteY15" fmla="*/ 212735 h 619643"/>
                <a:gd name="connsiteX16" fmla="*/ 164791 w 664498"/>
                <a:gd name="connsiteY16" fmla="*/ 283316 h 619643"/>
                <a:gd name="connsiteX17" fmla="*/ 164791 w 664498"/>
                <a:gd name="connsiteY17" fmla="*/ 343609 h 619643"/>
                <a:gd name="connsiteX18" fmla="*/ 98235 w 664498"/>
                <a:gd name="connsiteY18" fmla="*/ 375422 h 619643"/>
                <a:gd name="connsiteX19" fmla="*/ 35673 w 664498"/>
                <a:gd name="connsiteY19" fmla="*/ 317796 h 619643"/>
                <a:gd name="connsiteX20" fmla="*/ 13994 w 664498"/>
                <a:gd name="connsiteY20" fmla="*/ 158919 h 619643"/>
                <a:gd name="connsiteX21" fmla="*/ 52026 w 664498"/>
                <a:gd name="connsiteY21" fmla="*/ 110437 h 619643"/>
                <a:gd name="connsiteX22" fmla="*/ 79219 w 664498"/>
                <a:gd name="connsiteY22" fmla="*/ 55954 h 619643"/>
                <a:gd name="connsiteX23" fmla="*/ 169355 w 664498"/>
                <a:gd name="connsiteY23" fmla="*/ 4138 h 619643"/>
                <a:gd name="connsiteX24" fmla="*/ 420748 w 664498"/>
                <a:gd name="connsiteY24" fmla="*/ 78052 h 619643"/>
                <a:gd name="connsiteX25" fmla="*/ 475323 w 664498"/>
                <a:gd name="connsiteY25" fmla="*/ 227499 h 619643"/>
                <a:gd name="connsiteX26" fmla="*/ 567551 w 664498"/>
                <a:gd name="connsiteY26" fmla="*/ 252550 h 619643"/>
                <a:gd name="connsiteX27" fmla="*/ 596075 w 664498"/>
                <a:gd name="connsiteY27" fmla="*/ 319225 h 619643"/>
                <a:gd name="connsiteX28" fmla="*/ 574017 w 664498"/>
                <a:gd name="connsiteY28" fmla="*/ 397139 h 619643"/>
                <a:gd name="connsiteX29" fmla="*/ 573161 w 664498"/>
                <a:gd name="connsiteY29" fmla="*/ 422571 h 619643"/>
                <a:gd name="connsiteX30" fmla="*/ 633442 w 664498"/>
                <a:gd name="connsiteY30" fmla="*/ 459433 h 619643"/>
                <a:gd name="connsiteX31" fmla="*/ 656642 w 664498"/>
                <a:gd name="connsiteY31" fmla="*/ 550206 h 619643"/>
                <a:gd name="connsiteX32" fmla="*/ 604252 w 664498"/>
                <a:gd name="connsiteY32" fmla="*/ 619643 h 619643"/>
                <a:gd name="connsiteX33" fmla="*/ 530850 w 664498"/>
                <a:gd name="connsiteY33" fmla="*/ 553159 h 61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64498" h="619643">
                  <a:moveTo>
                    <a:pt x="530850" y="553159"/>
                  </a:moveTo>
                  <a:cubicBezTo>
                    <a:pt x="497667" y="525727"/>
                    <a:pt x="456117" y="491246"/>
                    <a:pt x="404584" y="442669"/>
                  </a:cubicBezTo>
                  <a:cubicBezTo>
                    <a:pt x="400876" y="439149"/>
                    <a:pt x="396868" y="435962"/>
                    <a:pt x="392604" y="433144"/>
                  </a:cubicBezTo>
                  <a:cubicBezTo>
                    <a:pt x="378342" y="415808"/>
                    <a:pt x="346490" y="386852"/>
                    <a:pt x="327569" y="381423"/>
                  </a:cubicBezTo>
                  <a:cubicBezTo>
                    <a:pt x="327569" y="381423"/>
                    <a:pt x="325953" y="380090"/>
                    <a:pt x="323005" y="377994"/>
                  </a:cubicBezTo>
                  <a:cubicBezTo>
                    <a:pt x="309302" y="367404"/>
                    <a:pt x="294074" y="358958"/>
                    <a:pt x="277842" y="352943"/>
                  </a:cubicBezTo>
                  <a:cubicBezTo>
                    <a:pt x="264683" y="347351"/>
                    <a:pt x="250982" y="343137"/>
                    <a:pt x="236958" y="340370"/>
                  </a:cubicBezTo>
                  <a:lnTo>
                    <a:pt x="236957" y="230166"/>
                  </a:lnTo>
                  <a:cubicBezTo>
                    <a:pt x="236921" y="228730"/>
                    <a:pt x="236631" y="227311"/>
                    <a:pt x="236102" y="225975"/>
                  </a:cubicBezTo>
                  <a:cubicBezTo>
                    <a:pt x="236102" y="223689"/>
                    <a:pt x="236767" y="221403"/>
                    <a:pt x="237148" y="219117"/>
                  </a:cubicBezTo>
                  <a:cubicBezTo>
                    <a:pt x="249357" y="216987"/>
                    <a:pt x="257530" y="205345"/>
                    <a:pt x="255404" y="193114"/>
                  </a:cubicBezTo>
                  <a:cubicBezTo>
                    <a:pt x="253779" y="183770"/>
                    <a:pt x="246475" y="176453"/>
                    <a:pt x="237148" y="174826"/>
                  </a:cubicBezTo>
                  <a:lnTo>
                    <a:pt x="237148" y="157109"/>
                  </a:lnTo>
                  <a:lnTo>
                    <a:pt x="140927" y="98721"/>
                  </a:lnTo>
                  <a:cubicBezTo>
                    <a:pt x="125900" y="113484"/>
                    <a:pt x="117524" y="133740"/>
                    <a:pt x="117727" y="154823"/>
                  </a:cubicBezTo>
                  <a:lnTo>
                    <a:pt x="117727" y="212735"/>
                  </a:lnTo>
                  <a:cubicBezTo>
                    <a:pt x="117727" y="247216"/>
                    <a:pt x="137884" y="276267"/>
                    <a:pt x="164791" y="283316"/>
                  </a:cubicBezTo>
                  <a:lnTo>
                    <a:pt x="164791" y="343609"/>
                  </a:lnTo>
                  <a:cubicBezTo>
                    <a:pt x="141058" y="350598"/>
                    <a:pt x="118590" y="361338"/>
                    <a:pt x="98235" y="375422"/>
                  </a:cubicBezTo>
                  <a:cubicBezTo>
                    <a:pt x="78744" y="355515"/>
                    <a:pt x="54118" y="338561"/>
                    <a:pt x="35673" y="317796"/>
                  </a:cubicBezTo>
                  <a:cubicBezTo>
                    <a:pt x="-2359" y="274648"/>
                    <a:pt x="-10631" y="214926"/>
                    <a:pt x="13994" y="158919"/>
                  </a:cubicBezTo>
                  <a:cubicBezTo>
                    <a:pt x="22742" y="139012"/>
                    <a:pt x="36624" y="127201"/>
                    <a:pt x="52026" y="110437"/>
                  </a:cubicBezTo>
                  <a:cubicBezTo>
                    <a:pt x="75321" y="85577"/>
                    <a:pt x="72849" y="83862"/>
                    <a:pt x="79219" y="55954"/>
                  </a:cubicBezTo>
                  <a:cubicBezTo>
                    <a:pt x="87491" y="19473"/>
                    <a:pt x="118963" y="11472"/>
                    <a:pt x="169355" y="4138"/>
                  </a:cubicBezTo>
                  <a:cubicBezTo>
                    <a:pt x="264911" y="-9769"/>
                    <a:pt x="389181" y="10520"/>
                    <a:pt x="420748" y="78052"/>
                  </a:cubicBezTo>
                  <a:cubicBezTo>
                    <a:pt x="443947" y="127582"/>
                    <a:pt x="417895" y="200067"/>
                    <a:pt x="475323" y="227499"/>
                  </a:cubicBezTo>
                  <a:cubicBezTo>
                    <a:pt x="502517" y="240548"/>
                    <a:pt x="541880" y="238262"/>
                    <a:pt x="567551" y="252550"/>
                  </a:cubicBezTo>
                  <a:cubicBezTo>
                    <a:pt x="593223" y="266837"/>
                    <a:pt x="599879" y="293698"/>
                    <a:pt x="596075" y="319225"/>
                  </a:cubicBezTo>
                  <a:cubicBezTo>
                    <a:pt x="592272" y="344752"/>
                    <a:pt x="580673" y="371136"/>
                    <a:pt x="574017" y="397139"/>
                  </a:cubicBezTo>
                  <a:cubicBezTo>
                    <a:pt x="571138" y="405329"/>
                    <a:pt x="570840" y="414206"/>
                    <a:pt x="573161" y="422571"/>
                  </a:cubicBezTo>
                  <a:cubicBezTo>
                    <a:pt x="580577" y="442478"/>
                    <a:pt x="612524" y="447336"/>
                    <a:pt x="633442" y="459433"/>
                  </a:cubicBezTo>
                  <a:cubicBezTo>
                    <a:pt x="666150" y="478483"/>
                    <a:pt x="671474" y="516583"/>
                    <a:pt x="656642" y="550206"/>
                  </a:cubicBezTo>
                  <a:cubicBezTo>
                    <a:pt x="643779" y="576500"/>
                    <a:pt x="625993" y="600073"/>
                    <a:pt x="604252" y="619643"/>
                  </a:cubicBezTo>
                  <a:cubicBezTo>
                    <a:pt x="581280" y="595879"/>
                    <a:pt x="556759" y="573669"/>
                    <a:pt x="530850" y="553159"/>
                  </a:cubicBezTo>
                  <a:close/>
                </a:path>
              </a:pathLst>
            </a:custGeom>
            <a:solidFill>
              <a:srgbClr val="383872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5293D80A-6E7C-144F-AF58-8674E98EA29B}"/>
                </a:ext>
              </a:extLst>
            </p:cNvPr>
            <p:cNvSpPr/>
            <p:nvPr/>
          </p:nvSpPr>
          <p:spPr>
            <a:xfrm>
              <a:off x="7556932" y="5204745"/>
              <a:ext cx="168731" cy="79438"/>
            </a:xfrm>
            <a:custGeom>
              <a:avLst/>
              <a:gdLst>
                <a:gd name="connsiteX0" fmla="*/ 159234 w 168731"/>
                <a:gd name="connsiteY0" fmla="*/ 79438 h 79438"/>
                <a:gd name="connsiteX1" fmla="*/ 31827 w 168731"/>
                <a:gd name="connsiteY1" fmla="*/ 79438 h 79438"/>
                <a:gd name="connsiteX2" fmla="*/ 14903 w 168731"/>
                <a:gd name="connsiteY2" fmla="*/ 40291 h 79438"/>
                <a:gd name="connsiteX3" fmla="*/ 17184 w 168731"/>
                <a:gd name="connsiteY3" fmla="*/ 39338 h 79438"/>
                <a:gd name="connsiteX4" fmla="*/ 69384 w 168731"/>
                <a:gd name="connsiteY4" fmla="*/ 21336 h 79438"/>
                <a:gd name="connsiteX5" fmla="*/ 147634 w 168731"/>
                <a:gd name="connsiteY5" fmla="*/ 0 h 79438"/>
                <a:gd name="connsiteX6" fmla="*/ 149916 w 168731"/>
                <a:gd name="connsiteY6" fmla="*/ 3048 h 79438"/>
                <a:gd name="connsiteX7" fmla="*/ 159995 w 168731"/>
                <a:gd name="connsiteY7" fmla="*/ 40291 h 79438"/>
                <a:gd name="connsiteX8" fmla="*/ 168457 w 168731"/>
                <a:gd name="connsiteY8" fmla="*/ 71723 h 79438"/>
                <a:gd name="connsiteX9" fmla="*/ 159234 w 168731"/>
                <a:gd name="connsiteY9" fmla="*/ 79438 h 7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731" h="79438">
                  <a:moveTo>
                    <a:pt x="159234" y="79438"/>
                  </a:moveTo>
                  <a:lnTo>
                    <a:pt x="31827" y="79438"/>
                  </a:lnTo>
                  <a:cubicBezTo>
                    <a:pt x="-596" y="79438"/>
                    <a:pt x="-11720" y="50863"/>
                    <a:pt x="14903" y="40291"/>
                  </a:cubicBezTo>
                  <a:lnTo>
                    <a:pt x="17184" y="39338"/>
                  </a:lnTo>
                  <a:lnTo>
                    <a:pt x="69384" y="21336"/>
                  </a:lnTo>
                  <a:cubicBezTo>
                    <a:pt x="102376" y="68961"/>
                    <a:pt x="141930" y="45815"/>
                    <a:pt x="147634" y="0"/>
                  </a:cubicBezTo>
                  <a:cubicBezTo>
                    <a:pt x="148691" y="755"/>
                    <a:pt x="149489" y="1820"/>
                    <a:pt x="149916" y="3048"/>
                  </a:cubicBezTo>
                  <a:lnTo>
                    <a:pt x="159995" y="40291"/>
                  </a:lnTo>
                  <a:lnTo>
                    <a:pt x="168457" y="71723"/>
                  </a:lnTo>
                  <a:cubicBezTo>
                    <a:pt x="169978" y="75724"/>
                    <a:pt x="164939" y="79438"/>
                    <a:pt x="159234" y="79438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E8416BEE-22BF-4A42-891B-21342BE59051}"/>
                </a:ext>
              </a:extLst>
            </p:cNvPr>
            <p:cNvSpPr/>
            <p:nvPr/>
          </p:nvSpPr>
          <p:spPr>
            <a:xfrm>
              <a:off x="7266548" y="5208936"/>
              <a:ext cx="157569" cy="74771"/>
            </a:xfrm>
            <a:custGeom>
              <a:avLst/>
              <a:gdLst>
                <a:gd name="connsiteX0" fmla="*/ 83084 w 157569"/>
                <a:gd name="connsiteY0" fmla="*/ 42767 h 74771"/>
                <a:gd name="connsiteX1" fmla="*/ 102100 w 157569"/>
                <a:gd name="connsiteY1" fmla="*/ 44863 h 74771"/>
                <a:gd name="connsiteX2" fmla="*/ 108186 w 157569"/>
                <a:gd name="connsiteY2" fmla="*/ 43529 h 74771"/>
                <a:gd name="connsiteX3" fmla="*/ 119690 w 157569"/>
                <a:gd name="connsiteY3" fmla="*/ 37433 h 74771"/>
                <a:gd name="connsiteX4" fmla="*/ 121021 w 157569"/>
                <a:gd name="connsiteY4" fmla="*/ 36100 h 74771"/>
                <a:gd name="connsiteX5" fmla="*/ 138896 w 157569"/>
                <a:gd name="connsiteY5" fmla="*/ 0 h 74771"/>
                <a:gd name="connsiteX6" fmla="*/ 139752 w 157569"/>
                <a:gd name="connsiteY6" fmla="*/ 1334 h 74771"/>
                <a:gd name="connsiteX7" fmla="*/ 149260 w 157569"/>
                <a:gd name="connsiteY7" fmla="*/ 36100 h 74771"/>
                <a:gd name="connsiteX8" fmla="*/ 157437 w 157569"/>
                <a:gd name="connsiteY8" fmla="*/ 67342 h 74771"/>
                <a:gd name="connsiteX9" fmla="*/ 148500 w 157569"/>
                <a:gd name="connsiteY9" fmla="*/ 74771 h 74771"/>
                <a:gd name="connsiteX10" fmla="*/ 29649 w 157569"/>
                <a:gd name="connsiteY10" fmla="*/ 74771 h 74771"/>
                <a:gd name="connsiteX11" fmla="*/ 16053 w 157569"/>
                <a:gd name="connsiteY11" fmla="*/ 36195 h 74771"/>
                <a:gd name="connsiteX12" fmla="*/ 16053 w 157569"/>
                <a:gd name="connsiteY12" fmla="*/ 36195 h 74771"/>
                <a:gd name="connsiteX13" fmla="*/ 56747 w 157569"/>
                <a:gd name="connsiteY13" fmla="*/ 21717 h 74771"/>
                <a:gd name="connsiteX14" fmla="*/ 61026 w 157569"/>
                <a:gd name="connsiteY14" fmla="*/ 27432 h 74771"/>
                <a:gd name="connsiteX15" fmla="*/ 83084 w 157569"/>
                <a:gd name="connsiteY15" fmla="*/ 42767 h 7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7569" h="74771">
                  <a:moveTo>
                    <a:pt x="83084" y="42767"/>
                  </a:moveTo>
                  <a:cubicBezTo>
                    <a:pt x="89153" y="45029"/>
                    <a:pt x="95686" y="45749"/>
                    <a:pt x="102100" y="44863"/>
                  </a:cubicBezTo>
                  <a:cubicBezTo>
                    <a:pt x="104166" y="44611"/>
                    <a:pt x="106204" y="44164"/>
                    <a:pt x="108186" y="43529"/>
                  </a:cubicBezTo>
                  <a:cubicBezTo>
                    <a:pt x="112372" y="42246"/>
                    <a:pt x="116276" y="40177"/>
                    <a:pt x="119690" y="37433"/>
                  </a:cubicBezTo>
                  <a:cubicBezTo>
                    <a:pt x="119690" y="37433"/>
                    <a:pt x="120546" y="36481"/>
                    <a:pt x="121021" y="36100"/>
                  </a:cubicBezTo>
                  <a:cubicBezTo>
                    <a:pt x="130968" y="26500"/>
                    <a:pt x="137285" y="13742"/>
                    <a:pt x="138896" y="0"/>
                  </a:cubicBezTo>
                  <a:cubicBezTo>
                    <a:pt x="138896" y="476"/>
                    <a:pt x="139657" y="857"/>
                    <a:pt x="139752" y="1334"/>
                  </a:cubicBezTo>
                  <a:lnTo>
                    <a:pt x="149260" y="36100"/>
                  </a:lnTo>
                  <a:lnTo>
                    <a:pt x="157437" y="67342"/>
                  </a:lnTo>
                  <a:cubicBezTo>
                    <a:pt x="158388" y="71247"/>
                    <a:pt x="154109" y="74771"/>
                    <a:pt x="148500" y="74771"/>
                  </a:cubicBezTo>
                  <a:lnTo>
                    <a:pt x="29649" y="74771"/>
                  </a:lnTo>
                  <a:cubicBezTo>
                    <a:pt x="-1347" y="74771"/>
                    <a:pt x="-11521" y="46196"/>
                    <a:pt x="16053" y="36195"/>
                  </a:cubicBezTo>
                  <a:lnTo>
                    <a:pt x="16053" y="36195"/>
                  </a:lnTo>
                  <a:lnTo>
                    <a:pt x="56747" y="21717"/>
                  </a:lnTo>
                  <a:cubicBezTo>
                    <a:pt x="58065" y="23701"/>
                    <a:pt x="59494" y="25609"/>
                    <a:pt x="61026" y="27432"/>
                  </a:cubicBezTo>
                  <a:cubicBezTo>
                    <a:pt x="66862" y="34445"/>
                    <a:pt x="74485" y="39744"/>
                    <a:pt x="83084" y="42767"/>
                  </a:cubicBezTo>
                  <a:close/>
                </a:path>
              </a:pathLst>
            </a:custGeom>
            <a:solidFill>
              <a:srgbClr val="FFFFFF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F33CF06E-5470-0E40-A682-3BC49E6939C9}"/>
                </a:ext>
              </a:extLst>
            </p:cNvPr>
            <p:cNvSpPr/>
            <p:nvPr/>
          </p:nvSpPr>
          <p:spPr>
            <a:xfrm>
              <a:off x="7407631" y="4738497"/>
              <a:ext cx="297868" cy="513720"/>
            </a:xfrm>
            <a:custGeom>
              <a:avLst/>
              <a:gdLst>
                <a:gd name="connsiteX0" fmla="*/ 219160 w 297868"/>
                <a:gd name="connsiteY0" fmla="*/ 487585 h 513720"/>
                <a:gd name="connsiteX1" fmla="*/ 202901 w 297868"/>
                <a:gd name="connsiteY1" fmla="*/ 457010 h 513720"/>
                <a:gd name="connsiteX2" fmla="*/ 170479 w 297868"/>
                <a:gd name="connsiteY2" fmla="*/ 379571 h 513720"/>
                <a:gd name="connsiteX3" fmla="*/ 0 w 297868"/>
                <a:gd name="connsiteY3" fmla="*/ 571 h 513720"/>
                <a:gd name="connsiteX4" fmla="*/ 137581 w 297868"/>
                <a:gd name="connsiteY4" fmla="*/ 0 h 513720"/>
                <a:gd name="connsiteX5" fmla="*/ 166105 w 297868"/>
                <a:gd name="connsiteY5" fmla="*/ 75533 h 513720"/>
                <a:gd name="connsiteX6" fmla="*/ 268411 w 297868"/>
                <a:gd name="connsiteY6" fmla="*/ 340709 h 513720"/>
                <a:gd name="connsiteX7" fmla="*/ 251677 w 297868"/>
                <a:gd name="connsiteY7" fmla="*/ 362045 h 513720"/>
                <a:gd name="connsiteX8" fmla="*/ 268411 w 297868"/>
                <a:gd name="connsiteY8" fmla="*/ 340709 h 513720"/>
                <a:gd name="connsiteX9" fmla="*/ 294368 w 297868"/>
                <a:gd name="connsiteY9" fmla="*/ 427768 h 513720"/>
                <a:gd name="connsiteX10" fmla="*/ 297221 w 297868"/>
                <a:gd name="connsiteY10" fmla="*/ 465868 h 513720"/>
                <a:gd name="connsiteX11" fmla="*/ 219160 w 297868"/>
                <a:gd name="connsiteY11" fmla="*/ 487585 h 51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7868" h="513720">
                  <a:moveTo>
                    <a:pt x="219160" y="487585"/>
                  </a:moveTo>
                  <a:cubicBezTo>
                    <a:pt x="212640" y="478020"/>
                    <a:pt x="207188" y="467767"/>
                    <a:pt x="202901" y="457010"/>
                  </a:cubicBezTo>
                  <a:cubicBezTo>
                    <a:pt x="191777" y="429577"/>
                    <a:pt x="180938" y="403860"/>
                    <a:pt x="170479" y="379571"/>
                  </a:cubicBezTo>
                  <a:cubicBezTo>
                    <a:pt x="88805" y="189833"/>
                    <a:pt x="28904" y="88773"/>
                    <a:pt x="0" y="571"/>
                  </a:cubicBezTo>
                  <a:lnTo>
                    <a:pt x="137581" y="0"/>
                  </a:lnTo>
                  <a:cubicBezTo>
                    <a:pt x="145663" y="22669"/>
                    <a:pt x="155171" y="47625"/>
                    <a:pt x="166105" y="75533"/>
                  </a:cubicBezTo>
                  <a:cubicBezTo>
                    <a:pt x="201475" y="164497"/>
                    <a:pt x="238651" y="250888"/>
                    <a:pt x="268411" y="340709"/>
                  </a:cubicBezTo>
                  <a:cubicBezTo>
                    <a:pt x="263686" y="348453"/>
                    <a:pt x="258070" y="355614"/>
                    <a:pt x="251677" y="362045"/>
                  </a:cubicBezTo>
                  <a:cubicBezTo>
                    <a:pt x="258070" y="355614"/>
                    <a:pt x="263686" y="348453"/>
                    <a:pt x="268411" y="340709"/>
                  </a:cubicBezTo>
                  <a:cubicBezTo>
                    <a:pt x="277919" y="369284"/>
                    <a:pt x="286667" y="397859"/>
                    <a:pt x="294368" y="427768"/>
                  </a:cubicBezTo>
                  <a:cubicBezTo>
                    <a:pt x="297695" y="440176"/>
                    <a:pt x="298662" y="453101"/>
                    <a:pt x="297221" y="465868"/>
                  </a:cubicBezTo>
                  <a:cubicBezTo>
                    <a:pt x="291611" y="512064"/>
                    <a:pt x="252057" y="534924"/>
                    <a:pt x="219160" y="487585"/>
                  </a:cubicBezTo>
                  <a:close/>
                </a:path>
              </a:pathLst>
            </a:custGeom>
            <a:solidFill>
              <a:srgbClr val="FF969B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55124229-B083-F54E-99BC-CCBA7C2FD088}"/>
                </a:ext>
              </a:extLst>
            </p:cNvPr>
            <p:cNvSpPr/>
            <p:nvPr/>
          </p:nvSpPr>
          <p:spPr>
            <a:xfrm>
              <a:off x="7255027" y="4739163"/>
              <a:ext cx="151507" cy="515004"/>
            </a:xfrm>
            <a:custGeom>
              <a:avLst/>
              <a:gdLst>
                <a:gd name="connsiteX0" fmla="*/ 115047 w 151507"/>
                <a:gd name="connsiteY0" fmla="*/ 36767 h 515004"/>
                <a:gd name="connsiteX1" fmla="*/ 137106 w 151507"/>
                <a:gd name="connsiteY1" fmla="*/ 341091 h 515004"/>
                <a:gd name="connsiteX2" fmla="*/ 140719 w 151507"/>
                <a:gd name="connsiteY2" fmla="*/ 365760 h 515004"/>
                <a:gd name="connsiteX3" fmla="*/ 147374 w 151507"/>
                <a:gd name="connsiteY3" fmla="*/ 405003 h 515004"/>
                <a:gd name="connsiteX4" fmla="*/ 149751 w 151507"/>
                <a:gd name="connsiteY4" fmla="*/ 469773 h 515004"/>
                <a:gd name="connsiteX5" fmla="*/ 131876 w 151507"/>
                <a:gd name="connsiteY5" fmla="*/ 505873 h 515004"/>
                <a:gd name="connsiteX6" fmla="*/ 130545 w 151507"/>
                <a:gd name="connsiteY6" fmla="*/ 507206 h 515004"/>
                <a:gd name="connsiteX7" fmla="*/ 119041 w 151507"/>
                <a:gd name="connsiteY7" fmla="*/ 513302 h 515004"/>
                <a:gd name="connsiteX8" fmla="*/ 112955 w 151507"/>
                <a:gd name="connsiteY8" fmla="*/ 514636 h 515004"/>
                <a:gd name="connsiteX9" fmla="*/ 93939 w 151507"/>
                <a:gd name="connsiteY9" fmla="*/ 512541 h 515004"/>
                <a:gd name="connsiteX10" fmla="*/ 72166 w 151507"/>
                <a:gd name="connsiteY10" fmla="*/ 497110 h 515004"/>
                <a:gd name="connsiteX11" fmla="*/ 67887 w 151507"/>
                <a:gd name="connsiteY11" fmla="*/ 491395 h 515004"/>
                <a:gd name="connsiteX12" fmla="*/ 59520 w 151507"/>
                <a:gd name="connsiteY12" fmla="*/ 469678 h 515004"/>
                <a:gd name="connsiteX13" fmla="*/ 44022 w 151507"/>
                <a:gd name="connsiteY13" fmla="*/ 368999 h 515004"/>
                <a:gd name="connsiteX14" fmla="*/ 40885 w 151507"/>
                <a:gd name="connsiteY14" fmla="*/ 347567 h 515004"/>
                <a:gd name="connsiteX15" fmla="*/ 3518 w 151507"/>
                <a:gd name="connsiteY15" fmla="*/ 36767 h 515004"/>
                <a:gd name="connsiteX16" fmla="*/ 0 w 151507"/>
                <a:gd name="connsiteY16" fmla="*/ 476 h 515004"/>
                <a:gd name="connsiteX17" fmla="*/ 114096 w 151507"/>
                <a:gd name="connsiteY17" fmla="*/ 0 h 515004"/>
                <a:gd name="connsiteX18" fmla="*/ 115047 w 151507"/>
                <a:gd name="connsiteY18" fmla="*/ 36767 h 515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1507" h="515004">
                  <a:moveTo>
                    <a:pt x="115047" y="36767"/>
                  </a:moveTo>
                  <a:cubicBezTo>
                    <a:pt x="116751" y="138540"/>
                    <a:pt x="124115" y="240139"/>
                    <a:pt x="137106" y="341091"/>
                  </a:cubicBezTo>
                  <a:cubicBezTo>
                    <a:pt x="138247" y="349472"/>
                    <a:pt x="139483" y="357664"/>
                    <a:pt x="140719" y="365760"/>
                  </a:cubicBezTo>
                  <a:cubicBezTo>
                    <a:pt x="142811" y="379286"/>
                    <a:pt x="144997" y="392335"/>
                    <a:pt x="147374" y="405003"/>
                  </a:cubicBezTo>
                  <a:cubicBezTo>
                    <a:pt x="151919" y="426291"/>
                    <a:pt x="152723" y="448209"/>
                    <a:pt x="149751" y="469773"/>
                  </a:cubicBezTo>
                  <a:cubicBezTo>
                    <a:pt x="148140" y="483515"/>
                    <a:pt x="141823" y="496273"/>
                    <a:pt x="131876" y="505873"/>
                  </a:cubicBezTo>
                  <a:cubicBezTo>
                    <a:pt x="131401" y="505873"/>
                    <a:pt x="131021" y="506825"/>
                    <a:pt x="130545" y="507206"/>
                  </a:cubicBezTo>
                  <a:cubicBezTo>
                    <a:pt x="127131" y="509951"/>
                    <a:pt x="123227" y="512020"/>
                    <a:pt x="119041" y="513302"/>
                  </a:cubicBezTo>
                  <a:cubicBezTo>
                    <a:pt x="117059" y="513938"/>
                    <a:pt x="115021" y="514384"/>
                    <a:pt x="112955" y="514636"/>
                  </a:cubicBezTo>
                  <a:cubicBezTo>
                    <a:pt x="106541" y="515523"/>
                    <a:pt x="100008" y="514803"/>
                    <a:pt x="93939" y="512541"/>
                  </a:cubicBezTo>
                  <a:cubicBezTo>
                    <a:pt x="85432" y="509445"/>
                    <a:pt x="77912" y="504116"/>
                    <a:pt x="72166" y="497110"/>
                  </a:cubicBezTo>
                  <a:cubicBezTo>
                    <a:pt x="70634" y="495287"/>
                    <a:pt x="69206" y="493379"/>
                    <a:pt x="67887" y="491395"/>
                  </a:cubicBezTo>
                  <a:cubicBezTo>
                    <a:pt x="63640" y="484808"/>
                    <a:pt x="60792" y="477415"/>
                    <a:pt x="59520" y="469678"/>
                  </a:cubicBezTo>
                  <a:cubicBezTo>
                    <a:pt x="54069" y="436277"/>
                    <a:pt x="48903" y="402717"/>
                    <a:pt x="44022" y="368999"/>
                  </a:cubicBezTo>
                  <a:lnTo>
                    <a:pt x="40885" y="347567"/>
                  </a:lnTo>
                  <a:cubicBezTo>
                    <a:pt x="25862" y="242221"/>
                    <a:pt x="13406" y="136970"/>
                    <a:pt x="3518" y="36767"/>
                  </a:cubicBezTo>
                  <a:cubicBezTo>
                    <a:pt x="2282" y="24575"/>
                    <a:pt x="1141" y="12478"/>
                    <a:pt x="0" y="476"/>
                  </a:cubicBezTo>
                  <a:lnTo>
                    <a:pt x="114096" y="0"/>
                  </a:lnTo>
                  <a:cubicBezTo>
                    <a:pt x="115047" y="12287"/>
                    <a:pt x="115047" y="24479"/>
                    <a:pt x="115047" y="36767"/>
                  </a:cubicBezTo>
                  <a:close/>
                </a:path>
              </a:pathLst>
            </a:custGeom>
            <a:solidFill>
              <a:srgbClr val="FF969B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1E526DA1-803A-A842-8555-810AF7487D22}"/>
                </a:ext>
              </a:extLst>
            </p:cNvPr>
            <p:cNvSpPr/>
            <p:nvPr/>
          </p:nvSpPr>
          <p:spPr>
            <a:xfrm>
              <a:off x="7323101" y="3270027"/>
              <a:ext cx="141306" cy="358694"/>
            </a:xfrm>
            <a:custGeom>
              <a:avLst/>
              <a:gdLst>
                <a:gd name="connsiteX0" fmla="*/ 4 w 141306"/>
                <a:gd name="connsiteY0" fmla="*/ 114014 h 358694"/>
                <a:gd name="connsiteX1" fmla="*/ 4 w 141306"/>
                <a:gd name="connsiteY1" fmla="*/ 56102 h 358694"/>
                <a:gd name="connsiteX2" fmla="*/ 23203 w 141306"/>
                <a:gd name="connsiteY2" fmla="*/ 0 h 358694"/>
                <a:gd name="connsiteX3" fmla="*/ 119424 w 141306"/>
                <a:gd name="connsiteY3" fmla="*/ 58388 h 358694"/>
                <a:gd name="connsiteX4" fmla="*/ 119424 w 141306"/>
                <a:gd name="connsiteY4" fmla="*/ 76105 h 358694"/>
                <a:gd name="connsiteX5" fmla="*/ 137680 w 141306"/>
                <a:gd name="connsiteY5" fmla="*/ 102107 h 358694"/>
                <a:gd name="connsiteX6" fmla="*/ 119424 w 141306"/>
                <a:gd name="connsiteY6" fmla="*/ 120396 h 358694"/>
                <a:gd name="connsiteX7" fmla="*/ 118379 w 141306"/>
                <a:gd name="connsiteY7" fmla="*/ 127254 h 358694"/>
                <a:gd name="connsiteX8" fmla="*/ 119234 w 141306"/>
                <a:gd name="connsiteY8" fmla="*/ 131445 h 358694"/>
                <a:gd name="connsiteX9" fmla="*/ 119234 w 141306"/>
                <a:gd name="connsiteY9" fmla="*/ 241649 h 358694"/>
                <a:gd name="connsiteX10" fmla="*/ 119234 w 141306"/>
                <a:gd name="connsiteY10" fmla="*/ 251174 h 358694"/>
                <a:gd name="connsiteX11" fmla="*/ 130739 w 141306"/>
                <a:gd name="connsiteY11" fmla="*/ 258794 h 358694"/>
                <a:gd name="connsiteX12" fmla="*/ 136202 w 141306"/>
                <a:gd name="connsiteY12" fmla="*/ 295295 h 358694"/>
                <a:gd name="connsiteX13" fmla="*/ 134922 w 141306"/>
                <a:gd name="connsiteY13" fmla="*/ 296894 h 358694"/>
                <a:gd name="connsiteX14" fmla="*/ 89855 w 141306"/>
                <a:gd name="connsiteY14" fmla="*/ 351187 h 358694"/>
                <a:gd name="connsiteX15" fmla="*/ 63205 w 141306"/>
                <a:gd name="connsiteY15" fmla="*/ 354798 h 358694"/>
                <a:gd name="connsiteX16" fmla="*/ 58003 w 141306"/>
                <a:gd name="connsiteY16" fmla="*/ 348710 h 358694"/>
                <a:gd name="connsiteX17" fmla="*/ 24630 w 141306"/>
                <a:gd name="connsiteY17" fmla="*/ 286036 h 358694"/>
                <a:gd name="connsiteX18" fmla="*/ 47258 w 141306"/>
                <a:gd name="connsiteY18" fmla="*/ 248793 h 358694"/>
                <a:gd name="connsiteX19" fmla="*/ 47258 w 141306"/>
                <a:gd name="connsiteY19" fmla="*/ 244697 h 358694"/>
                <a:gd name="connsiteX20" fmla="*/ 47258 w 141306"/>
                <a:gd name="connsiteY20" fmla="*/ 184404 h 358694"/>
                <a:gd name="connsiteX21" fmla="*/ 4 w 141306"/>
                <a:gd name="connsiteY21" fmla="*/ 114014 h 35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306" h="358694">
                  <a:moveTo>
                    <a:pt x="4" y="114014"/>
                  </a:moveTo>
                  <a:lnTo>
                    <a:pt x="4" y="56102"/>
                  </a:lnTo>
                  <a:cubicBezTo>
                    <a:pt x="-199" y="35019"/>
                    <a:pt x="8177" y="14763"/>
                    <a:pt x="23203" y="0"/>
                  </a:cubicBezTo>
                  <a:lnTo>
                    <a:pt x="119424" y="58388"/>
                  </a:lnTo>
                  <a:lnTo>
                    <a:pt x="119424" y="76105"/>
                  </a:lnTo>
                  <a:cubicBezTo>
                    <a:pt x="131633" y="78235"/>
                    <a:pt x="139807" y="89877"/>
                    <a:pt x="137680" y="102107"/>
                  </a:cubicBezTo>
                  <a:cubicBezTo>
                    <a:pt x="136056" y="111451"/>
                    <a:pt x="128752" y="118769"/>
                    <a:pt x="119424" y="120396"/>
                  </a:cubicBezTo>
                  <a:cubicBezTo>
                    <a:pt x="119424" y="122682"/>
                    <a:pt x="118759" y="124968"/>
                    <a:pt x="118379" y="127254"/>
                  </a:cubicBezTo>
                  <a:cubicBezTo>
                    <a:pt x="118908" y="128590"/>
                    <a:pt x="119198" y="130008"/>
                    <a:pt x="119234" y="131445"/>
                  </a:cubicBezTo>
                  <a:lnTo>
                    <a:pt x="119234" y="241649"/>
                  </a:lnTo>
                  <a:lnTo>
                    <a:pt x="119234" y="251174"/>
                  </a:lnTo>
                  <a:cubicBezTo>
                    <a:pt x="123205" y="253503"/>
                    <a:pt x="127045" y="256047"/>
                    <a:pt x="130739" y="258794"/>
                  </a:cubicBezTo>
                  <a:cubicBezTo>
                    <a:pt x="142309" y="267362"/>
                    <a:pt x="144755" y="283704"/>
                    <a:pt x="136202" y="295295"/>
                  </a:cubicBezTo>
                  <a:cubicBezTo>
                    <a:pt x="135797" y="295845"/>
                    <a:pt x="135370" y="296378"/>
                    <a:pt x="134922" y="296894"/>
                  </a:cubicBezTo>
                  <a:cubicBezTo>
                    <a:pt x="119583" y="314801"/>
                    <a:pt x="104560" y="332899"/>
                    <a:pt x="89855" y="351187"/>
                  </a:cubicBezTo>
                  <a:cubicBezTo>
                    <a:pt x="83491" y="359556"/>
                    <a:pt x="71559" y="361173"/>
                    <a:pt x="63205" y="354798"/>
                  </a:cubicBezTo>
                  <a:cubicBezTo>
                    <a:pt x="61059" y="353161"/>
                    <a:pt x="59286" y="351086"/>
                    <a:pt x="58003" y="348710"/>
                  </a:cubicBezTo>
                  <a:cubicBezTo>
                    <a:pt x="45779" y="328425"/>
                    <a:pt x="34638" y="307504"/>
                    <a:pt x="24630" y="286036"/>
                  </a:cubicBezTo>
                  <a:cubicBezTo>
                    <a:pt x="16928" y="269938"/>
                    <a:pt x="30524" y="256794"/>
                    <a:pt x="47258" y="248793"/>
                  </a:cubicBezTo>
                  <a:lnTo>
                    <a:pt x="47258" y="244697"/>
                  </a:lnTo>
                  <a:lnTo>
                    <a:pt x="47258" y="184404"/>
                  </a:lnTo>
                  <a:cubicBezTo>
                    <a:pt x="20161" y="178022"/>
                    <a:pt x="-92" y="148495"/>
                    <a:pt x="4" y="114014"/>
                  </a:cubicBezTo>
                  <a:close/>
                </a:path>
              </a:pathLst>
            </a:custGeom>
            <a:solidFill>
              <a:srgbClr val="FF969B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24F94D09-0B6C-B54B-A36A-F837673D1599}"/>
                </a:ext>
              </a:extLst>
            </p:cNvPr>
            <p:cNvSpPr/>
            <p:nvPr/>
          </p:nvSpPr>
          <p:spPr>
            <a:xfrm>
              <a:off x="7229165" y="4242720"/>
              <a:ext cx="378134" cy="497014"/>
            </a:xfrm>
            <a:custGeom>
              <a:avLst/>
              <a:gdLst>
                <a:gd name="connsiteX0" fmla="*/ 207465 w 378134"/>
                <a:gd name="connsiteY0" fmla="*/ 76200 h 497014"/>
                <a:gd name="connsiteX1" fmla="*/ 210032 w 378134"/>
                <a:gd name="connsiteY1" fmla="*/ 76200 h 497014"/>
                <a:gd name="connsiteX2" fmla="*/ 371669 w 378134"/>
                <a:gd name="connsiteY2" fmla="*/ 8477 h 497014"/>
                <a:gd name="connsiteX3" fmla="*/ 378134 w 378134"/>
                <a:gd name="connsiteY3" fmla="*/ 0 h 497014"/>
                <a:gd name="connsiteX4" fmla="*/ 378134 w 378134"/>
                <a:gd name="connsiteY4" fmla="*/ 0 h 497014"/>
                <a:gd name="connsiteX5" fmla="*/ 316332 w 378134"/>
                <a:gd name="connsiteY5" fmla="*/ 495871 h 497014"/>
                <a:gd name="connsiteX6" fmla="*/ 178751 w 378134"/>
                <a:gd name="connsiteY6" fmla="*/ 496443 h 497014"/>
                <a:gd name="connsiteX7" fmla="*/ 178275 w 378134"/>
                <a:gd name="connsiteY7" fmla="*/ 494633 h 497014"/>
                <a:gd name="connsiteX8" fmla="*/ 140909 w 378134"/>
                <a:gd name="connsiteY8" fmla="*/ 494633 h 497014"/>
                <a:gd name="connsiteX9" fmla="*/ 140909 w 378134"/>
                <a:gd name="connsiteY9" fmla="*/ 496538 h 497014"/>
                <a:gd name="connsiteX10" fmla="*/ 26813 w 378134"/>
                <a:gd name="connsiteY10" fmla="*/ 497014 h 497014"/>
                <a:gd name="connsiteX11" fmla="*/ 0 w 378134"/>
                <a:gd name="connsiteY11" fmla="*/ 21908 h 497014"/>
                <a:gd name="connsiteX12" fmla="*/ 0 w 378134"/>
                <a:gd name="connsiteY12" fmla="*/ 17050 h 497014"/>
                <a:gd name="connsiteX13" fmla="*/ 9508 w 378134"/>
                <a:gd name="connsiteY13" fmla="*/ 17050 h 497014"/>
                <a:gd name="connsiteX14" fmla="*/ 107155 w 378134"/>
                <a:gd name="connsiteY14" fmla="*/ 62770 h 497014"/>
                <a:gd name="connsiteX15" fmla="*/ 207465 w 378134"/>
                <a:gd name="connsiteY15" fmla="*/ 76200 h 49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8134" h="497014">
                  <a:moveTo>
                    <a:pt x="207465" y="76200"/>
                  </a:moveTo>
                  <a:lnTo>
                    <a:pt x="210032" y="76200"/>
                  </a:lnTo>
                  <a:cubicBezTo>
                    <a:pt x="270012" y="72616"/>
                    <a:pt x="327001" y="48739"/>
                    <a:pt x="371669" y="8477"/>
                  </a:cubicBezTo>
                  <a:cubicBezTo>
                    <a:pt x="374126" y="5896"/>
                    <a:pt x="376294" y="3054"/>
                    <a:pt x="378134" y="0"/>
                  </a:cubicBezTo>
                  <a:lnTo>
                    <a:pt x="378134" y="0"/>
                  </a:lnTo>
                  <a:cubicBezTo>
                    <a:pt x="278965" y="286321"/>
                    <a:pt x="262992" y="344805"/>
                    <a:pt x="316332" y="495871"/>
                  </a:cubicBezTo>
                  <a:lnTo>
                    <a:pt x="178751" y="496443"/>
                  </a:lnTo>
                  <a:lnTo>
                    <a:pt x="178275" y="494633"/>
                  </a:lnTo>
                  <a:lnTo>
                    <a:pt x="140909" y="494633"/>
                  </a:lnTo>
                  <a:cubicBezTo>
                    <a:pt x="140954" y="495267"/>
                    <a:pt x="140954" y="495904"/>
                    <a:pt x="140909" y="496538"/>
                  </a:cubicBezTo>
                  <a:lnTo>
                    <a:pt x="26813" y="497014"/>
                  </a:lnTo>
                  <a:cubicBezTo>
                    <a:pt x="8938" y="306514"/>
                    <a:pt x="285" y="136303"/>
                    <a:pt x="0" y="21908"/>
                  </a:cubicBezTo>
                  <a:cubicBezTo>
                    <a:pt x="0" y="20288"/>
                    <a:pt x="0" y="18669"/>
                    <a:pt x="0" y="17050"/>
                  </a:cubicBezTo>
                  <a:lnTo>
                    <a:pt x="9508" y="17050"/>
                  </a:lnTo>
                  <a:cubicBezTo>
                    <a:pt x="39953" y="36444"/>
                    <a:pt x="72775" y="51812"/>
                    <a:pt x="107155" y="62770"/>
                  </a:cubicBezTo>
                  <a:cubicBezTo>
                    <a:pt x="139551" y="73088"/>
                    <a:pt x="173502" y="77634"/>
                    <a:pt x="207465" y="7620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7A757D9F-3C60-A04D-AE3D-F9E4876F376C}"/>
                </a:ext>
              </a:extLst>
            </p:cNvPr>
            <p:cNvSpPr/>
            <p:nvPr/>
          </p:nvSpPr>
          <p:spPr>
            <a:xfrm>
              <a:off x="7183242" y="3511295"/>
              <a:ext cx="552796" cy="807011"/>
            </a:xfrm>
            <a:custGeom>
              <a:avLst/>
              <a:gdLst>
                <a:gd name="connsiteX0" fmla="*/ 89756 w 552796"/>
                <a:gd name="connsiteY0" fmla="*/ 271748 h 807011"/>
                <a:gd name="connsiteX1" fmla="*/ 0 w 552796"/>
                <a:gd name="connsiteY1" fmla="*/ 226886 h 807011"/>
                <a:gd name="connsiteX2" fmla="*/ 41360 w 552796"/>
                <a:gd name="connsiteY2" fmla="*/ 108966 h 807011"/>
                <a:gd name="connsiteX3" fmla="*/ 66366 w 552796"/>
                <a:gd name="connsiteY3" fmla="*/ 78772 h 807011"/>
                <a:gd name="connsiteX4" fmla="*/ 120372 w 552796"/>
                <a:gd name="connsiteY4" fmla="*/ 35433 h 807011"/>
                <a:gd name="connsiteX5" fmla="*/ 186928 w 552796"/>
                <a:gd name="connsiteY5" fmla="*/ 3620 h 807011"/>
                <a:gd name="connsiteX6" fmla="*/ 186928 w 552796"/>
                <a:gd name="connsiteY6" fmla="*/ 7144 h 807011"/>
                <a:gd name="connsiteX7" fmla="*/ 164299 w 552796"/>
                <a:gd name="connsiteY7" fmla="*/ 44387 h 807011"/>
                <a:gd name="connsiteX8" fmla="*/ 197672 w 552796"/>
                <a:gd name="connsiteY8" fmla="*/ 107061 h 807011"/>
                <a:gd name="connsiteX9" fmla="*/ 223446 w 552796"/>
                <a:gd name="connsiteY9" fmla="*/ 114749 h 807011"/>
                <a:gd name="connsiteX10" fmla="*/ 229523 w 552796"/>
                <a:gd name="connsiteY10" fmla="*/ 109538 h 807011"/>
                <a:gd name="connsiteX11" fmla="*/ 274592 w 552796"/>
                <a:gd name="connsiteY11" fmla="*/ 55245 h 807011"/>
                <a:gd name="connsiteX12" fmla="*/ 272005 w 552796"/>
                <a:gd name="connsiteY12" fmla="*/ 18427 h 807011"/>
                <a:gd name="connsiteX13" fmla="*/ 270408 w 552796"/>
                <a:gd name="connsiteY13" fmla="*/ 17145 h 807011"/>
                <a:gd name="connsiteX14" fmla="*/ 258904 w 552796"/>
                <a:gd name="connsiteY14" fmla="*/ 9525 h 807011"/>
                <a:gd name="connsiteX15" fmla="*/ 258903 w 552796"/>
                <a:gd name="connsiteY15" fmla="*/ 0 h 807011"/>
                <a:gd name="connsiteX16" fmla="*/ 299788 w 552796"/>
                <a:gd name="connsiteY16" fmla="*/ 12573 h 807011"/>
                <a:gd name="connsiteX17" fmla="*/ 344951 w 552796"/>
                <a:gd name="connsiteY17" fmla="*/ 37624 h 807011"/>
                <a:gd name="connsiteX18" fmla="*/ 349515 w 552796"/>
                <a:gd name="connsiteY18" fmla="*/ 41053 h 807011"/>
                <a:gd name="connsiteX19" fmla="*/ 414550 w 552796"/>
                <a:gd name="connsiteY19" fmla="*/ 92774 h 807011"/>
                <a:gd name="connsiteX20" fmla="*/ 426530 w 552796"/>
                <a:gd name="connsiteY20" fmla="*/ 102299 h 807011"/>
                <a:gd name="connsiteX21" fmla="*/ 552796 w 552796"/>
                <a:gd name="connsiteY21" fmla="*/ 212788 h 807011"/>
                <a:gd name="connsiteX22" fmla="*/ 481106 w 552796"/>
                <a:gd name="connsiteY22" fmla="*/ 293942 h 807011"/>
                <a:gd name="connsiteX23" fmla="*/ 403235 w 552796"/>
                <a:gd name="connsiteY23" fmla="*/ 231076 h 807011"/>
                <a:gd name="connsiteX24" fmla="*/ 389448 w 552796"/>
                <a:gd name="connsiteY24" fmla="*/ 255365 h 807011"/>
                <a:gd name="connsiteX25" fmla="*/ 357311 w 552796"/>
                <a:gd name="connsiteY25" fmla="*/ 369665 h 807011"/>
                <a:gd name="connsiteX26" fmla="*/ 355315 w 552796"/>
                <a:gd name="connsiteY26" fmla="*/ 384810 h 807011"/>
                <a:gd name="connsiteX27" fmla="*/ 356266 w 552796"/>
                <a:gd name="connsiteY27" fmla="*/ 436150 h 807011"/>
                <a:gd name="connsiteX28" fmla="*/ 362446 w 552796"/>
                <a:gd name="connsiteY28" fmla="*/ 461772 h 807011"/>
                <a:gd name="connsiteX29" fmla="*/ 406563 w 552796"/>
                <a:gd name="connsiteY29" fmla="*/ 561689 h 807011"/>
                <a:gd name="connsiteX30" fmla="*/ 404471 w 552796"/>
                <a:gd name="connsiteY30" fmla="*/ 565309 h 807011"/>
                <a:gd name="connsiteX31" fmla="*/ 345712 w 552796"/>
                <a:gd name="connsiteY31" fmla="*/ 664940 h 807011"/>
                <a:gd name="connsiteX32" fmla="*/ 414265 w 552796"/>
                <a:gd name="connsiteY32" fmla="*/ 632174 h 807011"/>
                <a:gd name="connsiteX33" fmla="*/ 429572 w 552796"/>
                <a:gd name="connsiteY33" fmla="*/ 625221 h 807011"/>
                <a:gd name="connsiteX34" fmla="*/ 431284 w 552796"/>
                <a:gd name="connsiteY34" fmla="*/ 632269 h 807011"/>
                <a:gd name="connsiteX35" fmla="*/ 429192 w 552796"/>
                <a:gd name="connsiteY35" fmla="*/ 717994 h 807011"/>
                <a:gd name="connsiteX36" fmla="*/ 423867 w 552796"/>
                <a:gd name="connsiteY36" fmla="*/ 730472 h 807011"/>
                <a:gd name="connsiteX37" fmla="*/ 417402 w 552796"/>
                <a:gd name="connsiteY37" fmla="*/ 738950 h 807011"/>
                <a:gd name="connsiteX38" fmla="*/ 255766 w 552796"/>
                <a:gd name="connsiteY38" fmla="*/ 806672 h 807011"/>
                <a:gd name="connsiteX39" fmla="*/ 253199 w 552796"/>
                <a:gd name="connsiteY39" fmla="*/ 806672 h 807011"/>
                <a:gd name="connsiteX40" fmla="*/ 153269 w 552796"/>
                <a:gd name="connsiteY40" fmla="*/ 794004 h 807011"/>
                <a:gd name="connsiteX41" fmla="*/ 55622 w 552796"/>
                <a:gd name="connsiteY41" fmla="*/ 748284 h 807011"/>
                <a:gd name="connsiteX42" fmla="*/ 47635 w 552796"/>
                <a:gd name="connsiteY42" fmla="*/ 743426 h 807011"/>
                <a:gd name="connsiteX43" fmla="*/ 47635 w 552796"/>
                <a:gd name="connsiteY43" fmla="*/ 732663 h 807011"/>
                <a:gd name="connsiteX44" fmla="*/ 46114 w 552796"/>
                <a:gd name="connsiteY44" fmla="*/ 732187 h 807011"/>
                <a:gd name="connsiteX45" fmla="*/ 46114 w 552796"/>
                <a:gd name="connsiteY45" fmla="*/ 657797 h 807011"/>
                <a:gd name="connsiteX46" fmla="*/ 46114 w 552796"/>
                <a:gd name="connsiteY46" fmla="*/ 657797 h 807011"/>
                <a:gd name="connsiteX47" fmla="*/ 46114 w 552796"/>
                <a:gd name="connsiteY47" fmla="*/ 644843 h 807011"/>
                <a:gd name="connsiteX48" fmla="*/ 46114 w 552796"/>
                <a:gd name="connsiteY48" fmla="*/ 639032 h 807011"/>
                <a:gd name="connsiteX49" fmla="*/ 46114 w 552796"/>
                <a:gd name="connsiteY49" fmla="*/ 625983 h 807011"/>
                <a:gd name="connsiteX50" fmla="*/ 51248 w 552796"/>
                <a:gd name="connsiteY50" fmla="*/ 596836 h 807011"/>
                <a:gd name="connsiteX51" fmla="*/ 52104 w 552796"/>
                <a:gd name="connsiteY51" fmla="*/ 593026 h 807011"/>
                <a:gd name="connsiteX52" fmla="*/ 52104 w 552796"/>
                <a:gd name="connsiteY52" fmla="*/ 591884 h 807011"/>
                <a:gd name="connsiteX53" fmla="*/ 52104 w 552796"/>
                <a:gd name="connsiteY53" fmla="*/ 589312 h 807011"/>
                <a:gd name="connsiteX54" fmla="*/ 73022 w 552796"/>
                <a:gd name="connsiteY54" fmla="*/ 448342 h 807011"/>
                <a:gd name="connsiteX55" fmla="*/ 77205 w 552796"/>
                <a:gd name="connsiteY55" fmla="*/ 423672 h 807011"/>
                <a:gd name="connsiteX56" fmla="*/ 90421 w 552796"/>
                <a:gd name="connsiteY56" fmla="*/ 316135 h 807011"/>
                <a:gd name="connsiteX57" fmla="*/ 90421 w 552796"/>
                <a:gd name="connsiteY57" fmla="*/ 313944 h 807011"/>
                <a:gd name="connsiteX58" fmla="*/ 90421 w 552796"/>
                <a:gd name="connsiteY58" fmla="*/ 284702 h 807011"/>
                <a:gd name="connsiteX59" fmla="*/ 89756 w 552796"/>
                <a:gd name="connsiteY59" fmla="*/ 271748 h 8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52796" h="807011">
                  <a:moveTo>
                    <a:pt x="89756" y="271748"/>
                  </a:moveTo>
                  <a:lnTo>
                    <a:pt x="0" y="226886"/>
                  </a:lnTo>
                  <a:cubicBezTo>
                    <a:pt x="12360" y="190595"/>
                    <a:pt x="27954" y="146018"/>
                    <a:pt x="41360" y="108966"/>
                  </a:cubicBezTo>
                  <a:cubicBezTo>
                    <a:pt x="46003" y="96333"/>
                    <a:pt x="54829" y="85676"/>
                    <a:pt x="66366" y="78772"/>
                  </a:cubicBezTo>
                  <a:cubicBezTo>
                    <a:pt x="83141" y="62854"/>
                    <a:pt x="101204" y="48358"/>
                    <a:pt x="120372" y="35433"/>
                  </a:cubicBezTo>
                  <a:cubicBezTo>
                    <a:pt x="140726" y="21349"/>
                    <a:pt x="163194" y="10609"/>
                    <a:pt x="186928" y="3620"/>
                  </a:cubicBezTo>
                  <a:lnTo>
                    <a:pt x="186928" y="7144"/>
                  </a:lnTo>
                  <a:cubicBezTo>
                    <a:pt x="170194" y="15145"/>
                    <a:pt x="156597" y="28289"/>
                    <a:pt x="164299" y="44387"/>
                  </a:cubicBezTo>
                  <a:cubicBezTo>
                    <a:pt x="174307" y="65855"/>
                    <a:pt x="185448" y="86776"/>
                    <a:pt x="197672" y="107061"/>
                  </a:cubicBezTo>
                  <a:cubicBezTo>
                    <a:pt x="202670" y="116314"/>
                    <a:pt x="214210" y="119756"/>
                    <a:pt x="223446" y="114749"/>
                  </a:cubicBezTo>
                  <a:cubicBezTo>
                    <a:pt x="225818" y="113463"/>
                    <a:pt x="227890" y="111687"/>
                    <a:pt x="229523" y="109538"/>
                  </a:cubicBezTo>
                  <a:cubicBezTo>
                    <a:pt x="244229" y="91250"/>
                    <a:pt x="259252" y="73152"/>
                    <a:pt x="274592" y="55245"/>
                  </a:cubicBezTo>
                  <a:cubicBezTo>
                    <a:pt x="284026" y="44362"/>
                    <a:pt x="282868" y="27879"/>
                    <a:pt x="272005" y="18427"/>
                  </a:cubicBezTo>
                  <a:cubicBezTo>
                    <a:pt x="271490" y="17979"/>
                    <a:pt x="270957" y="17551"/>
                    <a:pt x="270408" y="17145"/>
                  </a:cubicBezTo>
                  <a:cubicBezTo>
                    <a:pt x="266714" y="14397"/>
                    <a:pt x="262874" y="11854"/>
                    <a:pt x="258904" y="9525"/>
                  </a:cubicBezTo>
                  <a:lnTo>
                    <a:pt x="258903" y="0"/>
                  </a:lnTo>
                  <a:cubicBezTo>
                    <a:pt x="272928" y="2767"/>
                    <a:pt x="286629" y="6980"/>
                    <a:pt x="299788" y="12573"/>
                  </a:cubicBezTo>
                  <a:cubicBezTo>
                    <a:pt x="316020" y="18588"/>
                    <a:pt x="331247" y="27034"/>
                    <a:pt x="344951" y="37624"/>
                  </a:cubicBezTo>
                  <a:cubicBezTo>
                    <a:pt x="347898" y="39719"/>
                    <a:pt x="349515" y="41053"/>
                    <a:pt x="349515" y="41053"/>
                  </a:cubicBezTo>
                  <a:cubicBezTo>
                    <a:pt x="368531" y="46482"/>
                    <a:pt x="400288" y="75438"/>
                    <a:pt x="414550" y="92774"/>
                  </a:cubicBezTo>
                  <a:cubicBezTo>
                    <a:pt x="418814" y="95591"/>
                    <a:pt x="422822" y="98779"/>
                    <a:pt x="426530" y="102299"/>
                  </a:cubicBezTo>
                  <a:cubicBezTo>
                    <a:pt x="478063" y="150876"/>
                    <a:pt x="519613" y="185357"/>
                    <a:pt x="552796" y="212788"/>
                  </a:cubicBezTo>
                  <a:lnTo>
                    <a:pt x="481106" y="293942"/>
                  </a:lnTo>
                  <a:cubicBezTo>
                    <a:pt x="455054" y="273177"/>
                    <a:pt x="426244" y="250031"/>
                    <a:pt x="403235" y="231076"/>
                  </a:cubicBezTo>
                  <a:cubicBezTo>
                    <a:pt x="399614" y="239690"/>
                    <a:pt x="394987" y="247843"/>
                    <a:pt x="389448" y="255365"/>
                  </a:cubicBezTo>
                  <a:cubicBezTo>
                    <a:pt x="377754" y="293465"/>
                    <a:pt x="363491" y="330422"/>
                    <a:pt x="357311" y="369665"/>
                  </a:cubicBezTo>
                  <a:cubicBezTo>
                    <a:pt x="356456" y="374713"/>
                    <a:pt x="355790" y="379190"/>
                    <a:pt x="355315" y="384810"/>
                  </a:cubicBezTo>
                  <a:cubicBezTo>
                    <a:pt x="353724" y="401905"/>
                    <a:pt x="354043" y="419125"/>
                    <a:pt x="356266" y="436150"/>
                  </a:cubicBezTo>
                  <a:cubicBezTo>
                    <a:pt x="357842" y="444800"/>
                    <a:pt x="359906" y="453355"/>
                    <a:pt x="362446" y="461772"/>
                  </a:cubicBezTo>
                  <a:cubicBezTo>
                    <a:pt x="373190" y="496729"/>
                    <a:pt x="390970" y="528447"/>
                    <a:pt x="406563" y="561689"/>
                  </a:cubicBezTo>
                  <a:cubicBezTo>
                    <a:pt x="405771" y="562838"/>
                    <a:pt x="405072" y="564049"/>
                    <a:pt x="404471" y="565309"/>
                  </a:cubicBezTo>
                  <a:cubicBezTo>
                    <a:pt x="358167" y="569500"/>
                    <a:pt x="313384" y="642461"/>
                    <a:pt x="345712" y="664940"/>
                  </a:cubicBezTo>
                  <a:cubicBezTo>
                    <a:pt x="364728" y="678180"/>
                    <a:pt x="396009" y="660844"/>
                    <a:pt x="414265" y="632174"/>
                  </a:cubicBezTo>
                  <a:cubicBezTo>
                    <a:pt x="419697" y="630667"/>
                    <a:pt x="424861" y="628321"/>
                    <a:pt x="429572" y="625221"/>
                  </a:cubicBezTo>
                  <a:cubicBezTo>
                    <a:pt x="430048" y="627507"/>
                    <a:pt x="430808" y="629888"/>
                    <a:pt x="431284" y="632269"/>
                  </a:cubicBezTo>
                  <a:cubicBezTo>
                    <a:pt x="436715" y="660665"/>
                    <a:pt x="436001" y="689898"/>
                    <a:pt x="429192" y="717994"/>
                  </a:cubicBezTo>
                  <a:cubicBezTo>
                    <a:pt x="428062" y="722401"/>
                    <a:pt x="426266" y="726609"/>
                    <a:pt x="423867" y="730472"/>
                  </a:cubicBezTo>
                  <a:cubicBezTo>
                    <a:pt x="422028" y="733526"/>
                    <a:pt x="419859" y="736369"/>
                    <a:pt x="417402" y="738950"/>
                  </a:cubicBezTo>
                  <a:cubicBezTo>
                    <a:pt x="372734" y="779211"/>
                    <a:pt x="315746" y="803088"/>
                    <a:pt x="255766" y="806672"/>
                  </a:cubicBezTo>
                  <a:lnTo>
                    <a:pt x="253199" y="806672"/>
                  </a:lnTo>
                  <a:cubicBezTo>
                    <a:pt x="219407" y="808308"/>
                    <a:pt x="185589" y="804021"/>
                    <a:pt x="153269" y="794004"/>
                  </a:cubicBezTo>
                  <a:cubicBezTo>
                    <a:pt x="118888" y="783046"/>
                    <a:pt x="86067" y="767678"/>
                    <a:pt x="55622" y="748284"/>
                  </a:cubicBezTo>
                  <a:cubicBezTo>
                    <a:pt x="52960" y="746569"/>
                    <a:pt x="50392" y="745236"/>
                    <a:pt x="47635" y="743426"/>
                  </a:cubicBezTo>
                  <a:lnTo>
                    <a:pt x="47635" y="732663"/>
                  </a:lnTo>
                  <a:lnTo>
                    <a:pt x="46114" y="732187"/>
                  </a:lnTo>
                  <a:cubicBezTo>
                    <a:pt x="46114" y="707422"/>
                    <a:pt x="46114" y="682657"/>
                    <a:pt x="46114" y="657797"/>
                  </a:cubicBezTo>
                  <a:lnTo>
                    <a:pt x="46114" y="657797"/>
                  </a:lnTo>
                  <a:cubicBezTo>
                    <a:pt x="46114" y="653510"/>
                    <a:pt x="46114" y="649129"/>
                    <a:pt x="46114" y="644843"/>
                  </a:cubicBezTo>
                  <a:lnTo>
                    <a:pt x="46114" y="639032"/>
                  </a:lnTo>
                  <a:cubicBezTo>
                    <a:pt x="46114" y="634556"/>
                    <a:pt x="46114" y="630269"/>
                    <a:pt x="46114" y="625983"/>
                  </a:cubicBezTo>
                  <a:cubicBezTo>
                    <a:pt x="47921" y="615982"/>
                    <a:pt x="49632" y="606361"/>
                    <a:pt x="51248" y="596836"/>
                  </a:cubicBezTo>
                  <a:lnTo>
                    <a:pt x="52104" y="593026"/>
                  </a:lnTo>
                  <a:cubicBezTo>
                    <a:pt x="52196" y="592651"/>
                    <a:pt x="52196" y="592259"/>
                    <a:pt x="52104" y="591884"/>
                  </a:cubicBezTo>
                  <a:cubicBezTo>
                    <a:pt x="52104" y="591026"/>
                    <a:pt x="52104" y="590169"/>
                    <a:pt x="52104" y="589312"/>
                  </a:cubicBezTo>
                  <a:cubicBezTo>
                    <a:pt x="59330" y="542449"/>
                    <a:pt x="64274" y="494919"/>
                    <a:pt x="73022" y="448342"/>
                  </a:cubicBezTo>
                  <a:cubicBezTo>
                    <a:pt x="74638" y="440246"/>
                    <a:pt x="75969" y="431959"/>
                    <a:pt x="77205" y="423672"/>
                  </a:cubicBezTo>
                  <a:cubicBezTo>
                    <a:pt x="85000" y="388326"/>
                    <a:pt x="89425" y="352319"/>
                    <a:pt x="90421" y="316135"/>
                  </a:cubicBezTo>
                  <a:lnTo>
                    <a:pt x="90421" y="313944"/>
                  </a:lnTo>
                  <a:cubicBezTo>
                    <a:pt x="90421" y="304419"/>
                    <a:pt x="90421" y="294418"/>
                    <a:pt x="90421" y="284702"/>
                  </a:cubicBezTo>
                  <a:cubicBezTo>
                    <a:pt x="90231" y="280416"/>
                    <a:pt x="89946" y="276130"/>
                    <a:pt x="89756" y="271748"/>
                  </a:cubicBezTo>
                  <a:close/>
                </a:path>
              </a:pathLst>
            </a:custGeom>
            <a:solidFill>
              <a:schemeClr val="accent5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647FEEA2-7C8A-1B4D-83CE-127D128B04A4}"/>
                </a:ext>
              </a:extLst>
            </p:cNvPr>
            <p:cNvSpPr/>
            <p:nvPr/>
          </p:nvSpPr>
          <p:spPr>
            <a:xfrm>
              <a:off x="7517671" y="3724465"/>
              <a:ext cx="316791" cy="456956"/>
            </a:xfrm>
            <a:custGeom>
              <a:avLst/>
              <a:gdLst>
                <a:gd name="connsiteX0" fmla="*/ 10997 w 316791"/>
                <a:gd name="connsiteY0" fmla="*/ 452437 h 456956"/>
                <a:gd name="connsiteX1" fmla="*/ 69757 w 316791"/>
                <a:gd name="connsiteY1" fmla="*/ 352806 h 456956"/>
                <a:gd name="connsiteX2" fmla="*/ 71849 w 316791"/>
                <a:gd name="connsiteY2" fmla="*/ 349186 h 456956"/>
                <a:gd name="connsiteX3" fmla="*/ 212472 w 316791"/>
                <a:gd name="connsiteY3" fmla="*/ 134588 h 456956"/>
                <a:gd name="connsiteX4" fmla="*/ 211427 w 316791"/>
                <a:gd name="connsiteY4" fmla="*/ 133731 h 456956"/>
                <a:gd name="connsiteX5" fmla="*/ 146392 w 316791"/>
                <a:gd name="connsiteY5" fmla="*/ 81153 h 456956"/>
                <a:gd name="connsiteX6" fmla="*/ 218082 w 316791"/>
                <a:gd name="connsiteY6" fmla="*/ 0 h 456956"/>
                <a:gd name="connsiteX7" fmla="*/ 292815 w 316791"/>
                <a:gd name="connsiteY7" fmla="*/ 66675 h 456956"/>
                <a:gd name="connsiteX8" fmla="*/ 313638 w 316791"/>
                <a:gd name="connsiteY8" fmla="*/ 95250 h 456956"/>
                <a:gd name="connsiteX9" fmla="*/ 118628 w 316791"/>
                <a:gd name="connsiteY9" fmla="*/ 392525 h 456956"/>
                <a:gd name="connsiteX10" fmla="*/ 94858 w 316791"/>
                <a:gd name="connsiteY10" fmla="*/ 412814 h 456956"/>
                <a:gd name="connsiteX11" fmla="*/ 79550 w 316791"/>
                <a:gd name="connsiteY11" fmla="*/ 419767 h 456956"/>
                <a:gd name="connsiteX12" fmla="*/ 10997 w 316791"/>
                <a:gd name="connsiteY12" fmla="*/ 452437 h 45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6791" h="456956">
                  <a:moveTo>
                    <a:pt x="10997" y="452437"/>
                  </a:moveTo>
                  <a:cubicBezTo>
                    <a:pt x="-21330" y="429959"/>
                    <a:pt x="23453" y="357187"/>
                    <a:pt x="69757" y="352806"/>
                  </a:cubicBezTo>
                  <a:cubicBezTo>
                    <a:pt x="70358" y="351546"/>
                    <a:pt x="71057" y="350336"/>
                    <a:pt x="71849" y="349186"/>
                  </a:cubicBezTo>
                  <a:cubicBezTo>
                    <a:pt x="87347" y="324707"/>
                    <a:pt x="182047" y="190595"/>
                    <a:pt x="212472" y="134588"/>
                  </a:cubicBezTo>
                  <a:lnTo>
                    <a:pt x="211427" y="133731"/>
                  </a:lnTo>
                  <a:cubicBezTo>
                    <a:pt x="203725" y="126968"/>
                    <a:pt x="177198" y="105823"/>
                    <a:pt x="146392" y="81153"/>
                  </a:cubicBezTo>
                  <a:lnTo>
                    <a:pt x="218082" y="0"/>
                  </a:lnTo>
                  <a:cubicBezTo>
                    <a:pt x="244454" y="20525"/>
                    <a:pt x="269421" y="42800"/>
                    <a:pt x="292815" y="66675"/>
                  </a:cubicBezTo>
                  <a:cubicBezTo>
                    <a:pt x="300763" y="75421"/>
                    <a:pt x="307745" y="85001"/>
                    <a:pt x="313638" y="95250"/>
                  </a:cubicBezTo>
                  <a:cubicBezTo>
                    <a:pt x="342922" y="147733"/>
                    <a:pt x="159703" y="348901"/>
                    <a:pt x="118628" y="392525"/>
                  </a:cubicBezTo>
                  <a:cubicBezTo>
                    <a:pt x="111574" y="400248"/>
                    <a:pt x="103590" y="407063"/>
                    <a:pt x="94858" y="412814"/>
                  </a:cubicBezTo>
                  <a:cubicBezTo>
                    <a:pt x="90147" y="415913"/>
                    <a:pt x="84982" y="418259"/>
                    <a:pt x="79550" y="419767"/>
                  </a:cubicBezTo>
                  <a:cubicBezTo>
                    <a:pt x="61580" y="448342"/>
                    <a:pt x="30013" y="465677"/>
                    <a:pt x="10997" y="452437"/>
                  </a:cubicBezTo>
                  <a:close/>
                </a:path>
              </a:pathLst>
            </a:custGeom>
            <a:solidFill>
              <a:srgbClr val="FF969B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5DEC96B4-171B-2945-86DC-65B4233EA5E3}"/>
                </a:ext>
              </a:extLst>
            </p:cNvPr>
            <p:cNvSpPr/>
            <p:nvPr/>
          </p:nvSpPr>
          <p:spPr>
            <a:xfrm>
              <a:off x="4318000" y="5252847"/>
              <a:ext cx="601002" cy="76200"/>
            </a:xfrm>
            <a:custGeom>
              <a:avLst/>
              <a:gdLst>
                <a:gd name="connsiteX0" fmla="*/ 538344 w 601002"/>
                <a:gd name="connsiteY0" fmla="*/ 0 h 76200"/>
                <a:gd name="connsiteX1" fmla="*/ 522941 w 601002"/>
                <a:gd name="connsiteY1" fmla="*/ 0 h 76200"/>
                <a:gd name="connsiteX2" fmla="*/ 496129 w 601002"/>
                <a:gd name="connsiteY2" fmla="*/ 35623 h 76200"/>
                <a:gd name="connsiteX3" fmla="*/ 359023 w 601002"/>
                <a:gd name="connsiteY3" fmla="*/ 34862 h 76200"/>
                <a:gd name="connsiteX4" fmla="*/ 348659 w 601002"/>
                <a:gd name="connsiteY4" fmla="*/ 26956 h 76200"/>
                <a:gd name="connsiteX5" fmla="*/ 356456 w 601002"/>
                <a:gd name="connsiteY5" fmla="*/ 0 h 76200"/>
                <a:gd name="connsiteX6" fmla="*/ 265274 w 601002"/>
                <a:gd name="connsiteY6" fmla="*/ 0 h 76200"/>
                <a:gd name="connsiteX7" fmla="*/ 243215 w 601002"/>
                <a:gd name="connsiteY7" fmla="*/ 38671 h 76200"/>
                <a:gd name="connsiteX8" fmla="*/ 106110 w 601002"/>
                <a:gd name="connsiteY8" fmla="*/ 37909 h 76200"/>
                <a:gd name="connsiteX9" fmla="*/ 95746 w 601002"/>
                <a:gd name="connsiteY9" fmla="*/ 29908 h 76200"/>
                <a:gd name="connsiteX10" fmla="*/ 104398 w 601002"/>
                <a:gd name="connsiteY10" fmla="*/ 0 h 76200"/>
                <a:gd name="connsiteX11" fmla="*/ 62753 w 601002"/>
                <a:gd name="connsiteY11" fmla="*/ 0 h 76200"/>
                <a:gd name="connsiteX12" fmla="*/ 0 w 601002"/>
                <a:gd name="connsiteY12" fmla="*/ 38100 h 76200"/>
                <a:gd name="connsiteX13" fmla="*/ 62753 w 601002"/>
                <a:gd name="connsiteY13" fmla="*/ 76200 h 76200"/>
                <a:gd name="connsiteX14" fmla="*/ 538154 w 601002"/>
                <a:gd name="connsiteY14" fmla="*/ 76200 h 76200"/>
                <a:gd name="connsiteX15" fmla="*/ 601002 w 601002"/>
                <a:gd name="connsiteY15" fmla="*/ 38100 h 76200"/>
                <a:gd name="connsiteX16" fmla="*/ 538344 w 601002"/>
                <a:gd name="connsiteY1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1002" h="76200">
                  <a:moveTo>
                    <a:pt x="538344" y="0"/>
                  </a:moveTo>
                  <a:lnTo>
                    <a:pt x="522941" y="0"/>
                  </a:lnTo>
                  <a:cubicBezTo>
                    <a:pt x="540246" y="13144"/>
                    <a:pt x="527220" y="35814"/>
                    <a:pt x="496129" y="35623"/>
                  </a:cubicBezTo>
                  <a:lnTo>
                    <a:pt x="359023" y="34862"/>
                  </a:lnTo>
                  <a:cubicBezTo>
                    <a:pt x="352462" y="34862"/>
                    <a:pt x="347518" y="31051"/>
                    <a:pt x="348659" y="26956"/>
                  </a:cubicBezTo>
                  <a:lnTo>
                    <a:pt x="356456" y="0"/>
                  </a:lnTo>
                  <a:lnTo>
                    <a:pt x="265274" y="0"/>
                  </a:lnTo>
                  <a:cubicBezTo>
                    <a:pt x="289424" y="12287"/>
                    <a:pt x="276779" y="38862"/>
                    <a:pt x="243215" y="38671"/>
                  </a:cubicBezTo>
                  <a:lnTo>
                    <a:pt x="106110" y="37909"/>
                  </a:lnTo>
                  <a:cubicBezTo>
                    <a:pt x="99549" y="37909"/>
                    <a:pt x="94605" y="34099"/>
                    <a:pt x="95746" y="29908"/>
                  </a:cubicBezTo>
                  <a:lnTo>
                    <a:pt x="104398" y="0"/>
                  </a:lnTo>
                  <a:lnTo>
                    <a:pt x="62753" y="0"/>
                  </a:lnTo>
                  <a:cubicBezTo>
                    <a:pt x="28239" y="0"/>
                    <a:pt x="0" y="17145"/>
                    <a:pt x="0" y="38100"/>
                  </a:cubicBezTo>
                  <a:cubicBezTo>
                    <a:pt x="0" y="59055"/>
                    <a:pt x="28524" y="76200"/>
                    <a:pt x="62753" y="76200"/>
                  </a:cubicBezTo>
                  <a:lnTo>
                    <a:pt x="538154" y="76200"/>
                  </a:lnTo>
                  <a:cubicBezTo>
                    <a:pt x="572763" y="76200"/>
                    <a:pt x="601002" y="59150"/>
                    <a:pt x="601002" y="38100"/>
                  </a:cubicBezTo>
                  <a:cubicBezTo>
                    <a:pt x="601002" y="17050"/>
                    <a:pt x="572953" y="0"/>
                    <a:pt x="538344" y="0"/>
                  </a:cubicBezTo>
                  <a:close/>
                </a:path>
              </a:pathLst>
            </a:custGeom>
            <a:solidFill>
              <a:srgbClr val="303056">
                <a:alpha val="44000"/>
              </a:srgbClr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BED206AC-6B33-0944-8359-9F24320636E1}"/>
                </a:ext>
              </a:extLst>
            </p:cNvPr>
            <p:cNvSpPr/>
            <p:nvPr/>
          </p:nvSpPr>
          <p:spPr>
            <a:xfrm>
              <a:off x="4666209" y="5207793"/>
              <a:ext cx="182163" cy="80676"/>
            </a:xfrm>
            <a:custGeom>
              <a:avLst/>
              <a:gdLst>
                <a:gd name="connsiteX0" fmla="*/ 21652 w 182163"/>
                <a:gd name="connsiteY0" fmla="*/ 0 h 80676"/>
                <a:gd name="connsiteX1" fmla="*/ 20607 w 182163"/>
                <a:gd name="connsiteY1" fmla="*/ 1524 h 80676"/>
                <a:gd name="connsiteX2" fmla="*/ 7961 w 182163"/>
                <a:gd name="connsiteY2" fmla="*/ 45053 h 80676"/>
                <a:gd name="connsiteX3" fmla="*/ 164 w 182163"/>
                <a:gd name="connsiteY3" fmla="*/ 72009 h 80676"/>
                <a:gd name="connsiteX4" fmla="*/ 10528 w 182163"/>
                <a:gd name="connsiteY4" fmla="*/ 79915 h 80676"/>
                <a:gd name="connsiteX5" fmla="*/ 147634 w 182163"/>
                <a:gd name="connsiteY5" fmla="*/ 80677 h 80676"/>
                <a:gd name="connsiteX6" fmla="*/ 174446 w 182163"/>
                <a:gd name="connsiteY6" fmla="*/ 45053 h 80676"/>
                <a:gd name="connsiteX7" fmla="*/ 163702 w 182163"/>
                <a:gd name="connsiteY7" fmla="*/ 39529 h 80676"/>
                <a:gd name="connsiteX8" fmla="*/ 116162 w 182163"/>
                <a:gd name="connsiteY8" fmla="*/ 23717 h 80676"/>
                <a:gd name="connsiteX9" fmla="*/ 21652 w 182163"/>
                <a:gd name="connsiteY9" fmla="*/ 0 h 8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163" h="80676">
                  <a:moveTo>
                    <a:pt x="21652" y="0"/>
                  </a:moveTo>
                  <a:cubicBezTo>
                    <a:pt x="21219" y="444"/>
                    <a:pt x="20866" y="960"/>
                    <a:pt x="20607" y="1524"/>
                  </a:cubicBezTo>
                  <a:lnTo>
                    <a:pt x="7961" y="45053"/>
                  </a:lnTo>
                  <a:lnTo>
                    <a:pt x="164" y="72009"/>
                  </a:lnTo>
                  <a:cubicBezTo>
                    <a:pt x="-977" y="76105"/>
                    <a:pt x="3968" y="79915"/>
                    <a:pt x="10528" y="79915"/>
                  </a:cubicBezTo>
                  <a:lnTo>
                    <a:pt x="147634" y="80677"/>
                  </a:lnTo>
                  <a:cubicBezTo>
                    <a:pt x="178725" y="80677"/>
                    <a:pt x="191751" y="58198"/>
                    <a:pt x="174446" y="45053"/>
                  </a:cubicBezTo>
                  <a:cubicBezTo>
                    <a:pt x="171182" y="42650"/>
                    <a:pt x="167555" y="40785"/>
                    <a:pt x="163702" y="39529"/>
                  </a:cubicBezTo>
                  <a:lnTo>
                    <a:pt x="116162" y="23717"/>
                  </a:lnTo>
                  <a:cubicBezTo>
                    <a:pt x="91822" y="58484"/>
                    <a:pt x="33252" y="62579"/>
                    <a:pt x="21652" y="0"/>
                  </a:cubicBezTo>
                  <a:close/>
                </a:path>
              </a:pathLst>
            </a:custGeom>
            <a:solidFill>
              <a:srgbClr val="2F187A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B1C51200-4D7E-1549-8496-9828D48BFCBC}"/>
                </a:ext>
              </a:extLst>
            </p:cNvPr>
            <p:cNvSpPr/>
            <p:nvPr/>
          </p:nvSpPr>
          <p:spPr>
            <a:xfrm>
              <a:off x="4413831" y="5212460"/>
              <a:ext cx="181961" cy="79057"/>
            </a:xfrm>
            <a:custGeom>
              <a:avLst/>
              <a:gdLst>
                <a:gd name="connsiteX0" fmla="*/ 10278 w 181961"/>
                <a:gd name="connsiteY0" fmla="*/ 78296 h 79057"/>
                <a:gd name="connsiteX1" fmla="*/ 147384 w 181961"/>
                <a:gd name="connsiteY1" fmla="*/ 79058 h 79057"/>
                <a:gd name="connsiteX2" fmla="*/ 169443 w 181961"/>
                <a:gd name="connsiteY2" fmla="*/ 40386 h 79057"/>
                <a:gd name="connsiteX3" fmla="*/ 163453 w 181961"/>
                <a:gd name="connsiteY3" fmla="*/ 37910 h 79057"/>
                <a:gd name="connsiteX4" fmla="*/ 120286 w 181961"/>
                <a:gd name="connsiteY4" fmla="*/ 23432 h 79057"/>
                <a:gd name="connsiteX5" fmla="*/ 20357 w 181961"/>
                <a:gd name="connsiteY5" fmla="*/ 0 h 79057"/>
                <a:gd name="connsiteX6" fmla="*/ 8757 w 181961"/>
                <a:gd name="connsiteY6" fmla="*/ 40386 h 79057"/>
                <a:gd name="connsiteX7" fmla="*/ 105 w 181961"/>
                <a:gd name="connsiteY7" fmla="*/ 70295 h 79057"/>
                <a:gd name="connsiteX8" fmla="*/ 10278 w 181961"/>
                <a:gd name="connsiteY8" fmla="*/ 78296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961" h="79057">
                  <a:moveTo>
                    <a:pt x="10278" y="78296"/>
                  </a:moveTo>
                  <a:lnTo>
                    <a:pt x="147384" y="79058"/>
                  </a:lnTo>
                  <a:cubicBezTo>
                    <a:pt x="180947" y="79058"/>
                    <a:pt x="193593" y="52673"/>
                    <a:pt x="169443" y="40386"/>
                  </a:cubicBezTo>
                  <a:cubicBezTo>
                    <a:pt x="167492" y="39453"/>
                    <a:pt x="165492" y="38627"/>
                    <a:pt x="163453" y="37910"/>
                  </a:cubicBezTo>
                  <a:lnTo>
                    <a:pt x="120286" y="23432"/>
                  </a:lnTo>
                  <a:cubicBezTo>
                    <a:pt x="98703" y="66008"/>
                    <a:pt x="29199" y="74200"/>
                    <a:pt x="20357" y="0"/>
                  </a:cubicBezTo>
                  <a:lnTo>
                    <a:pt x="8757" y="40386"/>
                  </a:lnTo>
                  <a:lnTo>
                    <a:pt x="105" y="70295"/>
                  </a:lnTo>
                  <a:cubicBezTo>
                    <a:pt x="-751" y="74486"/>
                    <a:pt x="3718" y="78296"/>
                    <a:pt x="10278" y="78296"/>
                  </a:cubicBezTo>
                  <a:close/>
                </a:path>
              </a:pathLst>
            </a:custGeom>
            <a:solidFill>
              <a:srgbClr val="2F187A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0E4AEBF1-1B19-CF4A-B83B-109C0B36E93C}"/>
                </a:ext>
              </a:extLst>
            </p:cNvPr>
            <p:cNvSpPr/>
            <p:nvPr/>
          </p:nvSpPr>
          <p:spPr>
            <a:xfrm>
              <a:off x="4685973" y="4246721"/>
              <a:ext cx="211064" cy="1010096"/>
            </a:xfrm>
            <a:custGeom>
              <a:avLst/>
              <a:gdLst>
                <a:gd name="connsiteX0" fmla="*/ 169324 w 211064"/>
                <a:gd name="connsiteY0" fmla="*/ 17240 h 1010096"/>
                <a:gd name="connsiteX1" fmla="*/ 146885 w 211064"/>
                <a:gd name="connsiteY1" fmla="*/ 17907 h 1010096"/>
                <a:gd name="connsiteX2" fmla="*/ 28415 w 211064"/>
                <a:gd name="connsiteY2" fmla="*/ 21146 h 1010096"/>
                <a:gd name="connsiteX3" fmla="*/ 44769 w 211064"/>
                <a:gd name="connsiteY3" fmla="*/ 497967 h 1010096"/>
                <a:gd name="connsiteX4" fmla="*/ 19668 w 211064"/>
                <a:gd name="connsiteY4" fmla="*/ 808101 h 1010096"/>
                <a:gd name="connsiteX5" fmla="*/ 12347 w 211064"/>
                <a:gd name="connsiteY5" fmla="*/ 854012 h 1010096"/>
                <a:gd name="connsiteX6" fmla="*/ 5121 w 211064"/>
                <a:gd name="connsiteY6" fmla="*/ 892112 h 1010096"/>
                <a:gd name="connsiteX7" fmla="*/ 1888 w 211064"/>
                <a:gd name="connsiteY7" fmla="*/ 961358 h 1010096"/>
                <a:gd name="connsiteX8" fmla="*/ 96968 w 211064"/>
                <a:gd name="connsiteY8" fmla="*/ 985075 h 1010096"/>
                <a:gd name="connsiteX9" fmla="*/ 106476 w 211064"/>
                <a:gd name="connsiteY9" fmla="*/ 961930 h 1010096"/>
                <a:gd name="connsiteX10" fmla="*/ 126443 w 211064"/>
                <a:gd name="connsiteY10" fmla="*/ 843248 h 1010096"/>
                <a:gd name="connsiteX11" fmla="*/ 131958 w 211064"/>
                <a:gd name="connsiteY11" fmla="*/ 807530 h 1010096"/>
                <a:gd name="connsiteX12" fmla="*/ 173603 w 211064"/>
                <a:gd name="connsiteY12" fmla="*/ 498634 h 1010096"/>
                <a:gd name="connsiteX13" fmla="*/ 211065 w 211064"/>
                <a:gd name="connsiteY13" fmla="*/ 0 h 1010096"/>
                <a:gd name="connsiteX14" fmla="*/ 205740 w 211064"/>
                <a:gd name="connsiteY14" fmla="*/ 6858 h 1010096"/>
                <a:gd name="connsiteX15" fmla="*/ 169324 w 211064"/>
                <a:gd name="connsiteY15" fmla="*/ 17240 h 101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1064" h="1010096">
                  <a:moveTo>
                    <a:pt x="169324" y="17240"/>
                  </a:moveTo>
                  <a:lnTo>
                    <a:pt x="146885" y="17907"/>
                  </a:lnTo>
                  <a:lnTo>
                    <a:pt x="28415" y="21146"/>
                  </a:lnTo>
                  <a:cubicBezTo>
                    <a:pt x="44445" y="179545"/>
                    <a:pt x="49909" y="338839"/>
                    <a:pt x="44769" y="497967"/>
                  </a:cubicBezTo>
                  <a:cubicBezTo>
                    <a:pt x="42255" y="601737"/>
                    <a:pt x="33875" y="705281"/>
                    <a:pt x="19668" y="808101"/>
                  </a:cubicBezTo>
                  <a:cubicBezTo>
                    <a:pt x="17386" y="823817"/>
                    <a:pt x="14914" y="839153"/>
                    <a:pt x="12347" y="854012"/>
                  </a:cubicBezTo>
                  <a:cubicBezTo>
                    <a:pt x="10065" y="866965"/>
                    <a:pt x="7593" y="879538"/>
                    <a:pt x="5121" y="892112"/>
                  </a:cubicBezTo>
                  <a:cubicBezTo>
                    <a:pt x="-354" y="914776"/>
                    <a:pt x="-1451" y="938281"/>
                    <a:pt x="1888" y="961358"/>
                  </a:cubicBezTo>
                  <a:cubicBezTo>
                    <a:pt x="13488" y="1023938"/>
                    <a:pt x="72057" y="1019842"/>
                    <a:pt x="96968" y="985075"/>
                  </a:cubicBezTo>
                  <a:cubicBezTo>
                    <a:pt x="101744" y="978125"/>
                    <a:pt x="104986" y="970234"/>
                    <a:pt x="106476" y="961930"/>
                  </a:cubicBezTo>
                  <a:cubicBezTo>
                    <a:pt x="113449" y="922433"/>
                    <a:pt x="120105" y="882872"/>
                    <a:pt x="126443" y="843248"/>
                  </a:cubicBezTo>
                  <a:cubicBezTo>
                    <a:pt x="128345" y="831342"/>
                    <a:pt x="130151" y="819436"/>
                    <a:pt x="131958" y="807530"/>
                  </a:cubicBezTo>
                  <a:cubicBezTo>
                    <a:pt x="148407" y="702755"/>
                    <a:pt x="162384" y="597980"/>
                    <a:pt x="173603" y="498634"/>
                  </a:cubicBezTo>
                  <a:cubicBezTo>
                    <a:pt x="195471" y="304609"/>
                    <a:pt x="207737" y="128206"/>
                    <a:pt x="211065" y="0"/>
                  </a:cubicBezTo>
                  <a:cubicBezTo>
                    <a:pt x="209621" y="2526"/>
                    <a:pt x="207829" y="4835"/>
                    <a:pt x="205740" y="6858"/>
                  </a:cubicBezTo>
                  <a:cubicBezTo>
                    <a:pt x="196422" y="16002"/>
                    <a:pt x="182255" y="16859"/>
                    <a:pt x="169324" y="17240"/>
                  </a:cubicBezTo>
                  <a:close/>
                </a:path>
              </a:pathLst>
            </a:custGeom>
            <a:solidFill>
              <a:schemeClr val="accent1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62CBDE4F-0AC2-CA4A-BE6B-B5609B7414B1}"/>
                </a:ext>
              </a:extLst>
            </p:cNvPr>
            <p:cNvSpPr/>
            <p:nvPr/>
          </p:nvSpPr>
          <p:spPr>
            <a:xfrm>
              <a:off x="4433331" y="4269485"/>
              <a:ext cx="210983" cy="998541"/>
            </a:xfrm>
            <a:custGeom>
              <a:avLst/>
              <a:gdLst>
                <a:gd name="connsiteX0" fmla="*/ 100786 w 210983"/>
                <a:gd name="connsiteY0" fmla="*/ 966407 h 998541"/>
                <a:gd name="connsiteX1" fmla="*/ 106205 w 210983"/>
                <a:gd name="connsiteY1" fmla="*/ 950214 h 998541"/>
                <a:gd name="connsiteX2" fmla="*/ 128454 w 210983"/>
                <a:gd name="connsiteY2" fmla="*/ 820293 h 998541"/>
                <a:gd name="connsiteX3" fmla="*/ 133779 w 210983"/>
                <a:gd name="connsiteY3" fmla="*/ 785813 h 998541"/>
                <a:gd name="connsiteX4" fmla="*/ 173902 w 210983"/>
                <a:gd name="connsiteY4" fmla="*/ 487299 h 998541"/>
                <a:gd name="connsiteX5" fmla="*/ 210984 w 210983"/>
                <a:gd name="connsiteY5" fmla="*/ 0 h 998541"/>
                <a:gd name="connsiteX6" fmla="*/ 124841 w 210983"/>
                <a:gd name="connsiteY6" fmla="*/ 2381 h 998541"/>
                <a:gd name="connsiteX7" fmla="*/ 27859 w 210983"/>
                <a:gd name="connsiteY7" fmla="*/ 5048 h 998541"/>
                <a:gd name="connsiteX8" fmla="*/ 44688 w 210983"/>
                <a:gd name="connsiteY8" fmla="*/ 486537 h 998541"/>
                <a:gd name="connsiteX9" fmla="*/ 21109 w 210983"/>
                <a:gd name="connsiteY9" fmla="*/ 786384 h 998541"/>
                <a:gd name="connsiteX10" fmla="*/ 15309 w 210983"/>
                <a:gd name="connsiteY10" fmla="*/ 824484 h 998541"/>
                <a:gd name="connsiteX11" fmla="*/ 5040 w 210983"/>
                <a:gd name="connsiteY11" fmla="*/ 880396 h 998541"/>
                <a:gd name="connsiteX12" fmla="*/ 856 w 210983"/>
                <a:gd name="connsiteY12" fmla="*/ 942690 h 998541"/>
                <a:gd name="connsiteX13" fmla="*/ 100786 w 210983"/>
                <a:gd name="connsiteY13" fmla="*/ 966407 h 998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0983" h="998541">
                  <a:moveTo>
                    <a:pt x="100786" y="966407"/>
                  </a:moveTo>
                  <a:cubicBezTo>
                    <a:pt x="103379" y="961306"/>
                    <a:pt x="105205" y="955850"/>
                    <a:pt x="106205" y="950214"/>
                  </a:cubicBezTo>
                  <a:cubicBezTo>
                    <a:pt x="114097" y="907066"/>
                    <a:pt x="121513" y="863632"/>
                    <a:pt x="128454" y="820293"/>
                  </a:cubicBezTo>
                  <a:cubicBezTo>
                    <a:pt x="130356" y="808768"/>
                    <a:pt x="132067" y="797338"/>
                    <a:pt x="133779" y="785813"/>
                  </a:cubicBezTo>
                  <a:cubicBezTo>
                    <a:pt x="149562" y="684467"/>
                    <a:pt x="162968" y="583692"/>
                    <a:pt x="173902" y="487299"/>
                  </a:cubicBezTo>
                  <a:cubicBezTo>
                    <a:pt x="195105" y="298895"/>
                    <a:pt x="207181" y="127159"/>
                    <a:pt x="210984" y="0"/>
                  </a:cubicBezTo>
                  <a:lnTo>
                    <a:pt x="124841" y="2381"/>
                  </a:lnTo>
                  <a:lnTo>
                    <a:pt x="27859" y="5048"/>
                  </a:lnTo>
                  <a:cubicBezTo>
                    <a:pt x="44319" y="164979"/>
                    <a:pt x="49942" y="325844"/>
                    <a:pt x="44688" y="486537"/>
                  </a:cubicBezTo>
                  <a:cubicBezTo>
                    <a:pt x="42225" y="586838"/>
                    <a:pt x="34354" y="686933"/>
                    <a:pt x="21109" y="786384"/>
                  </a:cubicBezTo>
                  <a:cubicBezTo>
                    <a:pt x="19302" y="799338"/>
                    <a:pt x="17400" y="812102"/>
                    <a:pt x="15309" y="824484"/>
                  </a:cubicBezTo>
                  <a:cubicBezTo>
                    <a:pt x="12171" y="843534"/>
                    <a:pt x="8748" y="862584"/>
                    <a:pt x="5040" y="880396"/>
                  </a:cubicBezTo>
                  <a:cubicBezTo>
                    <a:pt x="308" y="900800"/>
                    <a:pt x="-1105" y="921835"/>
                    <a:pt x="856" y="942690"/>
                  </a:cubicBezTo>
                  <a:cubicBezTo>
                    <a:pt x="9699" y="1016889"/>
                    <a:pt x="79203" y="1008984"/>
                    <a:pt x="100786" y="966407"/>
                  </a:cubicBezTo>
                  <a:close/>
                </a:path>
              </a:pathLst>
            </a:custGeom>
            <a:solidFill>
              <a:schemeClr val="accent1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58A0DBCC-DF75-4040-8028-1FAD050D16A0}"/>
                </a:ext>
              </a:extLst>
            </p:cNvPr>
            <p:cNvSpPr/>
            <p:nvPr/>
          </p:nvSpPr>
          <p:spPr>
            <a:xfrm>
              <a:off x="4559693" y="3758374"/>
              <a:ext cx="103742" cy="141255"/>
            </a:xfrm>
            <a:custGeom>
              <a:avLst/>
              <a:gdLst>
                <a:gd name="connsiteX0" fmla="*/ 96411 w 103742"/>
                <a:gd name="connsiteY0" fmla="*/ 31909 h 141255"/>
                <a:gd name="connsiteX1" fmla="*/ 78726 w 103742"/>
                <a:gd name="connsiteY1" fmla="*/ 0 h 141255"/>
                <a:gd name="connsiteX2" fmla="*/ 0 w 103742"/>
                <a:gd name="connsiteY2" fmla="*/ 138589 h 141255"/>
                <a:gd name="connsiteX3" fmla="*/ 8842 w 103742"/>
                <a:gd name="connsiteY3" fmla="*/ 138589 h 141255"/>
                <a:gd name="connsiteX4" fmla="*/ 21203 w 103742"/>
                <a:gd name="connsiteY4" fmla="*/ 141256 h 141255"/>
                <a:gd name="connsiteX5" fmla="*/ 62563 w 103742"/>
                <a:gd name="connsiteY5" fmla="*/ 126111 h 141255"/>
                <a:gd name="connsiteX6" fmla="*/ 91657 w 103742"/>
                <a:gd name="connsiteY6" fmla="*/ 118682 h 141255"/>
                <a:gd name="connsiteX7" fmla="*/ 101641 w 103742"/>
                <a:gd name="connsiteY7" fmla="*/ 83725 h 141255"/>
                <a:gd name="connsiteX8" fmla="*/ 96411 w 103742"/>
                <a:gd name="connsiteY8" fmla="*/ 31909 h 14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742" h="141255">
                  <a:moveTo>
                    <a:pt x="96411" y="31909"/>
                  </a:moveTo>
                  <a:cubicBezTo>
                    <a:pt x="91222" y="20895"/>
                    <a:pt x="85314" y="10236"/>
                    <a:pt x="78726" y="0"/>
                  </a:cubicBezTo>
                  <a:cubicBezTo>
                    <a:pt x="55250" y="47719"/>
                    <a:pt x="28962" y="93997"/>
                    <a:pt x="0" y="138589"/>
                  </a:cubicBezTo>
                  <a:cubicBezTo>
                    <a:pt x="2943" y="138350"/>
                    <a:pt x="5900" y="138350"/>
                    <a:pt x="8842" y="138589"/>
                  </a:cubicBezTo>
                  <a:cubicBezTo>
                    <a:pt x="13056" y="138970"/>
                    <a:pt x="17207" y="139866"/>
                    <a:pt x="21203" y="141256"/>
                  </a:cubicBezTo>
                  <a:cubicBezTo>
                    <a:pt x="34187" y="134233"/>
                    <a:pt x="48118" y="129132"/>
                    <a:pt x="62563" y="126111"/>
                  </a:cubicBezTo>
                  <a:cubicBezTo>
                    <a:pt x="72071" y="124111"/>
                    <a:pt x="81579" y="121444"/>
                    <a:pt x="91657" y="118682"/>
                  </a:cubicBezTo>
                  <a:cubicBezTo>
                    <a:pt x="95866" y="107300"/>
                    <a:pt x="99203" y="95614"/>
                    <a:pt x="101641" y="83725"/>
                  </a:cubicBezTo>
                  <a:cubicBezTo>
                    <a:pt x="105693" y="66350"/>
                    <a:pt x="103853" y="48119"/>
                    <a:pt x="96411" y="31909"/>
                  </a:cubicBezTo>
                  <a:close/>
                </a:path>
              </a:pathLst>
            </a:custGeom>
            <a:solidFill>
              <a:srgbClr val="FFDB4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D5688DB4-C0A8-0B42-90D9-56591E3E1864}"/>
                </a:ext>
              </a:extLst>
            </p:cNvPr>
            <p:cNvSpPr/>
            <p:nvPr/>
          </p:nvSpPr>
          <p:spPr>
            <a:xfrm>
              <a:off x="4322451" y="3479958"/>
              <a:ext cx="612415" cy="794956"/>
            </a:xfrm>
            <a:custGeom>
              <a:avLst/>
              <a:gdLst>
                <a:gd name="connsiteX0" fmla="*/ 321864 w 612415"/>
                <a:gd name="connsiteY0" fmla="*/ 789813 h 794956"/>
                <a:gd name="connsiteX1" fmla="*/ 391938 w 612415"/>
                <a:gd name="connsiteY1" fmla="*/ 787908 h 794956"/>
                <a:gd name="connsiteX2" fmla="*/ 510408 w 612415"/>
                <a:gd name="connsiteY2" fmla="*/ 784670 h 794956"/>
                <a:gd name="connsiteX3" fmla="*/ 532847 w 612415"/>
                <a:gd name="connsiteY3" fmla="*/ 784003 h 794956"/>
                <a:gd name="connsiteX4" fmla="*/ 569548 w 612415"/>
                <a:gd name="connsiteY4" fmla="*/ 773621 h 794956"/>
                <a:gd name="connsiteX5" fmla="*/ 574873 w 612415"/>
                <a:gd name="connsiteY5" fmla="*/ 766763 h 794956"/>
                <a:gd name="connsiteX6" fmla="*/ 582954 w 612415"/>
                <a:gd name="connsiteY6" fmla="*/ 736473 h 794956"/>
                <a:gd name="connsiteX7" fmla="*/ 597121 w 612415"/>
                <a:gd name="connsiteY7" fmla="*/ 126873 h 794956"/>
                <a:gd name="connsiteX8" fmla="*/ 466196 w 612415"/>
                <a:gd name="connsiteY8" fmla="*/ 22098 h 794956"/>
                <a:gd name="connsiteX9" fmla="*/ 403443 w 612415"/>
                <a:gd name="connsiteY9" fmla="*/ 6763 h 794956"/>
                <a:gd name="connsiteX10" fmla="*/ 340595 w 612415"/>
                <a:gd name="connsiteY10" fmla="*/ 0 h 794956"/>
                <a:gd name="connsiteX11" fmla="*/ 342401 w 612415"/>
                <a:gd name="connsiteY11" fmla="*/ 8096 h 794956"/>
                <a:gd name="connsiteX12" fmla="*/ 332893 w 612415"/>
                <a:gd name="connsiteY12" fmla="*/ 23908 h 794956"/>
                <a:gd name="connsiteX13" fmla="*/ 280789 w 612415"/>
                <a:gd name="connsiteY13" fmla="*/ 35814 h 794956"/>
                <a:gd name="connsiteX14" fmla="*/ 265006 w 612415"/>
                <a:gd name="connsiteY14" fmla="*/ 26289 h 794956"/>
                <a:gd name="connsiteX15" fmla="*/ 259301 w 612415"/>
                <a:gd name="connsiteY15" fmla="*/ 1048 h 794956"/>
                <a:gd name="connsiteX16" fmla="*/ 159657 w 612415"/>
                <a:gd name="connsiteY16" fmla="*/ 18479 h 794956"/>
                <a:gd name="connsiteX17" fmla="*/ 5342 w 612415"/>
                <a:gd name="connsiteY17" fmla="*/ 140589 h 794956"/>
                <a:gd name="connsiteX18" fmla="*/ 2965 w 612415"/>
                <a:gd name="connsiteY18" fmla="*/ 148304 h 794956"/>
                <a:gd name="connsiteX19" fmla="*/ 5342 w 612415"/>
                <a:gd name="connsiteY19" fmla="*/ 231362 h 794956"/>
                <a:gd name="connsiteX20" fmla="*/ 138169 w 612415"/>
                <a:gd name="connsiteY20" fmla="*/ 794957 h 794956"/>
                <a:gd name="connsiteX21" fmla="*/ 138740 w 612415"/>
                <a:gd name="connsiteY21" fmla="*/ 794957 h 794956"/>
                <a:gd name="connsiteX22" fmla="*/ 235721 w 612415"/>
                <a:gd name="connsiteY22" fmla="*/ 792290 h 794956"/>
                <a:gd name="connsiteX23" fmla="*/ 81691 w 612415"/>
                <a:gd name="connsiteY23" fmla="*/ 441484 h 794956"/>
                <a:gd name="connsiteX24" fmla="*/ 48889 w 612415"/>
                <a:gd name="connsiteY24" fmla="*/ 355759 h 794956"/>
                <a:gd name="connsiteX25" fmla="*/ 37194 w 612415"/>
                <a:gd name="connsiteY25" fmla="*/ 308134 h 794956"/>
                <a:gd name="connsiteX26" fmla="*/ 150339 w 612415"/>
                <a:gd name="connsiteY26" fmla="*/ 285750 h 794956"/>
                <a:gd name="connsiteX27" fmla="*/ 155093 w 612415"/>
                <a:gd name="connsiteY27" fmla="*/ 324612 h 794956"/>
                <a:gd name="connsiteX28" fmla="*/ 157946 w 612415"/>
                <a:gd name="connsiteY28" fmla="*/ 350044 h 794956"/>
                <a:gd name="connsiteX29" fmla="*/ 263770 w 612415"/>
                <a:gd name="connsiteY29" fmla="*/ 212979 h 794956"/>
                <a:gd name="connsiteX30" fmla="*/ 283262 w 612415"/>
                <a:gd name="connsiteY30" fmla="*/ 184404 h 794956"/>
                <a:gd name="connsiteX31" fmla="*/ 290107 w 612415"/>
                <a:gd name="connsiteY31" fmla="*/ 127254 h 794956"/>
                <a:gd name="connsiteX32" fmla="*/ 303609 w 612415"/>
                <a:gd name="connsiteY32" fmla="*/ 91916 h 794956"/>
                <a:gd name="connsiteX33" fmla="*/ 298379 w 612415"/>
                <a:gd name="connsiteY33" fmla="*/ 88487 h 794956"/>
                <a:gd name="connsiteX34" fmla="*/ 287825 w 612415"/>
                <a:gd name="connsiteY34" fmla="*/ 75343 h 794956"/>
                <a:gd name="connsiteX35" fmla="*/ 293435 w 612415"/>
                <a:gd name="connsiteY35" fmla="*/ 48768 h 794956"/>
                <a:gd name="connsiteX36" fmla="*/ 312451 w 612415"/>
                <a:gd name="connsiteY36" fmla="*/ 47435 h 794956"/>
                <a:gd name="connsiteX37" fmla="*/ 321959 w 612415"/>
                <a:gd name="connsiteY37" fmla="*/ 72962 h 794956"/>
                <a:gd name="connsiteX38" fmla="*/ 313497 w 612415"/>
                <a:gd name="connsiteY38" fmla="*/ 87440 h 794956"/>
                <a:gd name="connsiteX39" fmla="*/ 307127 w 612415"/>
                <a:gd name="connsiteY39" fmla="*/ 92202 h 794956"/>
                <a:gd name="connsiteX40" fmla="*/ 296097 w 612415"/>
                <a:gd name="connsiteY40" fmla="*/ 142589 h 794956"/>
                <a:gd name="connsiteX41" fmla="*/ 332038 w 612415"/>
                <a:gd name="connsiteY41" fmla="*/ 124873 h 794956"/>
                <a:gd name="connsiteX42" fmla="*/ 353145 w 612415"/>
                <a:gd name="connsiteY42" fmla="*/ 180118 h 794956"/>
                <a:gd name="connsiteX43" fmla="*/ 349628 w 612415"/>
                <a:gd name="connsiteY43" fmla="*/ 189643 h 794956"/>
                <a:gd name="connsiteX44" fmla="*/ 339454 w 612415"/>
                <a:gd name="connsiteY44" fmla="*/ 230315 h 794956"/>
                <a:gd name="connsiteX45" fmla="*/ 328805 w 612415"/>
                <a:gd name="connsiteY45" fmla="*/ 252698 h 794956"/>
                <a:gd name="connsiteX46" fmla="*/ 360372 w 612415"/>
                <a:gd name="connsiteY46" fmla="*/ 295942 h 794956"/>
                <a:gd name="connsiteX47" fmla="*/ 373968 w 612415"/>
                <a:gd name="connsiteY47" fmla="*/ 330041 h 794956"/>
                <a:gd name="connsiteX48" fmla="*/ 376345 w 612415"/>
                <a:gd name="connsiteY48" fmla="*/ 366998 h 794956"/>
                <a:gd name="connsiteX49" fmla="*/ 374634 w 612415"/>
                <a:gd name="connsiteY49" fmla="*/ 382524 h 794956"/>
                <a:gd name="connsiteX50" fmla="*/ 473517 w 612415"/>
                <a:gd name="connsiteY50" fmla="*/ 351092 h 794956"/>
                <a:gd name="connsiteX51" fmla="*/ 473517 w 612415"/>
                <a:gd name="connsiteY51" fmla="*/ 348329 h 794956"/>
                <a:gd name="connsiteX52" fmla="*/ 473517 w 612415"/>
                <a:gd name="connsiteY52" fmla="*/ 313373 h 794956"/>
                <a:gd name="connsiteX53" fmla="*/ 473517 w 612415"/>
                <a:gd name="connsiteY53" fmla="*/ 263081 h 794956"/>
                <a:gd name="connsiteX54" fmla="*/ 597597 w 612415"/>
                <a:gd name="connsiteY54" fmla="*/ 265938 h 794956"/>
                <a:gd name="connsiteX55" fmla="*/ 597597 w 612415"/>
                <a:gd name="connsiteY55" fmla="*/ 291179 h 794956"/>
                <a:gd name="connsiteX56" fmla="*/ 597597 w 612415"/>
                <a:gd name="connsiteY56" fmla="*/ 301657 h 794956"/>
                <a:gd name="connsiteX57" fmla="*/ 590180 w 612415"/>
                <a:gd name="connsiteY57" fmla="*/ 427196 h 794956"/>
                <a:gd name="connsiteX58" fmla="*/ 572591 w 612415"/>
                <a:gd name="connsiteY58" fmla="*/ 445580 h 794956"/>
                <a:gd name="connsiteX59" fmla="*/ 347346 w 612415"/>
                <a:gd name="connsiteY59" fmla="*/ 479298 h 794956"/>
                <a:gd name="connsiteX60" fmla="*/ 322815 w 612415"/>
                <a:gd name="connsiteY60" fmla="*/ 536448 h 794956"/>
                <a:gd name="connsiteX61" fmla="*/ 298417 w 612415"/>
                <a:gd name="connsiteY61" fmla="*/ 545697 h 794956"/>
                <a:gd name="connsiteX62" fmla="*/ 296573 w 612415"/>
                <a:gd name="connsiteY62" fmla="*/ 544735 h 794956"/>
                <a:gd name="connsiteX63" fmla="*/ 279173 w 612415"/>
                <a:gd name="connsiteY63" fmla="*/ 534543 h 794956"/>
                <a:gd name="connsiteX64" fmla="*/ 272139 w 612415"/>
                <a:gd name="connsiteY64" fmla="*/ 507425 h 794956"/>
                <a:gd name="connsiteX65" fmla="*/ 272327 w 612415"/>
                <a:gd name="connsiteY65" fmla="*/ 507111 h 794956"/>
                <a:gd name="connsiteX66" fmla="*/ 288681 w 612415"/>
                <a:gd name="connsiteY66" fmla="*/ 480060 h 794956"/>
                <a:gd name="connsiteX67" fmla="*/ 277271 w 612415"/>
                <a:gd name="connsiteY67" fmla="*/ 480060 h 794956"/>
                <a:gd name="connsiteX68" fmla="*/ 250649 w 612415"/>
                <a:gd name="connsiteY68" fmla="*/ 476536 h 794956"/>
                <a:gd name="connsiteX69" fmla="*/ 236957 w 612415"/>
                <a:gd name="connsiteY69" fmla="*/ 477107 h 794956"/>
                <a:gd name="connsiteX70" fmla="*/ 204725 w 612415"/>
                <a:gd name="connsiteY70" fmla="*/ 460439 h 794956"/>
                <a:gd name="connsiteX71" fmla="*/ 144064 w 612415"/>
                <a:gd name="connsiteY71" fmla="*/ 498539 h 794956"/>
                <a:gd name="connsiteX72" fmla="*/ 144064 w 612415"/>
                <a:gd name="connsiteY72" fmla="*/ 497967 h 794956"/>
                <a:gd name="connsiteX73" fmla="*/ 81691 w 612415"/>
                <a:gd name="connsiteY73" fmla="*/ 441484 h 79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12415" h="794956">
                  <a:moveTo>
                    <a:pt x="321864" y="789813"/>
                  </a:moveTo>
                  <a:lnTo>
                    <a:pt x="391938" y="787908"/>
                  </a:lnTo>
                  <a:lnTo>
                    <a:pt x="510408" y="784670"/>
                  </a:lnTo>
                  <a:lnTo>
                    <a:pt x="532847" y="784003"/>
                  </a:lnTo>
                  <a:cubicBezTo>
                    <a:pt x="545778" y="784003"/>
                    <a:pt x="559945" y="782765"/>
                    <a:pt x="569548" y="773621"/>
                  </a:cubicBezTo>
                  <a:cubicBezTo>
                    <a:pt x="571637" y="771598"/>
                    <a:pt x="573429" y="769289"/>
                    <a:pt x="574873" y="766763"/>
                  </a:cubicBezTo>
                  <a:cubicBezTo>
                    <a:pt x="579633" y="757337"/>
                    <a:pt x="582385" y="747022"/>
                    <a:pt x="582954" y="736473"/>
                  </a:cubicBezTo>
                  <a:cubicBezTo>
                    <a:pt x="604347" y="544830"/>
                    <a:pt x="629068" y="316230"/>
                    <a:pt x="597121" y="126873"/>
                  </a:cubicBezTo>
                  <a:cubicBezTo>
                    <a:pt x="587613" y="68675"/>
                    <a:pt x="527047" y="42672"/>
                    <a:pt x="466196" y="22098"/>
                  </a:cubicBezTo>
                  <a:cubicBezTo>
                    <a:pt x="445713" y="15341"/>
                    <a:pt x="424731" y="10213"/>
                    <a:pt x="403443" y="6763"/>
                  </a:cubicBezTo>
                  <a:cubicBezTo>
                    <a:pt x="382625" y="3416"/>
                    <a:pt x="361647" y="1159"/>
                    <a:pt x="340595" y="0"/>
                  </a:cubicBezTo>
                  <a:lnTo>
                    <a:pt x="342401" y="8096"/>
                  </a:lnTo>
                  <a:cubicBezTo>
                    <a:pt x="344027" y="15076"/>
                    <a:pt x="339812" y="22084"/>
                    <a:pt x="332893" y="23908"/>
                  </a:cubicBezTo>
                  <a:lnTo>
                    <a:pt x="280789" y="35814"/>
                  </a:lnTo>
                  <a:cubicBezTo>
                    <a:pt x="273822" y="37442"/>
                    <a:pt x="266826" y="33220"/>
                    <a:pt x="265006" y="26289"/>
                  </a:cubicBezTo>
                  <a:lnTo>
                    <a:pt x="259301" y="1048"/>
                  </a:lnTo>
                  <a:cubicBezTo>
                    <a:pt x="225546" y="3151"/>
                    <a:pt x="192127" y="8997"/>
                    <a:pt x="159657" y="18479"/>
                  </a:cubicBezTo>
                  <a:cubicBezTo>
                    <a:pt x="95668" y="37529"/>
                    <a:pt x="37004" y="74295"/>
                    <a:pt x="5342" y="140589"/>
                  </a:cubicBezTo>
                  <a:cubicBezTo>
                    <a:pt x="4179" y="143031"/>
                    <a:pt x="3379" y="145631"/>
                    <a:pt x="2965" y="148304"/>
                  </a:cubicBezTo>
                  <a:cubicBezTo>
                    <a:pt x="-1671" y="175880"/>
                    <a:pt x="-864" y="204098"/>
                    <a:pt x="5342" y="231362"/>
                  </a:cubicBezTo>
                  <a:cubicBezTo>
                    <a:pt x="48508" y="419767"/>
                    <a:pt x="88157" y="607886"/>
                    <a:pt x="138169" y="794957"/>
                  </a:cubicBezTo>
                  <a:lnTo>
                    <a:pt x="138740" y="794957"/>
                  </a:lnTo>
                  <a:lnTo>
                    <a:pt x="235721" y="792290"/>
                  </a:lnTo>
                  <a:close/>
                  <a:moveTo>
                    <a:pt x="81691" y="441484"/>
                  </a:moveTo>
                  <a:cubicBezTo>
                    <a:pt x="66393" y="414782"/>
                    <a:pt x="55327" y="385863"/>
                    <a:pt x="48889" y="355759"/>
                  </a:cubicBezTo>
                  <a:cubicBezTo>
                    <a:pt x="44800" y="339662"/>
                    <a:pt x="41187" y="323660"/>
                    <a:pt x="37194" y="308134"/>
                  </a:cubicBezTo>
                  <a:lnTo>
                    <a:pt x="150339" y="285750"/>
                  </a:lnTo>
                  <a:cubicBezTo>
                    <a:pt x="152241" y="300895"/>
                    <a:pt x="153857" y="314325"/>
                    <a:pt x="155093" y="324612"/>
                  </a:cubicBezTo>
                  <a:lnTo>
                    <a:pt x="157946" y="350044"/>
                  </a:lnTo>
                  <a:cubicBezTo>
                    <a:pt x="194266" y="305181"/>
                    <a:pt x="234010" y="250031"/>
                    <a:pt x="263770" y="212979"/>
                  </a:cubicBezTo>
                  <a:cubicBezTo>
                    <a:pt x="271472" y="203454"/>
                    <a:pt x="276891" y="192215"/>
                    <a:pt x="283262" y="184404"/>
                  </a:cubicBezTo>
                  <a:cubicBezTo>
                    <a:pt x="282387" y="165106"/>
                    <a:pt x="284700" y="145797"/>
                    <a:pt x="290107" y="127254"/>
                  </a:cubicBezTo>
                  <a:cubicBezTo>
                    <a:pt x="293640" y="115126"/>
                    <a:pt x="298155" y="103308"/>
                    <a:pt x="303609" y="91916"/>
                  </a:cubicBezTo>
                  <a:cubicBezTo>
                    <a:pt x="301530" y="91396"/>
                    <a:pt x="299687" y="90188"/>
                    <a:pt x="298379" y="88487"/>
                  </a:cubicBezTo>
                  <a:lnTo>
                    <a:pt x="287825" y="75343"/>
                  </a:lnTo>
                  <a:cubicBezTo>
                    <a:pt x="280599" y="65818"/>
                    <a:pt x="284117" y="49435"/>
                    <a:pt x="293435" y="48768"/>
                  </a:cubicBezTo>
                  <a:lnTo>
                    <a:pt x="312451" y="47435"/>
                  </a:lnTo>
                  <a:cubicBezTo>
                    <a:pt x="321959" y="46768"/>
                    <a:pt x="327664" y="62865"/>
                    <a:pt x="321959" y="72962"/>
                  </a:cubicBezTo>
                  <a:lnTo>
                    <a:pt x="313497" y="87440"/>
                  </a:lnTo>
                  <a:cubicBezTo>
                    <a:pt x="312170" y="89883"/>
                    <a:pt x="309842" y="91623"/>
                    <a:pt x="307127" y="92202"/>
                  </a:cubicBezTo>
                  <a:cubicBezTo>
                    <a:pt x="301463" y="108499"/>
                    <a:pt x="297761" y="125414"/>
                    <a:pt x="296097" y="142589"/>
                  </a:cubicBezTo>
                  <a:cubicBezTo>
                    <a:pt x="304274" y="127445"/>
                    <a:pt x="318441" y="119634"/>
                    <a:pt x="332038" y="124873"/>
                  </a:cubicBezTo>
                  <a:cubicBezTo>
                    <a:pt x="349247" y="131445"/>
                    <a:pt x="358660" y="156115"/>
                    <a:pt x="353145" y="180118"/>
                  </a:cubicBezTo>
                  <a:cubicBezTo>
                    <a:pt x="352295" y="183403"/>
                    <a:pt x="351116" y="186594"/>
                    <a:pt x="349628" y="189643"/>
                  </a:cubicBezTo>
                  <a:cubicBezTo>
                    <a:pt x="349465" y="203811"/>
                    <a:pt x="345980" y="217744"/>
                    <a:pt x="339454" y="230315"/>
                  </a:cubicBezTo>
                  <a:cubicBezTo>
                    <a:pt x="336887" y="235839"/>
                    <a:pt x="333274" y="243554"/>
                    <a:pt x="328805" y="252698"/>
                  </a:cubicBezTo>
                  <a:cubicBezTo>
                    <a:pt x="340151" y="266490"/>
                    <a:pt x="350691" y="280929"/>
                    <a:pt x="360372" y="295942"/>
                  </a:cubicBezTo>
                  <a:cubicBezTo>
                    <a:pt x="366725" y="306492"/>
                    <a:pt x="371318" y="318010"/>
                    <a:pt x="373968" y="330041"/>
                  </a:cubicBezTo>
                  <a:cubicBezTo>
                    <a:pt x="376487" y="342188"/>
                    <a:pt x="377287" y="354629"/>
                    <a:pt x="376345" y="366998"/>
                  </a:cubicBezTo>
                  <a:cubicBezTo>
                    <a:pt x="376345" y="372237"/>
                    <a:pt x="375299" y="377381"/>
                    <a:pt x="374634" y="382524"/>
                  </a:cubicBezTo>
                  <a:cubicBezTo>
                    <a:pt x="407056" y="371570"/>
                    <a:pt x="440239" y="359664"/>
                    <a:pt x="473517" y="351092"/>
                  </a:cubicBezTo>
                  <a:cubicBezTo>
                    <a:pt x="473564" y="350172"/>
                    <a:pt x="473564" y="349249"/>
                    <a:pt x="473517" y="348329"/>
                  </a:cubicBezTo>
                  <a:cubicBezTo>
                    <a:pt x="473517" y="336042"/>
                    <a:pt x="473517" y="324517"/>
                    <a:pt x="473517" y="313373"/>
                  </a:cubicBezTo>
                  <a:cubicBezTo>
                    <a:pt x="473517" y="295275"/>
                    <a:pt x="473517" y="278702"/>
                    <a:pt x="473517" y="263081"/>
                  </a:cubicBezTo>
                  <a:lnTo>
                    <a:pt x="597597" y="265938"/>
                  </a:lnTo>
                  <a:cubicBezTo>
                    <a:pt x="597597" y="274415"/>
                    <a:pt x="597597" y="282797"/>
                    <a:pt x="597597" y="291179"/>
                  </a:cubicBezTo>
                  <a:cubicBezTo>
                    <a:pt x="597597" y="294608"/>
                    <a:pt x="597597" y="298133"/>
                    <a:pt x="597597" y="301657"/>
                  </a:cubicBezTo>
                  <a:cubicBezTo>
                    <a:pt x="598262" y="342043"/>
                    <a:pt x="602636" y="389763"/>
                    <a:pt x="590180" y="427196"/>
                  </a:cubicBezTo>
                  <a:cubicBezTo>
                    <a:pt x="586741" y="435261"/>
                    <a:pt x="580488" y="441796"/>
                    <a:pt x="572591" y="445580"/>
                  </a:cubicBezTo>
                  <a:cubicBezTo>
                    <a:pt x="530470" y="470821"/>
                    <a:pt x="423410" y="477774"/>
                    <a:pt x="347346" y="479298"/>
                  </a:cubicBezTo>
                  <a:cubicBezTo>
                    <a:pt x="339739" y="498348"/>
                    <a:pt x="331372" y="517398"/>
                    <a:pt x="322815" y="536448"/>
                  </a:cubicBezTo>
                  <a:cubicBezTo>
                    <a:pt x="318627" y="545751"/>
                    <a:pt x="307704" y="549892"/>
                    <a:pt x="298417" y="545697"/>
                  </a:cubicBezTo>
                  <a:cubicBezTo>
                    <a:pt x="297785" y="545411"/>
                    <a:pt x="297169" y="545090"/>
                    <a:pt x="296573" y="544735"/>
                  </a:cubicBezTo>
                  <a:lnTo>
                    <a:pt x="279173" y="534543"/>
                  </a:lnTo>
                  <a:cubicBezTo>
                    <a:pt x="269756" y="529000"/>
                    <a:pt x="266606" y="516860"/>
                    <a:pt x="272139" y="507425"/>
                  </a:cubicBezTo>
                  <a:cubicBezTo>
                    <a:pt x="272201" y="507320"/>
                    <a:pt x="272264" y="507215"/>
                    <a:pt x="272327" y="507111"/>
                  </a:cubicBezTo>
                  <a:cubicBezTo>
                    <a:pt x="277937" y="497586"/>
                    <a:pt x="283357" y="489109"/>
                    <a:pt x="288681" y="480060"/>
                  </a:cubicBezTo>
                  <a:lnTo>
                    <a:pt x="277271" y="480060"/>
                  </a:lnTo>
                  <a:cubicBezTo>
                    <a:pt x="268287" y="479977"/>
                    <a:pt x="259347" y="478793"/>
                    <a:pt x="250649" y="476536"/>
                  </a:cubicBezTo>
                  <a:cubicBezTo>
                    <a:pt x="246123" y="477257"/>
                    <a:pt x="241528" y="477449"/>
                    <a:pt x="236957" y="477107"/>
                  </a:cubicBezTo>
                  <a:cubicBezTo>
                    <a:pt x="224357" y="476319"/>
                    <a:pt x="212665" y="470272"/>
                    <a:pt x="204725" y="460439"/>
                  </a:cubicBezTo>
                  <a:cubicBezTo>
                    <a:pt x="182381" y="486728"/>
                    <a:pt x="160988" y="502825"/>
                    <a:pt x="144064" y="498539"/>
                  </a:cubicBezTo>
                  <a:lnTo>
                    <a:pt x="144064" y="497967"/>
                  </a:lnTo>
                  <a:cubicBezTo>
                    <a:pt x="141307" y="497015"/>
                    <a:pt x="113068" y="488537"/>
                    <a:pt x="81691" y="441484"/>
                  </a:cubicBezTo>
                  <a:close/>
                </a:path>
              </a:pathLst>
            </a:custGeom>
            <a:solidFill>
              <a:srgbClr val="FFDB4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02166396-3CDE-3A4F-ADE2-010F5B6E1C7C}"/>
                </a:ext>
              </a:extLst>
            </p:cNvPr>
            <p:cNvSpPr/>
            <p:nvPr/>
          </p:nvSpPr>
          <p:spPr>
            <a:xfrm>
              <a:off x="4592242" y="3958780"/>
              <a:ext cx="77934" cy="68035"/>
            </a:xfrm>
            <a:custGeom>
              <a:avLst/>
              <a:gdLst>
                <a:gd name="connsiteX0" fmla="*/ 19270 w 77934"/>
                <a:gd name="connsiteY0" fmla="*/ 762 h 68035"/>
                <a:gd name="connsiteX1" fmla="*/ 2916 w 77934"/>
                <a:gd name="connsiteY1" fmla="*/ 27813 h 68035"/>
                <a:gd name="connsiteX2" fmla="*/ 9448 w 77934"/>
                <a:gd name="connsiteY2" fmla="*/ 55057 h 68035"/>
                <a:gd name="connsiteX3" fmla="*/ 9762 w 77934"/>
                <a:gd name="connsiteY3" fmla="*/ 55245 h 68035"/>
                <a:gd name="connsiteX4" fmla="*/ 27161 w 77934"/>
                <a:gd name="connsiteY4" fmla="*/ 65437 h 68035"/>
                <a:gd name="connsiteX5" fmla="*/ 52443 w 77934"/>
                <a:gd name="connsiteY5" fmla="*/ 58998 h 68035"/>
                <a:gd name="connsiteX6" fmla="*/ 53404 w 77934"/>
                <a:gd name="connsiteY6" fmla="*/ 57150 h 68035"/>
                <a:gd name="connsiteX7" fmla="*/ 77934 w 77934"/>
                <a:gd name="connsiteY7" fmla="*/ 0 h 68035"/>
                <a:gd name="connsiteX8" fmla="*/ 19270 w 77934"/>
                <a:gd name="connsiteY8" fmla="*/ 762 h 6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34" h="68035">
                  <a:moveTo>
                    <a:pt x="19270" y="762"/>
                  </a:moveTo>
                  <a:cubicBezTo>
                    <a:pt x="13945" y="9811"/>
                    <a:pt x="8526" y="18764"/>
                    <a:pt x="2916" y="27813"/>
                  </a:cubicBezTo>
                  <a:cubicBezTo>
                    <a:pt x="-2790" y="37143"/>
                    <a:pt x="135" y="49341"/>
                    <a:pt x="9448" y="55057"/>
                  </a:cubicBezTo>
                  <a:cubicBezTo>
                    <a:pt x="9552" y="55120"/>
                    <a:pt x="9657" y="55183"/>
                    <a:pt x="9762" y="55245"/>
                  </a:cubicBezTo>
                  <a:lnTo>
                    <a:pt x="27161" y="65437"/>
                  </a:lnTo>
                  <a:cubicBezTo>
                    <a:pt x="35918" y="70652"/>
                    <a:pt x="47237" y="67770"/>
                    <a:pt x="52443" y="58998"/>
                  </a:cubicBezTo>
                  <a:cubicBezTo>
                    <a:pt x="52798" y="58401"/>
                    <a:pt x="53118" y="57783"/>
                    <a:pt x="53404" y="57150"/>
                  </a:cubicBezTo>
                  <a:cubicBezTo>
                    <a:pt x="61961" y="38767"/>
                    <a:pt x="70328" y="19907"/>
                    <a:pt x="77934" y="0"/>
                  </a:cubicBezTo>
                  <a:cubicBezTo>
                    <a:pt x="54164" y="953"/>
                    <a:pt x="33627" y="953"/>
                    <a:pt x="19270" y="762"/>
                  </a:cubicBezTo>
                  <a:close/>
                </a:path>
              </a:pathLst>
            </a:custGeom>
            <a:solidFill>
              <a:srgbClr val="FC425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4A3638E1-B207-0B43-B2FE-7349280ED019}"/>
                </a:ext>
              </a:extLst>
            </p:cNvPr>
            <p:cNvSpPr/>
            <p:nvPr/>
          </p:nvSpPr>
          <p:spPr>
            <a:xfrm>
              <a:off x="4605722" y="3527277"/>
              <a:ext cx="40802" cy="136513"/>
            </a:xfrm>
            <a:custGeom>
              <a:avLst/>
              <a:gdLst>
                <a:gd name="connsiteX0" fmla="*/ 7026 w 40802"/>
                <a:gd name="connsiteY0" fmla="*/ 108700 h 136513"/>
                <a:gd name="connsiteX1" fmla="*/ 12350 w 40802"/>
                <a:gd name="connsiteY1" fmla="*/ 94984 h 136513"/>
                <a:gd name="connsiteX2" fmla="*/ 23570 w 40802"/>
                <a:gd name="connsiteY2" fmla="*/ 44597 h 136513"/>
                <a:gd name="connsiteX3" fmla="*/ 29940 w 40802"/>
                <a:gd name="connsiteY3" fmla="*/ 39835 h 136513"/>
                <a:gd name="connsiteX4" fmla="*/ 38402 w 40802"/>
                <a:gd name="connsiteY4" fmla="*/ 25547 h 136513"/>
                <a:gd name="connsiteX5" fmla="*/ 28894 w 40802"/>
                <a:gd name="connsiteY5" fmla="*/ 20 h 136513"/>
                <a:gd name="connsiteX6" fmla="*/ 9878 w 40802"/>
                <a:gd name="connsiteY6" fmla="*/ 1354 h 136513"/>
                <a:gd name="connsiteX7" fmla="*/ 4269 w 40802"/>
                <a:gd name="connsiteY7" fmla="*/ 27928 h 136513"/>
                <a:gd name="connsiteX8" fmla="*/ 14822 w 40802"/>
                <a:gd name="connsiteY8" fmla="*/ 41073 h 136513"/>
                <a:gd name="connsiteX9" fmla="*/ 20052 w 40802"/>
                <a:gd name="connsiteY9" fmla="*/ 44502 h 136513"/>
                <a:gd name="connsiteX10" fmla="*/ 7026 w 40802"/>
                <a:gd name="connsiteY10" fmla="*/ 79363 h 136513"/>
                <a:gd name="connsiteX11" fmla="*/ 180 w 40802"/>
                <a:gd name="connsiteY11" fmla="*/ 136513 h 136513"/>
                <a:gd name="connsiteX12" fmla="*/ 6455 w 40802"/>
                <a:gd name="connsiteY12" fmla="*/ 129751 h 136513"/>
                <a:gd name="connsiteX13" fmla="*/ 7026 w 40802"/>
                <a:gd name="connsiteY13" fmla="*/ 108700 h 13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802" h="136513">
                  <a:moveTo>
                    <a:pt x="7026" y="108700"/>
                  </a:moveTo>
                  <a:cubicBezTo>
                    <a:pt x="8178" y="103909"/>
                    <a:pt x="9969" y="99296"/>
                    <a:pt x="12350" y="94984"/>
                  </a:cubicBezTo>
                  <a:cubicBezTo>
                    <a:pt x="14075" y="77801"/>
                    <a:pt x="17842" y="60886"/>
                    <a:pt x="23570" y="44597"/>
                  </a:cubicBezTo>
                  <a:cubicBezTo>
                    <a:pt x="26286" y="44018"/>
                    <a:pt x="28613" y="42278"/>
                    <a:pt x="29940" y="39835"/>
                  </a:cubicBezTo>
                  <a:lnTo>
                    <a:pt x="38402" y="25547"/>
                  </a:lnTo>
                  <a:cubicBezTo>
                    <a:pt x="44392" y="15451"/>
                    <a:pt x="38402" y="-647"/>
                    <a:pt x="28894" y="20"/>
                  </a:cubicBezTo>
                  <a:lnTo>
                    <a:pt x="9878" y="1354"/>
                  </a:lnTo>
                  <a:cubicBezTo>
                    <a:pt x="370" y="2020"/>
                    <a:pt x="-2958" y="18784"/>
                    <a:pt x="4269" y="27928"/>
                  </a:cubicBezTo>
                  <a:lnTo>
                    <a:pt x="14822" y="41073"/>
                  </a:lnTo>
                  <a:cubicBezTo>
                    <a:pt x="16130" y="42773"/>
                    <a:pt x="17973" y="43982"/>
                    <a:pt x="20052" y="44502"/>
                  </a:cubicBezTo>
                  <a:cubicBezTo>
                    <a:pt x="14785" y="55754"/>
                    <a:pt x="10429" y="67412"/>
                    <a:pt x="7026" y="79363"/>
                  </a:cubicBezTo>
                  <a:cubicBezTo>
                    <a:pt x="1619" y="97906"/>
                    <a:pt x="-694" y="117216"/>
                    <a:pt x="180" y="136513"/>
                  </a:cubicBezTo>
                  <a:cubicBezTo>
                    <a:pt x="2023" y="134040"/>
                    <a:pt x="4127" y="131773"/>
                    <a:pt x="6455" y="129751"/>
                  </a:cubicBezTo>
                  <a:cubicBezTo>
                    <a:pt x="5405" y="122755"/>
                    <a:pt x="5599" y="115628"/>
                    <a:pt x="7026" y="108700"/>
                  </a:cubicBezTo>
                  <a:close/>
                </a:path>
              </a:pathLst>
            </a:custGeom>
            <a:solidFill>
              <a:srgbClr val="FC425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233BA32D-6082-DF46-A39D-CBCBFE190E4F}"/>
                </a:ext>
              </a:extLst>
            </p:cNvPr>
            <p:cNvSpPr/>
            <p:nvPr/>
          </p:nvSpPr>
          <p:spPr>
            <a:xfrm>
              <a:off x="4638230" y="3732752"/>
              <a:ext cx="60943" cy="143922"/>
            </a:xfrm>
            <a:custGeom>
              <a:avLst/>
              <a:gdLst>
                <a:gd name="connsiteX0" fmla="*/ 17875 w 60943"/>
                <a:gd name="connsiteY0" fmla="*/ 57531 h 143922"/>
                <a:gd name="connsiteX1" fmla="*/ 23295 w 60943"/>
                <a:gd name="connsiteY1" fmla="*/ 109347 h 143922"/>
                <a:gd name="connsiteX2" fmla="*/ 13311 w 60943"/>
                <a:gd name="connsiteY2" fmla="*/ 143923 h 143922"/>
                <a:gd name="connsiteX3" fmla="*/ 58855 w 60943"/>
                <a:gd name="connsiteY3" fmla="*/ 129635 h 143922"/>
                <a:gd name="connsiteX4" fmla="*/ 60566 w 60943"/>
                <a:gd name="connsiteY4" fmla="*/ 114109 h 143922"/>
                <a:gd name="connsiteX5" fmla="*/ 58189 w 60943"/>
                <a:gd name="connsiteY5" fmla="*/ 77248 h 143922"/>
                <a:gd name="connsiteX6" fmla="*/ 44307 w 60943"/>
                <a:gd name="connsiteY6" fmla="*/ 42958 h 143922"/>
                <a:gd name="connsiteX7" fmla="*/ 12551 w 60943"/>
                <a:gd name="connsiteY7" fmla="*/ 0 h 143922"/>
                <a:gd name="connsiteX8" fmla="*/ 0 w 60943"/>
                <a:gd name="connsiteY8" fmla="*/ 25622 h 143922"/>
                <a:gd name="connsiteX9" fmla="*/ 17875 w 60943"/>
                <a:gd name="connsiteY9" fmla="*/ 57531 h 14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43" h="143922">
                  <a:moveTo>
                    <a:pt x="17875" y="57531"/>
                  </a:moveTo>
                  <a:cubicBezTo>
                    <a:pt x="25380" y="73719"/>
                    <a:pt x="27287" y="91952"/>
                    <a:pt x="23295" y="109347"/>
                  </a:cubicBezTo>
                  <a:cubicBezTo>
                    <a:pt x="20838" y="121107"/>
                    <a:pt x="17501" y="132665"/>
                    <a:pt x="13311" y="143923"/>
                  </a:cubicBezTo>
                  <a:cubicBezTo>
                    <a:pt x="28334" y="139637"/>
                    <a:pt x="43547" y="134398"/>
                    <a:pt x="58855" y="129635"/>
                  </a:cubicBezTo>
                  <a:cubicBezTo>
                    <a:pt x="59520" y="124492"/>
                    <a:pt x="60186" y="119348"/>
                    <a:pt x="60566" y="114109"/>
                  </a:cubicBezTo>
                  <a:cubicBezTo>
                    <a:pt x="61500" y="101771"/>
                    <a:pt x="60699" y="89363"/>
                    <a:pt x="58189" y="77248"/>
                  </a:cubicBezTo>
                  <a:cubicBezTo>
                    <a:pt x="55470" y="65133"/>
                    <a:pt x="50780" y="53548"/>
                    <a:pt x="44307" y="42958"/>
                  </a:cubicBezTo>
                  <a:cubicBezTo>
                    <a:pt x="34556" y="28038"/>
                    <a:pt x="23953" y="13695"/>
                    <a:pt x="12551" y="0"/>
                  </a:cubicBezTo>
                  <a:cubicBezTo>
                    <a:pt x="8938" y="7620"/>
                    <a:pt x="4659" y="16192"/>
                    <a:pt x="0" y="25622"/>
                  </a:cubicBezTo>
                  <a:cubicBezTo>
                    <a:pt x="6653" y="35853"/>
                    <a:pt x="12624" y="46512"/>
                    <a:pt x="17875" y="57531"/>
                  </a:cubicBezTo>
                  <a:close/>
                </a:path>
              </a:pathLst>
            </a:custGeom>
            <a:solidFill>
              <a:srgbClr val="FC425D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B41BAFD8-C521-2E4D-9B27-7550F7198274}"/>
                </a:ext>
              </a:extLst>
            </p:cNvPr>
            <p:cNvSpPr/>
            <p:nvPr/>
          </p:nvSpPr>
          <p:spPr>
            <a:xfrm>
              <a:off x="4495094" y="3156394"/>
              <a:ext cx="181099" cy="173545"/>
            </a:xfrm>
            <a:custGeom>
              <a:avLst/>
              <a:gdLst>
                <a:gd name="connsiteX0" fmla="*/ 48721 w 181099"/>
                <a:gd name="connsiteY0" fmla="*/ 157353 h 173545"/>
                <a:gd name="connsiteX1" fmla="*/ 44442 w 181099"/>
                <a:gd name="connsiteY1" fmla="*/ 138303 h 173545"/>
                <a:gd name="connsiteX2" fmla="*/ 133628 w 181099"/>
                <a:gd name="connsiteY2" fmla="*/ 52578 h 173545"/>
                <a:gd name="connsiteX3" fmla="*/ 171660 w 181099"/>
                <a:gd name="connsiteY3" fmla="*/ 107251 h 173545"/>
                <a:gd name="connsiteX4" fmla="*/ 179076 w 181099"/>
                <a:gd name="connsiteY4" fmla="*/ 139541 h 173545"/>
                <a:gd name="connsiteX5" fmla="*/ 177174 w 181099"/>
                <a:gd name="connsiteY5" fmla="*/ 80486 h 173545"/>
                <a:gd name="connsiteX6" fmla="*/ 167666 w 181099"/>
                <a:gd name="connsiteY6" fmla="*/ 38100 h 173545"/>
                <a:gd name="connsiteX7" fmla="*/ 153404 w 181099"/>
                <a:gd name="connsiteY7" fmla="*/ 0 h 173545"/>
                <a:gd name="connsiteX8" fmla="*/ 40 w 181099"/>
                <a:gd name="connsiteY8" fmla="*/ 75438 h 173545"/>
                <a:gd name="connsiteX9" fmla="*/ 40 w 181099"/>
                <a:gd name="connsiteY9" fmla="*/ 76391 h 173545"/>
                <a:gd name="connsiteX10" fmla="*/ 9548 w 181099"/>
                <a:gd name="connsiteY10" fmla="*/ 118872 h 173545"/>
                <a:gd name="connsiteX11" fmla="*/ 33984 w 181099"/>
                <a:gd name="connsiteY11" fmla="*/ 173546 h 173545"/>
                <a:gd name="connsiteX12" fmla="*/ 48721 w 181099"/>
                <a:gd name="connsiteY12" fmla="*/ 157353 h 173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1099" h="173545">
                  <a:moveTo>
                    <a:pt x="48721" y="157353"/>
                  </a:moveTo>
                  <a:lnTo>
                    <a:pt x="44442" y="138303"/>
                  </a:lnTo>
                  <a:lnTo>
                    <a:pt x="133628" y="52578"/>
                  </a:lnTo>
                  <a:cubicBezTo>
                    <a:pt x="153192" y="64870"/>
                    <a:pt x="166923" y="84608"/>
                    <a:pt x="171660" y="107251"/>
                  </a:cubicBezTo>
                  <a:lnTo>
                    <a:pt x="179076" y="139541"/>
                  </a:lnTo>
                  <a:cubicBezTo>
                    <a:pt x="182309" y="119921"/>
                    <a:pt x="181662" y="99857"/>
                    <a:pt x="177174" y="80486"/>
                  </a:cubicBezTo>
                  <a:lnTo>
                    <a:pt x="167666" y="38100"/>
                  </a:lnTo>
                  <a:cubicBezTo>
                    <a:pt x="164651" y="24813"/>
                    <a:pt x="159854" y="11997"/>
                    <a:pt x="153404" y="0"/>
                  </a:cubicBezTo>
                  <a:cubicBezTo>
                    <a:pt x="96356" y="14097"/>
                    <a:pt x="41495" y="34861"/>
                    <a:pt x="40" y="75438"/>
                  </a:cubicBezTo>
                  <a:cubicBezTo>
                    <a:pt x="-13" y="75753"/>
                    <a:pt x="-13" y="76075"/>
                    <a:pt x="40" y="76391"/>
                  </a:cubicBezTo>
                  <a:lnTo>
                    <a:pt x="9548" y="118872"/>
                  </a:lnTo>
                  <a:cubicBezTo>
                    <a:pt x="13946" y="138555"/>
                    <a:pt x="22257" y="157149"/>
                    <a:pt x="33984" y="173546"/>
                  </a:cubicBezTo>
                  <a:cubicBezTo>
                    <a:pt x="35198" y="165670"/>
                    <a:pt x="41005" y="159290"/>
                    <a:pt x="48721" y="157353"/>
                  </a:cubicBezTo>
                  <a:close/>
                </a:path>
              </a:pathLst>
            </a:custGeom>
            <a:solidFill>
              <a:srgbClr val="483C6E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78117D50-F3B2-3B45-9A8F-D54B45B7D4BA}"/>
                </a:ext>
              </a:extLst>
            </p:cNvPr>
            <p:cNvSpPr/>
            <p:nvPr/>
          </p:nvSpPr>
          <p:spPr>
            <a:xfrm>
              <a:off x="4529076" y="3208686"/>
              <a:ext cx="153848" cy="307353"/>
            </a:xfrm>
            <a:custGeom>
              <a:avLst/>
              <a:gdLst>
                <a:gd name="connsiteX0" fmla="*/ 74164 w 153848"/>
                <a:gd name="connsiteY0" fmla="*/ 307086 h 307353"/>
                <a:gd name="connsiteX1" fmla="*/ 125602 w 153848"/>
                <a:gd name="connsiteY1" fmla="*/ 295370 h 307353"/>
                <a:gd name="connsiteX2" fmla="*/ 135110 w 153848"/>
                <a:gd name="connsiteY2" fmla="*/ 279559 h 307353"/>
                <a:gd name="connsiteX3" fmla="*/ 133304 w 153848"/>
                <a:gd name="connsiteY3" fmla="*/ 271463 h 307353"/>
                <a:gd name="connsiteX4" fmla="*/ 117996 w 153848"/>
                <a:gd name="connsiteY4" fmla="*/ 204025 h 307353"/>
                <a:gd name="connsiteX5" fmla="*/ 151464 w 153848"/>
                <a:gd name="connsiteY5" fmla="*/ 117062 h 307353"/>
                <a:gd name="connsiteX6" fmla="*/ 145379 w 153848"/>
                <a:gd name="connsiteY6" fmla="*/ 86963 h 307353"/>
                <a:gd name="connsiteX7" fmla="*/ 137963 w 153848"/>
                <a:gd name="connsiteY7" fmla="*/ 54674 h 307353"/>
                <a:gd name="connsiteX8" fmla="*/ 99931 w 153848"/>
                <a:gd name="connsiteY8" fmla="*/ 0 h 307353"/>
                <a:gd name="connsiteX9" fmla="*/ 10746 w 153848"/>
                <a:gd name="connsiteY9" fmla="*/ 85725 h 307353"/>
                <a:gd name="connsiteX10" fmla="*/ 15024 w 153848"/>
                <a:gd name="connsiteY10" fmla="*/ 104775 h 307353"/>
                <a:gd name="connsiteX11" fmla="*/ 667 w 153848"/>
                <a:gd name="connsiteY11" fmla="*/ 120777 h 307353"/>
                <a:gd name="connsiteX12" fmla="*/ 667 w 153848"/>
                <a:gd name="connsiteY12" fmla="*/ 133064 h 307353"/>
                <a:gd name="connsiteX13" fmla="*/ 25863 w 153848"/>
                <a:gd name="connsiteY13" fmla="*/ 152114 h 307353"/>
                <a:gd name="connsiteX14" fmla="*/ 25863 w 153848"/>
                <a:gd name="connsiteY14" fmla="*/ 152114 h 307353"/>
                <a:gd name="connsiteX15" fmla="*/ 28335 w 153848"/>
                <a:gd name="connsiteY15" fmla="*/ 159258 h 307353"/>
                <a:gd name="connsiteX16" fmla="*/ 28335 w 153848"/>
                <a:gd name="connsiteY16" fmla="*/ 163925 h 307353"/>
                <a:gd name="connsiteX17" fmla="*/ 52866 w 153848"/>
                <a:gd name="connsiteY17" fmla="*/ 271463 h 307353"/>
                <a:gd name="connsiteX18" fmla="*/ 58571 w 153848"/>
                <a:gd name="connsiteY18" fmla="*/ 296704 h 307353"/>
                <a:gd name="connsiteX19" fmla="*/ 74119 w 153848"/>
                <a:gd name="connsiteY19" fmla="*/ 307095 h 307353"/>
                <a:gd name="connsiteX20" fmla="*/ 74164 w 153848"/>
                <a:gd name="connsiteY20" fmla="*/ 307086 h 3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3848" h="307353">
                  <a:moveTo>
                    <a:pt x="74164" y="307086"/>
                  </a:moveTo>
                  <a:lnTo>
                    <a:pt x="125602" y="295370"/>
                  </a:lnTo>
                  <a:cubicBezTo>
                    <a:pt x="132521" y="293547"/>
                    <a:pt x="136736" y="286539"/>
                    <a:pt x="135110" y="279559"/>
                  </a:cubicBezTo>
                  <a:lnTo>
                    <a:pt x="133304" y="271463"/>
                  </a:lnTo>
                  <a:lnTo>
                    <a:pt x="117996" y="204025"/>
                  </a:lnTo>
                  <a:cubicBezTo>
                    <a:pt x="145189" y="190024"/>
                    <a:pt x="159926" y="154019"/>
                    <a:pt x="151464" y="117062"/>
                  </a:cubicBezTo>
                  <a:lnTo>
                    <a:pt x="145379" y="86963"/>
                  </a:lnTo>
                  <a:lnTo>
                    <a:pt x="137963" y="54674"/>
                  </a:lnTo>
                  <a:cubicBezTo>
                    <a:pt x="133226" y="32030"/>
                    <a:pt x="119496" y="12292"/>
                    <a:pt x="99931" y="0"/>
                  </a:cubicBezTo>
                  <a:lnTo>
                    <a:pt x="10746" y="85725"/>
                  </a:lnTo>
                  <a:lnTo>
                    <a:pt x="15024" y="104775"/>
                  </a:lnTo>
                  <a:cubicBezTo>
                    <a:pt x="7512" y="106814"/>
                    <a:pt x="1893" y="113078"/>
                    <a:pt x="667" y="120777"/>
                  </a:cubicBezTo>
                  <a:cubicBezTo>
                    <a:pt x="-222" y="124824"/>
                    <a:pt x="-222" y="129017"/>
                    <a:pt x="667" y="133064"/>
                  </a:cubicBezTo>
                  <a:cubicBezTo>
                    <a:pt x="2574" y="145175"/>
                    <a:pt x="13714" y="153598"/>
                    <a:pt x="25863" y="152114"/>
                  </a:cubicBezTo>
                  <a:lnTo>
                    <a:pt x="25863" y="152114"/>
                  </a:lnTo>
                  <a:cubicBezTo>
                    <a:pt x="26559" y="154538"/>
                    <a:pt x="27385" y="156923"/>
                    <a:pt x="28335" y="159258"/>
                  </a:cubicBezTo>
                  <a:cubicBezTo>
                    <a:pt x="28051" y="160801"/>
                    <a:pt x="28051" y="162383"/>
                    <a:pt x="28335" y="163925"/>
                  </a:cubicBezTo>
                  <a:lnTo>
                    <a:pt x="52866" y="271463"/>
                  </a:lnTo>
                  <a:lnTo>
                    <a:pt x="58571" y="296704"/>
                  </a:lnTo>
                  <a:cubicBezTo>
                    <a:pt x="60000" y="303874"/>
                    <a:pt x="66961" y="308527"/>
                    <a:pt x="74119" y="307095"/>
                  </a:cubicBezTo>
                  <a:cubicBezTo>
                    <a:pt x="74134" y="307092"/>
                    <a:pt x="74149" y="307089"/>
                    <a:pt x="74164" y="307086"/>
                  </a:cubicBezTo>
                  <a:close/>
                </a:path>
              </a:pathLst>
            </a:custGeom>
            <a:solidFill>
              <a:srgbClr val="FFA5A1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9A9525B6-3922-3B41-856D-0E5708137677}"/>
                </a:ext>
              </a:extLst>
            </p:cNvPr>
            <p:cNvSpPr/>
            <p:nvPr/>
          </p:nvSpPr>
          <p:spPr>
            <a:xfrm>
              <a:off x="4359930" y="3603299"/>
              <a:ext cx="561971" cy="375751"/>
            </a:xfrm>
            <a:custGeom>
              <a:avLst/>
              <a:gdLst>
                <a:gd name="connsiteX0" fmla="*/ 106775 w 561971"/>
                <a:gd name="connsiteY0" fmla="*/ 375007 h 375751"/>
                <a:gd name="connsiteX1" fmla="*/ 167436 w 561971"/>
                <a:gd name="connsiteY1" fmla="*/ 336907 h 375751"/>
                <a:gd name="connsiteX2" fmla="*/ 199859 w 561971"/>
                <a:gd name="connsiteY2" fmla="*/ 352909 h 375751"/>
                <a:gd name="connsiteX3" fmla="*/ 213550 w 561971"/>
                <a:gd name="connsiteY3" fmla="*/ 352337 h 375751"/>
                <a:gd name="connsiteX4" fmla="*/ 240173 w 561971"/>
                <a:gd name="connsiteY4" fmla="*/ 355862 h 375751"/>
                <a:gd name="connsiteX5" fmla="*/ 251582 w 561971"/>
                <a:gd name="connsiteY5" fmla="*/ 355862 h 375751"/>
                <a:gd name="connsiteX6" fmla="*/ 310247 w 561971"/>
                <a:gd name="connsiteY6" fmla="*/ 355862 h 375751"/>
                <a:gd name="connsiteX7" fmla="*/ 535682 w 561971"/>
                <a:gd name="connsiteY7" fmla="*/ 322429 h 375751"/>
                <a:gd name="connsiteX8" fmla="*/ 553272 w 561971"/>
                <a:gd name="connsiteY8" fmla="*/ 304046 h 375751"/>
                <a:gd name="connsiteX9" fmla="*/ 560688 w 561971"/>
                <a:gd name="connsiteY9" fmla="*/ 178506 h 375751"/>
                <a:gd name="connsiteX10" fmla="*/ 560688 w 561971"/>
                <a:gd name="connsiteY10" fmla="*/ 168029 h 375751"/>
                <a:gd name="connsiteX11" fmla="*/ 560688 w 561971"/>
                <a:gd name="connsiteY11" fmla="*/ 142787 h 375751"/>
                <a:gd name="connsiteX12" fmla="*/ 436323 w 561971"/>
                <a:gd name="connsiteY12" fmla="*/ 140025 h 375751"/>
                <a:gd name="connsiteX13" fmla="*/ 436323 w 561971"/>
                <a:gd name="connsiteY13" fmla="*/ 190317 h 375751"/>
                <a:gd name="connsiteX14" fmla="*/ 436323 w 561971"/>
                <a:gd name="connsiteY14" fmla="*/ 225274 h 375751"/>
                <a:gd name="connsiteX15" fmla="*/ 436323 w 561971"/>
                <a:gd name="connsiteY15" fmla="*/ 228036 h 375751"/>
                <a:gd name="connsiteX16" fmla="*/ 337440 w 561971"/>
                <a:gd name="connsiteY16" fmla="*/ 259469 h 375751"/>
                <a:gd name="connsiteX17" fmla="*/ 291896 w 561971"/>
                <a:gd name="connsiteY17" fmla="*/ 273756 h 375751"/>
                <a:gd name="connsiteX18" fmla="*/ 262802 w 561971"/>
                <a:gd name="connsiteY18" fmla="*/ 281186 h 375751"/>
                <a:gd name="connsiteX19" fmla="*/ 221252 w 561971"/>
                <a:gd name="connsiteY19" fmla="*/ 296330 h 375751"/>
                <a:gd name="connsiteX20" fmla="*/ 208891 w 561971"/>
                <a:gd name="connsiteY20" fmla="*/ 293663 h 375751"/>
                <a:gd name="connsiteX21" fmla="*/ 200049 w 561971"/>
                <a:gd name="connsiteY21" fmla="*/ 293663 h 375751"/>
                <a:gd name="connsiteX22" fmla="*/ 278775 w 561971"/>
                <a:gd name="connsiteY22" fmla="*/ 155075 h 375751"/>
                <a:gd name="connsiteX23" fmla="*/ 291326 w 561971"/>
                <a:gd name="connsiteY23" fmla="*/ 129452 h 375751"/>
                <a:gd name="connsiteX24" fmla="*/ 301975 w 561971"/>
                <a:gd name="connsiteY24" fmla="*/ 107069 h 375751"/>
                <a:gd name="connsiteX25" fmla="*/ 312148 w 561971"/>
                <a:gd name="connsiteY25" fmla="*/ 66397 h 375751"/>
                <a:gd name="connsiteX26" fmla="*/ 315666 w 561971"/>
                <a:gd name="connsiteY26" fmla="*/ 56872 h 375751"/>
                <a:gd name="connsiteX27" fmla="*/ 294559 w 561971"/>
                <a:gd name="connsiteY27" fmla="*/ 1627 h 375751"/>
                <a:gd name="connsiteX28" fmla="*/ 258618 w 561971"/>
                <a:gd name="connsiteY28" fmla="*/ 19343 h 375751"/>
                <a:gd name="connsiteX29" fmla="*/ 253294 w 561971"/>
                <a:gd name="connsiteY29" fmla="*/ 33059 h 375751"/>
                <a:gd name="connsiteX30" fmla="*/ 252343 w 561971"/>
                <a:gd name="connsiteY30" fmla="*/ 54396 h 375751"/>
                <a:gd name="connsiteX31" fmla="*/ 246068 w 561971"/>
                <a:gd name="connsiteY31" fmla="*/ 61158 h 375751"/>
                <a:gd name="connsiteX32" fmla="*/ 226576 w 561971"/>
                <a:gd name="connsiteY32" fmla="*/ 89733 h 375751"/>
                <a:gd name="connsiteX33" fmla="*/ 120752 w 561971"/>
                <a:gd name="connsiteY33" fmla="*/ 226798 h 375751"/>
                <a:gd name="connsiteX34" fmla="*/ 117899 w 561971"/>
                <a:gd name="connsiteY34" fmla="*/ 201366 h 375751"/>
                <a:gd name="connsiteX35" fmla="*/ 113145 w 561971"/>
                <a:gd name="connsiteY35" fmla="*/ 162504 h 375751"/>
                <a:gd name="connsiteX36" fmla="*/ 0 w 561971"/>
                <a:gd name="connsiteY36" fmla="*/ 184888 h 375751"/>
                <a:gd name="connsiteX37" fmla="*/ 11695 w 561971"/>
                <a:gd name="connsiteY37" fmla="*/ 232513 h 375751"/>
                <a:gd name="connsiteX38" fmla="*/ 44498 w 561971"/>
                <a:gd name="connsiteY38" fmla="*/ 318238 h 375751"/>
                <a:gd name="connsiteX39" fmla="*/ 106965 w 561971"/>
                <a:gd name="connsiteY39" fmla="*/ 374531 h 37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61971" h="375751">
                  <a:moveTo>
                    <a:pt x="106775" y="375007"/>
                  </a:moveTo>
                  <a:cubicBezTo>
                    <a:pt x="123699" y="379484"/>
                    <a:pt x="144807" y="363387"/>
                    <a:pt x="167436" y="336907"/>
                  </a:cubicBezTo>
                  <a:cubicBezTo>
                    <a:pt x="175542" y="346539"/>
                    <a:pt x="187296" y="352340"/>
                    <a:pt x="199859" y="352909"/>
                  </a:cubicBezTo>
                  <a:cubicBezTo>
                    <a:pt x="204429" y="353251"/>
                    <a:pt x="209024" y="353059"/>
                    <a:pt x="213550" y="352337"/>
                  </a:cubicBezTo>
                  <a:cubicBezTo>
                    <a:pt x="222248" y="354595"/>
                    <a:pt x="231188" y="355778"/>
                    <a:pt x="240173" y="355862"/>
                  </a:cubicBezTo>
                  <a:lnTo>
                    <a:pt x="251582" y="355862"/>
                  </a:lnTo>
                  <a:cubicBezTo>
                    <a:pt x="265939" y="355862"/>
                    <a:pt x="286477" y="355862"/>
                    <a:pt x="310247" y="355862"/>
                  </a:cubicBezTo>
                  <a:cubicBezTo>
                    <a:pt x="385550" y="354338"/>
                    <a:pt x="492991" y="347384"/>
                    <a:pt x="535682" y="322429"/>
                  </a:cubicBezTo>
                  <a:cubicBezTo>
                    <a:pt x="543580" y="318645"/>
                    <a:pt x="549832" y="312110"/>
                    <a:pt x="553272" y="304046"/>
                  </a:cubicBezTo>
                  <a:cubicBezTo>
                    <a:pt x="565727" y="266612"/>
                    <a:pt x="561354" y="218892"/>
                    <a:pt x="560688" y="178506"/>
                  </a:cubicBezTo>
                  <a:cubicBezTo>
                    <a:pt x="560688" y="174982"/>
                    <a:pt x="560688" y="171458"/>
                    <a:pt x="560688" y="168029"/>
                  </a:cubicBezTo>
                  <a:cubicBezTo>
                    <a:pt x="560688" y="159647"/>
                    <a:pt x="560688" y="151265"/>
                    <a:pt x="560688" y="142787"/>
                  </a:cubicBezTo>
                  <a:lnTo>
                    <a:pt x="436323" y="140025"/>
                  </a:lnTo>
                  <a:cubicBezTo>
                    <a:pt x="436323" y="155646"/>
                    <a:pt x="436323" y="172220"/>
                    <a:pt x="436323" y="190317"/>
                  </a:cubicBezTo>
                  <a:cubicBezTo>
                    <a:pt x="436323" y="201461"/>
                    <a:pt x="436323" y="212987"/>
                    <a:pt x="436323" y="225274"/>
                  </a:cubicBezTo>
                  <a:cubicBezTo>
                    <a:pt x="436371" y="226194"/>
                    <a:pt x="436371" y="227116"/>
                    <a:pt x="436323" y="228036"/>
                  </a:cubicBezTo>
                  <a:cubicBezTo>
                    <a:pt x="403045" y="236609"/>
                    <a:pt x="369767" y="248515"/>
                    <a:pt x="337440" y="259469"/>
                  </a:cubicBezTo>
                  <a:cubicBezTo>
                    <a:pt x="322132" y="264612"/>
                    <a:pt x="306919" y="269470"/>
                    <a:pt x="291896" y="273756"/>
                  </a:cubicBezTo>
                  <a:cubicBezTo>
                    <a:pt x="282388" y="276518"/>
                    <a:pt x="272880" y="279185"/>
                    <a:pt x="262802" y="281186"/>
                  </a:cubicBezTo>
                  <a:cubicBezTo>
                    <a:pt x="248292" y="284189"/>
                    <a:pt x="234295" y="289291"/>
                    <a:pt x="221252" y="296330"/>
                  </a:cubicBezTo>
                  <a:cubicBezTo>
                    <a:pt x="217255" y="294940"/>
                    <a:pt x="213104" y="294045"/>
                    <a:pt x="208891" y="293663"/>
                  </a:cubicBezTo>
                  <a:cubicBezTo>
                    <a:pt x="205949" y="293425"/>
                    <a:pt x="202991" y="293425"/>
                    <a:pt x="200049" y="293663"/>
                  </a:cubicBezTo>
                  <a:cubicBezTo>
                    <a:pt x="229011" y="249072"/>
                    <a:pt x="255299" y="202794"/>
                    <a:pt x="278775" y="155075"/>
                  </a:cubicBezTo>
                  <a:cubicBezTo>
                    <a:pt x="283434" y="145550"/>
                    <a:pt x="287713" y="137072"/>
                    <a:pt x="291326" y="129452"/>
                  </a:cubicBezTo>
                  <a:cubicBezTo>
                    <a:pt x="295795" y="119927"/>
                    <a:pt x="299408" y="112593"/>
                    <a:pt x="301975" y="107069"/>
                  </a:cubicBezTo>
                  <a:cubicBezTo>
                    <a:pt x="308501" y="94498"/>
                    <a:pt x="311986" y="80566"/>
                    <a:pt x="312148" y="66397"/>
                  </a:cubicBezTo>
                  <a:cubicBezTo>
                    <a:pt x="313637" y="63348"/>
                    <a:pt x="314816" y="60157"/>
                    <a:pt x="315666" y="56872"/>
                  </a:cubicBezTo>
                  <a:cubicBezTo>
                    <a:pt x="321181" y="32869"/>
                    <a:pt x="311768" y="8199"/>
                    <a:pt x="294559" y="1627"/>
                  </a:cubicBezTo>
                  <a:cubicBezTo>
                    <a:pt x="280962" y="-3612"/>
                    <a:pt x="266795" y="4199"/>
                    <a:pt x="258618" y="19343"/>
                  </a:cubicBezTo>
                  <a:cubicBezTo>
                    <a:pt x="256237" y="23655"/>
                    <a:pt x="254446" y="28269"/>
                    <a:pt x="253294" y="33059"/>
                  </a:cubicBezTo>
                  <a:cubicBezTo>
                    <a:pt x="251706" y="40057"/>
                    <a:pt x="251384" y="47284"/>
                    <a:pt x="252343" y="54396"/>
                  </a:cubicBezTo>
                  <a:cubicBezTo>
                    <a:pt x="250015" y="56417"/>
                    <a:pt x="247911" y="58685"/>
                    <a:pt x="246068" y="61158"/>
                  </a:cubicBezTo>
                  <a:cubicBezTo>
                    <a:pt x="239697" y="69445"/>
                    <a:pt x="234278" y="80208"/>
                    <a:pt x="226576" y="89733"/>
                  </a:cubicBezTo>
                  <a:cubicBezTo>
                    <a:pt x="196531" y="126785"/>
                    <a:pt x="157073" y="181935"/>
                    <a:pt x="120752" y="226798"/>
                  </a:cubicBezTo>
                  <a:lnTo>
                    <a:pt x="117899" y="201366"/>
                  </a:lnTo>
                  <a:cubicBezTo>
                    <a:pt x="116663" y="190984"/>
                    <a:pt x="115047" y="177649"/>
                    <a:pt x="113145" y="162504"/>
                  </a:cubicBezTo>
                  <a:lnTo>
                    <a:pt x="0" y="184888"/>
                  </a:lnTo>
                  <a:cubicBezTo>
                    <a:pt x="3993" y="200318"/>
                    <a:pt x="7606" y="216320"/>
                    <a:pt x="11695" y="232513"/>
                  </a:cubicBezTo>
                  <a:cubicBezTo>
                    <a:pt x="18133" y="262617"/>
                    <a:pt x="29200" y="291536"/>
                    <a:pt x="44498" y="318238"/>
                  </a:cubicBezTo>
                  <a:cubicBezTo>
                    <a:pt x="75874" y="365291"/>
                    <a:pt x="104113" y="373769"/>
                    <a:pt x="106965" y="374531"/>
                  </a:cubicBezTo>
                  <a:close/>
                </a:path>
              </a:pathLst>
            </a:custGeom>
            <a:solidFill>
              <a:srgbClr val="FFA5A1"/>
            </a:solidFill>
            <a:ln w="9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151" name="TextBox 150">
            <a:extLst>
              <a:ext uri="{FF2B5EF4-FFF2-40B4-BE49-F238E27FC236}">
                <a16:creationId xmlns:a16="http://schemas.microsoft.com/office/drawing/2014/main" id="{C980674D-E21A-C340-950E-03361E3B6E5D}"/>
              </a:ext>
            </a:extLst>
          </p:cNvPr>
          <p:cNvSpPr txBox="1"/>
          <p:nvPr/>
        </p:nvSpPr>
        <p:spPr>
          <a:xfrm>
            <a:off x="562382" y="2528885"/>
            <a:ext cx="132296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Montserrat SemiBold" pitchFamily="2" charset="77"/>
              </a:rPr>
              <a:t>MAN’S</a:t>
            </a:r>
            <a:endParaRPr lang="en-EG" sz="2400" b="1" dirty="0">
              <a:solidFill>
                <a:schemeClr val="accent2"/>
              </a:solidFill>
              <a:latin typeface="Montserrat SemiBold" pitchFamily="2" charset="77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3D5161C5-B665-1744-A0E6-AAB0E0E1EE03}"/>
              </a:ext>
            </a:extLst>
          </p:cNvPr>
          <p:cNvSpPr txBox="1"/>
          <p:nvPr/>
        </p:nvSpPr>
        <p:spPr>
          <a:xfrm flipH="1">
            <a:off x="9856519" y="2528885"/>
            <a:ext cx="174810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3"/>
                </a:solidFill>
                <a:latin typeface="Montserrat SemiBold" pitchFamily="2" charset="77"/>
              </a:rPr>
              <a:t>WOMEN'S</a:t>
            </a:r>
            <a:endParaRPr lang="en-EG" sz="2400" b="1" dirty="0">
              <a:solidFill>
                <a:schemeClr val="accent3"/>
              </a:solidFill>
              <a:latin typeface="Montserrat SemiBold" pitchFamily="2" charset="77"/>
            </a:endParaRP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B82F05E1-AFA1-5043-BEE5-FE58F5E96A02}"/>
              </a:ext>
            </a:extLst>
          </p:cNvPr>
          <p:cNvGrpSpPr/>
          <p:nvPr/>
        </p:nvGrpSpPr>
        <p:grpSpPr>
          <a:xfrm>
            <a:off x="562382" y="3099405"/>
            <a:ext cx="2418324" cy="369332"/>
            <a:chOff x="562382" y="3668746"/>
            <a:chExt cx="2418324" cy="369332"/>
          </a:xfrm>
        </p:grpSpPr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6985D2C8-2B72-8548-BBD0-E2FE99344B9B}"/>
                </a:ext>
              </a:extLst>
            </p:cNvPr>
            <p:cNvSpPr txBox="1"/>
            <p:nvPr/>
          </p:nvSpPr>
          <p:spPr>
            <a:xfrm>
              <a:off x="902113" y="3668746"/>
              <a:ext cx="207859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Concerned with health and appearance.</a:t>
              </a:r>
              <a:endParaRPr lang="en-EG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484BA287-F0AE-B340-9531-57BDDFB659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E74A6867-4F65-8C45-80C4-53F5E71071D7}"/>
              </a:ext>
            </a:extLst>
          </p:cNvPr>
          <p:cNvGrpSpPr/>
          <p:nvPr/>
        </p:nvGrpSpPr>
        <p:grpSpPr>
          <a:xfrm>
            <a:off x="562382" y="3724561"/>
            <a:ext cx="2963114" cy="369332"/>
            <a:chOff x="562382" y="4439889"/>
            <a:chExt cx="2963114" cy="369332"/>
          </a:xfrm>
        </p:grpSpPr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8249C62C-6AE4-674B-9FC7-E2C3586FAA75}"/>
                </a:ext>
              </a:extLst>
            </p:cNvPr>
            <p:cNvSpPr txBox="1"/>
            <p:nvPr/>
          </p:nvSpPr>
          <p:spPr>
            <a:xfrm>
              <a:off x="902113" y="4439889"/>
              <a:ext cx="262338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Wants a healthy lifestyle, but doesn’t have much time.</a:t>
              </a:r>
              <a:endParaRPr lang="en-EG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94D5EA13-43EE-FE4A-A661-9F27AB6A68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4521718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BB25FAE8-DC03-9246-8C16-618789C613CE}"/>
              </a:ext>
            </a:extLst>
          </p:cNvPr>
          <p:cNvGrpSpPr/>
          <p:nvPr/>
        </p:nvGrpSpPr>
        <p:grpSpPr>
          <a:xfrm>
            <a:off x="562382" y="4349718"/>
            <a:ext cx="3036893" cy="369332"/>
            <a:chOff x="562382" y="5211031"/>
            <a:chExt cx="3036893" cy="369332"/>
          </a:xfrm>
        </p:grpSpPr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D9CE5235-3BE0-D34B-887D-82BDF96F1742}"/>
                </a:ext>
              </a:extLst>
            </p:cNvPr>
            <p:cNvSpPr txBox="1"/>
            <p:nvPr/>
          </p:nvSpPr>
          <p:spPr>
            <a:xfrm>
              <a:off x="902113" y="5211031"/>
              <a:ext cx="269716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Enjoys going online in the evenings, big fan of Football.</a:t>
              </a:r>
              <a:endParaRPr lang="en-EG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A0C372D1-83BA-E549-B670-BCC9747B54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5292860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E338F66C-205A-6A46-906A-4FA30773F981}"/>
              </a:ext>
            </a:extLst>
          </p:cNvPr>
          <p:cNvGrpSpPr/>
          <p:nvPr/>
        </p:nvGrpSpPr>
        <p:grpSpPr>
          <a:xfrm>
            <a:off x="9320261" y="3099405"/>
            <a:ext cx="2284364" cy="369332"/>
            <a:chOff x="9320261" y="3668746"/>
            <a:chExt cx="2284364" cy="369332"/>
          </a:xfrm>
        </p:grpSpPr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0154E68C-2342-0440-8E83-030530A58A36}"/>
                </a:ext>
              </a:extLst>
            </p:cNvPr>
            <p:cNvSpPr txBox="1"/>
            <p:nvPr/>
          </p:nvSpPr>
          <p:spPr>
            <a:xfrm flipH="1">
              <a:off x="9320261" y="3668746"/>
              <a:ext cx="192863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Tends to favor quality over economy.</a:t>
              </a:r>
              <a:endParaRPr lang="en-EG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090F9550-C5A8-B641-8420-8FBCC748EFA5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11400675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en-US" dirty="0"/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05B625EC-86F6-AD41-A3DA-0035AA8412FE}"/>
              </a:ext>
            </a:extLst>
          </p:cNvPr>
          <p:cNvGrpSpPr/>
          <p:nvPr/>
        </p:nvGrpSpPr>
        <p:grpSpPr>
          <a:xfrm>
            <a:off x="9178476" y="3724561"/>
            <a:ext cx="2426149" cy="369332"/>
            <a:chOff x="9178476" y="4439889"/>
            <a:chExt cx="2426149" cy="369332"/>
          </a:xfrm>
        </p:grpSpPr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0680E725-6181-1B4F-A388-ECDC37F84848}"/>
                </a:ext>
              </a:extLst>
            </p:cNvPr>
            <p:cNvSpPr txBox="1"/>
            <p:nvPr/>
          </p:nvSpPr>
          <p:spPr>
            <a:xfrm flipH="1">
              <a:off x="9178476" y="4439889"/>
              <a:ext cx="207042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Finds fulfillment in her career and family.</a:t>
              </a:r>
              <a:endParaRPr lang="en-EG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C64B85C9-8390-F140-A5DC-51478B0DE9ED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11400675" y="4521718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en-US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46F313F-910D-AA44-A909-A01D33B0D514}"/>
              </a:ext>
            </a:extLst>
          </p:cNvPr>
          <p:cNvGrpSpPr/>
          <p:nvPr/>
        </p:nvGrpSpPr>
        <p:grpSpPr>
          <a:xfrm>
            <a:off x="9120249" y="4349718"/>
            <a:ext cx="2484376" cy="369332"/>
            <a:chOff x="9120249" y="5211031"/>
            <a:chExt cx="2484376" cy="369332"/>
          </a:xfrm>
        </p:grpSpPr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EFD949E4-62F0-2044-866E-897FD96BD633}"/>
                </a:ext>
              </a:extLst>
            </p:cNvPr>
            <p:cNvSpPr txBox="1"/>
            <p:nvPr/>
          </p:nvSpPr>
          <p:spPr>
            <a:xfrm flipH="1">
              <a:off x="9120249" y="5211031"/>
              <a:ext cx="2128652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Values time with a small group of friends.</a:t>
              </a:r>
              <a:endParaRPr lang="en-EG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9D26B7D2-5639-FD43-9063-E5C2276E150D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11400675" y="5292860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en-US" dirty="0"/>
            </a:p>
          </p:txBody>
        </p:sp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7F14990D-D219-F84E-8D12-6FB0C42B7219}"/>
              </a:ext>
            </a:extLst>
          </p:cNvPr>
          <p:cNvGrpSpPr/>
          <p:nvPr/>
        </p:nvGrpSpPr>
        <p:grpSpPr>
          <a:xfrm>
            <a:off x="634874" y="5284423"/>
            <a:ext cx="2520000" cy="368601"/>
            <a:chOff x="634874" y="5284423"/>
            <a:chExt cx="2520000" cy="368601"/>
          </a:xfrm>
        </p:grpSpPr>
        <p:sp>
          <p:nvSpPr>
            <p:cNvPr id="189" name="Oval Callout 188">
              <a:extLst>
                <a:ext uri="{FF2B5EF4-FFF2-40B4-BE49-F238E27FC236}">
                  <a16:creationId xmlns:a16="http://schemas.microsoft.com/office/drawing/2014/main" id="{46A381A1-70BD-424E-94B4-E1DDBA2658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0470" y="5284423"/>
              <a:ext cx="486404" cy="252247"/>
            </a:xfrm>
            <a:prstGeom prst="wedgeEllipseCallout">
              <a:avLst>
                <a:gd name="adj1" fmla="val 44931"/>
                <a:gd name="adj2" fmla="val 8052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38100" dist="127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dirty="0">
                  <a:solidFill>
                    <a:srgbClr val="FFFFFF"/>
                  </a:solidFill>
                  <a:latin typeface="Montserrat Medium" pitchFamily="2" charset="77"/>
                </a:rPr>
                <a:t>60%</a:t>
              </a:r>
            </a:p>
          </p:txBody>
        </p: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483B0FED-0B67-7C49-8918-DF57A989C110}"/>
                </a:ext>
              </a:extLst>
            </p:cNvPr>
            <p:cNvCxnSpPr>
              <a:cxnSpLocks/>
            </p:cNvCxnSpPr>
            <p:nvPr/>
          </p:nvCxnSpPr>
          <p:spPr>
            <a:xfrm>
              <a:off x="634874" y="5653024"/>
              <a:ext cx="2520000" cy="0"/>
            </a:xfrm>
            <a:prstGeom prst="line">
              <a:avLst/>
            </a:prstGeom>
            <a:ln w="82550" cap="rnd">
              <a:solidFill>
                <a:schemeClr val="tx2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A12C2260-2233-BB4C-AEE0-D278BE58833E}"/>
                </a:ext>
              </a:extLst>
            </p:cNvPr>
            <p:cNvCxnSpPr>
              <a:cxnSpLocks/>
            </p:cNvCxnSpPr>
            <p:nvPr/>
          </p:nvCxnSpPr>
          <p:spPr>
            <a:xfrm>
              <a:off x="634874" y="5653024"/>
              <a:ext cx="1512000" cy="0"/>
            </a:xfrm>
            <a:prstGeom prst="line">
              <a:avLst/>
            </a:prstGeom>
            <a:ln w="82550" cap="rnd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0" scaled="0"/>
              </a:gradFill>
              <a:round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8A3C1840-172D-A54B-BD05-84913AF4C84E}"/>
              </a:ext>
            </a:extLst>
          </p:cNvPr>
          <p:cNvGrpSpPr/>
          <p:nvPr/>
        </p:nvGrpSpPr>
        <p:grpSpPr>
          <a:xfrm flipH="1">
            <a:off x="9037860" y="5284423"/>
            <a:ext cx="2520000" cy="368601"/>
            <a:chOff x="634874" y="5284423"/>
            <a:chExt cx="2520000" cy="368601"/>
          </a:xfrm>
        </p:grpSpPr>
        <p:sp>
          <p:nvSpPr>
            <p:cNvPr id="193" name="Oval Callout 192">
              <a:extLst>
                <a:ext uri="{FF2B5EF4-FFF2-40B4-BE49-F238E27FC236}">
                  <a16:creationId xmlns:a16="http://schemas.microsoft.com/office/drawing/2014/main" id="{7E213B97-0CF7-674B-A592-A4B5285097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4070" y="5284423"/>
              <a:ext cx="486404" cy="252247"/>
            </a:xfrm>
            <a:prstGeom prst="wedgeEllipseCallout">
              <a:avLst>
                <a:gd name="adj1" fmla="val 44931"/>
                <a:gd name="adj2" fmla="val 80527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38100" dist="127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dirty="0">
                  <a:solidFill>
                    <a:srgbClr val="FFFFFF"/>
                  </a:solidFill>
                  <a:latin typeface="Montserrat Medium" pitchFamily="2" charset="77"/>
                </a:rPr>
                <a:t>40%</a:t>
              </a:r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713C2A82-EC4C-944C-88B6-A2CF87787236}"/>
                </a:ext>
              </a:extLst>
            </p:cNvPr>
            <p:cNvCxnSpPr>
              <a:cxnSpLocks/>
            </p:cNvCxnSpPr>
            <p:nvPr/>
          </p:nvCxnSpPr>
          <p:spPr>
            <a:xfrm>
              <a:off x="634874" y="5653024"/>
              <a:ext cx="2520000" cy="0"/>
            </a:xfrm>
            <a:prstGeom prst="line">
              <a:avLst/>
            </a:prstGeom>
            <a:ln w="82550" cap="rnd">
              <a:solidFill>
                <a:schemeClr val="tx2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6C898CA5-0D73-AE4C-B9F9-632D02492FB7}"/>
                </a:ext>
              </a:extLst>
            </p:cNvPr>
            <p:cNvCxnSpPr>
              <a:cxnSpLocks/>
            </p:cNvCxnSpPr>
            <p:nvPr/>
          </p:nvCxnSpPr>
          <p:spPr>
            <a:xfrm>
              <a:off x="634874" y="5653024"/>
              <a:ext cx="1042260" cy="0"/>
            </a:xfrm>
            <a:prstGeom prst="line">
              <a:avLst/>
            </a:prstGeom>
            <a:ln w="82550" cap="rnd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0" scaled="0"/>
              </a:gradFill>
              <a:round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2209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104" name="Graphic 3">
            <a:extLst>
              <a:ext uri="{FF2B5EF4-FFF2-40B4-BE49-F238E27FC236}">
                <a16:creationId xmlns:a16="http://schemas.microsoft.com/office/drawing/2014/main" id="{6447E2EC-0CE8-2A4A-9FBC-646AFEB1C345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930010"/>
            <a:ext cx="5512163" cy="4997980"/>
            <a:chOff x="5484131" y="1885939"/>
            <a:chExt cx="5011057" cy="4543618"/>
          </a:xfrm>
        </p:grpSpPr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328415F5-8286-244F-952C-0431CFF932A0}"/>
                </a:ext>
              </a:extLst>
            </p:cNvPr>
            <p:cNvSpPr/>
            <p:nvPr/>
          </p:nvSpPr>
          <p:spPr>
            <a:xfrm>
              <a:off x="5806070" y="1942043"/>
              <a:ext cx="4479157" cy="4487514"/>
            </a:xfrm>
            <a:custGeom>
              <a:avLst/>
              <a:gdLst>
                <a:gd name="connsiteX0" fmla="*/ 4479157 w 4479157"/>
                <a:gd name="connsiteY0" fmla="*/ 2243757 h 4487514"/>
                <a:gd name="connsiteX1" fmla="*/ 2239579 w 4479157"/>
                <a:gd name="connsiteY1" fmla="*/ 4487514 h 4487514"/>
                <a:gd name="connsiteX2" fmla="*/ 0 w 4479157"/>
                <a:gd name="connsiteY2" fmla="*/ 2243757 h 4487514"/>
                <a:gd name="connsiteX3" fmla="*/ 2239579 w 4479157"/>
                <a:gd name="connsiteY3" fmla="*/ 0 h 4487514"/>
                <a:gd name="connsiteX4" fmla="*/ 4479157 w 4479157"/>
                <a:gd name="connsiteY4" fmla="*/ 2243757 h 448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9157" h="4487514">
                  <a:moveTo>
                    <a:pt x="4479157" y="2243757"/>
                  </a:moveTo>
                  <a:cubicBezTo>
                    <a:pt x="4479157" y="3482950"/>
                    <a:pt x="3476464" y="4487514"/>
                    <a:pt x="2239579" y="4487514"/>
                  </a:cubicBezTo>
                  <a:cubicBezTo>
                    <a:pt x="1002693" y="4487514"/>
                    <a:pt x="0" y="3482950"/>
                    <a:pt x="0" y="2243757"/>
                  </a:cubicBezTo>
                  <a:cubicBezTo>
                    <a:pt x="0" y="1004564"/>
                    <a:pt x="1002693" y="0"/>
                    <a:pt x="2239579" y="0"/>
                  </a:cubicBezTo>
                  <a:cubicBezTo>
                    <a:pt x="3476464" y="0"/>
                    <a:pt x="4479157" y="1004564"/>
                    <a:pt x="4479157" y="2243757"/>
                  </a:cubicBezTo>
                  <a:close/>
                </a:path>
              </a:pathLst>
            </a:custGeom>
            <a:solidFill>
              <a:srgbClr val="F6FBFD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44381952-F724-0C4A-8106-681806E2CF72}"/>
                </a:ext>
              </a:extLst>
            </p:cNvPr>
            <p:cNvSpPr/>
            <p:nvPr/>
          </p:nvSpPr>
          <p:spPr>
            <a:xfrm>
              <a:off x="5484131" y="5833560"/>
              <a:ext cx="5011057" cy="14023"/>
            </a:xfrm>
            <a:custGeom>
              <a:avLst/>
              <a:gdLst>
                <a:gd name="connsiteX0" fmla="*/ 0 w 5011057"/>
                <a:gd name="connsiteY0" fmla="*/ 0 h 14023"/>
                <a:gd name="connsiteX1" fmla="*/ 5011057 w 5011057"/>
                <a:gd name="connsiteY1" fmla="*/ 0 h 14023"/>
                <a:gd name="connsiteX2" fmla="*/ 5011057 w 5011057"/>
                <a:gd name="connsiteY2" fmla="*/ 14023 h 14023"/>
                <a:gd name="connsiteX3" fmla="*/ 0 w 5011057"/>
                <a:gd name="connsiteY3" fmla="*/ 14023 h 1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1057" h="14023">
                  <a:moveTo>
                    <a:pt x="0" y="0"/>
                  </a:moveTo>
                  <a:lnTo>
                    <a:pt x="5011057" y="0"/>
                  </a:lnTo>
                  <a:lnTo>
                    <a:pt x="5011057" y="14023"/>
                  </a:lnTo>
                  <a:lnTo>
                    <a:pt x="0" y="14023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6DAC2399-BF9B-D14D-90F8-8FE71F4BCE9B}"/>
                </a:ext>
              </a:extLst>
            </p:cNvPr>
            <p:cNvSpPr/>
            <p:nvPr/>
          </p:nvSpPr>
          <p:spPr>
            <a:xfrm>
              <a:off x="6323972" y="5973794"/>
              <a:ext cx="3471346" cy="14023"/>
            </a:xfrm>
            <a:custGeom>
              <a:avLst/>
              <a:gdLst>
                <a:gd name="connsiteX0" fmla="*/ 0 w 3471346"/>
                <a:gd name="connsiteY0" fmla="*/ 0 h 14023"/>
                <a:gd name="connsiteX1" fmla="*/ 3471347 w 3471346"/>
                <a:gd name="connsiteY1" fmla="*/ 0 h 14023"/>
                <a:gd name="connsiteX2" fmla="*/ 3471347 w 3471346"/>
                <a:gd name="connsiteY2" fmla="*/ 14023 h 14023"/>
                <a:gd name="connsiteX3" fmla="*/ 0 w 3471346"/>
                <a:gd name="connsiteY3" fmla="*/ 14023 h 1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1346" h="14023">
                  <a:moveTo>
                    <a:pt x="0" y="0"/>
                  </a:moveTo>
                  <a:lnTo>
                    <a:pt x="3471347" y="0"/>
                  </a:lnTo>
                  <a:lnTo>
                    <a:pt x="3471347" y="14023"/>
                  </a:lnTo>
                  <a:lnTo>
                    <a:pt x="0" y="14023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0AF9260F-E469-E04D-BFDF-CEEA2AC81B1A}"/>
                </a:ext>
              </a:extLst>
            </p:cNvPr>
            <p:cNvSpPr/>
            <p:nvPr/>
          </p:nvSpPr>
          <p:spPr>
            <a:xfrm>
              <a:off x="6428953" y="2839546"/>
              <a:ext cx="3219394" cy="2040416"/>
            </a:xfrm>
            <a:custGeom>
              <a:avLst/>
              <a:gdLst>
                <a:gd name="connsiteX0" fmla="*/ 3219394 w 3219394"/>
                <a:gd name="connsiteY0" fmla="*/ 70117 h 2040416"/>
                <a:gd name="connsiteX1" fmla="*/ 3149407 w 3219394"/>
                <a:gd name="connsiteY1" fmla="*/ 0 h 2040416"/>
                <a:gd name="connsiteX2" fmla="*/ 69987 w 3219394"/>
                <a:gd name="connsiteY2" fmla="*/ 0 h 2040416"/>
                <a:gd name="connsiteX3" fmla="*/ 0 w 3219394"/>
                <a:gd name="connsiteY3" fmla="*/ 70117 h 2040416"/>
                <a:gd name="connsiteX4" fmla="*/ 0 w 3219394"/>
                <a:gd name="connsiteY4" fmla="*/ 2040417 h 2040416"/>
                <a:gd name="connsiteX5" fmla="*/ 3219394 w 3219394"/>
                <a:gd name="connsiteY5" fmla="*/ 2040417 h 204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9394" h="2040416">
                  <a:moveTo>
                    <a:pt x="3219394" y="70117"/>
                  </a:moveTo>
                  <a:cubicBezTo>
                    <a:pt x="3219394" y="31393"/>
                    <a:pt x="3188060" y="0"/>
                    <a:pt x="3149407" y="0"/>
                  </a:cubicBezTo>
                  <a:lnTo>
                    <a:pt x="69987" y="0"/>
                  </a:lnTo>
                  <a:cubicBezTo>
                    <a:pt x="31334" y="0"/>
                    <a:pt x="0" y="31393"/>
                    <a:pt x="0" y="70117"/>
                  </a:cubicBezTo>
                  <a:lnTo>
                    <a:pt x="0" y="2040417"/>
                  </a:lnTo>
                  <a:lnTo>
                    <a:pt x="3219394" y="2040417"/>
                  </a:lnTo>
                  <a:close/>
                </a:path>
              </a:pathLst>
            </a:custGeom>
            <a:solidFill>
              <a:srgbClr val="ADD5F7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B61F486F-0C11-5642-BDB0-8F01C182B284}"/>
                </a:ext>
              </a:extLst>
            </p:cNvPr>
            <p:cNvSpPr/>
            <p:nvPr/>
          </p:nvSpPr>
          <p:spPr>
            <a:xfrm>
              <a:off x="6568926" y="2979781"/>
              <a:ext cx="2939446" cy="1759946"/>
            </a:xfrm>
            <a:custGeom>
              <a:avLst/>
              <a:gdLst>
                <a:gd name="connsiteX0" fmla="*/ 0 w 2939446"/>
                <a:gd name="connsiteY0" fmla="*/ 0 h 1759946"/>
                <a:gd name="connsiteX1" fmla="*/ 2939447 w 2939446"/>
                <a:gd name="connsiteY1" fmla="*/ 0 h 1759946"/>
                <a:gd name="connsiteX2" fmla="*/ 2939447 w 2939446"/>
                <a:gd name="connsiteY2" fmla="*/ 1759947 h 1759946"/>
                <a:gd name="connsiteX3" fmla="*/ 0 w 2939446"/>
                <a:gd name="connsiteY3" fmla="*/ 1759947 h 175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9446" h="1759946">
                  <a:moveTo>
                    <a:pt x="0" y="0"/>
                  </a:moveTo>
                  <a:lnTo>
                    <a:pt x="2939447" y="0"/>
                  </a:lnTo>
                  <a:lnTo>
                    <a:pt x="2939447" y="1759947"/>
                  </a:lnTo>
                  <a:lnTo>
                    <a:pt x="0" y="1759947"/>
                  </a:ln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26933F0-BAE1-814C-93A4-798E8287D629}"/>
                </a:ext>
              </a:extLst>
            </p:cNvPr>
            <p:cNvSpPr/>
            <p:nvPr/>
          </p:nvSpPr>
          <p:spPr>
            <a:xfrm>
              <a:off x="6428953" y="4879963"/>
              <a:ext cx="3219394" cy="301504"/>
            </a:xfrm>
            <a:custGeom>
              <a:avLst/>
              <a:gdLst>
                <a:gd name="connsiteX0" fmla="*/ 0 w 3219394"/>
                <a:gd name="connsiteY0" fmla="*/ 0 h 301504"/>
                <a:gd name="connsiteX1" fmla="*/ 0 w 3219394"/>
                <a:gd name="connsiteY1" fmla="*/ 231387 h 301504"/>
                <a:gd name="connsiteX2" fmla="*/ 69987 w 3219394"/>
                <a:gd name="connsiteY2" fmla="*/ 301505 h 301504"/>
                <a:gd name="connsiteX3" fmla="*/ 3149407 w 3219394"/>
                <a:gd name="connsiteY3" fmla="*/ 301505 h 301504"/>
                <a:gd name="connsiteX4" fmla="*/ 3219394 w 3219394"/>
                <a:gd name="connsiteY4" fmla="*/ 231387 h 301504"/>
                <a:gd name="connsiteX5" fmla="*/ 3219394 w 3219394"/>
                <a:gd name="connsiteY5" fmla="*/ 0 h 30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9394" h="301504">
                  <a:moveTo>
                    <a:pt x="0" y="0"/>
                  </a:moveTo>
                  <a:lnTo>
                    <a:pt x="0" y="231387"/>
                  </a:lnTo>
                  <a:cubicBezTo>
                    <a:pt x="0" y="270112"/>
                    <a:pt x="31334" y="301505"/>
                    <a:pt x="69987" y="301505"/>
                  </a:cubicBezTo>
                  <a:lnTo>
                    <a:pt x="3149407" y="301505"/>
                  </a:lnTo>
                  <a:cubicBezTo>
                    <a:pt x="3188060" y="301505"/>
                    <a:pt x="3219394" y="270112"/>
                    <a:pt x="3219394" y="231387"/>
                  </a:cubicBezTo>
                  <a:lnTo>
                    <a:pt x="3219394" y="0"/>
                  </a:ln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AC92E0EA-69C5-0E41-8504-F018CF956D6E}"/>
                </a:ext>
              </a:extLst>
            </p:cNvPr>
            <p:cNvSpPr/>
            <p:nvPr/>
          </p:nvSpPr>
          <p:spPr>
            <a:xfrm>
              <a:off x="7814692" y="5181468"/>
              <a:ext cx="447915" cy="659103"/>
            </a:xfrm>
            <a:custGeom>
              <a:avLst/>
              <a:gdLst>
                <a:gd name="connsiteX0" fmla="*/ 0 w 447915"/>
                <a:gd name="connsiteY0" fmla="*/ 0 h 659103"/>
                <a:gd name="connsiteX1" fmla="*/ 447916 w 447915"/>
                <a:gd name="connsiteY1" fmla="*/ 0 h 659103"/>
                <a:gd name="connsiteX2" fmla="*/ 447916 w 447915"/>
                <a:gd name="connsiteY2" fmla="*/ 659104 h 659103"/>
                <a:gd name="connsiteX3" fmla="*/ 0 w 447915"/>
                <a:gd name="connsiteY3" fmla="*/ 659104 h 65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915" h="659103">
                  <a:moveTo>
                    <a:pt x="0" y="0"/>
                  </a:moveTo>
                  <a:lnTo>
                    <a:pt x="447916" y="0"/>
                  </a:lnTo>
                  <a:lnTo>
                    <a:pt x="447916" y="659104"/>
                  </a:lnTo>
                  <a:lnTo>
                    <a:pt x="0" y="659104"/>
                  </a:ln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1A6A7F30-5B47-A04A-926F-B75D3A6284F9}"/>
                </a:ext>
              </a:extLst>
            </p:cNvPr>
            <p:cNvSpPr/>
            <p:nvPr/>
          </p:nvSpPr>
          <p:spPr>
            <a:xfrm>
              <a:off x="7814692" y="5181468"/>
              <a:ext cx="447915" cy="238399"/>
            </a:xfrm>
            <a:custGeom>
              <a:avLst/>
              <a:gdLst>
                <a:gd name="connsiteX0" fmla="*/ 0 w 447915"/>
                <a:gd name="connsiteY0" fmla="*/ 0 h 238399"/>
                <a:gd name="connsiteX1" fmla="*/ 447916 w 447915"/>
                <a:gd name="connsiteY1" fmla="*/ 0 h 238399"/>
                <a:gd name="connsiteX2" fmla="*/ 447916 w 447915"/>
                <a:gd name="connsiteY2" fmla="*/ 238399 h 238399"/>
                <a:gd name="connsiteX3" fmla="*/ 0 w 447915"/>
                <a:gd name="connsiteY3" fmla="*/ 238399 h 23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915" h="238399">
                  <a:moveTo>
                    <a:pt x="0" y="0"/>
                  </a:moveTo>
                  <a:lnTo>
                    <a:pt x="447916" y="0"/>
                  </a:lnTo>
                  <a:lnTo>
                    <a:pt x="447916" y="238399"/>
                  </a:lnTo>
                  <a:lnTo>
                    <a:pt x="0" y="238399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21325393-7FB8-D34E-8AC5-D4E5A4E7E4AC}"/>
                </a:ext>
              </a:extLst>
            </p:cNvPr>
            <p:cNvSpPr/>
            <p:nvPr/>
          </p:nvSpPr>
          <p:spPr>
            <a:xfrm>
              <a:off x="6421954" y="2832535"/>
              <a:ext cx="3233391" cy="2054440"/>
            </a:xfrm>
            <a:custGeom>
              <a:avLst/>
              <a:gdLst>
                <a:gd name="connsiteX0" fmla="*/ 3233392 w 3233391"/>
                <a:gd name="connsiteY0" fmla="*/ 2054440 h 2054440"/>
                <a:gd name="connsiteX1" fmla="*/ 0 w 3233391"/>
                <a:gd name="connsiteY1" fmla="*/ 2054440 h 2054440"/>
                <a:gd name="connsiteX2" fmla="*/ 0 w 3233391"/>
                <a:gd name="connsiteY2" fmla="*/ 77129 h 2054440"/>
                <a:gd name="connsiteX3" fmla="*/ 76986 w 3233391"/>
                <a:gd name="connsiteY3" fmla="*/ 0 h 2054440"/>
                <a:gd name="connsiteX4" fmla="*/ 3156406 w 3233391"/>
                <a:gd name="connsiteY4" fmla="*/ 0 h 2054440"/>
                <a:gd name="connsiteX5" fmla="*/ 3233392 w 3233391"/>
                <a:gd name="connsiteY5" fmla="*/ 77129 h 2054440"/>
                <a:gd name="connsiteX6" fmla="*/ 13997 w 3233391"/>
                <a:gd name="connsiteY6" fmla="*/ 2040417 h 2054440"/>
                <a:gd name="connsiteX7" fmla="*/ 3219394 w 3233391"/>
                <a:gd name="connsiteY7" fmla="*/ 2040417 h 2054440"/>
                <a:gd name="connsiteX8" fmla="*/ 3219394 w 3233391"/>
                <a:gd name="connsiteY8" fmla="*/ 77129 h 2054440"/>
                <a:gd name="connsiteX9" fmla="*/ 3156406 w 3233391"/>
                <a:gd name="connsiteY9" fmla="*/ 14023 h 2054440"/>
                <a:gd name="connsiteX10" fmla="*/ 76986 w 3233391"/>
                <a:gd name="connsiteY10" fmla="*/ 14023 h 2054440"/>
                <a:gd name="connsiteX11" fmla="*/ 13997 w 3233391"/>
                <a:gd name="connsiteY11" fmla="*/ 77129 h 205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3391" h="2054440">
                  <a:moveTo>
                    <a:pt x="3233392" y="2054440"/>
                  </a:moveTo>
                  <a:lnTo>
                    <a:pt x="0" y="2054440"/>
                  </a:lnTo>
                  <a:lnTo>
                    <a:pt x="0" y="77129"/>
                  </a:lnTo>
                  <a:cubicBezTo>
                    <a:pt x="77" y="34564"/>
                    <a:pt x="34500" y="77"/>
                    <a:pt x="76986" y="0"/>
                  </a:cubicBezTo>
                  <a:lnTo>
                    <a:pt x="3156406" y="0"/>
                  </a:lnTo>
                  <a:cubicBezTo>
                    <a:pt x="3198892" y="77"/>
                    <a:pt x="3233315" y="34564"/>
                    <a:pt x="3233392" y="77129"/>
                  </a:cubicBezTo>
                  <a:close/>
                  <a:moveTo>
                    <a:pt x="13997" y="2040417"/>
                  </a:moveTo>
                  <a:lnTo>
                    <a:pt x="3219394" y="2040417"/>
                  </a:lnTo>
                  <a:lnTo>
                    <a:pt x="3219394" y="77129"/>
                  </a:lnTo>
                  <a:cubicBezTo>
                    <a:pt x="3219317" y="42309"/>
                    <a:pt x="3191162" y="14101"/>
                    <a:pt x="3156406" y="14023"/>
                  </a:cubicBezTo>
                  <a:lnTo>
                    <a:pt x="76986" y="14023"/>
                  </a:lnTo>
                  <a:cubicBezTo>
                    <a:pt x="42230" y="14101"/>
                    <a:pt x="14074" y="42309"/>
                    <a:pt x="13997" y="77129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56E14CAF-9860-5544-89CB-A11A9DB5EE7D}"/>
                </a:ext>
              </a:extLst>
            </p:cNvPr>
            <p:cNvSpPr/>
            <p:nvPr/>
          </p:nvSpPr>
          <p:spPr>
            <a:xfrm>
              <a:off x="6561928" y="2972769"/>
              <a:ext cx="2953444" cy="1773970"/>
            </a:xfrm>
            <a:custGeom>
              <a:avLst/>
              <a:gdLst>
                <a:gd name="connsiteX0" fmla="*/ 2953444 w 2953444"/>
                <a:gd name="connsiteY0" fmla="*/ 1773970 h 1773970"/>
                <a:gd name="connsiteX1" fmla="*/ 0 w 2953444"/>
                <a:gd name="connsiteY1" fmla="*/ 1773970 h 1773970"/>
                <a:gd name="connsiteX2" fmla="*/ 0 w 2953444"/>
                <a:gd name="connsiteY2" fmla="*/ 0 h 1773970"/>
                <a:gd name="connsiteX3" fmla="*/ 2953444 w 2953444"/>
                <a:gd name="connsiteY3" fmla="*/ 0 h 1773970"/>
                <a:gd name="connsiteX4" fmla="*/ 13997 w 2953444"/>
                <a:gd name="connsiteY4" fmla="*/ 1759947 h 1773970"/>
                <a:gd name="connsiteX5" fmla="*/ 2939447 w 2953444"/>
                <a:gd name="connsiteY5" fmla="*/ 1759947 h 1773970"/>
                <a:gd name="connsiteX6" fmla="*/ 2939447 w 2953444"/>
                <a:gd name="connsiteY6" fmla="*/ 14023 h 1773970"/>
                <a:gd name="connsiteX7" fmla="*/ 13997 w 2953444"/>
                <a:gd name="connsiteY7" fmla="*/ 14023 h 177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3444" h="1773970">
                  <a:moveTo>
                    <a:pt x="2953444" y="1773970"/>
                  </a:moveTo>
                  <a:lnTo>
                    <a:pt x="0" y="1773970"/>
                  </a:lnTo>
                  <a:lnTo>
                    <a:pt x="0" y="0"/>
                  </a:lnTo>
                  <a:lnTo>
                    <a:pt x="2953444" y="0"/>
                  </a:lnTo>
                  <a:close/>
                  <a:moveTo>
                    <a:pt x="13997" y="1759947"/>
                  </a:moveTo>
                  <a:lnTo>
                    <a:pt x="2939447" y="1759947"/>
                  </a:lnTo>
                  <a:lnTo>
                    <a:pt x="2939447" y="14023"/>
                  </a:lnTo>
                  <a:lnTo>
                    <a:pt x="13997" y="14023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C81DB0C2-19D8-F64B-94C5-EB3241CA9C63}"/>
                </a:ext>
              </a:extLst>
            </p:cNvPr>
            <p:cNvSpPr/>
            <p:nvPr/>
          </p:nvSpPr>
          <p:spPr>
            <a:xfrm>
              <a:off x="6421954" y="4872951"/>
              <a:ext cx="3233391" cy="315528"/>
            </a:xfrm>
            <a:custGeom>
              <a:avLst/>
              <a:gdLst>
                <a:gd name="connsiteX0" fmla="*/ 3156406 w 3233391"/>
                <a:gd name="connsiteY0" fmla="*/ 315528 h 315528"/>
                <a:gd name="connsiteX1" fmla="*/ 76986 w 3233391"/>
                <a:gd name="connsiteY1" fmla="*/ 315528 h 315528"/>
                <a:gd name="connsiteX2" fmla="*/ 0 w 3233391"/>
                <a:gd name="connsiteY2" fmla="*/ 238399 h 315528"/>
                <a:gd name="connsiteX3" fmla="*/ 0 w 3233391"/>
                <a:gd name="connsiteY3" fmla="*/ 0 h 315528"/>
                <a:gd name="connsiteX4" fmla="*/ 3233392 w 3233391"/>
                <a:gd name="connsiteY4" fmla="*/ 0 h 315528"/>
                <a:gd name="connsiteX5" fmla="*/ 3233392 w 3233391"/>
                <a:gd name="connsiteY5" fmla="*/ 238399 h 315528"/>
                <a:gd name="connsiteX6" fmla="*/ 3156406 w 3233391"/>
                <a:gd name="connsiteY6" fmla="*/ 315528 h 315528"/>
                <a:gd name="connsiteX7" fmla="*/ 13997 w 3233391"/>
                <a:gd name="connsiteY7" fmla="*/ 14023 h 315528"/>
                <a:gd name="connsiteX8" fmla="*/ 13997 w 3233391"/>
                <a:gd name="connsiteY8" fmla="*/ 238399 h 315528"/>
                <a:gd name="connsiteX9" fmla="*/ 76986 w 3233391"/>
                <a:gd name="connsiteY9" fmla="*/ 301505 h 315528"/>
                <a:gd name="connsiteX10" fmla="*/ 3156406 w 3233391"/>
                <a:gd name="connsiteY10" fmla="*/ 301505 h 315528"/>
                <a:gd name="connsiteX11" fmla="*/ 3219394 w 3233391"/>
                <a:gd name="connsiteY11" fmla="*/ 238399 h 315528"/>
                <a:gd name="connsiteX12" fmla="*/ 3219394 w 3233391"/>
                <a:gd name="connsiteY12" fmla="*/ 14023 h 315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3391" h="315528">
                  <a:moveTo>
                    <a:pt x="3156406" y="315528"/>
                  </a:moveTo>
                  <a:lnTo>
                    <a:pt x="76986" y="315528"/>
                  </a:lnTo>
                  <a:cubicBezTo>
                    <a:pt x="34500" y="315451"/>
                    <a:pt x="77" y="280964"/>
                    <a:pt x="0" y="238399"/>
                  </a:cubicBezTo>
                  <a:lnTo>
                    <a:pt x="0" y="0"/>
                  </a:lnTo>
                  <a:lnTo>
                    <a:pt x="3233392" y="0"/>
                  </a:lnTo>
                  <a:lnTo>
                    <a:pt x="3233392" y="238399"/>
                  </a:lnTo>
                  <a:cubicBezTo>
                    <a:pt x="3233315" y="280964"/>
                    <a:pt x="3198892" y="315451"/>
                    <a:pt x="3156406" y="315528"/>
                  </a:cubicBezTo>
                  <a:close/>
                  <a:moveTo>
                    <a:pt x="13997" y="14023"/>
                  </a:moveTo>
                  <a:lnTo>
                    <a:pt x="13997" y="238399"/>
                  </a:lnTo>
                  <a:cubicBezTo>
                    <a:pt x="14074" y="273220"/>
                    <a:pt x="42230" y="301428"/>
                    <a:pt x="76986" y="301505"/>
                  </a:cubicBezTo>
                  <a:lnTo>
                    <a:pt x="3156406" y="301505"/>
                  </a:lnTo>
                  <a:cubicBezTo>
                    <a:pt x="3191162" y="301428"/>
                    <a:pt x="3219317" y="273220"/>
                    <a:pt x="3219394" y="238399"/>
                  </a:cubicBezTo>
                  <a:lnTo>
                    <a:pt x="3219394" y="14023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001C4BAB-CBCB-5548-81A7-52D2126CAF0F}"/>
                </a:ext>
              </a:extLst>
            </p:cNvPr>
            <p:cNvSpPr/>
            <p:nvPr/>
          </p:nvSpPr>
          <p:spPr>
            <a:xfrm>
              <a:off x="7807693" y="5174456"/>
              <a:ext cx="461913" cy="673127"/>
            </a:xfrm>
            <a:custGeom>
              <a:avLst/>
              <a:gdLst>
                <a:gd name="connsiteX0" fmla="*/ 461913 w 461913"/>
                <a:gd name="connsiteY0" fmla="*/ 673127 h 673127"/>
                <a:gd name="connsiteX1" fmla="*/ 0 w 461913"/>
                <a:gd name="connsiteY1" fmla="*/ 673127 h 673127"/>
                <a:gd name="connsiteX2" fmla="*/ 0 w 461913"/>
                <a:gd name="connsiteY2" fmla="*/ 0 h 673127"/>
                <a:gd name="connsiteX3" fmla="*/ 461913 w 461913"/>
                <a:gd name="connsiteY3" fmla="*/ 0 h 673127"/>
                <a:gd name="connsiteX4" fmla="*/ 13997 w 461913"/>
                <a:gd name="connsiteY4" fmla="*/ 659104 h 673127"/>
                <a:gd name="connsiteX5" fmla="*/ 447916 w 461913"/>
                <a:gd name="connsiteY5" fmla="*/ 659104 h 673127"/>
                <a:gd name="connsiteX6" fmla="*/ 447916 w 461913"/>
                <a:gd name="connsiteY6" fmla="*/ 14023 h 673127"/>
                <a:gd name="connsiteX7" fmla="*/ 13997 w 461913"/>
                <a:gd name="connsiteY7" fmla="*/ 14023 h 67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1913" h="673127">
                  <a:moveTo>
                    <a:pt x="461913" y="673127"/>
                  </a:moveTo>
                  <a:lnTo>
                    <a:pt x="0" y="673127"/>
                  </a:lnTo>
                  <a:lnTo>
                    <a:pt x="0" y="0"/>
                  </a:lnTo>
                  <a:lnTo>
                    <a:pt x="461913" y="0"/>
                  </a:lnTo>
                  <a:close/>
                  <a:moveTo>
                    <a:pt x="13997" y="659104"/>
                  </a:moveTo>
                  <a:lnTo>
                    <a:pt x="447916" y="659104"/>
                  </a:lnTo>
                  <a:lnTo>
                    <a:pt x="447916" y="14023"/>
                  </a:lnTo>
                  <a:lnTo>
                    <a:pt x="13997" y="14023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1C61E35B-3EE9-8D41-8D1B-BDFDEE231E4F}"/>
                </a:ext>
              </a:extLst>
            </p:cNvPr>
            <p:cNvSpPr/>
            <p:nvPr/>
          </p:nvSpPr>
          <p:spPr>
            <a:xfrm>
              <a:off x="7590734" y="5756430"/>
              <a:ext cx="895831" cy="84140"/>
            </a:xfrm>
            <a:custGeom>
              <a:avLst/>
              <a:gdLst>
                <a:gd name="connsiteX0" fmla="*/ 895831 w 895831"/>
                <a:gd name="connsiteY0" fmla="*/ 84141 h 84140"/>
                <a:gd name="connsiteX1" fmla="*/ 0 w 895831"/>
                <a:gd name="connsiteY1" fmla="*/ 84141 h 84140"/>
                <a:gd name="connsiteX2" fmla="*/ 83984 w 895831"/>
                <a:gd name="connsiteY2" fmla="*/ 0 h 84140"/>
                <a:gd name="connsiteX3" fmla="*/ 811847 w 895831"/>
                <a:gd name="connsiteY3" fmla="*/ 0 h 84140"/>
                <a:gd name="connsiteX4" fmla="*/ 895831 w 895831"/>
                <a:gd name="connsiteY4" fmla="*/ 84141 h 8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831" h="84140">
                  <a:moveTo>
                    <a:pt x="895831" y="84141"/>
                  </a:moveTo>
                  <a:lnTo>
                    <a:pt x="0" y="84141"/>
                  </a:lnTo>
                  <a:cubicBezTo>
                    <a:pt x="0" y="37671"/>
                    <a:pt x="37601" y="0"/>
                    <a:pt x="83984" y="0"/>
                  </a:cubicBezTo>
                  <a:lnTo>
                    <a:pt x="811847" y="0"/>
                  </a:lnTo>
                  <a:cubicBezTo>
                    <a:pt x="858230" y="0"/>
                    <a:pt x="895831" y="37671"/>
                    <a:pt x="895831" y="84141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F5778F74-C11F-6E48-B550-5F2D68DDB58E}"/>
                </a:ext>
              </a:extLst>
            </p:cNvPr>
            <p:cNvSpPr/>
            <p:nvPr/>
          </p:nvSpPr>
          <p:spPr>
            <a:xfrm>
              <a:off x="7583735" y="5749419"/>
              <a:ext cx="909828" cy="98164"/>
            </a:xfrm>
            <a:custGeom>
              <a:avLst/>
              <a:gdLst>
                <a:gd name="connsiteX0" fmla="*/ 909829 w 909828"/>
                <a:gd name="connsiteY0" fmla="*/ 98164 h 98164"/>
                <a:gd name="connsiteX1" fmla="*/ 0 w 909828"/>
                <a:gd name="connsiteY1" fmla="*/ 98164 h 98164"/>
                <a:gd name="connsiteX2" fmla="*/ 0 w 909828"/>
                <a:gd name="connsiteY2" fmla="*/ 91153 h 98164"/>
                <a:gd name="connsiteX3" fmla="*/ 90983 w 909828"/>
                <a:gd name="connsiteY3" fmla="*/ 0 h 98164"/>
                <a:gd name="connsiteX4" fmla="*/ 818846 w 909828"/>
                <a:gd name="connsiteY4" fmla="*/ 0 h 98164"/>
                <a:gd name="connsiteX5" fmla="*/ 909829 w 909828"/>
                <a:gd name="connsiteY5" fmla="*/ 91153 h 98164"/>
                <a:gd name="connsiteX6" fmla="*/ 13997 w 909828"/>
                <a:gd name="connsiteY6" fmla="*/ 84141 h 98164"/>
                <a:gd name="connsiteX7" fmla="*/ 895831 w 909828"/>
                <a:gd name="connsiteY7" fmla="*/ 84141 h 98164"/>
                <a:gd name="connsiteX8" fmla="*/ 819126 w 909828"/>
                <a:gd name="connsiteY8" fmla="*/ 14023 h 98164"/>
                <a:gd name="connsiteX9" fmla="*/ 91263 w 909828"/>
                <a:gd name="connsiteY9" fmla="*/ 14023 h 98164"/>
                <a:gd name="connsiteX10" fmla="*/ 13997 w 909828"/>
                <a:gd name="connsiteY10" fmla="*/ 84141 h 9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9828" h="98164">
                  <a:moveTo>
                    <a:pt x="909829" y="98164"/>
                  </a:moveTo>
                  <a:lnTo>
                    <a:pt x="0" y="98164"/>
                  </a:lnTo>
                  <a:lnTo>
                    <a:pt x="0" y="91153"/>
                  </a:lnTo>
                  <a:cubicBezTo>
                    <a:pt x="77" y="40843"/>
                    <a:pt x="40766" y="77"/>
                    <a:pt x="90983" y="0"/>
                  </a:cubicBezTo>
                  <a:lnTo>
                    <a:pt x="818846" y="0"/>
                  </a:lnTo>
                  <a:cubicBezTo>
                    <a:pt x="869062" y="77"/>
                    <a:pt x="909752" y="40843"/>
                    <a:pt x="909829" y="91153"/>
                  </a:cubicBezTo>
                  <a:close/>
                  <a:moveTo>
                    <a:pt x="13997" y="84141"/>
                  </a:moveTo>
                  <a:lnTo>
                    <a:pt x="895831" y="84141"/>
                  </a:lnTo>
                  <a:cubicBezTo>
                    <a:pt x="892085" y="44474"/>
                    <a:pt x="858896" y="14135"/>
                    <a:pt x="819126" y="14023"/>
                  </a:cubicBezTo>
                  <a:lnTo>
                    <a:pt x="91263" y="14023"/>
                  </a:lnTo>
                  <a:cubicBezTo>
                    <a:pt x="51278" y="13845"/>
                    <a:pt x="17764" y="44259"/>
                    <a:pt x="13997" y="84141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04304F0-7DAC-6949-97F9-8AD49A706E5C}"/>
                </a:ext>
              </a:extLst>
            </p:cNvPr>
            <p:cNvSpPr/>
            <p:nvPr/>
          </p:nvSpPr>
          <p:spPr>
            <a:xfrm>
              <a:off x="6729896" y="3134039"/>
              <a:ext cx="2631504" cy="280469"/>
            </a:xfrm>
            <a:custGeom>
              <a:avLst/>
              <a:gdLst>
                <a:gd name="connsiteX0" fmla="*/ 0 w 2631504"/>
                <a:gd name="connsiteY0" fmla="*/ 0 h 280469"/>
                <a:gd name="connsiteX1" fmla="*/ 2631505 w 2631504"/>
                <a:gd name="connsiteY1" fmla="*/ 0 h 280469"/>
                <a:gd name="connsiteX2" fmla="*/ 2631505 w 2631504"/>
                <a:gd name="connsiteY2" fmla="*/ 280470 h 280469"/>
                <a:gd name="connsiteX3" fmla="*/ 0 w 2631504"/>
                <a:gd name="connsiteY3" fmla="*/ 280470 h 280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504" h="280469">
                  <a:moveTo>
                    <a:pt x="0" y="0"/>
                  </a:moveTo>
                  <a:lnTo>
                    <a:pt x="2631505" y="0"/>
                  </a:lnTo>
                  <a:lnTo>
                    <a:pt x="2631505" y="280470"/>
                  </a:lnTo>
                  <a:lnTo>
                    <a:pt x="0" y="280470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C63DF8FA-C8B7-1A4D-9F59-C0040223A75D}"/>
                </a:ext>
              </a:extLst>
            </p:cNvPr>
            <p:cNvSpPr/>
            <p:nvPr/>
          </p:nvSpPr>
          <p:spPr>
            <a:xfrm>
              <a:off x="6729896" y="3540720"/>
              <a:ext cx="573892" cy="364610"/>
            </a:xfrm>
            <a:custGeom>
              <a:avLst/>
              <a:gdLst>
                <a:gd name="connsiteX0" fmla="*/ 0 w 573892"/>
                <a:gd name="connsiteY0" fmla="*/ 0 h 364610"/>
                <a:gd name="connsiteX1" fmla="*/ 573892 w 573892"/>
                <a:gd name="connsiteY1" fmla="*/ 0 h 364610"/>
                <a:gd name="connsiteX2" fmla="*/ 573892 w 573892"/>
                <a:gd name="connsiteY2" fmla="*/ 364611 h 364610"/>
                <a:gd name="connsiteX3" fmla="*/ 0 w 573892"/>
                <a:gd name="connsiteY3" fmla="*/ 364611 h 364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892" h="364610">
                  <a:moveTo>
                    <a:pt x="0" y="0"/>
                  </a:moveTo>
                  <a:lnTo>
                    <a:pt x="573892" y="0"/>
                  </a:lnTo>
                  <a:lnTo>
                    <a:pt x="573892" y="364611"/>
                  </a:lnTo>
                  <a:lnTo>
                    <a:pt x="0" y="364611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CEA24F86-981A-3743-BA68-BE049FEA9AD0}"/>
                </a:ext>
              </a:extLst>
            </p:cNvPr>
            <p:cNvSpPr/>
            <p:nvPr/>
          </p:nvSpPr>
          <p:spPr>
            <a:xfrm>
              <a:off x="6729896" y="4017519"/>
              <a:ext cx="573892" cy="364610"/>
            </a:xfrm>
            <a:custGeom>
              <a:avLst/>
              <a:gdLst>
                <a:gd name="connsiteX0" fmla="*/ 0 w 573892"/>
                <a:gd name="connsiteY0" fmla="*/ 0 h 364610"/>
                <a:gd name="connsiteX1" fmla="*/ 573892 w 573892"/>
                <a:gd name="connsiteY1" fmla="*/ 0 h 364610"/>
                <a:gd name="connsiteX2" fmla="*/ 573892 w 573892"/>
                <a:gd name="connsiteY2" fmla="*/ 364611 h 364610"/>
                <a:gd name="connsiteX3" fmla="*/ 0 w 573892"/>
                <a:gd name="connsiteY3" fmla="*/ 364611 h 364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892" h="364610">
                  <a:moveTo>
                    <a:pt x="0" y="0"/>
                  </a:moveTo>
                  <a:lnTo>
                    <a:pt x="573892" y="0"/>
                  </a:lnTo>
                  <a:lnTo>
                    <a:pt x="573892" y="364611"/>
                  </a:lnTo>
                  <a:lnTo>
                    <a:pt x="0" y="364611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AEDAF8C9-DBD4-9C49-88A7-C0006966AEE6}"/>
                </a:ext>
              </a:extLst>
            </p:cNvPr>
            <p:cNvSpPr/>
            <p:nvPr/>
          </p:nvSpPr>
          <p:spPr>
            <a:xfrm>
              <a:off x="7457759" y="3540720"/>
              <a:ext cx="1903641" cy="841408"/>
            </a:xfrm>
            <a:custGeom>
              <a:avLst/>
              <a:gdLst>
                <a:gd name="connsiteX0" fmla="*/ 0 w 1903641"/>
                <a:gd name="connsiteY0" fmla="*/ 0 h 841408"/>
                <a:gd name="connsiteX1" fmla="*/ 1903642 w 1903641"/>
                <a:gd name="connsiteY1" fmla="*/ 0 h 841408"/>
                <a:gd name="connsiteX2" fmla="*/ 1903642 w 1903641"/>
                <a:gd name="connsiteY2" fmla="*/ 841409 h 841408"/>
                <a:gd name="connsiteX3" fmla="*/ 0 w 1903641"/>
                <a:gd name="connsiteY3" fmla="*/ 841409 h 841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3641" h="841408">
                  <a:moveTo>
                    <a:pt x="0" y="0"/>
                  </a:moveTo>
                  <a:lnTo>
                    <a:pt x="1903642" y="0"/>
                  </a:lnTo>
                  <a:lnTo>
                    <a:pt x="1903642" y="841409"/>
                  </a:lnTo>
                  <a:lnTo>
                    <a:pt x="0" y="841409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39F9A7F0-B454-EE4A-937E-4ABD7F8AD048}"/>
                </a:ext>
              </a:extLst>
            </p:cNvPr>
            <p:cNvSpPr/>
            <p:nvPr/>
          </p:nvSpPr>
          <p:spPr>
            <a:xfrm>
              <a:off x="7457759" y="3540720"/>
              <a:ext cx="1903641" cy="42070"/>
            </a:xfrm>
            <a:custGeom>
              <a:avLst/>
              <a:gdLst>
                <a:gd name="connsiteX0" fmla="*/ 0 w 1903641"/>
                <a:gd name="connsiteY0" fmla="*/ 0 h 42070"/>
                <a:gd name="connsiteX1" fmla="*/ 1903642 w 1903641"/>
                <a:gd name="connsiteY1" fmla="*/ 0 h 42070"/>
                <a:gd name="connsiteX2" fmla="*/ 1903642 w 1903641"/>
                <a:gd name="connsiteY2" fmla="*/ 42070 h 42070"/>
                <a:gd name="connsiteX3" fmla="*/ 0 w 1903641"/>
                <a:gd name="connsiteY3" fmla="*/ 42070 h 4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3641" h="42070">
                  <a:moveTo>
                    <a:pt x="0" y="0"/>
                  </a:moveTo>
                  <a:lnTo>
                    <a:pt x="1903642" y="0"/>
                  </a:lnTo>
                  <a:lnTo>
                    <a:pt x="1903642" y="42070"/>
                  </a:lnTo>
                  <a:lnTo>
                    <a:pt x="0" y="42070"/>
                  </a:lnTo>
                  <a:close/>
                </a:path>
              </a:pathLst>
            </a:custGeom>
            <a:solidFill>
              <a:srgbClr val="BDD4DE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1496D97B-5199-814E-8FDA-4BC85769C8C8}"/>
                </a:ext>
              </a:extLst>
            </p:cNvPr>
            <p:cNvSpPr/>
            <p:nvPr/>
          </p:nvSpPr>
          <p:spPr>
            <a:xfrm>
              <a:off x="6729896" y="4480294"/>
              <a:ext cx="2631504" cy="112187"/>
            </a:xfrm>
            <a:custGeom>
              <a:avLst/>
              <a:gdLst>
                <a:gd name="connsiteX0" fmla="*/ 0 w 2631504"/>
                <a:gd name="connsiteY0" fmla="*/ 0 h 112187"/>
                <a:gd name="connsiteX1" fmla="*/ 2631505 w 2631504"/>
                <a:gd name="connsiteY1" fmla="*/ 0 h 112187"/>
                <a:gd name="connsiteX2" fmla="*/ 2631505 w 2631504"/>
                <a:gd name="connsiteY2" fmla="*/ 112188 h 112187"/>
                <a:gd name="connsiteX3" fmla="*/ 0 w 2631504"/>
                <a:gd name="connsiteY3" fmla="*/ 112188 h 112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504" h="112187">
                  <a:moveTo>
                    <a:pt x="0" y="0"/>
                  </a:moveTo>
                  <a:lnTo>
                    <a:pt x="2631505" y="0"/>
                  </a:lnTo>
                  <a:lnTo>
                    <a:pt x="2631505" y="112188"/>
                  </a:lnTo>
                  <a:lnTo>
                    <a:pt x="0" y="112188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grpSp>
          <p:nvGrpSpPr>
            <p:cNvPr id="125" name="Graphic 3">
              <a:extLst>
                <a:ext uri="{FF2B5EF4-FFF2-40B4-BE49-F238E27FC236}">
                  <a16:creationId xmlns:a16="http://schemas.microsoft.com/office/drawing/2014/main" id="{6447E2EC-0CE8-2A4A-9FBC-646AFEB1C345}"/>
                </a:ext>
              </a:extLst>
            </p:cNvPr>
            <p:cNvGrpSpPr/>
            <p:nvPr/>
          </p:nvGrpSpPr>
          <p:grpSpPr>
            <a:xfrm>
              <a:off x="7897976" y="3540720"/>
              <a:ext cx="1086615" cy="841408"/>
              <a:chOff x="7897976" y="3540720"/>
              <a:chExt cx="1086615" cy="841408"/>
            </a:xfrm>
            <a:solidFill>
              <a:srgbClr val="FFFFFF"/>
            </a:solidFill>
          </p:grpSpPr>
          <p:sp>
            <p:nvSpPr>
              <p:cNvPr id="126" name="Freeform 125">
                <a:extLst>
                  <a:ext uri="{FF2B5EF4-FFF2-40B4-BE49-F238E27FC236}">
                    <a16:creationId xmlns:a16="http://schemas.microsoft.com/office/drawing/2014/main" id="{33B69E6D-15EB-C243-BF6E-66FAE21EE490}"/>
                  </a:ext>
                </a:extLst>
              </p:cNvPr>
              <p:cNvSpPr/>
              <p:nvPr/>
            </p:nvSpPr>
            <p:spPr>
              <a:xfrm>
                <a:off x="7897976" y="3540720"/>
                <a:ext cx="623162" cy="841408"/>
              </a:xfrm>
              <a:custGeom>
                <a:avLst/>
                <a:gdLst>
                  <a:gd name="connsiteX0" fmla="*/ 231656 w 623162"/>
                  <a:gd name="connsiteY0" fmla="*/ 841409 h 841408"/>
                  <a:gd name="connsiteX1" fmla="*/ 623163 w 623162"/>
                  <a:gd name="connsiteY1" fmla="*/ 0 h 841408"/>
                  <a:gd name="connsiteX2" fmla="*/ 391646 w 623162"/>
                  <a:gd name="connsiteY2" fmla="*/ 0 h 841408"/>
                  <a:gd name="connsiteX3" fmla="*/ 0 w 623162"/>
                  <a:gd name="connsiteY3" fmla="*/ 841409 h 841408"/>
                  <a:gd name="connsiteX4" fmla="*/ 231656 w 623162"/>
                  <a:gd name="connsiteY4" fmla="*/ 841409 h 841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162" h="841408">
                    <a:moveTo>
                      <a:pt x="231656" y="841409"/>
                    </a:moveTo>
                    <a:lnTo>
                      <a:pt x="623163" y="0"/>
                    </a:lnTo>
                    <a:lnTo>
                      <a:pt x="391646" y="0"/>
                    </a:lnTo>
                    <a:lnTo>
                      <a:pt x="0" y="841409"/>
                    </a:lnTo>
                    <a:lnTo>
                      <a:pt x="231656" y="841409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39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7" name="Freeform 126">
                <a:extLst>
                  <a:ext uri="{FF2B5EF4-FFF2-40B4-BE49-F238E27FC236}">
                    <a16:creationId xmlns:a16="http://schemas.microsoft.com/office/drawing/2014/main" id="{DAAD5172-7C39-DB42-AA4D-E1E3712672C2}"/>
                  </a:ext>
                </a:extLst>
              </p:cNvPr>
              <p:cNvSpPr/>
              <p:nvPr/>
            </p:nvSpPr>
            <p:spPr>
              <a:xfrm>
                <a:off x="8284024" y="3540720"/>
                <a:ext cx="700568" cy="841408"/>
              </a:xfrm>
              <a:custGeom>
                <a:avLst/>
                <a:gdLst>
                  <a:gd name="connsiteX0" fmla="*/ 308922 w 700568"/>
                  <a:gd name="connsiteY0" fmla="*/ 841409 h 841408"/>
                  <a:gd name="connsiteX1" fmla="*/ 700568 w 700568"/>
                  <a:gd name="connsiteY1" fmla="*/ 0 h 841408"/>
                  <a:gd name="connsiteX2" fmla="*/ 391646 w 700568"/>
                  <a:gd name="connsiteY2" fmla="*/ 0 h 841408"/>
                  <a:gd name="connsiteX3" fmla="*/ 0 w 700568"/>
                  <a:gd name="connsiteY3" fmla="*/ 841409 h 841408"/>
                  <a:gd name="connsiteX4" fmla="*/ 308922 w 700568"/>
                  <a:gd name="connsiteY4" fmla="*/ 841409 h 841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0568" h="841408">
                    <a:moveTo>
                      <a:pt x="308922" y="841409"/>
                    </a:moveTo>
                    <a:lnTo>
                      <a:pt x="700568" y="0"/>
                    </a:lnTo>
                    <a:lnTo>
                      <a:pt x="391646" y="0"/>
                    </a:lnTo>
                    <a:lnTo>
                      <a:pt x="0" y="841409"/>
                    </a:lnTo>
                    <a:lnTo>
                      <a:pt x="308922" y="841409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39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40AF50FE-2D5B-FA4C-99C8-9287E6429C2E}"/>
                </a:ext>
              </a:extLst>
            </p:cNvPr>
            <p:cNvSpPr/>
            <p:nvPr/>
          </p:nvSpPr>
          <p:spPr>
            <a:xfrm>
              <a:off x="9193432" y="3246227"/>
              <a:ext cx="55989" cy="56093"/>
            </a:xfrm>
            <a:custGeom>
              <a:avLst/>
              <a:gdLst>
                <a:gd name="connsiteX0" fmla="*/ 55989 w 55989"/>
                <a:gd name="connsiteY0" fmla="*/ 28047 h 56093"/>
                <a:gd name="connsiteX1" fmla="*/ 27995 w 55989"/>
                <a:gd name="connsiteY1" fmla="*/ 56094 h 56093"/>
                <a:gd name="connsiteX2" fmla="*/ 0 w 55989"/>
                <a:gd name="connsiteY2" fmla="*/ 28047 h 56093"/>
                <a:gd name="connsiteX3" fmla="*/ 27995 w 55989"/>
                <a:gd name="connsiteY3" fmla="*/ 0 h 56093"/>
                <a:gd name="connsiteX4" fmla="*/ 55989 w 55989"/>
                <a:gd name="connsiteY4" fmla="*/ 28047 h 5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89" h="56093">
                  <a:moveTo>
                    <a:pt x="55989" y="28047"/>
                  </a:moveTo>
                  <a:cubicBezTo>
                    <a:pt x="55989" y="43537"/>
                    <a:pt x="43456" y="56094"/>
                    <a:pt x="27995" y="56094"/>
                  </a:cubicBezTo>
                  <a:cubicBezTo>
                    <a:pt x="12533" y="56094"/>
                    <a:pt x="0" y="43537"/>
                    <a:pt x="0" y="28047"/>
                  </a:cubicBezTo>
                  <a:cubicBezTo>
                    <a:pt x="0" y="12557"/>
                    <a:pt x="12533" y="0"/>
                    <a:pt x="27995" y="0"/>
                  </a:cubicBezTo>
                  <a:cubicBezTo>
                    <a:pt x="43456" y="0"/>
                    <a:pt x="55989" y="12557"/>
                    <a:pt x="55989" y="28047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F0EF4CCC-DFA8-7F4B-BE95-F2E90EEF86B7}"/>
                </a:ext>
              </a:extLst>
            </p:cNvPr>
            <p:cNvSpPr/>
            <p:nvPr/>
          </p:nvSpPr>
          <p:spPr>
            <a:xfrm>
              <a:off x="9053459" y="3246227"/>
              <a:ext cx="55989" cy="56093"/>
            </a:xfrm>
            <a:custGeom>
              <a:avLst/>
              <a:gdLst>
                <a:gd name="connsiteX0" fmla="*/ 55989 w 55989"/>
                <a:gd name="connsiteY0" fmla="*/ 28047 h 56093"/>
                <a:gd name="connsiteX1" fmla="*/ 27995 w 55989"/>
                <a:gd name="connsiteY1" fmla="*/ 56094 h 56093"/>
                <a:gd name="connsiteX2" fmla="*/ 0 w 55989"/>
                <a:gd name="connsiteY2" fmla="*/ 28047 h 56093"/>
                <a:gd name="connsiteX3" fmla="*/ 27995 w 55989"/>
                <a:gd name="connsiteY3" fmla="*/ 0 h 56093"/>
                <a:gd name="connsiteX4" fmla="*/ 55989 w 55989"/>
                <a:gd name="connsiteY4" fmla="*/ 28047 h 5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89" h="56093">
                  <a:moveTo>
                    <a:pt x="55989" y="28047"/>
                  </a:moveTo>
                  <a:cubicBezTo>
                    <a:pt x="55989" y="43537"/>
                    <a:pt x="43456" y="56094"/>
                    <a:pt x="27995" y="56094"/>
                  </a:cubicBezTo>
                  <a:cubicBezTo>
                    <a:pt x="12534" y="56094"/>
                    <a:pt x="0" y="43537"/>
                    <a:pt x="0" y="28047"/>
                  </a:cubicBezTo>
                  <a:cubicBezTo>
                    <a:pt x="0" y="12557"/>
                    <a:pt x="12534" y="0"/>
                    <a:pt x="27995" y="0"/>
                  </a:cubicBezTo>
                  <a:cubicBezTo>
                    <a:pt x="43456" y="0"/>
                    <a:pt x="55989" y="12557"/>
                    <a:pt x="55989" y="28047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3E75D302-D974-4542-9664-375EDECA70B4}"/>
                </a:ext>
              </a:extLst>
            </p:cNvPr>
            <p:cNvSpPr/>
            <p:nvPr/>
          </p:nvSpPr>
          <p:spPr>
            <a:xfrm>
              <a:off x="8913485" y="3246227"/>
              <a:ext cx="55989" cy="56093"/>
            </a:xfrm>
            <a:custGeom>
              <a:avLst/>
              <a:gdLst>
                <a:gd name="connsiteX0" fmla="*/ 55989 w 55989"/>
                <a:gd name="connsiteY0" fmla="*/ 28047 h 56093"/>
                <a:gd name="connsiteX1" fmla="*/ 27995 w 55989"/>
                <a:gd name="connsiteY1" fmla="*/ 56094 h 56093"/>
                <a:gd name="connsiteX2" fmla="*/ 0 w 55989"/>
                <a:gd name="connsiteY2" fmla="*/ 28047 h 56093"/>
                <a:gd name="connsiteX3" fmla="*/ 27995 w 55989"/>
                <a:gd name="connsiteY3" fmla="*/ 0 h 56093"/>
                <a:gd name="connsiteX4" fmla="*/ 55989 w 55989"/>
                <a:gd name="connsiteY4" fmla="*/ 28047 h 5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89" h="56093">
                  <a:moveTo>
                    <a:pt x="55989" y="28047"/>
                  </a:moveTo>
                  <a:cubicBezTo>
                    <a:pt x="55989" y="43537"/>
                    <a:pt x="43456" y="56094"/>
                    <a:pt x="27995" y="56094"/>
                  </a:cubicBezTo>
                  <a:cubicBezTo>
                    <a:pt x="12534" y="56094"/>
                    <a:pt x="0" y="43537"/>
                    <a:pt x="0" y="28047"/>
                  </a:cubicBezTo>
                  <a:cubicBezTo>
                    <a:pt x="0" y="12557"/>
                    <a:pt x="12534" y="0"/>
                    <a:pt x="27995" y="0"/>
                  </a:cubicBezTo>
                  <a:cubicBezTo>
                    <a:pt x="43456" y="0"/>
                    <a:pt x="55989" y="12557"/>
                    <a:pt x="55989" y="28047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0A9736B2-2079-3B48-8950-76465444A84D}"/>
                </a:ext>
              </a:extLst>
            </p:cNvPr>
            <p:cNvSpPr/>
            <p:nvPr/>
          </p:nvSpPr>
          <p:spPr>
            <a:xfrm>
              <a:off x="8962476" y="3435544"/>
              <a:ext cx="1245765" cy="981643"/>
            </a:xfrm>
            <a:custGeom>
              <a:avLst/>
              <a:gdLst>
                <a:gd name="connsiteX0" fmla="*/ 1175779 w 1245765"/>
                <a:gd name="connsiteY0" fmla="*/ 0 h 981643"/>
                <a:gd name="connsiteX1" fmla="*/ 1245766 w 1245765"/>
                <a:gd name="connsiteY1" fmla="*/ 70117 h 981643"/>
                <a:gd name="connsiteX2" fmla="*/ 1245766 w 1245765"/>
                <a:gd name="connsiteY2" fmla="*/ 911526 h 981643"/>
                <a:gd name="connsiteX3" fmla="*/ 1175779 w 1245765"/>
                <a:gd name="connsiteY3" fmla="*/ 981644 h 981643"/>
                <a:gd name="connsiteX4" fmla="*/ 69987 w 1245765"/>
                <a:gd name="connsiteY4" fmla="*/ 981644 h 981643"/>
                <a:gd name="connsiteX5" fmla="*/ 0 w 1245765"/>
                <a:gd name="connsiteY5" fmla="*/ 911526 h 981643"/>
                <a:gd name="connsiteX6" fmla="*/ 0 w 1245765"/>
                <a:gd name="connsiteY6" fmla="*/ 70117 h 981643"/>
                <a:gd name="connsiteX7" fmla="*/ 69987 w 1245765"/>
                <a:gd name="connsiteY7" fmla="*/ 0 h 98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765" h="981643">
                  <a:moveTo>
                    <a:pt x="1175779" y="0"/>
                  </a:moveTo>
                  <a:cubicBezTo>
                    <a:pt x="1214431" y="0"/>
                    <a:pt x="1245766" y="31393"/>
                    <a:pt x="1245766" y="70117"/>
                  </a:cubicBezTo>
                  <a:lnTo>
                    <a:pt x="1245766" y="911526"/>
                  </a:lnTo>
                  <a:cubicBezTo>
                    <a:pt x="1245766" y="950251"/>
                    <a:pt x="1214431" y="981644"/>
                    <a:pt x="1175779" y="981644"/>
                  </a:cubicBezTo>
                  <a:lnTo>
                    <a:pt x="69987" y="981644"/>
                  </a:lnTo>
                  <a:cubicBezTo>
                    <a:pt x="31334" y="981644"/>
                    <a:pt x="0" y="950251"/>
                    <a:pt x="0" y="911526"/>
                  </a:cubicBezTo>
                  <a:lnTo>
                    <a:pt x="0" y="70117"/>
                  </a:lnTo>
                  <a:cubicBezTo>
                    <a:pt x="0" y="31393"/>
                    <a:pt x="31334" y="0"/>
                    <a:pt x="69987" y="0"/>
                  </a:cubicBezTo>
                  <a:close/>
                </a:path>
              </a:pathLst>
            </a:custGeom>
            <a:solidFill>
              <a:srgbClr val="ADD5F7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C5BFF796-ADEA-DD48-A599-0EBE7D20C231}"/>
                </a:ext>
              </a:extLst>
            </p:cNvPr>
            <p:cNvSpPr/>
            <p:nvPr/>
          </p:nvSpPr>
          <p:spPr>
            <a:xfrm>
              <a:off x="9046460" y="3617849"/>
              <a:ext cx="1091794" cy="701174"/>
            </a:xfrm>
            <a:custGeom>
              <a:avLst/>
              <a:gdLst>
                <a:gd name="connsiteX0" fmla="*/ 0 w 1091794"/>
                <a:gd name="connsiteY0" fmla="*/ 0 h 701174"/>
                <a:gd name="connsiteX1" fmla="*/ 1091795 w 1091794"/>
                <a:gd name="connsiteY1" fmla="*/ 0 h 701174"/>
                <a:gd name="connsiteX2" fmla="*/ 1091795 w 1091794"/>
                <a:gd name="connsiteY2" fmla="*/ 701174 h 701174"/>
                <a:gd name="connsiteX3" fmla="*/ 0 w 1091794"/>
                <a:gd name="connsiteY3" fmla="*/ 701174 h 701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794" h="701174">
                  <a:moveTo>
                    <a:pt x="0" y="0"/>
                  </a:moveTo>
                  <a:lnTo>
                    <a:pt x="1091795" y="0"/>
                  </a:lnTo>
                  <a:lnTo>
                    <a:pt x="1091795" y="701174"/>
                  </a:lnTo>
                  <a:lnTo>
                    <a:pt x="0" y="701174"/>
                  </a:ln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56A5C19E-4887-7F48-8773-6A889067C2AA}"/>
                </a:ext>
              </a:extLst>
            </p:cNvPr>
            <p:cNvSpPr/>
            <p:nvPr/>
          </p:nvSpPr>
          <p:spPr>
            <a:xfrm>
              <a:off x="9046460" y="3617849"/>
              <a:ext cx="1091794" cy="35058"/>
            </a:xfrm>
            <a:custGeom>
              <a:avLst/>
              <a:gdLst>
                <a:gd name="connsiteX0" fmla="*/ 0 w 1091794"/>
                <a:gd name="connsiteY0" fmla="*/ 0 h 35058"/>
                <a:gd name="connsiteX1" fmla="*/ 1091795 w 1091794"/>
                <a:gd name="connsiteY1" fmla="*/ 0 h 35058"/>
                <a:gd name="connsiteX2" fmla="*/ 1091795 w 1091794"/>
                <a:gd name="connsiteY2" fmla="*/ 35059 h 35058"/>
                <a:gd name="connsiteX3" fmla="*/ 0 w 1091794"/>
                <a:gd name="connsiteY3" fmla="*/ 35059 h 3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794" h="35058">
                  <a:moveTo>
                    <a:pt x="0" y="0"/>
                  </a:moveTo>
                  <a:lnTo>
                    <a:pt x="1091795" y="0"/>
                  </a:lnTo>
                  <a:lnTo>
                    <a:pt x="1091795" y="35059"/>
                  </a:lnTo>
                  <a:lnTo>
                    <a:pt x="0" y="35059"/>
                  </a:lnTo>
                  <a:close/>
                </a:path>
              </a:pathLst>
            </a:custGeom>
            <a:solidFill>
              <a:srgbClr val="BDD4DE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63536D47-8C7A-D74E-8FA0-54A89B924139}"/>
                </a:ext>
              </a:extLst>
            </p:cNvPr>
            <p:cNvSpPr/>
            <p:nvPr/>
          </p:nvSpPr>
          <p:spPr>
            <a:xfrm>
              <a:off x="8955477" y="3428532"/>
              <a:ext cx="1259762" cy="995667"/>
            </a:xfrm>
            <a:custGeom>
              <a:avLst/>
              <a:gdLst>
                <a:gd name="connsiteX0" fmla="*/ 1182777 w 1259762"/>
                <a:gd name="connsiteY0" fmla="*/ 995667 h 995667"/>
                <a:gd name="connsiteX1" fmla="*/ 76986 w 1259762"/>
                <a:gd name="connsiteY1" fmla="*/ 995667 h 995667"/>
                <a:gd name="connsiteX2" fmla="*/ 0 w 1259762"/>
                <a:gd name="connsiteY2" fmla="*/ 918538 h 995667"/>
                <a:gd name="connsiteX3" fmla="*/ 0 w 1259762"/>
                <a:gd name="connsiteY3" fmla="*/ 77129 h 995667"/>
                <a:gd name="connsiteX4" fmla="*/ 76986 w 1259762"/>
                <a:gd name="connsiteY4" fmla="*/ 0 h 995667"/>
                <a:gd name="connsiteX5" fmla="*/ 1182777 w 1259762"/>
                <a:gd name="connsiteY5" fmla="*/ 0 h 995667"/>
                <a:gd name="connsiteX6" fmla="*/ 1259763 w 1259762"/>
                <a:gd name="connsiteY6" fmla="*/ 77129 h 995667"/>
                <a:gd name="connsiteX7" fmla="*/ 1259763 w 1259762"/>
                <a:gd name="connsiteY7" fmla="*/ 918538 h 995667"/>
                <a:gd name="connsiteX8" fmla="*/ 1182777 w 1259762"/>
                <a:gd name="connsiteY8" fmla="*/ 995667 h 995667"/>
                <a:gd name="connsiteX9" fmla="*/ 76986 w 1259762"/>
                <a:gd name="connsiteY9" fmla="*/ 14023 h 995667"/>
                <a:gd name="connsiteX10" fmla="*/ 13997 w 1259762"/>
                <a:gd name="connsiteY10" fmla="*/ 77129 h 995667"/>
                <a:gd name="connsiteX11" fmla="*/ 13997 w 1259762"/>
                <a:gd name="connsiteY11" fmla="*/ 918538 h 995667"/>
                <a:gd name="connsiteX12" fmla="*/ 76986 w 1259762"/>
                <a:gd name="connsiteY12" fmla="*/ 981644 h 995667"/>
                <a:gd name="connsiteX13" fmla="*/ 1182777 w 1259762"/>
                <a:gd name="connsiteY13" fmla="*/ 981644 h 995667"/>
                <a:gd name="connsiteX14" fmla="*/ 1245766 w 1259762"/>
                <a:gd name="connsiteY14" fmla="*/ 918538 h 995667"/>
                <a:gd name="connsiteX15" fmla="*/ 1245766 w 1259762"/>
                <a:gd name="connsiteY15" fmla="*/ 77129 h 995667"/>
                <a:gd name="connsiteX16" fmla="*/ 1182777 w 1259762"/>
                <a:gd name="connsiteY16" fmla="*/ 14023 h 99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9762" h="995667">
                  <a:moveTo>
                    <a:pt x="1182777" y="995667"/>
                  </a:moveTo>
                  <a:lnTo>
                    <a:pt x="76986" y="995667"/>
                  </a:lnTo>
                  <a:cubicBezTo>
                    <a:pt x="34500" y="995590"/>
                    <a:pt x="77" y="961103"/>
                    <a:pt x="0" y="918538"/>
                  </a:cubicBezTo>
                  <a:lnTo>
                    <a:pt x="0" y="77129"/>
                  </a:lnTo>
                  <a:cubicBezTo>
                    <a:pt x="77" y="34564"/>
                    <a:pt x="34500" y="77"/>
                    <a:pt x="76986" y="0"/>
                  </a:cubicBezTo>
                  <a:lnTo>
                    <a:pt x="1182777" y="0"/>
                  </a:lnTo>
                  <a:cubicBezTo>
                    <a:pt x="1225263" y="77"/>
                    <a:pt x="1259686" y="34564"/>
                    <a:pt x="1259763" y="77129"/>
                  </a:cubicBezTo>
                  <a:lnTo>
                    <a:pt x="1259763" y="918538"/>
                  </a:lnTo>
                  <a:cubicBezTo>
                    <a:pt x="1259686" y="961103"/>
                    <a:pt x="1225263" y="995590"/>
                    <a:pt x="1182777" y="995667"/>
                  </a:cubicBezTo>
                  <a:close/>
                  <a:moveTo>
                    <a:pt x="76986" y="14023"/>
                  </a:moveTo>
                  <a:cubicBezTo>
                    <a:pt x="42230" y="14101"/>
                    <a:pt x="14074" y="42309"/>
                    <a:pt x="13997" y="77129"/>
                  </a:cubicBezTo>
                  <a:lnTo>
                    <a:pt x="13997" y="918538"/>
                  </a:lnTo>
                  <a:cubicBezTo>
                    <a:pt x="14074" y="953358"/>
                    <a:pt x="42230" y="981567"/>
                    <a:pt x="76986" y="981644"/>
                  </a:cubicBezTo>
                  <a:lnTo>
                    <a:pt x="1182777" y="981644"/>
                  </a:lnTo>
                  <a:cubicBezTo>
                    <a:pt x="1217533" y="981567"/>
                    <a:pt x="1245689" y="953358"/>
                    <a:pt x="1245766" y="918538"/>
                  </a:cubicBezTo>
                  <a:lnTo>
                    <a:pt x="1245766" y="77129"/>
                  </a:lnTo>
                  <a:cubicBezTo>
                    <a:pt x="1245689" y="42309"/>
                    <a:pt x="1217533" y="14101"/>
                    <a:pt x="1182777" y="14023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41C31C29-D10B-F04B-B6E0-AD3B2283FD42}"/>
                </a:ext>
              </a:extLst>
            </p:cNvPr>
            <p:cNvSpPr/>
            <p:nvPr/>
          </p:nvSpPr>
          <p:spPr>
            <a:xfrm>
              <a:off x="9039461" y="3610838"/>
              <a:ext cx="1105791" cy="715197"/>
            </a:xfrm>
            <a:custGeom>
              <a:avLst/>
              <a:gdLst>
                <a:gd name="connsiteX0" fmla="*/ 1098793 w 1105791"/>
                <a:gd name="connsiteY0" fmla="*/ 715198 h 715197"/>
                <a:gd name="connsiteX1" fmla="*/ 6999 w 1105791"/>
                <a:gd name="connsiteY1" fmla="*/ 715198 h 715197"/>
                <a:gd name="connsiteX2" fmla="*/ 0 w 1105791"/>
                <a:gd name="connsiteY2" fmla="*/ 708186 h 715197"/>
                <a:gd name="connsiteX3" fmla="*/ 0 w 1105791"/>
                <a:gd name="connsiteY3" fmla="*/ 7012 h 715197"/>
                <a:gd name="connsiteX4" fmla="*/ 6999 w 1105791"/>
                <a:gd name="connsiteY4" fmla="*/ 0 h 715197"/>
                <a:gd name="connsiteX5" fmla="*/ 1098793 w 1105791"/>
                <a:gd name="connsiteY5" fmla="*/ 0 h 715197"/>
                <a:gd name="connsiteX6" fmla="*/ 1105792 w 1105791"/>
                <a:gd name="connsiteY6" fmla="*/ 7012 h 715197"/>
                <a:gd name="connsiteX7" fmla="*/ 1105792 w 1105791"/>
                <a:gd name="connsiteY7" fmla="*/ 708186 h 715197"/>
                <a:gd name="connsiteX8" fmla="*/ 1098793 w 1105791"/>
                <a:gd name="connsiteY8" fmla="*/ 715198 h 715197"/>
                <a:gd name="connsiteX9" fmla="*/ 13997 w 1105791"/>
                <a:gd name="connsiteY9" fmla="*/ 701174 h 715197"/>
                <a:gd name="connsiteX10" fmla="*/ 1091795 w 1105791"/>
                <a:gd name="connsiteY10" fmla="*/ 701174 h 715197"/>
                <a:gd name="connsiteX11" fmla="*/ 1091795 w 1105791"/>
                <a:gd name="connsiteY11" fmla="*/ 14023 h 715197"/>
                <a:gd name="connsiteX12" fmla="*/ 13997 w 1105791"/>
                <a:gd name="connsiteY12" fmla="*/ 14023 h 715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5791" h="715197">
                  <a:moveTo>
                    <a:pt x="1098793" y="715198"/>
                  </a:moveTo>
                  <a:lnTo>
                    <a:pt x="6999" y="715198"/>
                  </a:lnTo>
                  <a:cubicBezTo>
                    <a:pt x="3133" y="715198"/>
                    <a:pt x="0" y="712058"/>
                    <a:pt x="0" y="708186"/>
                  </a:cubicBezTo>
                  <a:lnTo>
                    <a:pt x="0" y="7012"/>
                  </a:lnTo>
                  <a:cubicBezTo>
                    <a:pt x="0" y="3139"/>
                    <a:pt x="3133" y="0"/>
                    <a:pt x="6999" y="0"/>
                  </a:cubicBezTo>
                  <a:lnTo>
                    <a:pt x="1098793" y="0"/>
                  </a:lnTo>
                  <a:cubicBezTo>
                    <a:pt x="1102659" y="0"/>
                    <a:pt x="1105792" y="3139"/>
                    <a:pt x="1105792" y="7012"/>
                  </a:cubicBezTo>
                  <a:lnTo>
                    <a:pt x="1105792" y="708186"/>
                  </a:lnTo>
                  <a:cubicBezTo>
                    <a:pt x="1105792" y="712058"/>
                    <a:pt x="1102659" y="715198"/>
                    <a:pt x="1098793" y="715198"/>
                  </a:cubicBezTo>
                  <a:close/>
                  <a:moveTo>
                    <a:pt x="13997" y="701174"/>
                  </a:moveTo>
                  <a:lnTo>
                    <a:pt x="1091795" y="701174"/>
                  </a:lnTo>
                  <a:lnTo>
                    <a:pt x="1091795" y="14023"/>
                  </a:lnTo>
                  <a:lnTo>
                    <a:pt x="13997" y="14023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BA20C11-EAE6-2C40-8EA4-DCBA37B0D3BF}"/>
                </a:ext>
              </a:extLst>
            </p:cNvPr>
            <p:cNvSpPr/>
            <p:nvPr/>
          </p:nvSpPr>
          <p:spPr>
            <a:xfrm>
              <a:off x="9515372" y="3844890"/>
              <a:ext cx="162649" cy="162952"/>
            </a:xfrm>
            <a:custGeom>
              <a:avLst/>
              <a:gdLst>
                <a:gd name="connsiteX0" fmla="*/ 0 w 162649"/>
                <a:gd name="connsiteY0" fmla="*/ 162953 h 162952"/>
                <a:gd name="connsiteX1" fmla="*/ 0 w 162649"/>
                <a:gd name="connsiteY1" fmla="*/ 0 h 162952"/>
                <a:gd name="connsiteX2" fmla="*/ 162649 w 162649"/>
                <a:gd name="connsiteY2" fmla="*/ 81476 h 162952"/>
                <a:gd name="connsiteX3" fmla="*/ 13997 w 162649"/>
                <a:gd name="connsiteY3" fmla="*/ 22718 h 162952"/>
                <a:gd name="connsiteX4" fmla="*/ 13997 w 162649"/>
                <a:gd name="connsiteY4" fmla="*/ 140235 h 162952"/>
                <a:gd name="connsiteX5" fmla="*/ 131295 w 162649"/>
                <a:gd name="connsiteY5" fmla="*/ 81476 h 162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649" h="162952">
                  <a:moveTo>
                    <a:pt x="0" y="162953"/>
                  </a:moveTo>
                  <a:lnTo>
                    <a:pt x="0" y="0"/>
                  </a:lnTo>
                  <a:lnTo>
                    <a:pt x="162649" y="81476"/>
                  </a:lnTo>
                  <a:close/>
                  <a:moveTo>
                    <a:pt x="13997" y="22718"/>
                  </a:moveTo>
                  <a:lnTo>
                    <a:pt x="13997" y="140235"/>
                  </a:lnTo>
                  <a:lnTo>
                    <a:pt x="131295" y="81476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55C47507-CE02-FF41-B4F9-62FF0B5504C1}"/>
                </a:ext>
              </a:extLst>
            </p:cNvPr>
            <p:cNvSpPr/>
            <p:nvPr/>
          </p:nvSpPr>
          <p:spPr>
            <a:xfrm>
              <a:off x="9375398" y="3709002"/>
              <a:ext cx="433918" cy="434727"/>
            </a:xfrm>
            <a:custGeom>
              <a:avLst/>
              <a:gdLst>
                <a:gd name="connsiteX0" fmla="*/ 216959 w 433918"/>
                <a:gd name="connsiteY0" fmla="*/ 434728 h 434727"/>
                <a:gd name="connsiteX1" fmla="*/ 0 w 433918"/>
                <a:gd name="connsiteY1" fmla="*/ 217364 h 434727"/>
                <a:gd name="connsiteX2" fmla="*/ 216959 w 433918"/>
                <a:gd name="connsiteY2" fmla="*/ 0 h 434727"/>
                <a:gd name="connsiteX3" fmla="*/ 223958 w 433918"/>
                <a:gd name="connsiteY3" fmla="*/ 7012 h 434727"/>
                <a:gd name="connsiteX4" fmla="*/ 216959 w 433918"/>
                <a:gd name="connsiteY4" fmla="*/ 14023 h 434727"/>
                <a:gd name="connsiteX5" fmla="*/ 13997 w 433918"/>
                <a:gd name="connsiteY5" fmla="*/ 217364 h 434727"/>
                <a:gd name="connsiteX6" fmla="*/ 216959 w 433918"/>
                <a:gd name="connsiteY6" fmla="*/ 420704 h 434727"/>
                <a:gd name="connsiteX7" fmla="*/ 419921 w 433918"/>
                <a:gd name="connsiteY7" fmla="*/ 217364 h 434727"/>
                <a:gd name="connsiteX8" fmla="*/ 426920 w 433918"/>
                <a:gd name="connsiteY8" fmla="*/ 210352 h 434727"/>
                <a:gd name="connsiteX9" fmla="*/ 433918 w 433918"/>
                <a:gd name="connsiteY9" fmla="*/ 217364 h 434727"/>
                <a:gd name="connsiteX10" fmla="*/ 216959 w 433918"/>
                <a:gd name="connsiteY10" fmla="*/ 434728 h 434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918" h="434727">
                  <a:moveTo>
                    <a:pt x="216959" y="434728"/>
                  </a:moveTo>
                  <a:cubicBezTo>
                    <a:pt x="97136" y="434728"/>
                    <a:pt x="0" y="337411"/>
                    <a:pt x="0" y="217364"/>
                  </a:cubicBezTo>
                  <a:cubicBezTo>
                    <a:pt x="0" y="97317"/>
                    <a:pt x="97136" y="0"/>
                    <a:pt x="216959" y="0"/>
                  </a:cubicBezTo>
                  <a:cubicBezTo>
                    <a:pt x="220825" y="0"/>
                    <a:pt x="223958" y="3139"/>
                    <a:pt x="223958" y="7012"/>
                  </a:cubicBezTo>
                  <a:cubicBezTo>
                    <a:pt x="223958" y="10884"/>
                    <a:pt x="220825" y="14023"/>
                    <a:pt x="216959" y="14023"/>
                  </a:cubicBezTo>
                  <a:cubicBezTo>
                    <a:pt x="104867" y="14023"/>
                    <a:pt x="13997" y="105062"/>
                    <a:pt x="13997" y="217364"/>
                  </a:cubicBezTo>
                  <a:cubicBezTo>
                    <a:pt x="13997" y="329666"/>
                    <a:pt x="104867" y="420704"/>
                    <a:pt x="216959" y="420704"/>
                  </a:cubicBezTo>
                  <a:cubicBezTo>
                    <a:pt x="329052" y="420704"/>
                    <a:pt x="419921" y="329666"/>
                    <a:pt x="419921" y="217364"/>
                  </a:cubicBezTo>
                  <a:cubicBezTo>
                    <a:pt x="419921" y="213492"/>
                    <a:pt x="423054" y="210352"/>
                    <a:pt x="426920" y="210352"/>
                  </a:cubicBezTo>
                  <a:cubicBezTo>
                    <a:pt x="430785" y="210352"/>
                    <a:pt x="433918" y="213492"/>
                    <a:pt x="433918" y="217364"/>
                  </a:cubicBezTo>
                  <a:cubicBezTo>
                    <a:pt x="433841" y="337379"/>
                    <a:pt x="336751" y="434651"/>
                    <a:pt x="216959" y="434728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BD860931-596A-554A-A55B-4C66818C6E90}"/>
                </a:ext>
              </a:extLst>
            </p:cNvPr>
            <p:cNvSpPr/>
            <p:nvPr/>
          </p:nvSpPr>
          <p:spPr>
            <a:xfrm>
              <a:off x="9617752" y="3711463"/>
              <a:ext cx="186844" cy="177319"/>
            </a:xfrm>
            <a:custGeom>
              <a:avLst/>
              <a:gdLst>
                <a:gd name="connsiteX0" fmla="*/ 179807 w 186844"/>
                <a:gd name="connsiteY0" fmla="*/ 177320 h 177319"/>
                <a:gd name="connsiteX1" fmla="*/ 172949 w 186844"/>
                <a:gd name="connsiteY1" fmla="*/ 171851 h 177319"/>
                <a:gd name="connsiteX2" fmla="*/ 5960 w 186844"/>
                <a:gd name="connsiteY2" fmla="*/ 13946 h 177319"/>
                <a:gd name="connsiteX3" fmla="*/ 79 w 186844"/>
                <a:gd name="connsiteY3" fmla="*/ 5971 h 177319"/>
                <a:gd name="connsiteX4" fmla="*/ 81 w 186844"/>
                <a:gd name="connsiteY4" fmla="*/ 5953 h 177319"/>
                <a:gd name="connsiteX5" fmla="*/ 8060 w 186844"/>
                <a:gd name="connsiteY5" fmla="*/ 63 h 177319"/>
                <a:gd name="connsiteX6" fmla="*/ 186666 w 186844"/>
                <a:gd name="connsiteY6" fmla="*/ 168345 h 177319"/>
                <a:gd name="connsiteX7" fmla="*/ 181407 w 186844"/>
                <a:gd name="connsiteY7" fmla="*/ 176745 h 177319"/>
                <a:gd name="connsiteX8" fmla="*/ 181347 w 186844"/>
                <a:gd name="connsiteY8" fmla="*/ 176759 h 17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844" h="177319">
                  <a:moveTo>
                    <a:pt x="179807" y="177320"/>
                  </a:moveTo>
                  <a:cubicBezTo>
                    <a:pt x="176524" y="177335"/>
                    <a:pt x="173671" y="175060"/>
                    <a:pt x="172949" y="171851"/>
                  </a:cubicBezTo>
                  <a:cubicBezTo>
                    <a:pt x="155067" y="89778"/>
                    <a:pt x="88775" y="27093"/>
                    <a:pt x="5960" y="13946"/>
                  </a:cubicBezTo>
                  <a:cubicBezTo>
                    <a:pt x="2138" y="13371"/>
                    <a:pt x="-496" y="9800"/>
                    <a:pt x="79" y="5971"/>
                  </a:cubicBezTo>
                  <a:cubicBezTo>
                    <a:pt x="79" y="5965"/>
                    <a:pt x="80" y="5959"/>
                    <a:pt x="81" y="5953"/>
                  </a:cubicBezTo>
                  <a:cubicBezTo>
                    <a:pt x="726" y="2159"/>
                    <a:pt x="4252" y="-444"/>
                    <a:pt x="8060" y="63"/>
                  </a:cubicBezTo>
                  <a:cubicBezTo>
                    <a:pt x="96431" y="14107"/>
                    <a:pt x="167255" y="80837"/>
                    <a:pt x="186666" y="168345"/>
                  </a:cubicBezTo>
                  <a:cubicBezTo>
                    <a:pt x="187530" y="172120"/>
                    <a:pt x="185175" y="175881"/>
                    <a:pt x="181407" y="176745"/>
                  </a:cubicBezTo>
                  <a:cubicBezTo>
                    <a:pt x="181387" y="176750"/>
                    <a:pt x="181367" y="176755"/>
                    <a:pt x="181347" y="176759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375F077E-DB72-9C47-9B9A-BEAA9A547DE9}"/>
                </a:ext>
              </a:extLst>
            </p:cNvPr>
            <p:cNvSpPr/>
            <p:nvPr/>
          </p:nvSpPr>
          <p:spPr>
            <a:xfrm>
              <a:off x="10089264" y="3512673"/>
              <a:ext cx="27994" cy="28046"/>
            </a:xfrm>
            <a:custGeom>
              <a:avLst/>
              <a:gdLst>
                <a:gd name="connsiteX0" fmla="*/ 27995 w 27994"/>
                <a:gd name="connsiteY0" fmla="*/ 14023 h 28046"/>
                <a:gd name="connsiteX1" fmla="*/ 13997 w 27994"/>
                <a:gd name="connsiteY1" fmla="*/ 28047 h 28046"/>
                <a:gd name="connsiteX2" fmla="*/ 0 w 27994"/>
                <a:gd name="connsiteY2" fmla="*/ 14023 h 28046"/>
                <a:gd name="connsiteX3" fmla="*/ 13997 w 27994"/>
                <a:gd name="connsiteY3" fmla="*/ 0 h 28046"/>
                <a:gd name="connsiteX4" fmla="*/ 27995 w 27994"/>
                <a:gd name="connsiteY4" fmla="*/ 14023 h 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94" h="28046">
                  <a:moveTo>
                    <a:pt x="27995" y="14023"/>
                  </a:moveTo>
                  <a:cubicBezTo>
                    <a:pt x="27995" y="21768"/>
                    <a:pt x="21728" y="28047"/>
                    <a:pt x="13997" y="28047"/>
                  </a:cubicBezTo>
                  <a:cubicBezTo>
                    <a:pt x="6267" y="28047"/>
                    <a:pt x="0" y="21768"/>
                    <a:pt x="0" y="14023"/>
                  </a:cubicBezTo>
                  <a:cubicBezTo>
                    <a:pt x="0" y="6279"/>
                    <a:pt x="6267" y="0"/>
                    <a:pt x="13997" y="0"/>
                  </a:cubicBezTo>
                  <a:cubicBezTo>
                    <a:pt x="21728" y="0"/>
                    <a:pt x="27995" y="6279"/>
                    <a:pt x="27995" y="14023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ABA1B5E4-F5CE-844F-80E3-B0C68EA7B0E8}"/>
                </a:ext>
              </a:extLst>
            </p:cNvPr>
            <p:cNvSpPr/>
            <p:nvPr/>
          </p:nvSpPr>
          <p:spPr>
            <a:xfrm>
              <a:off x="10019277" y="3512673"/>
              <a:ext cx="27994" cy="28046"/>
            </a:xfrm>
            <a:custGeom>
              <a:avLst/>
              <a:gdLst>
                <a:gd name="connsiteX0" fmla="*/ 27995 w 27994"/>
                <a:gd name="connsiteY0" fmla="*/ 14023 h 28046"/>
                <a:gd name="connsiteX1" fmla="*/ 13997 w 27994"/>
                <a:gd name="connsiteY1" fmla="*/ 28047 h 28046"/>
                <a:gd name="connsiteX2" fmla="*/ 0 w 27994"/>
                <a:gd name="connsiteY2" fmla="*/ 14023 h 28046"/>
                <a:gd name="connsiteX3" fmla="*/ 13997 w 27994"/>
                <a:gd name="connsiteY3" fmla="*/ 0 h 28046"/>
                <a:gd name="connsiteX4" fmla="*/ 27995 w 27994"/>
                <a:gd name="connsiteY4" fmla="*/ 14023 h 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94" h="28046">
                  <a:moveTo>
                    <a:pt x="27995" y="14023"/>
                  </a:moveTo>
                  <a:cubicBezTo>
                    <a:pt x="27995" y="21768"/>
                    <a:pt x="21728" y="28047"/>
                    <a:pt x="13997" y="28047"/>
                  </a:cubicBezTo>
                  <a:cubicBezTo>
                    <a:pt x="6267" y="28047"/>
                    <a:pt x="0" y="21768"/>
                    <a:pt x="0" y="14023"/>
                  </a:cubicBezTo>
                  <a:cubicBezTo>
                    <a:pt x="0" y="6279"/>
                    <a:pt x="6267" y="0"/>
                    <a:pt x="13997" y="0"/>
                  </a:cubicBezTo>
                  <a:cubicBezTo>
                    <a:pt x="21728" y="0"/>
                    <a:pt x="27995" y="6279"/>
                    <a:pt x="27995" y="14023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B1CD3705-F2C2-8147-B8E5-F81384817F91}"/>
                </a:ext>
              </a:extLst>
            </p:cNvPr>
            <p:cNvSpPr/>
            <p:nvPr/>
          </p:nvSpPr>
          <p:spPr>
            <a:xfrm>
              <a:off x="9949290" y="3512673"/>
              <a:ext cx="27994" cy="28046"/>
            </a:xfrm>
            <a:custGeom>
              <a:avLst/>
              <a:gdLst>
                <a:gd name="connsiteX0" fmla="*/ 27995 w 27994"/>
                <a:gd name="connsiteY0" fmla="*/ 14023 h 28046"/>
                <a:gd name="connsiteX1" fmla="*/ 13997 w 27994"/>
                <a:gd name="connsiteY1" fmla="*/ 28047 h 28046"/>
                <a:gd name="connsiteX2" fmla="*/ 0 w 27994"/>
                <a:gd name="connsiteY2" fmla="*/ 14023 h 28046"/>
                <a:gd name="connsiteX3" fmla="*/ 13997 w 27994"/>
                <a:gd name="connsiteY3" fmla="*/ 0 h 28046"/>
                <a:gd name="connsiteX4" fmla="*/ 27995 w 27994"/>
                <a:gd name="connsiteY4" fmla="*/ 14023 h 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94" h="28046">
                  <a:moveTo>
                    <a:pt x="27995" y="14023"/>
                  </a:moveTo>
                  <a:cubicBezTo>
                    <a:pt x="27995" y="21768"/>
                    <a:pt x="21728" y="28047"/>
                    <a:pt x="13997" y="28047"/>
                  </a:cubicBezTo>
                  <a:cubicBezTo>
                    <a:pt x="6267" y="28047"/>
                    <a:pt x="0" y="21768"/>
                    <a:pt x="0" y="14023"/>
                  </a:cubicBezTo>
                  <a:cubicBezTo>
                    <a:pt x="0" y="6279"/>
                    <a:pt x="6267" y="0"/>
                    <a:pt x="13997" y="0"/>
                  </a:cubicBezTo>
                  <a:cubicBezTo>
                    <a:pt x="21728" y="0"/>
                    <a:pt x="27995" y="6279"/>
                    <a:pt x="27995" y="14023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B93CA220-48A4-1E44-99E6-A3FED5E700E2}"/>
                </a:ext>
              </a:extLst>
            </p:cNvPr>
            <p:cNvSpPr/>
            <p:nvPr/>
          </p:nvSpPr>
          <p:spPr>
            <a:xfrm>
              <a:off x="9392475" y="2319135"/>
              <a:ext cx="976806" cy="2288632"/>
            </a:xfrm>
            <a:custGeom>
              <a:avLst/>
              <a:gdLst>
                <a:gd name="connsiteX0" fmla="*/ 942303 w 976806"/>
                <a:gd name="connsiteY0" fmla="*/ 2288632 h 2288632"/>
                <a:gd name="connsiteX1" fmla="*/ 928305 w 976806"/>
                <a:gd name="connsiteY1" fmla="*/ 2286248 h 2288632"/>
                <a:gd name="connsiteX2" fmla="*/ 0 w 976806"/>
                <a:gd name="connsiteY2" fmla="*/ 11359 h 2288632"/>
                <a:gd name="connsiteX3" fmla="*/ 8118 w 976806"/>
                <a:gd name="connsiteY3" fmla="*/ 0 h 2288632"/>
                <a:gd name="connsiteX4" fmla="*/ 942302 w 976806"/>
                <a:gd name="connsiteY4" fmla="*/ 2288632 h 228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6806" h="2288632">
                  <a:moveTo>
                    <a:pt x="942303" y="2288632"/>
                  </a:moveTo>
                  <a:lnTo>
                    <a:pt x="928305" y="2286248"/>
                  </a:lnTo>
                  <a:cubicBezTo>
                    <a:pt x="1080145" y="1412320"/>
                    <a:pt x="719453" y="528415"/>
                    <a:pt x="0" y="11359"/>
                  </a:cubicBezTo>
                  <a:lnTo>
                    <a:pt x="8118" y="0"/>
                  </a:lnTo>
                  <a:cubicBezTo>
                    <a:pt x="732173" y="519991"/>
                    <a:pt x="1095195" y="1409348"/>
                    <a:pt x="942302" y="2288632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6CACA890-9A64-FF4B-8D2A-CBD225243F8B}"/>
                </a:ext>
              </a:extLst>
            </p:cNvPr>
            <p:cNvSpPr/>
            <p:nvPr/>
          </p:nvSpPr>
          <p:spPr>
            <a:xfrm>
              <a:off x="5938205" y="1885939"/>
              <a:ext cx="3174462" cy="1377116"/>
            </a:xfrm>
            <a:custGeom>
              <a:avLst/>
              <a:gdLst>
                <a:gd name="connsiteX0" fmla="*/ 12738 w 3174462"/>
                <a:gd name="connsiteY0" fmla="*/ 1377117 h 1377116"/>
                <a:gd name="connsiteX1" fmla="*/ 0 w 3174462"/>
                <a:gd name="connsiteY1" fmla="*/ 1371367 h 1377116"/>
                <a:gd name="connsiteX2" fmla="*/ 2114442 w 3174462"/>
                <a:gd name="connsiteY2" fmla="*/ 11 h 1377116"/>
                <a:gd name="connsiteX3" fmla="*/ 3174463 w 3174462"/>
                <a:gd name="connsiteY3" fmla="*/ 256641 h 1377116"/>
                <a:gd name="connsiteX4" fmla="*/ 3168024 w 3174462"/>
                <a:gd name="connsiteY4" fmla="*/ 269121 h 1377116"/>
                <a:gd name="connsiteX5" fmla="*/ 2114442 w 3174462"/>
                <a:gd name="connsiteY5" fmla="*/ 14034 h 1377116"/>
                <a:gd name="connsiteX6" fmla="*/ 12737 w 3174462"/>
                <a:gd name="connsiteY6" fmla="*/ 1377117 h 1377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74462" h="1377116">
                  <a:moveTo>
                    <a:pt x="12738" y="1377117"/>
                  </a:moveTo>
                  <a:lnTo>
                    <a:pt x="0" y="1371367"/>
                  </a:lnTo>
                  <a:cubicBezTo>
                    <a:pt x="374473" y="537579"/>
                    <a:pt x="1201839" y="977"/>
                    <a:pt x="2114442" y="11"/>
                  </a:cubicBezTo>
                  <a:cubicBezTo>
                    <a:pt x="2483244" y="-1126"/>
                    <a:pt x="2846874" y="86908"/>
                    <a:pt x="3174463" y="256641"/>
                  </a:cubicBezTo>
                  <a:lnTo>
                    <a:pt x="3168024" y="269121"/>
                  </a:lnTo>
                  <a:cubicBezTo>
                    <a:pt x="2842436" y="100391"/>
                    <a:pt x="2481008" y="12884"/>
                    <a:pt x="2114442" y="14034"/>
                  </a:cubicBezTo>
                  <a:cubicBezTo>
                    <a:pt x="1207317" y="14918"/>
                    <a:pt x="384899" y="548306"/>
                    <a:pt x="12737" y="1377117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5AD1A389-9F29-4A4B-96CB-D58C1420AE53}"/>
                </a:ext>
              </a:extLst>
            </p:cNvPr>
            <p:cNvSpPr/>
            <p:nvPr/>
          </p:nvSpPr>
          <p:spPr>
            <a:xfrm>
              <a:off x="5736082" y="3573816"/>
              <a:ext cx="101202" cy="1033951"/>
            </a:xfrm>
            <a:custGeom>
              <a:avLst/>
              <a:gdLst>
                <a:gd name="connsiteX0" fmla="*/ 34435 w 101202"/>
                <a:gd name="connsiteY0" fmla="*/ 1033951 h 1033951"/>
                <a:gd name="connsiteX1" fmla="*/ 87205 w 101202"/>
                <a:gd name="connsiteY1" fmla="*/ 0 h 1033951"/>
                <a:gd name="connsiteX2" fmla="*/ 101202 w 101202"/>
                <a:gd name="connsiteY2" fmla="*/ 3786 h 1033951"/>
                <a:gd name="connsiteX3" fmla="*/ 48712 w 101202"/>
                <a:gd name="connsiteY3" fmla="*/ 1031427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202" h="1033951">
                  <a:moveTo>
                    <a:pt x="34435" y="1033951"/>
                  </a:moveTo>
                  <a:cubicBezTo>
                    <a:pt x="-25224" y="689675"/>
                    <a:pt x="-7193" y="336385"/>
                    <a:pt x="87205" y="0"/>
                  </a:cubicBezTo>
                  <a:lnTo>
                    <a:pt x="101202" y="3786"/>
                  </a:lnTo>
                  <a:cubicBezTo>
                    <a:pt x="7441" y="338127"/>
                    <a:pt x="-10494" y="689244"/>
                    <a:pt x="48712" y="1031427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33DD71A7-252C-484A-AAAC-421E1D7F2E40}"/>
                </a:ext>
              </a:extLst>
            </p:cNvPr>
            <p:cNvSpPr/>
            <p:nvPr/>
          </p:nvSpPr>
          <p:spPr>
            <a:xfrm>
              <a:off x="5848062" y="3344392"/>
              <a:ext cx="125976" cy="126211"/>
            </a:xfrm>
            <a:custGeom>
              <a:avLst/>
              <a:gdLst>
                <a:gd name="connsiteX0" fmla="*/ 62988 w 125976"/>
                <a:gd name="connsiteY0" fmla="*/ 126211 h 126211"/>
                <a:gd name="connsiteX1" fmla="*/ 0 w 125976"/>
                <a:gd name="connsiteY1" fmla="*/ 63106 h 126211"/>
                <a:gd name="connsiteX2" fmla="*/ 62988 w 125976"/>
                <a:gd name="connsiteY2" fmla="*/ 0 h 126211"/>
                <a:gd name="connsiteX3" fmla="*/ 125976 w 125976"/>
                <a:gd name="connsiteY3" fmla="*/ 63106 h 126211"/>
                <a:gd name="connsiteX4" fmla="*/ 62988 w 125976"/>
                <a:gd name="connsiteY4" fmla="*/ 126211 h 126211"/>
                <a:gd name="connsiteX5" fmla="*/ 62988 w 125976"/>
                <a:gd name="connsiteY5" fmla="*/ 14023 h 126211"/>
                <a:gd name="connsiteX6" fmla="*/ 13997 w 125976"/>
                <a:gd name="connsiteY6" fmla="*/ 63106 h 126211"/>
                <a:gd name="connsiteX7" fmla="*/ 62988 w 125976"/>
                <a:gd name="connsiteY7" fmla="*/ 112188 h 126211"/>
                <a:gd name="connsiteX8" fmla="*/ 111979 w 125976"/>
                <a:gd name="connsiteY8" fmla="*/ 63106 h 126211"/>
                <a:gd name="connsiteX9" fmla="*/ 62988 w 125976"/>
                <a:gd name="connsiteY9" fmla="*/ 14023 h 12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976" h="126211">
                  <a:moveTo>
                    <a:pt x="62988" y="126211"/>
                  </a:moveTo>
                  <a:cubicBezTo>
                    <a:pt x="28201" y="126211"/>
                    <a:pt x="0" y="97958"/>
                    <a:pt x="0" y="63106"/>
                  </a:cubicBezTo>
                  <a:cubicBezTo>
                    <a:pt x="0" y="28253"/>
                    <a:pt x="28201" y="0"/>
                    <a:pt x="62988" y="0"/>
                  </a:cubicBezTo>
                  <a:cubicBezTo>
                    <a:pt x="97776" y="0"/>
                    <a:pt x="125976" y="28253"/>
                    <a:pt x="125976" y="63106"/>
                  </a:cubicBezTo>
                  <a:cubicBezTo>
                    <a:pt x="125899" y="97926"/>
                    <a:pt x="97744" y="126134"/>
                    <a:pt x="62988" y="126211"/>
                  </a:cubicBezTo>
                  <a:close/>
                  <a:moveTo>
                    <a:pt x="62988" y="14023"/>
                  </a:moveTo>
                  <a:cubicBezTo>
                    <a:pt x="35931" y="14023"/>
                    <a:pt x="13997" y="35998"/>
                    <a:pt x="13997" y="63106"/>
                  </a:cubicBezTo>
                  <a:cubicBezTo>
                    <a:pt x="13997" y="90213"/>
                    <a:pt x="35931" y="112188"/>
                    <a:pt x="62988" y="112188"/>
                  </a:cubicBezTo>
                  <a:cubicBezTo>
                    <a:pt x="90045" y="112188"/>
                    <a:pt x="111979" y="90213"/>
                    <a:pt x="111979" y="63106"/>
                  </a:cubicBezTo>
                  <a:cubicBezTo>
                    <a:pt x="111979" y="35998"/>
                    <a:pt x="90045" y="14023"/>
                    <a:pt x="62988" y="14023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20E25ADD-4674-E142-A104-704BF6CFFC0D}"/>
                </a:ext>
              </a:extLst>
            </p:cNvPr>
            <p:cNvSpPr/>
            <p:nvPr/>
          </p:nvSpPr>
          <p:spPr>
            <a:xfrm>
              <a:off x="5764078" y="4690646"/>
              <a:ext cx="125976" cy="126211"/>
            </a:xfrm>
            <a:custGeom>
              <a:avLst/>
              <a:gdLst>
                <a:gd name="connsiteX0" fmla="*/ 62988 w 125976"/>
                <a:gd name="connsiteY0" fmla="*/ 126211 h 126211"/>
                <a:gd name="connsiteX1" fmla="*/ 0 w 125976"/>
                <a:gd name="connsiteY1" fmla="*/ 63106 h 126211"/>
                <a:gd name="connsiteX2" fmla="*/ 62988 w 125976"/>
                <a:gd name="connsiteY2" fmla="*/ 0 h 126211"/>
                <a:gd name="connsiteX3" fmla="*/ 125976 w 125976"/>
                <a:gd name="connsiteY3" fmla="*/ 63106 h 126211"/>
                <a:gd name="connsiteX4" fmla="*/ 62988 w 125976"/>
                <a:gd name="connsiteY4" fmla="*/ 126211 h 126211"/>
                <a:gd name="connsiteX5" fmla="*/ 62988 w 125976"/>
                <a:gd name="connsiteY5" fmla="*/ 14023 h 126211"/>
                <a:gd name="connsiteX6" fmla="*/ 13997 w 125976"/>
                <a:gd name="connsiteY6" fmla="*/ 63106 h 126211"/>
                <a:gd name="connsiteX7" fmla="*/ 62988 w 125976"/>
                <a:gd name="connsiteY7" fmla="*/ 112188 h 126211"/>
                <a:gd name="connsiteX8" fmla="*/ 111979 w 125976"/>
                <a:gd name="connsiteY8" fmla="*/ 63106 h 126211"/>
                <a:gd name="connsiteX9" fmla="*/ 62988 w 125976"/>
                <a:gd name="connsiteY9" fmla="*/ 14023 h 12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976" h="126211">
                  <a:moveTo>
                    <a:pt x="62988" y="126211"/>
                  </a:moveTo>
                  <a:cubicBezTo>
                    <a:pt x="28201" y="126211"/>
                    <a:pt x="0" y="97958"/>
                    <a:pt x="0" y="63106"/>
                  </a:cubicBezTo>
                  <a:cubicBezTo>
                    <a:pt x="0" y="28253"/>
                    <a:pt x="28201" y="0"/>
                    <a:pt x="62988" y="0"/>
                  </a:cubicBezTo>
                  <a:cubicBezTo>
                    <a:pt x="97776" y="0"/>
                    <a:pt x="125976" y="28253"/>
                    <a:pt x="125976" y="63106"/>
                  </a:cubicBezTo>
                  <a:cubicBezTo>
                    <a:pt x="125899" y="97926"/>
                    <a:pt x="97744" y="126134"/>
                    <a:pt x="62988" y="126211"/>
                  </a:cubicBezTo>
                  <a:close/>
                  <a:moveTo>
                    <a:pt x="62988" y="14023"/>
                  </a:moveTo>
                  <a:cubicBezTo>
                    <a:pt x="35931" y="14023"/>
                    <a:pt x="13997" y="35998"/>
                    <a:pt x="13997" y="63106"/>
                  </a:cubicBezTo>
                  <a:cubicBezTo>
                    <a:pt x="13997" y="90213"/>
                    <a:pt x="35931" y="112188"/>
                    <a:pt x="62988" y="112188"/>
                  </a:cubicBezTo>
                  <a:cubicBezTo>
                    <a:pt x="90045" y="112188"/>
                    <a:pt x="111979" y="90213"/>
                    <a:pt x="111979" y="63106"/>
                  </a:cubicBezTo>
                  <a:cubicBezTo>
                    <a:pt x="111979" y="35998"/>
                    <a:pt x="90045" y="14023"/>
                    <a:pt x="62988" y="14023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2B36D257-19BF-0548-8AB1-0DE1FC918553}"/>
                </a:ext>
              </a:extLst>
            </p:cNvPr>
            <p:cNvSpPr/>
            <p:nvPr/>
          </p:nvSpPr>
          <p:spPr>
            <a:xfrm>
              <a:off x="9179435" y="2194466"/>
              <a:ext cx="125976" cy="126211"/>
            </a:xfrm>
            <a:custGeom>
              <a:avLst/>
              <a:gdLst>
                <a:gd name="connsiteX0" fmla="*/ 62988 w 125976"/>
                <a:gd name="connsiteY0" fmla="*/ 126211 h 126211"/>
                <a:gd name="connsiteX1" fmla="*/ 0 w 125976"/>
                <a:gd name="connsiteY1" fmla="*/ 63106 h 126211"/>
                <a:gd name="connsiteX2" fmla="*/ 62988 w 125976"/>
                <a:gd name="connsiteY2" fmla="*/ 0 h 126211"/>
                <a:gd name="connsiteX3" fmla="*/ 125976 w 125976"/>
                <a:gd name="connsiteY3" fmla="*/ 63106 h 126211"/>
                <a:gd name="connsiteX4" fmla="*/ 62988 w 125976"/>
                <a:gd name="connsiteY4" fmla="*/ 126211 h 126211"/>
                <a:gd name="connsiteX5" fmla="*/ 62988 w 125976"/>
                <a:gd name="connsiteY5" fmla="*/ 14023 h 126211"/>
                <a:gd name="connsiteX6" fmla="*/ 13997 w 125976"/>
                <a:gd name="connsiteY6" fmla="*/ 63106 h 126211"/>
                <a:gd name="connsiteX7" fmla="*/ 62988 w 125976"/>
                <a:gd name="connsiteY7" fmla="*/ 112188 h 126211"/>
                <a:gd name="connsiteX8" fmla="*/ 111979 w 125976"/>
                <a:gd name="connsiteY8" fmla="*/ 63106 h 126211"/>
                <a:gd name="connsiteX9" fmla="*/ 62988 w 125976"/>
                <a:gd name="connsiteY9" fmla="*/ 14023 h 12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976" h="126211">
                  <a:moveTo>
                    <a:pt x="62988" y="126211"/>
                  </a:moveTo>
                  <a:cubicBezTo>
                    <a:pt x="28201" y="126211"/>
                    <a:pt x="0" y="97958"/>
                    <a:pt x="0" y="63106"/>
                  </a:cubicBezTo>
                  <a:cubicBezTo>
                    <a:pt x="0" y="28253"/>
                    <a:pt x="28201" y="0"/>
                    <a:pt x="62988" y="0"/>
                  </a:cubicBezTo>
                  <a:cubicBezTo>
                    <a:pt x="97776" y="0"/>
                    <a:pt x="125976" y="28253"/>
                    <a:pt x="125976" y="63106"/>
                  </a:cubicBezTo>
                  <a:cubicBezTo>
                    <a:pt x="125899" y="97926"/>
                    <a:pt x="97744" y="126134"/>
                    <a:pt x="62988" y="126211"/>
                  </a:cubicBezTo>
                  <a:close/>
                  <a:moveTo>
                    <a:pt x="62988" y="14023"/>
                  </a:moveTo>
                  <a:cubicBezTo>
                    <a:pt x="35931" y="14023"/>
                    <a:pt x="13997" y="35998"/>
                    <a:pt x="13997" y="63106"/>
                  </a:cubicBezTo>
                  <a:cubicBezTo>
                    <a:pt x="13997" y="90213"/>
                    <a:pt x="35931" y="112188"/>
                    <a:pt x="62988" y="112188"/>
                  </a:cubicBezTo>
                  <a:cubicBezTo>
                    <a:pt x="90045" y="112188"/>
                    <a:pt x="111979" y="90213"/>
                    <a:pt x="111979" y="63106"/>
                  </a:cubicBezTo>
                  <a:cubicBezTo>
                    <a:pt x="111979" y="35998"/>
                    <a:pt x="90045" y="14023"/>
                    <a:pt x="62988" y="14023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573C10FF-3D30-6E44-A98C-2BCF3E5C0092}"/>
                </a:ext>
              </a:extLst>
            </p:cNvPr>
            <p:cNvSpPr/>
            <p:nvPr/>
          </p:nvSpPr>
          <p:spPr>
            <a:xfrm>
              <a:off x="10229238" y="4634552"/>
              <a:ext cx="125976" cy="126211"/>
            </a:xfrm>
            <a:custGeom>
              <a:avLst/>
              <a:gdLst>
                <a:gd name="connsiteX0" fmla="*/ 62988 w 125976"/>
                <a:gd name="connsiteY0" fmla="*/ 126211 h 126211"/>
                <a:gd name="connsiteX1" fmla="*/ 0 w 125976"/>
                <a:gd name="connsiteY1" fmla="*/ 63106 h 126211"/>
                <a:gd name="connsiteX2" fmla="*/ 62988 w 125976"/>
                <a:gd name="connsiteY2" fmla="*/ 0 h 126211"/>
                <a:gd name="connsiteX3" fmla="*/ 125976 w 125976"/>
                <a:gd name="connsiteY3" fmla="*/ 63106 h 126211"/>
                <a:gd name="connsiteX4" fmla="*/ 62988 w 125976"/>
                <a:gd name="connsiteY4" fmla="*/ 126211 h 126211"/>
                <a:gd name="connsiteX5" fmla="*/ 62988 w 125976"/>
                <a:gd name="connsiteY5" fmla="*/ 14023 h 126211"/>
                <a:gd name="connsiteX6" fmla="*/ 13997 w 125976"/>
                <a:gd name="connsiteY6" fmla="*/ 63106 h 126211"/>
                <a:gd name="connsiteX7" fmla="*/ 62988 w 125976"/>
                <a:gd name="connsiteY7" fmla="*/ 112188 h 126211"/>
                <a:gd name="connsiteX8" fmla="*/ 111979 w 125976"/>
                <a:gd name="connsiteY8" fmla="*/ 63106 h 126211"/>
                <a:gd name="connsiteX9" fmla="*/ 62988 w 125976"/>
                <a:gd name="connsiteY9" fmla="*/ 14023 h 12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976" h="126211">
                  <a:moveTo>
                    <a:pt x="62988" y="126211"/>
                  </a:moveTo>
                  <a:cubicBezTo>
                    <a:pt x="28201" y="126211"/>
                    <a:pt x="0" y="97958"/>
                    <a:pt x="0" y="63106"/>
                  </a:cubicBezTo>
                  <a:cubicBezTo>
                    <a:pt x="0" y="28253"/>
                    <a:pt x="28201" y="0"/>
                    <a:pt x="62988" y="0"/>
                  </a:cubicBezTo>
                  <a:cubicBezTo>
                    <a:pt x="97776" y="0"/>
                    <a:pt x="125976" y="28253"/>
                    <a:pt x="125976" y="63106"/>
                  </a:cubicBezTo>
                  <a:cubicBezTo>
                    <a:pt x="125899" y="97926"/>
                    <a:pt x="97744" y="126134"/>
                    <a:pt x="62988" y="126211"/>
                  </a:cubicBezTo>
                  <a:close/>
                  <a:moveTo>
                    <a:pt x="62988" y="14023"/>
                  </a:moveTo>
                  <a:cubicBezTo>
                    <a:pt x="35931" y="14023"/>
                    <a:pt x="13997" y="35998"/>
                    <a:pt x="13997" y="63106"/>
                  </a:cubicBezTo>
                  <a:cubicBezTo>
                    <a:pt x="13997" y="90213"/>
                    <a:pt x="35931" y="112188"/>
                    <a:pt x="62988" y="112188"/>
                  </a:cubicBezTo>
                  <a:cubicBezTo>
                    <a:pt x="90045" y="112188"/>
                    <a:pt x="111979" y="90213"/>
                    <a:pt x="111979" y="63106"/>
                  </a:cubicBezTo>
                  <a:cubicBezTo>
                    <a:pt x="111979" y="35998"/>
                    <a:pt x="90045" y="14023"/>
                    <a:pt x="62988" y="14023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CAC174A6-AC0A-9F47-95C8-585EAC4FEBE4}"/>
                </a:ext>
              </a:extLst>
            </p:cNvPr>
            <p:cNvSpPr/>
            <p:nvPr/>
          </p:nvSpPr>
          <p:spPr>
            <a:xfrm>
              <a:off x="5967040" y="4361094"/>
              <a:ext cx="1091794" cy="1486489"/>
            </a:xfrm>
            <a:custGeom>
              <a:avLst/>
              <a:gdLst>
                <a:gd name="connsiteX0" fmla="*/ 1021808 w 1091794"/>
                <a:gd name="connsiteY0" fmla="*/ 0 h 1486489"/>
                <a:gd name="connsiteX1" fmla="*/ 1091795 w 1091794"/>
                <a:gd name="connsiteY1" fmla="*/ 70117 h 1486489"/>
                <a:gd name="connsiteX2" fmla="*/ 1091795 w 1091794"/>
                <a:gd name="connsiteY2" fmla="*/ 1416372 h 1486489"/>
                <a:gd name="connsiteX3" fmla="*/ 1021808 w 1091794"/>
                <a:gd name="connsiteY3" fmla="*/ 1486489 h 1486489"/>
                <a:gd name="connsiteX4" fmla="*/ 69987 w 1091794"/>
                <a:gd name="connsiteY4" fmla="*/ 1486489 h 1486489"/>
                <a:gd name="connsiteX5" fmla="*/ 0 w 1091794"/>
                <a:gd name="connsiteY5" fmla="*/ 1416372 h 1486489"/>
                <a:gd name="connsiteX6" fmla="*/ 0 w 1091794"/>
                <a:gd name="connsiteY6" fmla="*/ 70117 h 1486489"/>
                <a:gd name="connsiteX7" fmla="*/ 69987 w 1091794"/>
                <a:gd name="connsiteY7" fmla="*/ 0 h 148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1794" h="1486489">
                  <a:moveTo>
                    <a:pt x="1021808" y="0"/>
                  </a:moveTo>
                  <a:cubicBezTo>
                    <a:pt x="1060460" y="0"/>
                    <a:pt x="1091795" y="31393"/>
                    <a:pt x="1091795" y="70117"/>
                  </a:cubicBezTo>
                  <a:lnTo>
                    <a:pt x="1091795" y="1416372"/>
                  </a:lnTo>
                  <a:cubicBezTo>
                    <a:pt x="1091795" y="1455096"/>
                    <a:pt x="1060460" y="1486489"/>
                    <a:pt x="1021808" y="1486489"/>
                  </a:cubicBezTo>
                  <a:lnTo>
                    <a:pt x="69987" y="1486489"/>
                  </a:lnTo>
                  <a:cubicBezTo>
                    <a:pt x="31334" y="1486489"/>
                    <a:pt x="0" y="1455096"/>
                    <a:pt x="0" y="1416372"/>
                  </a:cubicBezTo>
                  <a:lnTo>
                    <a:pt x="0" y="70117"/>
                  </a:lnTo>
                  <a:cubicBezTo>
                    <a:pt x="0" y="31393"/>
                    <a:pt x="31334" y="0"/>
                    <a:pt x="69987" y="0"/>
                  </a:cubicBezTo>
                  <a:close/>
                </a:path>
              </a:pathLst>
            </a:custGeom>
            <a:solidFill>
              <a:srgbClr val="ADD5F7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AFEA7B96-7E4F-7048-A6A1-C82ACE818AD6}"/>
                </a:ext>
              </a:extLst>
            </p:cNvPr>
            <p:cNvSpPr/>
            <p:nvPr/>
          </p:nvSpPr>
          <p:spPr>
            <a:xfrm>
              <a:off x="6037026" y="4515352"/>
              <a:ext cx="951820" cy="1135902"/>
            </a:xfrm>
            <a:custGeom>
              <a:avLst/>
              <a:gdLst>
                <a:gd name="connsiteX0" fmla="*/ 0 w 951820"/>
                <a:gd name="connsiteY0" fmla="*/ 0 h 1135902"/>
                <a:gd name="connsiteX1" fmla="*/ 951821 w 951820"/>
                <a:gd name="connsiteY1" fmla="*/ 0 h 1135902"/>
                <a:gd name="connsiteX2" fmla="*/ 951821 w 951820"/>
                <a:gd name="connsiteY2" fmla="*/ 1135902 h 1135902"/>
                <a:gd name="connsiteX3" fmla="*/ 0 w 951820"/>
                <a:gd name="connsiteY3" fmla="*/ 1135902 h 113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1820" h="1135902">
                  <a:moveTo>
                    <a:pt x="0" y="0"/>
                  </a:moveTo>
                  <a:lnTo>
                    <a:pt x="951821" y="0"/>
                  </a:lnTo>
                  <a:lnTo>
                    <a:pt x="951821" y="1135902"/>
                  </a:lnTo>
                  <a:lnTo>
                    <a:pt x="0" y="1135902"/>
                  </a:ln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7DD11FE4-FC62-8745-AE90-AA0BF53B9130}"/>
                </a:ext>
              </a:extLst>
            </p:cNvPr>
            <p:cNvSpPr/>
            <p:nvPr/>
          </p:nvSpPr>
          <p:spPr>
            <a:xfrm>
              <a:off x="5960041" y="4354082"/>
              <a:ext cx="1105791" cy="1500512"/>
            </a:xfrm>
            <a:custGeom>
              <a:avLst/>
              <a:gdLst>
                <a:gd name="connsiteX0" fmla="*/ 1028806 w 1105791"/>
                <a:gd name="connsiteY0" fmla="*/ 1500513 h 1500512"/>
                <a:gd name="connsiteX1" fmla="*/ 76986 w 1105791"/>
                <a:gd name="connsiteY1" fmla="*/ 1500513 h 1500512"/>
                <a:gd name="connsiteX2" fmla="*/ 0 w 1105791"/>
                <a:gd name="connsiteY2" fmla="*/ 1423383 h 1500512"/>
                <a:gd name="connsiteX3" fmla="*/ 0 w 1105791"/>
                <a:gd name="connsiteY3" fmla="*/ 77129 h 1500512"/>
                <a:gd name="connsiteX4" fmla="*/ 76986 w 1105791"/>
                <a:gd name="connsiteY4" fmla="*/ 0 h 1500512"/>
                <a:gd name="connsiteX5" fmla="*/ 1028806 w 1105791"/>
                <a:gd name="connsiteY5" fmla="*/ 0 h 1500512"/>
                <a:gd name="connsiteX6" fmla="*/ 1105792 w 1105791"/>
                <a:gd name="connsiteY6" fmla="*/ 77129 h 1500512"/>
                <a:gd name="connsiteX7" fmla="*/ 1105792 w 1105791"/>
                <a:gd name="connsiteY7" fmla="*/ 1423383 h 1500512"/>
                <a:gd name="connsiteX8" fmla="*/ 1028806 w 1105791"/>
                <a:gd name="connsiteY8" fmla="*/ 1500513 h 1500512"/>
                <a:gd name="connsiteX9" fmla="*/ 76986 w 1105791"/>
                <a:gd name="connsiteY9" fmla="*/ 14023 h 1500512"/>
                <a:gd name="connsiteX10" fmla="*/ 13997 w 1105791"/>
                <a:gd name="connsiteY10" fmla="*/ 77129 h 1500512"/>
                <a:gd name="connsiteX11" fmla="*/ 13997 w 1105791"/>
                <a:gd name="connsiteY11" fmla="*/ 1423383 h 1500512"/>
                <a:gd name="connsiteX12" fmla="*/ 76986 w 1105791"/>
                <a:gd name="connsiteY12" fmla="*/ 1486489 h 1500512"/>
                <a:gd name="connsiteX13" fmla="*/ 1028806 w 1105791"/>
                <a:gd name="connsiteY13" fmla="*/ 1486489 h 1500512"/>
                <a:gd name="connsiteX14" fmla="*/ 1091795 w 1105791"/>
                <a:gd name="connsiteY14" fmla="*/ 1423383 h 1500512"/>
                <a:gd name="connsiteX15" fmla="*/ 1091795 w 1105791"/>
                <a:gd name="connsiteY15" fmla="*/ 77129 h 1500512"/>
                <a:gd name="connsiteX16" fmla="*/ 1028806 w 1105791"/>
                <a:gd name="connsiteY16" fmla="*/ 14023 h 150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5791" h="1500512">
                  <a:moveTo>
                    <a:pt x="1028806" y="1500513"/>
                  </a:moveTo>
                  <a:lnTo>
                    <a:pt x="76986" y="1500513"/>
                  </a:lnTo>
                  <a:cubicBezTo>
                    <a:pt x="34500" y="1500436"/>
                    <a:pt x="77" y="1465949"/>
                    <a:pt x="0" y="1423383"/>
                  </a:cubicBezTo>
                  <a:lnTo>
                    <a:pt x="0" y="77129"/>
                  </a:lnTo>
                  <a:cubicBezTo>
                    <a:pt x="77" y="34564"/>
                    <a:pt x="34500" y="77"/>
                    <a:pt x="76986" y="0"/>
                  </a:cubicBezTo>
                  <a:lnTo>
                    <a:pt x="1028806" y="0"/>
                  </a:lnTo>
                  <a:cubicBezTo>
                    <a:pt x="1071292" y="77"/>
                    <a:pt x="1105715" y="34564"/>
                    <a:pt x="1105792" y="77129"/>
                  </a:cubicBezTo>
                  <a:lnTo>
                    <a:pt x="1105792" y="1423383"/>
                  </a:lnTo>
                  <a:cubicBezTo>
                    <a:pt x="1105715" y="1465949"/>
                    <a:pt x="1071292" y="1500436"/>
                    <a:pt x="1028806" y="1500513"/>
                  </a:cubicBezTo>
                  <a:close/>
                  <a:moveTo>
                    <a:pt x="76986" y="14023"/>
                  </a:moveTo>
                  <a:cubicBezTo>
                    <a:pt x="42230" y="14101"/>
                    <a:pt x="14074" y="42309"/>
                    <a:pt x="13997" y="77129"/>
                  </a:cubicBezTo>
                  <a:lnTo>
                    <a:pt x="13997" y="1423383"/>
                  </a:lnTo>
                  <a:cubicBezTo>
                    <a:pt x="14074" y="1458204"/>
                    <a:pt x="42230" y="1486412"/>
                    <a:pt x="76986" y="1486489"/>
                  </a:cubicBezTo>
                  <a:lnTo>
                    <a:pt x="1028806" y="1486489"/>
                  </a:lnTo>
                  <a:cubicBezTo>
                    <a:pt x="1063562" y="1486412"/>
                    <a:pt x="1091718" y="1458204"/>
                    <a:pt x="1091795" y="1423383"/>
                  </a:cubicBezTo>
                  <a:lnTo>
                    <a:pt x="1091795" y="77129"/>
                  </a:lnTo>
                  <a:cubicBezTo>
                    <a:pt x="1091718" y="42309"/>
                    <a:pt x="1063562" y="14101"/>
                    <a:pt x="1028806" y="14023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0F23CE4D-212B-0543-8D7B-B2A79CBE51B0}"/>
                </a:ext>
              </a:extLst>
            </p:cNvPr>
            <p:cNvSpPr/>
            <p:nvPr/>
          </p:nvSpPr>
          <p:spPr>
            <a:xfrm>
              <a:off x="6030028" y="4508341"/>
              <a:ext cx="965818" cy="1149925"/>
            </a:xfrm>
            <a:custGeom>
              <a:avLst/>
              <a:gdLst>
                <a:gd name="connsiteX0" fmla="*/ 958820 w 965818"/>
                <a:gd name="connsiteY0" fmla="*/ 1149926 h 1149925"/>
                <a:gd name="connsiteX1" fmla="*/ 6999 w 965818"/>
                <a:gd name="connsiteY1" fmla="*/ 1149926 h 1149925"/>
                <a:gd name="connsiteX2" fmla="*/ 0 w 965818"/>
                <a:gd name="connsiteY2" fmla="*/ 1142914 h 1149925"/>
                <a:gd name="connsiteX3" fmla="*/ 0 w 965818"/>
                <a:gd name="connsiteY3" fmla="*/ 7012 h 1149925"/>
                <a:gd name="connsiteX4" fmla="*/ 6999 w 965818"/>
                <a:gd name="connsiteY4" fmla="*/ 0 h 1149925"/>
                <a:gd name="connsiteX5" fmla="*/ 958820 w 965818"/>
                <a:gd name="connsiteY5" fmla="*/ 0 h 1149925"/>
                <a:gd name="connsiteX6" fmla="*/ 965818 w 965818"/>
                <a:gd name="connsiteY6" fmla="*/ 7012 h 1149925"/>
                <a:gd name="connsiteX7" fmla="*/ 965818 w 965818"/>
                <a:gd name="connsiteY7" fmla="*/ 1142914 h 1149925"/>
                <a:gd name="connsiteX8" fmla="*/ 958820 w 965818"/>
                <a:gd name="connsiteY8" fmla="*/ 1149926 h 1149925"/>
                <a:gd name="connsiteX9" fmla="*/ 13997 w 965818"/>
                <a:gd name="connsiteY9" fmla="*/ 1135902 h 1149925"/>
                <a:gd name="connsiteX10" fmla="*/ 951821 w 965818"/>
                <a:gd name="connsiteY10" fmla="*/ 1135902 h 1149925"/>
                <a:gd name="connsiteX11" fmla="*/ 951821 w 965818"/>
                <a:gd name="connsiteY11" fmla="*/ 14023 h 1149925"/>
                <a:gd name="connsiteX12" fmla="*/ 13997 w 965818"/>
                <a:gd name="connsiteY12" fmla="*/ 14023 h 114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5818" h="1149925">
                  <a:moveTo>
                    <a:pt x="958820" y="1149926"/>
                  </a:moveTo>
                  <a:lnTo>
                    <a:pt x="6999" y="1149926"/>
                  </a:lnTo>
                  <a:cubicBezTo>
                    <a:pt x="3133" y="1149926"/>
                    <a:pt x="0" y="1146786"/>
                    <a:pt x="0" y="1142914"/>
                  </a:cubicBezTo>
                  <a:lnTo>
                    <a:pt x="0" y="7012"/>
                  </a:lnTo>
                  <a:cubicBezTo>
                    <a:pt x="0" y="3139"/>
                    <a:pt x="3133" y="0"/>
                    <a:pt x="6999" y="0"/>
                  </a:cubicBezTo>
                  <a:lnTo>
                    <a:pt x="958820" y="0"/>
                  </a:lnTo>
                  <a:cubicBezTo>
                    <a:pt x="962685" y="0"/>
                    <a:pt x="965818" y="3139"/>
                    <a:pt x="965818" y="7012"/>
                  </a:cubicBezTo>
                  <a:lnTo>
                    <a:pt x="965818" y="1142914"/>
                  </a:lnTo>
                  <a:cubicBezTo>
                    <a:pt x="965818" y="1146786"/>
                    <a:pt x="962685" y="1149926"/>
                    <a:pt x="958820" y="1149926"/>
                  </a:cubicBezTo>
                  <a:close/>
                  <a:moveTo>
                    <a:pt x="13997" y="1135902"/>
                  </a:moveTo>
                  <a:lnTo>
                    <a:pt x="951821" y="1135902"/>
                  </a:lnTo>
                  <a:lnTo>
                    <a:pt x="951821" y="14023"/>
                  </a:lnTo>
                  <a:lnTo>
                    <a:pt x="13997" y="14023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06323EA7-20E8-9A42-A080-F771C2B03988}"/>
                </a:ext>
              </a:extLst>
            </p:cNvPr>
            <p:cNvSpPr/>
            <p:nvPr/>
          </p:nvSpPr>
          <p:spPr>
            <a:xfrm>
              <a:off x="6100015" y="4592481"/>
              <a:ext cx="825844" cy="70117"/>
            </a:xfrm>
            <a:custGeom>
              <a:avLst/>
              <a:gdLst>
                <a:gd name="connsiteX0" fmla="*/ 0 w 825844"/>
                <a:gd name="connsiteY0" fmla="*/ 0 h 70117"/>
                <a:gd name="connsiteX1" fmla="*/ 825845 w 825844"/>
                <a:gd name="connsiteY1" fmla="*/ 0 h 70117"/>
                <a:gd name="connsiteX2" fmla="*/ 825845 w 825844"/>
                <a:gd name="connsiteY2" fmla="*/ 70117 h 70117"/>
                <a:gd name="connsiteX3" fmla="*/ 0 w 825844"/>
                <a:gd name="connsiteY3" fmla="*/ 70117 h 70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844" h="70117">
                  <a:moveTo>
                    <a:pt x="0" y="0"/>
                  </a:moveTo>
                  <a:lnTo>
                    <a:pt x="825845" y="0"/>
                  </a:lnTo>
                  <a:lnTo>
                    <a:pt x="825845" y="70117"/>
                  </a:lnTo>
                  <a:lnTo>
                    <a:pt x="0" y="70117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D2DD8A73-C197-5D46-B85A-87C64F6B1CA7}"/>
                </a:ext>
              </a:extLst>
            </p:cNvPr>
            <p:cNvSpPr/>
            <p:nvPr/>
          </p:nvSpPr>
          <p:spPr>
            <a:xfrm>
              <a:off x="6100015" y="4746740"/>
              <a:ext cx="825844" cy="238399"/>
            </a:xfrm>
            <a:custGeom>
              <a:avLst/>
              <a:gdLst>
                <a:gd name="connsiteX0" fmla="*/ 0 w 825844"/>
                <a:gd name="connsiteY0" fmla="*/ 0 h 238399"/>
                <a:gd name="connsiteX1" fmla="*/ 825845 w 825844"/>
                <a:gd name="connsiteY1" fmla="*/ 0 h 238399"/>
                <a:gd name="connsiteX2" fmla="*/ 825845 w 825844"/>
                <a:gd name="connsiteY2" fmla="*/ 238399 h 238399"/>
                <a:gd name="connsiteX3" fmla="*/ 0 w 825844"/>
                <a:gd name="connsiteY3" fmla="*/ 238399 h 23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844" h="238399">
                  <a:moveTo>
                    <a:pt x="0" y="0"/>
                  </a:moveTo>
                  <a:lnTo>
                    <a:pt x="825845" y="0"/>
                  </a:lnTo>
                  <a:lnTo>
                    <a:pt x="825845" y="238399"/>
                  </a:lnTo>
                  <a:lnTo>
                    <a:pt x="0" y="238399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C77D120E-AEC5-BC42-A7D9-4D5AC43B91D8}"/>
                </a:ext>
              </a:extLst>
            </p:cNvPr>
            <p:cNvSpPr/>
            <p:nvPr/>
          </p:nvSpPr>
          <p:spPr>
            <a:xfrm>
              <a:off x="6100015" y="4746740"/>
              <a:ext cx="825844" cy="28046"/>
            </a:xfrm>
            <a:custGeom>
              <a:avLst/>
              <a:gdLst>
                <a:gd name="connsiteX0" fmla="*/ 0 w 825844"/>
                <a:gd name="connsiteY0" fmla="*/ 0 h 28046"/>
                <a:gd name="connsiteX1" fmla="*/ 825845 w 825844"/>
                <a:gd name="connsiteY1" fmla="*/ 0 h 28046"/>
                <a:gd name="connsiteX2" fmla="*/ 825845 w 825844"/>
                <a:gd name="connsiteY2" fmla="*/ 28047 h 28046"/>
                <a:gd name="connsiteX3" fmla="*/ 0 w 825844"/>
                <a:gd name="connsiteY3" fmla="*/ 28047 h 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844" h="28046">
                  <a:moveTo>
                    <a:pt x="0" y="0"/>
                  </a:moveTo>
                  <a:lnTo>
                    <a:pt x="825845" y="0"/>
                  </a:lnTo>
                  <a:lnTo>
                    <a:pt x="825845" y="28047"/>
                  </a:lnTo>
                  <a:lnTo>
                    <a:pt x="0" y="28047"/>
                  </a:lnTo>
                  <a:close/>
                </a:path>
              </a:pathLst>
            </a:custGeom>
            <a:solidFill>
              <a:srgbClr val="BDD4DE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502C603C-E8C9-884A-8D63-51B3F9F3745C}"/>
                </a:ext>
              </a:extLst>
            </p:cNvPr>
            <p:cNvSpPr/>
            <p:nvPr/>
          </p:nvSpPr>
          <p:spPr>
            <a:xfrm>
              <a:off x="6100015" y="5041233"/>
              <a:ext cx="363931" cy="168281"/>
            </a:xfrm>
            <a:custGeom>
              <a:avLst/>
              <a:gdLst>
                <a:gd name="connsiteX0" fmla="*/ 0 w 363931"/>
                <a:gd name="connsiteY0" fmla="*/ 0 h 168281"/>
                <a:gd name="connsiteX1" fmla="*/ 363932 w 363931"/>
                <a:gd name="connsiteY1" fmla="*/ 0 h 168281"/>
                <a:gd name="connsiteX2" fmla="*/ 363932 w 363931"/>
                <a:gd name="connsiteY2" fmla="*/ 168282 h 168281"/>
                <a:gd name="connsiteX3" fmla="*/ 0 w 363931"/>
                <a:gd name="connsiteY3" fmla="*/ 168282 h 16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931" h="168281">
                  <a:moveTo>
                    <a:pt x="0" y="0"/>
                  </a:moveTo>
                  <a:lnTo>
                    <a:pt x="363932" y="0"/>
                  </a:lnTo>
                  <a:lnTo>
                    <a:pt x="363932" y="168282"/>
                  </a:lnTo>
                  <a:lnTo>
                    <a:pt x="0" y="168282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84AD4186-E925-ED47-8AD3-04A17583EBD2}"/>
                </a:ext>
              </a:extLst>
            </p:cNvPr>
            <p:cNvSpPr/>
            <p:nvPr/>
          </p:nvSpPr>
          <p:spPr>
            <a:xfrm>
              <a:off x="6505938" y="5041233"/>
              <a:ext cx="419920" cy="28046"/>
            </a:xfrm>
            <a:custGeom>
              <a:avLst/>
              <a:gdLst>
                <a:gd name="connsiteX0" fmla="*/ 0 w 419920"/>
                <a:gd name="connsiteY0" fmla="*/ 0 h 28046"/>
                <a:gd name="connsiteX1" fmla="*/ 419921 w 419920"/>
                <a:gd name="connsiteY1" fmla="*/ 0 h 28046"/>
                <a:gd name="connsiteX2" fmla="*/ 419921 w 419920"/>
                <a:gd name="connsiteY2" fmla="*/ 28047 h 28046"/>
                <a:gd name="connsiteX3" fmla="*/ 0 w 419920"/>
                <a:gd name="connsiteY3" fmla="*/ 28047 h 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920" h="28046">
                  <a:moveTo>
                    <a:pt x="0" y="0"/>
                  </a:moveTo>
                  <a:lnTo>
                    <a:pt x="419921" y="0"/>
                  </a:lnTo>
                  <a:lnTo>
                    <a:pt x="419921" y="28047"/>
                  </a:lnTo>
                  <a:lnTo>
                    <a:pt x="0" y="28047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3D1D6A78-D481-D544-80D9-85E3B06C4AB9}"/>
                </a:ext>
              </a:extLst>
            </p:cNvPr>
            <p:cNvSpPr/>
            <p:nvPr/>
          </p:nvSpPr>
          <p:spPr>
            <a:xfrm>
              <a:off x="6505938" y="5111350"/>
              <a:ext cx="419920" cy="28046"/>
            </a:xfrm>
            <a:custGeom>
              <a:avLst/>
              <a:gdLst>
                <a:gd name="connsiteX0" fmla="*/ 0 w 419920"/>
                <a:gd name="connsiteY0" fmla="*/ 0 h 28046"/>
                <a:gd name="connsiteX1" fmla="*/ 419921 w 419920"/>
                <a:gd name="connsiteY1" fmla="*/ 0 h 28046"/>
                <a:gd name="connsiteX2" fmla="*/ 419921 w 419920"/>
                <a:gd name="connsiteY2" fmla="*/ 28047 h 28046"/>
                <a:gd name="connsiteX3" fmla="*/ 0 w 419920"/>
                <a:gd name="connsiteY3" fmla="*/ 28047 h 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920" h="28046">
                  <a:moveTo>
                    <a:pt x="0" y="0"/>
                  </a:moveTo>
                  <a:lnTo>
                    <a:pt x="419921" y="0"/>
                  </a:lnTo>
                  <a:lnTo>
                    <a:pt x="419921" y="28047"/>
                  </a:lnTo>
                  <a:lnTo>
                    <a:pt x="0" y="28047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DA88A82E-A96F-604B-BF0A-BE75B0221FD1}"/>
                </a:ext>
              </a:extLst>
            </p:cNvPr>
            <p:cNvSpPr/>
            <p:nvPr/>
          </p:nvSpPr>
          <p:spPr>
            <a:xfrm>
              <a:off x="6505938" y="5181468"/>
              <a:ext cx="419920" cy="28046"/>
            </a:xfrm>
            <a:custGeom>
              <a:avLst/>
              <a:gdLst>
                <a:gd name="connsiteX0" fmla="*/ 0 w 419920"/>
                <a:gd name="connsiteY0" fmla="*/ 0 h 28046"/>
                <a:gd name="connsiteX1" fmla="*/ 419921 w 419920"/>
                <a:gd name="connsiteY1" fmla="*/ 0 h 28046"/>
                <a:gd name="connsiteX2" fmla="*/ 419921 w 419920"/>
                <a:gd name="connsiteY2" fmla="*/ 28047 h 28046"/>
                <a:gd name="connsiteX3" fmla="*/ 0 w 419920"/>
                <a:gd name="connsiteY3" fmla="*/ 28047 h 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920" h="28046">
                  <a:moveTo>
                    <a:pt x="0" y="0"/>
                  </a:moveTo>
                  <a:lnTo>
                    <a:pt x="419921" y="0"/>
                  </a:lnTo>
                  <a:lnTo>
                    <a:pt x="419921" y="28047"/>
                  </a:lnTo>
                  <a:lnTo>
                    <a:pt x="0" y="28047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FD876BE5-EABE-1945-8A4F-5022E6777E21}"/>
                </a:ext>
              </a:extLst>
            </p:cNvPr>
            <p:cNvSpPr/>
            <p:nvPr/>
          </p:nvSpPr>
          <p:spPr>
            <a:xfrm>
              <a:off x="6100015" y="5265609"/>
              <a:ext cx="363931" cy="168281"/>
            </a:xfrm>
            <a:custGeom>
              <a:avLst/>
              <a:gdLst>
                <a:gd name="connsiteX0" fmla="*/ 0 w 363931"/>
                <a:gd name="connsiteY0" fmla="*/ 0 h 168281"/>
                <a:gd name="connsiteX1" fmla="*/ 363932 w 363931"/>
                <a:gd name="connsiteY1" fmla="*/ 0 h 168281"/>
                <a:gd name="connsiteX2" fmla="*/ 363932 w 363931"/>
                <a:gd name="connsiteY2" fmla="*/ 168282 h 168281"/>
                <a:gd name="connsiteX3" fmla="*/ 0 w 363931"/>
                <a:gd name="connsiteY3" fmla="*/ 168282 h 16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931" h="168281">
                  <a:moveTo>
                    <a:pt x="0" y="0"/>
                  </a:moveTo>
                  <a:lnTo>
                    <a:pt x="363932" y="0"/>
                  </a:lnTo>
                  <a:lnTo>
                    <a:pt x="363932" y="168282"/>
                  </a:lnTo>
                  <a:lnTo>
                    <a:pt x="0" y="168282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DF75E69A-038A-0044-A983-B20683C4CE0D}"/>
                </a:ext>
              </a:extLst>
            </p:cNvPr>
            <p:cNvSpPr/>
            <p:nvPr/>
          </p:nvSpPr>
          <p:spPr>
            <a:xfrm>
              <a:off x="6505938" y="5265609"/>
              <a:ext cx="419920" cy="28046"/>
            </a:xfrm>
            <a:custGeom>
              <a:avLst/>
              <a:gdLst>
                <a:gd name="connsiteX0" fmla="*/ 0 w 419920"/>
                <a:gd name="connsiteY0" fmla="*/ 0 h 28046"/>
                <a:gd name="connsiteX1" fmla="*/ 419921 w 419920"/>
                <a:gd name="connsiteY1" fmla="*/ 0 h 28046"/>
                <a:gd name="connsiteX2" fmla="*/ 419921 w 419920"/>
                <a:gd name="connsiteY2" fmla="*/ 28047 h 28046"/>
                <a:gd name="connsiteX3" fmla="*/ 0 w 419920"/>
                <a:gd name="connsiteY3" fmla="*/ 28047 h 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920" h="28046">
                  <a:moveTo>
                    <a:pt x="0" y="0"/>
                  </a:moveTo>
                  <a:lnTo>
                    <a:pt x="419921" y="0"/>
                  </a:lnTo>
                  <a:lnTo>
                    <a:pt x="419921" y="28047"/>
                  </a:lnTo>
                  <a:lnTo>
                    <a:pt x="0" y="28047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D6E0A59D-81AC-1F41-82EA-FF87A0918595}"/>
                </a:ext>
              </a:extLst>
            </p:cNvPr>
            <p:cNvSpPr/>
            <p:nvPr/>
          </p:nvSpPr>
          <p:spPr>
            <a:xfrm>
              <a:off x="6505938" y="5335726"/>
              <a:ext cx="419920" cy="28046"/>
            </a:xfrm>
            <a:custGeom>
              <a:avLst/>
              <a:gdLst>
                <a:gd name="connsiteX0" fmla="*/ 0 w 419920"/>
                <a:gd name="connsiteY0" fmla="*/ 0 h 28046"/>
                <a:gd name="connsiteX1" fmla="*/ 419921 w 419920"/>
                <a:gd name="connsiteY1" fmla="*/ 0 h 28046"/>
                <a:gd name="connsiteX2" fmla="*/ 419921 w 419920"/>
                <a:gd name="connsiteY2" fmla="*/ 28047 h 28046"/>
                <a:gd name="connsiteX3" fmla="*/ 0 w 419920"/>
                <a:gd name="connsiteY3" fmla="*/ 28047 h 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920" h="28046">
                  <a:moveTo>
                    <a:pt x="0" y="0"/>
                  </a:moveTo>
                  <a:lnTo>
                    <a:pt x="419921" y="0"/>
                  </a:lnTo>
                  <a:lnTo>
                    <a:pt x="419921" y="28047"/>
                  </a:lnTo>
                  <a:lnTo>
                    <a:pt x="0" y="28047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EFD8FD84-A06C-7A44-A8E7-59816B80850D}"/>
                </a:ext>
              </a:extLst>
            </p:cNvPr>
            <p:cNvSpPr/>
            <p:nvPr/>
          </p:nvSpPr>
          <p:spPr>
            <a:xfrm>
              <a:off x="6505938" y="5405843"/>
              <a:ext cx="419920" cy="28046"/>
            </a:xfrm>
            <a:custGeom>
              <a:avLst/>
              <a:gdLst>
                <a:gd name="connsiteX0" fmla="*/ 0 w 419920"/>
                <a:gd name="connsiteY0" fmla="*/ 0 h 28046"/>
                <a:gd name="connsiteX1" fmla="*/ 419921 w 419920"/>
                <a:gd name="connsiteY1" fmla="*/ 0 h 28046"/>
                <a:gd name="connsiteX2" fmla="*/ 419921 w 419920"/>
                <a:gd name="connsiteY2" fmla="*/ 28047 h 28046"/>
                <a:gd name="connsiteX3" fmla="*/ 0 w 419920"/>
                <a:gd name="connsiteY3" fmla="*/ 28047 h 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920" h="28046">
                  <a:moveTo>
                    <a:pt x="0" y="0"/>
                  </a:moveTo>
                  <a:lnTo>
                    <a:pt x="419921" y="0"/>
                  </a:lnTo>
                  <a:lnTo>
                    <a:pt x="419921" y="28047"/>
                  </a:lnTo>
                  <a:lnTo>
                    <a:pt x="0" y="28047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0E3B074E-173D-6C43-B0EB-67F1B1C9E12D}"/>
                </a:ext>
              </a:extLst>
            </p:cNvPr>
            <p:cNvSpPr/>
            <p:nvPr/>
          </p:nvSpPr>
          <p:spPr>
            <a:xfrm>
              <a:off x="6100015" y="5489984"/>
              <a:ext cx="825844" cy="112187"/>
            </a:xfrm>
            <a:custGeom>
              <a:avLst/>
              <a:gdLst>
                <a:gd name="connsiteX0" fmla="*/ 0 w 825844"/>
                <a:gd name="connsiteY0" fmla="*/ 0 h 112187"/>
                <a:gd name="connsiteX1" fmla="*/ 825845 w 825844"/>
                <a:gd name="connsiteY1" fmla="*/ 0 h 112187"/>
                <a:gd name="connsiteX2" fmla="*/ 825845 w 825844"/>
                <a:gd name="connsiteY2" fmla="*/ 112188 h 112187"/>
                <a:gd name="connsiteX3" fmla="*/ 0 w 825844"/>
                <a:gd name="connsiteY3" fmla="*/ 112188 h 112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844" h="112187">
                  <a:moveTo>
                    <a:pt x="0" y="0"/>
                  </a:moveTo>
                  <a:lnTo>
                    <a:pt x="825845" y="0"/>
                  </a:lnTo>
                  <a:lnTo>
                    <a:pt x="825845" y="112188"/>
                  </a:lnTo>
                  <a:lnTo>
                    <a:pt x="0" y="112188"/>
                  </a:lnTo>
                  <a:close/>
                </a:path>
              </a:pathLst>
            </a:custGeom>
            <a:solidFill>
              <a:srgbClr val="D9E8F5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2A5BB0B9-F41B-C845-9EDB-C01F3DDA6F1E}"/>
                </a:ext>
              </a:extLst>
            </p:cNvPr>
            <p:cNvSpPr/>
            <p:nvPr/>
          </p:nvSpPr>
          <p:spPr>
            <a:xfrm>
              <a:off x="6862871" y="4620528"/>
              <a:ext cx="41992" cy="14023"/>
            </a:xfrm>
            <a:custGeom>
              <a:avLst/>
              <a:gdLst>
                <a:gd name="connsiteX0" fmla="*/ 0 w 41992"/>
                <a:gd name="connsiteY0" fmla="*/ 0 h 14023"/>
                <a:gd name="connsiteX1" fmla="*/ 41992 w 41992"/>
                <a:gd name="connsiteY1" fmla="*/ 0 h 14023"/>
                <a:gd name="connsiteX2" fmla="*/ 41992 w 41992"/>
                <a:gd name="connsiteY2" fmla="*/ 14023 h 14023"/>
                <a:gd name="connsiteX3" fmla="*/ 0 w 41992"/>
                <a:gd name="connsiteY3" fmla="*/ 14023 h 1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92" h="14023">
                  <a:moveTo>
                    <a:pt x="0" y="0"/>
                  </a:moveTo>
                  <a:lnTo>
                    <a:pt x="41992" y="0"/>
                  </a:lnTo>
                  <a:lnTo>
                    <a:pt x="41992" y="14023"/>
                  </a:lnTo>
                  <a:lnTo>
                    <a:pt x="0" y="14023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grpSp>
          <p:nvGrpSpPr>
            <p:cNvPr id="166" name="Graphic 3">
              <a:extLst>
                <a:ext uri="{FF2B5EF4-FFF2-40B4-BE49-F238E27FC236}">
                  <a16:creationId xmlns:a16="http://schemas.microsoft.com/office/drawing/2014/main" id="{6447E2EC-0CE8-2A4A-9FBC-646AFEB1C345}"/>
                </a:ext>
              </a:extLst>
            </p:cNvPr>
            <p:cNvGrpSpPr/>
            <p:nvPr/>
          </p:nvGrpSpPr>
          <p:grpSpPr>
            <a:xfrm>
              <a:off x="6308715" y="4746740"/>
              <a:ext cx="491167" cy="238399"/>
              <a:chOff x="6308715" y="4746740"/>
              <a:chExt cx="491167" cy="238399"/>
            </a:xfrm>
            <a:solidFill>
              <a:srgbClr val="FFFFFF"/>
            </a:solidFill>
          </p:grpSpPr>
          <p:sp>
            <p:nvSpPr>
              <p:cNvPr id="167" name="Freeform 166">
                <a:extLst>
                  <a:ext uri="{FF2B5EF4-FFF2-40B4-BE49-F238E27FC236}">
                    <a16:creationId xmlns:a16="http://schemas.microsoft.com/office/drawing/2014/main" id="{E092EC8E-1312-1F4A-B7EF-C6F68546A70E}"/>
                  </a:ext>
                </a:extLst>
              </p:cNvPr>
              <p:cNvSpPr/>
              <p:nvPr/>
            </p:nvSpPr>
            <p:spPr>
              <a:xfrm>
                <a:off x="6308715" y="4746740"/>
                <a:ext cx="172727" cy="238399"/>
              </a:xfrm>
              <a:custGeom>
                <a:avLst/>
                <a:gdLst>
                  <a:gd name="connsiteX0" fmla="*/ 61868 w 172727"/>
                  <a:gd name="connsiteY0" fmla="*/ 238399 h 238399"/>
                  <a:gd name="connsiteX1" fmla="*/ 172728 w 172727"/>
                  <a:gd name="connsiteY1" fmla="*/ 0 h 238399"/>
                  <a:gd name="connsiteX2" fmla="*/ 110999 w 172727"/>
                  <a:gd name="connsiteY2" fmla="*/ 0 h 238399"/>
                  <a:gd name="connsiteX3" fmla="*/ 0 w 172727"/>
                  <a:gd name="connsiteY3" fmla="*/ 238399 h 238399"/>
                  <a:gd name="connsiteX4" fmla="*/ 61868 w 172727"/>
                  <a:gd name="connsiteY4" fmla="*/ 238399 h 238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27" h="238399">
                    <a:moveTo>
                      <a:pt x="61868" y="238399"/>
                    </a:moveTo>
                    <a:lnTo>
                      <a:pt x="172728" y="0"/>
                    </a:lnTo>
                    <a:lnTo>
                      <a:pt x="110999" y="0"/>
                    </a:lnTo>
                    <a:lnTo>
                      <a:pt x="0" y="238399"/>
                    </a:lnTo>
                    <a:lnTo>
                      <a:pt x="61868" y="238399"/>
                    </a:lnTo>
                    <a:close/>
                  </a:path>
                </a:pathLst>
              </a:custGeom>
              <a:solidFill>
                <a:srgbClr val="FFFFFF"/>
              </a:solidFill>
              <a:ln w="139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8" name="Freeform 167">
                <a:extLst>
                  <a:ext uri="{FF2B5EF4-FFF2-40B4-BE49-F238E27FC236}">
                    <a16:creationId xmlns:a16="http://schemas.microsoft.com/office/drawing/2014/main" id="{DD4C4709-C3B5-174E-94EC-C27E724C1D57}"/>
                  </a:ext>
                </a:extLst>
              </p:cNvPr>
              <p:cNvSpPr/>
              <p:nvPr/>
            </p:nvSpPr>
            <p:spPr>
              <a:xfrm>
                <a:off x="6432312" y="4746740"/>
                <a:ext cx="367570" cy="238399"/>
              </a:xfrm>
              <a:custGeom>
                <a:avLst/>
                <a:gdLst>
                  <a:gd name="connsiteX0" fmla="*/ 0 w 367570"/>
                  <a:gd name="connsiteY0" fmla="*/ 238399 h 238399"/>
                  <a:gd name="connsiteX1" fmla="*/ 256572 w 367570"/>
                  <a:gd name="connsiteY1" fmla="*/ 238399 h 238399"/>
                  <a:gd name="connsiteX2" fmla="*/ 367571 w 367570"/>
                  <a:gd name="connsiteY2" fmla="*/ 0 h 238399"/>
                  <a:gd name="connsiteX3" fmla="*/ 110999 w 367570"/>
                  <a:gd name="connsiteY3" fmla="*/ 0 h 238399"/>
                  <a:gd name="connsiteX4" fmla="*/ 0 w 367570"/>
                  <a:gd name="connsiteY4" fmla="*/ 238399 h 238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570" h="238399">
                    <a:moveTo>
                      <a:pt x="0" y="238399"/>
                    </a:moveTo>
                    <a:lnTo>
                      <a:pt x="256572" y="238399"/>
                    </a:lnTo>
                    <a:lnTo>
                      <a:pt x="367571" y="0"/>
                    </a:lnTo>
                    <a:lnTo>
                      <a:pt x="110999" y="0"/>
                    </a:lnTo>
                    <a:lnTo>
                      <a:pt x="0" y="238399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139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BFBC1DF3-C96F-6749-9217-673FB2AE6516}"/>
                </a:ext>
              </a:extLst>
            </p:cNvPr>
            <p:cNvSpPr/>
            <p:nvPr/>
          </p:nvSpPr>
          <p:spPr>
            <a:xfrm>
              <a:off x="5967040" y="4361094"/>
              <a:ext cx="871895" cy="990057"/>
            </a:xfrm>
            <a:custGeom>
              <a:avLst/>
              <a:gdLst>
                <a:gd name="connsiteX0" fmla="*/ 871896 w 871895"/>
                <a:gd name="connsiteY0" fmla="*/ 0 h 990057"/>
                <a:gd name="connsiteX1" fmla="*/ 69987 w 871895"/>
                <a:gd name="connsiteY1" fmla="*/ 0 h 990057"/>
                <a:gd name="connsiteX2" fmla="*/ 0 w 871895"/>
                <a:gd name="connsiteY2" fmla="*/ 70117 h 990057"/>
                <a:gd name="connsiteX3" fmla="*/ 0 w 871895"/>
                <a:gd name="connsiteY3" fmla="*/ 990058 h 9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895" h="990057">
                  <a:moveTo>
                    <a:pt x="871896" y="0"/>
                  </a:moveTo>
                  <a:lnTo>
                    <a:pt x="69987" y="0"/>
                  </a:lnTo>
                  <a:cubicBezTo>
                    <a:pt x="31334" y="0"/>
                    <a:pt x="0" y="31393"/>
                    <a:pt x="0" y="70117"/>
                  </a:cubicBezTo>
                  <a:lnTo>
                    <a:pt x="0" y="990058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E017EFC9-2CA1-C94F-8B42-EBD34B4D2040}"/>
                </a:ext>
              </a:extLst>
            </p:cNvPr>
            <p:cNvSpPr/>
            <p:nvPr/>
          </p:nvSpPr>
          <p:spPr>
            <a:xfrm>
              <a:off x="5911050" y="3814178"/>
              <a:ext cx="335936" cy="336563"/>
            </a:xfrm>
            <a:custGeom>
              <a:avLst/>
              <a:gdLst>
                <a:gd name="connsiteX0" fmla="*/ 335937 w 335936"/>
                <a:gd name="connsiteY0" fmla="*/ 196329 h 336563"/>
                <a:gd name="connsiteX1" fmla="*/ 335937 w 335936"/>
                <a:gd name="connsiteY1" fmla="*/ 140235 h 336563"/>
                <a:gd name="connsiteX2" fmla="*/ 305143 w 335936"/>
                <a:gd name="connsiteY2" fmla="*/ 140235 h 336563"/>
                <a:gd name="connsiteX3" fmla="*/ 284706 w 335936"/>
                <a:gd name="connsiteY3" fmla="*/ 91153 h 336563"/>
                <a:gd name="connsiteX4" fmla="*/ 306542 w 335936"/>
                <a:gd name="connsiteY4" fmla="*/ 69276 h 336563"/>
                <a:gd name="connsiteX5" fmla="*/ 266930 w 335936"/>
                <a:gd name="connsiteY5" fmla="*/ 29590 h 336563"/>
                <a:gd name="connsiteX6" fmla="*/ 244954 w 335936"/>
                <a:gd name="connsiteY6" fmla="*/ 51326 h 336563"/>
                <a:gd name="connsiteX7" fmla="*/ 195823 w 335936"/>
                <a:gd name="connsiteY7" fmla="*/ 30852 h 336563"/>
                <a:gd name="connsiteX8" fmla="*/ 195823 w 335936"/>
                <a:gd name="connsiteY8" fmla="*/ 0 h 336563"/>
                <a:gd name="connsiteX9" fmla="*/ 139834 w 335936"/>
                <a:gd name="connsiteY9" fmla="*/ 0 h 336563"/>
                <a:gd name="connsiteX10" fmla="*/ 139834 w 335936"/>
                <a:gd name="connsiteY10" fmla="*/ 30852 h 336563"/>
                <a:gd name="connsiteX11" fmla="*/ 90983 w 335936"/>
                <a:gd name="connsiteY11" fmla="*/ 51326 h 336563"/>
                <a:gd name="connsiteX12" fmla="*/ 69147 w 335936"/>
                <a:gd name="connsiteY12" fmla="*/ 29449 h 336563"/>
                <a:gd name="connsiteX13" fmla="*/ 29534 w 335936"/>
                <a:gd name="connsiteY13" fmla="*/ 69136 h 336563"/>
                <a:gd name="connsiteX14" fmla="*/ 51230 w 335936"/>
                <a:gd name="connsiteY14" fmla="*/ 91153 h 336563"/>
                <a:gd name="connsiteX15" fmla="*/ 30794 w 335936"/>
                <a:gd name="connsiteY15" fmla="*/ 140375 h 336563"/>
                <a:gd name="connsiteX16" fmla="*/ 0 w 335936"/>
                <a:gd name="connsiteY16" fmla="*/ 140375 h 336563"/>
                <a:gd name="connsiteX17" fmla="*/ 0 w 335936"/>
                <a:gd name="connsiteY17" fmla="*/ 196469 h 336563"/>
                <a:gd name="connsiteX18" fmla="*/ 30794 w 335936"/>
                <a:gd name="connsiteY18" fmla="*/ 196469 h 336563"/>
                <a:gd name="connsiteX19" fmla="*/ 51230 w 335936"/>
                <a:gd name="connsiteY19" fmla="*/ 245411 h 336563"/>
                <a:gd name="connsiteX20" fmla="*/ 29394 w 335936"/>
                <a:gd name="connsiteY20" fmla="*/ 267288 h 336563"/>
                <a:gd name="connsiteX21" fmla="*/ 69007 w 335936"/>
                <a:gd name="connsiteY21" fmla="*/ 306974 h 336563"/>
                <a:gd name="connsiteX22" fmla="*/ 90983 w 335936"/>
                <a:gd name="connsiteY22" fmla="*/ 285238 h 336563"/>
                <a:gd name="connsiteX23" fmla="*/ 140114 w 335936"/>
                <a:gd name="connsiteY23" fmla="*/ 305712 h 336563"/>
                <a:gd name="connsiteX24" fmla="*/ 140114 w 335936"/>
                <a:gd name="connsiteY24" fmla="*/ 336564 h 336563"/>
                <a:gd name="connsiteX25" fmla="*/ 196103 w 335936"/>
                <a:gd name="connsiteY25" fmla="*/ 336564 h 336563"/>
                <a:gd name="connsiteX26" fmla="*/ 196103 w 335936"/>
                <a:gd name="connsiteY26" fmla="*/ 305712 h 336563"/>
                <a:gd name="connsiteX27" fmla="*/ 244954 w 335936"/>
                <a:gd name="connsiteY27" fmla="*/ 285238 h 336563"/>
                <a:gd name="connsiteX28" fmla="*/ 266790 w 335936"/>
                <a:gd name="connsiteY28" fmla="*/ 307114 h 336563"/>
                <a:gd name="connsiteX29" fmla="*/ 306402 w 335936"/>
                <a:gd name="connsiteY29" fmla="*/ 267428 h 336563"/>
                <a:gd name="connsiteX30" fmla="*/ 284706 w 335936"/>
                <a:gd name="connsiteY30" fmla="*/ 245411 h 336563"/>
                <a:gd name="connsiteX31" fmla="*/ 305143 w 335936"/>
                <a:gd name="connsiteY31" fmla="*/ 196189 h 336563"/>
                <a:gd name="connsiteX32" fmla="*/ 167968 w 335936"/>
                <a:gd name="connsiteY32" fmla="*/ 266446 h 336563"/>
                <a:gd name="connsiteX33" fmla="*/ 69987 w 335936"/>
                <a:gd name="connsiteY33" fmla="*/ 168282 h 336563"/>
                <a:gd name="connsiteX34" fmla="*/ 167968 w 335936"/>
                <a:gd name="connsiteY34" fmla="*/ 70117 h 336563"/>
                <a:gd name="connsiteX35" fmla="*/ 265950 w 335936"/>
                <a:gd name="connsiteY35" fmla="*/ 168282 h 336563"/>
                <a:gd name="connsiteX36" fmla="*/ 167968 w 335936"/>
                <a:gd name="connsiteY36" fmla="*/ 266446 h 336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5936" h="336563">
                  <a:moveTo>
                    <a:pt x="335937" y="196329"/>
                  </a:moveTo>
                  <a:lnTo>
                    <a:pt x="335937" y="140235"/>
                  </a:lnTo>
                  <a:lnTo>
                    <a:pt x="305143" y="140235"/>
                  </a:lnTo>
                  <a:cubicBezTo>
                    <a:pt x="301575" y="122700"/>
                    <a:pt x="294634" y="106029"/>
                    <a:pt x="284706" y="91153"/>
                  </a:cubicBezTo>
                  <a:lnTo>
                    <a:pt x="306542" y="69276"/>
                  </a:lnTo>
                  <a:lnTo>
                    <a:pt x="266930" y="29590"/>
                  </a:lnTo>
                  <a:lnTo>
                    <a:pt x="244954" y="51326"/>
                  </a:lnTo>
                  <a:cubicBezTo>
                    <a:pt x="230063" y="41363"/>
                    <a:pt x="213374" y="34409"/>
                    <a:pt x="195823" y="30852"/>
                  </a:cubicBezTo>
                  <a:lnTo>
                    <a:pt x="195823" y="0"/>
                  </a:lnTo>
                  <a:lnTo>
                    <a:pt x="139834" y="0"/>
                  </a:lnTo>
                  <a:lnTo>
                    <a:pt x="139834" y="30852"/>
                  </a:lnTo>
                  <a:cubicBezTo>
                    <a:pt x="122381" y="34443"/>
                    <a:pt x="105790" y="41397"/>
                    <a:pt x="90983" y="51326"/>
                  </a:cubicBezTo>
                  <a:lnTo>
                    <a:pt x="69147" y="29449"/>
                  </a:lnTo>
                  <a:lnTo>
                    <a:pt x="29534" y="69136"/>
                  </a:lnTo>
                  <a:lnTo>
                    <a:pt x="51230" y="91153"/>
                  </a:lnTo>
                  <a:cubicBezTo>
                    <a:pt x="41286" y="106072"/>
                    <a:pt x="34344" y="122792"/>
                    <a:pt x="30794" y="140375"/>
                  </a:cubicBezTo>
                  <a:lnTo>
                    <a:pt x="0" y="140375"/>
                  </a:lnTo>
                  <a:lnTo>
                    <a:pt x="0" y="196469"/>
                  </a:lnTo>
                  <a:lnTo>
                    <a:pt x="30794" y="196469"/>
                  </a:lnTo>
                  <a:cubicBezTo>
                    <a:pt x="34379" y="213955"/>
                    <a:pt x="41320" y="230576"/>
                    <a:pt x="51230" y="245411"/>
                  </a:cubicBezTo>
                  <a:lnTo>
                    <a:pt x="29394" y="267288"/>
                  </a:lnTo>
                  <a:lnTo>
                    <a:pt x="69007" y="306974"/>
                  </a:lnTo>
                  <a:lnTo>
                    <a:pt x="90983" y="285238"/>
                  </a:lnTo>
                  <a:cubicBezTo>
                    <a:pt x="105874" y="295200"/>
                    <a:pt x="122563" y="302155"/>
                    <a:pt x="140114" y="305712"/>
                  </a:cubicBezTo>
                  <a:lnTo>
                    <a:pt x="140114" y="336564"/>
                  </a:lnTo>
                  <a:lnTo>
                    <a:pt x="196103" y="336564"/>
                  </a:lnTo>
                  <a:lnTo>
                    <a:pt x="196103" y="305712"/>
                  </a:lnTo>
                  <a:cubicBezTo>
                    <a:pt x="213556" y="302120"/>
                    <a:pt x="230147" y="295167"/>
                    <a:pt x="244954" y="285238"/>
                  </a:cubicBezTo>
                  <a:lnTo>
                    <a:pt x="266790" y="307114"/>
                  </a:lnTo>
                  <a:lnTo>
                    <a:pt x="306402" y="267428"/>
                  </a:lnTo>
                  <a:lnTo>
                    <a:pt x="284706" y="245411"/>
                  </a:lnTo>
                  <a:cubicBezTo>
                    <a:pt x="294650" y="230492"/>
                    <a:pt x="301592" y="213772"/>
                    <a:pt x="305143" y="196189"/>
                  </a:cubicBezTo>
                  <a:close/>
                  <a:moveTo>
                    <a:pt x="167968" y="266446"/>
                  </a:moveTo>
                  <a:cubicBezTo>
                    <a:pt x="113855" y="266446"/>
                    <a:pt x="69987" y="222497"/>
                    <a:pt x="69987" y="168282"/>
                  </a:cubicBezTo>
                  <a:cubicBezTo>
                    <a:pt x="69987" y="114067"/>
                    <a:pt x="113855" y="70117"/>
                    <a:pt x="167968" y="70117"/>
                  </a:cubicBezTo>
                  <a:cubicBezTo>
                    <a:pt x="222082" y="70117"/>
                    <a:pt x="265950" y="114067"/>
                    <a:pt x="265950" y="168282"/>
                  </a:cubicBezTo>
                  <a:cubicBezTo>
                    <a:pt x="265950" y="222497"/>
                    <a:pt x="222082" y="266446"/>
                    <a:pt x="167968" y="266446"/>
                  </a:cubicBezTo>
                  <a:close/>
                </a:path>
              </a:pathLst>
            </a:custGeom>
            <a:solidFill>
              <a:srgbClr val="ADD5F7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5DB5FB5E-C884-414E-9FDB-1A67EE4488D9}"/>
                </a:ext>
              </a:extLst>
            </p:cNvPr>
            <p:cNvSpPr/>
            <p:nvPr/>
          </p:nvSpPr>
          <p:spPr>
            <a:xfrm>
              <a:off x="5974038" y="3877284"/>
              <a:ext cx="209960" cy="210352"/>
            </a:xfrm>
            <a:custGeom>
              <a:avLst/>
              <a:gdLst>
                <a:gd name="connsiteX0" fmla="*/ 104980 w 209960"/>
                <a:gd name="connsiteY0" fmla="*/ 210352 h 210352"/>
                <a:gd name="connsiteX1" fmla="*/ 0 w 209960"/>
                <a:gd name="connsiteY1" fmla="*/ 105176 h 210352"/>
                <a:gd name="connsiteX2" fmla="*/ 104980 w 209960"/>
                <a:gd name="connsiteY2" fmla="*/ 0 h 210352"/>
                <a:gd name="connsiteX3" fmla="*/ 209960 w 209960"/>
                <a:gd name="connsiteY3" fmla="*/ 105176 h 210352"/>
                <a:gd name="connsiteX4" fmla="*/ 104980 w 209960"/>
                <a:gd name="connsiteY4" fmla="*/ 210352 h 210352"/>
                <a:gd name="connsiteX5" fmla="*/ 104980 w 209960"/>
                <a:gd name="connsiteY5" fmla="*/ 14023 h 210352"/>
                <a:gd name="connsiteX6" fmla="*/ 13997 w 209960"/>
                <a:gd name="connsiteY6" fmla="*/ 105176 h 210352"/>
                <a:gd name="connsiteX7" fmla="*/ 104980 w 209960"/>
                <a:gd name="connsiteY7" fmla="*/ 196329 h 210352"/>
                <a:gd name="connsiteX8" fmla="*/ 195963 w 209960"/>
                <a:gd name="connsiteY8" fmla="*/ 105176 h 210352"/>
                <a:gd name="connsiteX9" fmla="*/ 104980 w 209960"/>
                <a:gd name="connsiteY9" fmla="*/ 14023 h 21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9960" h="210352">
                  <a:moveTo>
                    <a:pt x="104980" y="210352"/>
                  </a:moveTo>
                  <a:cubicBezTo>
                    <a:pt x="47001" y="210352"/>
                    <a:pt x="0" y="163263"/>
                    <a:pt x="0" y="105176"/>
                  </a:cubicBezTo>
                  <a:cubicBezTo>
                    <a:pt x="0" y="47089"/>
                    <a:pt x="47001" y="0"/>
                    <a:pt x="104980" y="0"/>
                  </a:cubicBezTo>
                  <a:cubicBezTo>
                    <a:pt x="162959" y="0"/>
                    <a:pt x="209960" y="47089"/>
                    <a:pt x="209960" y="105176"/>
                  </a:cubicBezTo>
                  <a:cubicBezTo>
                    <a:pt x="209960" y="163263"/>
                    <a:pt x="162959" y="210352"/>
                    <a:pt x="104980" y="210352"/>
                  </a:cubicBezTo>
                  <a:close/>
                  <a:moveTo>
                    <a:pt x="104980" y="14023"/>
                  </a:moveTo>
                  <a:cubicBezTo>
                    <a:pt x="54732" y="14023"/>
                    <a:pt x="13997" y="54834"/>
                    <a:pt x="13997" y="105176"/>
                  </a:cubicBezTo>
                  <a:cubicBezTo>
                    <a:pt x="13997" y="155518"/>
                    <a:pt x="54732" y="196329"/>
                    <a:pt x="104980" y="196329"/>
                  </a:cubicBezTo>
                  <a:cubicBezTo>
                    <a:pt x="155229" y="196329"/>
                    <a:pt x="195963" y="155518"/>
                    <a:pt x="195963" y="105176"/>
                  </a:cubicBezTo>
                  <a:cubicBezTo>
                    <a:pt x="195886" y="54866"/>
                    <a:pt x="155197" y="14101"/>
                    <a:pt x="104980" y="14023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0C20679E-9E7A-C748-AD21-633756418A46}"/>
                </a:ext>
              </a:extLst>
            </p:cNvPr>
            <p:cNvSpPr/>
            <p:nvPr/>
          </p:nvSpPr>
          <p:spPr>
            <a:xfrm>
              <a:off x="5904051" y="3807166"/>
              <a:ext cx="349934" cy="350587"/>
            </a:xfrm>
            <a:custGeom>
              <a:avLst/>
              <a:gdLst>
                <a:gd name="connsiteX0" fmla="*/ 202962 w 349934"/>
                <a:gd name="connsiteY0" fmla="*/ 350587 h 350587"/>
                <a:gd name="connsiteX1" fmla="*/ 146972 w 349934"/>
                <a:gd name="connsiteY1" fmla="*/ 350587 h 350587"/>
                <a:gd name="connsiteX2" fmla="*/ 139974 w 349934"/>
                <a:gd name="connsiteY2" fmla="*/ 343575 h 350587"/>
                <a:gd name="connsiteX3" fmla="*/ 139974 w 349934"/>
                <a:gd name="connsiteY3" fmla="*/ 318333 h 350587"/>
                <a:gd name="connsiteX4" fmla="*/ 98821 w 349934"/>
                <a:gd name="connsiteY4" fmla="*/ 301224 h 350587"/>
                <a:gd name="connsiteX5" fmla="*/ 80905 w 349934"/>
                <a:gd name="connsiteY5" fmla="*/ 319034 h 350587"/>
                <a:gd name="connsiteX6" fmla="*/ 71408 w 349934"/>
                <a:gd name="connsiteY6" fmla="*/ 319336 h 350587"/>
                <a:gd name="connsiteX7" fmla="*/ 71107 w 349934"/>
                <a:gd name="connsiteY7" fmla="*/ 319034 h 350587"/>
                <a:gd name="connsiteX8" fmla="*/ 31494 w 349934"/>
                <a:gd name="connsiteY8" fmla="*/ 279348 h 350587"/>
                <a:gd name="connsiteX9" fmla="*/ 31193 w 349934"/>
                <a:gd name="connsiteY9" fmla="*/ 269833 h 350587"/>
                <a:gd name="connsiteX10" fmla="*/ 31494 w 349934"/>
                <a:gd name="connsiteY10" fmla="*/ 269531 h 350587"/>
                <a:gd name="connsiteX11" fmla="*/ 49271 w 349934"/>
                <a:gd name="connsiteY11" fmla="*/ 251581 h 350587"/>
                <a:gd name="connsiteX12" fmla="*/ 32194 w 349934"/>
                <a:gd name="connsiteY12" fmla="*/ 210352 h 350587"/>
                <a:gd name="connsiteX13" fmla="*/ 6999 w 349934"/>
                <a:gd name="connsiteY13" fmla="*/ 210352 h 350587"/>
                <a:gd name="connsiteX14" fmla="*/ 0 w 349934"/>
                <a:gd name="connsiteY14" fmla="*/ 203340 h 350587"/>
                <a:gd name="connsiteX15" fmla="*/ 0 w 349934"/>
                <a:gd name="connsiteY15" fmla="*/ 147247 h 350587"/>
                <a:gd name="connsiteX16" fmla="*/ 6999 w 349934"/>
                <a:gd name="connsiteY16" fmla="*/ 140235 h 350587"/>
                <a:gd name="connsiteX17" fmla="*/ 32194 w 349934"/>
                <a:gd name="connsiteY17" fmla="*/ 140235 h 350587"/>
                <a:gd name="connsiteX18" fmla="*/ 49271 w 349934"/>
                <a:gd name="connsiteY18" fmla="*/ 99006 h 350587"/>
                <a:gd name="connsiteX19" fmla="*/ 31494 w 349934"/>
                <a:gd name="connsiteY19" fmla="*/ 81056 h 350587"/>
                <a:gd name="connsiteX20" fmla="*/ 31193 w 349934"/>
                <a:gd name="connsiteY20" fmla="*/ 71541 h 350587"/>
                <a:gd name="connsiteX21" fmla="*/ 31494 w 349934"/>
                <a:gd name="connsiteY21" fmla="*/ 71239 h 350587"/>
                <a:gd name="connsiteX22" fmla="*/ 71107 w 349934"/>
                <a:gd name="connsiteY22" fmla="*/ 31553 h 350587"/>
                <a:gd name="connsiteX23" fmla="*/ 80604 w 349934"/>
                <a:gd name="connsiteY23" fmla="*/ 31251 h 350587"/>
                <a:gd name="connsiteX24" fmla="*/ 80905 w 349934"/>
                <a:gd name="connsiteY24" fmla="*/ 31553 h 350587"/>
                <a:gd name="connsiteX25" fmla="*/ 98821 w 349934"/>
                <a:gd name="connsiteY25" fmla="*/ 49363 h 350587"/>
                <a:gd name="connsiteX26" fmla="*/ 139974 w 349934"/>
                <a:gd name="connsiteY26" fmla="*/ 32254 h 350587"/>
                <a:gd name="connsiteX27" fmla="*/ 139974 w 349934"/>
                <a:gd name="connsiteY27" fmla="*/ 7012 h 350587"/>
                <a:gd name="connsiteX28" fmla="*/ 146972 w 349934"/>
                <a:gd name="connsiteY28" fmla="*/ 0 h 350587"/>
                <a:gd name="connsiteX29" fmla="*/ 202962 w 349934"/>
                <a:gd name="connsiteY29" fmla="*/ 0 h 350587"/>
                <a:gd name="connsiteX30" fmla="*/ 209960 w 349934"/>
                <a:gd name="connsiteY30" fmla="*/ 7012 h 350587"/>
                <a:gd name="connsiteX31" fmla="*/ 209960 w 349934"/>
                <a:gd name="connsiteY31" fmla="*/ 32254 h 350587"/>
                <a:gd name="connsiteX32" fmla="*/ 251113 w 349934"/>
                <a:gd name="connsiteY32" fmla="*/ 49363 h 350587"/>
                <a:gd name="connsiteX33" fmla="*/ 269029 w 349934"/>
                <a:gd name="connsiteY33" fmla="*/ 31553 h 350587"/>
                <a:gd name="connsiteX34" fmla="*/ 278526 w 349934"/>
                <a:gd name="connsiteY34" fmla="*/ 31251 h 350587"/>
                <a:gd name="connsiteX35" fmla="*/ 278828 w 349934"/>
                <a:gd name="connsiteY35" fmla="*/ 31553 h 350587"/>
                <a:gd name="connsiteX36" fmla="*/ 318440 w 349934"/>
                <a:gd name="connsiteY36" fmla="*/ 71239 h 350587"/>
                <a:gd name="connsiteX37" fmla="*/ 318741 w 349934"/>
                <a:gd name="connsiteY37" fmla="*/ 80754 h 350587"/>
                <a:gd name="connsiteX38" fmla="*/ 318440 w 349934"/>
                <a:gd name="connsiteY38" fmla="*/ 81056 h 350587"/>
                <a:gd name="connsiteX39" fmla="*/ 300663 w 349934"/>
                <a:gd name="connsiteY39" fmla="*/ 99006 h 350587"/>
                <a:gd name="connsiteX40" fmla="*/ 317740 w 349934"/>
                <a:gd name="connsiteY40" fmla="*/ 140235 h 350587"/>
                <a:gd name="connsiteX41" fmla="*/ 342935 w 349934"/>
                <a:gd name="connsiteY41" fmla="*/ 140235 h 350587"/>
                <a:gd name="connsiteX42" fmla="*/ 349934 w 349934"/>
                <a:gd name="connsiteY42" fmla="*/ 147247 h 350587"/>
                <a:gd name="connsiteX43" fmla="*/ 349934 w 349934"/>
                <a:gd name="connsiteY43" fmla="*/ 203340 h 350587"/>
                <a:gd name="connsiteX44" fmla="*/ 342935 w 349934"/>
                <a:gd name="connsiteY44" fmla="*/ 210352 h 350587"/>
                <a:gd name="connsiteX45" fmla="*/ 317740 w 349934"/>
                <a:gd name="connsiteY45" fmla="*/ 210352 h 350587"/>
                <a:gd name="connsiteX46" fmla="*/ 300663 w 349934"/>
                <a:gd name="connsiteY46" fmla="*/ 251581 h 350587"/>
                <a:gd name="connsiteX47" fmla="*/ 318440 w 349934"/>
                <a:gd name="connsiteY47" fmla="*/ 269531 h 350587"/>
                <a:gd name="connsiteX48" fmla="*/ 318741 w 349934"/>
                <a:gd name="connsiteY48" fmla="*/ 279046 h 350587"/>
                <a:gd name="connsiteX49" fmla="*/ 318440 w 349934"/>
                <a:gd name="connsiteY49" fmla="*/ 279348 h 350587"/>
                <a:gd name="connsiteX50" fmla="*/ 278828 w 349934"/>
                <a:gd name="connsiteY50" fmla="*/ 319034 h 350587"/>
                <a:gd name="connsiteX51" fmla="*/ 269331 w 349934"/>
                <a:gd name="connsiteY51" fmla="*/ 319336 h 350587"/>
                <a:gd name="connsiteX52" fmla="*/ 269029 w 349934"/>
                <a:gd name="connsiteY52" fmla="*/ 319034 h 350587"/>
                <a:gd name="connsiteX53" fmla="*/ 251113 w 349934"/>
                <a:gd name="connsiteY53" fmla="*/ 301224 h 350587"/>
                <a:gd name="connsiteX54" fmla="*/ 209960 w 349934"/>
                <a:gd name="connsiteY54" fmla="*/ 318333 h 350587"/>
                <a:gd name="connsiteX55" fmla="*/ 209960 w 349934"/>
                <a:gd name="connsiteY55" fmla="*/ 343575 h 350587"/>
                <a:gd name="connsiteX56" fmla="*/ 202962 w 349934"/>
                <a:gd name="connsiteY56" fmla="*/ 350587 h 350587"/>
                <a:gd name="connsiteX57" fmla="*/ 153971 w 349934"/>
                <a:gd name="connsiteY57" fmla="*/ 336564 h 350587"/>
                <a:gd name="connsiteX58" fmla="*/ 195963 w 349934"/>
                <a:gd name="connsiteY58" fmla="*/ 336564 h 350587"/>
                <a:gd name="connsiteX59" fmla="*/ 195963 w 349934"/>
                <a:gd name="connsiteY59" fmla="*/ 312724 h 350587"/>
                <a:gd name="connsiteX60" fmla="*/ 201562 w 349934"/>
                <a:gd name="connsiteY60" fmla="*/ 305852 h 350587"/>
                <a:gd name="connsiteX61" fmla="*/ 248313 w 349934"/>
                <a:gd name="connsiteY61" fmla="*/ 286359 h 350587"/>
                <a:gd name="connsiteX62" fmla="*/ 257132 w 349934"/>
                <a:gd name="connsiteY62" fmla="*/ 287341 h 350587"/>
                <a:gd name="connsiteX63" fmla="*/ 273928 w 349934"/>
                <a:gd name="connsiteY63" fmla="*/ 304169 h 350587"/>
                <a:gd name="connsiteX64" fmla="*/ 303603 w 349934"/>
                <a:gd name="connsiteY64" fmla="*/ 274440 h 350587"/>
                <a:gd name="connsiteX65" fmla="*/ 286806 w 349934"/>
                <a:gd name="connsiteY65" fmla="*/ 257611 h 350587"/>
                <a:gd name="connsiteX66" fmla="*/ 285826 w 349934"/>
                <a:gd name="connsiteY66" fmla="*/ 248776 h 350587"/>
                <a:gd name="connsiteX67" fmla="*/ 305283 w 349934"/>
                <a:gd name="connsiteY67" fmla="*/ 201938 h 350587"/>
                <a:gd name="connsiteX68" fmla="*/ 312141 w 349934"/>
                <a:gd name="connsiteY68" fmla="*/ 196329 h 350587"/>
                <a:gd name="connsiteX69" fmla="*/ 335937 w 349934"/>
                <a:gd name="connsiteY69" fmla="*/ 196329 h 350587"/>
                <a:gd name="connsiteX70" fmla="*/ 335937 w 349934"/>
                <a:gd name="connsiteY70" fmla="*/ 154258 h 350587"/>
                <a:gd name="connsiteX71" fmla="*/ 312141 w 349934"/>
                <a:gd name="connsiteY71" fmla="*/ 154258 h 350587"/>
                <a:gd name="connsiteX72" fmla="*/ 305283 w 349934"/>
                <a:gd name="connsiteY72" fmla="*/ 148649 h 350587"/>
                <a:gd name="connsiteX73" fmla="*/ 285826 w 349934"/>
                <a:gd name="connsiteY73" fmla="*/ 101811 h 350587"/>
                <a:gd name="connsiteX74" fmla="*/ 286806 w 349934"/>
                <a:gd name="connsiteY74" fmla="*/ 92976 h 350587"/>
                <a:gd name="connsiteX75" fmla="*/ 303603 w 349934"/>
                <a:gd name="connsiteY75" fmla="*/ 76147 h 350587"/>
                <a:gd name="connsiteX76" fmla="*/ 273928 w 349934"/>
                <a:gd name="connsiteY76" fmla="*/ 46418 h 350587"/>
                <a:gd name="connsiteX77" fmla="*/ 257132 w 349934"/>
                <a:gd name="connsiteY77" fmla="*/ 63246 h 350587"/>
                <a:gd name="connsiteX78" fmla="*/ 248313 w 349934"/>
                <a:gd name="connsiteY78" fmla="*/ 64228 h 350587"/>
                <a:gd name="connsiteX79" fmla="*/ 201562 w 349934"/>
                <a:gd name="connsiteY79" fmla="*/ 44735 h 350587"/>
                <a:gd name="connsiteX80" fmla="*/ 195963 w 349934"/>
                <a:gd name="connsiteY80" fmla="*/ 37863 h 350587"/>
                <a:gd name="connsiteX81" fmla="*/ 195963 w 349934"/>
                <a:gd name="connsiteY81" fmla="*/ 14023 h 350587"/>
                <a:gd name="connsiteX82" fmla="*/ 153971 w 349934"/>
                <a:gd name="connsiteY82" fmla="*/ 14023 h 350587"/>
                <a:gd name="connsiteX83" fmla="*/ 153971 w 349934"/>
                <a:gd name="connsiteY83" fmla="*/ 37863 h 350587"/>
                <a:gd name="connsiteX84" fmla="*/ 148372 w 349934"/>
                <a:gd name="connsiteY84" fmla="*/ 44735 h 350587"/>
                <a:gd name="connsiteX85" fmla="*/ 101621 w 349934"/>
                <a:gd name="connsiteY85" fmla="*/ 64228 h 350587"/>
                <a:gd name="connsiteX86" fmla="*/ 92803 w 349934"/>
                <a:gd name="connsiteY86" fmla="*/ 63246 h 350587"/>
                <a:gd name="connsiteX87" fmla="*/ 76006 w 349934"/>
                <a:gd name="connsiteY87" fmla="*/ 46418 h 350587"/>
                <a:gd name="connsiteX88" fmla="*/ 46331 w 349934"/>
                <a:gd name="connsiteY88" fmla="*/ 76147 h 350587"/>
                <a:gd name="connsiteX89" fmla="*/ 63128 w 349934"/>
                <a:gd name="connsiteY89" fmla="*/ 92976 h 350587"/>
                <a:gd name="connsiteX90" fmla="*/ 64108 w 349934"/>
                <a:gd name="connsiteY90" fmla="*/ 101811 h 350587"/>
                <a:gd name="connsiteX91" fmla="*/ 44652 w 349934"/>
                <a:gd name="connsiteY91" fmla="*/ 148649 h 350587"/>
                <a:gd name="connsiteX92" fmla="*/ 37793 w 349934"/>
                <a:gd name="connsiteY92" fmla="*/ 154258 h 350587"/>
                <a:gd name="connsiteX93" fmla="*/ 13997 w 349934"/>
                <a:gd name="connsiteY93" fmla="*/ 154258 h 350587"/>
                <a:gd name="connsiteX94" fmla="*/ 13997 w 349934"/>
                <a:gd name="connsiteY94" fmla="*/ 196329 h 350587"/>
                <a:gd name="connsiteX95" fmla="*/ 37793 w 349934"/>
                <a:gd name="connsiteY95" fmla="*/ 196329 h 350587"/>
                <a:gd name="connsiteX96" fmla="*/ 44652 w 349934"/>
                <a:gd name="connsiteY96" fmla="*/ 201938 h 350587"/>
                <a:gd name="connsiteX97" fmla="*/ 64108 w 349934"/>
                <a:gd name="connsiteY97" fmla="*/ 248776 h 350587"/>
                <a:gd name="connsiteX98" fmla="*/ 63128 w 349934"/>
                <a:gd name="connsiteY98" fmla="*/ 257611 h 350587"/>
                <a:gd name="connsiteX99" fmla="*/ 46331 w 349934"/>
                <a:gd name="connsiteY99" fmla="*/ 274440 h 350587"/>
                <a:gd name="connsiteX100" fmla="*/ 76006 w 349934"/>
                <a:gd name="connsiteY100" fmla="*/ 304169 h 350587"/>
                <a:gd name="connsiteX101" fmla="*/ 92803 w 349934"/>
                <a:gd name="connsiteY101" fmla="*/ 287341 h 350587"/>
                <a:gd name="connsiteX102" fmla="*/ 101621 w 349934"/>
                <a:gd name="connsiteY102" fmla="*/ 286359 h 350587"/>
                <a:gd name="connsiteX103" fmla="*/ 148372 w 349934"/>
                <a:gd name="connsiteY103" fmla="*/ 305852 h 350587"/>
                <a:gd name="connsiteX104" fmla="*/ 153971 w 349934"/>
                <a:gd name="connsiteY104" fmla="*/ 312724 h 350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49934" h="350587">
                  <a:moveTo>
                    <a:pt x="202962" y="350587"/>
                  </a:moveTo>
                  <a:lnTo>
                    <a:pt x="146972" y="350587"/>
                  </a:lnTo>
                  <a:cubicBezTo>
                    <a:pt x="143107" y="350587"/>
                    <a:pt x="139974" y="347448"/>
                    <a:pt x="139974" y="343575"/>
                  </a:cubicBezTo>
                  <a:lnTo>
                    <a:pt x="139974" y="318333"/>
                  </a:lnTo>
                  <a:cubicBezTo>
                    <a:pt x="125449" y="314816"/>
                    <a:pt x="111564" y="309043"/>
                    <a:pt x="98821" y="301224"/>
                  </a:cubicBezTo>
                  <a:lnTo>
                    <a:pt x="80905" y="319034"/>
                  </a:lnTo>
                  <a:cubicBezTo>
                    <a:pt x="78365" y="321745"/>
                    <a:pt x="74114" y="321880"/>
                    <a:pt x="71408" y="319336"/>
                  </a:cubicBezTo>
                  <a:cubicBezTo>
                    <a:pt x="71304" y="319239"/>
                    <a:pt x="71204" y="319138"/>
                    <a:pt x="71107" y="319034"/>
                  </a:cubicBezTo>
                  <a:lnTo>
                    <a:pt x="31494" y="279348"/>
                  </a:lnTo>
                  <a:cubicBezTo>
                    <a:pt x="28788" y="276804"/>
                    <a:pt x="28654" y="272544"/>
                    <a:pt x="31193" y="269833"/>
                  </a:cubicBezTo>
                  <a:cubicBezTo>
                    <a:pt x="31290" y="269729"/>
                    <a:pt x="31391" y="269629"/>
                    <a:pt x="31494" y="269531"/>
                  </a:cubicBezTo>
                  <a:lnTo>
                    <a:pt x="49271" y="251581"/>
                  </a:lnTo>
                  <a:cubicBezTo>
                    <a:pt x="41466" y="238815"/>
                    <a:pt x="35704" y="224904"/>
                    <a:pt x="32194" y="210352"/>
                  </a:cubicBezTo>
                  <a:lnTo>
                    <a:pt x="6999" y="210352"/>
                  </a:lnTo>
                  <a:cubicBezTo>
                    <a:pt x="3133" y="210352"/>
                    <a:pt x="0" y="207213"/>
                    <a:pt x="0" y="203340"/>
                  </a:cubicBezTo>
                  <a:lnTo>
                    <a:pt x="0" y="147247"/>
                  </a:lnTo>
                  <a:cubicBezTo>
                    <a:pt x="0" y="143374"/>
                    <a:pt x="3133" y="140235"/>
                    <a:pt x="6999" y="140235"/>
                  </a:cubicBezTo>
                  <a:lnTo>
                    <a:pt x="32194" y="140235"/>
                  </a:lnTo>
                  <a:cubicBezTo>
                    <a:pt x="35704" y="125683"/>
                    <a:pt x="41466" y="111772"/>
                    <a:pt x="49271" y="99006"/>
                  </a:cubicBezTo>
                  <a:lnTo>
                    <a:pt x="31494" y="81056"/>
                  </a:lnTo>
                  <a:cubicBezTo>
                    <a:pt x="28788" y="78512"/>
                    <a:pt x="28654" y="74252"/>
                    <a:pt x="31193" y="71541"/>
                  </a:cubicBezTo>
                  <a:cubicBezTo>
                    <a:pt x="31290" y="71437"/>
                    <a:pt x="31391" y="71337"/>
                    <a:pt x="31494" y="71239"/>
                  </a:cubicBezTo>
                  <a:lnTo>
                    <a:pt x="71107" y="31553"/>
                  </a:lnTo>
                  <a:cubicBezTo>
                    <a:pt x="73646" y="28842"/>
                    <a:pt x="77898" y="28707"/>
                    <a:pt x="80604" y="31251"/>
                  </a:cubicBezTo>
                  <a:cubicBezTo>
                    <a:pt x="80707" y="31348"/>
                    <a:pt x="80808" y="31449"/>
                    <a:pt x="80905" y="31553"/>
                  </a:cubicBezTo>
                  <a:lnTo>
                    <a:pt x="98821" y="49363"/>
                  </a:lnTo>
                  <a:cubicBezTo>
                    <a:pt x="111564" y="41544"/>
                    <a:pt x="125449" y="35771"/>
                    <a:pt x="139974" y="32254"/>
                  </a:cubicBezTo>
                  <a:lnTo>
                    <a:pt x="139974" y="7012"/>
                  </a:lnTo>
                  <a:cubicBezTo>
                    <a:pt x="139974" y="3139"/>
                    <a:pt x="143107" y="0"/>
                    <a:pt x="146972" y="0"/>
                  </a:cubicBezTo>
                  <a:lnTo>
                    <a:pt x="202962" y="0"/>
                  </a:lnTo>
                  <a:cubicBezTo>
                    <a:pt x="206827" y="0"/>
                    <a:pt x="209960" y="3139"/>
                    <a:pt x="209960" y="7012"/>
                  </a:cubicBezTo>
                  <a:lnTo>
                    <a:pt x="209960" y="32254"/>
                  </a:lnTo>
                  <a:cubicBezTo>
                    <a:pt x="224485" y="35771"/>
                    <a:pt x="238370" y="41544"/>
                    <a:pt x="251113" y="49363"/>
                  </a:cubicBezTo>
                  <a:lnTo>
                    <a:pt x="269029" y="31553"/>
                  </a:lnTo>
                  <a:cubicBezTo>
                    <a:pt x="271569" y="28842"/>
                    <a:pt x="275821" y="28707"/>
                    <a:pt x="278526" y="31251"/>
                  </a:cubicBezTo>
                  <a:cubicBezTo>
                    <a:pt x="278630" y="31348"/>
                    <a:pt x="278730" y="31449"/>
                    <a:pt x="278828" y="31553"/>
                  </a:cubicBezTo>
                  <a:lnTo>
                    <a:pt x="318440" y="71239"/>
                  </a:lnTo>
                  <a:cubicBezTo>
                    <a:pt x="321146" y="73783"/>
                    <a:pt x="321281" y="78043"/>
                    <a:pt x="318741" y="80754"/>
                  </a:cubicBezTo>
                  <a:cubicBezTo>
                    <a:pt x="318644" y="80858"/>
                    <a:pt x="318544" y="80958"/>
                    <a:pt x="318440" y="81056"/>
                  </a:cubicBezTo>
                  <a:lnTo>
                    <a:pt x="300663" y="99006"/>
                  </a:lnTo>
                  <a:cubicBezTo>
                    <a:pt x="308468" y="111772"/>
                    <a:pt x="314230" y="125683"/>
                    <a:pt x="317740" y="140235"/>
                  </a:cubicBezTo>
                  <a:lnTo>
                    <a:pt x="342935" y="140235"/>
                  </a:lnTo>
                  <a:cubicBezTo>
                    <a:pt x="346801" y="140235"/>
                    <a:pt x="349934" y="143374"/>
                    <a:pt x="349934" y="147247"/>
                  </a:cubicBezTo>
                  <a:lnTo>
                    <a:pt x="349934" y="203340"/>
                  </a:lnTo>
                  <a:cubicBezTo>
                    <a:pt x="349934" y="207213"/>
                    <a:pt x="346801" y="210352"/>
                    <a:pt x="342935" y="210352"/>
                  </a:cubicBezTo>
                  <a:lnTo>
                    <a:pt x="317740" y="210352"/>
                  </a:lnTo>
                  <a:cubicBezTo>
                    <a:pt x="314230" y="224904"/>
                    <a:pt x="308468" y="238815"/>
                    <a:pt x="300663" y="251581"/>
                  </a:cubicBezTo>
                  <a:lnTo>
                    <a:pt x="318440" y="269531"/>
                  </a:lnTo>
                  <a:cubicBezTo>
                    <a:pt x="321146" y="272075"/>
                    <a:pt x="321281" y="276335"/>
                    <a:pt x="318741" y="279046"/>
                  </a:cubicBezTo>
                  <a:cubicBezTo>
                    <a:pt x="318644" y="279150"/>
                    <a:pt x="318544" y="279250"/>
                    <a:pt x="318440" y="279348"/>
                  </a:cubicBezTo>
                  <a:lnTo>
                    <a:pt x="278828" y="319034"/>
                  </a:lnTo>
                  <a:cubicBezTo>
                    <a:pt x="276288" y="321745"/>
                    <a:pt x="272036" y="321880"/>
                    <a:pt x="269331" y="319336"/>
                  </a:cubicBezTo>
                  <a:cubicBezTo>
                    <a:pt x="269227" y="319239"/>
                    <a:pt x="269127" y="319138"/>
                    <a:pt x="269029" y="319034"/>
                  </a:cubicBezTo>
                  <a:lnTo>
                    <a:pt x="251113" y="301224"/>
                  </a:lnTo>
                  <a:cubicBezTo>
                    <a:pt x="238370" y="309043"/>
                    <a:pt x="224485" y="314816"/>
                    <a:pt x="209960" y="318333"/>
                  </a:cubicBezTo>
                  <a:lnTo>
                    <a:pt x="209960" y="343575"/>
                  </a:lnTo>
                  <a:cubicBezTo>
                    <a:pt x="209960" y="347448"/>
                    <a:pt x="206827" y="350587"/>
                    <a:pt x="202962" y="350587"/>
                  </a:cubicBezTo>
                  <a:close/>
                  <a:moveTo>
                    <a:pt x="153971" y="336564"/>
                  </a:moveTo>
                  <a:lnTo>
                    <a:pt x="195963" y="336564"/>
                  </a:lnTo>
                  <a:lnTo>
                    <a:pt x="195963" y="312724"/>
                  </a:lnTo>
                  <a:cubicBezTo>
                    <a:pt x="195962" y="309391"/>
                    <a:pt x="198303" y="306519"/>
                    <a:pt x="201562" y="305852"/>
                  </a:cubicBezTo>
                  <a:cubicBezTo>
                    <a:pt x="218257" y="302442"/>
                    <a:pt x="234133" y="295822"/>
                    <a:pt x="248313" y="286359"/>
                  </a:cubicBezTo>
                  <a:cubicBezTo>
                    <a:pt x="251111" y="284540"/>
                    <a:pt x="254801" y="284950"/>
                    <a:pt x="257132" y="287341"/>
                  </a:cubicBezTo>
                  <a:lnTo>
                    <a:pt x="273928" y="304169"/>
                  </a:lnTo>
                  <a:lnTo>
                    <a:pt x="303603" y="274440"/>
                  </a:lnTo>
                  <a:lnTo>
                    <a:pt x="286806" y="257611"/>
                  </a:lnTo>
                  <a:cubicBezTo>
                    <a:pt x="284420" y="255277"/>
                    <a:pt x="284010" y="251579"/>
                    <a:pt x="285826" y="248776"/>
                  </a:cubicBezTo>
                  <a:cubicBezTo>
                    <a:pt x="295271" y="234570"/>
                    <a:pt x="301879" y="218663"/>
                    <a:pt x="305283" y="201938"/>
                  </a:cubicBezTo>
                  <a:cubicBezTo>
                    <a:pt x="305948" y="198673"/>
                    <a:pt x="308815" y="196328"/>
                    <a:pt x="312141" y="196329"/>
                  </a:cubicBezTo>
                  <a:lnTo>
                    <a:pt x="335937" y="196329"/>
                  </a:lnTo>
                  <a:lnTo>
                    <a:pt x="335937" y="154258"/>
                  </a:lnTo>
                  <a:lnTo>
                    <a:pt x="312141" y="154258"/>
                  </a:lnTo>
                  <a:cubicBezTo>
                    <a:pt x="308815" y="154259"/>
                    <a:pt x="305948" y="151914"/>
                    <a:pt x="305283" y="148649"/>
                  </a:cubicBezTo>
                  <a:cubicBezTo>
                    <a:pt x="301879" y="131923"/>
                    <a:pt x="295271" y="116017"/>
                    <a:pt x="285826" y="101811"/>
                  </a:cubicBezTo>
                  <a:cubicBezTo>
                    <a:pt x="284010" y="99008"/>
                    <a:pt x="284420" y="95311"/>
                    <a:pt x="286806" y="92976"/>
                  </a:cubicBezTo>
                  <a:lnTo>
                    <a:pt x="303603" y="76147"/>
                  </a:lnTo>
                  <a:lnTo>
                    <a:pt x="273928" y="46418"/>
                  </a:lnTo>
                  <a:lnTo>
                    <a:pt x="257132" y="63246"/>
                  </a:lnTo>
                  <a:cubicBezTo>
                    <a:pt x="254801" y="65636"/>
                    <a:pt x="251111" y="66047"/>
                    <a:pt x="248313" y="64228"/>
                  </a:cubicBezTo>
                  <a:cubicBezTo>
                    <a:pt x="234133" y="54765"/>
                    <a:pt x="218256" y="48145"/>
                    <a:pt x="201562" y="44735"/>
                  </a:cubicBezTo>
                  <a:cubicBezTo>
                    <a:pt x="198303" y="44068"/>
                    <a:pt x="195962" y="41196"/>
                    <a:pt x="195963" y="37863"/>
                  </a:cubicBezTo>
                  <a:lnTo>
                    <a:pt x="195963" y="14023"/>
                  </a:lnTo>
                  <a:lnTo>
                    <a:pt x="153971" y="14023"/>
                  </a:lnTo>
                  <a:lnTo>
                    <a:pt x="153971" y="37863"/>
                  </a:lnTo>
                  <a:cubicBezTo>
                    <a:pt x="153972" y="41196"/>
                    <a:pt x="151631" y="44068"/>
                    <a:pt x="148372" y="44735"/>
                  </a:cubicBezTo>
                  <a:cubicBezTo>
                    <a:pt x="131678" y="48145"/>
                    <a:pt x="115801" y="54765"/>
                    <a:pt x="101621" y="64228"/>
                  </a:cubicBezTo>
                  <a:cubicBezTo>
                    <a:pt x="98823" y="66047"/>
                    <a:pt x="95133" y="65637"/>
                    <a:pt x="92803" y="63246"/>
                  </a:cubicBezTo>
                  <a:lnTo>
                    <a:pt x="76006" y="46418"/>
                  </a:lnTo>
                  <a:lnTo>
                    <a:pt x="46331" y="76147"/>
                  </a:lnTo>
                  <a:lnTo>
                    <a:pt x="63128" y="92976"/>
                  </a:lnTo>
                  <a:cubicBezTo>
                    <a:pt x="65514" y="95311"/>
                    <a:pt x="65924" y="99008"/>
                    <a:pt x="64108" y="101811"/>
                  </a:cubicBezTo>
                  <a:cubicBezTo>
                    <a:pt x="54663" y="116017"/>
                    <a:pt x="48056" y="131924"/>
                    <a:pt x="44652" y="148649"/>
                  </a:cubicBezTo>
                  <a:cubicBezTo>
                    <a:pt x="43986" y="151914"/>
                    <a:pt x="41119" y="154259"/>
                    <a:pt x="37793" y="154258"/>
                  </a:cubicBezTo>
                  <a:lnTo>
                    <a:pt x="13997" y="154258"/>
                  </a:lnTo>
                  <a:lnTo>
                    <a:pt x="13997" y="196329"/>
                  </a:lnTo>
                  <a:lnTo>
                    <a:pt x="37793" y="196329"/>
                  </a:lnTo>
                  <a:cubicBezTo>
                    <a:pt x="41119" y="196328"/>
                    <a:pt x="43986" y="198673"/>
                    <a:pt x="44652" y="201938"/>
                  </a:cubicBezTo>
                  <a:cubicBezTo>
                    <a:pt x="48056" y="218664"/>
                    <a:pt x="54663" y="234570"/>
                    <a:pt x="64108" y="248776"/>
                  </a:cubicBezTo>
                  <a:cubicBezTo>
                    <a:pt x="65924" y="251579"/>
                    <a:pt x="65514" y="255277"/>
                    <a:pt x="63128" y="257611"/>
                  </a:cubicBezTo>
                  <a:lnTo>
                    <a:pt x="46331" y="274440"/>
                  </a:lnTo>
                  <a:lnTo>
                    <a:pt x="76006" y="304169"/>
                  </a:lnTo>
                  <a:lnTo>
                    <a:pt x="92803" y="287341"/>
                  </a:lnTo>
                  <a:cubicBezTo>
                    <a:pt x="95133" y="284951"/>
                    <a:pt x="98824" y="284540"/>
                    <a:pt x="101621" y="286359"/>
                  </a:cubicBezTo>
                  <a:cubicBezTo>
                    <a:pt x="115801" y="295822"/>
                    <a:pt x="131678" y="302442"/>
                    <a:pt x="148372" y="305852"/>
                  </a:cubicBezTo>
                  <a:cubicBezTo>
                    <a:pt x="151631" y="306519"/>
                    <a:pt x="153972" y="309391"/>
                    <a:pt x="153971" y="312724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A1FE933D-A113-C94E-A1B4-4AB6954455FF}"/>
                </a:ext>
              </a:extLst>
            </p:cNvPr>
            <p:cNvSpPr/>
            <p:nvPr/>
          </p:nvSpPr>
          <p:spPr>
            <a:xfrm>
              <a:off x="5834065" y="3737049"/>
              <a:ext cx="229416" cy="245410"/>
            </a:xfrm>
            <a:custGeom>
              <a:avLst/>
              <a:gdLst>
                <a:gd name="connsiteX0" fmla="*/ 13997 w 229416"/>
                <a:gd name="connsiteY0" fmla="*/ 245411 h 245410"/>
                <a:gd name="connsiteX1" fmla="*/ 0 w 229416"/>
                <a:gd name="connsiteY1" fmla="*/ 245411 h 245410"/>
                <a:gd name="connsiteX2" fmla="*/ 228437 w 229416"/>
                <a:gd name="connsiteY2" fmla="*/ 0 h 245410"/>
                <a:gd name="connsiteX3" fmla="*/ 229417 w 229416"/>
                <a:gd name="connsiteY3" fmla="*/ 14023 h 245410"/>
                <a:gd name="connsiteX4" fmla="*/ 13997 w 229416"/>
                <a:gd name="connsiteY4" fmla="*/ 245411 h 24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416" h="245410">
                  <a:moveTo>
                    <a:pt x="13997" y="245411"/>
                  </a:moveTo>
                  <a:lnTo>
                    <a:pt x="0" y="245411"/>
                  </a:lnTo>
                  <a:cubicBezTo>
                    <a:pt x="-18" y="116191"/>
                    <a:pt x="99770" y="8988"/>
                    <a:pt x="228437" y="0"/>
                  </a:cubicBezTo>
                  <a:lnTo>
                    <a:pt x="229417" y="14023"/>
                  </a:lnTo>
                  <a:cubicBezTo>
                    <a:pt x="108063" y="22428"/>
                    <a:pt x="13929" y="123541"/>
                    <a:pt x="13997" y="245411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53044363-09C9-B146-9F78-F557937CFCF7}"/>
                </a:ext>
              </a:extLst>
            </p:cNvPr>
            <p:cNvSpPr/>
            <p:nvPr/>
          </p:nvSpPr>
          <p:spPr>
            <a:xfrm>
              <a:off x="6033947" y="3721483"/>
              <a:ext cx="45071" cy="48521"/>
            </a:xfrm>
            <a:custGeom>
              <a:avLst/>
              <a:gdLst>
                <a:gd name="connsiteX0" fmla="*/ 2380 w 45071"/>
                <a:gd name="connsiteY0" fmla="*/ 48521 h 48521"/>
                <a:gd name="connsiteX1" fmla="*/ 24915 w 45071"/>
                <a:gd name="connsiteY1" fmla="*/ 23560 h 48521"/>
                <a:gd name="connsiteX2" fmla="*/ 0 w 45071"/>
                <a:gd name="connsiteY2" fmla="*/ 1122 h 48521"/>
                <a:gd name="connsiteX3" fmla="*/ 20156 w 45071"/>
                <a:gd name="connsiteY3" fmla="*/ 0 h 48521"/>
                <a:gd name="connsiteX4" fmla="*/ 45072 w 45071"/>
                <a:gd name="connsiteY4" fmla="*/ 22578 h 48521"/>
                <a:gd name="connsiteX5" fmla="*/ 22536 w 45071"/>
                <a:gd name="connsiteY5" fmla="*/ 47540 h 48521"/>
                <a:gd name="connsiteX6" fmla="*/ 2380 w 45071"/>
                <a:gd name="connsiteY6" fmla="*/ 48521 h 4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71" h="48521">
                  <a:moveTo>
                    <a:pt x="2380" y="48521"/>
                  </a:moveTo>
                  <a:lnTo>
                    <a:pt x="24915" y="23560"/>
                  </a:lnTo>
                  <a:lnTo>
                    <a:pt x="0" y="1122"/>
                  </a:lnTo>
                  <a:lnTo>
                    <a:pt x="20156" y="0"/>
                  </a:lnTo>
                  <a:lnTo>
                    <a:pt x="45072" y="22578"/>
                  </a:lnTo>
                  <a:lnTo>
                    <a:pt x="22536" y="47540"/>
                  </a:lnTo>
                  <a:lnTo>
                    <a:pt x="2380" y="48521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916A0805-3DC6-1643-9B53-8B3E0EE2367A}"/>
                </a:ext>
              </a:extLst>
            </p:cNvPr>
            <p:cNvSpPr/>
            <p:nvPr/>
          </p:nvSpPr>
          <p:spPr>
            <a:xfrm>
              <a:off x="9746328" y="3169098"/>
              <a:ext cx="83984" cy="84140"/>
            </a:xfrm>
            <a:custGeom>
              <a:avLst/>
              <a:gdLst>
                <a:gd name="connsiteX0" fmla="*/ 83984 w 83984"/>
                <a:gd name="connsiteY0" fmla="*/ 42070 h 84140"/>
                <a:gd name="connsiteX1" fmla="*/ 41992 w 83984"/>
                <a:gd name="connsiteY1" fmla="*/ 84141 h 84140"/>
                <a:gd name="connsiteX2" fmla="*/ 0 w 83984"/>
                <a:gd name="connsiteY2" fmla="*/ 42070 h 84140"/>
                <a:gd name="connsiteX3" fmla="*/ 41992 w 83984"/>
                <a:gd name="connsiteY3" fmla="*/ 0 h 84140"/>
                <a:gd name="connsiteX4" fmla="*/ 83984 w 83984"/>
                <a:gd name="connsiteY4" fmla="*/ 42070 h 8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84" h="84140">
                  <a:moveTo>
                    <a:pt x="83984" y="42070"/>
                  </a:moveTo>
                  <a:cubicBezTo>
                    <a:pt x="83984" y="65305"/>
                    <a:pt x="65184" y="84141"/>
                    <a:pt x="41992" y="84141"/>
                  </a:cubicBezTo>
                  <a:cubicBezTo>
                    <a:pt x="18800" y="84141"/>
                    <a:pt x="0" y="65305"/>
                    <a:pt x="0" y="42070"/>
                  </a:cubicBezTo>
                  <a:cubicBezTo>
                    <a:pt x="0" y="18836"/>
                    <a:pt x="18800" y="0"/>
                    <a:pt x="41992" y="0"/>
                  </a:cubicBezTo>
                  <a:cubicBezTo>
                    <a:pt x="65184" y="0"/>
                    <a:pt x="83984" y="18836"/>
                    <a:pt x="83984" y="42070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BA8BEE0A-5300-794D-8F55-4DA37E66E0C1}"/>
                </a:ext>
              </a:extLst>
            </p:cNvPr>
            <p:cNvSpPr/>
            <p:nvPr/>
          </p:nvSpPr>
          <p:spPr>
            <a:xfrm>
              <a:off x="9935171" y="3070845"/>
              <a:ext cx="69998" cy="70129"/>
            </a:xfrm>
            <a:custGeom>
              <a:avLst/>
              <a:gdLst>
                <a:gd name="connsiteX0" fmla="*/ 17479 w 69998"/>
                <a:gd name="connsiteY0" fmla="*/ 4716 h 70129"/>
                <a:gd name="connsiteX1" fmla="*/ 65291 w 69998"/>
                <a:gd name="connsiteY1" fmla="*/ 17512 h 70129"/>
                <a:gd name="connsiteX2" fmla="*/ 52519 w 69998"/>
                <a:gd name="connsiteY2" fmla="*/ 65413 h 70129"/>
                <a:gd name="connsiteX3" fmla="*/ 4742 w 69998"/>
                <a:gd name="connsiteY3" fmla="*/ 52677 h 70129"/>
                <a:gd name="connsiteX4" fmla="*/ 17420 w 69998"/>
                <a:gd name="connsiteY4" fmla="*/ 4751 h 70129"/>
                <a:gd name="connsiteX5" fmla="*/ 17479 w 69998"/>
                <a:gd name="connsiteY5" fmla="*/ 4716 h 7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98" h="70129">
                  <a:moveTo>
                    <a:pt x="17479" y="4716"/>
                  </a:moveTo>
                  <a:cubicBezTo>
                    <a:pt x="34208" y="-4978"/>
                    <a:pt x="55615" y="751"/>
                    <a:pt x="65291" y="17512"/>
                  </a:cubicBezTo>
                  <a:cubicBezTo>
                    <a:pt x="74966" y="34273"/>
                    <a:pt x="69248" y="55719"/>
                    <a:pt x="52519" y="65413"/>
                  </a:cubicBezTo>
                  <a:cubicBezTo>
                    <a:pt x="35812" y="75093"/>
                    <a:pt x="14437" y="69395"/>
                    <a:pt x="4742" y="52677"/>
                  </a:cubicBezTo>
                  <a:cubicBezTo>
                    <a:pt x="-4967" y="35935"/>
                    <a:pt x="709" y="14478"/>
                    <a:pt x="17420" y="4751"/>
                  </a:cubicBezTo>
                  <a:cubicBezTo>
                    <a:pt x="17440" y="4739"/>
                    <a:pt x="17460" y="4728"/>
                    <a:pt x="17479" y="4716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E11BED81-4EC7-FE43-8ED8-2D065A476986}"/>
                </a:ext>
              </a:extLst>
            </p:cNvPr>
            <p:cNvSpPr/>
            <p:nvPr/>
          </p:nvSpPr>
          <p:spPr>
            <a:xfrm>
              <a:off x="9935230" y="3281310"/>
              <a:ext cx="69998" cy="70078"/>
            </a:xfrm>
            <a:custGeom>
              <a:avLst/>
              <a:gdLst>
                <a:gd name="connsiteX0" fmla="*/ 52413 w 69998"/>
                <a:gd name="connsiteY0" fmla="*/ 4604 h 70078"/>
                <a:gd name="connsiteX1" fmla="*/ 65352 w 69998"/>
                <a:gd name="connsiteY1" fmla="*/ 52460 h 70078"/>
                <a:gd name="connsiteX2" fmla="*/ 17586 w 69998"/>
                <a:gd name="connsiteY2" fmla="*/ 65423 h 70078"/>
                <a:gd name="connsiteX3" fmla="*/ 4647 w 69998"/>
                <a:gd name="connsiteY3" fmla="*/ 17568 h 70078"/>
                <a:gd name="connsiteX4" fmla="*/ 4682 w 69998"/>
                <a:gd name="connsiteY4" fmla="*/ 17506 h 70078"/>
                <a:gd name="connsiteX5" fmla="*/ 52413 w 69998"/>
                <a:gd name="connsiteY5" fmla="*/ 4604 h 7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98" h="70078">
                  <a:moveTo>
                    <a:pt x="52413" y="4604"/>
                  </a:moveTo>
                  <a:cubicBezTo>
                    <a:pt x="69177" y="14239"/>
                    <a:pt x="74970" y="35665"/>
                    <a:pt x="65352" y="52460"/>
                  </a:cubicBezTo>
                  <a:cubicBezTo>
                    <a:pt x="55735" y="69255"/>
                    <a:pt x="34349" y="75059"/>
                    <a:pt x="17586" y="65423"/>
                  </a:cubicBezTo>
                  <a:cubicBezTo>
                    <a:pt x="822" y="55788"/>
                    <a:pt x="-4971" y="34363"/>
                    <a:pt x="4647" y="17568"/>
                  </a:cubicBezTo>
                  <a:cubicBezTo>
                    <a:pt x="4659" y="17547"/>
                    <a:pt x="4670" y="17526"/>
                    <a:pt x="4682" y="17506"/>
                  </a:cubicBezTo>
                  <a:cubicBezTo>
                    <a:pt x="14370" y="821"/>
                    <a:pt x="35663" y="-4935"/>
                    <a:pt x="52413" y="4604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17739F68-F9BC-E040-90F8-BD4B52AC639E}"/>
                </a:ext>
              </a:extLst>
            </p:cNvPr>
            <p:cNvSpPr/>
            <p:nvPr/>
          </p:nvSpPr>
          <p:spPr>
            <a:xfrm>
              <a:off x="9739330" y="3162086"/>
              <a:ext cx="97981" cy="98164"/>
            </a:xfrm>
            <a:custGeom>
              <a:avLst/>
              <a:gdLst>
                <a:gd name="connsiteX0" fmla="*/ 48991 w 97981"/>
                <a:gd name="connsiteY0" fmla="*/ 98164 h 98164"/>
                <a:gd name="connsiteX1" fmla="*/ 0 w 97981"/>
                <a:gd name="connsiteY1" fmla="*/ 49082 h 98164"/>
                <a:gd name="connsiteX2" fmla="*/ 48991 w 97981"/>
                <a:gd name="connsiteY2" fmla="*/ 0 h 98164"/>
                <a:gd name="connsiteX3" fmla="*/ 97982 w 97981"/>
                <a:gd name="connsiteY3" fmla="*/ 49082 h 98164"/>
                <a:gd name="connsiteX4" fmla="*/ 48991 w 97981"/>
                <a:gd name="connsiteY4" fmla="*/ 98164 h 98164"/>
                <a:gd name="connsiteX5" fmla="*/ 48991 w 97981"/>
                <a:gd name="connsiteY5" fmla="*/ 14023 h 98164"/>
                <a:gd name="connsiteX6" fmla="*/ 13997 w 97981"/>
                <a:gd name="connsiteY6" fmla="*/ 49082 h 98164"/>
                <a:gd name="connsiteX7" fmla="*/ 48991 w 97981"/>
                <a:gd name="connsiteY7" fmla="*/ 84141 h 98164"/>
                <a:gd name="connsiteX8" fmla="*/ 83984 w 97981"/>
                <a:gd name="connsiteY8" fmla="*/ 49082 h 98164"/>
                <a:gd name="connsiteX9" fmla="*/ 48991 w 97981"/>
                <a:gd name="connsiteY9" fmla="*/ 14023 h 9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981" h="98164">
                  <a:moveTo>
                    <a:pt x="48991" y="98164"/>
                  </a:moveTo>
                  <a:cubicBezTo>
                    <a:pt x="21934" y="98164"/>
                    <a:pt x="0" y="76190"/>
                    <a:pt x="0" y="49082"/>
                  </a:cubicBezTo>
                  <a:cubicBezTo>
                    <a:pt x="0" y="21975"/>
                    <a:pt x="21934" y="0"/>
                    <a:pt x="48991" y="0"/>
                  </a:cubicBezTo>
                  <a:cubicBezTo>
                    <a:pt x="76047" y="0"/>
                    <a:pt x="97982" y="21975"/>
                    <a:pt x="97982" y="49082"/>
                  </a:cubicBezTo>
                  <a:cubicBezTo>
                    <a:pt x="97982" y="76190"/>
                    <a:pt x="76047" y="98164"/>
                    <a:pt x="48991" y="98164"/>
                  </a:cubicBezTo>
                  <a:close/>
                  <a:moveTo>
                    <a:pt x="48991" y="14023"/>
                  </a:moveTo>
                  <a:cubicBezTo>
                    <a:pt x="29665" y="14023"/>
                    <a:pt x="13997" y="29720"/>
                    <a:pt x="13997" y="49082"/>
                  </a:cubicBezTo>
                  <a:cubicBezTo>
                    <a:pt x="13997" y="68445"/>
                    <a:pt x="29665" y="84141"/>
                    <a:pt x="48991" y="84141"/>
                  </a:cubicBezTo>
                  <a:cubicBezTo>
                    <a:pt x="68317" y="84141"/>
                    <a:pt x="83984" y="68445"/>
                    <a:pt x="83984" y="49082"/>
                  </a:cubicBezTo>
                  <a:cubicBezTo>
                    <a:pt x="83984" y="29720"/>
                    <a:pt x="68317" y="14023"/>
                    <a:pt x="48991" y="14023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251431C4-3B88-C74E-8BDC-EB07C732F80A}"/>
                </a:ext>
              </a:extLst>
            </p:cNvPr>
            <p:cNvSpPr/>
            <p:nvPr/>
          </p:nvSpPr>
          <p:spPr>
            <a:xfrm>
              <a:off x="9928248" y="3063883"/>
              <a:ext cx="84069" cy="84179"/>
            </a:xfrm>
            <a:custGeom>
              <a:avLst/>
              <a:gdLst>
                <a:gd name="connsiteX0" fmla="*/ 42039 w 84069"/>
                <a:gd name="connsiteY0" fmla="*/ 84180 h 84179"/>
                <a:gd name="connsiteX1" fmla="*/ 0 w 84069"/>
                <a:gd name="connsiteY1" fmla="*/ 42156 h 84179"/>
                <a:gd name="connsiteX2" fmla="*/ 21043 w 84069"/>
                <a:gd name="connsiteY2" fmla="*/ 5648 h 84179"/>
                <a:gd name="connsiteX3" fmla="*/ 21043 w 84069"/>
                <a:gd name="connsiteY3" fmla="*/ 5648 h 84179"/>
                <a:gd name="connsiteX4" fmla="*/ 78408 w 84069"/>
                <a:gd name="connsiteY4" fmla="*/ 21034 h 84179"/>
                <a:gd name="connsiteX5" fmla="*/ 78432 w 84069"/>
                <a:gd name="connsiteY5" fmla="*/ 21074 h 84179"/>
                <a:gd name="connsiteX6" fmla="*/ 82631 w 84069"/>
                <a:gd name="connsiteY6" fmla="*/ 53048 h 84179"/>
                <a:gd name="connsiteX7" fmla="*/ 63035 w 84069"/>
                <a:gd name="connsiteY7" fmla="*/ 78570 h 84179"/>
                <a:gd name="connsiteX8" fmla="*/ 42039 w 84069"/>
                <a:gd name="connsiteY8" fmla="*/ 84180 h 84179"/>
                <a:gd name="connsiteX9" fmla="*/ 28041 w 84069"/>
                <a:gd name="connsiteY9" fmla="*/ 17849 h 84179"/>
                <a:gd name="connsiteX10" fmla="*/ 17879 w 84069"/>
                <a:gd name="connsiteY10" fmla="*/ 56184 h 84179"/>
                <a:gd name="connsiteX11" fmla="*/ 34760 w 84069"/>
                <a:gd name="connsiteY11" fmla="*/ 69175 h 84179"/>
                <a:gd name="connsiteX12" fmla="*/ 56036 w 84069"/>
                <a:gd name="connsiteY12" fmla="*/ 66370 h 84179"/>
                <a:gd name="connsiteX13" fmla="*/ 69053 w 84069"/>
                <a:gd name="connsiteY13" fmla="*/ 49402 h 84179"/>
                <a:gd name="connsiteX14" fmla="*/ 66253 w 84069"/>
                <a:gd name="connsiteY14" fmla="*/ 28086 h 84179"/>
                <a:gd name="connsiteX15" fmla="*/ 28040 w 84069"/>
                <a:gd name="connsiteY15" fmla="*/ 17849 h 8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069" h="84179">
                  <a:moveTo>
                    <a:pt x="42039" y="84180"/>
                  </a:moveTo>
                  <a:cubicBezTo>
                    <a:pt x="18847" y="84206"/>
                    <a:pt x="26" y="65391"/>
                    <a:pt x="0" y="42156"/>
                  </a:cubicBezTo>
                  <a:cubicBezTo>
                    <a:pt x="-17" y="27090"/>
                    <a:pt x="8009" y="13165"/>
                    <a:pt x="21043" y="5648"/>
                  </a:cubicBezTo>
                  <a:lnTo>
                    <a:pt x="21043" y="5648"/>
                  </a:lnTo>
                  <a:cubicBezTo>
                    <a:pt x="41125" y="-5974"/>
                    <a:pt x="66808" y="914"/>
                    <a:pt x="78408" y="21034"/>
                  </a:cubicBezTo>
                  <a:cubicBezTo>
                    <a:pt x="78416" y="21047"/>
                    <a:pt x="78424" y="21061"/>
                    <a:pt x="78432" y="21074"/>
                  </a:cubicBezTo>
                  <a:cubicBezTo>
                    <a:pt x="84015" y="30750"/>
                    <a:pt x="85526" y="42254"/>
                    <a:pt x="82631" y="53048"/>
                  </a:cubicBezTo>
                  <a:cubicBezTo>
                    <a:pt x="79736" y="63822"/>
                    <a:pt x="72687" y="73003"/>
                    <a:pt x="63035" y="78570"/>
                  </a:cubicBezTo>
                  <a:cubicBezTo>
                    <a:pt x="56636" y="82223"/>
                    <a:pt x="49403" y="84156"/>
                    <a:pt x="42039" y="84180"/>
                  </a:cubicBezTo>
                  <a:close/>
                  <a:moveTo>
                    <a:pt x="28041" y="17849"/>
                  </a:moveTo>
                  <a:cubicBezTo>
                    <a:pt x="14669" y="25623"/>
                    <a:pt x="10119" y="42787"/>
                    <a:pt x="17879" y="56184"/>
                  </a:cubicBezTo>
                  <a:cubicBezTo>
                    <a:pt x="21580" y="62572"/>
                    <a:pt x="27645" y="67240"/>
                    <a:pt x="34760" y="69175"/>
                  </a:cubicBezTo>
                  <a:cubicBezTo>
                    <a:pt x="41942" y="71108"/>
                    <a:pt x="49597" y="70099"/>
                    <a:pt x="56036" y="66370"/>
                  </a:cubicBezTo>
                  <a:cubicBezTo>
                    <a:pt x="62443" y="62660"/>
                    <a:pt x="67123" y="56559"/>
                    <a:pt x="69053" y="49402"/>
                  </a:cubicBezTo>
                  <a:cubicBezTo>
                    <a:pt x="70983" y="42206"/>
                    <a:pt x="69976" y="34537"/>
                    <a:pt x="66253" y="28086"/>
                  </a:cubicBezTo>
                  <a:cubicBezTo>
                    <a:pt x="58514" y="14699"/>
                    <a:pt x="41416" y="10119"/>
                    <a:pt x="28040" y="17849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EBAB3A86-8C73-0349-88A2-0538DFEDAE42}"/>
                </a:ext>
              </a:extLst>
            </p:cNvPr>
            <p:cNvSpPr/>
            <p:nvPr/>
          </p:nvSpPr>
          <p:spPr>
            <a:xfrm rot="-1799400">
              <a:off x="9816343" y="3152020"/>
              <a:ext cx="125976" cy="14023"/>
            </a:xfrm>
            <a:custGeom>
              <a:avLst/>
              <a:gdLst>
                <a:gd name="connsiteX0" fmla="*/ 0 w 125976"/>
                <a:gd name="connsiteY0" fmla="*/ 0 h 14023"/>
                <a:gd name="connsiteX1" fmla="*/ 125976 w 125976"/>
                <a:gd name="connsiteY1" fmla="*/ 0 h 14023"/>
                <a:gd name="connsiteX2" fmla="*/ 125976 w 125976"/>
                <a:gd name="connsiteY2" fmla="*/ 14024 h 14023"/>
                <a:gd name="connsiteX3" fmla="*/ 0 w 125976"/>
                <a:gd name="connsiteY3" fmla="*/ 14024 h 1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76" h="14023">
                  <a:moveTo>
                    <a:pt x="0" y="0"/>
                  </a:moveTo>
                  <a:lnTo>
                    <a:pt x="125976" y="0"/>
                  </a:lnTo>
                  <a:lnTo>
                    <a:pt x="125976" y="14024"/>
                  </a:lnTo>
                  <a:lnTo>
                    <a:pt x="0" y="14024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B73BDEFC-4236-E240-A4FA-F298EDBBA0AC}"/>
                </a:ext>
              </a:extLst>
            </p:cNvPr>
            <p:cNvSpPr/>
            <p:nvPr/>
          </p:nvSpPr>
          <p:spPr>
            <a:xfrm>
              <a:off x="9927986" y="3274235"/>
              <a:ext cx="84190" cy="84180"/>
            </a:xfrm>
            <a:custGeom>
              <a:avLst/>
              <a:gdLst>
                <a:gd name="connsiteX0" fmla="*/ 42160 w 84190"/>
                <a:gd name="connsiteY0" fmla="*/ 84180 h 84180"/>
                <a:gd name="connsiteX1" fmla="*/ 0 w 84190"/>
                <a:gd name="connsiteY1" fmla="*/ 42278 h 84180"/>
                <a:gd name="connsiteX2" fmla="*/ 31242 w 84190"/>
                <a:gd name="connsiteY2" fmla="*/ 1441 h 84180"/>
                <a:gd name="connsiteX3" fmla="*/ 63156 w 84190"/>
                <a:gd name="connsiteY3" fmla="*/ 5649 h 84180"/>
                <a:gd name="connsiteX4" fmla="*/ 82752 w 84190"/>
                <a:gd name="connsiteY4" fmla="*/ 31171 h 84180"/>
                <a:gd name="connsiteX5" fmla="*/ 78553 w 84190"/>
                <a:gd name="connsiteY5" fmla="*/ 63145 h 84180"/>
                <a:gd name="connsiteX6" fmla="*/ 42160 w 84190"/>
                <a:gd name="connsiteY6" fmla="*/ 84180 h 84180"/>
                <a:gd name="connsiteX7" fmla="*/ 42160 w 84190"/>
                <a:gd name="connsiteY7" fmla="*/ 14063 h 84180"/>
                <a:gd name="connsiteX8" fmla="*/ 34881 w 84190"/>
                <a:gd name="connsiteY8" fmla="*/ 15044 h 84180"/>
                <a:gd name="connsiteX9" fmla="*/ 15196 w 84190"/>
                <a:gd name="connsiteY9" fmla="*/ 49458 h 84180"/>
                <a:gd name="connsiteX10" fmla="*/ 28163 w 84190"/>
                <a:gd name="connsiteY10" fmla="*/ 66370 h 84180"/>
                <a:gd name="connsiteX11" fmla="*/ 66375 w 84190"/>
                <a:gd name="connsiteY11" fmla="*/ 56133 h 84180"/>
                <a:gd name="connsiteX12" fmla="*/ 69175 w 84190"/>
                <a:gd name="connsiteY12" fmla="*/ 34817 h 84180"/>
                <a:gd name="connsiteX13" fmla="*/ 56158 w 84190"/>
                <a:gd name="connsiteY13" fmla="*/ 17849 h 84180"/>
                <a:gd name="connsiteX14" fmla="*/ 56157 w 84190"/>
                <a:gd name="connsiteY14" fmla="*/ 17849 h 84180"/>
                <a:gd name="connsiteX15" fmla="*/ 42160 w 84190"/>
                <a:gd name="connsiteY15" fmla="*/ 14063 h 8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190" h="84180">
                  <a:moveTo>
                    <a:pt x="42160" y="84180"/>
                  </a:moveTo>
                  <a:cubicBezTo>
                    <a:pt x="18969" y="84273"/>
                    <a:pt x="93" y="65512"/>
                    <a:pt x="0" y="42278"/>
                  </a:cubicBezTo>
                  <a:cubicBezTo>
                    <a:pt x="-76" y="23129"/>
                    <a:pt x="12765" y="6344"/>
                    <a:pt x="31242" y="1441"/>
                  </a:cubicBezTo>
                  <a:cubicBezTo>
                    <a:pt x="42016" y="-1459"/>
                    <a:pt x="53498" y="55"/>
                    <a:pt x="63156" y="5649"/>
                  </a:cubicBezTo>
                  <a:cubicBezTo>
                    <a:pt x="72808" y="11216"/>
                    <a:pt x="79857" y="20397"/>
                    <a:pt x="82752" y="31171"/>
                  </a:cubicBezTo>
                  <a:cubicBezTo>
                    <a:pt x="85647" y="41965"/>
                    <a:pt x="84136" y="53469"/>
                    <a:pt x="78553" y="63145"/>
                  </a:cubicBezTo>
                  <a:cubicBezTo>
                    <a:pt x="71047" y="76170"/>
                    <a:pt x="57172" y="84190"/>
                    <a:pt x="42160" y="84180"/>
                  </a:cubicBezTo>
                  <a:close/>
                  <a:moveTo>
                    <a:pt x="42160" y="14063"/>
                  </a:moveTo>
                  <a:cubicBezTo>
                    <a:pt x="39700" y="14053"/>
                    <a:pt x="37251" y="14383"/>
                    <a:pt x="34881" y="15044"/>
                  </a:cubicBezTo>
                  <a:cubicBezTo>
                    <a:pt x="19960" y="19101"/>
                    <a:pt x="11147" y="34509"/>
                    <a:pt x="15196" y="49458"/>
                  </a:cubicBezTo>
                  <a:cubicBezTo>
                    <a:pt x="17127" y="56586"/>
                    <a:pt x="21787" y="62663"/>
                    <a:pt x="28163" y="66370"/>
                  </a:cubicBezTo>
                  <a:cubicBezTo>
                    <a:pt x="41538" y="74100"/>
                    <a:pt x="58636" y="69520"/>
                    <a:pt x="66375" y="56133"/>
                  </a:cubicBezTo>
                  <a:cubicBezTo>
                    <a:pt x="70098" y="49682"/>
                    <a:pt x="71105" y="42013"/>
                    <a:pt x="69175" y="34817"/>
                  </a:cubicBezTo>
                  <a:cubicBezTo>
                    <a:pt x="67245" y="27660"/>
                    <a:pt x="62565" y="21559"/>
                    <a:pt x="56158" y="17849"/>
                  </a:cubicBezTo>
                  <a:lnTo>
                    <a:pt x="56157" y="17849"/>
                  </a:lnTo>
                  <a:cubicBezTo>
                    <a:pt x="51904" y="15377"/>
                    <a:pt x="47077" y="14071"/>
                    <a:pt x="42160" y="14063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3DBDB8A6-6266-1246-B1E0-B007F8035879}"/>
                </a:ext>
              </a:extLst>
            </p:cNvPr>
            <p:cNvSpPr/>
            <p:nvPr/>
          </p:nvSpPr>
          <p:spPr>
            <a:xfrm rot="-3600000">
              <a:off x="9872403" y="3200693"/>
              <a:ext cx="13997" cy="126211"/>
            </a:xfrm>
            <a:custGeom>
              <a:avLst/>
              <a:gdLst>
                <a:gd name="connsiteX0" fmla="*/ 0 w 13997"/>
                <a:gd name="connsiteY0" fmla="*/ 0 h 126211"/>
                <a:gd name="connsiteX1" fmla="*/ 13997 w 13997"/>
                <a:gd name="connsiteY1" fmla="*/ 0 h 126211"/>
                <a:gd name="connsiteX2" fmla="*/ 13997 w 13997"/>
                <a:gd name="connsiteY2" fmla="*/ 126211 h 126211"/>
                <a:gd name="connsiteX3" fmla="*/ 0 w 13997"/>
                <a:gd name="connsiteY3" fmla="*/ 126211 h 12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97" h="126211">
                  <a:moveTo>
                    <a:pt x="0" y="0"/>
                  </a:moveTo>
                  <a:lnTo>
                    <a:pt x="13997" y="0"/>
                  </a:lnTo>
                  <a:lnTo>
                    <a:pt x="13997" y="126211"/>
                  </a:lnTo>
                  <a:lnTo>
                    <a:pt x="0" y="126211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5A327E54-46BD-AC44-AFCD-B091F70D6419}"/>
                </a:ext>
              </a:extLst>
            </p:cNvPr>
            <p:cNvSpPr/>
            <p:nvPr/>
          </p:nvSpPr>
          <p:spPr>
            <a:xfrm>
              <a:off x="6190997" y="2229482"/>
              <a:ext cx="755857" cy="364653"/>
            </a:xfrm>
            <a:custGeom>
              <a:avLst/>
              <a:gdLst>
                <a:gd name="connsiteX0" fmla="*/ 664875 w 755857"/>
                <a:gd name="connsiteY0" fmla="*/ 182348 h 364653"/>
                <a:gd name="connsiteX1" fmla="*/ 643879 w 755857"/>
                <a:gd name="connsiteY1" fmla="*/ 182348 h 364653"/>
                <a:gd name="connsiteX2" fmla="*/ 461956 w 755857"/>
                <a:gd name="connsiteY2" fmla="*/ 0 h 364653"/>
                <a:gd name="connsiteX3" fmla="*/ 283587 w 755857"/>
                <a:gd name="connsiteY3" fmla="*/ 146027 h 364653"/>
                <a:gd name="connsiteX4" fmla="*/ 187318 w 755857"/>
                <a:gd name="connsiteY4" fmla="*/ 122994 h 364653"/>
                <a:gd name="connsiteX5" fmla="*/ 153971 w 755857"/>
                <a:gd name="connsiteY5" fmla="*/ 182348 h 364653"/>
                <a:gd name="connsiteX6" fmla="*/ 90983 w 755857"/>
                <a:gd name="connsiteY6" fmla="*/ 182348 h 364653"/>
                <a:gd name="connsiteX7" fmla="*/ 0 w 755857"/>
                <a:gd name="connsiteY7" fmla="*/ 273500 h 364653"/>
                <a:gd name="connsiteX8" fmla="*/ 90983 w 755857"/>
                <a:gd name="connsiteY8" fmla="*/ 364653 h 364653"/>
                <a:gd name="connsiteX9" fmla="*/ 664875 w 755857"/>
                <a:gd name="connsiteY9" fmla="*/ 364653 h 364653"/>
                <a:gd name="connsiteX10" fmla="*/ 755858 w 755857"/>
                <a:gd name="connsiteY10" fmla="*/ 273500 h 364653"/>
                <a:gd name="connsiteX11" fmla="*/ 664875 w 755857"/>
                <a:gd name="connsiteY11" fmla="*/ 182348 h 36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5857" h="364653">
                  <a:moveTo>
                    <a:pt x="664875" y="182348"/>
                  </a:moveTo>
                  <a:lnTo>
                    <a:pt x="643879" y="182348"/>
                  </a:lnTo>
                  <a:cubicBezTo>
                    <a:pt x="643902" y="81663"/>
                    <a:pt x="562453" y="24"/>
                    <a:pt x="461956" y="0"/>
                  </a:cubicBezTo>
                  <a:cubicBezTo>
                    <a:pt x="375401" y="-20"/>
                    <a:pt x="300811" y="61045"/>
                    <a:pt x="283587" y="146027"/>
                  </a:cubicBezTo>
                  <a:cubicBezTo>
                    <a:pt x="263351" y="113033"/>
                    <a:pt x="220250" y="102720"/>
                    <a:pt x="187318" y="122994"/>
                  </a:cubicBezTo>
                  <a:cubicBezTo>
                    <a:pt x="166713" y="135678"/>
                    <a:pt x="154104" y="158120"/>
                    <a:pt x="153971" y="182348"/>
                  </a:cubicBezTo>
                  <a:lnTo>
                    <a:pt x="90983" y="182348"/>
                  </a:lnTo>
                  <a:cubicBezTo>
                    <a:pt x="40734" y="182348"/>
                    <a:pt x="0" y="223158"/>
                    <a:pt x="0" y="273500"/>
                  </a:cubicBezTo>
                  <a:cubicBezTo>
                    <a:pt x="0" y="323843"/>
                    <a:pt x="40734" y="364653"/>
                    <a:pt x="90983" y="364653"/>
                  </a:cubicBezTo>
                  <a:lnTo>
                    <a:pt x="664875" y="364653"/>
                  </a:lnTo>
                  <a:cubicBezTo>
                    <a:pt x="715123" y="364653"/>
                    <a:pt x="755858" y="323843"/>
                    <a:pt x="755858" y="273500"/>
                  </a:cubicBezTo>
                  <a:cubicBezTo>
                    <a:pt x="755858" y="223158"/>
                    <a:pt x="715123" y="182348"/>
                    <a:pt x="664875" y="182348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38723ED6-3EE9-5341-ADFA-27F0979716BE}"/>
                </a:ext>
              </a:extLst>
            </p:cNvPr>
            <p:cNvSpPr/>
            <p:nvPr/>
          </p:nvSpPr>
          <p:spPr>
            <a:xfrm>
              <a:off x="6183999" y="2219993"/>
              <a:ext cx="769855" cy="381154"/>
            </a:xfrm>
            <a:custGeom>
              <a:avLst/>
              <a:gdLst>
                <a:gd name="connsiteX0" fmla="*/ 671874 w 769855"/>
                <a:gd name="connsiteY0" fmla="*/ 381154 h 381154"/>
                <a:gd name="connsiteX1" fmla="*/ 97982 w 769855"/>
                <a:gd name="connsiteY1" fmla="*/ 381154 h 381154"/>
                <a:gd name="connsiteX2" fmla="*/ 0 w 769855"/>
                <a:gd name="connsiteY2" fmla="*/ 282990 h 381154"/>
                <a:gd name="connsiteX3" fmla="*/ 97982 w 769855"/>
                <a:gd name="connsiteY3" fmla="*/ 184826 h 381154"/>
                <a:gd name="connsiteX4" fmla="*/ 153971 w 769855"/>
                <a:gd name="connsiteY4" fmla="*/ 184826 h 381154"/>
                <a:gd name="connsiteX5" fmla="*/ 230677 w 769855"/>
                <a:gd name="connsiteY5" fmla="*/ 114708 h 381154"/>
                <a:gd name="connsiteX6" fmla="*/ 286666 w 769855"/>
                <a:gd name="connsiteY6" fmla="*/ 139530 h 381154"/>
                <a:gd name="connsiteX7" fmla="*/ 518708 w 769855"/>
                <a:gd name="connsiteY7" fmla="*/ 6724 h 381154"/>
                <a:gd name="connsiteX8" fmla="*/ 657876 w 769855"/>
                <a:gd name="connsiteY8" fmla="*/ 184826 h 381154"/>
                <a:gd name="connsiteX9" fmla="*/ 671874 w 769855"/>
                <a:gd name="connsiteY9" fmla="*/ 184826 h 381154"/>
                <a:gd name="connsiteX10" fmla="*/ 769855 w 769855"/>
                <a:gd name="connsiteY10" fmla="*/ 282990 h 381154"/>
                <a:gd name="connsiteX11" fmla="*/ 671874 w 769855"/>
                <a:gd name="connsiteY11" fmla="*/ 381154 h 381154"/>
                <a:gd name="connsiteX12" fmla="*/ 97982 w 769855"/>
                <a:gd name="connsiteY12" fmla="*/ 198849 h 381154"/>
                <a:gd name="connsiteX13" fmla="*/ 13997 w 769855"/>
                <a:gd name="connsiteY13" fmla="*/ 282990 h 381154"/>
                <a:gd name="connsiteX14" fmla="*/ 97982 w 769855"/>
                <a:gd name="connsiteY14" fmla="*/ 367131 h 381154"/>
                <a:gd name="connsiteX15" fmla="*/ 671874 w 769855"/>
                <a:gd name="connsiteY15" fmla="*/ 367131 h 381154"/>
                <a:gd name="connsiteX16" fmla="*/ 755858 w 769855"/>
                <a:gd name="connsiteY16" fmla="*/ 282990 h 381154"/>
                <a:gd name="connsiteX17" fmla="*/ 671874 w 769855"/>
                <a:gd name="connsiteY17" fmla="*/ 198849 h 381154"/>
                <a:gd name="connsiteX18" fmla="*/ 643879 w 769855"/>
                <a:gd name="connsiteY18" fmla="*/ 198849 h 381154"/>
                <a:gd name="connsiteX19" fmla="*/ 643879 w 769855"/>
                <a:gd name="connsiteY19" fmla="*/ 191837 h 381154"/>
                <a:gd name="connsiteX20" fmla="*/ 469088 w 769855"/>
                <a:gd name="connsiteY20" fmla="*/ 16368 h 381154"/>
                <a:gd name="connsiteX21" fmla="*/ 297444 w 769855"/>
                <a:gd name="connsiteY21" fmla="*/ 156779 h 381154"/>
                <a:gd name="connsiteX22" fmla="*/ 293945 w 769855"/>
                <a:gd name="connsiteY22" fmla="*/ 174448 h 381154"/>
                <a:gd name="connsiteX23" fmla="*/ 284566 w 769855"/>
                <a:gd name="connsiteY23" fmla="*/ 159163 h 381154"/>
                <a:gd name="connsiteX24" fmla="*/ 198246 w 769855"/>
                <a:gd name="connsiteY24" fmla="*/ 137944 h 381154"/>
                <a:gd name="connsiteX25" fmla="*/ 167968 w 769855"/>
                <a:gd name="connsiteY25" fmla="*/ 191837 h 381154"/>
                <a:gd name="connsiteX26" fmla="*/ 167968 w 769855"/>
                <a:gd name="connsiteY26" fmla="*/ 198849 h 38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69855" h="381154">
                  <a:moveTo>
                    <a:pt x="671874" y="381154"/>
                  </a:moveTo>
                  <a:lnTo>
                    <a:pt x="97982" y="381154"/>
                  </a:lnTo>
                  <a:cubicBezTo>
                    <a:pt x="43868" y="381154"/>
                    <a:pt x="0" y="337205"/>
                    <a:pt x="0" y="282990"/>
                  </a:cubicBezTo>
                  <a:cubicBezTo>
                    <a:pt x="0" y="228775"/>
                    <a:pt x="43868" y="184826"/>
                    <a:pt x="97982" y="184826"/>
                  </a:cubicBezTo>
                  <a:lnTo>
                    <a:pt x="153971" y="184826"/>
                  </a:lnTo>
                  <a:cubicBezTo>
                    <a:pt x="157717" y="145158"/>
                    <a:pt x="190907" y="114820"/>
                    <a:pt x="230677" y="114708"/>
                  </a:cubicBezTo>
                  <a:cubicBezTo>
                    <a:pt x="251984" y="114769"/>
                    <a:pt x="272291" y="123772"/>
                    <a:pt x="286666" y="139530"/>
                  </a:cubicBezTo>
                  <a:cubicBezTo>
                    <a:pt x="314138" y="38660"/>
                    <a:pt x="418027" y="-20799"/>
                    <a:pt x="518708" y="6724"/>
                  </a:cubicBezTo>
                  <a:cubicBezTo>
                    <a:pt x="599288" y="28752"/>
                    <a:pt x="655874" y="101168"/>
                    <a:pt x="657876" y="184826"/>
                  </a:cubicBezTo>
                  <a:lnTo>
                    <a:pt x="671874" y="184826"/>
                  </a:lnTo>
                  <a:cubicBezTo>
                    <a:pt x="725987" y="184826"/>
                    <a:pt x="769855" y="228775"/>
                    <a:pt x="769855" y="282990"/>
                  </a:cubicBezTo>
                  <a:cubicBezTo>
                    <a:pt x="769855" y="337205"/>
                    <a:pt x="725987" y="381154"/>
                    <a:pt x="671874" y="381154"/>
                  </a:cubicBezTo>
                  <a:close/>
                  <a:moveTo>
                    <a:pt x="97982" y="198849"/>
                  </a:moveTo>
                  <a:cubicBezTo>
                    <a:pt x="51598" y="198849"/>
                    <a:pt x="13997" y="236520"/>
                    <a:pt x="13997" y="282990"/>
                  </a:cubicBezTo>
                  <a:cubicBezTo>
                    <a:pt x="13997" y="329460"/>
                    <a:pt x="51598" y="367131"/>
                    <a:pt x="97982" y="367131"/>
                  </a:cubicBezTo>
                  <a:lnTo>
                    <a:pt x="671874" y="367131"/>
                  </a:lnTo>
                  <a:cubicBezTo>
                    <a:pt x="718257" y="367131"/>
                    <a:pt x="755858" y="329460"/>
                    <a:pt x="755858" y="282990"/>
                  </a:cubicBezTo>
                  <a:cubicBezTo>
                    <a:pt x="755858" y="236520"/>
                    <a:pt x="718257" y="198849"/>
                    <a:pt x="671874" y="198849"/>
                  </a:cubicBezTo>
                  <a:lnTo>
                    <a:pt x="643879" y="198849"/>
                  </a:lnTo>
                  <a:lnTo>
                    <a:pt x="643879" y="191837"/>
                  </a:lnTo>
                  <a:cubicBezTo>
                    <a:pt x="643976" y="95025"/>
                    <a:pt x="565719" y="16465"/>
                    <a:pt x="469088" y="16368"/>
                  </a:cubicBezTo>
                  <a:cubicBezTo>
                    <a:pt x="385811" y="16284"/>
                    <a:pt x="314016" y="75015"/>
                    <a:pt x="297444" y="156779"/>
                  </a:cubicBezTo>
                  <a:lnTo>
                    <a:pt x="293945" y="174448"/>
                  </a:lnTo>
                  <a:lnTo>
                    <a:pt x="284566" y="159163"/>
                  </a:lnTo>
                  <a:cubicBezTo>
                    <a:pt x="266578" y="129422"/>
                    <a:pt x="227931" y="119922"/>
                    <a:pt x="198246" y="137944"/>
                  </a:cubicBezTo>
                  <a:cubicBezTo>
                    <a:pt x="179436" y="149363"/>
                    <a:pt x="167953" y="169803"/>
                    <a:pt x="167968" y="191837"/>
                  </a:cubicBezTo>
                  <a:lnTo>
                    <a:pt x="167968" y="198849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5" name="Freeform 184">
              <a:extLst>
                <a:ext uri="{FF2B5EF4-FFF2-40B4-BE49-F238E27FC236}">
                  <a16:creationId xmlns:a16="http://schemas.microsoft.com/office/drawing/2014/main" id="{2CB50388-8C8C-7546-BFF3-31009A692018}"/>
                </a:ext>
              </a:extLst>
            </p:cNvPr>
            <p:cNvSpPr/>
            <p:nvPr/>
          </p:nvSpPr>
          <p:spPr>
            <a:xfrm>
              <a:off x="9339425" y="5285662"/>
              <a:ext cx="259753" cy="260238"/>
            </a:xfrm>
            <a:custGeom>
              <a:avLst/>
              <a:gdLst>
                <a:gd name="connsiteX0" fmla="*/ 247473 w 259753"/>
                <a:gd name="connsiteY0" fmla="*/ 247935 h 260238"/>
                <a:gd name="connsiteX1" fmla="*/ 247473 w 259753"/>
                <a:gd name="connsiteY1" fmla="*/ 247935 h 260238"/>
                <a:gd name="connsiteX2" fmla="*/ 188125 w 259753"/>
                <a:gd name="connsiteY2" fmla="*/ 247935 h 260238"/>
                <a:gd name="connsiteX3" fmla="*/ 0 w 259753"/>
                <a:gd name="connsiteY3" fmla="*/ 59600 h 260238"/>
                <a:gd name="connsiteX4" fmla="*/ 59489 w 259753"/>
                <a:gd name="connsiteY4" fmla="*/ 0 h 260238"/>
                <a:gd name="connsiteX5" fmla="*/ 247473 w 259753"/>
                <a:gd name="connsiteY5" fmla="*/ 188476 h 260238"/>
                <a:gd name="connsiteX6" fmla="*/ 247473 w 259753"/>
                <a:gd name="connsiteY6" fmla="*/ 247935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53" h="260238">
                  <a:moveTo>
                    <a:pt x="247473" y="247935"/>
                  </a:moveTo>
                  <a:lnTo>
                    <a:pt x="247473" y="247935"/>
                  </a:lnTo>
                  <a:cubicBezTo>
                    <a:pt x="231079" y="264340"/>
                    <a:pt x="204519" y="264340"/>
                    <a:pt x="188125" y="247935"/>
                  </a:cubicBezTo>
                  <a:lnTo>
                    <a:pt x="0" y="59600"/>
                  </a:lnTo>
                  <a:lnTo>
                    <a:pt x="59489" y="0"/>
                  </a:lnTo>
                  <a:lnTo>
                    <a:pt x="247473" y="188476"/>
                  </a:lnTo>
                  <a:cubicBezTo>
                    <a:pt x="263847" y="204901"/>
                    <a:pt x="263847" y="231510"/>
                    <a:pt x="247473" y="247935"/>
                  </a:cubicBezTo>
                  <a:close/>
                </a:path>
              </a:pathLst>
            </a:custGeom>
            <a:solidFill>
              <a:srgbClr val="ADD5F7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EAA8A7A5-FB70-EF4A-BD24-A3BAE1469A4A}"/>
                </a:ext>
              </a:extLst>
            </p:cNvPr>
            <p:cNvSpPr/>
            <p:nvPr/>
          </p:nvSpPr>
          <p:spPr>
            <a:xfrm>
              <a:off x="9329767" y="5275425"/>
              <a:ext cx="276955" cy="277526"/>
            </a:xfrm>
            <a:custGeom>
              <a:avLst/>
              <a:gdLst>
                <a:gd name="connsiteX0" fmla="*/ 227597 w 276955"/>
                <a:gd name="connsiteY0" fmla="*/ 277525 h 277526"/>
                <a:gd name="connsiteX1" fmla="*/ 193024 w 276955"/>
                <a:gd name="connsiteY1" fmla="*/ 263501 h 277526"/>
                <a:gd name="connsiteX2" fmla="*/ 0 w 276955"/>
                <a:gd name="connsiteY2" fmla="*/ 70117 h 277526"/>
                <a:gd name="connsiteX3" fmla="*/ 69287 w 276955"/>
                <a:gd name="connsiteY3" fmla="*/ 0 h 277526"/>
                <a:gd name="connsiteX4" fmla="*/ 262311 w 276955"/>
                <a:gd name="connsiteY4" fmla="*/ 193384 h 277526"/>
                <a:gd name="connsiteX5" fmla="*/ 262818 w 276955"/>
                <a:gd name="connsiteY5" fmla="*/ 262993 h 277526"/>
                <a:gd name="connsiteX6" fmla="*/ 262311 w 276955"/>
                <a:gd name="connsiteY6" fmla="*/ 263502 h 277526"/>
                <a:gd name="connsiteX7" fmla="*/ 262311 w 276955"/>
                <a:gd name="connsiteY7" fmla="*/ 263501 h 277526"/>
                <a:gd name="connsiteX8" fmla="*/ 227597 w 276955"/>
                <a:gd name="connsiteY8" fmla="*/ 277525 h 277526"/>
                <a:gd name="connsiteX9" fmla="*/ 19736 w 276955"/>
                <a:gd name="connsiteY9" fmla="*/ 69837 h 277526"/>
                <a:gd name="connsiteX10" fmla="*/ 202822 w 276955"/>
                <a:gd name="connsiteY10" fmla="*/ 253264 h 277526"/>
                <a:gd name="connsiteX11" fmla="*/ 252373 w 276955"/>
                <a:gd name="connsiteY11" fmla="*/ 253264 h 277526"/>
                <a:gd name="connsiteX12" fmla="*/ 252372 w 276955"/>
                <a:gd name="connsiteY12" fmla="*/ 253264 h 277526"/>
                <a:gd name="connsiteX13" fmla="*/ 252372 w 276955"/>
                <a:gd name="connsiteY13" fmla="*/ 203621 h 277526"/>
                <a:gd name="connsiteX14" fmla="*/ 69287 w 276955"/>
                <a:gd name="connsiteY14" fmla="*/ 20194 h 27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6955" h="277526">
                  <a:moveTo>
                    <a:pt x="227597" y="277525"/>
                  </a:moveTo>
                  <a:cubicBezTo>
                    <a:pt x="214669" y="277647"/>
                    <a:pt x="202226" y="272599"/>
                    <a:pt x="193024" y="263501"/>
                  </a:cubicBezTo>
                  <a:lnTo>
                    <a:pt x="0" y="70117"/>
                  </a:lnTo>
                  <a:lnTo>
                    <a:pt x="69287" y="0"/>
                  </a:lnTo>
                  <a:lnTo>
                    <a:pt x="262311" y="193384"/>
                  </a:lnTo>
                  <a:cubicBezTo>
                    <a:pt x="281637" y="212466"/>
                    <a:pt x="281864" y="243631"/>
                    <a:pt x="262818" y="262993"/>
                  </a:cubicBezTo>
                  <a:cubicBezTo>
                    <a:pt x="262651" y="263164"/>
                    <a:pt x="262481" y="263333"/>
                    <a:pt x="262311" y="263502"/>
                  </a:cubicBezTo>
                  <a:lnTo>
                    <a:pt x="262311" y="263501"/>
                  </a:lnTo>
                  <a:cubicBezTo>
                    <a:pt x="253048" y="272594"/>
                    <a:pt x="240565" y="277637"/>
                    <a:pt x="227597" y="277525"/>
                  </a:cubicBezTo>
                  <a:close/>
                  <a:moveTo>
                    <a:pt x="19736" y="69837"/>
                  </a:moveTo>
                  <a:lnTo>
                    <a:pt x="202822" y="253264"/>
                  </a:lnTo>
                  <a:cubicBezTo>
                    <a:pt x="216678" y="266549"/>
                    <a:pt x="238517" y="266549"/>
                    <a:pt x="252373" y="253264"/>
                  </a:cubicBezTo>
                  <a:lnTo>
                    <a:pt x="252372" y="253264"/>
                  </a:lnTo>
                  <a:cubicBezTo>
                    <a:pt x="266003" y="239534"/>
                    <a:pt x="266003" y="217351"/>
                    <a:pt x="252372" y="203621"/>
                  </a:cubicBezTo>
                  <a:lnTo>
                    <a:pt x="69287" y="20194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D677E09B-6B48-C344-8ED5-24D5B2B198FE}"/>
                </a:ext>
              </a:extLst>
            </p:cNvPr>
            <p:cNvSpPr/>
            <p:nvPr/>
          </p:nvSpPr>
          <p:spPr>
            <a:xfrm rot="-2700000">
              <a:off x="9386608" y="5332858"/>
              <a:ext cx="83984" cy="84140"/>
            </a:xfrm>
            <a:custGeom>
              <a:avLst/>
              <a:gdLst>
                <a:gd name="connsiteX0" fmla="*/ 0 w 83984"/>
                <a:gd name="connsiteY0" fmla="*/ 0 h 84140"/>
                <a:gd name="connsiteX1" fmla="*/ 83984 w 83984"/>
                <a:gd name="connsiteY1" fmla="*/ 0 h 84140"/>
                <a:gd name="connsiteX2" fmla="*/ 83984 w 83984"/>
                <a:gd name="connsiteY2" fmla="*/ 84141 h 84140"/>
                <a:gd name="connsiteX3" fmla="*/ 0 w 83984"/>
                <a:gd name="connsiteY3" fmla="*/ 84141 h 8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984" h="84140">
                  <a:moveTo>
                    <a:pt x="0" y="0"/>
                  </a:moveTo>
                  <a:lnTo>
                    <a:pt x="83984" y="0"/>
                  </a:lnTo>
                  <a:lnTo>
                    <a:pt x="83984" y="84141"/>
                  </a:lnTo>
                  <a:lnTo>
                    <a:pt x="0" y="84141"/>
                  </a:ln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D2BECAE1-C30A-9148-871A-0A37351FC1D2}"/>
                </a:ext>
              </a:extLst>
            </p:cNvPr>
            <p:cNvSpPr/>
            <p:nvPr/>
          </p:nvSpPr>
          <p:spPr>
            <a:xfrm>
              <a:off x="8568380" y="4513202"/>
              <a:ext cx="1007810" cy="1009690"/>
            </a:xfrm>
            <a:custGeom>
              <a:avLst/>
              <a:gdLst>
                <a:gd name="connsiteX0" fmla="*/ 147602 w 1007810"/>
                <a:gd name="connsiteY0" fmla="*/ 147854 h 1009690"/>
                <a:gd name="connsiteX1" fmla="*/ 147578 w 1007810"/>
                <a:gd name="connsiteY1" fmla="*/ 861813 h 1009690"/>
                <a:gd name="connsiteX2" fmla="*/ 860208 w 1007810"/>
                <a:gd name="connsiteY2" fmla="*/ 861837 h 1009690"/>
                <a:gd name="connsiteX3" fmla="*/ 860231 w 1007810"/>
                <a:gd name="connsiteY3" fmla="*/ 147878 h 1009690"/>
                <a:gd name="connsiteX4" fmla="*/ 860208 w 1007810"/>
                <a:gd name="connsiteY4" fmla="*/ 147854 h 1009690"/>
                <a:gd name="connsiteX5" fmla="*/ 147602 w 1007810"/>
                <a:gd name="connsiteY5" fmla="*/ 147854 h 1009690"/>
                <a:gd name="connsiteX6" fmla="*/ 800859 w 1007810"/>
                <a:gd name="connsiteY6" fmla="*/ 802330 h 1009690"/>
                <a:gd name="connsiteX7" fmla="*/ 207001 w 1007810"/>
                <a:gd name="connsiteY7" fmla="*/ 802280 h 1009690"/>
                <a:gd name="connsiteX8" fmla="*/ 207051 w 1007810"/>
                <a:gd name="connsiteY8" fmla="*/ 207314 h 1009690"/>
                <a:gd name="connsiteX9" fmla="*/ 800859 w 1007810"/>
                <a:gd name="connsiteY9" fmla="*/ 207314 h 1009690"/>
                <a:gd name="connsiteX10" fmla="*/ 800910 w 1007810"/>
                <a:gd name="connsiteY10" fmla="*/ 802280 h 1009690"/>
                <a:gd name="connsiteX11" fmla="*/ 800859 w 1007810"/>
                <a:gd name="connsiteY11" fmla="*/ 802330 h 100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7810" h="1009690">
                  <a:moveTo>
                    <a:pt x="147602" y="147854"/>
                  </a:moveTo>
                  <a:cubicBezTo>
                    <a:pt x="-49192" y="345002"/>
                    <a:pt x="-49202" y="664652"/>
                    <a:pt x="147578" y="861813"/>
                  </a:cubicBezTo>
                  <a:cubicBezTo>
                    <a:pt x="344359" y="1058974"/>
                    <a:pt x="663414" y="1058985"/>
                    <a:pt x="860208" y="861837"/>
                  </a:cubicBezTo>
                  <a:cubicBezTo>
                    <a:pt x="1057002" y="664689"/>
                    <a:pt x="1057012" y="345039"/>
                    <a:pt x="860231" y="147878"/>
                  </a:cubicBezTo>
                  <a:cubicBezTo>
                    <a:pt x="860224" y="147870"/>
                    <a:pt x="860216" y="147862"/>
                    <a:pt x="860208" y="147854"/>
                  </a:cubicBezTo>
                  <a:cubicBezTo>
                    <a:pt x="663423" y="-49285"/>
                    <a:pt x="344387" y="-49285"/>
                    <a:pt x="147602" y="147854"/>
                  </a:cubicBezTo>
                  <a:close/>
                  <a:moveTo>
                    <a:pt x="800859" y="802330"/>
                  </a:moveTo>
                  <a:cubicBezTo>
                    <a:pt x="636856" y="966611"/>
                    <a:pt x="370977" y="966589"/>
                    <a:pt x="207001" y="802280"/>
                  </a:cubicBezTo>
                  <a:cubicBezTo>
                    <a:pt x="43026" y="637970"/>
                    <a:pt x="43048" y="371595"/>
                    <a:pt x="207051" y="207314"/>
                  </a:cubicBezTo>
                  <a:cubicBezTo>
                    <a:pt x="371035" y="43052"/>
                    <a:pt x="636875" y="43052"/>
                    <a:pt x="800859" y="207314"/>
                  </a:cubicBezTo>
                  <a:cubicBezTo>
                    <a:pt x="964863" y="371595"/>
                    <a:pt x="964885" y="637970"/>
                    <a:pt x="800910" y="802280"/>
                  </a:cubicBezTo>
                  <a:cubicBezTo>
                    <a:pt x="800893" y="802297"/>
                    <a:pt x="800876" y="802313"/>
                    <a:pt x="800859" y="802330"/>
                  </a:cubicBezTo>
                  <a:close/>
                </a:path>
              </a:pathLst>
            </a:custGeom>
            <a:solidFill>
              <a:srgbClr val="ADD5F7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2577F62E-A002-DE45-9765-FCD3EDDAB403}"/>
                </a:ext>
              </a:extLst>
            </p:cNvPr>
            <p:cNvSpPr/>
            <p:nvPr/>
          </p:nvSpPr>
          <p:spPr>
            <a:xfrm>
              <a:off x="8561236" y="4505957"/>
              <a:ext cx="1022006" cy="1023714"/>
            </a:xfrm>
            <a:custGeom>
              <a:avLst/>
              <a:gdLst>
                <a:gd name="connsiteX0" fmla="*/ 510979 w 1022006"/>
                <a:gd name="connsiteY0" fmla="*/ 1023714 h 1023714"/>
                <a:gd name="connsiteX1" fmla="*/ 0 w 1022006"/>
                <a:gd name="connsiteY1" fmla="*/ 512212 h 1023714"/>
                <a:gd name="connsiteX2" fmla="*/ 149707 w 1022006"/>
                <a:gd name="connsiteY2" fmla="*/ 150051 h 1023714"/>
                <a:gd name="connsiteX3" fmla="*/ 149707 w 1022006"/>
                <a:gd name="connsiteY3" fmla="*/ 150051 h 1023714"/>
                <a:gd name="connsiteX4" fmla="*/ 872234 w 1022006"/>
                <a:gd name="connsiteY4" fmla="*/ 149788 h 1023714"/>
                <a:gd name="connsiteX5" fmla="*/ 872497 w 1022006"/>
                <a:gd name="connsiteY5" fmla="*/ 873663 h 1023714"/>
                <a:gd name="connsiteX6" fmla="*/ 510979 w 1022006"/>
                <a:gd name="connsiteY6" fmla="*/ 1023714 h 1023714"/>
                <a:gd name="connsiteX7" fmla="*/ 510979 w 1022006"/>
                <a:gd name="connsiteY7" fmla="*/ 14023 h 1023714"/>
                <a:gd name="connsiteX8" fmla="*/ 159645 w 1022006"/>
                <a:gd name="connsiteY8" fmla="*/ 159868 h 1023714"/>
                <a:gd name="connsiteX9" fmla="*/ 159645 w 1022006"/>
                <a:gd name="connsiteY9" fmla="*/ 159868 h 1023714"/>
                <a:gd name="connsiteX10" fmla="*/ 159709 w 1022006"/>
                <a:gd name="connsiteY10" fmla="*/ 863911 h 1023714"/>
                <a:gd name="connsiteX11" fmla="*/ 862441 w 1022006"/>
                <a:gd name="connsiteY11" fmla="*/ 863846 h 1023714"/>
                <a:gd name="connsiteX12" fmla="*/ 862377 w 1022006"/>
                <a:gd name="connsiteY12" fmla="*/ 159803 h 1023714"/>
                <a:gd name="connsiteX13" fmla="*/ 510979 w 1022006"/>
                <a:gd name="connsiteY13" fmla="*/ 14023 h 1023714"/>
                <a:gd name="connsiteX14" fmla="*/ 510979 w 1022006"/>
                <a:gd name="connsiteY14" fmla="*/ 939573 h 1023714"/>
                <a:gd name="connsiteX15" fmla="*/ 84488 w 1022006"/>
                <a:gd name="connsiteY15" fmla="*/ 511708 h 1023714"/>
                <a:gd name="connsiteX16" fmla="*/ 511556 w 1022006"/>
                <a:gd name="connsiteY16" fmla="*/ 84422 h 1023714"/>
                <a:gd name="connsiteX17" fmla="*/ 938047 w 1022006"/>
                <a:gd name="connsiteY17" fmla="*/ 512287 h 1023714"/>
                <a:gd name="connsiteX18" fmla="*/ 812902 w 1022006"/>
                <a:gd name="connsiteY18" fmla="*/ 814484 h 1023714"/>
                <a:gd name="connsiteX19" fmla="*/ 510979 w 1022006"/>
                <a:gd name="connsiteY19" fmla="*/ 939573 h 1023714"/>
                <a:gd name="connsiteX20" fmla="*/ 510979 w 1022006"/>
                <a:gd name="connsiteY20" fmla="*/ 98164 h 1023714"/>
                <a:gd name="connsiteX21" fmla="*/ 98066 w 1022006"/>
                <a:gd name="connsiteY21" fmla="*/ 511867 h 1023714"/>
                <a:gd name="connsiteX22" fmla="*/ 510999 w 1022006"/>
                <a:gd name="connsiteY22" fmla="*/ 925550 h 1023714"/>
                <a:gd name="connsiteX23" fmla="*/ 923911 w 1022006"/>
                <a:gd name="connsiteY23" fmla="*/ 511847 h 1023714"/>
                <a:gd name="connsiteX24" fmla="*/ 802964 w 1022006"/>
                <a:gd name="connsiteY24" fmla="*/ 219327 h 1023714"/>
                <a:gd name="connsiteX25" fmla="*/ 510979 w 1022006"/>
                <a:gd name="connsiteY25" fmla="*/ 98305 h 102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22006" h="1023714">
                  <a:moveTo>
                    <a:pt x="510979" y="1023714"/>
                  </a:moveTo>
                  <a:cubicBezTo>
                    <a:pt x="228892" y="1023833"/>
                    <a:pt x="119" y="794826"/>
                    <a:pt x="0" y="512212"/>
                  </a:cubicBezTo>
                  <a:cubicBezTo>
                    <a:pt x="-57" y="376369"/>
                    <a:pt x="53802" y="246078"/>
                    <a:pt x="149707" y="150051"/>
                  </a:cubicBezTo>
                  <a:lnTo>
                    <a:pt x="149707" y="150051"/>
                  </a:lnTo>
                  <a:cubicBezTo>
                    <a:pt x="349155" y="-49914"/>
                    <a:pt x="672641" y="-50032"/>
                    <a:pt x="872234" y="149788"/>
                  </a:cubicBezTo>
                  <a:cubicBezTo>
                    <a:pt x="1071827" y="349608"/>
                    <a:pt x="1071945" y="673698"/>
                    <a:pt x="872497" y="873663"/>
                  </a:cubicBezTo>
                  <a:cubicBezTo>
                    <a:pt x="776644" y="969766"/>
                    <a:pt x="646586" y="1023747"/>
                    <a:pt x="510979" y="1023714"/>
                  </a:cubicBezTo>
                  <a:close/>
                  <a:moveTo>
                    <a:pt x="510979" y="14023"/>
                  </a:moveTo>
                  <a:cubicBezTo>
                    <a:pt x="379136" y="13730"/>
                    <a:pt x="252644" y="66239"/>
                    <a:pt x="159645" y="159868"/>
                  </a:cubicBezTo>
                  <a:lnTo>
                    <a:pt x="159645" y="159868"/>
                  </a:lnTo>
                  <a:cubicBezTo>
                    <a:pt x="-34391" y="354302"/>
                    <a:pt x="-34362" y="669512"/>
                    <a:pt x="159709" y="863911"/>
                  </a:cubicBezTo>
                  <a:cubicBezTo>
                    <a:pt x="353781" y="1058309"/>
                    <a:pt x="668405" y="1058280"/>
                    <a:pt x="862441" y="863846"/>
                  </a:cubicBezTo>
                  <a:cubicBezTo>
                    <a:pt x="1056477" y="669412"/>
                    <a:pt x="1056449" y="354202"/>
                    <a:pt x="862377" y="159803"/>
                  </a:cubicBezTo>
                  <a:cubicBezTo>
                    <a:pt x="769176" y="66445"/>
                    <a:pt x="642773" y="14006"/>
                    <a:pt x="510979" y="14023"/>
                  </a:cubicBezTo>
                  <a:close/>
                  <a:moveTo>
                    <a:pt x="510979" y="939573"/>
                  </a:moveTo>
                  <a:cubicBezTo>
                    <a:pt x="275275" y="939413"/>
                    <a:pt x="84329" y="747852"/>
                    <a:pt x="84488" y="511708"/>
                  </a:cubicBezTo>
                  <a:cubicBezTo>
                    <a:pt x="84648" y="275565"/>
                    <a:pt x="275853" y="84262"/>
                    <a:pt x="511556" y="84422"/>
                  </a:cubicBezTo>
                  <a:cubicBezTo>
                    <a:pt x="747260" y="84581"/>
                    <a:pt x="938207" y="276143"/>
                    <a:pt x="938047" y="512287"/>
                  </a:cubicBezTo>
                  <a:cubicBezTo>
                    <a:pt x="937971" y="625658"/>
                    <a:pt x="892956" y="734357"/>
                    <a:pt x="812902" y="814484"/>
                  </a:cubicBezTo>
                  <a:cubicBezTo>
                    <a:pt x="732920" y="894823"/>
                    <a:pt x="624237" y="939851"/>
                    <a:pt x="510979" y="939573"/>
                  </a:cubicBezTo>
                  <a:close/>
                  <a:moveTo>
                    <a:pt x="510979" y="98164"/>
                  </a:moveTo>
                  <a:cubicBezTo>
                    <a:pt x="282928" y="98170"/>
                    <a:pt x="98061" y="283391"/>
                    <a:pt x="98066" y="511867"/>
                  </a:cubicBezTo>
                  <a:cubicBezTo>
                    <a:pt x="98072" y="740343"/>
                    <a:pt x="282948" y="925555"/>
                    <a:pt x="510999" y="925550"/>
                  </a:cubicBezTo>
                  <a:cubicBezTo>
                    <a:pt x="739049" y="925544"/>
                    <a:pt x="923917" y="740323"/>
                    <a:pt x="923911" y="511847"/>
                  </a:cubicBezTo>
                  <a:cubicBezTo>
                    <a:pt x="923908" y="402130"/>
                    <a:pt x="880402" y="296908"/>
                    <a:pt x="802964" y="219327"/>
                  </a:cubicBezTo>
                  <a:cubicBezTo>
                    <a:pt x="725650" y="141573"/>
                    <a:pt x="620526" y="98001"/>
                    <a:pt x="510979" y="98305"/>
                  </a:cubicBezTo>
                  <a:close/>
                </a:path>
              </a:pathLst>
            </a:custGeom>
            <a:solidFill>
              <a:srgbClr val="7FB2F0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F0FA44A9-3AAD-D443-A360-BBEABBD36B79}"/>
                </a:ext>
              </a:extLst>
            </p:cNvPr>
            <p:cNvSpPr/>
            <p:nvPr/>
          </p:nvSpPr>
          <p:spPr>
            <a:xfrm>
              <a:off x="8647535" y="4592481"/>
              <a:ext cx="839841" cy="841408"/>
            </a:xfrm>
            <a:custGeom>
              <a:avLst/>
              <a:gdLst>
                <a:gd name="connsiteX0" fmla="*/ 839842 w 839841"/>
                <a:gd name="connsiteY0" fmla="*/ 420704 h 841408"/>
                <a:gd name="connsiteX1" fmla="*/ 419921 w 839841"/>
                <a:gd name="connsiteY1" fmla="*/ 841409 h 841408"/>
                <a:gd name="connsiteX2" fmla="*/ 0 w 839841"/>
                <a:gd name="connsiteY2" fmla="*/ 420704 h 841408"/>
                <a:gd name="connsiteX3" fmla="*/ 419921 w 839841"/>
                <a:gd name="connsiteY3" fmla="*/ 0 h 841408"/>
                <a:gd name="connsiteX4" fmla="*/ 839842 w 839841"/>
                <a:gd name="connsiteY4" fmla="*/ 420704 h 841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841" h="841408">
                  <a:moveTo>
                    <a:pt x="839842" y="420704"/>
                  </a:moveTo>
                  <a:cubicBezTo>
                    <a:pt x="839842" y="653053"/>
                    <a:pt x="651837" y="841409"/>
                    <a:pt x="419921" y="841409"/>
                  </a:cubicBezTo>
                  <a:cubicBezTo>
                    <a:pt x="188005" y="841409"/>
                    <a:pt x="0" y="653053"/>
                    <a:pt x="0" y="420704"/>
                  </a:cubicBezTo>
                  <a:cubicBezTo>
                    <a:pt x="0" y="188356"/>
                    <a:pt x="188005" y="0"/>
                    <a:pt x="419921" y="0"/>
                  </a:cubicBezTo>
                  <a:cubicBezTo>
                    <a:pt x="651837" y="0"/>
                    <a:pt x="839842" y="188356"/>
                    <a:pt x="839842" y="420704"/>
                  </a:cubicBezTo>
                  <a:close/>
                </a:path>
              </a:pathLst>
            </a:custGeom>
            <a:solidFill>
              <a:srgbClr val="ADD5F7">
                <a:alpha val="20000"/>
              </a:srgbClr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71BFDB6A-774C-D745-BE7F-C1651AE601DD}"/>
                </a:ext>
              </a:extLst>
            </p:cNvPr>
            <p:cNvSpPr/>
            <p:nvPr/>
          </p:nvSpPr>
          <p:spPr>
            <a:xfrm rot="-3174600">
              <a:off x="9130464" y="4683665"/>
              <a:ext cx="125976" cy="252422"/>
            </a:xfrm>
            <a:custGeom>
              <a:avLst/>
              <a:gdLst>
                <a:gd name="connsiteX0" fmla="*/ 125976 w 125976"/>
                <a:gd name="connsiteY0" fmla="*/ 126211 h 252422"/>
                <a:gd name="connsiteX1" fmla="*/ 62988 w 125976"/>
                <a:gd name="connsiteY1" fmla="*/ 252423 h 252422"/>
                <a:gd name="connsiteX2" fmla="*/ 0 w 125976"/>
                <a:gd name="connsiteY2" fmla="*/ 126211 h 252422"/>
                <a:gd name="connsiteX3" fmla="*/ 62988 w 125976"/>
                <a:gd name="connsiteY3" fmla="*/ 0 h 252422"/>
                <a:gd name="connsiteX4" fmla="*/ 125976 w 125976"/>
                <a:gd name="connsiteY4" fmla="*/ 126211 h 252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976" h="252422">
                  <a:moveTo>
                    <a:pt x="125976" y="126211"/>
                  </a:moveTo>
                  <a:cubicBezTo>
                    <a:pt x="125976" y="195916"/>
                    <a:pt x="97776" y="252423"/>
                    <a:pt x="62988" y="252423"/>
                  </a:cubicBezTo>
                  <a:cubicBezTo>
                    <a:pt x="28201" y="252423"/>
                    <a:pt x="0" y="195916"/>
                    <a:pt x="0" y="126211"/>
                  </a:cubicBezTo>
                  <a:cubicBezTo>
                    <a:pt x="0" y="56507"/>
                    <a:pt x="28201" y="0"/>
                    <a:pt x="62988" y="0"/>
                  </a:cubicBezTo>
                  <a:cubicBezTo>
                    <a:pt x="97776" y="0"/>
                    <a:pt x="125976" y="56507"/>
                    <a:pt x="125976" y="126211"/>
                  </a:cubicBezTo>
                  <a:close/>
                </a:path>
              </a:pathLst>
            </a:custGeom>
            <a:solidFill>
              <a:srgbClr val="FFFFFF"/>
            </a:solidFill>
            <a:ln w="13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23BF5F0-4433-4049-9B05-BFFE28E22416}"/>
              </a:ext>
            </a:extLst>
          </p:cNvPr>
          <p:cNvSpPr txBox="1"/>
          <p:nvPr/>
        </p:nvSpPr>
        <p:spPr>
          <a:xfrm>
            <a:off x="575550" y="1029192"/>
            <a:ext cx="3711493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CONTENT </a:t>
            </a:r>
            <a:r>
              <a:rPr lang="en-US" sz="3200" b="1" dirty="0">
                <a:solidFill>
                  <a:schemeClr val="tx2"/>
                </a:solidFill>
                <a:latin typeface="Montserrat SemiBold" pitchFamily="2" charset="77"/>
              </a:rPr>
              <a:t>MANAGEMENT SYSTEMS</a:t>
            </a:r>
          </a:p>
          <a:p>
            <a:r>
              <a:rPr lang="en-US" sz="3200" b="1" dirty="0">
                <a:solidFill>
                  <a:schemeClr val="accent1"/>
                </a:solidFill>
                <a:latin typeface="Montserrat SemiBold" pitchFamily="2" charset="77"/>
              </a:rPr>
              <a:t>(CMS)</a:t>
            </a:r>
            <a:endParaRPr lang="en-EG" sz="3200" b="1" dirty="0">
              <a:solidFill>
                <a:schemeClr val="accent1"/>
              </a:solidFill>
              <a:latin typeface="Montserrat SemiBold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D0899A-BB51-434B-9028-3D70774FD223}"/>
              </a:ext>
            </a:extLst>
          </p:cNvPr>
          <p:cNvSpPr txBox="1"/>
          <p:nvPr/>
        </p:nvSpPr>
        <p:spPr>
          <a:xfrm>
            <a:off x="575550" y="3107704"/>
            <a:ext cx="4231315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AA8B0E-9473-FB4C-8AEF-99C41E136BC6}"/>
              </a:ext>
            </a:extLst>
          </p:cNvPr>
          <p:cNvSpPr/>
          <p:nvPr/>
        </p:nvSpPr>
        <p:spPr>
          <a:xfrm>
            <a:off x="575550" y="3839481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D7C7530C-5AD6-DC49-9865-6329C4963F84}"/>
              </a:ext>
            </a:extLst>
          </p:cNvPr>
          <p:cNvSpPr txBox="1"/>
          <p:nvPr/>
        </p:nvSpPr>
        <p:spPr>
          <a:xfrm>
            <a:off x="575550" y="4183521"/>
            <a:ext cx="4152651" cy="7078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Different Types Of Content Management Systems.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1637D423-36F7-074D-B934-C005D61DED3C}"/>
              </a:ext>
            </a:extLst>
          </p:cNvPr>
          <p:cNvSpPr txBox="1"/>
          <p:nvPr/>
        </p:nvSpPr>
        <p:spPr>
          <a:xfrm>
            <a:off x="575550" y="4936704"/>
            <a:ext cx="5041529" cy="89210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80000"/>
                  </a:schemeClr>
                </a:solidFill>
                <a:latin typeface="Montserrat Medium" pitchFamily="2" charset="77"/>
                <a:ea typeface="Open Sans Light" panose="020B0306030504020204" pitchFamily="34" charset="0"/>
                <a:cs typeface="Open Sans Light" panose="020B0306030504020204" pitchFamily="34" charset="0"/>
              </a:rPr>
              <a:t>When choosing a content management system (CMS) for your business, it helps to understand the differences between the various types, their features and functions, and pricing models.</a:t>
            </a:r>
          </a:p>
        </p:txBody>
      </p:sp>
    </p:spTree>
    <p:extLst>
      <p:ext uri="{BB962C8B-B14F-4D97-AF65-F5344CB8AC3E}">
        <p14:creationId xmlns:p14="http://schemas.microsoft.com/office/powerpoint/2010/main" val="634204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2384A6C3-E2F3-5241-83CF-60D542CE358B}"/>
              </a:ext>
            </a:extLst>
          </p:cNvPr>
          <p:cNvSpPr>
            <a:spLocks noChangeAspect="1"/>
          </p:cNvSpPr>
          <p:nvPr/>
        </p:nvSpPr>
        <p:spPr>
          <a:xfrm rot="18900000" flipH="1">
            <a:off x="5106086" y="1004759"/>
            <a:ext cx="1979834" cy="1070841"/>
          </a:xfrm>
          <a:custGeom>
            <a:avLst/>
            <a:gdLst>
              <a:gd name="connsiteX0" fmla="*/ 2303339 w 3507396"/>
              <a:gd name="connsiteY0" fmla="*/ 740192 h 1897060"/>
              <a:gd name="connsiteX1" fmla="*/ 2094453 w 3507396"/>
              <a:gd name="connsiteY1" fmla="*/ 948530 h 1897060"/>
              <a:gd name="connsiteX2" fmla="*/ 2303370 w 3507396"/>
              <a:gd name="connsiteY2" fmla="*/ 1156837 h 1897060"/>
              <a:gd name="connsiteX3" fmla="*/ 2512225 w 3507396"/>
              <a:gd name="connsiteY3" fmla="*/ 948531 h 1897060"/>
              <a:gd name="connsiteX4" fmla="*/ 1204008 w 3507396"/>
              <a:gd name="connsiteY4" fmla="*/ 740182 h 1897060"/>
              <a:gd name="connsiteX5" fmla="*/ 995112 w 3507396"/>
              <a:gd name="connsiteY5" fmla="*/ 948531 h 1897060"/>
              <a:gd name="connsiteX6" fmla="*/ 1204008 w 3507396"/>
              <a:gd name="connsiteY6" fmla="*/ 1156879 h 1897060"/>
              <a:gd name="connsiteX7" fmla="*/ 1412883 w 3507396"/>
              <a:gd name="connsiteY7" fmla="*/ 948530 h 1897060"/>
              <a:gd name="connsiteX8" fmla="*/ 2704691 w 3507396"/>
              <a:gd name="connsiteY8" fmla="*/ 339891 h 1897060"/>
              <a:gd name="connsiteX9" fmla="*/ 2399572 w 3507396"/>
              <a:gd name="connsiteY9" fmla="*/ 644211 h 1897060"/>
              <a:gd name="connsiteX10" fmla="*/ 2704691 w 3507396"/>
              <a:gd name="connsiteY10" fmla="*/ 948531 h 1897060"/>
              <a:gd name="connsiteX11" fmla="*/ 2399618 w 3507396"/>
              <a:gd name="connsiteY11" fmla="*/ 1252804 h 1897060"/>
              <a:gd name="connsiteX12" fmla="*/ 2704691 w 3507396"/>
              <a:gd name="connsiteY12" fmla="*/ 1556987 h 1897060"/>
              <a:gd name="connsiteX13" fmla="*/ 3314930 w 3507396"/>
              <a:gd name="connsiteY13" fmla="*/ 948530 h 1897060"/>
              <a:gd name="connsiteX14" fmla="*/ 802705 w 3507396"/>
              <a:gd name="connsiteY14" fmla="*/ 339891 h 1897060"/>
              <a:gd name="connsiteX15" fmla="*/ 192527 w 3507396"/>
              <a:gd name="connsiteY15" fmla="*/ 948530 h 1897060"/>
              <a:gd name="connsiteX16" fmla="*/ 802705 w 3507396"/>
              <a:gd name="connsiteY16" fmla="*/ 1557169 h 1897060"/>
              <a:gd name="connsiteX17" fmla="*/ 1107800 w 3507396"/>
              <a:gd name="connsiteY17" fmla="*/ 1252844 h 1897060"/>
              <a:gd name="connsiteX18" fmla="*/ 802705 w 3507396"/>
              <a:gd name="connsiteY18" fmla="*/ 948531 h 1897060"/>
              <a:gd name="connsiteX19" fmla="*/ 1107800 w 3507396"/>
              <a:gd name="connsiteY19" fmla="*/ 644216 h 1897060"/>
              <a:gd name="connsiteX20" fmla="*/ 1753668 w 3507396"/>
              <a:gd name="connsiteY20" fmla="*/ 191962 h 1897060"/>
              <a:gd name="connsiteX21" fmla="*/ 1300261 w 3507396"/>
              <a:gd name="connsiteY21" fmla="*/ 644181 h 1897060"/>
              <a:gd name="connsiteX22" fmla="*/ 1605410 w 3507396"/>
              <a:gd name="connsiteY22" fmla="*/ 948530 h 1897060"/>
              <a:gd name="connsiteX23" fmla="*/ 1300261 w 3507396"/>
              <a:gd name="connsiteY23" fmla="*/ 1252880 h 1897060"/>
              <a:gd name="connsiteX24" fmla="*/ 1753668 w 3507396"/>
              <a:gd name="connsiteY24" fmla="*/ 1705098 h 1897060"/>
              <a:gd name="connsiteX25" fmla="*/ 2207106 w 3507396"/>
              <a:gd name="connsiteY25" fmla="*/ 1252850 h 1897060"/>
              <a:gd name="connsiteX26" fmla="*/ 1901986 w 3507396"/>
              <a:gd name="connsiteY26" fmla="*/ 948530 h 1897060"/>
              <a:gd name="connsiteX27" fmla="*/ 2207105 w 3507396"/>
              <a:gd name="connsiteY27" fmla="*/ 644211 h 1897060"/>
              <a:gd name="connsiteX28" fmla="*/ 1753668 w 3507396"/>
              <a:gd name="connsiteY28" fmla="*/ 0 h 1897060"/>
              <a:gd name="connsiteX29" fmla="*/ 2303338 w 3507396"/>
              <a:gd name="connsiteY29" fmla="*/ 548230 h 1897060"/>
              <a:gd name="connsiteX30" fmla="*/ 2704691 w 3507396"/>
              <a:gd name="connsiteY30" fmla="*/ 147929 h 1897060"/>
              <a:gd name="connsiteX31" fmla="*/ 3507396 w 3507396"/>
              <a:gd name="connsiteY31" fmla="*/ 948530 h 1897060"/>
              <a:gd name="connsiteX32" fmla="*/ 2704691 w 3507396"/>
              <a:gd name="connsiteY32" fmla="*/ 1749131 h 1897060"/>
              <a:gd name="connsiteX33" fmla="*/ 2303339 w 3507396"/>
              <a:gd name="connsiteY33" fmla="*/ 1348831 h 1897060"/>
              <a:gd name="connsiteX34" fmla="*/ 1753668 w 3507396"/>
              <a:gd name="connsiteY34" fmla="*/ 1897060 h 1897060"/>
              <a:gd name="connsiteX35" fmla="*/ 1204045 w 3507396"/>
              <a:gd name="connsiteY35" fmla="*/ 1348844 h 1897060"/>
              <a:gd name="connsiteX36" fmla="*/ 802705 w 3507396"/>
              <a:gd name="connsiteY36" fmla="*/ 1749131 h 1897060"/>
              <a:gd name="connsiteX37" fmla="*/ 0 w 3507396"/>
              <a:gd name="connsiteY37" fmla="*/ 948530 h 1897060"/>
              <a:gd name="connsiteX38" fmla="*/ 802705 w 3507396"/>
              <a:gd name="connsiteY38" fmla="*/ 147929 h 1897060"/>
              <a:gd name="connsiteX39" fmla="*/ 1204045 w 3507396"/>
              <a:gd name="connsiteY39" fmla="*/ 548217 h 189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507396" h="1897060">
                <a:moveTo>
                  <a:pt x="2303339" y="740192"/>
                </a:moveTo>
                <a:lnTo>
                  <a:pt x="2094453" y="948530"/>
                </a:lnTo>
                <a:lnTo>
                  <a:pt x="2303370" y="1156837"/>
                </a:lnTo>
                <a:lnTo>
                  <a:pt x="2512225" y="948531"/>
                </a:lnTo>
                <a:close/>
                <a:moveTo>
                  <a:pt x="1204008" y="740182"/>
                </a:moveTo>
                <a:lnTo>
                  <a:pt x="995112" y="948531"/>
                </a:lnTo>
                <a:lnTo>
                  <a:pt x="1204008" y="1156879"/>
                </a:lnTo>
                <a:lnTo>
                  <a:pt x="1412883" y="948530"/>
                </a:lnTo>
                <a:close/>
                <a:moveTo>
                  <a:pt x="2704691" y="339891"/>
                </a:moveTo>
                <a:lnTo>
                  <a:pt x="2399572" y="644211"/>
                </a:lnTo>
                <a:lnTo>
                  <a:pt x="2704691" y="948531"/>
                </a:lnTo>
                <a:lnTo>
                  <a:pt x="2399618" y="1252804"/>
                </a:lnTo>
                <a:lnTo>
                  <a:pt x="2704691" y="1556987"/>
                </a:lnTo>
                <a:lnTo>
                  <a:pt x="3314930" y="948530"/>
                </a:lnTo>
                <a:close/>
                <a:moveTo>
                  <a:pt x="802705" y="339891"/>
                </a:moveTo>
                <a:lnTo>
                  <a:pt x="192527" y="948530"/>
                </a:lnTo>
                <a:lnTo>
                  <a:pt x="802705" y="1557169"/>
                </a:lnTo>
                <a:lnTo>
                  <a:pt x="1107800" y="1252844"/>
                </a:lnTo>
                <a:lnTo>
                  <a:pt x="802705" y="948531"/>
                </a:lnTo>
                <a:lnTo>
                  <a:pt x="1107800" y="644216"/>
                </a:lnTo>
                <a:close/>
                <a:moveTo>
                  <a:pt x="1753668" y="191962"/>
                </a:moveTo>
                <a:lnTo>
                  <a:pt x="1300261" y="644181"/>
                </a:lnTo>
                <a:lnTo>
                  <a:pt x="1605410" y="948530"/>
                </a:lnTo>
                <a:lnTo>
                  <a:pt x="1300261" y="1252880"/>
                </a:lnTo>
                <a:lnTo>
                  <a:pt x="1753668" y="1705098"/>
                </a:lnTo>
                <a:lnTo>
                  <a:pt x="2207106" y="1252850"/>
                </a:lnTo>
                <a:lnTo>
                  <a:pt x="1901986" y="948530"/>
                </a:lnTo>
                <a:lnTo>
                  <a:pt x="2207105" y="644211"/>
                </a:lnTo>
                <a:close/>
                <a:moveTo>
                  <a:pt x="1753668" y="0"/>
                </a:moveTo>
                <a:lnTo>
                  <a:pt x="2303338" y="548230"/>
                </a:lnTo>
                <a:lnTo>
                  <a:pt x="2704691" y="147929"/>
                </a:lnTo>
                <a:lnTo>
                  <a:pt x="3507396" y="948530"/>
                </a:lnTo>
                <a:lnTo>
                  <a:pt x="2704691" y="1749131"/>
                </a:lnTo>
                <a:lnTo>
                  <a:pt x="2303339" y="1348831"/>
                </a:lnTo>
                <a:lnTo>
                  <a:pt x="1753668" y="1897060"/>
                </a:lnTo>
                <a:lnTo>
                  <a:pt x="1204045" y="1348844"/>
                </a:lnTo>
                <a:lnTo>
                  <a:pt x="802705" y="1749131"/>
                </a:lnTo>
                <a:lnTo>
                  <a:pt x="0" y="948530"/>
                </a:lnTo>
                <a:lnTo>
                  <a:pt x="802705" y="147929"/>
                </a:lnTo>
                <a:lnTo>
                  <a:pt x="1204045" y="54821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9509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34FE1B-AD16-A84F-8804-BE45525B56E0}"/>
              </a:ext>
            </a:extLst>
          </p:cNvPr>
          <p:cNvSpPr txBox="1"/>
          <p:nvPr/>
        </p:nvSpPr>
        <p:spPr>
          <a:xfrm>
            <a:off x="4110041" y="3263283"/>
            <a:ext cx="39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Opportunities don't happen. We create them</a:t>
            </a:r>
            <a:endParaRPr lang="en-EG" sz="20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9BFEC8B3-856A-BF40-87F2-3FD6452731A9}"/>
              </a:ext>
            </a:extLst>
          </p:cNvPr>
          <p:cNvSpPr/>
          <p:nvPr/>
        </p:nvSpPr>
        <p:spPr>
          <a:xfrm rot="5400000">
            <a:off x="0" y="1"/>
            <a:ext cx="1223158" cy="1223158"/>
          </a:xfrm>
          <a:custGeom>
            <a:avLst/>
            <a:gdLst>
              <a:gd name="connsiteX0" fmla="*/ 0 w 1223158"/>
              <a:gd name="connsiteY0" fmla="*/ 1223158 h 1223158"/>
              <a:gd name="connsiteX1" fmla="*/ 0 w 1223158"/>
              <a:gd name="connsiteY1" fmla="*/ 0 h 1223158"/>
              <a:gd name="connsiteX2" fmla="*/ 298418 w 1223158"/>
              <a:gd name="connsiteY2" fmla="*/ 298418 h 1223158"/>
              <a:gd name="connsiteX3" fmla="*/ 298418 w 1223158"/>
              <a:gd name="connsiteY3" fmla="*/ 891638 h 1223158"/>
              <a:gd name="connsiteX4" fmla="*/ 891638 w 1223158"/>
              <a:gd name="connsiteY4" fmla="*/ 891638 h 1223158"/>
              <a:gd name="connsiteX5" fmla="*/ 1223158 w 1223158"/>
              <a:gd name="connsiteY5" fmla="*/ 1223158 h 122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EG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5FA6A839-8C96-674F-9BAB-F73776D933F5}"/>
              </a:ext>
            </a:extLst>
          </p:cNvPr>
          <p:cNvSpPr/>
          <p:nvPr/>
        </p:nvSpPr>
        <p:spPr>
          <a:xfrm rot="16200000" flipH="1">
            <a:off x="10968842" y="1"/>
            <a:ext cx="1223158" cy="1223158"/>
          </a:xfrm>
          <a:custGeom>
            <a:avLst/>
            <a:gdLst>
              <a:gd name="connsiteX0" fmla="*/ 0 w 1223158"/>
              <a:gd name="connsiteY0" fmla="*/ 1223158 h 1223158"/>
              <a:gd name="connsiteX1" fmla="*/ 0 w 1223158"/>
              <a:gd name="connsiteY1" fmla="*/ 0 h 1223158"/>
              <a:gd name="connsiteX2" fmla="*/ 298418 w 1223158"/>
              <a:gd name="connsiteY2" fmla="*/ 298418 h 1223158"/>
              <a:gd name="connsiteX3" fmla="*/ 298418 w 1223158"/>
              <a:gd name="connsiteY3" fmla="*/ 891638 h 1223158"/>
              <a:gd name="connsiteX4" fmla="*/ 891638 w 1223158"/>
              <a:gd name="connsiteY4" fmla="*/ 891638 h 1223158"/>
              <a:gd name="connsiteX5" fmla="*/ 1223158 w 1223158"/>
              <a:gd name="connsiteY5" fmla="*/ 1223158 h 122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EG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05372E-8BFB-B349-83A2-583C7D33FFD2}"/>
              </a:ext>
            </a:extLst>
          </p:cNvPr>
          <p:cNvSpPr txBox="1"/>
          <p:nvPr/>
        </p:nvSpPr>
        <p:spPr>
          <a:xfrm>
            <a:off x="3304033" y="2576007"/>
            <a:ext cx="558393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WELCOME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MESSAGE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35D15E-A951-2646-8688-B81910D74359}"/>
              </a:ext>
            </a:extLst>
          </p:cNvPr>
          <p:cNvSpPr txBox="1"/>
          <p:nvPr/>
        </p:nvSpPr>
        <p:spPr>
          <a:xfrm>
            <a:off x="2072641" y="4166003"/>
            <a:ext cx="8046720" cy="13537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Lorem ipsum dolor sit amet,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consectetuer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adipiscing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elit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. Aenean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commodo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ligula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eget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dolor. Aenean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massa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. Cum sociis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natoque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penatibus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et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magnis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dis parturient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montes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nascetur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ridiculus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mus. Donec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quam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felis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ultricies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nec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pellentesque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eu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pretium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quis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, sem.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Nulla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consequat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massa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quis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enim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. Donec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pede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justo,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fringilla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vel,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aliquet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nec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vulputate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eget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arcu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. In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enim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justo,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rhoncus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ut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imperdiet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a, </a:t>
            </a:r>
            <a:r>
              <a:rPr lang="en-US" sz="1200" dirty="0" err="1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venenatis</a:t>
            </a:r>
            <a:r>
              <a:rPr lang="en-US" sz="1200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 Medium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 vitae, justo.</a:t>
            </a:r>
          </a:p>
        </p:txBody>
      </p:sp>
    </p:spTree>
    <p:extLst>
      <p:ext uri="{BB962C8B-B14F-4D97-AF65-F5344CB8AC3E}">
        <p14:creationId xmlns:p14="http://schemas.microsoft.com/office/powerpoint/2010/main" val="365643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>
            <a:extLst>
              <a:ext uri="{FF2B5EF4-FFF2-40B4-BE49-F238E27FC236}">
                <a16:creationId xmlns:a16="http://schemas.microsoft.com/office/drawing/2014/main" id="{9FD68919-39C7-734E-A0A5-40A6D23D30B2}"/>
              </a:ext>
            </a:extLst>
          </p:cNvPr>
          <p:cNvGrpSpPr/>
          <p:nvPr/>
        </p:nvGrpSpPr>
        <p:grpSpPr>
          <a:xfrm>
            <a:off x="5092497" y="2979231"/>
            <a:ext cx="2011992" cy="2005904"/>
            <a:chOff x="5092497" y="3122373"/>
            <a:chExt cx="2011992" cy="2005904"/>
          </a:xfrm>
        </p:grpSpPr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0C50D5C3-7576-414D-9B1A-67AC38B21954}"/>
                </a:ext>
              </a:extLst>
            </p:cNvPr>
            <p:cNvSpPr/>
            <p:nvPr/>
          </p:nvSpPr>
          <p:spPr>
            <a:xfrm>
              <a:off x="5093720" y="3122373"/>
              <a:ext cx="2006954" cy="2005904"/>
            </a:xfrm>
            <a:custGeom>
              <a:avLst/>
              <a:gdLst>
                <a:gd name="connsiteX0" fmla="*/ 1515922 w 2006954"/>
                <a:gd name="connsiteY0" fmla="*/ 1865158 h 2005904"/>
                <a:gd name="connsiteX1" fmla="*/ 140821 w 2006954"/>
                <a:gd name="connsiteY1" fmla="*/ 1514965 h 2005904"/>
                <a:gd name="connsiteX2" fmla="*/ 120473 w 2006954"/>
                <a:gd name="connsiteY2" fmla="*/ 1479043 h 2005904"/>
                <a:gd name="connsiteX3" fmla="*/ 527188 w 2006954"/>
                <a:gd name="connsiteY3" fmla="*/ 120407 h 2005904"/>
                <a:gd name="connsiteX4" fmla="*/ 1886563 w 2006954"/>
                <a:gd name="connsiteY4" fmla="*/ 526901 h 2005904"/>
                <a:gd name="connsiteX5" fmla="*/ 1561657 w 2006954"/>
                <a:gd name="connsiteY5" fmla="*/ 1836268 h 2005904"/>
                <a:gd name="connsiteX6" fmla="*/ 1515922 w 2006954"/>
                <a:gd name="connsiteY6" fmla="*/ 1865158 h 200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6954" h="2005904">
                  <a:moveTo>
                    <a:pt x="1515922" y="1865158"/>
                  </a:moveTo>
                  <a:cubicBezTo>
                    <a:pt x="1039442" y="2147968"/>
                    <a:pt x="423791" y="1991182"/>
                    <a:pt x="140821" y="1514965"/>
                  </a:cubicBezTo>
                  <a:cubicBezTo>
                    <a:pt x="133689" y="1503086"/>
                    <a:pt x="126939" y="1491017"/>
                    <a:pt x="120473" y="1479043"/>
                  </a:cubicBezTo>
                  <a:cubicBezTo>
                    <a:pt x="-142597" y="991616"/>
                    <a:pt x="39495" y="383334"/>
                    <a:pt x="527188" y="120407"/>
                  </a:cubicBezTo>
                  <a:cubicBezTo>
                    <a:pt x="1014880" y="-142519"/>
                    <a:pt x="1623493" y="39474"/>
                    <a:pt x="1886563" y="526901"/>
                  </a:cubicBezTo>
                  <a:cubicBezTo>
                    <a:pt x="2132087" y="981819"/>
                    <a:pt x="1991414" y="1548731"/>
                    <a:pt x="1561657" y="1836268"/>
                  </a:cubicBezTo>
                  <a:cubicBezTo>
                    <a:pt x="1546888" y="1846278"/>
                    <a:pt x="1531643" y="1855908"/>
                    <a:pt x="1515922" y="186515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0C0AD120-3B75-0941-99EF-038330849C5D}"/>
                </a:ext>
              </a:extLst>
            </p:cNvPr>
            <p:cNvSpPr/>
            <p:nvPr/>
          </p:nvSpPr>
          <p:spPr>
            <a:xfrm>
              <a:off x="5143804" y="3172428"/>
              <a:ext cx="1906786" cy="1905794"/>
            </a:xfrm>
            <a:custGeom>
              <a:avLst/>
              <a:gdLst>
                <a:gd name="connsiteX0" fmla="*/ 1338826 w 1772632"/>
                <a:gd name="connsiteY0" fmla="*/ 1647403 h 1771710"/>
                <a:gd name="connsiteX1" fmla="*/ 124321 w 1772632"/>
                <a:gd name="connsiteY1" fmla="*/ 1338169 h 1771710"/>
                <a:gd name="connsiteX2" fmla="*/ 106445 w 1772632"/>
                <a:gd name="connsiteY2" fmla="*/ 1306428 h 1771710"/>
                <a:gd name="connsiteX3" fmla="*/ 465565 w 1772632"/>
                <a:gd name="connsiteY3" fmla="*/ 106387 h 1771710"/>
                <a:gd name="connsiteX4" fmla="*/ 1666259 w 1772632"/>
                <a:gd name="connsiteY4" fmla="*/ 465311 h 1771710"/>
                <a:gd name="connsiteX5" fmla="*/ 1379236 w 1772632"/>
                <a:gd name="connsiteY5" fmla="*/ 1621934 h 1771710"/>
                <a:gd name="connsiteX6" fmla="*/ 1338826 w 1772632"/>
                <a:gd name="connsiteY6" fmla="*/ 1647403 h 177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2632" h="1771710">
                  <a:moveTo>
                    <a:pt x="1338826" y="1647403"/>
                  </a:moveTo>
                  <a:cubicBezTo>
                    <a:pt x="918005" y="1897168"/>
                    <a:pt x="374280" y="1758726"/>
                    <a:pt x="124321" y="1338169"/>
                  </a:cubicBezTo>
                  <a:cubicBezTo>
                    <a:pt x="118140" y="1327620"/>
                    <a:pt x="112150" y="1316977"/>
                    <a:pt x="106445" y="1306428"/>
                  </a:cubicBezTo>
                  <a:cubicBezTo>
                    <a:pt x="-125949" y="875932"/>
                    <a:pt x="34834" y="338655"/>
                    <a:pt x="465565" y="106387"/>
                  </a:cubicBezTo>
                  <a:cubicBezTo>
                    <a:pt x="896295" y="-125881"/>
                    <a:pt x="1433864" y="34815"/>
                    <a:pt x="1666259" y="465311"/>
                  </a:cubicBezTo>
                  <a:cubicBezTo>
                    <a:pt x="1883188" y="867159"/>
                    <a:pt x="1758908" y="1367975"/>
                    <a:pt x="1379236" y="1621934"/>
                  </a:cubicBezTo>
                  <a:cubicBezTo>
                    <a:pt x="1366115" y="1630677"/>
                    <a:pt x="1352613" y="1639230"/>
                    <a:pt x="1338826" y="1647403"/>
                  </a:cubicBezTo>
                  <a:close/>
                </a:path>
              </a:pathLst>
            </a:custGeom>
            <a:solidFill>
              <a:schemeClr val="bg1"/>
            </a:solidFill>
            <a:ln w="9508" cap="flat">
              <a:noFill/>
              <a:prstDash val="solid"/>
              <a:miter/>
            </a:ln>
            <a:effectLst>
              <a:outerShdw blurRad="76200" dist="38100" dir="5400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6F9F4BC5-BBAE-F448-BF39-51D519857A76}"/>
                </a:ext>
              </a:extLst>
            </p:cNvPr>
            <p:cNvSpPr/>
            <p:nvPr/>
          </p:nvSpPr>
          <p:spPr>
            <a:xfrm>
              <a:off x="5171535" y="3193896"/>
              <a:ext cx="595509" cy="587392"/>
            </a:xfrm>
            <a:custGeom>
              <a:avLst/>
              <a:gdLst>
                <a:gd name="connsiteX0" fmla="*/ 595510 w 595509"/>
                <a:gd name="connsiteY0" fmla="*/ 108812 h 587392"/>
                <a:gd name="connsiteX1" fmla="*/ 107825 w 595509"/>
                <a:gd name="connsiteY1" fmla="*/ 587393 h 587392"/>
                <a:gd name="connsiteX2" fmla="*/ 0 w 595509"/>
                <a:gd name="connsiteY2" fmla="*/ 541397 h 587392"/>
                <a:gd name="connsiteX3" fmla="*/ 411998 w 595509"/>
                <a:gd name="connsiteY3" fmla="*/ 69088 h 587392"/>
                <a:gd name="connsiteX4" fmla="*/ 551866 w 595509"/>
                <a:gd name="connsiteY4" fmla="*/ 0 h 58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509" h="587392">
                  <a:moveTo>
                    <a:pt x="595510" y="108812"/>
                  </a:moveTo>
                  <a:cubicBezTo>
                    <a:pt x="375537" y="196865"/>
                    <a:pt x="199936" y="369188"/>
                    <a:pt x="107825" y="587393"/>
                  </a:cubicBezTo>
                  <a:lnTo>
                    <a:pt x="0" y="541397"/>
                  </a:lnTo>
                  <a:cubicBezTo>
                    <a:pt x="83028" y="343831"/>
                    <a:pt x="227486" y="178226"/>
                    <a:pt x="411998" y="69088"/>
                  </a:cubicBezTo>
                  <a:cubicBezTo>
                    <a:pt x="456789" y="42526"/>
                    <a:pt x="503548" y="19430"/>
                    <a:pt x="551866" y="0"/>
                  </a:cubicBezTo>
                  <a:close/>
                </a:path>
              </a:pathLst>
            </a:custGeom>
            <a:gradFill>
              <a:gsLst>
                <a:gs pos="99000">
                  <a:schemeClr val="accent6"/>
                </a:gs>
                <a:gs pos="0">
                  <a:schemeClr val="accent6">
                    <a:lumMod val="75000"/>
                  </a:schemeClr>
                </a:gs>
              </a:gsLst>
              <a:lin ang="0" scaled="0"/>
            </a:gradFill>
            <a:ln w="9508" cap="flat">
              <a:noFill/>
              <a:prstDash val="solid"/>
              <a:miter/>
            </a:ln>
            <a:effectLst>
              <a:outerShdw blurRad="50800" dist="127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16C843DB-72BF-0948-848F-6482794DD391}"/>
                </a:ext>
              </a:extLst>
            </p:cNvPr>
            <p:cNvSpPr/>
            <p:nvPr/>
          </p:nvSpPr>
          <p:spPr>
            <a:xfrm>
              <a:off x="6455131" y="3205490"/>
              <a:ext cx="580106" cy="597086"/>
            </a:xfrm>
            <a:custGeom>
              <a:avLst/>
              <a:gdLst>
                <a:gd name="connsiteX0" fmla="*/ 580106 w 580106"/>
                <a:gd name="connsiteY0" fmla="*/ 553467 h 597086"/>
                <a:gd name="connsiteX1" fmla="*/ 471235 w 580106"/>
                <a:gd name="connsiteY1" fmla="*/ 597086 h 597086"/>
                <a:gd name="connsiteX2" fmla="*/ 407909 w 580106"/>
                <a:gd name="connsiteY2" fmla="*/ 467463 h 597086"/>
                <a:gd name="connsiteX3" fmla="*/ 0 w 580106"/>
                <a:gd name="connsiteY3" fmla="*/ 107671 h 597086"/>
                <a:gd name="connsiteX4" fmla="*/ 46021 w 580106"/>
                <a:gd name="connsiteY4" fmla="*/ 0 h 597086"/>
                <a:gd name="connsiteX5" fmla="*/ 508698 w 580106"/>
                <a:gd name="connsiteY5" fmla="*/ 407592 h 597086"/>
                <a:gd name="connsiteX6" fmla="*/ 580106 w 580106"/>
                <a:gd name="connsiteY6" fmla="*/ 553467 h 597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0106" h="597086">
                  <a:moveTo>
                    <a:pt x="580106" y="553467"/>
                  </a:moveTo>
                  <a:lnTo>
                    <a:pt x="471235" y="597086"/>
                  </a:lnTo>
                  <a:cubicBezTo>
                    <a:pt x="453626" y="552257"/>
                    <a:pt x="432449" y="508910"/>
                    <a:pt x="407909" y="467463"/>
                  </a:cubicBezTo>
                  <a:cubicBezTo>
                    <a:pt x="313274" y="307565"/>
                    <a:pt x="170509" y="181641"/>
                    <a:pt x="0" y="107671"/>
                  </a:cubicBezTo>
                  <a:lnTo>
                    <a:pt x="46021" y="0"/>
                  </a:lnTo>
                  <a:cubicBezTo>
                    <a:pt x="239422" y="83655"/>
                    <a:pt x="401378" y="226329"/>
                    <a:pt x="508698" y="407592"/>
                  </a:cubicBezTo>
                  <a:cubicBezTo>
                    <a:pt x="536388" y="454218"/>
                    <a:pt x="560268" y="503001"/>
                    <a:pt x="580106" y="553467"/>
                  </a:cubicBezTo>
                  <a:close/>
                </a:path>
              </a:pathLst>
            </a:custGeom>
            <a:gradFill>
              <a:gsLst>
                <a:gs pos="99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0" scaled="0"/>
            </a:gradFill>
            <a:ln w="9508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3C3E57AC-65AC-0843-A354-734DC2A6DEBB}"/>
                </a:ext>
              </a:extLst>
            </p:cNvPr>
            <p:cNvSpPr/>
            <p:nvPr/>
          </p:nvSpPr>
          <p:spPr>
            <a:xfrm>
              <a:off x="5092497" y="3735294"/>
              <a:ext cx="186863" cy="770329"/>
            </a:xfrm>
            <a:custGeom>
              <a:avLst/>
              <a:gdLst>
                <a:gd name="connsiteX0" fmla="*/ 183820 w 186863"/>
                <a:gd name="connsiteY0" fmla="*/ 726710 h 770329"/>
                <a:gd name="connsiteX1" fmla="*/ 74949 w 186863"/>
                <a:gd name="connsiteY1" fmla="*/ 770330 h 770329"/>
                <a:gd name="connsiteX2" fmla="*/ 79038 w 186863"/>
                <a:gd name="connsiteY2" fmla="*/ 0 h 770329"/>
                <a:gd name="connsiteX3" fmla="*/ 186863 w 186863"/>
                <a:gd name="connsiteY3" fmla="*/ 45995 h 770329"/>
                <a:gd name="connsiteX4" fmla="*/ 183820 w 186863"/>
                <a:gd name="connsiteY4" fmla="*/ 726710 h 77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63" h="770329">
                  <a:moveTo>
                    <a:pt x="183820" y="726710"/>
                  </a:moveTo>
                  <a:lnTo>
                    <a:pt x="74949" y="770330"/>
                  </a:lnTo>
                  <a:cubicBezTo>
                    <a:pt x="-26382" y="523255"/>
                    <a:pt x="-24910" y="245987"/>
                    <a:pt x="79038" y="0"/>
                  </a:cubicBezTo>
                  <a:lnTo>
                    <a:pt x="186863" y="45995"/>
                  </a:lnTo>
                  <a:cubicBezTo>
                    <a:pt x="95152" y="263434"/>
                    <a:pt x="94057" y="508461"/>
                    <a:pt x="183820" y="726710"/>
                  </a:cubicBezTo>
                  <a:close/>
                </a:path>
              </a:pathLst>
            </a:custGeom>
            <a:gradFill>
              <a:gsLst>
                <a:gs pos="99000">
                  <a:schemeClr val="accent5"/>
                </a:gs>
                <a:gs pos="0">
                  <a:schemeClr val="accent5">
                    <a:lumMod val="75000"/>
                  </a:schemeClr>
                </a:gs>
              </a:gsLst>
              <a:lin ang="0" scaled="0"/>
            </a:gradFill>
            <a:ln w="9508" cap="flat">
              <a:noFill/>
              <a:prstDash val="solid"/>
              <a:miter/>
            </a:ln>
            <a:effectLst>
              <a:outerShdw blurRad="50800" dist="12700" algn="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3113DC4C-E44F-D844-BB82-78D1ECF91237}"/>
                </a:ext>
              </a:extLst>
            </p:cNvPr>
            <p:cNvSpPr/>
            <p:nvPr/>
          </p:nvSpPr>
          <p:spPr>
            <a:xfrm>
              <a:off x="6914195" y="3759242"/>
              <a:ext cx="190294" cy="764342"/>
            </a:xfrm>
            <a:custGeom>
              <a:avLst/>
              <a:gdLst>
                <a:gd name="connsiteX0" fmla="*/ 107825 w 190294"/>
                <a:gd name="connsiteY0" fmla="*/ 764343 h 764342"/>
                <a:gd name="connsiteX1" fmla="*/ 0 w 190294"/>
                <a:gd name="connsiteY1" fmla="*/ 718347 h 764342"/>
                <a:gd name="connsiteX2" fmla="*/ 12171 w 190294"/>
                <a:gd name="connsiteY2" fmla="*/ 43620 h 764342"/>
                <a:gd name="connsiteX3" fmla="*/ 121042 w 190294"/>
                <a:gd name="connsiteY3" fmla="*/ 0 h 764342"/>
                <a:gd name="connsiteX4" fmla="*/ 107825 w 190294"/>
                <a:gd name="connsiteY4" fmla="*/ 764343 h 764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294" h="764342">
                  <a:moveTo>
                    <a:pt x="107825" y="764343"/>
                  </a:moveTo>
                  <a:lnTo>
                    <a:pt x="0" y="718347"/>
                  </a:lnTo>
                  <a:cubicBezTo>
                    <a:pt x="92955" y="503849"/>
                    <a:pt x="97329" y="261327"/>
                    <a:pt x="12171" y="43620"/>
                  </a:cubicBezTo>
                  <a:lnTo>
                    <a:pt x="121042" y="0"/>
                  </a:lnTo>
                  <a:cubicBezTo>
                    <a:pt x="217757" y="246536"/>
                    <a:pt x="213006" y="521294"/>
                    <a:pt x="107825" y="764343"/>
                  </a:cubicBezTo>
                  <a:close/>
                </a:path>
              </a:pathLst>
            </a:custGeom>
            <a:gradFill>
              <a:gsLst>
                <a:gs pos="99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0" scaled="0"/>
            </a:gradFill>
            <a:ln w="9508" cap="flat">
              <a:noFill/>
              <a:prstDash val="solid"/>
              <a:miter/>
            </a:ln>
            <a:effectLst>
              <a:outerShdw blurRad="50800" dist="12700" dir="10800000" algn="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B66CA8AF-B3BF-D64C-9EB7-AF0A914BB627}"/>
                </a:ext>
              </a:extLst>
            </p:cNvPr>
            <p:cNvSpPr/>
            <p:nvPr/>
          </p:nvSpPr>
          <p:spPr>
            <a:xfrm>
              <a:off x="5167446" y="4462004"/>
              <a:ext cx="585811" cy="587773"/>
            </a:xfrm>
            <a:custGeom>
              <a:avLst/>
              <a:gdLst>
                <a:gd name="connsiteX0" fmla="*/ 585811 w 585811"/>
                <a:gd name="connsiteY0" fmla="*/ 480102 h 587773"/>
                <a:gd name="connsiteX1" fmla="*/ 539791 w 585811"/>
                <a:gd name="connsiteY1" fmla="*/ 587773 h 587773"/>
                <a:gd name="connsiteX2" fmla="*/ 65703 w 585811"/>
                <a:gd name="connsiteY2" fmla="*/ 175334 h 587773"/>
                <a:gd name="connsiteX3" fmla="*/ 45450 w 585811"/>
                <a:gd name="connsiteY3" fmla="*/ 139412 h 587773"/>
                <a:gd name="connsiteX4" fmla="*/ 0 w 585811"/>
                <a:gd name="connsiteY4" fmla="*/ 43620 h 587773"/>
                <a:gd name="connsiteX5" fmla="*/ 108871 w 585811"/>
                <a:gd name="connsiteY5" fmla="*/ 0 h 587773"/>
                <a:gd name="connsiteX6" fmla="*/ 148426 w 585811"/>
                <a:gd name="connsiteY6" fmla="*/ 83723 h 587773"/>
                <a:gd name="connsiteX7" fmla="*/ 166302 w 585811"/>
                <a:gd name="connsiteY7" fmla="*/ 115559 h 587773"/>
                <a:gd name="connsiteX8" fmla="*/ 585811 w 585811"/>
                <a:gd name="connsiteY8" fmla="*/ 480102 h 58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5811" h="587773">
                  <a:moveTo>
                    <a:pt x="585811" y="480102"/>
                  </a:moveTo>
                  <a:lnTo>
                    <a:pt x="539791" y="587773"/>
                  </a:lnTo>
                  <a:cubicBezTo>
                    <a:pt x="341455" y="504892"/>
                    <a:pt x="175183" y="360241"/>
                    <a:pt x="65703" y="175334"/>
                  </a:cubicBezTo>
                  <a:cubicBezTo>
                    <a:pt x="58667" y="163455"/>
                    <a:pt x="51916" y="151386"/>
                    <a:pt x="45450" y="139412"/>
                  </a:cubicBezTo>
                  <a:cubicBezTo>
                    <a:pt x="28669" y="108280"/>
                    <a:pt x="13499" y="76307"/>
                    <a:pt x="0" y="43620"/>
                  </a:cubicBezTo>
                  <a:lnTo>
                    <a:pt x="108871" y="0"/>
                  </a:lnTo>
                  <a:cubicBezTo>
                    <a:pt x="120563" y="28588"/>
                    <a:pt x="133766" y="56536"/>
                    <a:pt x="148426" y="83723"/>
                  </a:cubicBezTo>
                  <a:cubicBezTo>
                    <a:pt x="154036" y="94367"/>
                    <a:pt x="160026" y="105010"/>
                    <a:pt x="166302" y="115559"/>
                  </a:cubicBezTo>
                  <a:cubicBezTo>
                    <a:pt x="263182" y="279078"/>
                    <a:pt x="410325" y="406942"/>
                    <a:pt x="585811" y="480102"/>
                  </a:cubicBezTo>
                  <a:close/>
                </a:path>
              </a:pathLst>
            </a:custGeom>
            <a:gradFill>
              <a:gsLst>
                <a:gs pos="99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0" scaled="0"/>
            </a:gradFill>
            <a:ln w="9508" cap="flat">
              <a:noFill/>
              <a:prstDash val="solid"/>
              <a:miter/>
            </a:ln>
            <a:effectLst>
              <a:outerShdw blurRad="50800" dist="12700" dir="18900000" algn="b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47860BED-8B93-D849-A964-8C03C453FBA8}"/>
                </a:ext>
              </a:extLst>
            </p:cNvPr>
            <p:cNvSpPr/>
            <p:nvPr/>
          </p:nvSpPr>
          <p:spPr>
            <a:xfrm>
              <a:off x="6432121" y="4477209"/>
              <a:ext cx="589899" cy="578080"/>
            </a:xfrm>
            <a:custGeom>
              <a:avLst/>
              <a:gdLst>
                <a:gd name="connsiteX0" fmla="*/ 589900 w 589899"/>
                <a:gd name="connsiteY0" fmla="*/ 46376 h 578080"/>
                <a:gd name="connsiteX1" fmla="*/ 227060 w 589899"/>
                <a:gd name="connsiteY1" fmla="*/ 481432 h 578080"/>
                <a:gd name="connsiteX2" fmla="*/ 181325 w 589899"/>
                <a:gd name="connsiteY2" fmla="*/ 509942 h 578080"/>
                <a:gd name="connsiteX3" fmla="*/ 43643 w 589899"/>
                <a:gd name="connsiteY3" fmla="*/ 578080 h 578080"/>
                <a:gd name="connsiteX4" fmla="*/ 0 w 589899"/>
                <a:gd name="connsiteY4" fmla="*/ 469363 h 578080"/>
                <a:gd name="connsiteX5" fmla="*/ 121517 w 589899"/>
                <a:gd name="connsiteY5" fmla="*/ 409208 h 578080"/>
                <a:gd name="connsiteX6" fmla="*/ 161928 w 589899"/>
                <a:gd name="connsiteY6" fmla="*/ 383739 h 578080"/>
                <a:gd name="connsiteX7" fmla="*/ 482075 w 589899"/>
                <a:gd name="connsiteY7" fmla="*/ 0 h 57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9899" h="578080">
                  <a:moveTo>
                    <a:pt x="589900" y="46376"/>
                  </a:moveTo>
                  <a:cubicBezTo>
                    <a:pt x="513535" y="223377"/>
                    <a:pt x="387512" y="374484"/>
                    <a:pt x="227060" y="481432"/>
                  </a:cubicBezTo>
                  <a:cubicBezTo>
                    <a:pt x="212227" y="491442"/>
                    <a:pt x="196982" y="500946"/>
                    <a:pt x="181325" y="509942"/>
                  </a:cubicBezTo>
                  <a:cubicBezTo>
                    <a:pt x="137215" y="536090"/>
                    <a:pt x="91190" y="558868"/>
                    <a:pt x="43643" y="578080"/>
                  </a:cubicBezTo>
                  <a:lnTo>
                    <a:pt x="0" y="469363"/>
                  </a:lnTo>
                  <a:cubicBezTo>
                    <a:pt x="41985" y="452447"/>
                    <a:pt x="82610" y="432337"/>
                    <a:pt x="121517" y="409208"/>
                  </a:cubicBezTo>
                  <a:cubicBezTo>
                    <a:pt x="135304" y="401035"/>
                    <a:pt x="148806" y="392483"/>
                    <a:pt x="161928" y="383739"/>
                  </a:cubicBezTo>
                  <a:cubicBezTo>
                    <a:pt x="303432" y="289354"/>
                    <a:pt x="414612" y="156089"/>
                    <a:pt x="482075" y="0"/>
                  </a:cubicBezTo>
                  <a:close/>
                </a:path>
              </a:pathLst>
            </a:custGeom>
            <a:gradFill>
              <a:gsLst>
                <a:gs pos="99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0" scaled="0"/>
            </a:gradFill>
            <a:ln w="9508" cap="flat">
              <a:noFill/>
              <a:prstDash val="solid"/>
              <a:miter/>
            </a:ln>
            <a:effectLst>
              <a:outerShdw blurRad="50800" dist="12700" dir="13500000" algn="b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E53AC2E8-13E1-054D-95AB-97273C07ECB9}"/>
                </a:ext>
              </a:extLst>
            </p:cNvPr>
            <p:cNvSpPr/>
            <p:nvPr/>
          </p:nvSpPr>
          <p:spPr>
            <a:xfrm>
              <a:off x="6105032" y="4131863"/>
              <a:ext cx="9508" cy="9503"/>
            </a:xfrm>
            <a:custGeom>
              <a:avLst/>
              <a:gdLst>
                <a:gd name="connsiteX0" fmla="*/ 0 w 9508"/>
                <a:gd name="connsiteY0" fmla="*/ 0 h 9503"/>
                <a:gd name="connsiteX1" fmla="*/ 0 w 9508"/>
                <a:gd name="connsiteY1" fmla="*/ 0 h 9503"/>
                <a:gd name="connsiteX2" fmla="*/ 0 w 9508"/>
                <a:gd name="connsiteY2" fmla="*/ 0 h 9503"/>
                <a:gd name="connsiteX3" fmla="*/ 0 w 9508"/>
                <a:gd name="connsiteY3" fmla="*/ 0 h 9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8" h="950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EFE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4026DD5C-71B0-664F-AA31-F0E3B330A7B0}"/>
                </a:ext>
              </a:extLst>
            </p:cNvPr>
            <p:cNvSpPr/>
            <p:nvPr/>
          </p:nvSpPr>
          <p:spPr>
            <a:xfrm>
              <a:off x="6105033" y="4131863"/>
              <a:ext cx="9508" cy="9503"/>
            </a:xfrm>
            <a:custGeom>
              <a:avLst/>
              <a:gdLst>
                <a:gd name="connsiteX0" fmla="*/ 0 w 9508"/>
                <a:gd name="connsiteY0" fmla="*/ 0 h 9503"/>
                <a:gd name="connsiteX1" fmla="*/ 0 w 9508"/>
                <a:gd name="connsiteY1" fmla="*/ 0 h 9503"/>
                <a:gd name="connsiteX2" fmla="*/ 0 w 9508"/>
                <a:gd name="connsiteY2" fmla="*/ 0 h 9503"/>
                <a:gd name="connsiteX3" fmla="*/ 0 w 9508"/>
                <a:gd name="connsiteY3" fmla="*/ 0 h 9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8" h="950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EFE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3BF5F0-4433-4049-9B05-BFFE28E22416}"/>
              </a:ext>
            </a:extLst>
          </p:cNvPr>
          <p:cNvSpPr txBox="1"/>
          <p:nvPr/>
        </p:nvSpPr>
        <p:spPr>
          <a:xfrm>
            <a:off x="3493454" y="549275"/>
            <a:ext cx="52050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DESIGN </a:t>
            </a:r>
            <a:r>
              <a:rPr lang="en-US" sz="3200" b="1" dirty="0">
                <a:solidFill>
                  <a:schemeClr val="tx2"/>
                </a:solidFill>
                <a:latin typeface="Montserrat SemiBold" pitchFamily="2" charset="77"/>
              </a:rPr>
              <a:t>PROCESS</a:t>
            </a:r>
            <a:endParaRPr lang="en-EG" sz="3200" b="1" dirty="0">
              <a:solidFill>
                <a:schemeClr val="tx2"/>
              </a:solidFill>
              <a:latin typeface="Montserrat SemiBold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D0899A-BB51-434B-9028-3D70774FD223}"/>
              </a:ext>
            </a:extLst>
          </p:cNvPr>
          <p:cNvSpPr txBox="1"/>
          <p:nvPr/>
        </p:nvSpPr>
        <p:spPr>
          <a:xfrm>
            <a:off x="4076022" y="1080581"/>
            <a:ext cx="4039957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AA8B0E-9473-FB4C-8AEF-99C41E136BC6}"/>
              </a:ext>
            </a:extLst>
          </p:cNvPr>
          <p:cNvSpPr/>
          <p:nvPr/>
        </p:nvSpPr>
        <p:spPr>
          <a:xfrm>
            <a:off x="5504854" y="1776733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61DEF49F-237C-2E47-8637-C52221242631}"/>
              </a:ext>
            </a:extLst>
          </p:cNvPr>
          <p:cNvSpPr/>
          <p:nvPr/>
        </p:nvSpPr>
        <p:spPr>
          <a:xfrm>
            <a:off x="4580119" y="2473459"/>
            <a:ext cx="609950" cy="609618"/>
          </a:xfrm>
          <a:custGeom>
            <a:avLst/>
            <a:gdLst>
              <a:gd name="connsiteX0" fmla="*/ 0 w 609950"/>
              <a:gd name="connsiteY0" fmla="*/ 88768 h 609618"/>
              <a:gd name="connsiteX1" fmla="*/ 88817 w 609950"/>
              <a:gd name="connsiteY1" fmla="*/ 0 h 609618"/>
              <a:gd name="connsiteX2" fmla="*/ 609950 w 609950"/>
              <a:gd name="connsiteY2" fmla="*/ 520850 h 609618"/>
              <a:gd name="connsiteX3" fmla="*/ 521134 w 609950"/>
              <a:gd name="connsiteY3" fmla="*/ 609618 h 60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950" h="609618">
                <a:moveTo>
                  <a:pt x="0" y="88768"/>
                </a:moveTo>
                <a:lnTo>
                  <a:pt x="88817" y="0"/>
                </a:lnTo>
                <a:lnTo>
                  <a:pt x="609950" y="520850"/>
                </a:lnTo>
                <a:lnTo>
                  <a:pt x="521134" y="609618"/>
                </a:lnTo>
                <a:close/>
              </a:path>
            </a:pathLst>
          </a:custGeom>
          <a:gradFill>
            <a:gsLst>
              <a:gs pos="99000">
                <a:schemeClr val="accent6"/>
              </a:gs>
              <a:gs pos="0">
                <a:schemeClr val="accent6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879FA10B-DE08-5A4D-BE11-B43331E0B9A1}"/>
              </a:ext>
            </a:extLst>
          </p:cNvPr>
          <p:cNvSpPr/>
          <p:nvPr/>
        </p:nvSpPr>
        <p:spPr>
          <a:xfrm>
            <a:off x="4579995" y="4896690"/>
            <a:ext cx="609950" cy="609618"/>
          </a:xfrm>
          <a:custGeom>
            <a:avLst/>
            <a:gdLst>
              <a:gd name="connsiteX0" fmla="*/ 0 w 609950"/>
              <a:gd name="connsiteY0" fmla="*/ 520850 h 609618"/>
              <a:gd name="connsiteX1" fmla="*/ 521134 w 609950"/>
              <a:gd name="connsiteY1" fmla="*/ 0 h 609618"/>
              <a:gd name="connsiteX2" fmla="*/ 609950 w 609950"/>
              <a:gd name="connsiteY2" fmla="*/ 88768 h 609618"/>
              <a:gd name="connsiteX3" fmla="*/ 88816 w 609950"/>
              <a:gd name="connsiteY3" fmla="*/ 609618 h 60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950" h="609618">
                <a:moveTo>
                  <a:pt x="0" y="520850"/>
                </a:moveTo>
                <a:lnTo>
                  <a:pt x="521134" y="0"/>
                </a:lnTo>
                <a:lnTo>
                  <a:pt x="609950" y="88768"/>
                </a:lnTo>
                <a:lnTo>
                  <a:pt x="88816" y="609618"/>
                </a:lnTo>
                <a:close/>
              </a:path>
            </a:pathLst>
          </a:custGeom>
          <a:gradFill>
            <a:gsLst>
              <a:gs pos="99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291582F7-629C-AC43-8496-DC4DE7136C4D}"/>
              </a:ext>
            </a:extLst>
          </p:cNvPr>
          <p:cNvSpPr/>
          <p:nvPr/>
        </p:nvSpPr>
        <p:spPr>
          <a:xfrm>
            <a:off x="7004383" y="4896368"/>
            <a:ext cx="609950" cy="609618"/>
          </a:xfrm>
          <a:custGeom>
            <a:avLst/>
            <a:gdLst>
              <a:gd name="connsiteX0" fmla="*/ 0 w 609950"/>
              <a:gd name="connsiteY0" fmla="*/ 88768 h 609618"/>
              <a:gd name="connsiteX1" fmla="*/ 88817 w 609950"/>
              <a:gd name="connsiteY1" fmla="*/ 0 h 609618"/>
              <a:gd name="connsiteX2" fmla="*/ 609950 w 609950"/>
              <a:gd name="connsiteY2" fmla="*/ 520850 h 609618"/>
              <a:gd name="connsiteX3" fmla="*/ 521134 w 609950"/>
              <a:gd name="connsiteY3" fmla="*/ 609618 h 60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950" h="609618">
                <a:moveTo>
                  <a:pt x="0" y="88768"/>
                </a:moveTo>
                <a:lnTo>
                  <a:pt x="88817" y="0"/>
                </a:lnTo>
                <a:lnTo>
                  <a:pt x="609950" y="520850"/>
                </a:lnTo>
                <a:lnTo>
                  <a:pt x="521134" y="609618"/>
                </a:lnTo>
                <a:close/>
              </a:path>
            </a:pathLst>
          </a:custGeom>
          <a:gradFill>
            <a:gsLst>
              <a:gs pos="99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B424EC95-9694-EA40-99DA-1522ECBA5F68}"/>
              </a:ext>
            </a:extLst>
          </p:cNvPr>
          <p:cNvSpPr/>
          <p:nvPr/>
        </p:nvSpPr>
        <p:spPr>
          <a:xfrm>
            <a:off x="7004374" y="2473615"/>
            <a:ext cx="610025" cy="609542"/>
          </a:xfrm>
          <a:custGeom>
            <a:avLst/>
            <a:gdLst>
              <a:gd name="connsiteX0" fmla="*/ 0 w 610025"/>
              <a:gd name="connsiteY0" fmla="*/ 520759 h 609542"/>
              <a:gd name="connsiteX1" fmla="*/ 521225 w 610025"/>
              <a:gd name="connsiteY1" fmla="*/ 0 h 609542"/>
              <a:gd name="connsiteX2" fmla="*/ 610026 w 610025"/>
              <a:gd name="connsiteY2" fmla="*/ 88784 h 609542"/>
              <a:gd name="connsiteX3" fmla="*/ 88801 w 610025"/>
              <a:gd name="connsiteY3" fmla="*/ 609543 h 609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025" h="609542">
                <a:moveTo>
                  <a:pt x="0" y="520759"/>
                </a:moveTo>
                <a:lnTo>
                  <a:pt x="521225" y="0"/>
                </a:lnTo>
                <a:lnTo>
                  <a:pt x="610026" y="88784"/>
                </a:lnTo>
                <a:lnTo>
                  <a:pt x="88801" y="609543"/>
                </a:lnTo>
                <a:close/>
              </a:path>
            </a:pathLst>
          </a:custGeom>
          <a:gradFill>
            <a:gsLst>
              <a:gs pos="99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48047873-4D74-6645-B65B-8AA3E421F7F1}"/>
              </a:ext>
            </a:extLst>
          </p:cNvPr>
          <p:cNvSpPr/>
          <p:nvPr/>
        </p:nvSpPr>
        <p:spPr>
          <a:xfrm>
            <a:off x="4020036" y="5041746"/>
            <a:ext cx="1024622" cy="1024065"/>
          </a:xfrm>
          <a:custGeom>
            <a:avLst/>
            <a:gdLst>
              <a:gd name="connsiteX0" fmla="*/ 512311 w 1024622"/>
              <a:gd name="connsiteY0" fmla="*/ 0 h 1024065"/>
              <a:gd name="connsiteX1" fmla="*/ 1024623 w 1024622"/>
              <a:gd name="connsiteY1" fmla="*/ 512033 h 1024065"/>
              <a:gd name="connsiteX2" fmla="*/ 512311 w 1024622"/>
              <a:gd name="connsiteY2" fmla="*/ 1024065 h 1024065"/>
              <a:gd name="connsiteX3" fmla="*/ 0 w 1024622"/>
              <a:gd name="connsiteY3" fmla="*/ 512032 h 1024065"/>
              <a:gd name="connsiteX4" fmla="*/ 0 w 1024622"/>
              <a:gd name="connsiteY4" fmla="*/ 511652 h 1024065"/>
              <a:gd name="connsiteX5" fmla="*/ 512311 w 1024622"/>
              <a:gd name="connsiteY5" fmla="*/ 0 h 102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4622" h="1024065">
                <a:moveTo>
                  <a:pt x="512311" y="0"/>
                </a:moveTo>
                <a:cubicBezTo>
                  <a:pt x="795253" y="0"/>
                  <a:pt x="1024623" y="229245"/>
                  <a:pt x="1024623" y="512033"/>
                </a:cubicBezTo>
                <a:cubicBezTo>
                  <a:pt x="1024623" y="794821"/>
                  <a:pt x="795253" y="1024065"/>
                  <a:pt x="512311" y="1024065"/>
                </a:cubicBezTo>
                <a:cubicBezTo>
                  <a:pt x="229369" y="1024065"/>
                  <a:pt x="0" y="794820"/>
                  <a:pt x="0" y="512032"/>
                </a:cubicBezTo>
                <a:cubicBezTo>
                  <a:pt x="0" y="511906"/>
                  <a:pt x="0" y="511779"/>
                  <a:pt x="0" y="511652"/>
                </a:cubicBezTo>
                <a:cubicBezTo>
                  <a:pt x="158" y="228991"/>
                  <a:pt x="229497" y="-52"/>
                  <a:pt x="512311" y="0"/>
                </a:cubicBezTo>
                <a:close/>
              </a:path>
            </a:pathLst>
          </a:custGeom>
          <a:gradFill>
            <a:gsLst>
              <a:gs pos="99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9134B84D-7C1A-2B4E-BB44-B510B22E0EE2}"/>
              </a:ext>
            </a:extLst>
          </p:cNvPr>
          <p:cNvSpPr/>
          <p:nvPr/>
        </p:nvSpPr>
        <p:spPr>
          <a:xfrm>
            <a:off x="7149813" y="5041271"/>
            <a:ext cx="1024622" cy="1024065"/>
          </a:xfrm>
          <a:custGeom>
            <a:avLst/>
            <a:gdLst>
              <a:gd name="connsiteX0" fmla="*/ 0 w 1024622"/>
              <a:gd name="connsiteY0" fmla="*/ 512128 h 1024065"/>
              <a:gd name="connsiteX1" fmla="*/ 512217 w 1024622"/>
              <a:gd name="connsiteY1" fmla="*/ 0 h 1024065"/>
              <a:gd name="connsiteX2" fmla="*/ 1024623 w 1024622"/>
              <a:gd name="connsiteY2" fmla="*/ 511938 h 1024065"/>
              <a:gd name="connsiteX3" fmla="*/ 512407 w 1024622"/>
              <a:gd name="connsiteY3" fmla="*/ 1024065 h 1024065"/>
              <a:gd name="connsiteX4" fmla="*/ 512311 w 1024622"/>
              <a:gd name="connsiteY4" fmla="*/ 1024065 h 1024065"/>
              <a:gd name="connsiteX5" fmla="*/ 0 w 1024622"/>
              <a:gd name="connsiteY5" fmla="*/ 512128 h 102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4622" h="1024065">
                <a:moveTo>
                  <a:pt x="0" y="512128"/>
                </a:moveTo>
                <a:cubicBezTo>
                  <a:pt x="-52" y="229340"/>
                  <a:pt x="229275" y="52"/>
                  <a:pt x="512217" y="0"/>
                </a:cubicBezTo>
                <a:cubicBezTo>
                  <a:pt x="795158" y="-52"/>
                  <a:pt x="1024571" y="229150"/>
                  <a:pt x="1024623" y="511938"/>
                </a:cubicBezTo>
                <a:cubicBezTo>
                  <a:pt x="1024675" y="794725"/>
                  <a:pt x="795348" y="1024013"/>
                  <a:pt x="512407" y="1024065"/>
                </a:cubicBezTo>
                <a:cubicBezTo>
                  <a:pt x="512375" y="1024065"/>
                  <a:pt x="512343" y="1024065"/>
                  <a:pt x="512311" y="1024065"/>
                </a:cubicBezTo>
                <a:cubicBezTo>
                  <a:pt x="229407" y="1024065"/>
                  <a:pt x="53" y="794878"/>
                  <a:pt x="0" y="512128"/>
                </a:cubicBezTo>
                <a:close/>
              </a:path>
            </a:pathLst>
          </a:custGeom>
          <a:gradFill>
            <a:gsLst>
              <a:gs pos="99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B6640806-0C73-AD4F-A91E-28F619AC826F}"/>
              </a:ext>
            </a:extLst>
          </p:cNvPr>
          <p:cNvSpPr/>
          <p:nvPr/>
        </p:nvSpPr>
        <p:spPr>
          <a:xfrm>
            <a:off x="7149718" y="1913576"/>
            <a:ext cx="1024622" cy="1024065"/>
          </a:xfrm>
          <a:custGeom>
            <a:avLst/>
            <a:gdLst>
              <a:gd name="connsiteX0" fmla="*/ 512406 w 1024622"/>
              <a:gd name="connsiteY0" fmla="*/ 1024065 h 1024065"/>
              <a:gd name="connsiteX1" fmla="*/ 0 w 1024622"/>
              <a:gd name="connsiteY1" fmla="*/ 512128 h 1024065"/>
              <a:gd name="connsiteX2" fmla="*/ 512216 w 1024622"/>
              <a:gd name="connsiteY2" fmla="*/ 0 h 1024065"/>
              <a:gd name="connsiteX3" fmla="*/ 1024623 w 1024622"/>
              <a:gd name="connsiteY3" fmla="*/ 511938 h 1024065"/>
              <a:gd name="connsiteX4" fmla="*/ 1024623 w 1024622"/>
              <a:gd name="connsiteY4" fmla="*/ 512128 h 1024065"/>
              <a:gd name="connsiteX5" fmla="*/ 512406 w 1024622"/>
              <a:gd name="connsiteY5" fmla="*/ 1024065 h 102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4622" h="1024065">
                <a:moveTo>
                  <a:pt x="512406" y="1024065"/>
                </a:moveTo>
                <a:cubicBezTo>
                  <a:pt x="229464" y="1024118"/>
                  <a:pt x="52" y="794915"/>
                  <a:pt x="0" y="512128"/>
                </a:cubicBezTo>
                <a:cubicBezTo>
                  <a:pt x="-53" y="229340"/>
                  <a:pt x="229274" y="52"/>
                  <a:pt x="512216" y="0"/>
                </a:cubicBezTo>
                <a:cubicBezTo>
                  <a:pt x="795158" y="-52"/>
                  <a:pt x="1024570" y="229150"/>
                  <a:pt x="1024623" y="511938"/>
                </a:cubicBezTo>
                <a:cubicBezTo>
                  <a:pt x="1024623" y="512001"/>
                  <a:pt x="1024623" y="512064"/>
                  <a:pt x="1024623" y="512128"/>
                </a:cubicBezTo>
                <a:cubicBezTo>
                  <a:pt x="1024623" y="794863"/>
                  <a:pt x="795296" y="1024065"/>
                  <a:pt x="512406" y="1024065"/>
                </a:cubicBezTo>
                <a:close/>
              </a:path>
            </a:pathLst>
          </a:custGeom>
          <a:gradFill>
            <a:gsLst>
              <a:gs pos="99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B9485308-17F2-504B-9D2E-081A6EEE739E}"/>
              </a:ext>
            </a:extLst>
          </p:cNvPr>
          <p:cNvSpPr/>
          <p:nvPr/>
        </p:nvSpPr>
        <p:spPr>
          <a:xfrm>
            <a:off x="4044189" y="5065504"/>
            <a:ext cx="976602" cy="976451"/>
          </a:xfrm>
          <a:custGeom>
            <a:avLst/>
            <a:gdLst>
              <a:gd name="connsiteX0" fmla="*/ 454308 w 976602"/>
              <a:gd name="connsiteY0" fmla="*/ 1235 h 976451"/>
              <a:gd name="connsiteX1" fmla="*/ 461819 w 976602"/>
              <a:gd name="connsiteY1" fmla="*/ 665 h 976451"/>
              <a:gd name="connsiteX2" fmla="*/ 488158 w 976602"/>
              <a:gd name="connsiteY2" fmla="*/ 0 h 976451"/>
              <a:gd name="connsiteX3" fmla="*/ 514115 w 976602"/>
              <a:gd name="connsiteY3" fmla="*/ 665 h 976451"/>
              <a:gd name="connsiteX4" fmla="*/ 976032 w 976602"/>
              <a:gd name="connsiteY4" fmla="*/ 464042 h 976451"/>
              <a:gd name="connsiteX5" fmla="*/ 976603 w 976602"/>
              <a:gd name="connsiteY5" fmla="*/ 488275 h 976451"/>
              <a:gd name="connsiteX6" fmla="*/ 976603 w 976602"/>
              <a:gd name="connsiteY6" fmla="*/ 508326 h 976451"/>
              <a:gd name="connsiteX7" fmla="*/ 975272 w 976602"/>
              <a:gd name="connsiteY7" fmla="*/ 528283 h 976451"/>
              <a:gd name="connsiteX8" fmla="*/ 448413 w 976602"/>
              <a:gd name="connsiteY8" fmla="*/ 974781 h 976451"/>
              <a:gd name="connsiteX9" fmla="*/ 1672 w 976602"/>
              <a:gd name="connsiteY9" fmla="*/ 448209 h 976451"/>
              <a:gd name="connsiteX10" fmla="*/ 454688 w 976602"/>
              <a:gd name="connsiteY10" fmla="*/ 1235 h 976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76602" h="976451">
                <a:moveTo>
                  <a:pt x="454308" y="1235"/>
                </a:moveTo>
                <a:cubicBezTo>
                  <a:pt x="456780" y="1235"/>
                  <a:pt x="459347" y="1235"/>
                  <a:pt x="461819" y="665"/>
                </a:cubicBezTo>
                <a:cubicBezTo>
                  <a:pt x="470472" y="190"/>
                  <a:pt x="479220" y="0"/>
                  <a:pt x="488158" y="0"/>
                </a:cubicBezTo>
                <a:cubicBezTo>
                  <a:pt x="497095" y="0"/>
                  <a:pt x="505558" y="0"/>
                  <a:pt x="514115" y="665"/>
                </a:cubicBezTo>
                <a:cubicBezTo>
                  <a:pt x="764128" y="14038"/>
                  <a:pt x="963577" y="214117"/>
                  <a:pt x="976032" y="464042"/>
                </a:cubicBezTo>
                <a:cubicBezTo>
                  <a:pt x="976032" y="472024"/>
                  <a:pt x="976603" y="480197"/>
                  <a:pt x="976603" y="488275"/>
                </a:cubicBezTo>
                <a:cubicBezTo>
                  <a:pt x="976603" y="496352"/>
                  <a:pt x="976603" y="501674"/>
                  <a:pt x="976603" y="508326"/>
                </a:cubicBezTo>
                <a:cubicBezTo>
                  <a:pt x="976603" y="514979"/>
                  <a:pt x="975937" y="521726"/>
                  <a:pt x="975272" y="528283"/>
                </a:cubicBezTo>
                <a:cubicBezTo>
                  <a:pt x="953148" y="796989"/>
                  <a:pt x="717265" y="996893"/>
                  <a:pt x="448413" y="974781"/>
                </a:cubicBezTo>
                <a:cubicBezTo>
                  <a:pt x="179561" y="952669"/>
                  <a:pt x="-20452" y="716914"/>
                  <a:pt x="1672" y="448209"/>
                </a:cubicBezTo>
                <a:cubicBezTo>
                  <a:pt x="21464" y="207825"/>
                  <a:pt x="213939" y="17918"/>
                  <a:pt x="454688" y="1235"/>
                </a:cubicBezTo>
                <a:close/>
              </a:path>
            </a:pathLst>
          </a:custGeom>
          <a:solidFill>
            <a:schemeClr val="bg1"/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D6CAF125-115F-D64E-9C0D-95C72B879F3C}"/>
              </a:ext>
            </a:extLst>
          </p:cNvPr>
          <p:cNvSpPr/>
          <p:nvPr/>
        </p:nvSpPr>
        <p:spPr>
          <a:xfrm>
            <a:off x="7174440" y="5065599"/>
            <a:ext cx="976485" cy="976030"/>
          </a:xfrm>
          <a:custGeom>
            <a:avLst/>
            <a:gdLst>
              <a:gd name="connsiteX0" fmla="*/ 761 w 976485"/>
              <a:gd name="connsiteY0" fmla="*/ 521916 h 976030"/>
              <a:gd name="connsiteX1" fmla="*/ 761 w 976485"/>
              <a:gd name="connsiteY1" fmla="*/ 514503 h 976030"/>
              <a:gd name="connsiteX2" fmla="*/ 0 w 976485"/>
              <a:gd name="connsiteY2" fmla="*/ 488180 h 976030"/>
              <a:gd name="connsiteX3" fmla="*/ 665 w 976485"/>
              <a:gd name="connsiteY3" fmla="*/ 462141 h 976030"/>
              <a:gd name="connsiteX4" fmla="*/ 464294 w 976485"/>
              <a:gd name="connsiteY4" fmla="*/ 570 h 976030"/>
              <a:gd name="connsiteX5" fmla="*/ 488540 w 976485"/>
              <a:gd name="connsiteY5" fmla="*/ 0 h 976030"/>
              <a:gd name="connsiteX6" fmla="*/ 508698 w 976485"/>
              <a:gd name="connsiteY6" fmla="*/ 0 h 976030"/>
              <a:gd name="connsiteX7" fmla="*/ 528571 w 976485"/>
              <a:gd name="connsiteY7" fmla="*/ 1330 h 976030"/>
              <a:gd name="connsiteX8" fmla="*/ 974772 w 976485"/>
              <a:gd name="connsiteY8" fmla="*/ 528359 h 976030"/>
              <a:gd name="connsiteX9" fmla="*/ 447456 w 976485"/>
              <a:gd name="connsiteY9" fmla="*/ 974318 h 976030"/>
              <a:gd name="connsiteX10" fmla="*/ 761 w 976485"/>
              <a:gd name="connsiteY10" fmla="*/ 521916 h 97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76485" h="976030">
                <a:moveTo>
                  <a:pt x="761" y="521916"/>
                </a:moveTo>
                <a:cubicBezTo>
                  <a:pt x="761" y="519445"/>
                  <a:pt x="761" y="516974"/>
                  <a:pt x="761" y="514503"/>
                </a:cubicBezTo>
                <a:cubicBezTo>
                  <a:pt x="190" y="505761"/>
                  <a:pt x="0" y="497017"/>
                  <a:pt x="0" y="488180"/>
                </a:cubicBezTo>
                <a:cubicBezTo>
                  <a:pt x="0" y="479341"/>
                  <a:pt x="0" y="470789"/>
                  <a:pt x="665" y="462141"/>
                </a:cubicBezTo>
                <a:cubicBezTo>
                  <a:pt x="14050" y="212282"/>
                  <a:pt x="214249" y="12971"/>
                  <a:pt x="464294" y="570"/>
                </a:cubicBezTo>
                <a:cubicBezTo>
                  <a:pt x="472281" y="570"/>
                  <a:pt x="480458" y="0"/>
                  <a:pt x="488540" y="0"/>
                </a:cubicBezTo>
                <a:cubicBezTo>
                  <a:pt x="496622" y="0"/>
                  <a:pt x="501947" y="0"/>
                  <a:pt x="508698" y="0"/>
                </a:cubicBezTo>
                <a:cubicBezTo>
                  <a:pt x="515449" y="0"/>
                  <a:pt x="522010" y="665"/>
                  <a:pt x="528571" y="1330"/>
                </a:cubicBezTo>
                <a:cubicBezTo>
                  <a:pt x="797400" y="23717"/>
                  <a:pt x="997171" y="259676"/>
                  <a:pt x="974772" y="528359"/>
                </a:cubicBezTo>
                <a:cubicBezTo>
                  <a:pt x="952373" y="797042"/>
                  <a:pt x="716286" y="996705"/>
                  <a:pt x="447456" y="974318"/>
                </a:cubicBezTo>
                <a:cubicBezTo>
                  <a:pt x="207275" y="954317"/>
                  <a:pt x="17592" y="762210"/>
                  <a:pt x="761" y="521916"/>
                </a:cubicBezTo>
                <a:close/>
              </a:path>
            </a:pathLst>
          </a:custGeom>
          <a:solidFill>
            <a:schemeClr val="bg1"/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915FAC42-28E2-C748-9BF8-D652BED324E9}"/>
              </a:ext>
            </a:extLst>
          </p:cNvPr>
          <p:cNvSpPr/>
          <p:nvPr/>
        </p:nvSpPr>
        <p:spPr>
          <a:xfrm>
            <a:off x="7173679" y="1937527"/>
            <a:ext cx="976595" cy="976356"/>
          </a:xfrm>
          <a:custGeom>
            <a:avLst/>
            <a:gdLst>
              <a:gd name="connsiteX0" fmla="*/ 522295 w 976595"/>
              <a:gd name="connsiteY0" fmla="*/ 975216 h 976356"/>
              <a:gd name="connsiteX1" fmla="*/ 514784 w 976595"/>
              <a:gd name="connsiteY1" fmla="*/ 975691 h 976356"/>
              <a:gd name="connsiteX2" fmla="*/ 488445 w 976595"/>
              <a:gd name="connsiteY2" fmla="*/ 976357 h 976356"/>
              <a:gd name="connsiteX3" fmla="*/ 462392 w 976595"/>
              <a:gd name="connsiteY3" fmla="*/ 975691 h 976356"/>
              <a:gd name="connsiteX4" fmla="*/ 570 w 976595"/>
              <a:gd name="connsiteY4" fmla="*/ 512410 h 976356"/>
              <a:gd name="connsiteX5" fmla="*/ 0 w 976595"/>
              <a:gd name="connsiteY5" fmla="*/ 488177 h 976356"/>
              <a:gd name="connsiteX6" fmla="*/ 0 w 976595"/>
              <a:gd name="connsiteY6" fmla="*/ 468030 h 976356"/>
              <a:gd name="connsiteX7" fmla="*/ 1331 w 976595"/>
              <a:gd name="connsiteY7" fmla="*/ 448073 h 976356"/>
              <a:gd name="connsiteX8" fmla="*/ 528278 w 976595"/>
              <a:gd name="connsiteY8" fmla="*/ 1679 h 976356"/>
              <a:gd name="connsiteX9" fmla="*/ 974915 w 976595"/>
              <a:gd name="connsiteY9" fmla="*/ 528339 h 976356"/>
              <a:gd name="connsiteX10" fmla="*/ 521915 w 976595"/>
              <a:gd name="connsiteY10" fmla="*/ 975216 h 97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76595" h="976356">
                <a:moveTo>
                  <a:pt x="522295" y="975216"/>
                </a:moveTo>
                <a:lnTo>
                  <a:pt x="514784" y="975691"/>
                </a:lnTo>
                <a:cubicBezTo>
                  <a:pt x="506036" y="975691"/>
                  <a:pt x="497288" y="976357"/>
                  <a:pt x="488445" y="976357"/>
                </a:cubicBezTo>
                <a:cubicBezTo>
                  <a:pt x="479603" y="976357"/>
                  <a:pt x="471045" y="976357"/>
                  <a:pt x="462392" y="975691"/>
                </a:cubicBezTo>
                <a:cubicBezTo>
                  <a:pt x="212432" y="962319"/>
                  <a:pt x="13026" y="762282"/>
                  <a:pt x="570" y="512410"/>
                </a:cubicBezTo>
                <a:cubicBezTo>
                  <a:pt x="190" y="504364"/>
                  <a:pt x="0" y="496286"/>
                  <a:pt x="0" y="488177"/>
                </a:cubicBezTo>
                <a:cubicBezTo>
                  <a:pt x="0" y="481430"/>
                  <a:pt x="0" y="474682"/>
                  <a:pt x="0" y="468030"/>
                </a:cubicBezTo>
                <a:cubicBezTo>
                  <a:pt x="0" y="461378"/>
                  <a:pt x="666" y="454726"/>
                  <a:pt x="1331" y="448073"/>
                </a:cubicBezTo>
                <a:cubicBezTo>
                  <a:pt x="23508" y="179372"/>
                  <a:pt x="259430" y="-20486"/>
                  <a:pt x="528278" y="1679"/>
                </a:cubicBezTo>
                <a:cubicBezTo>
                  <a:pt x="797126" y="23844"/>
                  <a:pt x="997092" y="259638"/>
                  <a:pt x="974915" y="528339"/>
                </a:cubicBezTo>
                <a:cubicBezTo>
                  <a:pt x="955079" y="768679"/>
                  <a:pt x="762625" y="958532"/>
                  <a:pt x="521915" y="975216"/>
                </a:cubicBezTo>
                <a:close/>
              </a:path>
            </a:pathLst>
          </a:custGeom>
          <a:solidFill>
            <a:schemeClr val="bg1"/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62" name="Freeform 61">
            <a:extLst>
              <a:ext uri="{FF2B5EF4-FFF2-40B4-BE49-F238E27FC236}">
                <a16:creationId xmlns:a16="http://schemas.microsoft.com/office/drawing/2014/main" id="{AB2ECE91-A2C0-3249-8CDB-43CDB833DA64}"/>
              </a:ext>
            </a:extLst>
          </p:cNvPr>
          <p:cNvSpPr/>
          <p:nvPr/>
        </p:nvSpPr>
        <p:spPr>
          <a:xfrm>
            <a:off x="4020036" y="1913672"/>
            <a:ext cx="1024622" cy="1024065"/>
          </a:xfrm>
          <a:custGeom>
            <a:avLst/>
            <a:gdLst>
              <a:gd name="connsiteX0" fmla="*/ 1024623 w 1024622"/>
              <a:gd name="connsiteY0" fmla="*/ 512033 h 1024065"/>
              <a:gd name="connsiteX1" fmla="*/ 512311 w 1024622"/>
              <a:gd name="connsiteY1" fmla="*/ 1024065 h 1024065"/>
              <a:gd name="connsiteX2" fmla="*/ 0 w 1024622"/>
              <a:gd name="connsiteY2" fmla="*/ 512033 h 1024065"/>
              <a:gd name="connsiteX3" fmla="*/ 512311 w 1024622"/>
              <a:gd name="connsiteY3" fmla="*/ 0 h 1024065"/>
              <a:gd name="connsiteX4" fmla="*/ 1024623 w 1024622"/>
              <a:gd name="connsiteY4" fmla="*/ 512033 h 102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4622" h="1024065">
                <a:moveTo>
                  <a:pt x="1024623" y="512033"/>
                </a:moveTo>
                <a:cubicBezTo>
                  <a:pt x="1024623" y="794820"/>
                  <a:pt x="795253" y="1024065"/>
                  <a:pt x="512311" y="1024065"/>
                </a:cubicBezTo>
                <a:cubicBezTo>
                  <a:pt x="229370" y="1024065"/>
                  <a:pt x="0" y="794820"/>
                  <a:pt x="0" y="512033"/>
                </a:cubicBezTo>
                <a:cubicBezTo>
                  <a:pt x="0" y="229245"/>
                  <a:pt x="229370" y="0"/>
                  <a:pt x="512311" y="0"/>
                </a:cubicBezTo>
                <a:cubicBezTo>
                  <a:pt x="795231" y="52"/>
                  <a:pt x="1024570" y="229267"/>
                  <a:pt x="1024623" y="512033"/>
                </a:cubicBezTo>
                <a:close/>
              </a:path>
            </a:pathLst>
          </a:custGeom>
          <a:gradFill>
            <a:gsLst>
              <a:gs pos="99000">
                <a:schemeClr val="accent6"/>
              </a:gs>
              <a:gs pos="0">
                <a:schemeClr val="accent6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03648A3E-F51F-9946-907E-803872E2F654}"/>
              </a:ext>
            </a:extLst>
          </p:cNvPr>
          <p:cNvSpPr>
            <a:spLocks noChangeAspect="1"/>
          </p:cNvSpPr>
          <p:nvPr/>
        </p:nvSpPr>
        <p:spPr>
          <a:xfrm>
            <a:off x="4043940" y="1937957"/>
            <a:ext cx="976376" cy="975926"/>
          </a:xfrm>
          <a:custGeom>
            <a:avLst/>
            <a:gdLst>
              <a:gd name="connsiteX0" fmla="*/ 975711 w 976376"/>
              <a:gd name="connsiteY0" fmla="*/ 453916 h 975926"/>
              <a:gd name="connsiteX1" fmla="*/ 975711 w 976376"/>
              <a:gd name="connsiteY1" fmla="*/ 461423 h 975926"/>
              <a:gd name="connsiteX2" fmla="*/ 976377 w 976376"/>
              <a:gd name="connsiteY2" fmla="*/ 487747 h 975926"/>
              <a:gd name="connsiteX3" fmla="*/ 975807 w 976376"/>
              <a:gd name="connsiteY3" fmla="*/ 513691 h 975926"/>
              <a:gd name="connsiteX4" fmla="*/ 512178 w 976376"/>
              <a:gd name="connsiteY4" fmla="*/ 975357 h 975926"/>
              <a:gd name="connsiteX5" fmla="*/ 487932 w 976376"/>
              <a:gd name="connsiteY5" fmla="*/ 975927 h 975926"/>
              <a:gd name="connsiteX6" fmla="*/ 467774 w 976376"/>
              <a:gd name="connsiteY6" fmla="*/ 975927 h 975926"/>
              <a:gd name="connsiteX7" fmla="*/ 447806 w 976376"/>
              <a:gd name="connsiteY7" fmla="*/ 974692 h 975926"/>
              <a:gd name="connsiteX8" fmla="*/ 1723 w 976376"/>
              <a:gd name="connsiteY8" fmla="*/ 447563 h 975926"/>
              <a:gd name="connsiteX9" fmla="*/ 529139 w 976376"/>
              <a:gd name="connsiteY9" fmla="*/ 1722 h 975926"/>
              <a:gd name="connsiteX10" fmla="*/ 975711 w 976376"/>
              <a:gd name="connsiteY10" fmla="*/ 453916 h 97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76376" h="975926">
                <a:moveTo>
                  <a:pt x="975711" y="453916"/>
                </a:moveTo>
                <a:cubicBezTo>
                  <a:pt x="975711" y="456387"/>
                  <a:pt x="975711" y="458953"/>
                  <a:pt x="975711" y="461423"/>
                </a:cubicBezTo>
                <a:cubicBezTo>
                  <a:pt x="976187" y="470071"/>
                  <a:pt x="976377" y="478814"/>
                  <a:pt x="976377" y="487747"/>
                </a:cubicBezTo>
                <a:cubicBezTo>
                  <a:pt x="976377" y="496680"/>
                  <a:pt x="976377" y="505138"/>
                  <a:pt x="975807" y="513691"/>
                </a:cubicBezTo>
                <a:cubicBezTo>
                  <a:pt x="962383" y="763548"/>
                  <a:pt x="762219" y="962865"/>
                  <a:pt x="512178" y="975357"/>
                </a:cubicBezTo>
                <a:cubicBezTo>
                  <a:pt x="504128" y="975737"/>
                  <a:pt x="496046" y="975927"/>
                  <a:pt x="487932" y="975927"/>
                </a:cubicBezTo>
                <a:cubicBezTo>
                  <a:pt x="481181" y="975927"/>
                  <a:pt x="474430" y="975927"/>
                  <a:pt x="467774" y="975927"/>
                </a:cubicBezTo>
                <a:cubicBezTo>
                  <a:pt x="461118" y="975927"/>
                  <a:pt x="454462" y="975357"/>
                  <a:pt x="447806" y="974692"/>
                </a:cubicBezTo>
                <a:cubicBezTo>
                  <a:pt x="178982" y="952244"/>
                  <a:pt x="-20736" y="716241"/>
                  <a:pt x="1723" y="447563"/>
                </a:cubicBezTo>
                <a:cubicBezTo>
                  <a:pt x="24182" y="178885"/>
                  <a:pt x="260314" y="-20725"/>
                  <a:pt x="529139" y="1722"/>
                </a:cubicBezTo>
                <a:cubicBezTo>
                  <a:pt x="769199" y="21767"/>
                  <a:pt x="958790" y="213745"/>
                  <a:pt x="975711" y="453916"/>
                </a:cubicBezTo>
                <a:close/>
              </a:path>
            </a:pathLst>
          </a:custGeom>
          <a:solidFill>
            <a:schemeClr val="bg1"/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AEECB250-B5B4-764D-87B1-CD07114BF33A}"/>
              </a:ext>
            </a:extLst>
          </p:cNvPr>
          <p:cNvSpPr/>
          <p:nvPr/>
        </p:nvSpPr>
        <p:spPr>
          <a:xfrm>
            <a:off x="5031251" y="2924242"/>
            <a:ext cx="241893" cy="241856"/>
          </a:xfrm>
          <a:custGeom>
            <a:avLst/>
            <a:gdLst>
              <a:gd name="connsiteX0" fmla="*/ 0 w 241893"/>
              <a:gd name="connsiteY0" fmla="*/ 177045 h 241856"/>
              <a:gd name="connsiteX1" fmla="*/ 241893 w 241893"/>
              <a:gd name="connsiteY1" fmla="*/ 241857 h 241856"/>
              <a:gd name="connsiteX2" fmla="*/ 177141 w 241893"/>
              <a:gd name="connsiteY2" fmla="*/ 0 h 241856"/>
              <a:gd name="connsiteX3" fmla="*/ 0 w 241893"/>
              <a:gd name="connsiteY3" fmla="*/ 177045 h 24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893" h="241856">
                <a:moveTo>
                  <a:pt x="0" y="177045"/>
                </a:moveTo>
                <a:lnTo>
                  <a:pt x="241893" y="241857"/>
                </a:lnTo>
                <a:lnTo>
                  <a:pt x="177141" y="0"/>
                </a:lnTo>
                <a:lnTo>
                  <a:pt x="0" y="177045"/>
                </a:lnTo>
                <a:close/>
              </a:path>
            </a:pathLst>
          </a:custGeom>
          <a:gradFill>
            <a:gsLst>
              <a:gs pos="99000">
                <a:schemeClr val="accent6"/>
              </a:gs>
              <a:gs pos="0">
                <a:schemeClr val="accent6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0356D72E-121B-E04E-AC1C-A4A2210A33AC}"/>
              </a:ext>
            </a:extLst>
          </p:cNvPr>
          <p:cNvSpPr/>
          <p:nvPr/>
        </p:nvSpPr>
        <p:spPr>
          <a:xfrm>
            <a:off x="5031156" y="4813289"/>
            <a:ext cx="241988" cy="241761"/>
          </a:xfrm>
          <a:custGeom>
            <a:avLst/>
            <a:gdLst>
              <a:gd name="connsiteX0" fmla="*/ 177141 w 241988"/>
              <a:gd name="connsiteY0" fmla="*/ 241762 h 241761"/>
              <a:gd name="connsiteX1" fmla="*/ 241988 w 241988"/>
              <a:gd name="connsiteY1" fmla="*/ 0 h 241761"/>
              <a:gd name="connsiteX2" fmla="*/ 0 w 241988"/>
              <a:gd name="connsiteY2" fmla="*/ 64812 h 241761"/>
              <a:gd name="connsiteX3" fmla="*/ 177141 w 241988"/>
              <a:gd name="connsiteY3" fmla="*/ 241762 h 24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88" h="241761">
                <a:moveTo>
                  <a:pt x="177141" y="241762"/>
                </a:moveTo>
                <a:lnTo>
                  <a:pt x="241988" y="0"/>
                </a:lnTo>
                <a:lnTo>
                  <a:pt x="0" y="64812"/>
                </a:lnTo>
                <a:lnTo>
                  <a:pt x="177141" y="241762"/>
                </a:lnTo>
                <a:close/>
              </a:path>
            </a:pathLst>
          </a:custGeom>
          <a:gradFill>
            <a:gsLst>
              <a:gs pos="99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67" name="Freeform 66">
            <a:extLst>
              <a:ext uri="{FF2B5EF4-FFF2-40B4-BE49-F238E27FC236}">
                <a16:creationId xmlns:a16="http://schemas.microsoft.com/office/drawing/2014/main" id="{BD43AB46-56EE-7C4B-A195-607456EAF366}"/>
              </a:ext>
            </a:extLst>
          </p:cNvPr>
          <p:cNvSpPr/>
          <p:nvPr/>
        </p:nvSpPr>
        <p:spPr>
          <a:xfrm>
            <a:off x="6921232" y="4813384"/>
            <a:ext cx="241988" cy="241761"/>
          </a:xfrm>
          <a:custGeom>
            <a:avLst/>
            <a:gdLst>
              <a:gd name="connsiteX0" fmla="*/ 241988 w 241988"/>
              <a:gd name="connsiteY0" fmla="*/ 64717 h 241761"/>
              <a:gd name="connsiteX1" fmla="*/ 0 w 241988"/>
              <a:gd name="connsiteY1" fmla="*/ 0 h 241761"/>
              <a:gd name="connsiteX2" fmla="*/ 64847 w 241988"/>
              <a:gd name="connsiteY2" fmla="*/ 241762 h 241761"/>
              <a:gd name="connsiteX3" fmla="*/ 241988 w 241988"/>
              <a:gd name="connsiteY3" fmla="*/ 64717 h 24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88" h="241761">
                <a:moveTo>
                  <a:pt x="241988" y="64717"/>
                </a:moveTo>
                <a:lnTo>
                  <a:pt x="0" y="0"/>
                </a:lnTo>
                <a:lnTo>
                  <a:pt x="64847" y="241762"/>
                </a:lnTo>
                <a:lnTo>
                  <a:pt x="241988" y="64717"/>
                </a:lnTo>
                <a:close/>
              </a:path>
            </a:pathLst>
          </a:custGeom>
          <a:gradFill>
            <a:gsLst>
              <a:gs pos="99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95630D8F-AC81-6D40-8C0B-7370F90A4903}"/>
              </a:ext>
            </a:extLst>
          </p:cNvPr>
          <p:cNvSpPr/>
          <p:nvPr/>
        </p:nvSpPr>
        <p:spPr>
          <a:xfrm>
            <a:off x="6921327" y="2924337"/>
            <a:ext cx="241893" cy="241761"/>
          </a:xfrm>
          <a:custGeom>
            <a:avLst/>
            <a:gdLst>
              <a:gd name="connsiteX0" fmla="*/ 64752 w 241893"/>
              <a:gd name="connsiteY0" fmla="*/ 0 h 241761"/>
              <a:gd name="connsiteX1" fmla="*/ 0 w 241893"/>
              <a:gd name="connsiteY1" fmla="*/ 241761 h 241761"/>
              <a:gd name="connsiteX2" fmla="*/ 241893 w 241893"/>
              <a:gd name="connsiteY2" fmla="*/ 176950 h 241761"/>
              <a:gd name="connsiteX3" fmla="*/ 64752 w 241893"/>
              <a:gd name="connsiteY3" fmla="*/ 0 h 24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893" h="241761">
                <a:moveTo>
                  <a:pt x="64752" y="0"/>
                </a:moveTo>
                <a:lnTo>
                  <a:pt x="0" y="241761"/>
                </a:lnTo>
                <a:lnTo>
                  <a:pt x="241893" y="176950"/>
                </a:lnTo>
                <a:lnTo>
                  <a:pt x="64752" y="0"/>
                </a:lnTo>
                <a:close/>
              </a:path>
            </a:pathLst>
          </a:custGeom>
          <a:gradFill>
            <a:gsLst>
              <a:gs pos="99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EB569FC1-E7F1-5A4E-88C9-7ECD220557CF}"/>
              </a:ext>
            </a:extLst>
          </p:cNvPr>
          <p:cNvSpPr/>
          <p:nvPr/>
        </p:nvSpPr>
        <p:spPr>
          <a:xfrm>
            <a:off x="4438309" y="2842039"/>
            <a:ext cx="19016" cy="3801"/>
          </a:xfrm>
          <a:custGeom>
            <a:avLst/>
            <a:gdLst>
              <a:gd name="connsiteX0" fmla="*/ 19017 w 19016"/>
              <a:gd name="connsiteY0" fmla="*/ 3801 h 3801"/>
              <a:gd name="connsiteX1" fmla="*/ 0 w 19016"/>
              <a:gd name="connsiteY1" fmla="*/ 0 h 3801"/>
              <a:gd name="connsiteX2" fmla="*/ 19017 w 19016"/>
              <a:gd name="connsiteY2" fmla="*/ 3801 h 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16" h="3801">
                <a:moveTo>
                  <a:pt x="19017" y="3801"/>
                </a:moveTo>
                <a:cubicBezTo>
                  <a:pt x="12646" y="2661"/>
                  <a:pt x="6275" y="1425"/>
                  <a:pt x="0" y="0"/>
                </a:cubicBezTo>
                <a:cubicBezTo>
                  <a:pt x="6519" y="86"/>
                  <a:pt x="12966" y="1375"/>
                  <a:pt x="19017" y="3801"/>
                </a:cubicBezTo>
                <a:close/>
              </a:path>
            </a:pathLst>
          </a:custGeom>
          <a:solidFill>
            <a:srgbClr val="95B9C4"/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5A5602DC-0714-8049-9C3D-D1C96B3C3286}"/>
              </a:ext>
            </a:extLst>
          </p:cNvPr>
          <p:cNvSpPr/>
          <p:nvPr/>
        </p:nvSpPr>
        <p:spPr>
          <a:xfrm>
            <a:off x="4105353" y="1998874"/>
            <a:ext cx="877691" cy="881178"/>
          </a:xfrm>
          <a:custGeom>
            <a:avLst/>
            <a:gdLst>
              <a:gd name="connsiteX0" fmla="*/ 419368 w 877691"/>
              <a:gd name="connsiteY0" fmla="*/ 77 h 881178"/>
              <a:gd name="connsiteX1" fmla="*/ 843746 w 877691"/>
              <a:gd name="connsiteY1" fmla="*/ 333318 h 881178"/>
              <a:gd name="connsiteX2" fmla="*/ 849071 w 877691"/>
              <a:gd name="connsiteY2" fmla="*/ 361828 h 881178"/>
              <a:gd name="connsiteX3" fmla="*/ 853144 w 877691"/>
              <a:gd name="connsiteY3" fmla="*/ 403592 h 881178"/>
              <a:gd name="connsiteX4" fmla="*/ 877691 w 877691"/>
              <a:gd name="connsiteY4" fmla="*/ 403452 h 881178"/>
              <a:gd name="connsiteX5" fmla="*/ 819975 w 877691"/>
              <a:gd name="connsiteY5" fmla="*/ 505897 h 881178"/>
              <a:gd name="connsiteX6" fmla="*/ 761213 w 877691"/>
              <a:gd name="connsiteY6" fmla="*/ 404117 h 881178"/>
              <a:gd name="connsiteX7" fmla="*/ 787627 w 877691"/>
              <a:gd name="connsiteY7" fmla="*/ 403966 h 881178"/>
              <a:gd name="connsiteX8" fmla="*/ 786316 w 877691"/>
              <a:gd name="connsiteY8" fmla="*/ 387581 h 881178"/>
              <a:gd name="connsiteX9" fmla="*/ 459466 w 877691"/>
              <a:gd name="connsiteY9" fmla="*/ 67365 h 881178"/>
              <a:gd name="connsiteX10" fmla="*/ 67290 w 877691"/>
              <a:gd name="connsiteY10" fmla="*/ 394753 h 881178"/>
              <a:gd name="connsiteX11" fmla="*/ 394856 w 877691"/>
              <a:gd name="connsiteY11" fmla="*/ 786716 h 881178"/>
              <a:gd name="connsiteX12" fmla="*/ 395426 w 877691"/>
              <a:gd name="connsiteY12" fmla="*/ 786716 h 881178"/>
              <a:gd name="connsiteX13" fmla="*/ 404935 w 877691"/>
              <a:gd name="connsiteY13" fmla="*/ 787476 h 881178"/>
              <a:gd name="connsiteX14" fmla="*/ 407090 w 877691"/>
              <a:gd name="connsiteY14" fmla="*/ 788681 h 881178"/>
              <a:gd name="connsiteX15" fmla="*/ 405790 w 877691"/>
              <a:gd name="connsiteY15" fmla="*/ 764954 h 881178"/>
              <a:gd name="connsiteX16" fmla="*/ 511048 w 877691"/>
              <a:gd name="connsiteY16" fmla="*/ 817412 h 881178"/>
              <a:gd name="connsiteX17" fmla="*/ 412161 w 877691"/>
              <a:gd name="connsiteY17" fmla="*/ 881178 h 881178"/>
              <a:gd name="connsiteX18" fmla="*/ 410565 w 877691"/>
              <a:gd name="connsiteY18" fmla="*/ 852066 h 881178"/>
              <a:gd name="connsiteX19" fmla="*/ 351973 w 877691"/>
              <a:gd name="connsiteY19" fmla="*/ 846871 h 881178"/>
              <a:gd name="connsiteX20" fmla="*/ 342465 w 877691"/>
              <a:gd name="connsiteY20" fmla="*/ 845161 h 881178"/>
              <a:gd name="connsiteX21" fmla="*/ 332956 w 877691"/>
              <a:gd name="connsiteY21" fmla="*/ 843165 h 881178"/>
              <a:gd name="connsiteX22" fmla="*/ 10479 w 877691"/>
              <a:gd name="connsiteY22" fmla="*/ 520442 h 881178"/>
              <a:gd name="connsiteX23" fmla="*/ 333500 w 877691"/>
              <a:gd name="connsiteY23" fmla="*/ 10473 h 881178"/>
              <a:gd name="connsiteX24" fmla="*/ 419368 w 877691"/>
              <a:gd name="connsiteY24" fmla="*/ 77 h 881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77691" h="881178">
                <a:moveTo>
                  <a:pt x="419368" y="77"/>
                </a:moveTo>
                <a:cubicBezTo>
                  <a:pt x="617949" y="-3729"/>
                  <a:pt x="798508" y="132090"/>
                  <a:pt x="843746" y="333318"/>
                </a:cubicBezTo>
                <a:cubicBezTo>
                  <a:pt x="845838" y="342821"/>
                  <a:pt x="847550" y="352325"/>
                  <a:pt x="849071" y="361828"/>
                </a:cubicBezTo>
                <a:lnTo>
                  <a:pt x="853144" y="403592"/>
                </a:lnTo>
                <a:lnTo>
                  <a:pt x="877691" y="403452"/>
                </a:lnTo>
                <a:lnTo>
                  <a:pt x="819975" y="505897"/>
                </a:lnTo>
                <a:lnTo>
                  <a:pt x="761213" y="404117"/>
                </a:lnTo>
                <a:lnTo>
                  <a:pt x="787627" y="403966"/>
                </a:lnTo>
                <a:lnTo>
                  <a:pt x="786316" y="387581"/>
                </a:lnTo>
                <a:cubicBezTo>
                  <a:pt x="767520" y="216691"/>
                  <a:pt x="630791" y="82736"/>
                  <a:pt x="459466" y="67365"/>
                </a:cubicBezTo>
                <a:cubicBezTo>
                  <a:pt x="260714" y="49533"/>
                  <a:pt x="85131" y="196110"/>
                  <a:pt x="67290" y="394753"/>
                </a:cubicBezTo>
                <a:cubicBezTo>
                  <a:pt x="49448" y="593396"/>
                  <a:pt x="196104" y="768884"/>
                  <a:pt x="394856" y="786716"/>
                </a:cubicBezTo>
                <a:lnTo>
                  <a:pt x="395426" y="786716"/>
                </a:lnTo>
                <a:lnTo>
                  <a:pt x="404935" y="787476"/>
                </a:lnTo>
                <a:lnTo>
                  <a:pt x="407090" y="788681"/>
                </a:lnTo>
                <a:lnTo>
                  <a:pt x="405790" y="764954"/>
                </a:lnTo>
                <a:lnTo>
                  <a:pt x="511048" y="817412"/>
                </a:lnTo>
                <a:lnTo>
                  <a:pt x="412161" y="881178"/>
                </a:lnTo>
                <a:lnTo>
                  <a:pt x="410565" y="852066"/>
                </a:lnTo>
                <a:lnTo>
                  <a:pt x="351973" y="846871"/>
                </a:lnTo>
                <a:cubicBezTo>
                  <a:pt x="348645" y="846301"/>
                  <a:pt x="345698" y="845731"/>
                  <a:pt x="342465" y="845161"/>
                </a:cubicBezTo>
                <a:cubicBezTo>
                  <a:pt x="339232" y="844590"/>
                  <a:pt x="336094" y="843925"/>
                  <a:pt x="332956" y="843165"/>
                </a:cubicBezTo>
                <a:cubicBezTo>
                  <a:pt x="172142" y="806831"/>
                  <a:pt x="46623" y="681216"/>
                  <a:pt x="10479" y="520442"/>
                </a:cubicBezTo>
                <a:cubicBezTo>
                  <a:pt x="-41222" y="290467"/>
                  <a:pt x="103399" y="62146"/>
                  <a:pt x="333500" y="10473"/>
                </a:cubicBezTo>
                <a:cubicBezTo>
                  <a:pt x="362262" y="4014"/>
                  <a:pt x="390999" y="621"/>
                  <a:pt x="419368" y="77"/>
                </a:cubicBezTo>
                <a:close/>
              </a:path>
            </a:pathLst>
          </a:custGeom>
          <a:gradFill>
            <a:gsLst>
              <a:gs pos="99000">
                <a:schemeClr val="accent6"/>
              </a:gs>
              <a:gs pos="0">
                <a:schemeClr val="accent6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6EE672CA-155C-B045-B5DB-60838B2637E0}"/>
              </a:ext>
            </a:extLst>
          </p:cNvPr>
          <p:cNvSpPr/>
          <p:nvPr/>
        </p:nvSpPr>
        <p:spPr>
          <a:xfrm>
            <a:off x="4105521" y="5103327"/>
            <a:ext cx="881421" cy="877161"/>
          </a:xfrm>
          <a:custGeom>
            <a:avLst/>
            <a:gdLst>
              <a:gd name="connsiteX0" fmla="*/ 403435 w 881421"/>
              <a:gd name="connsiteY0" fmla="*/ 0 h 877161"/>
              <a:gd name="connsiteX1" fmla="*/ 505935 w 881421"/>
              <a:gd name="connsiteY1" fmla="*/ 57589 h 877161"/>
              <a:gd name="connsiteX2" fmla="*/ 404101 w 881421"/>
              <a:gd name="connsiteY2" fmla="*/ 116414 h 877161"/>
              <a:gd name="connsiteX3" fmla="*/ 403948 w 881421"/>
              <a:gd name="connsiteY3" fmla="*/ 89651 h 877161"/>
              <a:gd name="connsiteX4" fmla="*/ 387937 w 881421"/>
              <a:gd name="connsiteY4" fmla="*/ 90851 h 877161"/>
              <a:gd name="connsiteX5" fmla="*/ 67564 w 881421"/>
              <a:gd name="connsiteY5" fmla="*/ 417426 h 877161"/>
              <a:gd name="connsiteX6" fmla="*/ 395025 w 881421"/>
              <a:gd name="connsiteY6" fmla="*/ 809476 h 877161"/>
              <a:gd name="connsiteX7" fmla="*/ 787289 w 881421"/>
              <a:gd name="connsiteY7" fmla="*/ 482193 h 877161"/>
              <a:gd name="connsiteX8" fmla="*/ 787289 w 881421"/>
              <a:gd name="connsiteY8" fmla="*/ 481623 h 877161"/>
              <a:gd name="connsiteX9" fmla="*/ 788049 w 881421"/>
              <a:gd name="connsiteY9" fmla="*/ 472119 h 877161"/>
              <a:gd name="connsiteX10" fmla="*/ 789059 w 881421"/>
              <a:gd name="connsiteY10" fmla="*/ 470314 h 877161"/>
              <a:gd name="connsiteX11" fmla="*/ 765134 w 881421"/>
              <a:gd name="connsiteY11" fmla="*/ 471643 h 877161"/>
              <a:gd name="connsiteX12" fmla="*/ 817715 w 881421"/>
              <a:gd name="connsiteY12" fmla="*/ 366443 h 877161"/>
              <a:gd name="connsiteX13" fmla="*/ 881421 w 881421"/>
              <a:gd name="connsiteY13" fmla="*/ 465181 h 877161"/>
              <a:gd name="connsiteX14" fmla="*/ 852653 w 881421"/>
              <a:gd name="connsiteY14" fmla="*/ 466780 h 877161"/>
              <a:gd name="connsiteX15" fmla="*/ 847096 w 881421"/>
              <a:gd name="connsiteY15" fmla="*/ 525717 h 877161"/>
              <a:gd name="connsiteX16" fmla="*/ 845385 w 881421"/>
              <a:gd name="connsiteY16" fmla="*/ 535220 h 877161"/>
              <a:gd name="connsiteX17" fmla="*/ 843388 w 881421"/>
              <a:gd name="connsiteY17" fmla="*/ 544724 h 877161"/>
              <a:gd name="connsiteX18" fmla="*/ 786908 w 881421"/>
              <a:gd name="connsiteY18" fmla="*/ 680144 h 877161"/>
              <a:gd name="connsiteX19" fmla="*/ 520964 w 881421"/>
              <a:gd name="connsiteY19" fmla="*/ 866634 h 877161"/>
              <a:gd name="connsiteX20" fmla="*/ 10533 w 881421"/>
              <a:gd name="connsiteY20" fmla="*/ 544079 h 877161"/>
              <a:gd name="connsiteX21" fmla="*/ 333264 w 881421"/>
              <a:gd name="connsiteY21" fmla="*/ 33926 h 877161"/>
              <a:gd name="connsiteX22" fmla="*/ 361789 w 881421"/>
              <a:gd name="connsiteY22" fmla="*/ 28605 h 877161"/>
              <a:gd name="connsiteX23" fmla="*/ 403575 w 881421"/>
              <a:gd name="connsiteY23" fmla="*/ 24446 h 87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81421" h="877161">
                <a:moveTo>
                  <a:pt x="403435" y="0"/>
                </a:moveTo>
                <a:lnTo>
                  <a:pt x="505935" y="57589"/>
                </a:lnTo>
                <a:lnTo>
                  <a:pt x="404101" y="116414"/>
                </a:lnTo>
                <a:lnTo>
                  <a:pt x="403948" y="89651"/>
                </a:lnTo>
                <a:lnTo>
                  <a:pt x="387937" y="90851"/>
                </a:lnTo>
                <a:cubicBezTo>
                  <a:pt x="216993" y="109636"/>
                  <a:pt x="82985" y="246238"/>
                  <a:pt x="67564" y="417426"/>
                </a:cubicBezTo>
                <a:cubicBezTo>
                  <a:pt x="49669" y="616064"/>
                  <a:pt x="196278" y="791591"/>
                  <a:pt x="395025" y="809476"/>
                </a:cubicBezTo>
                <a:cubicBezTo>
                  <a:pt x="593772" y="827361"/>
                  <a:pt x="769394" y="680831"/>
                  <a:pt x="787289" y="482193"/>
                </a:cubicBezTo>
                <a:lnTo>
                  <a:pt x="787289" y="481623"/>
                </a:lnTo>
                <a:cubicBezTo>
                  <a:pt x="787479" y="478486"/>
                  <a:pt x="788049" y="475255"/>
                  <a:pt x="788049" y="472119"/>
                </a:cubicBezTo>
                <a:lnTo>
                  <a:pt x="789059" y="470314"/>
                </a:lnTo>
                <a:lnTo>
                  <a:pt x="765134" y="471643"/>
                </a:lnTo>
                <a:lnTo>
                  <a:pt x="817715" y="366443"/>
                </a:lnTo>
                <a:lnTo>
                  <a:pt x="881421" y="465181"/>
                </a:lnTo>
                <a:lnTo>
                  <a:pt x="852653" y="466780"/>
                </a:lnTo>
                <a:lnTo>
                  <a:pt x="847096" y="525717"/>
                </a:lnTo>
                <a:cubicBezTo>
                  <a:pt x="846526" y="528948"/>
                  <a:pt x="845955" y="532085"/>
                  <a:pt x="845385" y="535220"/>
                </a:cubicBezTo>
                <a:cubicBezTo>
                  <a:pt x="844814" y="538357"/>
                  <a:pt x="844149" y="541588"/>
                  <a:pt x="843388" y="544724"/>
                </a:cubicBezTo>
                <a:cubicBezTo>
                  <a:pt x="832587" y="592804"/>
                  <a:pt x="813473" y="638631"/>
                  <a:pt x="786908" y="680144"/>
                </a:cubicBezTo>
                <a:cubicBezTo>
                  <a:pt x="726306" y="774899"/>
                  <a:pt x="630733" y="841918"/>
                  <a:pt x="520964" y="866634"/>
                </a:cubicBezTo>
                <a:cubicBezTo>
                  <a:pt x="290893" y="918438"/>
                  <a:pt x="62365" y="774025"/>
                  <a:pt x="10533" y="544079"/>
                </a:cubicBezTo>
                <a:cubicBezTo>
                  <a:pt x="-41299" y="314134"/>
                  <a:pt x="103193" y="85730"/>
                  <a:pt x="333264" y="33926"/>
                </a:cubicBezTo>
                <a:cubicBezTo>
                  <a:pt x="342772" y="31836"/>
                  <a:pt x="352280" y="30030"/>
                  <a:pt x="361789" y="28605"/>
                </a:cubicBezTo>
                <a:lnTo>
                  <a:pt x="403575" y="24446"/>
                </a:lnTo>
                <a:close/>
              </a:path>
            </a:pathLst>
          </a:custGeom>
          <a:gradFill>
            <a:gsLst>
              <a:gs pos="99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343AC7AB-D963-D540-B9C4-50A804CD9095}"/>
              </a:ext>
            </a:extLst>
          </p:cNvPr>
          <p:cNvSpPr/>
          <p:nvPr/>
        </p:nvSpPr>
        <p:spPr>
          <a:xfrm>
            <a:off x="7223947" y="5113135"/>
            <a:ext cx="877471" cy="880958"/>
          </a:xfrm>
          <a:custGeom>
            <a:avLst/>
            <a:gdLst>
              <a:gd name="connsiteX0" fmla="*/ 465435 w 877471"/>
              <a:gd name="connsiteY0" fmla="*/ 0 h 880958"/>
              <a:gd name="connsiteX1" fmla="*/ 467054 w 877471"/>
              <a:gd name="connsiteY1" fmla="*/ 29098 h 880958"/>
              <a:gd name="connsiteX2" fmla="*/ 525718 w 877471"/>
              <a:gd name="connsiteY2" fmla="*/ 34306 h 880958"/>
              <a:gd name="connsiteX3" fmla="*/ 530432 w 877471"/>
              <a:gd name="connsiteY3" fmla="*/ 35154 h 880958"/>
              <a:gd name="connsiteX4" fmla="*/ 535227 w 877471"/>
              <a:gd name="connsiteY4" fmla="*/ 36017 h 880958"/>
              <a:gd name="connsiteX5" fmla="*/ 544735 w 877471"/>
              <a:gd name="connsiteY5" fmla="*/ 38012 h 880958"/>
              <a:gd name="connsiteX6" fmla="*/ 866961 w 877471"/>
              <a:gd name="connsiteY6" fmla="*/ 360483 h 880958"/>
              <a:gd name="connsiteX7" fmla="*/ 544192 w 877471"/>
              <a:gd name="connsiteY7" fmla="*/ 870453 h 880958"/>
              <a:gd name="connsiteX8" fmla="*/ 33945 w 877471"/>
              <a:gd name="connsiteY8" fmla="*/ 547860 h 880958"/>
              <a:gd name="connsiteX9" fmla="*/ 28620 w 877471"/>
              <a:gd name="connsiteY9" fmla="*/ 519350 h 880958"/>
              <a:gd name="connsiteX10" fmla="*/ 24453 w 877471"/>
              <a:gd name="connsiteY10" fmla="*/ 477607 h 880958"/>
              <a:gd name="connsiteX11" fmla="*/ 0 w 877471"/>
              <a:gd name="connsiteY11" fmla="*/ 477727 h 880958"/>
              <a:gd name="connsiteX12" fmla="*/ 57716 w 877471"/>
              <a:gd name="connsiteY12" fmla="*/ 375282 h 880958"/>
              <a:gd name="connsiteX13" fmla="*/ 116478 w 877471"/>
              <a:gd name="connsiteY13" fmla="*/ 477156 h 880958"/>
              <a:gd name="connsiteX14" fmla="*/ 90144 w 877471"/>
              <a:gd name="connsiteY14" fmla="*/ 477285 h 880958"/>
              <a:gd name="connsiteX15" fmla="*/ 91375 w 877471"/>
              <a:gd name="connsiteY15" fmla="*/ 493692 h 880958"/>
              <a:gd name="connsiteX16" fmla="*/ 418128 w 877471"/>
              <a:gd name="connsiteY16" fmla="*/ 813891 h 880958"/>
              <a:gd name="connsiteX17" fmla="*/ 810392 w 877471"/>
              <a:gd name="connsiteY17" fmla="*/ 486607 h 880958"/>
              <a:gd name="connsiteX18" fmla="*/ 482931 w 877471"/>
              <a:gd name="connsiteY18" fmla="*/ 94557 h 880958"/>
              <a:gd name="connsiteX19" fmla="*/ 482360 w 877471"/>
              <a:gd name="connsiteY19" fmla="*/ 94557 h 880958"/>
              <a:gd name="connsiteX20" fmla="*/ 472852 w 877471"/>
              <a:gd name="connsiteY20" fmla="*/ 93797 h 880958"/>
              <a:gd name="connsiteX21" fmla="*/ 470583 w 877471"/>
              <a:gd name="connsiteY21" fmla="*/ 92528 h 880958"/>
              <a:gd name="connsiteX22" fmla="*/ 471901 w 877471"/>
              <a:gd name="connsiteY22" fmla="*/ 116224 h 880958"/>
              <a:gd name="connsiteX23" fmla="*/ 366643 w 877471"/>
              <a:gd name="connsiteY23" fmla="*/ 63766 h 88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77471" h="880958">
                <a:moveTo>
                  <a:pt x="465435" y="0"/>
                </a:moveTo>
                <a:lnTo>
                  <a:pt x="467054" y="29098"/>
                </a:lnTo>
                <a:lnTo>
                  <a:pt x="525718" y="34306"/>
                </a:lnTo>
                <a:lnTo>
                  <a:pt x="530432" y="35154"/>
                </a:lnTo>
                <a:lnTo>
                  <a:pt x="535227" y="36017"/>
                </a:lnTo>
                <a:cubicBezTo>
                  <a:pt x="538364" y="36682"/>
                  <a:pt x="541597" y="37253"/>
                  <a:pt x="544735" y="38012"/>
                </a:cubicBezTo>
                <a:cubicBezTo>
                  <a:pt x="705395" y="74371"/>
                  <a:pt x="830792" y="199864"/>
                  <a:pt x="866961" y="360483"/>
                </a:cubicBezTo>
                <a:cubicBezTo>
                  <a:pt x="918732" y="590389"/>
                  <a:pt x="774223" y="818711"/>
                  <a:pt x="544192" y="870453"/>
                </a:cubicBezTo>
                <a:cubicBezTo>
                  <a:pt x="314161" y="922196"/>
                  <a:pt x="85716" y="777765"/>
                  <a:pt x="33945" y="547860"/>
                </a:cubicBezTo>
                <a:cubicBezTo>
                  <a:pt x="31853" y="538356"/>
                  <a:pt x="30046" y="528853"/>
                  <a:pt x="28620" y="519350"/>
                </a:cubicBezTo>
                <a:lnTo>
                  <a:pt x="24453" y="477607"/>
                </a:lnTo>
                <a:lnTo>
                  <a:pt x="0" y="477727"/>
                </a:lnTo>
                <a:lnTo>
                  <a:pt x="57716" y="375282"/>
                </a:lnTo>
                <a:lnTo>
                  <a:pt x="116478" y="477156"/>
                </a:lnTo>
                <a:lnTo>
                  <a:pt x="90144" y="477285"/>
                </a:lnTo>
                <a:lnTo>
                  <a:pt x="91375" y="493692"/>
                </a:lnTo>
                <a:cubicBezTo>
                  <a:pt x="110171" y="664543"/>
                  <a:pt x="246847" y="798477"/>
                  <a:pt x="418128" y="813891"/>
                </a:cubicBezTo>
                <a:cubicBezTo>
                  <a:pt x="616875" y="831776"/>
                  <a:pt x="792497" y="685246"/>
                  <a:pt x="810392" y="486607"/>
                </a:cubicBezTo>
                <a:cubicBezTo>
                  <a:pt x="828287" y="287969"/>
                  <a:pt x="681677" y="112442"/>
                  <a:pt x="482931" y="94557"/>
                </a:cubicBezTo>
                <a:lnTo>
                  <a:pt x="482360" y="94557"/>
                </a:lnTo>
                <a:lnTo>
                  <a:pt x="472852" y="93797"/>
                </a:lnTo>
                <a:lnTo>
                  <a:pt x="470583" y="92528"/>
                </a:lnTo>
                <a:lnTo>
                  <a:pt x="471901" y="116224"/>
                </a:lnTo>
                <a:lnTo>
                  <a:pt x="366643" y="63766"/>
                </a:lnTo>
                <a:close/>
              </a:path>
            </a:pathLst>
          </a:custGeom>
          <a:gradFill>
            <a:gsLst>
              <a:gs pos="99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7D65D809-E853-CC47-86B5-2E46BCC98DDF}"/>
              </a:ext>
            </a:extLst>
          </p:cNvPr>
          <p:cNvSpPr/>
          <p:nvPr/>
        </p:nvSpPr>
        <p:spPr>
          <a:xfrm>
            <a:off x="7241759" y="2331812"/>
            <a:ext cx="3803" cy="19006"/>
          </a:xfrm>
          <a:custGeom>
            <a:avLst/>
            <a:gdLst>
              <a:gd name="connsiteX0" fmla="*/ 0 w 3803"/>
              <a:gd name="connsiteY0" fmla="*/ 19006 h 19006"/>
              <a:gd name="connsiteX1" fmla="*/ 3803 w 3803"/>
              <a:gd name="connsiteY1" fmla="*/ 0 h 19006"/>
              <a:gd name="connsiteX2" fmla="*/ 0 w 3803"/>
              <a:gd name="connsiteY2" fmla="*/ 19006 h 1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03" h="19006">
                <a:moveTo>
                  <a:pt x="0" y="19006"/>
                </a:moveTo>
                <a:cubicBezTo>
                  <a:pt x="1141" y="12639"/>
                  <a:pt x="2472" y="6272"/>
                  <a:pt x="3803" y="0"/>
                </a:cubicBezTo>
                <a:cubicBezTo>
                  <a:pt x="3717" y="6515"/>
                  <a:pt x="2427" y="12959"/>
                  <a:pt x="0" y="19006"/>
                </a:cubicBezTo>
                <a:close/>
              </a:path>
            </a:pathLst>
          </a:custGeom>
          <a:solidFill>
            <a:srgbClr val="95B9C4"/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1EFB7C0D-FDED-2E44-8BF0-B7C2FEC1DE7F}"/>
              </a:ext>
            </a:extLst>
          </p:cNvPr>
          <p:cNvSpPr/>
          <p:nvPr/>
        </p:nvSpPr>
        <p:spPr>
          <a:xfrm>
            <a:off x="7207434" y="1999079"/>
            <a:ext cx="881477" cy="877076"/>
          </a:xfrm>
          <a:custGeom>
            <a:avLst/>
            <a:gdLst>
              <a:gd name="connsiteX0" fmla="*/ 446509 w 881477"/>
              <a:gd name="connsiteY0" fmla="*/ 81 h 877076"/>
              <a:gd name="connsiteX1" fmla="*/ 870955 w 881477"/>
              <a:gd name="connsiteY1" fmla="*/ 333043 h 877076"/>
              <a:gd name="connsiteX2" fmla="*/ 548253 w 881477"/>
              <a:gd name="connsiteY2" fmla="*/ 843054 h 877076"/>
              <a:gd name="connsiteX3" fmla="*/ 519728 w 881477"/>
              <a:gd name="connsiteY3" fmla="*/ 848471 h 877076"/>
              <a:gd name="connsiteX4" fmla="*/ 477941 w 881477"/>
              <a:gd name="connsiteY4" fmla="*/ 852542 h 877076"/>
              <a:gd name="connsiteX5" fmla="*/ 478081 w 881477"/>
              <a:gd name="connsiteY5" fmla="*/ 877076 h 877076"/>
              <a:gd name="connsiteX6" fmla="*/ 375486 w 881477"/>
              <a:gd name="connsiteY6" fmla="*/ 819392 h 877076"/>
              <a:gd name="connsiteX7" fmla="*/ 477416 w 881477"/>
              <a:gd name="connsiteY7" fmla="*/ 760662 h 877076"/>
              <a:gd name="connsiteX8" fmla="*/ 477567 w 881477"/>
              <a:gd name="connsiteY8" fmla="*/ 787061 h 877076"/>
              <a:gd name="connsiteX9" fmla="*/ 493960 w 881477"/>
              <a:gd name="connsiteY9" fmla="*/ 785750 h 877076"/>
              <a:gd name="connsiteX10" fmla="*/ 814351 w 881477"/>
              <a:gd name="connsiteY10" fmla="*/ 459078 h 877076"/>
              <a:gd name="connsiteX11" fmla="*/ 486784 w 881477"/>
              <a:gd name="connsiteY11" fmla="*/ 67115 h 877076"/>
              <a:gd name="connsiteX12" fmla="*/ 94608 w 881477"/>
              <a:gd name="connsiteY12" fmla="*/ 394503 h 877076"/>
              <a:gd name="connsiteX13" fmla="*/ 94608 w 881477"/>
              <a:gd name="connsiteY13" fmla="*/ 395168 h 877076"/>
              <a:gd name="connsiteX14" fmla="*/ 93847 w 881477"/>
              <a:gd name="connsiteY14" fmla="*/ 404672 h 877076"/>
              <a:gd name="connsiteX15" fmla="*/ 92695 w 881477"/>
              <a:gd name="connsiteY15" fmla="*/ 406728 h 877076"/>
              <a:gd name="connsiteX16" fmla="*/ 116382 w 881477"/>
              <a:gd name="connsiteY16" fmla="*/ 405432 h 877076"/>
              <a:gd name="connsiteX17" fmla="*/ 63801 w 881477"/>
              <a:gd name="connsiteY17" fmla="*/ 510537 h 877076"/>
              <a:gd name="connsiteX18" fmla="*/ 0 w 881477"/>
              <a:gd name="connsiteY18" fmla="*/ 411799 h 877076"/>
              <a:gd name="connsiteX19" fmla="*/ 29135 w 881477"/>
              <a:gd name="connsiteY19" fmla="*/ 410205 h 877076"/>
              <a:gd name="connsiteX20" fmla="*/ 34325 w 881477"/>
              <a:gd name="connsiteY20" fmla="*/ 351739 h 877076"/>
              <a:gd name="connsiteX21" fmla="*/ 36036 w 881477"/>
              <a:gd name="connsiteY21" fmla="*/ 342236 h 877076"/>
              <a:gd name="connsiteX22" fmla="*/ 38033 w 881477"/>
              <a:gd name="connsiteY22" fmla="*/ 332732 h 877076"/>
              <a:gd name="connsiteX23" fmla="*/ 360665 w 881477"/>
              <a:gd name="connsiteY23" fmla="*/ 10516 h 877076"/>
              <a:gd name="connsiteX24" fmla="*/ 446509 w 881477"/>
              <a:gd name="connsiteY24" fmla="*/ 81 h 877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81477" h="877076">
                <a:moveTo>
                  <a:pt x="446509" y="81"/>
                </a:moveTo>
                <a:cubicBezTo>
                  <a:pt x="645045" y="-3820"/>
                  <a:pt x="825629" y="131880"/>
                  <a:pt x="870955" y="333043"/>
                </a:cubicBezTo>
                <a:cubicBezTo>
                  <a:pt x="922755" y="562942"/>
                  <a:pt x="778277" y="791282"/>
                  <a:pt x="548253" y="843054"/>
                </a:cubicBezTo>
                <a:cubicBezTo>
                  <a:pt x="538744" y="845240"/>
                  <a:pt x="529236" y="847046"/>
                  <a:pt x="519728" y="848471"/>
                </a:cubicBezTo>
                <a:lnTo>
                  <a:pt x="477941" y="852542"/>
                </a:lnTo>
                <a:lnTo>
                  <a:pt x="478081" y="877076"/>
                </a:lnTo>
                <a:lnTo>
                  <a:pt x="375486" y="819392"/>
                </a:lnTo>
                <a:lnTo>
                  <a:pt x="477416" y="760662"/>
                </a:lnTo>
                <a:lnTo>
                  <a:pt x="477567" y="787061"/>
                </a:lnTo>
                <a:lnTo>
                  <a:pt x="493960" y="785750"/>
                </a:lnTo>
                <a:cubicBezTo>
                  <a:pt x="664944" y="766965"/>
                  <a:pt x="798971" y="630310"/>
                  <a:pt x="814351" y="459078"/>
                </a:cubicBezTo>
                <a:cubicBezTo>
                  <a:pt x="832192" y="260435"/>
                  <a:pt x="685536" y="84947"/>
                  <a:pt x="486784" y="67115"/>
                </a:cubicBezTo>
                <a:cubicBezTo>
                  <a:pt x="288033" y="49283"/>
                  <a:pt x="112450" y="195860"/>
                  <a:pt x="94608" y="394503"/>
                </a:cubicBezTo>
                <a:lnTo>
                  <a:pt x="94608" y="395168"/>
                </a:lnTo>
                <a:cubicBezTo>
                  <a:pt x="94418" y="398305"/>
                  <a:pt x="93848" y="401536"/>
                  <a:pt x="93847" y="404672"/>
                </a:cubicBezTo>
                <a:lnTo>
                  <a:pt x="92695" y="406728"/>
                </a:lnTo>
                <a:lnTo>
                  <a:pt x="116382" y="405432"/>
                </a:lnTo>
                <a:lnTo>
                  <a:pt x="63801" y="510537"/>
                </a:lnTo>
                <a:lnTo>
                  <a:pt x="0" y="411799"/>
                </a:lnTo>
                <a:lnTo>
                  <a:pt x="29135" y="410205"/>
                </a:lnTo>
                <a:lnTo>
                  <a:pt x="34325" y="351739"/>
                </a:lnTo>
                <a:cubicBezTo>
                  <a:pt x="34991" y="348603"/>
                  <a:pt x="35371" y="345372"/>
                  <a:pt x="36036" y="342236"/>
                </a:cubicBezTo>
                <a:cubicBezTo>
                  <a:pt x="36702" y="339100"/>
                  <a:pt x="37273" y="335868"/>
                  <a:pt x="38033" y="332732"/>
                </a:cubicBezTo>
                <a:cubicBezTo>
                  <a:pt x="74353" y="172100"/>
                  <a:pt x="199919" y="46696"/>
                  <a:pt x="360665" y="10516"/>
                </a:cubicBezTo>
                <a:cubicBezTo>
                  <a:pt x="389418" y="4044"/>
                  <a:pt x="418147" y="638"/>
                  <a:pt x="446509" y="81"/>
                </a:cubicBezTo>
                <a:close/>
              </a:path>
            </a:pathLst>
          </a:custGeom>
          <a:gradFill>
            <a:gsLst>
              <a:gs pos="99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82" name="Freeform 81">
            <a:extLst>
              <a:ext uri="{FF2B5EF4-FFF2-40B4-BE49-F238E27FC236}">
                <a16:creationId xmlns:a16="http://schemas.microsoft.com/office/drawing/2014/main" id="{E26FF7BE-D4F8-0A45-A9EE-EE51407547B7}"/>
              </a:ext>
            </a:extLst>
          </p:cNvPr>
          <p:cNvSpPr/>
          <p:nvPr/>
        </p:nvSpPr>
        <p:spPr>
          <a:xfrm>
            <a:off x="6105032" y="3996299"/>
            <a:ext cx="9508" cy="9503"/>
          </a:xfrm>
          <a:custGeom>
            <a:avLst/>
            <a:gdLst>
              <a:gd name="connsiteX0" fmla="*/ 0 w 9508"/>
              <a:gd name="connsiteY0" fmla="*/ 0 h 9503"/>
              <a:gd name="connsiteX1" fmla="*/ 0 w 9508"/>
              <a:gd name="connsiteY1" fmla="*/ 0 h 9503"/>
              <a:gd name="connsiteX2" fmla="*/ 0 w 9508"/>
              <a:gd name="connsiteY2" fmla="*/ 0 h 9503"/>
              <a:gd name="connsiteX3" fmla="*/ 0 w 9508"/>
              <a:gd name="connsiteY3" fmla="*/ 0 h 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08" h="9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87B42014-DE1B-F649-A524-EDFA2BE9641F}"/>
              </a:ext>
            </a:extLst>
          </p:cNvPr>
          <p:cNvSpPr/>
          <p:nvPr/>
        </p:nvSpPr>
        <p:spPr>
          <a:xfrm>
            <a:off x="6105033" y="3996299"/>
            <a:ext cx="9508" cy="9503"/>
          </a:xfrm>
          <a:custGeom>
            <a:avLst/>
            <a:gdLst>
              <a:gd name="connsiteX0" fmla="*/ 0 w 9508"/>
              <a:gd name="connsiteY0" fmla="*/ 0 h 9503"/>
              <a:gd name="connsiteX1" fmla="*/ 0 w 9508"/>
              <a:gd name="connsiteY1" fmla="*/ 0 h 9503"/>
              <a:gd name="connsiteX2" fmla="*/ 0 w 9508"/>
              <a:gd name="connsiteY2" fmla="*/ 0 h 9503"/>
              <a:gd name="connsiteX3" fmla="*/ 0 w 9508"/>
              <a:gd name="connsiteY3" fmla="*/ 0 h 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08" h="950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75E6D0D4-0E73-654F-8D4F-04DF04181452}"/>
              </a:ext>
            </a:extLst>
          </p:cNvPr>
          <p:cNvSpPr/>
          <p:nvPr/>
        </p:nvSpPr>
        <p:spPr>
          <a:xfrm>
            <a:off x="7692798" y="3477634"/>
            <a:ext cx="1024622" cy="1024144"/>
          </a:xfrm>
          <a:custGeom>
            <a:avLst/>
            <a:gdLst>
              <a:gd name="connsiteX0" fmla="*/ 150042 w 1024622"/>
              <a:gd name="connsiteY0" fmla="*/ 874084 h 1024144"/>
              <a:gd name="connsiteX1" fmla="*/ 150063 w 1024622"/>
              <a:gd name="connsiteY1" fmla="*/ 149961 h 1024144"/>
              <a:gd name="connsiteX2" fmla="*/ 874580 w 1024622"/>
              <a:gd name="connsiteY2" fmla="*/ 149981 h 1024144"/>
              <a:gd name="connsiteX3" fmla="*/ 874580 w 1024622"/>
              <a:gd name="connsiteY3" fmla="*/ 874084 h 1024144"/>
              <a:gd name="connsiteX4" fmla="*/ 150332 w 1024622"/>
              <a:gd name="connsiteY4" fmla="*/ 874374 h 1024144"/>
              <a:gd name="connsiteX5" fmla="*/ 150042 w 1024622"/>
              <a:gd name="connsiteY5" fmla="*/ 874084 h 1024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4622" h="1024144">
                <a:moveTo>
                  <a:pt x="150042" y="874084"/>
                </a:moveTo>
                <a:cubicBezTo>
                  <a:pt x="-50022" y="674117"/>
                  <a:pt x="-50013" y="349916"/>
                  <a:pt x="150063" y="149961"/>
                </a:cubicBezTo>
                <a:cubicBezTo>
                  <a:pt x="350139" y="-49995"/>
                  <a:pt x="674516" y="-49986"/>
                  <a:pt x="874580" y="149981"/>
                </a:cubicBezTo>
                <a:cubicBezTo>
                  <a:pt x="1074637" y="349940"/>
                  <a:pt x="1074637" y="674125"/>
                  <a:pt x="874580" y="874084"/>
                </a:cubicBezTo>
                <a:cubicBezTo>
                  <a:pt x="674665" y="1074051"/>
                  <a:pt x="350407" y="1074181"/>
                  <a:pt x="150332" y="874374"/>
                </a:cubicBezTo>
                <a:cubicBezTo>
                  <a:pt x="150235" y="874277"/>
                  <a:pt x="150139" y="874181"/>
                  <a:pt x="150042" y="874084"/>
                </a:cubicBezTo>
                <a:close/>
              </a:path>
            </a:pathLst>
          </a:custGeom>
          <a:gradFill>
            <a:gsLst>
              <a:gs pos="99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8DCA0987-07E4-504B-91B6-B238132BC36B}"/>
              </a:ext>
            </a:extLst>
          </p:cNvPr>
          <p:cNvGrpSpPr/>
          <p:nvPr/>
        </p:nvGrpSpPr>
        <p:grpSpPr>
          <a:xfrm>
            <a:off x="7157381" y="3864584"/>
            <a:ext cx="917273" cy="250314"/>
            <a:chOff x="7157381" y="3864584"/>
            <a:chExt cx="917273" cy="250314"/>
          </a:xfrm>
        </p:grpSpPr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BA6C7163-CD52-5946-90EA-47F3FF8130C6}"/>
                </a:ext>
              </a:extLst>
            </p:cNvPr>
            <p:cNvSpPr/>
            <p:nvPr/>
          </p:nvSpPr>
          <p:spPr>
            <a:xfrm>
              <a:off x="7337660" y="3927020"/>
              <a:ext cx="736994" cy="125537"/>
            </a:xfrm>
            <a:custGeom>
              <a:avLst/>
              <a:gdLst>
                <a:gd name="connsiteX0" fmla="*/ 0 w 736994"/>
                <a:gd name="connsiteY0" fmla="*/ 0 h 125537"/>
                <a:gd name="connsiteX1" fmla="*/ 736994 w 736994"/>
                <a:gd name="connsiteY1" fmla="*/ 0 h 125537"/>
                <a:gd name="connsiteX2" fmla="*/ 736994 w 736994"/>
                <a:gd name="connsiteY2" fmla="*/ 125537 h 125537"/>
                <a:gd name="connsiteX3" fmla="*/ 0 w 736994"/>
                <a:gd name="connsiteY3" fmla="*/ 125537 h 12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994" h="125537">
                  <a:moveTo>
                    <a:pt x="0" y="0"/>
                  </a:moveTo>
                  <a:lnTo>
                    <a:pt x="736994" y="0"/>
                  </a:lnTo>
                  <a:lnTo>
                    <a:pt x="736994" y="125537"/>
                  </a:lnTo>
                  <a:lnTo>
                    <a:pt x="0" y="125537"/>
                  </a:lnTo>
                  <a:close/>
                </a:path>
              </a:pathLst>
            </a:custGeom>
            <a:gradFill>
              <a:gsLst>
                <a:gs pos="99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0" scaled="0"/>
            </a:gra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Montserrat" pitchFamily="2" charset="77"/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0F541BAB-56A0-2149-B94B-9EA525AAC750}"/>
                </a:ext>
              </a:extLst>
            </p:cNvPr>
            <p:cNvSpPr/>
            <p:nvPr/>
          </p:nvSpPr>
          <p:spPr>
            <a:xfrm>
              <a:off x="7157381" y="3864584"/>
              <a:ext cx="216886" cy="250314"/>
            </a:xfrm>
            <a:custGeom>
              <a:avLst/>
              <a:gdLst>
                <a:gd name="connsiteX0" fmla="*/ 216886 w 216886"/>
                <a:gd name="connsiteY0" fmla="*/ 0 h 250314"/>
                <a:gd name="connsiteX1" fmla="*/ 0 w 216886"/>
                <a:gd name="connsiteY1" fmla="*/ 125157 h 250314"/>
                <a:gd name="connsiteX2" fmla="*/ 216886 w 216886"/>
                <a:gd name="connsiteY2" fmla="*/ 250315 h 250314"/>
                <a:gd name="connsiteX3" fmla="*/ 216886 w 216886"/>
                <a:gd name="connsiteY3" fmla="*/ 0 h 25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886" h="250314">
                  <a:moveTo>
                    <a:pt x="216886" y="0"/>
                  </a:moveTo>
                  <a:lnTo>
                    <a:pt x="0" y="125157"/>
                  </a:lnTo>
                  <a:lnTo>
                    <a:pt x="216886" y="250315"/>
                  </a:lnTo>
                  <a:lnTo>
                    <a:pt x="216886" y="0"/>
                  </a:lnTo>
                  <a:close/>
                </a:path>
              </a:pathLst>
            </a:custGeom>
            <a:gradFill>
              <a:gsLst>
                <a:gs pos="99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0" scaled="0"/>
            </a:gra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Montserrat" pitchFamily="2" charset="77"/>
              </a:endParaRPr>
            </a:p>
          </p:txBody>
        </p:sp>
      </p:grpSp>
      <p:sp>
        <p:nvSpPr>
          <p:cNvPr id="87" name="Freeform 86">
            <a:extLst>
              <a:ext uri="{FF2B5EF4-FFF2-40B4-BE49-F238E27FC236}">
                <a16:creationId xmlns:a16="http://schemas.microsoft.com/office/drawing/2014/main" id="{16616773-6256-F44D-9E0E-7B3C5A0D2052}"/>
              </a:ext>
            </a:extLst>
          </p:cNvPr>
          <p:cNvSpPr/>
          <p:nvPr/>
        </p:nvSpPr>
        <p:spPr>
          <a:xfrm>
            <a:off x="7716765" y="3501522"/>
            <a:ext cx="976836" cy="976369"/>
          </a:xfrm>
          <a:custGeom>
            <a:avLst/>
            <a:gdLst>
              <a:gd name="connsiteX0" fmla="*/ 167722 w 976836"/>
              <a:gd name="connsiteY0" fmla="*/ 856251 h 976369"/>
              <a:gd name="connsiteX1" fmla="*/ 162017 w 976836"/>
              <a:gd name="connsiteY1" fmla="*/ 851309 h 976369"/>
              <a:gd name="connsiteX2" fmla="*/ 143000 w 976836"/>
              <a:gd name="connsiteY2" fmla="*/ 833253 h 976369"/>
              <a:gd name="connsiteX3" fmla="*/ 125029 w 976836"/>
              <a:gd name="connsiteY3" fmla="*/ 814247 h 976369"/>
              <a:gd name="connsiteX4" fmla="*/ 126265 w 976836"/>
              <a:gd name="connsiteY4" fmla="*/ 160521 h 976369"/>
              <a:gd name="connsiteX5" fmla="*/ 143000 w 976836"/>
              <a:gd name="connsiteY5" fmla="*/ 142940 h 976369"/>
              <a:gd name="connsiteX6" fmla="*/ 157453 w 976836"/>
              <a:gd name="connsiteY6" fmla="*/ 129066 h 976369"/>
              <a:gd name="connsiteX7" fmla="*/ 172476 w 976836"/>
              <a:gd name="connsiteY7" fmla="*/ 115856 h 976369"/>
              <a:gd name="connsiteX8" fmla="*/ 860917 w 976836"/>
              <a:gd name="connsiteY8" fmla="*/ 172457 h 976369"/>
              <a:gd name="connsiteX9" fmla="*/ 804285 w 976836"/>
              <a:gd name="connsiteY9" fmla="*/ 860523 h 976369"/>
              <a:gd name="connsiteX10" fmla="*/ 167722 w 976836"/>
              <a:gd name="connsiteY10" fmla="*/ 856441 h 97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76836" h="976369">
                <a:moveTo>
                  <a:pt x="167722" y="856251"/>
                </a:moveTo>
                <a:cubicBezTo>
                  <a:pt x="165820" y="854730"/>
                  <a:pt x="163919" y="853020"/>
                  <a:pt x="162017" y="851309"/>
                </a:cubicBezTo>
                <a:cubicBezTo>
                  <a:pt x="155551" y="845512"/>
                  <a:pt x="149180" y="839525"/>
                  <a:pt x="143000" y="833253"/>
                </a:cubicBezTo>
                <a:cubicBezTo>
                  <a:pt x="136820" y="826981"/>
                  <a:pt x="130829" y="820804"/>
                  <a:pt x="125029" y="814247"/>
                </a:cubicBezTo>
                <a:cubicBezTo>
                  <a:pt x="-42148" y="628186"/>
                  <a:pt x="-41614" y="345949"/>
                  <a:pt x="126265" y="160521"/>
                </a:cubicBezTo>
                <a:cubicBezTo>
                  <a:pt x="131590" y="154534"/>
                  <a:pt x="137200" y="148737"/>
                  <a:pt x="143000" y="142940"/>
                </a:cubicBezTo>
                <a:cubicBezTo>
                  <a:pt x="148800" y="137143"/>
                  <a:pt x="152508" y="133437"/>
                  <a:pt x="157453" y="129066"/>
                </a:cubicBezTo>
                <a:cubicBezTo>
                  <a:pt x="162397" y="124694"/>
                  <a:pt x="166961" y="120038"/>
                  <a:pt x="172476" y="115856"/>
                </a:cubicBezTo>
                <a:cubicBezTo>
                  <a:pt x="378222" y="-58518"/>
                  <a:pt x="686448" y="-33177"/>
                  <a:pt x="860917" y="172457"/>
                </a:cubicBezTo>
                <a:cubicBezTo>
                  <a:pt x="1035386" y="378091"/>
                  <a:pt x="1010031" y="686149"/>
                  <a:pt x="804285" y="860523"/>
                </a:cubicBezTo>
                <a:cubicBezTo>
                  <a:pt x="620225" y="1016519"/>
                  <a:pt x="349765" y="1014785"/>
                  <a:pt x="167722" y="856441"/>
                </a:cubicBezTo>
                <a:close/>
              </a:path>
            </a:pathLst>
          </a:custGeom>
          <a:solidFill>
            <a:schemeClr val="bg1"/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Montserrat" pitchFamily="2" charset="77"/>
            </a:endParaRPr>
          </a:p>
        </p:txBody>
      </p:sp>
      <p:sp>
        <p:nvSpPr>
          <p:cNvPr id="89" name="Freeform 88">
            <a:extLst>
              <a:ext uri="{FF2B5EF4-FFF2-40B4-BE49-F238E27FC236}">
                <a16:creationId xmlns:a16="http://schemas.microsoft.com/office/drawing/2014/main" id="{F51A32FB-51AD-6A43-AC2E-21D4CD8F3E63}"/>
              </a:ext>
            </a:extLst>
          </p:cNvPr>
          <p:cNvSpPr/>
          <p:nvPr/>
        </p:nvSpPr>
        <p:spPr>
          <a:xfrm>
            <a:off x="7869273" y="3562985"/>
            <a:ext cx="762486" cy="853442"/>
          </a:xfrm>
          <a:custGeom>
            <a:avLst/>
            <a:gdLst>
              <a:gd name="connsiteX0" fmla="*/ 335787 w 762486"/>
              <a:gd name="connsiteY0" fmla="*/ 0 h 853442"/>
              <a:gd name="connsiteX1" fmla="*/ 563755 w 762486"/>
              <a:gd name="connsiteY1" fmla="*/ 66102 h 853442"/>
              <a:gd name="connsiteX2" fmla="*/ 696293 w 762486"/>
              <a:gd name="connsiteY2" fmla="*/ 654820 h 853442"/>
              <a:gd name="connsiteX3" fmla="*/ 107255 w 762486"/>
              <a:gd name="connsiteY3" fmla="*/ 787285 h 853442"/>
              <a:gd name="connsiteX4" fmla="*/ 83389 w 762486"/>
              <a:gd name="connsiteY4" fmla="*/ 771035 h 853442"/>
              <a:gd name="connsiteX5" fmla="*/ 50842 w 762486"/>
              <a:gd name="connsiteY5" fmla="*/ 744444 h 853442"/>
              <a:gd name="connsiteX6" fmla="*/ 33660 w 762486"/>
              <a:gd name="connsiteY6" fmla="*/ 761816 h 853442"/>
              <a:gd name="connsiteX7" fmla="*/ 1997 w 762486"/>
              <a:gd name="connsiteY7" fmla="*/ 648633 h 853442"/>
              <a:gd name="connsiteX8" fmla="*/ 115527 w 762486"/>
              <a:gd name="connsiteY8" fmla="*/ 679043 h 853442"/>
              <a:gd name="connsiteX9" fmla="*/ 96768 w 762486"/>
              <a:gd name="connsiteY9" fmla="*/ 698010 h 853442"/>
              <a:gd name="connsiteX10" fmla="*/ 109157 w 762486"/>
              <a:gd name="connsiteY10" fmla="*/ 708599 h 853442"/>
              <a:gd name="connsiteX11" fmla="*/ 566943 w 762486"/>
              <a:gd name="connsiteY11" fmla="*/ 704086 h 853442"/>
              <a:gd name="connsiteX12" fmla="*/ 612581 w 762486"/>
              <a:gd name="connsiteY12" fmla="*/ 195423 h 853442"/>
              <a:gd name="connsiteX13" fmla="*/ 103642 w 762486"/>
              <a:gd name="connsiteY13" fmla="*/ 149810 h 853442"/>
              <a:gd name="connsiteX14" fmla="*/ 96415 w 762486"/>
              <a:gd name="connsiteY14" fmla="*/ 155987 h 853442"/>
              <a:gd name="connsiteX15" fmla="*/ 93708 w 762486"/>
              <a:gd name="connsiteY15" fmla="*/ 156753 h 853442"/>
              <a:gd name="connsiteX16" fmla="*/ 111533 w 762486"/>
              <a:gd name="connsiteY16" fmla="*/ 172713 h 853442"/>
              <a:gd name="connsiteX17" fmla="*/ 0 w 762486"/>
              <a:gd name="connsiteY17" fmla="*/ 209966 h 853442"/>
              <a:gd name="connsiteX18" fmla="*/ 24817 w 762486"/>
              <a:gd name="connsiteY18" fmla="*/ 95072 h 853442"/>
              <a:gd name="connsiteX19" fmla="*/ 46448 w 762486"/>
              <a:gd name="connsiteY19" fmla="*/ 114439 h 853442"/>
              <a:gd name="connsiteX20" fmla="*/ 91756 w 762486"/>
              <a:gd name="connsiteY20" fmla="*/ 76541 h 853442"/>
              <a:gd name="connsiteX21" fmla="*/ 99649 w 762486"/>
              <a:gd name="connsiteY21" fmla="*/ 71124 h 853442"/>
              <a:gd name="connsiteX22" fmla="*/ 107730 w 762486"/>
              <a:gd name="connsiteY22" fmla="*/ 65802 h 853442"/>
              <a:gd name="connsiteX23" fmla="*/ 335787 w 762486"/>
              <a:gd name="connsiteY23" fmla="*/ 0 h 853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62486" h="853442">
                <a:moveTo>
                  <a:pt x="335787" y="0"/>
                </a:moveTo>
                <a:cubicBezTo>
                  <a:pt x="414974" y="52"/>
                  <a:pt x="494146" y="22088"/>
                  <a:pt x="563755" y="66102"/>
                </a:cubicBezTo>
                <a:cubicBezTo>
                  <a:pt x="763013" y="192093"/>
                  <a:pt x="822352" y="455670"/>
                  <a:pt x="696293" y="654820"/>
                </a:cubicBezTo>
                <a:cubicBezTo>
                  <a:pt x="570234" y="853969"/>
                  <a:pt x="306513" y="913276"/>
                  <a:pt x="107255" y="787285"/>
                </a:cubicBezTo>
                <a:cubicBezTo>
                  <a:pt x="99173" y="782154"/>
                  <a:pt x="91281" y="776737"/>
                  <a:pt x="83389" y="771035"/>
                </a:cubicBezTo>
                <a:lnTo>
                  <a:pt x="50842" y="744444"/>
                </a:lnTo>
                <a:lnTo>
                  <a:pt x="33660" y="761816"/>
                </a:lnTo>
                <a:lnTo>
                  <a:pt x="1997" y="648633"/>
                </a:lnTo>
                <a:lnTo>
                  <a:pt x="115527" y="679043"/>
                </a:lnTo>
                <a:lnTo>
                  <a:pt x="96768" y="698010"/>
                </a:lnTo>
                <a:lnTo>
                  <a:pt x="109157" y="708599"/>
                </a:lnTo>
                <a:cubicBezTo>
                  <a:pt x="243361" y="816233"/>
                  <a:pt x="434890" y="814345"/>
                  <a:pt x="566943" y="704086"/>
                </a:cubicBezTo>
                <a:cubicBezTo>
                  <a:pt x="720086" y="576218"/>
                  <a:pt x="740518" y="348482"/>
                  <a:pt x="612581" y="195423"/>
                </a:cubicBezTo>
                <a:cubicBezTo>
                  <a:pt x="484644" y="42364"/>
                  <a:pt x="256784" y="21943"/>
                  <a:pt x="103642" y="149810"/>
                </a:cubicBezTo>
                <a:lnTo>
                  <a:pt x="96415" y="155987"/>
                </a:lnTo>
                <a:lnTo>
                  <a:pt x="93708" y="156753"/>
                </a:lnTo>
                <a:lnTo>
                  <a:pt x="111533" y="172713"/>
                </a:lnTo>
                <a:lnTo>
                  <a:pt x="0" y="209966"/>
                </a:lnTo>
                <a:lnTo>
                  <a:pt x="24817" y="95072"/>
                </a:lnTo>
                <a:lnTo>
                  <a:pt x="46448" y="114439"/>
                </a:lnTo>
                <a:lnTo>
                  <a:pt x="91756" y="76541"/>
                </a:lnTo>
                <a:cubicBezTo>
                  <a:pt x="94419" y="74735"/>
                  <a:pt x="96986" y="72929"/>
                  <a:pt x="99649" y="71124"/>
                </a:cubicBezTo>
                <a:cubicBezTo>
                  <a:pt x="102311" y="69318"/>
                  <a:pt x="104973" y="67513"/>
                  <a:pt x="107730" y="65802"/>
                </a:cubicBezTo>
                <a:cubicBezTo>
                  <a:pt x="177398" y="21880"/>
                  <a:pt x="256600" y="-52"/>
                  <a:pt x="335787" y="0"/>
                </a:cubicBezTo>
                <a:close/>
              </a:path>
            </a:pathLst>
          </a:custGeom>
          <a:gradFill>
            <a:gsLst>
              <a:gs pos="99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B90DD49F-5A8E-E34A-B017-C8681A6C6C2A}"/>
              </a:ext>
            </a:extLst>
          </p:cNvPr>
          <p:cNvSpPr/>
          <p:nvPr/>
        </p:nvSpPr>
        <p:spPr>
          <a:xfrm>
            <a:off x="4130833" y="3926925"/>
            <a:ext cx="736994" cy="125537"/>
          </a:xfrm>
          <a:custGeom>
            <a:avLst/>
            <a:gdLst>
              <a:gd name="connsiteX0" fmla="*/ 0 w 736994"/>
              <a:gd name="connsiteY0" fmla="*/ 0 h 125537"/>
              <a:gd name="connsiteX1" fmla="*/ 736994 w 736994"/>
              <a:gd name="connsiteY1" fmla="*/ 0 h 125537"/>
              <a:gd name="connsiteX2" fmla="*/ 736994 w 736994"/>
              <a:gd name="connsiteY2" fmla="*/ 125537 h 125537"/>
              <a:gd name="connsiteX3" fmla="*/ 0 w 736994"/>
              <a:gd name="connsiteY3" fmla="*/ 125537 h 12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6994" h="125537">
                <a:moveTo>
                  <a:pt x="0" y="0"/>
                </a:moveTo>
                <a:lnTo>
                  <a:pt x="736994" y="0"/>
                </a:lnTo>
                <a:lnTo>
                  <a:pt x="736994" y="125537"/>
                </a:lnTo>
                <a:lnTo>
                  <a:pt x="0" y="125537"/>
                </a:lnTo>
                <a:close/>
              </a:path>
            </a:pathLst>
          </a:custGeom>
          <a:gradFill>
            <a:gsLst>
              <a:gs pos="99000">
                <a:schemeClr val="accent5"/>
              </a:gs>
              <a:gs pos="0">
                <a:schemeClr val="accent5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15B13B88-98C0-8644-AB17-6032E3C67976}"/>
              </a:ext>
            </a:extLst>
          </p:cNvPr>
          <p:cNvSpPr/>
          <p:nvPr/>
        </p:nvSpPr>
        <p:spPr>
          <a:xfrm>
            <a:off x="3488494" y="3477696"/>
            <a:ext cx="1024432" cy="1023875"/>
          </a:xfrm>
          <a:custGeom>
            <a:avLst/>
            <a:gdLst>
              <a:gd name="connsiteX0" fmla="*/ 874438 w 1024432"/>
              <a:gd name="connsiteY0" fmla="*/ 149973 h 1023875"/>
              <a:gd name="connsiteX1" fmla="*/ 874378 w 1024432"/>
              <a:gd name="connsiteY1" fmla="*/ 873962 h 1023875"/>
              <a:gd name="connsiteX2" fmla="*/ 149995 w 1024432"/>
              <a:gd name="connsiteY2" fmla="*/ 873902 h 1023875"/>
              <a:gd name="connsiteX3" fmla="*/ 149995 w 1024432"/>
              <a:gd name="connsiteY3" fmla="*/ 149973 h 1023875"/>
              <a:gd name="connsiteX4" fmla="*/ 874378 w 1024432"/>
              <a:gd name="connsiteY4" fmla="*/ 149913 h 1023875"/>
              <a:gd name="connsiteX5" fmla="*/ 874438 w 1024432"/>
              <a:gd name="connsiteY5" fmla="*/ 149973 h 10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4432" h="1023875">
                <a:moveTo>
                  <a:pt x="874438" y="149973"/>
                </a:moveTo>
                <a:cubicBezTo>
                  <a:pt x="1074454" y="349914"/>
                  <a:pt x="1074427" y="674055"/>
                  <a:pt x="874378" y="873962"/>
                </a:cubicBezTo>
                <a:cubicBezTo>
                  <a:pt x="674328" y="1073870"/>
                  <a:pt x="350011" y="1073843"/>
                  <a:pt x="149995" y="873902"/>
                </a:cubicBezTo>
                <a:cubicBezTo>
                  <a:pt x="-49998" y="673985"/>
                  <a:pt x="-49998" y="349890"/>
                  <a:pt x="149995" y="149973"/>
                </a:cubicBezTo>
                <a:cubicBezTo>
                  <a:pt x="350011" y="-49968"/>
                  <a:pt x="674328" y="-49994"/>
                  <a:pt x="874378" y="149913"/>
                </a:cubicBezTo>
                <a:cubicBezTo>
                  <a:pt x="874398" y="149933"/>
                  <a:pt x="874418" y="149953"/>
                  <a:pt x="874438" y="149973"/>
                </a:cubicBezTo>
                <a:close/>
              </a:path>
            </a:pathLst>
          </a:custGeom>
          <a:gradFill>
            <a:gsLst>
              <a:gs pos="99000">
                <a:schemeClr val="accent5"/>
              </a:gs>
              <a:gs pos="0">
                <a:schemeClr val="accent5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id="{185DBE19-EF14-1D43-9E27-69AC3182AE99}"/>
              </a:ext>
            </a:extLst>
          </p:cNvPr>
          <p:cNvSpPr/>
          <p:nvPr/>
        </p:nvSpPr>
        <p:spPr>
          <a:xfrm>
            <a:off x="3512370" y="3501476"/>
            <a:ext cx="976656" cy="976369"/>
          </a:xfrm>
          <a:custGeom>
            <a:avLst/>
            <a:gdLst>
              <a:gd name="connsiteX0" fmla="*/ 808726 w 976656"/>
              <a:gd name="connsiteY0" fmla="*/ 119921 h 976369"/>
              <a:gd name="connsiteX1" fmla="*/ 814431 w 976656"/>
              <a:gd name="connsiteY1" fmla="*/ 124862 h 976369"/>
              <a:gd name="connsiteX2" fmla="*/ 833447 w 976656"/>
              <a:gd name="connsiteY2" fmla="*/ 143014 h 976369"/>
              <a:gd name="connsiteX3" fmla="*/ 851418 w 976656"/>
              <a:gd name="connsiteY3" fmla="*/ 162020 h 976369"/>
              <a:gd name="connsiteX4" fmla="*/ 850562 w 976656"/>
              <a:gd name="connsiteY4" fmla="*/ 815935 h 976369"/>
              <a:gd name="connsiteX5" fmla="*/ 833828 w 976656"/>
              <a:gd name="connsiteY5" fmla="*/ 833421 h 976369"/>
              <a:gd name="connsiteX6" fmla="*/ 819375 w 976656"/>
              <a:gd name="connsiteY6" fmla="*/ 847391 h 976369"/>
              <a:gd name="connsiteX7" fmla="*/ 804257 w 976656"/>
              <a:gd name="connsiteY7" fmla="*/ 860601 h 976369"/>
              <a:gd name="connsiteX8" fmla="*/ 115832 w 976656"/>
              <a:gd name="connsiteY8" fmla="*/ 803809 h 976369"/>
              <a:gd name="connsiteX9" fmla="*/ 172654 w 976656"/>
              <a:gd name="connsiteY9" fmla="*/ 115759 h 976369"/>
              <a:gd name="connsiteX10" fmla="*/ 809106 w 976656"/>
              <a:gd name="connsiteY10" fmla="*/ 119921 h 97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76656" h="976369">
                <a:moveTo>
                  <a:pt x="808726" y="119921"/>
                </a:moveTo>
                <a:lnTo>
                  <a:pt x="814431" y="124862"/>
                </a:lnTo>
                <a:cubicBezTo>
                  <a:pt x="820896" y="130659"/>
                  <a:pt x="827172" y="136741"/>
                  <a:pt x="833447" y="143014"/>
                </a:cubicBezTo>
                <a:cubicBezTo>
                  <a:pt x="839723" y="149286"/>
                  <a:pt x="845618" y="155463"/>
                  <a:pt x="851418" y="162020"/>
                </a:cubicBezTo>
                <a:cubicBezTo>
                  <a:pt x="1018730" y="348046"/>
                  <a:pt x="1018360" y="630348"/>
                  <a:pt x="850562" y="815935"/>
                </a:cubicBezTo>
                <a:cubicBezTo>
                  <a:pt x="845143" y="821827"/>
                  <a:pt x="839628" y="827719"/>
                  <a:pt x="833828" y="833421"/>
                </a:cubicBezTo>
                <a:cubicBezTo>
                  <a:pt x="828028" y="839123"/>
                  <a:pt x="824319" y="842925"/>
                  <a:pt x="819375" y="847391"/>
                </a:cubicBezTo>
                <a:cubicBezTo>
                  <a:pt x="814431" y="851858"/>
                  <a:pt x="809391" y="856324"/>
                  <a:pt x="804257" y="860601"/>
                </a:cubicBezTo>
                <a:cubicBezTo>
                  <a:pt x="598462" y="1034918"/>
                  <a:pt x="290244" y="1009491"/>
                  <a:pt x="115832" y="803809"/>
                </a:cubicBezTo>
                <a:cubicBezTo>
                  <a:pt x="-58580" y="598127"/>
                  <a:pt x="-33140" y="290076"/>
                  <a:pt x="172654" y="115759"/>
                </a:cubicBezTo>
                <a:cubicBezTo>
                  <a:pt x="356716" y="-40150"/>
                  <a:pt x="627101" y="-38382"/>
                  <a:pt x="809106" y="119921"/>
                </a:cubicBezTo>
                <a:close/>
              </a:path>
            </a:pathLst>
          </a:custGeom>
          <a:solidFill>
            <a:schemeClr val="bg1"/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96" name="Freeform 95">
            <a:extLst>
              <a:ext uri="{FF2B5EF4-FFF2-40B4-BE49-F238E27FC236}">
                <a16:creationId xmlns:a16="http://schemas.microsoft.com/office/drawing/2014/main" id="{51C10677-33EC-894A-9EFE-A923D6488D5F}"/>
              </a:ext>
            </a:extLst>
          </p:cNvPr>
          <p:cNvSpPr/>
          <p:nvPr/>
        </p:nvSpPr>
        <p:spPr>
          <a:xfrm>
            <a:off x="4831220" y="3864489"/>
            <a:ext cx="216886" cy="250314"/>
          </a:xfrm>
          <a:custGeom>
            <a:avLst/>
            <a:gdLst>
              <a:gd name="connsiteX0" fmla="*/ 0 w 216886"/>
              <a:gd name="connsiteY0" fmla="*/ 250314 h 250314"/>
              <a:gd name="connsiteX1" fmla="*/ 216886 w 216886"/>
              <a:gd name="connsiteY1" fmla="*/ 125157 h 250314"/>
              <a:gd name="connsiteX2" fmla="*/ 0 w 216886"/>
              <a:gd name="connsiteY2" fmla="*/ 0 h 250314"/>
              <a:gd name="connsiteX3" fmla="*/ 0 w 216886"/>
              <a:gd name="connsiteY3" fmla="*/ 250314 h 25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86" h="250314">
                <a:moveTo>
                  <a:pt x="0" y="250314"/>
                </a:moveTo>
                <a:lnTo>
                  <a:pt x="216886" y="125157"/>
                </a:lnTo>
                <a:lnTo>
                  <a:pt x="0" y="0"/>
                </a:lnTo>
                <a:lnTo>
                  <a:pt x="0" y="250314"/>
                </a:lnTo>
                <a:close/>
              </a:path>
            </a:pathLst>
          </a:custGeom>
          <a:gradFill>
            <a:gsLst>
              <a:gs pos="99000">
                <a:schemeClr val="accent5"/>
              </a:gs>
              <a:gs pos="0">
                <a:schemeClr val="accent5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93FD4386-19C4-E249-A970-9FA044AFEFDF}"/>
              </a:ext>
            </a:extLst>
          </p:cNvPr>
          <p:cNvSpPr/>
          <p:nvPr/>
        </p:nvSpPr>
        <p:spPr>
          <a:xfrm>
            <a:off x="3573786" y="3563087"/>
            <a:ext cx="762426" cy="853632"/>
          </a:xfrm>
          <a:custGeom>
            <a:avLst/>
            <a:gdLst>
              <a:gd name="connsiteX0" fmla="*/ 414491 w 762426"/>
              <a:gd name="connsiteY0" fmla="*/ 197 h 853632"/>
              <a:gd name="connsiteX1" fmla="*/ 655267 w 762426"/>
              <a:gd name="connsiteY1" fmla="*/ 66102 h 853632"/>
              <a:gd name="connsiteX2" fmla="*/ 679133 w 762426"/>
              <a:gd name="connsiteY2" fmla="*/ 82448 h 853632"/>
              <a:gd name="connsiteX3" fmla="*/ 711629 w 762426"/>
              <a:gd name="connsiteY3" fmla="*/ 109070 h 853632"/>
              <a:gd name="connsiteX4" fmla="*/ 728862 w 762426"/>
              <a:gd name="connsiteY4" fmla="*/ 91666 h 853632"/>
              <a:gd name="connsiteX5" fmla="*/ 760525 w 762426"/>
              <a:gd name="connsiteY5" fmla="*/ 204849 h 853632"/>
              <a:gd name="connsiteX6" fmla="*/ 646995 w 762426"/>
              <a:gd name="connsiteY6" fmla="*/ 174344 h 853632"/>
              <a:gd name="connsiteX7" fmla="*/ 666085 w 762426"/>
              <a:gd name="connsiteY7" fmla="*/ 155065 h 853632"/>
              <a:gd name="connsiteX8" fmla="*/ 653840 w 762426"/>
              <a:gd name="connsiteY8" fmla="*/ 144599 h 853632"/>
              <a:gd name="connsiteX9" fmla="*/ 196168 w 762426"/>
              <a:gd name="connsiteY9" fmla="*/ 149032 h 853632"/>
              <a:gd name="connsiteX10" fmla="*/ 150338 w 762426"/>
              <a:gd name="connsiteY10" fmla="*/ 657677 h 853632"/>
              <a:gd name="connsiteX11" fmla="*/ 659260 w 762426"/>
              <a:gd name="connsiteY11" fmla="*/ 703482 h 853632"/>
              <a:gd name="connsiteX12" fmla="*/ 666487 w 762426"/>
              <a:gd name="connsiteY12" fmla="*/ 697305 h 853632"/>
              <a:gd name="connsiteX13" fmla="*/ 668690 w 762426"/>
              <a:gd name="connsiteY13" fmla="*/ 696686 h 853632"/>
              <a:gd name="connsiteX14" fmla="*/ 650893 w 762426"/>
              <a:gd name="connsiteY14" fmla="*/ 680769 h 853632"/>
              <a:gd name="connsiteX15" fmla="*/ 762426 w 762426"/>
              <a:gd name="connsiteY15" fmla="*/ 643516 h 853632"/>
              <a:gd name="connsiteX16" fmla="*/ 737704 w 762426"/>
              <a:gd name="connsiteY16" fmla="*/ 758410 h 853632"/>
              <a:gd name="connsiteX17" fmla="*/ 716148 w 762426"/>
              <a:gd name="connsiteY17" fmla="*/ 739131 h 853632"/>
              <a:gd name="connsiteX18" fmla="*/ 671146 w 762426"/>
              <a:gd name="connsiteY18" fmla="*/ 776847 h 853632"/>
              <a:gd name="connsiteX19" fmla="*/ 663349 w 762426"/>
              <a:gd name="connsiteY19" fmla="*/ 782359 h 853632"/>
              <a:gd name="connsiteX20" fmla="*/ 655267 w 762426"/>
              <a:gd name="connsiteY20" fmla="*/ 787586 h 853632"/>
              <a:gd name="connsiteX21" fmla="*/ 198886 w 762426"/>
              <a:gd name="connsiteY21" fmla="*/ 787586 h 853632"/>
              <a:gd name="connsiteX22" fmla="*/ 66138 w 762426"/>
              <a:gd name="connsiteY22" fmla="*/ 198778 h 853632"/>
              <a:gd name="connsiteX23" fmla="*/ 414491 w 762426"/>
              <a:gd name="connsiteY23" fmla="*/ 197 h 85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62426" h="853632">
                <a:moveTo>
                  <a:pt x="414491" y="197"/>
                </a:moveTo>
                <a:cubicBezTo>
                  <a:pt x="496702" y="-2300"/>
                  <a:pt x="580514" y="18868"/>
                  <a:pt x="655267" y="66102"/>
                </a:cubicBezTo>
                <a:cubicBezTo>
                  <a:pt x="663444" y="71234"/>
                  <a:pt x="671336" y="76651"/>
                  <a:pt x="679133" y="82448"/>
                </a:cubicBezTo>
                <a:lnTo>
                  <a:pt x="711629" y="109070"/>
                </a:lnTo>
                <a:lnTo>
                  <a:pt x="728862" y="91666"/>
                </a:lnTo>
                <a:lnTo>
                  <a:pt x="760525" y="204849"/>
                </a:lnTo>
                <a:lnTo>
                  <a:pt x="646995" y="174344"/>
                </a:lnTo>
                <a:lnTo>
                  <a:pt x="666085" y="155065"/>
                </a:lnTo>
                <a:lnTo>
                  <a:pt x="653840" y="144599"/>
                </a:lnTo>
                <a:cubicBezTo>
                  <a:pt x="519677" y="37004"/>
                  <a:pt x="328220" y="38859"/>
                  <a:pt x="196168" y="149032"/>
                </a:cubicBezTo>
                <a:cubicBezTo>
                  <a:pt x="42978" y="276842"/>
                  <a:pt x="22459" y="504570"/>
                  <a:pt x="150338" y="657677"/>
                </a:cubicBezTo>
                <a:cubicBezTo>
                  <a:pt x="278218" y="810784"/>
                  <a:pt x="506070" y="831292"/>
                  <a:pt x="659260" y="703482"/>
                </a:cubicBezTo>
                <a:lnTo>
                  <a:pt x="666487" y="697305"/>
                </a:lnTo>
                <a:lnTo>
                  <a:pt x="668690" y="696686"/>
                </a:lnTo>
                <a:lnTo>
                  <a:pt x="650893" y="680769"/>
                </a:lnTo>
                <a:lnTo>
                  <a:pt x="762426" y="643516"/>
                </a:lnTo>
                <a:lnTo>
                  <a:pt x="737704" y="758410"/>
                </a:lnTo>
                <a:lnTo>
                  <a:pt x="716148" y="739131"/>
                </a:lnTo>
                <a:lnTo>
                  <a:pt x="671146" y="776847"/>
                </a:lnTo>
                <a:lnTo>
                  <a:pt x="663349" y="782359"/>
                </a:lnTo>
                <a:cubicBezTo>
                  <a:pt x="660687" y="784069"/>
                  <a:pt x="658024" y="785970"/>
                  <a:pt x="655267" y="787586"/>
                </a:cubicBezTo>
                <a:cubicBezTo>
                  <a:pt x="515898" y="875648"/>
                  <a:pt x="338254" y="875648"/>
                  <a:pt x="198886" y="787586"/>
                </a:cubicBezTo>
                <a:cubicBezTo>
                  <a:pt x="-455" y="661628"/>
                  <a:pt x="-59888" y="398010"/>
                  <a:pt x="66138" y="198778"/>
                </a:cubicBezTo>
                <a:cubicBezTo>
                  <a:pt x="144904" y="74257"/>
                  <a:pt x="277474" y="4359"/>
                  <a:pt x="414491" y="197"/>
                </a:cubicBezTo>
                <a:close/>
              </a:path>
            </a:pathLst>
          </a:custGeom>
          <a:gradFill>
            <a:gsLst>
              <a:gs pos="99000">
                <a:schemeClr val="accent5"/>
              </a:gs>
              <a:gs pos="0">
                <a:schemeClr val="accent5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Montserrat" pitchFamily="2" charset="77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67A6D3E-63E8-834A-808B-60F020AFA839}"/>
              </a:ext>
            </a:extLst>
          </p:cNvPr>
          <p:cNvSpPr txBox="1"/>
          <p:nvPr/>
        </p:nvSpPr>
        <p:spPr>
          <a:xfrm>
            <a:off x="5433888" y="3948605"/>
            <a:ext cx="13292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DESIGN</a:t>
            </a:r>
          </a:p>
          <a:p>
            <a:pPr algn="ctr"/>
            <a:r>
              <a:rPr lang="en-US" b="1" dirty="0">
                <a:solidFill>
                  <a:schemeClr val="tx2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PROCESS</a:t>
            </a: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61061498-F884-7C44-A82D-83290B6A693F}"/>
              </a:ext>
            </a:extLst>
          </p:cNvPr>
          <p:cNvGrpSpPr/>
          <p:nvPr/>
        </p:nvGrpSpPr>
        <p:grpSpPr>
          <a:xfrm flipH="1">
            <a:off x="8326114" y="2001579"/>
            <a:ext cx="2504182" cy="623829"/>
            <a:chOff x="795056" y="4595000"/>
            <a:chExt cx="2504182" cy="623829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EDFA2EED-BD57-1E40-9DD2-95C934C0B0FB}"/>
                </a:ext>
              </a:extLst>
            </p:cNvPr>
            <p:cNvSpPr txBox="1"/>
            <p:nvPr/>
          </p:nvSpPr>
          <p:spPr>
            <a:xfrm>
              <a:off x="2066207" y="4595000"/>
              <a:ext cx="12330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QA &amp; Testing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A22C05FF-DE38-7B40-8D32-5FEAD89E00E0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42C6F094-3A9B-0643-9C4B-7114985220D9}"/>
              </a:ext>
            </a:extLst>
          </p:cNvPr>
          <p:cNvGrpSpPr/>
          <p:nvPr/>
        </p:nvGrpSpPr>
        <p:grpSpPr>
          <a:xfrm flipH="1">
            <a:off x="8864895" y="3571603"/>
            <a:ext cx="2613096" cy="623829"/>
            <a:chOff x="686142" y="4595000"/>
            <a:chExt cx="2613096" cy="623829"/>
          </a:xfrm>
        </p:grpSpPr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44E5E11A-1611-6247-96A2-F30A25437FB3}"/>
                </a:ext>
              </a:extLst>
            </p:cNvPr>
            <p:cNvSpPr txBox="1"/>
            <p:nvPr/>
          </p:nvSpPr>
          <p:spPr>
            <a:xfrm>
              <a:off x="1756827" y="4595000"/>
              <a:ext cx="15424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Back end coding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1FD18D12-7949-AF42-86B0-096269BA1456}"/>
                </a:ext>
              </a:extLst>
            </p:cNvPr>
            <p:cNvSpPr/>
            <p:nvPr/>
          </p:nvSpPr>
          <p:spPr>
            <a:xfrm>
              <a:off x="686142" y="4818719"/>
              <a:ext cx="26130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0D10D3BF-F88B-144D-B13E-F354D45D2161}"/>
              </a:ext>
            </a:extLst>
          </p:cNvPr>
          <p:cNvGrpSpPr/>
          <p:nvPr/>
        </p:nvGrpSpPr>
        <p:grpSpPr>
          <a:xfrm flipH="1">
            <a:off x="8312203" y="5158561"/>
            <a:ext cx="2613096" cy="623829"/>
            <a:chOff x="686142" y="4595000"/>
            <a:chExt cx="2613096" cy="623829"/>
          </a:xfrm>
        </p:grpSpPr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302B701D-1B9B-E24E-8077-D3F40395D629}"/>
                </a:ext>
              </a:extLst>
            </p:cNvPr>
            <p:cNvSpPr txBox="1"/>
            <p:nvPr/>
          </p:nvSpPr>
          <p:spPr>
            <a:xfrm>
              <a:off x="1723165" y="4595000"/>
              <a:ext cx="15760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3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Front end coding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552040B0-F1D7-9D44-99B4-443A803D3518}"/>
                </a:ext>
              </a:extLst>
            </p:cNvPr>
            <p:cNvSpPr/>
            <p:nvPr/>
          </p:nvSpPr>
          <p:spPr>
            <a:xfrm>
              <a:off x="686142" y="4818719"/>
              <a:ext cx="26130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B74429A7-08EC-CA4B-B5D9-7F336006B5FA}"/>
              </a:ext>
            </a:extLst>
          </p:cNvPr>
          <p:cNvGrpSpPr/>
          <p:nvPr/>
        </p:nvGrpSpPr>
        <p:grpSpPr>
          <a:xfrm>
            <a:off x="1246909" y="2001579"/>
            <a:ext cx="2593619" cy="623829"/>
            <a:chOff x="705619" y="4595000"/>
            <a:chExt cx="2593619" cy="623829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08745317-990B-6341-BB30-B7B1E9327E9F}"/>
                </a:ext>
              </a:extLst>
            </p:cNvPr>
            <p:cNvSpPr txBox="1"/>
            <p:nvPr/>
          </p:nvSpPr>
          <p:spPr>
            <a:xfrm>
              <a:off x="2163990" y="4595000"/>
              <a:ext cx="11352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6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Wireframes</a:t>
              </a: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C4D92AE6-5D3D-B04F-B524-82BF167AB598}"/>
                </a:ext>
              </a:extLst>
            </p:cNvPr>
            <p:cNvSpPr/>
            <p:nvPr/>
          </p:nvSpPr>
          <p:spPr>
            <a:xfrm>
              <a:off x="705619" y="4818719"/>
              <a:ext cx="259361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B2613D35-DCC1-A240-8E88-8ABBC994C52A}"/>
              </a:ext>
            </a:extLst>
          </p:cNvPr>
          <p:cNvGrpSpPr/>
          <p:nvPr/>
        </p:nvGrpSpPr>
        <p:grpSpPr>
          <a:xfrm>
            <a:off x="1266701" y="5158561"/>
            <a:ext cx="2615806" cy="623829"/>
            <a:chOff x="683432" y="4595000"/>
            <a:chExt cx="2615806" cy="623829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67C1FBE1-0E07-E047-8E75-8A1092EF035C}"/>
                </a:ext>
              </a:extLst>
            </p:cNvPr>
            <p:cNvSpPr txBox="1"/>
            <p:nvPr/>
          </p:nvSpPr>
          <p:spPr>
            <a:xfrm>
              <a:off x="1667059" y="4595000"/>
              <a:ext cx="16321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4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Mockups / Design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46B81961-6052-8740-9F52-A327BD05EF3D}"/>
                </a:ext>
              </a:extLst>
            </p:cNvPr>
            <p:cNvSpPr/>
            <p:nvPr/>
          </p:nvSpPr>
          <p:spPr>
            <a:xfrm>
              <a:off x="683432" y="4818719"/>
              <a:ext cx="26158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7A56C63C-491D-DC4D-A299-4B2863276BC9}"/>
              </a:ext>
            </a:extLst>
          </p:cNvPr>
          <p:cNvGrpSpPr/>
          <p:nvPr/>
        </p:nvGrpSpPr>
        <p:grpSpPr>
          <a:xfrm>
            <a:off x="760130" y="3571603"/>
            <a:ext cx="2593619" cy="623829"/>
            <a:chOff x="705619" y="4595000"/>
            <a:chExt cx="2593619" cy="623829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3FDB3646-802A-1E4A-B85B-BEE38B3AD9BE}"/>
                </a:ext>
              </a:extLst>
            </p:cNvPr>
            <p:cNvSpPr txBox="1"/>
            <p:nvPr/>
          </p:nvSpPr>
          <p:spPr>
            <a:xfrm>
              <a:off x="2563138" y="4595000"/>
              <a:ext cx="7360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5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UI / UX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3FE463A-381E-0347-93E3-539EBF43B230}"/>
                </a:ext>
              </a:extLst>
            </p:cNvPr>
            <p:cNvSpPr/>
            <p:nvPr/>
          </p:nvSpPr>
          <p:spPr>
            <a:xfrm>
              <a:off x="705619" y="4818719"/>
              <a:ext cx="259361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138" name="Graphic 136">
            <a:extLst>
              <a:ext uri="{FF2B5EF4-FFF2-40B4-BE49-F238E27FC236}">
                <a16:creationId xmlns:a16="http://schemas.microsoft.com/office/drawing/2014/main" id="{A2704023-D59A-264C-9F9F-0A431F6D2EAD}"/>
              </a:ext>
            </a:extLst>
          </p:cNvPr>
          <p:cNvGrpSpPr>
            <a:grpSpLocks noChangeAspect="1"/>
          </p:cNvGrpSpPr>
          <p:nvPr/>
        </p:nvGrpSpPr>
        <p:grpSpPr>
          <a:xfrm>
            <a:off x="5736041" y="3352937"/>
            <a:ext cx="724905" cy="522441"/>
            <a:chOff x="3657600" y="1671637"/>
            <a:chExt cx="4876800" cy="3514724"/>
          </a:xfrm>
        </p:grpSpPr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62441003-BCEB-CC4E-8D1A-5126FA1EEBC4}"/>
                </a:ext>
              </a:extLst>
            </p:cNvPr>
            <p:cNvSpPr/>
            <p:nvPr/>
          </p:nvSpPr>
          <p:spPr>
            <a:xfrm>
              <a:off x="3729037" y="1743075"/>
              <a:ext cx="4733925" cy="685800"/>
            </a:xfrm>
            <a:custGeom>
              <a:avLst/>
              <a:gdLst>
                <a:gd name="connsiteX0" fmla="*/ 4733925 w 4733925"/>
                <a:gd name="connsiteY0" fmla="*/ 685800 h 685800"/>
                <a:gd name="connsiteX1" fmla="*/ 0 w 4733925"/>
                <a:gd name="connsiteY1" fmla="*/ 685800 h 685800"/>
                <a:gd name="connsiteX2" fmla="*/ 0 w 4733925"/>
                <a:gd name="connsiteY2" fmla="*/ 285750 h 685800"/>
                <a:gd name="connsiteX3" fmla="*/ 285750 w 4733925"/>
                <a:gd name="connsiteY3" fmla="*/ 0 h 685800"/>
                <a:gd name="connsiteX4" fmla="*/ 4448175 w 4733925"/>
                <a:gd name="connsiteY4" fmla="*/ 0 h 685800"/>
                <a:gd name="connsiteX5" fmla="*/ 4733925 w 4733925"/>
                <a:gd name="connsiteY5" fmla="*/ 28575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33925" h="685800">
                  <a:moveTo>
                    <a:pt x="4733925" y="685800"/>
                  </a:moveTo>
                  <a:lnTo>
                    <a:pt x="0" y="685800"/>
                  </a:lnTo>
                  <a:lnTo>
                    <a:pt x="0" y="285750"/>
                  </a:lnTo>
                  <a:cubicBezTo>
                    <a:pt x="0" y="127930"/>
                    <a:pt x="127930" y="0"/>
                    <a:pt x="285750" y="0"/>
                  </a:cubicBezTo>
                  <a:lnTo>
                    <a:pt x="4448175" y="0"/>
                  </a:lnTo>
                  <a:cubicBezTo>
                    <a:pt x="4605995" y="0"/>
                    <a:pt x="4733925" y="127930"/>
                    <a:pt x="4733925" y="285750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66A51B0E-B2CB-144D-A53F-428E69C0A7EA}"/>
                </a:ext>
              </a:extLst>
            </p:cNvPr>
            <p:cNvSpPr/>
            <p:nvPr/>
          </p:nvSpPr>
          <p:spPr>
            <a:xfrm>
              <a:off x="8177212" y="1743075"/>
              <a:ext cx="285750" cy="685800"/>
            </a:xfrm>
            <a:custGeom>
              <a:avLst/>
              <a:gdLst>
                <a:gd name="connsiteX0" fmla="*/ 0 w 285750"/>
                <a:gd name="connsiteY0" fmla="*/ 0 h 685800"/>
                <a:gd name="connsiteX1" fmla="*/ 0 w 285750"/>
                <a:gd name="connsiteY1" fmla="*/ 685800 h 685800"/>
                <a:gd name="connsiteX2" fmla="*/ 285750 w 285750"/>
                <a:gd name="connsiteY2" fmla="*/ 685800 h 685800"/>
                <a:gd name="connsiteX3" fmla="*/ 285750 w 285750"/>
                <a:gd name="connsiteY3" fmla="*/ 285750 h 685800"/>
                <a:gd name="connsiteX4" fmla="*/ 0 w 285750"/>
                <a:gd name="connsiteY4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685800">
                  <a:moveTo>
                    <a:pt x="0" y="0"/>
                  </a:moveTo>
                  <a:lnTo>
                    <a:pt x="0" y="685800"/>
                  </a:lnTo>
                  <a:lnTo>
                    <a:pt x="285750" y="685800"/>
                  </a:lnTo>
                  <a:lnTo>
                    <a:pt x="285750" y="285750"/>
                  </a:lnTo>
                  <a:cubicBezTo>
                    <a:pt x="285750" y="127930"/>
                    <a:pt x="157820" y="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65227584-FCE1-354B-BDA2-AF5A44498FDE}"/>
                </a:ext>
              </a:extLst>
            </p:cNvPr>
            <p:cNvSpPr/>
            <p:nvPr/>
          </p:nvSpPr>
          <p:spPr>
            <a:xfrm>
              <a:off x="3729037" y="2428875"/>
              <a:ext cx="4733925" cy="2686050"/>
            </a:xfrm>
            <a:custGeom>
              <a:avLst/>
              <a:gdLst>
                <a:gd name="connsiteX0" fmla="*/ 4448175 w 4733925"/>
                <a:gd name="connsiteY0" fmla="*/ 2686050 h 2686050"/>
                <a:gd name="connsiteX1" fmla="*/ 285750 w 4733925"/>
                <a:gd name="connsiteY1" fmla="*/ 2686050 h 2686050"/>
                <a:gd name="connsiteX2" fmla="*/ 0 w 4733925"/>
                <a:gd name="connsiteY2" fmla="*/ 2400300 h 2686050"/>
                <a:gd name="connsiteX3" fmla="*/ 0 w 4733925"/>
                <a:gd name="connsiteY3" fmla="*/ 0 h 2686050"/>
                <a:gd name="connsiteX4" fmla="*/ 4733925 w 4733925"/>
                <a:gd name="connsiteY4" fmla="*/ 0 h 2686050"/>
                <a:gd name="connsiteX5" fmla="*/ 4733925 w 4733925"/>
                <a:gd name="connsiteY5" fmla="*/ 2400300 h 2686050"/>
                <a:gd name="connsiteX6" fmla="*/ 4448175 w 4733925"/>
                <a:gd name="connsiteY6" fmla="*/ 2686050 h 268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3925" h="2686050">
                  <a:moveTo>
                    <a:pt x="4448175" y="2686050"/>
                  </a:moveTo>
                  <a:lnTo>
                    <a:pt x="285750" y="2686050"/>
                  </a:lnTo>
                  <a:cubicBezTo>
                    <a:pt x="127930" y="2686050"/>
                    <a:pt x="0" y="2558120"/>
                    <a:pt x="0" y="2400300"/>
                  </a:cubicBezTo>
                  <a:lnTo>
                    <a:pt x="0" y="0"/>
                  </a:lnTo>
                  <a:lnTo>
                    <a:pt x="4733925" y="0"/>
                  </a:lnTo>
                  <a:lnTo>
                    <a:pt x="4733925" y="2400300"/>
                  </a:lnTo>
                  <a:cubicBezTo>
                    <a:pt x="4733925" y="2558120"/>
                    <a:pt x="4605995" y="2686050"/>
                    <a:pt x="4448175" y="2686050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85526ECE-DA8D-2248-99A8-B7D7505C9A00}"/>
                </a:ext>
              </a:extLst>
            </p:cNvPr>
            <p:cNvSpPr/>
            <p:nvPr/>
          </p:nvSpPr>
          <p:spPr>
            <a:xfrm>
              <a:off x="8177212" y="2428875"/>
              <a:ext cx="285750" cy="2686050"/>
            </a:xfrm>
            <a:custGeom>
              <a:avLst/>
              <a:gdLst>
                <a:gd name="connsiteX0" fmla="*/ 0 w 285750"/>
                <a:gd name="connsiteY0" fmla="*/ 0 h 2686050"/>
                <a:gd name="connsiteX1" fmla="*/ 0 w 285750"/>
                <a:gd name="connsiteY1" fmla="*/ 2686050 h 2686050"/>
                <a:gd name="connsiteX2" fmla="*/ 285750 w 285750"/>
                <a:gd name="connsiteY2" fmla="*/ 2400300 h 2686050"/>
                <a:gd name="connsiteX3" fmla="*/ 285750 w 285750"/>
                <a:gd name="connsiteY3" fmla="*/ 0 h 268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2686050">
                  <a:moveTo>
                    <a:pt x="0" y="0"/>
                  </a:moveTo>
                  <a:lnTo>
                    <a:pt x="0" y="2686050"/>
                  </a:lnTo>
                  <a:cubicBezTo>
                    <a:pt x="157820" y="2686050"/>
                    <a:pt x="285750" y="2558120"/>
                    <a:pt x="285750" y="2400300"/>
                  </a:cubicBezTo>
                  <a:lnTo>
                    <a:pt x="285750" y="0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E28EC8EC-8B0C-274A-86E0-2704B9C5EC09}"/>
                </a:ext>
              </a:extLst>
            </p:cNvPr>
            <p:cNvSpPr/>
            <p:nvPr/>
          </p:nvSpPr>
          <p:spPr>
            <a:xfrm>
              <a:off x="4043429" y="1946633"/>
              <a:ext cx="285750" cy="285749"/>
            </a:xfrm>
            <a:custGeom>
              <a:avLst/>
              <a:gdLst>
                <a:gd name="connsiteX0" fmla="*/ 285750 w 285750"/>
                <a:gd name="connsiteY0" fmla="*/ 142875 h 285749"/>
                <a:gd name="connsiteX1" fmla="*/ 142875 w 285750"/>
                <a:gd name="connsiteY1" fmla="*/ 285750 h 285749"/>
                <a:gd name="connsiteX2" fmla="*/ 0 w 285750"/>
                <a:gd name="connsiteY2" fmla="*/ 142875 h 285749"/>
                <a:gd name="connsiteX3" fmla="*/ 142875 w 285750"/>
                <a:gd name="connsiteY3" fmla="*/ 0 h 285749"/>
                <a:gd name="connsiteX4" fmla="*/ 285750 w 285750"/>
                <a:gd name="connsiteY4" fmla="*/ 142875 h 28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85749">
                  <a:moveTo>
                    <a:pt x="285750" y="142875"/>
                  </a:moveTo>
                  <a:cubicBezTo>
                    <a:pt x="285750" y="221783"/>
                    <a:pt x="221783" y="285750"/>
                    <a:pt x="142875" y="285750"/>
                  </a:cubicBezTo>
                  <a:cubicBezTo>
                    <a:pt x="63967" y="285750"/>
                    <a:pt x="0" y="221783"/>
                    <a:pt x="0" y="142875"/>
                  </a:cubicBezTo>
                  <a:cubicBezTo>
                    <a:pt x="0" y="63967"/>
                    <a:pt x="63967" y="0"/>
                    <a:pt x="142875" y="0"/>
                  </a:cubicBezTo>
                  <a:cubicBezTo>
                    <a:pt x="221783" y="0"/>
                    <a:pt x="285750" y="63967"/>
                    <a:pt x="285750" y="14287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730B02F0-65A8-2949-BAB4-9D3BFE11D41F}"/>
                </a:ext>
              </a:extLst>
            </p:cNvPr>
            <p:cNvSpPr/>
            <p:nvPr/>
          </p:nvSpPr>
          <p:spPr>
            <a:xfrm>
              <a:off x="4597393" y="1946633"/>
              <a:ext cx="285750" cy="285749"/>
            </a:xfrm>
            <a:custGeom>
              <a:avLst/>
              <a:gdLst>
                <a:gd name="connsiteX0" fmla="*/ 285750 w 285750"/>
                <a:gd name="connsiteY0" fmla="*/ 142875 h 285749"/>
                <a:gd name="connsiteX1" fmla="*/ 142875 w 285750"/>
                <a:gd name="connsiteY1" fmla="*/ 285750 h 285749"/>
                <a:gd name="connsiteX2" fmla="*/ 0 w 285750"/>
                <a:gd name="connsiteY2" fmla="*/ 142875 h 285749"/>
                <a:gd name="connsiteX3" fmla="*/ 142875 w 285750"/>
                <a:gd name="connsiteY3" fmla="*/ 0 h 285749"/>
                <a:gd name="connsiteX4" fmla="*/ 285750 w 285750"/>
                <a:gd name="connsiteY4" fmla="*/ 142875 h 28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85749">
                  <a:moveTo>
                    <a:pt x="285750" y="142875"/>
                  </a:moveTo>
                  <a:cubicBezTo>
                    <a:pt x="285750" y="221783"/>
                    <a:pt x="221783" y="285750"/>
                    <a:pt x="142875" y="285750"/>
                  </a:cubicBezTo>
                  <a:cubicBezTo>
                    <a:pt x="63967" y="285750"/>
                    <a:pt x="0" y="221783"/>
                    <a:pt x="0" y="142875"/>
                  </a:cubicBezTo>
                  <a:cubicBezTo>
                    <a:pt x="0" y="63967"/>
                    <a:pt x="63967" y="0"/>
                    <a:pt x="142875" y="0"/>
                  </a:cubicBezTo>
                  <a:cubicBezTo>
                    <a:pt x="221783" y="0"/>
                    <a:pt x="285750" y="63967"/>
                    <a:pt x="285750" y="14287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C02DCCBF-457E-A343-99E9-D3BAB3A3A4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51358" y="1946633"/>
              <a:ext cx="285750" cy="285749"/>
            </a:xfrm>
            <a:custGeom>
              <a:avLst/>
              <a:gdLst>
                <a:gd name="connsiteX0" fmla="*/ 285750 w 285750"/>
                <a:gd name="connsiteY0" fmla="*/ 142875 h 285749"/>
                <a:gd name="connsiteX1" fmla="*/ 142875 w 285750"/>
                <a:gd name="connsiteY1" fmla="*/ 285750 h 285749"/>
                <a:gd name="connsiteX2" fmla="*/ 0 w 285750"/>
                <a:gd name="connsiteY2" fmla="*/ 142875 h 285749"/>
                <a:gd name="connsiteX3" fmla="*/ 142875 w 285750"/>
                <a:gd name="connsiteY3" fmla="*/ 0 h 285749"/>
                <a:gd name="connsiteX4" fmla="*/ 285750 w 285750"/>
                <a:gd name="connsiteY4" fmla="*/ 142875 h 28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85749">
                  <a:moveTo>
                    <a:pt x="285750" y="142875"/>
                  </a:moveTo>
                  <a:cubicBezTo>
                    <a:pt x="285750" y="221783"/>
                    <a:pt x="221783" y="285750"/>
                    <a:pt x="142875" y="285750"/>
                  </a:cubicBezTo>
                  <a:cubicBezTo>
                    <a:pt x="63967" y="285750"/>
                    <a:pt x="0" y="221783"/>
                    <a:pt x="0" y="142875"/>
                  </a:cubicBezTo>
                  <a:cubicBezTo>
                    <a:pt x="0" y="63967"/>
                    <a:pt x="63967" y="0"/>
                    <a:pt x="142875" y="0"/>
                  </a:cubicBezTo>
                  <a:cubicBezTo>
                    <a:pt x="221783" y="0"/>
                    <a:pt x="285750" y="63967"/>
                    <a:pt x="285750" y="14287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grpSp>
          <p:nvGrpSpPr>
            <p:cNvPr id="149" name="Graphic 136">
              <a:extLst>
                <a:ext uri="{FF2B5EF4-FFF2-40B4-BE49-F238E27FC236}">
                  <a16:creationId xmlns:a16="http://schemas.microsoft.com/office/drawing/2014/main" id="{A2704023-D59A-264C-9F9F-0A431F6D2EAD}"/>
                </a:ext>
              </a:extLst>
            </p:cNvPr>
            <p:cNvGrpSpPr/>
            <p:nvPr/>
          </p:nvGrpSpPr>
          <p:grpSpPr>
            <a:xfrm>
              <a:off x="3657600" y="1671637"/>
              <a:ext cx="4876800" cy="3514724"/>
              <a:chOff x="3657600" y="1671637"/>
              <a:chExt cx="4876800" cy="3514724"/>
            </a:xfrm>
            <a:solidFill>
              <a:srgbClr val="000000"/>
            </a:solidFill>
          </p:grpSpPr>
          <p:sp>
            <p:nvSpPr>
              <p:cNvPr id="150" name="Freeform 149">
                <a:extLst>
                  <a:ext uri="{FF2B5EF4-FFF2-40B4-BE49-F238E27FC236}">
                    <a16:creationId xmlns:a16="http://schemas.microsoft.com/office/drawing/2014/main" id="{78AD9144-0DD2-3645-A4B6-DF2E6279DB13}"/>
                  </a:ext>
                </a:extLst>
              </p:cNvPr>
              <p:cNvSpPr/>
              <p:nvPr/>
            </p:nvSpPr>
            <p:spPr>
              <a:xfrm>
                <a:off x="3657600" y="1671637"/>
                <a:ext cx="4876800" cy="2741923"/>
              </a:xfrm>
              <a:custGeom>
                <a:avLst/>
                <a:gdLst>
                  <a:gd name="connsiteX0" fmla="*/ 4519613 w 4876800"/>
                  <a:gd name="connsiteY0" fmla="*/ 0 h 2741923"/>
                  <a:gd name="connsiteX1" fmla="*/ 4269477 w 4876800"/>
                  <a:gd name="connsiteY1" fmla="*/ 0 h 2741923"/>
                  <a:gd name="connsiteX2" fmla="*/ 4198039 w 4876800"/>
                  <a:gd name="connsiteY2" fmla="*/ 71438 h 2741923"/>
                  <a:gd name="connsiteX3" fmla="*/ 4269477 w 4876800"/>
                  <a:gd name="connsiteY3" fmla="*/ 142875 h 2741923"/>
                  <a:gd name="connsiteX4" fmla="*/ 4519613 w 4876800"/>
                  <a:gd name="connsiteY4" fmla="*/ 142875 h 2741923"/>
                  <a:gd name="connsiteX5" fmla="*/ 4733925 w 4876800"/>
                  <a:gd name="connsiteY5" fmla="*/ 357188 h 2741923"/>
                  <a:gd name="connsiteX6" fmla="*/ 4733925 w 4876800"/>
                  <a:gd name="connsiteY6" fmla="*/ 685800 h 2741923"/>
                  <a:gd name="connsiteX7" fmla="*/ 142875 w 4876800"/>
                  <a:gd name="connsiteY7" fmla="*/ 685800 h 2741923"/>
                  <a:gd name="connsiteX8" fmla="*/ 142875 w 4876800"/>
                  <a:gd name="connsiteY8" fmla="*/ 357188 h 2741923"/>
                  <a:gd name="connsiteX9" fmla="*/ 357188 w 4876800"/>
                  <a:gd name="connsiteY9" fmla="*/ 142875 h 2741923"/>
                  <a:gd name="connsiteX10" fmla="*/ 3955818 w 4876800"/>
                  <a:gd name="connsiteY10" fmla="*/ 142875 h 2741923"/>
                  <a:gd name="connsiteX11" fmla="*/ 4027256 w 4876800"/>
                  <a:gd name="connsiteY11" fmla="*/ 71438 h 2741923"/>
                  <a:gd name="connsiteX12" fmla="*/ 3955818 w 4876800"/>
                  <a:gd name="connsiteY12" fmla="*/ 0 h 2741923"/>
                  <a:gd name="connsiteX13" fmla="*/ 357188 w 4876800"/>
                  <a:gd name="connsiteY13" fmla="*/ 0 h 2741923"/>
                  <a:gd name="connsiteX14" fmla="*/ 0 w 4876800"/>
                  <a:gd name="connsiteY14" fmla="*/ 357188 h 2741923"/>
                  <a:gd name="connsiteX15" fmla="*/ 0 w 4876800"/>
                  <a:gd name="connsiteY15" fmla="*/ 1144724 h 2741923"/>
                  <a:gd name="connsiteX16" fmla="*/ 71438 w 4876800"/>
                  <a:gd name="connsiteY16" fmla="*/ 1216162 h 2741923"/>
                  <a:gd name="connsiteX17" fmla="*/ 142875 w 4876800"/>
                  <a:gd name="connsiteY17" fmla="*/ 1144724 h 2741923"/>
                  <a:gd name="connsiteX18" fmla="*/ 142875 w 4876800"/>
                  <a:gd name="connsiteY18" fmla="*/ 828675 h 2741923"/>
                  <a:gd name="connsiteX19" fmla="*/ 4733925 w 4876800"/>
                  <a:gd name="connsiteY19" fmla="*/ 828675 h 2741923"/>
                  <a:gd name="connsiteX20" fmla="*/ 4733925 w 4876800"/>
                  <a:gd name="connsiteY20" fmla="*/ 2670486 h 2741923"/>
                  <a:gd name="connsiteX21" fmla="*/ 4805363 w 4876800"/>
                  <a:gd name="connsiteY21" fmla="*/ 2741924 h 2741923"/>
                  <a:gd name="connsiteX22" fmla="*/ 4876800 w 4876800"/>
                  <a:gd name="connsiteY22" fmla="*/ 2670486 h 2741923"/>
                  <a:gd name="connsiteX23" fmla="*/ 4876800 w 4876800"/>
                  <a:gd name="connsiteY23" fmla="*/ 357188 h 2741923"/>
                  <a:gd name="connsiteX24" fmla="*/ 4519613 w 4876800"/>
                  <a:gd name="connsiteY24" fmla="*/ 0 h 2741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876800" h="2741923">
                    <a:moveTo>
                      <a:pt x="4519613" y="0"/>
                    </a:moveTo>
                    <a:lnTo>
                      <a:pt x="4269477" y="0"/>
                    </a:lnTo>
                    <a:cubicBezTo>
                      <a:pt x="4230015" y="0"/>
                      <a:pt x="4198039" y="31975"/>
                      <a:pt x="4198039" y="71438"/>
                    </a:cubicBezTo>
                    <a:cubicBezTo>
                      <a:pt x="4198039" y="110900"/>
                      <a:pt x="4230015" y="142875"/>
                      <a:pt x="4269477" y="142875"/>
                    </a:cubicBezTo>
                    <a:lnTo>
                      <a:pt x="4519613" y="142875"/>
                    </a:lnTo>
                    <a:cubicBezTo>
                      <a:pt x="4637780" y="142875"/>
                      <a:pt x="4733925" y="239020"/>
                      <a:pt x="4733925" y="357188"/>
                    </a:cubicBezTo>
                    <a:lnTo>
                      <a:pt x="4733925" y="685800"/>
                    </a:lnTo>
                    <a:lnTo>
                      <a:pt x="142875" y="685800"/>
                    </a:lnTo>
                    <a:lnTo>
                      <a:pt x="142875" y="357188"/>
                    </a:lnTo>
                    <a:cubicBezTo>
                      <a:pt x="142875" y="239020"/>
                      <a:pt x="239011" y="142875"/>
                      <a:pt x="357188" y="142875"/>
                    </a:cubicBezTo>
                    <a:lnTo>
                      <a:pt x="3955818" y="142875"/>
                    </a:lnTo>
                    <a:cubicBezTo>
                      <a:pt x="3995280" y="142875"/>
                      <a:pt x="4027256" y="110900"/>
                      <a:pt x="4027256" y="71438"/>
                    </a:cubicBezTo>
                    <a:cubicBezTo>
                      <a:pt x="4027256" y="31975"/>
                      <a:pt x="3995280" y="0"/>
                      <a:pt x="3955818" y="0"/>
                    </a:cubicBezTo>
                    <a:lnTo>
                      <a:pt x="357188" y="0"/>
                    </a:lnTo>
                    <a:cubicBezTo>
                      <a:pt x="160230" y="0"/>
                      <a:pt x="0" y="160230"/>
                      <a:pt x="0" y="357188"/>
                    </a:cubicBezTo>
                    <a:lnTo>
                      <a:pt x="0" y="1144724"/>
                    </a:lnTo>
                    <a:cubicBezTo>
                      <a:pt x="0" y="1184186"/>
                      <a:pt x="31985" y="1216162"/>
                      <a:pt x="71438" y="1216162"/>
                    </a:cubicBezTo>
                    <a:cubicBezTo>
                      <a:pt x="110890" y="1216162"/>
                      <a:pt x="142875" y="1184186"/>
                      <a:pt x="142875" y="1144724"/>
                    </a:cubicBezTo>
                    <a:lnTo>
                      <a:pt x="142875" y="828675"/>
                    </a:lnTo>
                    <a:lnTo>
                      <a:pt x="4733925" y="828675"/>
                    </a:lnTo>
                    <a:lnTo>
                      <a:pt x="4733925" y="2670486"/>
                    </a:lnTo>
                    <a:cubicBezTo>
                      <a:pt x="4733925" y="2709948"/>
                      <a:pt x="4765901" y="2741924"/>
                      <a:pt x="4805363" y="2741924"/>
                    </a:cubicBezTo>
                    <a:cubicBezTo>
                      <a:pt x="4844825" y="2741924"/>
                      <a:pt x="4876800" y="2709948"/>
                      <a:pt x="4876800" y="2670486"/>
                    </a:cubicBezTo>
                    <a:lnTo>
                      <a:pt x="4876800" y="357188"/>
                    </a:lnTo>
                    <a:cubicBezTo>
                      <a:pt x="4876800" y="160230"/>
                      <a:pt x="4716571" y="0"/>
                      <a:pt x="4519613" y="0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1" name="Freeform 150">
                <a:extLst>
                  <a:ext uri="{FF2B5EF4-FFF2-40B4-BE49-F238E27FC236}">
                    <a16:creationId xmlns:a16="http://schemas.microsoft.com/office/drawing/2014/main" id="{B4F02279-085B-D745-ACFF-3F7CB01214B2}"/>
                  </a:ext>
                </a:extLst>
              </p:cNvPr>
              <p:cNvSpPr/>
              <p:nvPr/>
            </p:nvSpPr>
            <p:spPr>
              <a:xfrm>
                <a:off x="3657600" y="3051495"/>
                <a:ext cx="4876800" cy="2134866"/>
              </a:xfrm>
              <a:custGeom>
                <a:avLst/>
                <a:gdLst>
                  <a:gd name="connsiteX0" fmla="*/ 4805363 w 4876800"/>
                  <a:gd name="connsiteY0" fmla="*/ 1520447 h 2134866"/>
                  <a:gd name="connsiteX1" fmla="*/ 4733925 w 4876800"/>
                  <a:gd name="connsiteY1" fmla="*/ 1591885 h 2134866"/>
                  <a:gd name="connsiteX2" fmla="*/ 4733925 w 4876800"/>
                  <a:gd name="connsiteY2" fmla="*/ 1777679 h 2134866"/>
                  <a:gd name="connsiteX3" fmla="*/ 4519613 w 4876800"/>
                  <a:gd name="connsiteY3" fmla="*/ 1991992 h 2134866"/>
                  <a:gd name="connsiteX4" fmla="*/ 357188 w 4876800"/>
                  <a:gd name="connsiteY4" fmla="*/ 1991992 h 2134866"/>
                  <a:gd name="connsiteX5" fmla="*/ 142875 w 4876800"/>
                  <a:gd name="connsiteY5" fmla="*/ 1777679 h 2134866"/>
                  <a:gd name="connsiteX6" fmla="*/ 142875 w 4876800"/>
                  <a:gd name="connsiteY6" fmla="*/ 71438 h 2134866"/>
                  <a:gd name="connsiteX7" fmla="*/ 71438 w 4876800"/>
                  <a:gd name="connsiteY7" fmla="*/ 0 h 2134866"/>
                  <a:gd name="connsiteX8" fmla="*/ 0 w 4876800"/>
                  <a:gd name="connsiteY8" fmla="*/ 71438 h 2134866"/>
                  <a:gd name="connsiteX9" fmla="*/ 0 w 4876800"/>
                  <a:gd name="connsiteY9" fmla="*/ 1777679 h 2134866"/>
                  <a:gd name="connsiteX10" fmla="*/ 357188 w 4876800"/>
                  <a:gd name="connsiteY10" fmla="*/ 2134867 h 2134866"/>
                  <a:gd name="connsiteX11" fmla="*/ 4519613 w 4876800"/>
                  <a:gd name="connsiteY11" fmla="*/ 2134867 h 2134866"/>
                  <a:gd name="connsiteX12" fmla="*/ 4876800 w 4876800"/>
                  <a:gd name="connsiteY12" fmla="*/ 1777679 h 2134866"/>
                  <a:gd name="connsiteX13" fmla="*/ 4876800 w 4876800"/>
                  <a:gd name="connsiteY13" fmla="*/ 1591885 h 2134866"/>
                  <a:gd name="connsiteX14" fmla="*/ 4805363 w 4876800"/>
                  <a:gd name="connsiteY14" fmla="*/ 1520447 h 2134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76800" h="2134866">
                    <a:moveTo>
                      <a:pt x="4805363" y="1520447"/>
                    </a:moveTo>
                    <a:cubicBezTo>
                      <a:pt x="4765901" y="1520447"/>
                      <a:pt x="4733925" y="1552423"/>
                      <a:pt x="4733925" y="1591885"/>
                    </a:cubicBezTo>
                    <a:lnTo>
                      <a:pt x="4733925" y="1777679"/>
                    </a:lnTo>
                    <a:cubicBezTo>
                      <a:pt x="4733925" y="1895847"/>
                      <a:pt x="4637780" y="1991992"/>
                      <a:pt x="4519613" y="1991992"/>
                    </a:cubicBezTo>
                    <a:lnTo>
                      <a:pt x="357188" y="1991992"/>
                    </a:lnTo>
                    <a:cubicBezTo>
                      <a:pt x="239011" y="1991992"/>
                      <a:pt x="142875" y="1895847"/>
                      <a:pt x="142875" y="1777679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ubicBezTo>
                      <a:pt x="31985" y="0"/>
                      <a:pt x="0" y="31975"/>
                      <a:pt x="0" y="71438"/>
                    </a:cubicBezTo>
                    <a:lnTo>
                      <a:pt x="0" y="1777679"/>
                    </a:lnTo>
                    <a:cubicBezTo>
                      <a:pt x="0" y="1974637"/>
                      <a:pt x="160230" y="2134867"/>
                      <a:pt x="357188" y="2134867"/>
                    </a:cubicBezTo>
                    <a:lnTo>
                      <a:pt x="4519613" y="2134867"/>
                    </a:lnTo>
                    <a:cubicBezTo>
                      <a:pt x="4716571" y="2134867"/>
                      <a:pt x="4876800" y="1974637"/>
                      <a:pt x="4876800" y="1777679"/>
                    </a:cubicBezTo>
                    <a:lnTo>
                      <a:pt x="4876800" y="1591885"/>
                    </a:lnTo>
                    <a:cubicBezTo>
                      <a:pt x="4876800" y="1552432"/>
                      <a:pt x="4844825" y="1520447"/>
                      <a:pt x="4805363" y="1520447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2" name="Freeform 151">
                <a:extLst>
                  <a:ext uri="{FF2B5EF4-FFF2-40B4-BE49-F238E27FC236}">
                    <a16:creationId xmlns:a16="http://schemas.microsoft.com/office/drawing/2014/main" id="{BA764512-F7DC-C640-8DD5-098EC31D0285}"/>
                  </a:ext>
                </a:extLst>
              </p:cNvPr>
              <p:cNvSpPr/>
              <p:nvPr/>
            </p:nvSpPr>
            <p:spPr>
              <a:xfrm>
                <a:off x="4380598" y="3202884"/>
                <a:ext cx="572174" cy="995778"/>
              </a:xfrm>
              <a:custGeom>
                <a:avLst/>
                <a:gdLst>
                  <a:gd name="connsiteX0" fmla="*/ 551240 w 572171"/>
                  <a:gd name="connsiteY0" fmla="*/ 20917 h 995781"/>
                  <a:gd name="connsiteX1" fmla="*/ 450218 w 572171"/>
                  <a:gd name="connsiteY1" fmla="*/ 20917 h 995781"/>
                  <a:gd name="connsiteX2" fmla="*/ 20926 w 572171"/>
                  <a:gd name="connsiteY2" fmla="*/ 450209 h 995781"/>
                  <a:gd name="connsiteX3" fmla="*/ 0 w 572171"/>
                  <a:gd name="connsiteY3" fmla="*/ 500729 h 995781"/>
                  <a:gd name="connsiteX4" fmla="*/ 20926 w 572171"/>
                  <a:gd name="connsiteY4" fmla="*/ 551250 h 995781"/>
                  <a:gd name="connsiteX5" fmla="*/ 444541 w 572171"/>
                  <a:gd name="connsiteY5" fmla="*/ 974865 h 995781"/>
                  <a:gd name="connsiteX6" fmla="*/ 495052 w 572171"/>
                  <a:gd name="connsiteY6" fmla="*/ 995782 h 995781"/>
                  <a:gd name="connsiteX7" fmla="*/ 545563 w 572171"/>
                  <a:gd name="connsiteY7" fmla="*/ 974865 h 995781"/>
                  <a:gd name="connsiteX8" fmla="*/ 545563 w 572171"/>
                  <a:gd name="connsiteY8" fmla="*/ 873833 h 995781"/>
                  <a:gd name="connsiteX9" fmla="*/ 172460 w 572171"/>
                  <a:gd name="connsiteY9" fmla="*/ 500739 h 995781"/>
                  <a:gd name="connsiteX10" fmla="*/ 551240 w 572171"/>
                  <a:gd name="connsiteY10" fmla="*/ 121958 h 995781"/>
                  <a:gd name="connsiteX11" fmla="*/ 551240 w 572171"/>
                  <a:gd name="connsiteY11" fmla="*/ 20917 h 995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2171" h="995781">
                    <a:moveTo>
                      <a:pt x="551240" y="20917"/>
                    </a:moveTo>
                    <a:cubicBezTo>
                      <a:pt x="523342" y="-6972"/>
                      <a:pt x="478107" y="-6972"/>
                      <a:pt x="450218" y="20917"/>
                    </a:cubicBezTo>
                    <a:lnTo>
                      <a:pt x="20926" y="450209"/>
                    </a:lnTo>
                    <a:cubicBezTo>
                      <a:pt x="7525" y="463610"/>
                      <a:pt x="0" y="481774"/>
                      <a:pt x="0" y="500729"/>
                    </a:cubicBezTo>
                    <a:cubicBezTo>
                      <a:pt x="0" y="519684"/>
                      <a:pt x="7525" y="537839"/>
                      <a:pt x="20926" y="551250"/>
                    </a:cubicBezTo>
                    <a:lnTo>
                      <a:pt x="444541" y="974865"/>
                    </a:lnTo>
                    <a:cubicBezTo>
                      <a:pt x="458486" y="988809"/>
                      <a:pt x="476774" y="995782"/>
                      <a:pt x="495052" y="995782"/>
                    </a:cubicBezTo>
                    <a:cubicBezTo>
                      <a:pt x="513331" y="995782"/>
                      <a:pt x="531619" y="988809"/>
                      <a:pt x="545563" y="974865"/>
                    </a:cubicBezTo>
                    <a:cubicBezTo>
                      <a:pt x="573462" y="946956"/>
                      <a:pt x="573462" y="901732"/>
                      <a:pt x="545563" y="873833"/>
                    </a:cubicBezTo>
                    <a:lnTo>
                      <a:pt x="172460" y="500739"/>
                    </a:lnTo>
                    <a:lnTo>
                      <a:pt x="551240" y="121958"/>
                    </a:lnTo>
                    <a:cubicBezTo>
                      <a:pt x="579149" y="94050"/>
                      <a:pt x="579149" y="48825"/>
                      <a:pt x="551240" y="20917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3" name="Freeform 152">
                <a:extLst>
                  <a:ext uri="{FF2B5EF4-FFF2-40B4-BE49-F238E27FC236}">
                    <a16:creationId xmlns:a16="http://schemas.microsoft.com/office/drawing/2014/main" id="{C8B39034-3983-034A-9745-C567A00641C9}"/>
                  </a:ext>
                </a:extLst>
              </p:cNvPr>
              <p:cNvSpPr/>
              <p:nvPr/>
            </p:nvSpPr>
            <p:spPr>
              <a:xfrm>
                <a:off x="7181607" y="3202877"/>
                <a:ext cx="572167" cy="995778"/>
              </a:xfrm>
              <a:custGeom>
                <a:avLst/>
                <a:gdLst>
                  <a:gd name="connsiteX0" fmla="*/ 26601 w 572164"/>
                  <a:gd name="connsiteY0" fmla="*/ 974865 h 995781"/>
                  <a:gd name="connsiteX1" fmla="*/ 77112 w 572164"/>
                  <a:gd name="connsiteY1" fmla="*/ 995782 h 995781"/>
                  <a:gd name="connsiteX2" fmla="*/ 127623 w 572164"/>
                  <a:gd name="connsiteY2" fmla="*/ 974865 h 995781"/>
                  <a:gd name="connsiteX3" fmla="*/ 551247 w 572164"/>
                  <a:gd name="connsiteY3" fmla="*/ 551250 h 995781"/>
                  <a:gd name="connsiteX4" fmla="*/ 572164 w 572164"/>
                  <a:gd name="connsiteY4" fmla="*/ 500729 h 995781"/>
                  <a:gd name="connsiteX5" fmla="*/ 551247 w 572164"/>
                  <a:gd name="connsiteY5" fmla="*/ 450209 h 995781"/>
                  <a:gd name="connsiteX6" fmla="*/ 121946 w 572164"/>
                  <a:gd name="connsiteY6" fmla="*/ 20917 h 995781"/>
                  <a:gd name="connsiteX7" fmla="*/ 20924 w 572164"/>
                  <a:gd name="connsiteY7" fmla="*/ 20917 h 995781"/>
                  <a:gd name="connsiteX8" fmla="*/ 20924 w 572164"/>
                  <a:gd name="connsiteY8" fmla="*/ 121949 h 995781"/>
                  <a:gd name="connsiteX9" fmla="*/ 399714 w 572164"/>
                  <a:gd name="connsiteY9" fmla="*/ 500729 h 995781"/>
                  <a:gd name="connsiteX10" fmla="*/ 26610 w 572164"/>
                  <a:gd name="connsiteY10" fmla="*/ 873824 h 995781"/>
                  <a:gd name="connsiteX11" fmla="*/ 26601 w 572164"/>
                  <a:gd name="connsiteY11" fmla="*/ 974865 h 995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2164" h="995781">
                    <a:moveTo>
                      <a:pt x="26601" y="974865"/>
                    </a:moveTo>
                    <a:cubicBezTo>
                      <a:pt x="40546" y="988809"/>
                      <a:pt x="58834" y="995782"/>
                      <a:pt x="77112" y="995782"/>
                    </a:cubicBezTo>
                    <a:cubicBezTo>
                      <a:pt x="95390" y="995782"/>
                      <a:pt x="113678" y="988809"/>
                      <a:pt x="127623" y="974865"/>
                    </a:cubicBezTo>
                    <a:lnTo>
                      <a:pt x="551247" y="551250"/>
                    </a:lnTo>
                    <a:cubicBezTo>
                      <a:pt x="564640" y="537848"/>
                      <a:pt x="572164" y="519684"/>
                      <a:pt x="572164" y="500729"/>
                    </a:cubicBezTo>
                    <a:cubicBezTo>
                      <a:pt x="572164" y="481774"/>
                      <a:pt x="564640" y="463620"/>
                      <a:pt x="551247" y="450209"/>
                    </a:cubicBezTo>
                    <a:lnTo>
                      <a:pt x="121946" y="20917"/>
                    </a:lnTo>
                    <a:cubicBezTo>
                      <a:pt x="94047" y="-6972"/>
                      <a:pt x="48813" y="-6972"/>
                      <a:pt x="20924" y="20917"/>
                    </a:cubicBezTo>
                    <a:cubicBezTo>
                      <a:pt x="-6975" y="48825"/>
                      <a:pt x="-6975" y="94050"/>
                      <a:pt x="20924" y="121949"/>
                    </a:cubicBezTo>
                    <a:lnTo>
                      <a:pt x="399714" y="500729"/>
                    </a:lnTo>
                    <a:lnTo>
                      <a:pt x="26610" y="873824"/>
                    </a:lnTo>
                    <a:cubicBezTo>
                      <a:pt x="-1298" y="901741"/>
                      <a:pt x="-1298" y="946966"/>
                      <a:pt x="26601" y="974865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4" name="Freeform 153">
                <a:extLst>
                  <a:ext uri="{FF2B5EF4-FFF2-40B4-BE49-F238E27FC236}">
                    <a16:creationId xmlns:a16="http://schemas.microsoft.com/office/drawing/2014/main" id="{540A3039-7FE1-1C43-BC18-4D95B4D7C50D}"/>
                  </a:ext>
                </a:extLst>
              </p:cNvPr>
              <p:cNvSpPr/>
              <p:nvPr/>
            </p:nvSpPr>
            <p:spPr>
              <a:xfrm>
                <a:off x="5752975" y="2960660"/>
                <a:ext cx="650529" cy="1480219"/>
              </a:xfrm>
              <a:custGeom>
                <a:avLst/>
                <a:gdLst>
                  <a:gd name="connsiteX0" fmla="*/ 71439 w 650532"/>
                  <a:gd name="connsiteY0" fmla="*/ 1480219 h 1480219"/>
                  <a:gd name="connsiteX1" fmla="*/ 138238 w 650532"/>
                  <a:gd name="connsiteY1" fmla="*/ 1434109 h 1480219"/>
                  <a:gd name="connsiteX2" fmla="*/ 645863 w 650532"/>
                  <a:gd name="connsiteY2" fmla="*/ 96818 h 1480219"/>
                  <a:gd name="connsiteX3" fmla="*/ 604430 w 650532"/>
                  <a:gd name="connsiteY3" fmla="*/ 4673 h 1480219"/>
                  <a:gd name="connsiteX4" fmla="*/ 512294 w 650532"/>
                  <a:gd name="connsiteY4" fmla="*/ 46107 h 1480219"/>
                  <a:gd name="connsiteX5" fmla="*/ 4669 w 650532"/>
                  <a:gd name="connsiteY5" fmla="*/ 1383417 h 1480219"/>
                  <a:gd name="connsiteX6" fmla="*/ 46103 w 650532"/>
                  <a:gd name="connsiteY6" fmla="*/ 1475552 h 1480219"/>
                  <a:gd name="connsiteX7" fmla="*/ 71439 w 650532"/>
                  <a:gd name="connsiteY7" fmla="*/ 1480219 h 1480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0532" h="1480219">
                    <a:moveTo>
                      <a:pt x="71439" y="1480219"/>
                    </a:moveTo>
                    <a:cubicBezTo>
                      <a:pt x="100252" y="1480219"/>
                      <a:pt x="127408" y="1462655"/>
                      <a:pt x="138238" y="1434109"/>
                    </a:cubicBezTo>
                    <a:lnTo>
                      <a:pt x="645863" y="96818"/>
                    </a:lnTo>
                    <a:cubicBezTo>
                      <a:pt x="659865" y="59927"/>
                      <a:pt x="641310" y="18675"/>
                      <a:pt x="604430" y="4673"/>
                    </a:cubicBezTo>
                    <a:cubicBezTo>
                      <a:pt x="567549" y="-9338"/>
                      <a:pt x="526286" y="9226"/>
                      <a:pt x="512294" y="46107"/>
                    </a:cubicBezTo>
                    <a:lnTo>
                      <a:pt x="4669" y="1383417"/>
                    </a:lnTo>
                    <a:cubicBezTo>
                      <a:pt x="-9333" y="1420297"/>
                      <a:pt x="9222" y="1461550"/>
                      <a:pt x="46103" y="1475552"/>
                    </a:cubicBezTo>
                    <a:cubicBezTo>
                      <a:pt x="54446" y="1478724"/>
                      <a:pt x="63009" y="1480219"/>
                      <a:pt x="71439" y="1480219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</p:grpSp>
      <p:sp>
        <p:nvSpPr>
          <p:cNvPr id="163" name="Graphic 161">
            <a:extLst>
              <a:ext uri="{FF2B5EF4-FFF2-40B4-BE49-F238E27FC236}">
                <a16:creationId xmlns:a16="http://schemas.microsoft.com/office/drawing/2014/main" id="{60E1CE92-EEBD-904A-9506-EE19AD5BF7FF}"/>
              </a:ext>
            </a:extLst>
          </p:cNvPr>
          <p:cNvSpPr>
            <a:spLocks noChangeAspect="1"/>
          </p:cNvSpPr>
          <p:nvPr/>
        </p:nvSpPr>
        <p:spPr>
          <a:xfrm>
            <a:off x="7414467" y="2145329"/>
            <a:ext cx="495125" cy="495120"/>
          </a:xfrm>
          <a:custGeom>
            <a:avLst/>
            <a:gdLst>
              <a:gd name="connsiteX0" fmla="*/ 650959 w 659012"/>
              <a:gd name="connsiteY0" fmla="*/ 612133 h 659004"/>
              <a:gd name="connsiteX1" fmla="*/ 463555 w 659012"/>
              <a:gd name="connsiteY1" fmla="*/ 424729 h 659004"/>
              <a:gd name="connsiteX2" fmla="*/ 521712 w 659012"/>
              <a:gd name="connsiteY2" fmla="*/ 260857 h 659004"/>
              <a:gd name="connsiteX3" fmla="*/ 260855 w 659012"/>
              <a:gd name="connsiteY3" fmla="*/ 0 h 659004"/>
              <a:gd name="connsiteX4" fmla="*/ 0 w 659012"/>
              <a:gd name="connsiteY4" fmla="*/ 260855 h 659004"/>
              <a:gd name="connsiteX5" fmla="*/ 260857 w 659012"/>
              <a:gd name="connsiteY5" fmla="*/ 521712 h 659004"/>
              <a:gd name="connsiteX6" fmla="*/ 424729 w 659012"/>
              <a:gd name="connsiteY6" fmla="*/ 463555 h 659004"/>
              <a:gd name="connsiteX7" fmla="*/ 612133 w 659012"/>
              <a:gd name="connsiteY7" fmla="*/ 650959 h 659004"/>
              <a:gd name="connsiteX8" fmla="*/ 631547 w 659012"/>
              <a:gd name="connsiteY8" fmla="*/ 659005 h 659004"/>
              <a:gd name="connsiteX9" fmla="*/ 650961 w 659012"/>
              <a:gd name="connsiteY9" fmla="*/ 650959 h 659004"/>
              <a:gd name="connsiteX10" fmla="*/ 650959 w 659012"/>
              <a:gd name="connsiteY10" fmla="*/ 612133 h 659004"/>
              <a:gd name="connsiteX11" fmla="*/ 260857 w 659012"/>
              <a:gd name="connsiteY11" fmla="*/ 466794 h 659004"/>
              <a:gd name="connsiteX12" fmla="*/ 54918 w 659012"/>
              <a:gd name="connsiteY12" fmla="*/ 260855 h 659004"/>
              <a:gd name="connsiteX13" fmla="*/ 260857 w 659012"/>
              <a:gd name="connsiteY13" fmla="*/ 54916 h 659004"/>
              <a:gd name="connsiteX14" fmla="*/ 466796 w 659012"/>
              <a:gd name="connsiteY14" fmla="*/ 260855 h 659004"/>
              <a:gd name="connsiteX15" fmla="*/ 260857 w 659012"/>
              <a:gd name="connsiteY15" fmla="*/ 466794 h 65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59012" h="659004">
                <a:moveTo>
                  <a:pt x="650959" y="612133"/>
                </a:moveTo>
                <a:lnTo>
                  <a:pt x="463555" y="424729"/>
                </a:lnTo>
                <a:cubicBezTo>
                  <a:pt x="499855" y="379889"/>
                  <a:pt x="521712" y="322912"/>
                  <a:pt x="521712" y="260857"/>
                </a:cubicBezTo>
                <a:cubicBezTo>
                  <a:pt x="521712" y="117029"/>
                  <a:pt x="404683" y="0"/>
                  <a:pt x="260855" y="0"/>
                </a:cubicBezTo>
                <a:cubicBezTo>
                  <a:pt x="117027" y="0"/>
                  <a:pt x="0" y="117027"/>
                  <a:pt x="0" y="260855"/>
                </a:cubicBezTo>
                <a:cubicBezTo>
                  <a:pt x="0" y="404683"/>
                  <a:pt x="117029" y="521712"/>
                  <a:pt x="260857" y="521712"/>
                </a:cubicBezTo>
                <a:cubicBezTo>
                  <a:pt x="322912" y="521712"/>
                  <a:pt x="379889" y="499855"/>
                  <a:pt x="424729" y="463555"/>
                </a:cubicBezTo>
                <a:lnTo>
                  <a:pt x="612133" y="650959"/>
                </a:lnTo>
                <a:cubicBezTo>
                  <a:pt x="617488" y="656314"/>
                  <a:pt x="624517" y="659005"/>
                  <a:pt x="631547" y="659005"/>
                </a:cubicBezTo>
                <a:cubicBezTo>
                  <a:pt x="638577" y="659005"/>
                  <a:pt x="645606" y="656314"/>
                  <a:pt x="650961" y="650959"/>
                </a:cubicBezTo>
                <a:cubicBezTo>
                  <a:pt x="661696" y="640223"/>
                  <a:pt x="661696" y="622869"/>
                  <a:pt x="650959" y="612133"/>
                </a:cubicBezTo>
                <a:close/>
                <a:moveTo>
                  <a:pt x="260857" y="466794"/>
                </a:moveTo>
                <a:cubicBezTo>
                  <a:pt x="147288" y="466794"/>
                  <a:pt x="54918" y="374424"/>
                  <a:pt x="54918" y="260855"/>
                </a:cubicBezTo>
                <a:cubicBezTo>
                  <a:pt x="54918" y="147286"/>
                  <a:pt x="147288" y="54916"/>
                  <a:pt x="260857" y="54916"/>
                </a:cubicBezTo>
                <a:cubicBezTo>
                  <a:pt x="374426" y="54916"/>
                  <a:pt x="466796" y="147286"/>
                  <a:pt x="466796" y="260855"/>
                </a:cubicBezTo>
                <a:cubicBezTo>
                  <a:pt x="466796" y="374424"/>
                  <a:pt x="374424" y="466794"/>
                  <a:pt x="260857" y="466794"/>
                </a:cubicBez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164" name="Graphic 38">
            <a:extLst>
              <a:ext uri="{FF2B5EF4-FFF2-40B4-BE49-F238E27FC236}">
                <a16:creationId xmlns:a16="http://schemas.microsoft.com/office/drawing/2014/main" id="{E016CA95-DDC3-CD46-822B-76C02F5F35C2}"/>
              </a:ext>
            </a:extLst>
          </p:cNvPr>
          <p:cNvGrpSpPr>
            <a:grpSpLocks noChangeAspect="1"/>
          </p:cNvGrpSpPr>
          <p:nvPr/>
        </p:nvGrpSpPr>
        <p:grpSpPr>
          <a:xfrm>
            <a:off x="7935569" y="3720092"/>
            <a:ext cx="539228" cy="539228"/>
            <a:chOff x="624498" y="561649"/>
            <a:chExt cx="717713" cy="717713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952463B2-3975-3542-BFB7-4691D4827853}"/>
                </a:ext>
              </a:extLst>
            </p:cNvPr>
            <p:cNvSpPr/>
            <p:nvPr/>
          </p:nvSpPr>
          <p:spPr>
            <a:xfrm>
              <a:off x="624498" y="579943"/>
              <a:ext cx="276151" cy="680650"/>
            </a:xfrm>
            <a:custGeom>
              <a:avLst/>
              <a:gdLst>
                <a:gd name="connsiteX0" fmla="*/ 36806 w 276151"/>
                <a:gd name="connsiteY0" fmla="*/ 256644 h 680650"/>
                <a:gd name="connsiteX1" fmla="*/ 45823 w 276151"/>
                <a:gd name="connsiteY1" fmla="*/ 258117 h 680650"/>
                <a:gd name="connsiteX2" fmla="*/ 71771 w 276151"/>
                <a:gd name="connsiteY2" fmla="*/ 239346 h 680650"/>
                <a:gd name="connsiteX3" fmla="*/ 84653 w 276151"/>
                <a:gd name="connsiteY3" fmla="*/ 207877 h 680650"/>
                <a:gd name="connsiteX4" fmla="*/ 74308 w 276151"/>
                <a:gd name="connsiteY4" fmla="*/ 170234 h 680650"/>
                <a:gd name="connsiteX5" fmla="*/ 36665 w 276151"/>
                <a:gd name="connsiteY5" fmla="*/ 180579 h 680650"/>
                <a:gd name="connsiteX6" fmla="*/ 34966 w 276151"/>
                <a:gd name="connsiteY6" fmla="*/ 184137 h 680650"/>
                <a:gd name="connsiteX7" fmla="*/ 19507 w 276151"/>
                <a:gd name="connsiteY7" fmla="*/ 220943 h 680650"/>
                <a:gd name="connsiteX8" fmla="*/ 36305 w 276151"/>
                <a:gd name="connsiteY8" fmla="*/ 256470 h 680650"/>
                <a:gd name="connsiteX9" fmla="*/ 36806 w 276151"/>
                <a:gd name="connsiteY9" fmla="*/ 256644 h 680650"/>
                <a:gd name="connsiteX10" fmla="*/ 29997 w 276151"/>
                <a:gd name="connsiteY10" fmla="*/ 385465 h 680650"/>
                <a:gd name="connsiteX11" fmla="*/ 55209 w 276151"/>
                <a:gd name="connsiteY11" fmla="*/ 356940 h 680650"/>
                <a:gd name="connsiteX12" fmla="*/ 55209 w 276151"/>
                <a:gd name="connsiteY12" fmla="*/ 338537 h 680650"/>
                <a:gd name="connsiteX13" fmla="*/ 55209 w 276151"/>
                <a:gd name="connsiteY13" fmla="*/ 322895 h 680650"/>
                <a:gd name="connsiteX14" fmla="*/ 29445 w 276151"/>
                <a:gd name="connsiteY14" fmla="*/ 294554 h 680650"/>
                <a:gd name="connsiteX15" fmla="*/ 0 w 276151"/>
                <a:gd name="connsiteY15" fmla="*/ 320134 h 680650"/>
                <a:gd name="connsiteX16" fmla="*/ 0 w 276151"/>
                <a:gd name="connsiteY16" fmla="*/ 338537 h 680650"/>
                <a:gd name="connsiteX17" fmla="*/ 0 w 276151"/>
                <a:gd name="connsiteY17" fmla="*/ 360253 h 680650"/>
                <a:gd name="connsiteX18" fmla="*/ 28156 w 276151"/>
                <a:gd name="connsiteY18" fmla="*/ 386569 h 680650"/>
                <a:gd name="connsiteX19" fmla="*/ 111338 w 276151"/>
                <a:gd name="connsiteY19" fmla="*/ 147331 h 680650"/>
                <a:gd name="connsiteX20" fmla="*/ 131949 w 276151"/>
                <a:gd name="connsiteY20" fmla="*/ 138314 h 680650"/>
                <a:gd name="connsiteX21" fmla="*/ 156057 w 276151"/>
                <a:gd name="connsiteY21" fmla="*/ 113654 h 680650"/>
                <a:gd name="connsiteX22" fmla="*/ 158265 w 276151"/>
                <a:gd name="connsiteY22" fmla="*/ 74640 h 680650"/>
                <a:gd name="connsiteX23" fmla="*/ 119251 w 276151"/>
                <a:gd name="connsiteY23" fmla="*/ 72431 h 680650"/>
                <a:gd name="connsiteX24" fmla="*/ 90726 w 276151"/>
                <a:gd name="connsiteY24" fmla="*/ 100772 h 680650"/>
                <a:gd name="connsiteX25" fmla="*/ 92894 w 276151"/>
                <a:gd name="connsiteY25" fmla="*/ 139750 h 680650"/>
                <a:gd name="connsiteX26" fmla="*/ 92935 w 276151"/>
                <a:gd name="connsiteY26" fmla="*/ 139786 h 680650"/>
                <a:gd name="connsiteX27" fmla="*/ 111338 w 276151"/>
                <a:gd name="connsiteY27" fmla="*/ 147331 h 680650"/>
                <a:gd name="connsiteX28" fmla="*/ 132869 w 276151"/>
                <a:gd name="connsiteY28" fmla="*/ 542257 h 680650"/>
                <a:gd name="connsiteX29" fmla="*/ 93855 w 276151"/>
                <a:gd name="connsiteY29" fmla="*/ 540049 h 680650"/>
                <a:gd name="connsiteX30" fmla="*/ 91646 w 276151"/>
                <a:gd name="connsiteY30" fmla="*/ 579063 h 680650"/>
                <a:gd name="connsiteX31" fmla="*/ 119987 w 276151"/>
                <a:gd name="connsiteY31" fmla="*/ 607404 h 680650"/>
                <a:gd name="connsiteX32" fmla="*/ 158793 w 276151"/>
                <a:gd name="connsiteY32" fmla="*/ 603148 h 680650"/>
                <a:gd name="connsiteX33" fmla="*/ 156793 w 276151"/>
                <a:gd name="connsiteY33" fmla="*/ 566365 h 680650"/>
                <a:gd name="connsiteX34" fmla="*/ 132869 w 276151"/>
                <a:gd name="connsiteY34" fmla="*/ 542257 h 680650"/>
                <a:gd name="connsiteX35" fmla="*/ 214762 w 276151"/>
                <a:gd name="connsiteY35" fmla="*/ 69487 h 680650"/>
                <a:gd name="connsiteX36" fmla="*/ 226724 w 276151"/>
                <a:gd name="connsiteY36" fmla="*/ 66726 h 680650"/>
                <a:gd name="connsiteX37" fmla="*/ 257641 w 276151"/>
                <a:gd name="connsiteY37" fmla="*/ 53844 h 680650"/>
                <a:gd name="connsiteX38" fmla="*/ 274571 w 276151"/>
                <a:gd name="connsiteY38" fmla="*/ 18511 h 680650"/>
                <a:gd name="connsiteX39" fmla="*/ 239238 w 276151"/>
                <a:gd name="connsiteY39" fmla="*/ 1580 h 680650"/>
                <a:gd name="connsiteX40" fmla="*/ 202432 w 276151"/>
                <a:gd name="connsiteY40" fmla="*/ 16855 h 680650"/>
                <a:gd name="connsiteX41" fmla="*/ 190024 w 276151"/>
                <a:gd name="connsiteY41" fmla="*/ 54143 h 680650"/>
                <a:gd name="connsiteX42" fmla="*/ 214394 w 276151"/>
                <a:gd name="connsiteY42" fmla="*/ 69487 h 680650"/>
                <a:gd name="connsiteX43" fmla="*/ 258745 w 276151"/>
                <a:gd name="connsiteY43" fmla="*/ 627095 h 680650"/>
                <a:gd name="connsiteX44" fmla="*/ 227276 w 276151"/>
                <a:gd name="connsiteY44" fmla="*/ 614029 h 680650"/>
                <a:gd name="connsiteX45" fmla="*/ 190102 w 276151"/>
                <a:gd name="connsiteY45" fmla="*/ 626359 h 680650"/>
                <a:gd name="connsiteX46" fmla="*/ 202432 w 276151"/>
                <a:gd name="connsiteY46" fmla="*/ 663532 h 680650"/>
                <a:gd name="connsiteX47" fmla="*/ 239238 w 276151"/>
                <a:gd name="connsiteY47" fmla="*/ 679175 h 680650"/>
                <a:gd name="connsiteX48" fmla="*/ 248439 w 276151"/>
                <a:gd name="connsiteY48" fmla="*/ 680647 h 680650"/>
                <a:gd name="connsiteX49" fmla="*/ 275828 w 276151"/>
                <a:gd name="connsiteY49" fmla="*/ 652829 h 680650"/>
                <a:gd name="connsiteX50" fmla="*/ 257641 w 276151"/>
                <a:gd name="connsiteY50" fmla="*/ 627095 h 680650"/>
                <a:gd name="connsiteX51" fmla="*/ 85573 w 276151"/>
                <a:gd name="connsiteY51" fmla="*/ 471590 h 680650"/>
                <a:gd name="connsiteX52" fmla="*/ 72507 w 276151"/>
                <a:gd name="connsiteY52" fmla="*/ 440305 h 680650"/>
                <a:gd name="connsiteX53" fmla="*/ 37794 w 276151"/>
                <a:gd name="connsiteY53" fmla="*/ 423022 h 680650"/>
                <a:gd name="connsiteX54" fmla="*/ 36806 w 276151"/>
                <a:gd name="connsiteY54" fmla="*/ 423375 h 680650"/>
                <a:gd name="connsiteX55" fmla="*/ 19875 w 276151"/>
                <a:gd name="connsiteY55" fmla="*/ 458524 h 680650"/>
                <a:gd name="connsiteX56" fmla="*/ 35518 w 276151"/>
                <a:gd name="connsiteY56" fmla="*/ 495330 h 680650"/>
                <a:gd name="connsiteX57" fmla="*/ 60362 w 276151"/>
                <a:gd name="connsiteY57" fmla="*/ 510972 h 680650"/>
                <a:gd name="connsiteX58" fmla="*/ 73612 w 276151"/>
                <a:gd name="connsiteY58" fmla="*/ 508396 h 680650"/>
                <a:gd name="connsiteX59" fmla="*/ 85573 w 276151"/>
                <a:gd name="connsiteY59" fmla="*/ 471590 h 68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76151" h="680650">
                  <a:moveTo>
                    <a:pt x="36806" y="256644"/>
                  </a:moveTo>
                  <a:cubicBezTo>
                    <a:pt x="39700" y="257668"/>
                    <a:pt x="42754" y="258167"/>
                    <a:pt x="45823" y="258117"/>
                  </a:cubicBezTo>
                  <a:cubicBezTo>
                    <a:pt x="57571" y="257974"/>
                    <a:pt x="67960" y="250459"/>
                    <a:pt x="71771" y="239346"/>
                  </a:cubicBezTo>
                  <a:cubicBezTo>
                    <a:pt x="75452" y="228856"/>
                    <a:pt x="79869" y="218182"/>
                    <a:pt x="84653" y="207877"/>
                  </a:cubicBezTo>
                  <a:cubicBezTo>
                    <a:pt x="92191" y="194625"/>
                    <a:pt x="87559" y="177772"/>
                    <a:pt x="74308" y="170234"/>
                  </a:cubicBezTo>
                  <a:cubicBezTo>
                    <a:pt x="61056" y="162696"/>
                    <a:pt x="44203" y="167328"/>
                    <a:pt x="36665" y="180579"/>
                  </a:cubicBezTo>
                  <a:cubicBezTo>
                    <a:pt x="36015" y="181723"/>
                    <a:pt x="35447" y="182912"/>
                    <a:pt x="34966" y="184137"/>
                  </a:cubicBezTo>
                  <a:cubicBezTo>
                    <a:pt x="29137" y="196110"/>
                    <a:pt x="23976" y="208398"/>
                    <a:pt x="19507" y="220943"/>
                  </a:cubicBezTo>
                  <a:cubicBezTo>
                    <a:pt x="14335" y="235392"/>
                    <a:pt x="21856" y="251298"/>
                    <a:pt x="36305" y="256470"/>
                  </a:cubicBezTo>
                  <a:cubicBezTo>
                    <a:pt x="36471" y="256530"/>
                    <a:pt x="36638" y="256588"/>
                    <a:pt x="36806" y="256644"/>
                  </a:cubicBezTo>
                  <a:close/>
                  <a:moveTo>
                    <a:pt x="29997" y="385465"/>
                  </a:moveTo>
                  <a:cubicBezTo>
                    <a:pt x="44662" y="384199"/>
                    <a:pt x="55754" y="371650"/>
                    <a:pt x="55209" y="356940"/>
                  </a:cubicBezTo>
                  <a:cubicBezTo>
                    <a:pt x="55209" y="350867"/>
                    <a:pt x="55209" y="344610"/>
                    <a:pt x="55209" y="338537"/>
                  </a:cubicBezTo>
                  <a:cubicBezTo>
                    <a:pt x="55209" y="332464"/>
                    <a:pt x="55209" y="328048"/>
                    <a:pt x="55209" y="322895"/>
                  </a:cubicBezTo>
                  <a:cubicBezTo>
                    <a:pt x="55542" y="308093"/>
                    <a:pt x="44211" y="295629"/>
                    <a:pt x="29445" y="294554"/>
                  </a:cubicBezTo>
                  <a:cubicBezTo>
                    <a:pt x="14323" y="293704"/>
                    <a:pt x="1271" y="305043"/>
                    <a:pt x="0" y="320134"/>
                  </a:cubicBezTo>
                  <a:cubicBezTo>
                    <a:pt x="0" y="326207"/>
                    <a:pt x="0" y="332280"/>
                    <a:pt x="0" y="338537"/>
                  </a:cubicBezTo>
                  <a:cubicBezTo>
                    <a:pt x="0" y="344794"/>
                    <a:pt x="0" y="353076"/>
                    <a:pt x="0" y="360253"/>
                  </a:cubicBezTo>
                  <a:cubicBezTo>
                    <a:pt x="695" y="375209"/>
                    <a:pt x="13187" y="386884"/>
                    <a:pt x="28156" y="386569"/>
                  </a:cubicBezTo>
                  <a:close/>
                  <a:moveTo>
                    <a:pt x="111338" y="147331"/>
                  </a:moveTo>
                  <a:cubicBezTo>
                    <a:pt x="119177" y="147388"/>
                    <a:pt x="126670" y="144110"/>
                    <a:pt x="131949" y="138314"/>
                  </a:cubicBezTo>
                  <a:cubicBezTo>
                    <a:pt x="139502" y="129635"/>
                    <a:pt x="147551" y="121401"/>
                    <a:pt x="156057" y="113654"/>
                  </a:cubicBezTo>
                  <a:cubicBezTo>
                    <a:pt x="167440" y="103490"/>
                    <a:pt x="168429" y="86023"/>
                    <a:pt x="158265" y="74640"/>
                  </a:cubicBezTo>
                  <a:cubicBezTo>
                    <a:pt x="148101" y="63256"/>
                    <a:pt x="130634" y="62268"/>
                    <a:pt x="119251" y="72431"/>
                  </a:cubicBezTo>
                  <a:cubicBezTo>
                    <a:pt x="109245" y="81364"/>
                    <a:pt x="99723" y="90824"/>
                    <a:pt x="90726" y="100772"/>
                  </a:cubicBezTo>
                  <a:cubicBezTo>
                    <a:pt x="80561" y="112134"/>
                    <a:pt x="81532" y="129585"/>
                    <a:pt x="92894" y="139750"/>
                  </a:cubicBezTo>
                  <a:cubicBezTo>
                    <a:pt x="92908" y="139762"/>
                    <a:pt x="92921" y="139774"/>
                    <a:pt x="92935" y="139786"/>
                  </a:cubicBezTo>
                  <a:cubicBezTo>
                    <a:pt x="97888" y="144547"/>
                    <a:pt x="104468" y="147244"/>
                    <a:pt x="111338" y="147331"/>
                  </a:cubicBezTo>
                  <a:close/>
                  <a:moveTo>
                    <a:pt x="132869" y="542257"/>
                  </a:moveTo>
                  <a:cubicBezTo>
                    <a:pt x="122705" y="530874"/>
                    <a:pt x="105238" y="529885"/>
                    <a:pt x="93855" y="540049"/>
                  </a:cubicBezTo>
                  <a:cubicBezTo>
                    <a:pt x="82472" y="550213"/>
                    <a:pt x="81483" y="567680"/>
                    <a:pt x="91646" y="579063"/>
                  </a:cubicBezTo>
                  <a:cubicBezTo>
                    <a:pt x="100533" y="589054"/>
                    <a:pt x="109996" y="598517"/>
                    <a:pt x="119987" y="607404"/>
                  </a:cubicBezTo>
                  <a:cubicBezTo>
                    <a:pt x="131878" y="616944"/>
                    <a:pt x="149252" y="615039"/>
                    <a:pt x="158793" y="603148"/>
                  </a:cubicBezTo>
                  <a:cubicBezTo>
                    <a:pt x="167601" y="592170"/>
                    <a:pt x="166739" y="576323"/>
                    <a:pt x="156793" y="566365"/>
                  </a:cubicBezTo>
                  <a:cubicBezTo>
                    <a:pt x="148366" y="558791"/>
                    <a:pt x="140379" y="550742"/>
                    <a:pt x="132869" y="542257"/>
                  </a:cubicBezTo>
                  <a:close/>
                  <a:moveTo>
                    <a:pt x="214762" y="69487"/>
                  </a:moveTo>
                  <a:cubicBezTo>
                    <a:pt x="218905" y="69470"/>
                    <a:pt x="222992" y="68527"/>
                    <a:pt x="226724" y="66726"/>
                  </a:cubicBezTo>
                  <a:cubicBezTo>
                    <a:pt x="236759" y="61811"/>
                    <a:pt x="247084" y="57509"/>
                    <a:pt x="257641" y="53844"/>
                  </a:cubicBezTo>
                  <a:cubicBezTo>
                    <a:pt x="272073" y="48763"/>
                    <a:pt x="279653" y="32943"/>
                    <a:pt x="274571" y="18511"/>
                  </a:cubicBezTo>
                  <a:cubicBezTo>
                    <a:pt x="269489" y="4078"/>
                    <a:pt x="253670" y="-3502"/>
                    <a:pt x="239238" y="1580"/>
                  </a:cubicBezTo>
                  <a:cubicBezTo>
                    <a:pt x="226715" y="6037"/>
                    <a:pt x="214431" y="11136"/>
                    <a:pt x="202432" y="16855"/>
                  </a:cubicBezTo>
                  <a:cubicBezTo>
                    <a:pt x="188709" y="23725"/>
                    <a:pt x="183154" y="40420"/>
                    <a:pt x="190024" y="54143"/>
                  </a:cubicBezTo>
                  <a:cubicBezTo>
                    <a:pt x="194657" y="63396"/>
                    <a:pt x="204047" y="69309"/>
                    <a:pt x="214394" y="69487"/>
                  </a:cubicBezTo>
                  <a:close/>
                  <a:moveTo>
                    <a:pt x="258745" y="627095"/>
                  </a:moveTo>
                  <a:cubicBezTo>
                    <a:pt x="248039" y="623278"/>
                    <a:pt x="237536" y="618917"/>
                    <a:pt x="227276" y="614029"/>
                  </a:cubicBezTo>
                  <a:cubicBezTo>
                    <a:pt x="213606" y="607168"/>
                    <a:pt x="196962" y="612689"/>
                    <a:pt x="190102" y="626359"/>
                  </a:cubicBezTo>
                  <a:cubicBezTo>
                    <a:pt x="183241" y="640029"/>
                    <a:pt x="188762" y="656672"/>
                    <a:pt x="202432" y="663532"/>
                  </a:cubicBezTo>
                  <a:cubicBezTo>
                    <a:pt x="214374" y="669483"/>
                    <a:pt x="226665" y="674707"/>
                    <a:pt x="239238" y="679175"/>
                  </a:cubicBezTo>
                  <a:cubicBezTo>
                    <a:pt x="242195" y="680202"/>
                    <a:pt x="245309" y="680700"/>
                    <a:pt x="248439" y="680647"/>
                  </a:cubicBezTo>
                  <a:cubicBezTo>
                    <a:pt x="263684" y="680529"/>
                    <a:pt x="275947" y="668074"/>
                    <a:pt x="275828" y="652829"/>
                  </a:cubicBezTo>
                  <a:cubicBezTo>
                    <a:pt x="275739" y="641293"/>
                    <a:pt x="268485" y="631030"/>
                    <a:pt x="257641" y="627095"/>
                  </a:cubicBezTo>
                  <a:close/>
                  <a:moveTo>
                    <a:pt x="85573" y="471590"/>
                  </a:moveTo>
                  <a:cubicBezTo>
                    <a:pt x="80789" y="461469"/>
                    <a:pt x="76372" y="450979"/>
                    <a:pt x="72507" y="440305"/>
                  </a:cubicBezTo>
                  <a:cubicBezTo>
                    <a:pt x="67694" y="425947"/>
                    <a:pt x="52152" y="418209"/>
                    <a:pt x="37794" y="423022"/>
                  </a:cubicBezTo>
                  <a:cubicBezTo>
                    <a:pt x="37462" y="423133"/>
                    <a:pt x="37133" y="423251"/>
                    <a:pt x="36806" y="423375"/>
                  </a:cubicBezTo>
                  <a:cubicBezTo>
                    <a:pt x="22431" y="428413"/>
                    <a:pt x="14854" y="444143"/>
                    <a:pt x="19875" y="458524"/>
                  </a:cubicBezTo>
                  <a:cubicBezTo>
                    <a:pt x="24418" y="471067"/>
                    <a:pt x="29640" y="483354"/>
                    <a:pt x="35518" y="495330"/>
                  </a:cubicBezTo>
                  <a:cubicBezTo>
                    <a:pt x="40110" y="504881"/>
                    <a:pt x="49764" y="510959"/>
                    <a:pt x="60362" y="510972"/>
                  </a:cubicBezTo>
                  <a:cubicBezTo>
                    <a:pt x="64929" y="511315"/>
                    <a:pt x="69505" y="510426"/>
                    <a:pt x="73612" y="508396"/>
                  </a:cubicBezTo>
                  <a:cubicBezTo>
                    <a:pt x="87054" y="501514"/>
                    <a:pt x="92401" y="485060"/>
                    <a:pt x="85573" y="471590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9B5E2D42-33AE-954F-AD33-B23B385B1159}"/>
                </a:ext>
              </a:extLst>
            </p:cNvPr>
            <p:cNvSpPr/>
            <p:nvPr/>
          </p:nvSpPr>
          <p:spPr>
            <a:xfrm>
              <a:off x="955750" y="561649"/>
              <a:ext cx="386460" cy="717713"/>
            </a:xfrm>
            <a:custGeom>
              <a:avLst/>
              <a:gdLst>
                <a:gd name="connsiteX0" fmla="*/ 27604 w 386460"/>
                <a:gd name="connsiteY0" fmla="*/ 0 h 717713"/>
                <a:gd name="connsiteX1" fmla="*/ 0 w 386460"/>
                <a:gd name="connsiteY1" fmla="*/ 0 h 717713"/>
                <a:gd name="connsiteX2" fmla="*/ 0 w 386460"/>
                <a:gd name="connsiteY2" fmla="*/ 717713 h 717713"/>
                <a:gd name="connsiteX3" fmla="*/ 27604 w 386460"/>
                <a:gd name="connsiteY3" fmla="*/ 717713 h 717713"/>
                <a:gd name="connsiteX4" fmla="*/ 386461 w 386460"/>
                <a:gd name="connsiteY4" fmla="*/ 358857 h 717713"/>
                <a:gd name="connsiteX5" fmla="*/ 27604 w 386460"/>
                <a:gd name="connsiteY5" fmla="*/ 0 h 717713"/>
                <a:gd name="connsiteX6" fmla="*/ 297391 w 386460"/>
                <a:gd name="connsiteY6" fmla="*/ 218810 h 717713"/>
                <a:gd name="connsiteX7" fmla="*/ 206296 w 386460"/>
                <a:gd name="connsiteY7" fmla="*/ 218810 h 717713"/>
                <a:gd name="connsiteX8" fmla="*/ 152192 w 386460"/>
                <a:gd name="connsiteY8" fmla="*/ 82077 h 717713"/>
                <a:gd name="connsiteX9" fmla="*/ 297391 w 386460"/>
                <a:gd name="connsiteY9" fmla="*/ 218810 h 717713"/>
                <a:gd name="connsiteX10" fmla="*/ 55209 w 386460"/>
                <a:gd name="connsiteY10" fmla="*/ 62202 h 717713"/>
                <a:gd name="connsiteX11" fmla="*/ 149800 w 386460"/>
                <a:gd name="connsiteY11" fmla="*/ 218810 h 717713"/>
                <a:gd name="connsiteX12" fmla="*/ 55209 w 386460"/>
                <a:gd name="connsiteY12" fmla="*/ 218810 h 717713"/>
                <a:gd name="connsiteX13" fmla="*/ 55209 w 386460"/>
                <a:gd name="connsiteY13" fmla="*/ 274019 h 717713"/>
                <a:gd name="connsiteX14" fmla="*/ 160105 w 386460"/>
                <a:gd name="connsiteY14" fmla="*/ 274019 h 717713"/>
                <a:gd name="connsiteX15" fmla="*/ 165626 w 386460"/>
                <a:gd name="connsiteY15" fmla="*/ 356832 h 717713"/>
                <a:gd name="connsiteX16" fmla="*/ 160105 w 386460"/>
                <a:gd name="connsiteY16" fmla="*/ 439645 h 717713"/>
                <a:gd name="connsiteX17" fmla="*/ 55209 w 386460"/>
                <a:gd name="connsiteY17" fmla="*/ 439645 h 717713"/>
                <a:gd name="connsiteX18" fmla="*/ 55209 w 386460"/>
                <a:gd name="connsiteY18" fmla="*/ 655143 h 717713"/>
                <a:gd name="connsiteX19" fmla="*/ 55209 w 386460"/>
                <a:gd name="connsiteY19" fmla="*/ 494854 h 717713"/>
                <a:gd name="connsiteX20" fmla="*/ 149800 w 386460"/>
                <a:gd name="connsiteY20" fmla="*/ 494854 h 717713"/>
                <a:gd name="connsiteX21" fmla="*/ 55209 w 386460"/>
                <a:gd name="connsiteY21" fmla="*/ 655143 h 717713"/>
                <a:gd name="connsiteX22" fmla="*/ 151640 w 386460"/>
                <a:gd name="connsiteY22" fmla="*/ 635452 h 717713"/>
                <a:gd name="connsiteX23" fmla="*/ 206849 w 386460"/>
                <a:gd name="connsiteY23" fmla="*/ 494854 h 717713"/>
                <a:gd name="connsiteX24" fmla="*/ 298863 w 386460"/>
                <a:gd name="connsiteY24" fmla="*/ 494854 h 717713"/>
                <a:gd name="connsiteX25" fmla="*/ 151640 w 386460"/>
                <a:gd name="connsiteY25" fmla="*/ 635452 h 717713"/>
                <a:gd name="connsiteX26" fmla="*/ 215682 w 386460"/>
                <a:gd name="connsiteY26" fmla="*/ 439645 h 717713"/>
                <a:gd name="connsiteX27" fmla="*/ 220835 w 386460"/>
                <a:gd name="connsiteY27" fmla="*/ 356832 h 717713"/>
                <a:gd name="connsiteX28" fmla="*/ 215682 w 386460"/>
                <a:gd name="connsiteY28" fmla="*/ 274019 h 717713"/>
                <a:gd name="connsiteX29" fmla="*/ 319474 w 386460"/>
                <a:gd name="connsiteY29" fmla="*/ 274019 h 717713"/>
                <a:gd name="connsiteX30" fmla="*/ 331252 w 386460"/>
                <a:gd name="connsiteY30" fmla="*/ 356832 h 717713"/>
                <a:gd name="connsiteX31" fmla="*/ 319842 w 386460"/>
                <a:gd name="connsiteY31" fmla="*/ 439645 h 71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86460" h="717713">
                  <a:moveTo>
                    <a:pt x="27604" y="0"/>
                  </a:moveTo>
                  <a:lnTo>
                    <a:pt x="0" y="0"/>
                  </a:lnTo>
                  <a:lnTo>
                    <a:pt x="0" y="717713"/>
                  </a:lnTo>
                  <a:lnTo>
                    <a:pt x="27604" y="717713"/>
                  </a:lnTo>
                  <a:cubicBezTo>
                    <a:pt x="225795" y="717713"/>
                    <a:pt x="386461" y="557047"/>
                    <a:pt x="386461" y="358857"/>
                  </a:cubicBezTo>
                  <a:cubicBezTo>
                    <a:pt x="386461" y="160666"/>
                    <a:pt x="225795" y="0"/>
                    <a:pt x="27604" y="0"/>
                  </a:cubicBezTo>
                  <a:close/>
                  <a:moveTo>
                    <a:pt x="297391" y="218810"/>
                  </a:moveTo>
                  <a:lnTo>
                    <a:pt x="206296" y="218810"/>
                  </a:lnTo>
                  <a:cubicBezTo>
                    <a:pt x="196400" y="170418"/>
                    <a:pt x="178087" y="124139"/>
                    <a:pt x="152192" y="82077"/>
                  </a:cubicBezTo>
                  <a:cubicBezTo>
                    <a:pt x="214598" y="110018"/>
                    <a:pt x="265756" y="158193"/>
                    <a:pt x="297391" y="218810"/>
                  </a:cubicBezTo>
                  <a:close/>
                  <a:moveTo>
                    <a:pt x="55209" y="62202"/>
                  </a:moveTo>
                  <a:cubicBezTo>
                    <a:pt x="93671" y="80605"/>
                    <a:pt x="129924" y="136918"/>
                    <a:pt x="149800" y="218810"/>
                  </a:cubicBezTo>
                  <a:lnTo>
                    <a:pt x="55209" y="218810"/>
                  </a:lnTo>
                  <a:close/>
                  <a:moveTo>
                    <a:pt x="55209" y="274019"/>
                  </a:moveTo>
                  <a:lnTo>
                    <a:pt x="160105" y="274019"/>
                  </a:lnTo>
                  <a:cubicBezTo>
                    <a:pt x="163795" y="301469"/>
                    <a:pt x="165640" y="329135"/>
                    <a:pt x="165626" y="356832"/>
                  </a:cubicBezTo>
                  <a:cubicBezTo>
                    <a:pt x="165634" y="384529"/>
                    <a:pt x="163789" y="412195"/>
                    <a:pt x="160105" y="439645"/>
                  </a:cubicBezTo>
                  <a:lnTo>
                    <a:pt x="55209" y="439645"/>
                  </a:lnTo>
                  <a:close/>
                  <a:moveTo>
                    <a:pt x="55209" y="655143"/>
                  </a:moveTo>
                  <a:lnTo>
                    <a:pt x="55209" y="494854"/>
                  </a:lnTo>
                  <a:lnTo>
                    <a:pt x="149800" y="494854"/>
                  </a:lnTo>
                  <a:cubicBezTo>
                    <a:pt x="129740" y="577667"/>
                    <a:pt x="93119" y="635636"/>
                    <a:pt x="55209" y="655143"/>
                  </a:cubicBezTo>
                  <a:close/>
                  <a:moveTo>
                    <a:pt x="151640" y="635452"/>
                  </a:moveTo>
                  <a:cubicBezTo>
                    <a:pt x="178260" y="592243"/>
                    <a:pt x="196956" y="544631"/>
                    <a:pt x="206849" y="494854"/>
                  </a:cubicBezTo>
                  <a:lnTo>
                    <a:pt x="298863" y="494854"/>
                  </a:lnTo>
                  <a:cubicBezTo>
                    <a:pt x="267271" y="557147"/>
                    <a:pt x="215321" y="606759"/>
                    <a:pt x="151640" y="635452"/>
                  </a:cubicBezTo>
                  <a:close/>
                  <a:moveTo>
                    <a:pt x="215682" y="439645"/>
                  </a:moveTo>
                  <a:cubicBezTo>
                    <a:pt x="219111" y="412174"/>
                    <a:pt x="220832" y="384517"/>
                    <a:pt x="220835" y="356832"/>
                  </a:cubicBezTo>
                  <a:cubicBezTo>
                    <a:pt x="220838" y="329148"/>
                    <a:pt x="219117" y="301490"/>
                    <a:pt x="215682" y="274019"/>
                  </a:cubicBezTo>
                  <a:lnTo>
                    <a:pt x="319474" y="274019"/>
                  </a:lnTo>
                  <a:cubicBezTo>
                    <a:pt x="327246" y="300938"/>
                    <a:pt x="331211" y="328813"/>
                    <a:pt x="331252" y="356832"/>
                  </a:cubicBezTo>
                  <a:cubicBezTo>
                    <a:pt x="331241" y="384828"/>
                    <a:pt x="327402" y="412690"/>
                    <a:pt x="319842" y="439645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91" name="Graphic 189">
            <a:extLst>
              <a:ext uri="{FF2B5EF4-FFF2-40B4-BE49-F238E27FC236}">
                <a16:creationId xmlns:a16="http://schemas.microsoft.com/office/drawing/2014/main" id="{802F3993-D35A-6744-8AD8-4349E0E6077C}"/>
              </a:ext>
            </a:extLst>
          </p:cNvPr>
          <p:cNvGrpSpPr>
            <a:grpSpLocks noChangeAspect="1"/>
          </p:cNvGrpSpPr>
          <p:nvPr/>
        </p:nvGrpSpPr>
        <p:grpSpPr>
          <a:xfrm>
            <a:off x="3775644" y="3790493"/>
            <a:ext cx="450109" cy="398335"/>
            <a:chOff x="3657600" y="1271082"/>
            <a:chExt cx="4876800" cy="4315834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FC716949-7F97-7D44-8999-95BFE2AE5284}"/>
                </a:ext>
              </a:extLst>
            </p:cNvPr>
            <p:cNvSpPr/>
            <p:nvPr/>
          </p:nvSpPr>
          <p:spPr>
            <a:xfrm>
              <a:off x="3657600" y="1271082"/>
              <a:ext cx="3475005" cy="934459"/>
            </a:xfrm>
            <a:custGeom>
              <a:avLst/>
              <a:gdLst>
                <a:gd name="connsiteX0" fmla="*/ 2695413 w 3475005"/>
                <a:gd name="connsiteY0" fmla="*/ 934460 h 934459"/>
                <a:gd name="connsiteX1" fmla="*/ 3475006 w 3475005"/>
                <a:gd name="connsiteY1" fmla="*/ 0 h 934459"/>
                <a:gd name="connsiteX2" fmla="*/ 0 w 3475005"/>
                <a:gd name="connsiteY2" fmla="*/ 0 h 934459"/>
                <a:gd name="connsiteX3" fmla="*/ 0 w 3475005"/>
                <a:gd name="connsiteY3" fmla="*/ 934460 h 934459"/>
                <a:gd name="connsiteX4" fmla="*/ 1822447 w 3475005"/>
                <a:gd name="connsiteY4" fmla="*/ 319049 h 934459"/>
                <a:gd name="connsiteX5" fmla="*/ 2108197 w 3475005"/>
                <a:gd name="connsiteY5" fmla="*/ 319049 h 934459"/>
                <a:gd name="connsiteX6" fmla="*/ 2108197 w 3475005"/>
                <a:gd name="connsiteY6" fmla="*/ 606390 h 934459"/>
                <a:gd name="connsiteX7" fmla="*/ 1822447 w 3475005"/>
                <a:gd name="connsiteY7" fmla="*/ 606390 h 934459"/>
                <a:gd name="connsiteX8" fmla="*/ 1208084 w 3475005"/>
                <a:gd name="connsiteY8" fmla="*/ 319049 h 934459"/>
                <a:gd name="connsiteX9" fmla="*/ 1493834 w 3475005"/>
                <a:gd name="connsiteY9" fmla="*/ 319049 h 934459"/>
                <a:gd name="connsiteX10" fmla="*/ 1493834 w 3475005"/>
                <a:gd name="connsiteY10" fmla="*/ 606390 h 934459"/>
                <a:gd name="connsiteX11" fmla="*/ 1208084 w 3475005"/>
                <a:gd name="connsiteY11" fmla="*/ 606390 h 934459"/>
                <a:gd name="connsiteX12" fmla="*/ 593722 w 3475005"/>
                <a:gd name="connsiteY12" fmla="*/ 319049 h 934459"/>
                <a:gd name="connsiteX13" fmla="*/ 879472 w 3475005"/>
                <a:gd name="connsiteY13" fmla="*/ 319049 h 934459"/>
                <a:gd name="connsiteX14" fmla="*/ 879472 w 3475005"/>
                <a:gd name="connsiteY14" fmla="*/ 606390 h 934459"/>
                <a:gd name="connsiteX15" fmla="*/ 593722 w 3475005"/>
                <a:gd name="connsiteY15" fmla="*/ 606390 h 934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75005" h="934459">
                  <a:moveTo>
                    <a:pt x="2695413" y="934460"/>
                  </a:moveTo>
                  <a:lnTo>
                    <a:pt x="3475006" y="0"/>
                  </a:lnTo>
                  <a:lnTo>
                    <a:pt x="0" y="0"/>
                  </a:lnTo>
                  <a:lnTo>
                    <a:pt x="0" y="934460"/>
                  </a:lnTo>
                  <a:close/>
                  <a:moveTo>
                    <a:pt x="1822447" y="319049"/>
                  </a:moveTo>
                  <a:lnTo>
                    <a:pt x="2108197" y="319049"/>
                  </a:lnTo>
                  <a:lnTo>
                    <a:pt x="2108197" y="606390"/>
                  </a:lnTo>
                  <a:lnTo>
                    <a:pt x="1822447" y="606390"/>
                  </a:lnTo>
                  <a:close/>
                  <a:moveTo>
                    <a:pt x="1208084" y="319049"/>
                  </a:moveTo>
                  <a:lnTo>
                    <a:pt x="1493834" y="319049"/>
                  </a:lnTo>
                  <a:lnTo>
                    <a:pt x="1493834" y="606390"/>
                  </a:lnTo>
                  <a:lnTo>
                    <a:pt x="1208084" y="606390"/>
                  </a:lnTo>
                  <a:close/>
                  <a:moveTo>
                    <a:pt x="593722" y="319049"/>
                  </a:moveTo>
                  <a:lnTo>
                    <a:pt x="879472" y="319049"/>
                  </a:lnTo>
                  <a:lnTo>
                    <a:pt x="879472" y="606390"/>
                  </a:lnTo>
                  <a:lnTo>
                    <a:pt x="593722" y="6063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30169E83-CADE-8D49-B188-316E84E377E7}"/>
                </a:ext>
              </a:extLst>
            </p:cNvPr>
            <p:cNvSpPr/>
            <p:nvPr/>
          </p:nvSpPr>
          <p:spPr>
            <a:xfrm>
              <a:off x="3657600" y="1271082"/>
              <a:ext cx="4876800" cy="4315834"/>
            </a:xfrm>
            <a:custGeom>
              <a:avLst/>
              <a:gdLst>
                <a:gd name="connsiteX0" fmla="*/ 3847138 w 4876800"/>
                <a:gd name="connsiteY0" fmla="*/ 0 h 4315834"/>
                <a:gd name="connsiteX1" fmla="*/ 2829154 w 4876800"/>
                <a:gd name="connsiteY1" fmla="*/ 1220210 h 4315834"/>
                <a:gd name="connsiteX2" fmla="*/ 0 w 4876800"/>
                <a:gd name="connsiteY2" fmla="*/ 1220210 h 4315834"/>
                <a:gd name="connsiteX3" fmla="*/ 0 w 4876800"/>
                <a:gd name="connsiteY3" fmla="*/ 4315835 h 4315834"/>
                <a:gd name="connsiteX4" fmla="*/ 4876800 w 4876800"/>
                <a:gd name="connsiteY4" fmla="*/ 4315835 h 4315834"/>
                <a:gd name="connsiteX5" fmla="*/ 4876800 w 4876800"/>
                <a:gd name="connsiteY5" fmla="*/ 0 h 4315834"/>
                <a:gd name="connsiteX6" fmla="*/ 2234546 w 4876800"/>
                <a:gd name="connsiteY6" fmla="*/ 2962780 h 4315834"/>
                <a:gd name="connsiteX7" fmla="*/ 1705909 w 4876800"/>
                <a:gd name="connsiteY7" fmla="*/ 3491417 h 4315834"/>
                <a:gd name="connsiteX8" fmla="*/ 1177271 w 4876800"/>
                <a:gd name="connsiteY8" fmla="*/ 2962780 h 4315834"/>
                <a:gd name="connsiteX9" fmla="*/ 1177271 w 4876800"/>
                <a:gd name="connsiteY9" fmla="*/ 2072192 h 4315834"/>
                <a:gd name="connsiteX10" fmla="*/ 1463021 w 4876800"/>
                <a:gd name="connsiteY10" fmla="*/ 2072192 h 4315834"/>
                <a:gd name="connsiteX11" fmla="*/ 1463021 w 4876800"/>
                <a:gd name="connsiteY11" fmla="*/ 2962780 h 4315834"/>
                <a:gd name="connsiteX12" fmla="*/ 1705909 w 4876800"/>
                <a:gd name="connsiteY12" fmla="*/ 3205667 h 4315834"/>
                <a:gd name="connsiteX13" fmla="*/ 1948796 w 4876800"/>
                <a:gd name="connsiteY13" fmla="*/ 2962780 h 4315834"/>
                <a:gd name="connsiteX14" fmla="*/ 1948796 w 4876800"/>
                <a:gd name="connsiteY14" fmla="*/ 2072192 h 4315834"/>
                <a:gd name="connsiteX15" fmla="*/ 2234546 w 4876800"/>
                <a:gd name="connsiteY15" fmla="*/ 2072192 h 4315834"/>
                <a:gd name="connsiteX16" fmla="*/ 3640465 w 4876800"/>
                <a:gd name="connsiteY16" fmla="*/ 3496180 h 4315834"/>
                <a:gd name="connsiteX17" fmla="*/ 3313614 w 4876800"/>
                <a:gd name="connsiteY17" fmla="*/ 3496180 h 4315834"/>
                <a:gd name="connsiteX18" fmla="*/ 3080385 w 4876800"/>
                <a:gd name="connsiteY18" fmla="*/ 3076137 h 4315834"/>
                <a:gd name="connsiteX19" fmla="*/ 2847156 w 4876800"/>
                <a:gd name="connsiteY19" fmla="*/ 3496180 h 4315834"/>
                <a:gd name="connsiteX20" fmla="*/ 2520306 w 4876800"/>
                <a:gd name="connsiteY20" fmla="*/ 3496180 h 4315834"/>
                <a:gd name="connsiteX21" fmla="*/ 2916965 w 4876800"/>
                <a:gd name="connsiteY21" fmla="*/ 2781805 h 4315834"/>
                <a:gd name="connsiteX22" fmla="*/ 2520306 w 4876800"/>
                <a:gd name="connsiteY22" fmla="*/ 2067430 h 4315834"/>
                <a:gd name="connsiteX23" fmla="*/ 2847156 w 4876800"/>
                <a:gd name="connsiteY23" fmla="*/ 2067430 h 4315834"/>
                <a:gd name="connsiteX24" fmla="*/ 3080385 w 4876800"/>
                <a:gd name="connsiteY24" fmla="*/ 2487473 h 4315834"/>
                <a:gd name="connsiteX25" fmla="*/ 3313614 w 4876800"/>
                <a:gd name="connsiteY25" fmla="*/ 2067430 h 4315834"/>
                <a:gd name="connsiteX26" fmla="*/ 3640465 w 4876800"/>
                <a:gd name="connsiteY26" fmla="*/ 2067430 h 4315834"/>
                <a:gd name="connsiteX27" fmla="*/ 3243806 w 4876800"/>
                <a:gd name="connsiteY27" fmla="*/ 2781805 h 43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76800" h="4315834">
                  <a:moveTo>
                    <a:pt x="3847138" y="0"/>
                  </a:moveTo>
                  <a:lnTo>
                    <a:pt x="2829154" y="1220210"/>
                  </a:lnTo>
                  <a:lnTo>
                    <a:pt x="0" y="1220210"/>
                  </a:lnTo>
                  <a:lnTo>
                    <a:pt x="0" y="4315835"/>
                  </a:lnTo>
                  <a:lnTo>
                    <a:pt x="4876800" y="4315835"/>
                  </a:lnTo>
                  <a:lnTo>
                    <a:pt x="4876800" y="0"/>
                  </a:lnTo>
                  <a:close/>
                  <a:moveTo>
                    <a:pt x="2234546" y="2962780"/>
                  </a:moveTo>
                  <a:cubicBezTo>
                    <a:pt x="2234546" y="3254273"/>
                    <a:pt x="1997402" y="3491417"/>
                    <a:pt x="1705909" y="3491417"/>
                  </a:cubicBezTo>
                  <a:cubicBezTo>
                    <a:pt x="1414415" y="3491417"/>
                    <a:pt x="1177271" y="3254273"/>
                    <a:pt x="1177271" y="2962780"/>
                  </a:cubicBezTo>
                  <a:lnTo>
                    <a:pt x="1177271" y="2072192"/>
                  </a:lnTo>
                  <a:lnTo>
                    <a:pt x="1463021" y="2072192"/>
                  </a:lnTo>
                  <a:lnTo>
                    <a:pt x="1463021" y="2962780"/>
                  </a:lnTo>
                  <a:cubicBezTo>
                    <a:pt x="1463021" y="3096711"/>
                    <a:pt x="1571978" y="3205667"/>
                    <a:pt x="1705909" y="3205667"/>
                  </a:cubicBezTo>
                  <a:cubicBezTo>
                    <a:pt x="1839840" y="3205667"/>
                    <a:pt x="1948796" y="3096711"/>
                    <a:pt x="1948796" y="2962780"/>
                  </a:cubicBezTo>
                  <a:lnTo>
                    <a:pt x="1948796" y="2072192"/>
                  </a:lnTo>
                  <a:lnTo>
                    <a:pt x="2234546" y="2072192"/>
                  </a:lnTo>
                  <a:close/>
                  <a:moveTo>
                    <a:pt x="3640465" y="3496180"/>
                  </a:moveTo>
                  <a:lnTo>
                    <a:pt x="3313614" y="3496180"/>
                  </a:lnTo>
                  <a:lnTo>
                    <a:pt x="3080385" y="3076137"/>
                  </a:lnTo>
                  <a:lnTo>
                    <a:pt x="2847156" y="3496180"/>
                  </a:lnTo>
                  <a:lnTo>
                    <a:pt x="2520306" y="3496180"/>
                  </a:lnTo>
                  <a:lnTo>
                    <a:pt x="2916965" y="2781805"/>
                  </a:lnTo>
                  <a:lnTo>
                    <a:pt x="2520306" y="2067430"/>
                  </a:lnTo>
                  <a:lnTo>
                    <a:pt x="2847156" y="2067430"/>
                  </a:lnTo>
                  <a:lnTo>
                    <a:pt x="3080385" y="2487473"/>
                  </a:lnTo>
                  <a:lnTo>
                    <a:pt x="3313614" y="2067430"/>
                  </a:lnTo>
                  <a:lnTo>
                    <a:pt x="3640465" y="2067430"/>
                  </a:lnTo>
                  <a:lnTo>
                    <a:pt x="3243806" y="27818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4" name="Graphic 2">
            <a:extLst>
              <a:ext uri="{FF2B5EF4-FFF2-40B4-BE49-F238E27FC236}">
                <a16:creationId xmlns:a16="http://schemas.microsoft.com/office/drawing/2014/main" id="{C7B1A697-BA69-E643-BFED-81FACE3335B0}"/>
              </a:ext>
            </a:extLst>
          </p:cNvPr>
          <p:cNvGrpSpPr>
            <a:grpSpLocks noChangeAspect="1"/>
          </p:cNvGrpSpPr>
          <p:nvPr/>
        </p:nvGrpSpPr>
        <p:grpSpPr>
          <a:xfrm>
            <a:off x="4327533" y="2221325"/>
            <a:ext cx="409190" cy="409190"/>
            <a:chOff x="3657600" y="990600"/>
            <a:chExt cx="4876800" cy="48768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95D5D298-1BE7-E24C-8127-014D789F4DAB}"/>
                </a:ext>
              </a:extLst>
            </p:cNvPr>
            <p:cNvSpPr/>
            <p:nvPr/>
          </p:nvSpPr>
          <p:spPr>
            <a:xfrm>
              <a:off x="6299200" y="2514600"/>
              <a:ext cx="2235200" cy="304800"/>
            </a:xfrm>
            <a:custGeom>
              <a:avLst/>
              <a:gdLst>
                <a:gd name="connsiteX0" fmla="*/ 2082800 w 2235200"/>
                <a:gd name="connsiteY0" fmla="*/ 0 h 304800"/>
                <a:gd name="connsiteX1" fmla="*/ 152400 w 2235200"/>
                <a:gd name="connsiteY1" fmla="*/ 0 h 304800"/>
                <a:gd name="connsiteX2" fmla="*/ 0 w 2235200"/>
                <a:gd name="connsiteY2" fmla="*/ 152400 h 304800"/>
                <a:gd name="connsiteX3" fmla="*/ 152400 w 2235200"/>
                <a:gd name="connsiteY3" fmla="*/ 304800 h 304800"/>
                <a:gd name="connsiteX4" fmla="*/ 2082800 w 2235200"/>
                <a:gd name="connsiteY4" fmla="*/ 304800 h 304800"/>
                <a:gd name="connsiteX5" fmla="*/ 2235200 w 2235200"/>
                <a:gd name="connsiteY5" fmla="*/ 152400 h 304800"/>
                <a:gd name="connsiteX6" fmla="*/ 2082800 w 2235200"/>
                <a:gd name="connsiteY6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5200" h="304800">
                  <a:moveTo>
                    <a:pt x="2082800" y="0"/>
                  </a:moveTo>
                  <a:lnTo>
                    <a:pt x="152400" y="0"/>
                  </a:lnTo>
                  <a:cubicBezTo>
                    <a:pt x="68275" y="0"/>
                    <a:pt x="0" y="68275"/>
                    <a:pt x="0" y="152400"/>
                  </a:cubicBezTo>
                  <a:cubicBezTo>
                    <a:pt x="0" y="236525"/>
                    <a:pt x="68275" y="304800"/>
                    <a:pt x="152400" y="304800"/>
                  </a:cubicBezTo>
                  <a:lnTo>
                    <a:pt x="2082800" y="304800"/>
                  </a:lnTo>
                  <a:cubicBezTo>
                    <a:pt x="2166925" y="304800"/>
                    <a:pt x="2235200" y="236525"/>
                    <a:pt x="2235200" y="152400"/>
                  </a:cubicBezTo>
                  <a:cubicBezTo>
                    <a:pt x="2235200" y="68275"/>
                    <a:pt x="2166925" y="0"/>
                    <a:pt x="2082800" y="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80FA8CE-A725-5141-84F4-FE9BF0FA65BD}"/>
                </a:ext>
              </a:extLst>
            </p:cNvPr>
            <p:cNvSpPr/>
            <p:nvPr/>
          </p:nvSpPr>
          <p:spPr>
            <a:xfrm>
              <a:off x="6299200" y="3124200"/>
              <a:ext cx="2235200" cy="304800"/>
            </a:xfrm>
            <a:custGeom>
              <a:avLst/>
              <a:gdLst>
                <a:gd name="connsiteX0" fmla="*/ 2082800 w 2235200"/>
                <a:gd name="connsiteY0" fmla="*/ 0 h 304800"/>
                <a:gd name="connsiteX1" fmla="*/ 152400 w 2235200"/>
                <a:gd name="connsiteY1" fmla="*/ 0 h 304800"/>
                <a:gd name="connsiteX2" fmla="*/ 0 w 2235200"/>
                <a:gd name="connsiteY2" fmla="*/ 152400 h 304800"/>
                <a:gd name="connsiteX3" fmla="*/ 152400 w 2235200"/>
                <a:gd name="connsiteY3" fmla="*/ 304800 h 304800"/>
                <a:gd name="connsiteX4" fmla="*/ 2082800 w 2235200"/>
                <a:gd name="connsiteY4" fmla="*/ 304800 h 304800"/>
                <a:gd name="connsiteX5" fmla="*/ 2235200 w 2235200"/>
                <a:gd name="connsiteY5" fmla="*/ 152400 h 304800"/>
                <a:gd name="connsiteX6" fmla="*/ 2082800 w 2235200"/>
                <a:gd name="connsiteY6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5200" h="304800">
                  <a:moveTo>
                    <a:pt x="2082800" y="0"/>
                  </a:moveTo>
                  <a:lnTo>
                    <a:pt x="152400" y="0"/>
                  </a:lnTo>
                  <a:cubicBezTo>
                    <a:pt x="68275" y="0"/>
                    <a:pt x="0" y="68275"/>
                    <a:pt x="0" y="152400"/>
                  </a:cubicBezTo>
                  <a:cubicBezTo>
                    <a:pt x="0" y="236525"/>
                    <a:pt x="68275" y="304800"/>
                    <a:pt x="152400" y="304800"/>
                  </a:cubicBezTo>
                  <a:lnTo>
                    <a:pt x="2082800" y="304800"/>
                  </a:lnTo>
                  <a:cubicBezTo>
                    <a:pt x="2166925" y="304800"/>
                    <a:pt x="2235200" y="236525"/>
                    <a:pt x="2235200" y="152400"/>
                  </a:cubicBezTo>
                  <a:cubicBezTo>
                    <a:pt x="2235200" y="68275"/>
                    <a:pt x="2166925" y="0"/>
                    <a:pt x="2082800" y="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072BDD5-276A-7043-AF33-0C5CF3FE302B}"/>
                </a:ext>
              </a:extLst>
            </p:cNvPr>
            <p:cNvSpPr/>
            <p:nvPr/>
          </p:nvSpPr>
          <p:spPr>
            <a:xfrm>
              <a:off x="6299200" y="3733800"/>
              <a:ext cx="2235200" cy="304800"/>
            </a:xfrm>
            <a:custGeom>
              <a:avLst/>
              <a:gdLst>
                <a:gd name="connsiteX0" fmla="*/ 2082800 w 2235200"/>
                <a:gd name="connsiteY0" fmla="*/ 0 h 304800"/>
                <a:gd name="connsiteX1" fmla="*/ 152400 w 2235200"/>
                <a:gd name="connsiteY1" fmla="*/ 0 h 304800"/>
                <a:gd name="connsiteX2" fmla="*/ 0 w 2235200"/>
                <a:gd name="connsiteY2" fmla="*/ 152400 h 304800"/>
                <a:gd name="connsiteX3" fmla="*/ 152400 w 2235200"/>
                <a:gd name="connsiteY3" fmla="*/ 304800 h 304800"/>
                <a:gd name="connsiteX4" fmla="*/ 2082800 w 2235200"/>
                <a:gd name="connsiteY4" fmla="*/ 304800 h 304800"/>
                <a:gd name="connsiteX5" fmla="*/ 2235200 w 2235200"/>
                <a:gd name="connsiteY5" fmla="*/ 152400 h 304800"/>
                <a:gd name="connsiteX6" fmla="*/ 2082800 w 2235200"/>
                <a:gd name="connsiteY6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5200" h="304800">
                  <a:moveTo>
                    <a:pt x="2082800" y="0"/>
                  </a:moveTo>
                  <a:lnTo>
                    <a:pt x="152400" y="0"/>
                  </a:lnTo>
                  <a:cubicBezTo>
                    <a:pt x="68275" y="0"/>
                    <a:pt x="0" y="68275"/>
                    <a:pt x="0" y="152400"/>
                  </a:cubicBezTo>
                  <a:cubicBezTo>
                    <a:pt x="0" y="236525"/>
                    <a:pt x="68275" y="304800"/>
                    <a:pt x="152400" y="304800"/>
                  </a:cubicBezTo>
                  <a:lnTo>
                    <a:pt x="2082800" y="304800"/>
                  </a:lnTo>
                  <a:cubicBezTo>
                    <a:pt x="2166925" y="304800"/>
                    <a:pt x="2235200" y="236525"/>
                    <a:pt x="2235200" y="152400"/>
                  </a:cubicBezTo>
                  <a:cubicBezTo>
                    <a:pt x="2235200" y="68275"/>
                    <a:pt x="2166925" y="0"/>
                    <a:pt x="2082800" y="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BAAFADB1-15B0-BF4A-BA0A-7833903B8C4E}"/>
                </a:ext>
              </a:extLst>
            </p:cNvPr>
            <p:cNvSpPr/>
            <p:nvPr/>
          </p:nvSpPr>
          <p:spPr>
            <a:xfrm>
              <a:off x="6299200" y="4343400"/>
              <a:ext cx="2235200" cy="304800"/>
            </a:xfrm>
            <a:custGeom>
              <a:avLst/>
              <a:gdLst>
                <a:gd name="connsiteX0" fmla="*/ 2082800 w 2235200"/>
                <a:gd name="connsiteY0" fmla="*/ 0 h 304800"/>
                <a:gd name="connsiteX1" fmla="*/ 152400 w 2235200"/>
                <a:gd name="connsiteY1" fmla="*/ 0 h 304800"/>
                <a:gd name="connsiteX2" fmla="*/ 0 w 2235200"/>
                <a:gd name="connsiteY2" fmla="*/ 152400 h 304800"/>
                <a:gd name="connsiteX3" fmla="*/ 152400 w 2235200"/>
                <a:gd name="connsiteY3" fmla="*/ 304800 h 304800"/>
                <a:gd name="connsiteX4" fmla="*/ 2082800 w 2235200"/>
                <a:gd name="connsiteY4" fmla="*/ 304800 h 304800"/>
                <a:gd name="connsiteX5" fmla="*/ 2235200 w 2235200"/>
                <a:gd name="connsiteY5" fmla="*/ 152400 h 304800"/>
                <a:gd name="connsiteX6" fmla="*/ 2082800 w 2235200"/>
                <a:gd name="connsiteY6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5200" h="304800">
                  <a:moveTo>
                    <a:pt x="2082800" y="0"/>
                  </a:moveTo>
                  <a:lnTo>
                    <a:pt x="152400" y="0"/>
                  </a:lnTo>
                  <a:cubicBezTo>
                    <a:pt x="68275" y="0"/>
                    <a:pt x="0" y="68275"/>
                    <a:pt x="0" y="152400"/>
                  </a:cubicBezTo>
                  <a:cubicBezTo>
                    <a:pt x="0" y="236525"/>
                    <a:pt x="68275" y="304800"/>
                    <a:pt x="152400" y="304800"/>
                  </a:cubicBezTo>
                  <a:lnTo>
                    <a:pt x="2082800" y="304800"/>
                  </a:lnTo>
                  <a:cubicBezTo>
                    <a:pt x="2166925" y="304800"/>
                    <a:pt x="2235200" y="236525"/>
                    <a:pt x="2235200" y="152400"/>
                  </a:cubicBezTo>
                  <a:cubicBezTo>
                    <a:pt x="2235200" y="68275"/>
                    <a:pt x="2166925" y="0"/>
                    <a:pt x="2082800" y="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281203C-DD08-DC46-923C-F97A12D38C90}"/>
                </a:ext>
              </a:extLst>
            </p:cNvPr>
            <p:cNvSpPr/>
            <p:nvPr/>
          </p:nvSpPr>
          <p:spPr>
            <a:xfrm>
              <a:off x="6299200" y="4953000"/>
              <a:ext cx="2235200" cy="304800"/>
            </a:xfrm>
            <a:custGeom>
              <a:avLst/>
              <a:gdLst>
                <a:gd name="connsiteX0" fmla="*/ 2082800 w 2235200"/>
                <a:gd name="connsiteY0" fmla="*/ 0 h 304800"/>
                <a:gd name="connsiteX1" fmla="*/ 152400 w 2235200"/>
                <a:gd name="connsiteY1" fmla="*/ 0 h 304800"/>
                <a:gd name="connsiteX2" fmla="*/ 0 w 2235200"/>
                <a:gd name="connsiteY2" fmla="*/ 152400 h 304800"/>
                <a:gd name="connsiteX3" fmla="*/ 152400 w 2235200"/>
                <a:gd name="connsiteY3" fmla="*/ 304800 h 304800"/>
                <a:gd name="connsiteX4" fmla="*/ 2082800 w 2235200"/>
                <a:gd name="connsiteY4" fmla="*/ 304800 h 304800"/>
                <a:gd name="connsiteX5" fmla="*/ 2235200 w 2235200"/>
                <a:gd name="connsiteY5" fmla="*/ 152400 h 304800"/>
                <a:gd name="connsiteX6" fmla="*/ 2082800 w 2235200"/>
                <a:gd name="connsiteY6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5200" h="304800">
                  <a:moveTo>
                    <a:pt x="2082800" y="0"/>
                  </a:moveTo>
                  <a:lnTo>
                    <a:pt x="152400" y="0"/>
                  </a:lnTo>
                  <a:cubicBezTo>
                    <a:pt x="68275" y="0"/>
                    <a:pt x="0" y="68275"/>
                    <a:pt x="0" y="152400"/>
                  </a:cubicBezTo>
                  <a:cubicBezTo>
                    <a:pt x="0" y="236525"/>
                    <a:pt x="68275" y="304800"/>
                    <a:pt x="152400" y="304800"/>
                  </a:cubicBezTo>
                  <a:lnTo>
                    <a:pt x="2082800" y="304800"/>
                  </a:lnTo>
                  <a:cubicBezTo>
                    <a:pt x="2166925" y="304800"/>
                    <a:pt x="2235200" y="236525"/>
                    <a:pt x="2235200" y="152400"/>
                  </a:cubicBezTo>
                  <a:cubicBezTo>
                    <a:pt x="2235200" y="68275"/>
                    <a:pt x="2166925" y="0"/>
                    <a:pt x="2082800" y="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DF1E09B-CE8A-7E40-8F88-BE70A8594545}"/>
                </a:ext>
              </a:extLst>
            </p:cNvPr>
            <p:cNvSpPr/>
            <p:nvPr/>
          </p:nvSpPr>
          <p:spPr>
            <a:xfrm>
              <a:off x="3657600" y="2514600"/>
              <a:ext cx="2235200" cy="1524000"/>
            </a:xfrm>
            <a:custGeom>
              <a:avLst/>
              <a:gdLst>
                <a:gd name="connsiteX0" fmla="*/ 355600 w 2235200"/>
                <a:gd name="connsiteY0" fmla="*/ 1524000 h 1524000"/>
                <a:gd name="connsiteX1" fmla="*/ 1879600 w 2235200"/>
                <a:gd name="connsiteY1" fmla="*/ 1524000 h 1524000"/>
                <a:gd name="connsiteX2" fmla="*/ 2235200 w 2235200"/>
                <a:gd name="connsiteY2" fmla="*/ 1168400 h 1524000"/>
                <a:gd name="connsiteX3" fmla="*/ 2235200 w 2235200"/>
                <a:gd name="connsiteY3" fmla="*/ 355600 h 1524000"/>
                <a:gd name="connsiteX4" fmla="*/ 1879600 w 2235200"/>
                <a:gd name="connsiteY4" fmla="*/ 0 h 1524000"/>
                <a:gd name="connsiteX5" fmla="*/ 355600 w 2235200"/>
                <a:gd name="connsiteY5" fmla="*/ 0 h 1524000"/>
                <a:gd name="connsiteX6" fmla="*/ 0 w 2235200"/>
                <a:gd name="connsiteY6" fmla="*/ 355600 h 1524000"/>
                <a:gd name="connsiteX7" fmla="*/ 0 w 2235200"/>
                <a:gd name="connsiteY7" fmla="*/ 1168400 h 1524000"/>
                <a:gd name="connsiteX8" fmla="*/ 355600 w 2235200"/>
                <a:gd name="connsiteY8" fmla="*/ 152400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00" h="1524000">
                  <a:moveTo>
                    <a:pt x="355600" y="1524000"/>
                  </a:moveTo>
                  <a:lnTo>
                    <a:pt x="1879600" y="1524000"/>
                  </a:lnTo>
                  <a:cubicBezTo>
                    <a:pt x="2075688" y="1524000"/>
                    <a:pt x="2235200" y="1364488"/>
                    <a:pt x="2235200" y="1168400"/>
                  </a:cubicBezTo>
                  <a:lnTo>
                    <a:pt x="2235200" y="355600"/>
                  </a:lnTo>
                  <a:cubicBezTo>
                    <a:pt x="2235200" y="159512"/>
                    <a:pt x="2075688" y="0"/>
                    <a:pt x="1879600" y="0"/>
                  </a:cubicBezTo>
                  <a:lnTo>
                    <a:pt x="355600" y="0"/>
                  </a:lnTo>
                  <a:cubicBezTo>
                    <a:pt x="159512" y="0"/>
                    <a:pt x="0" y="159512"/>
                    <a:pt x="0" y="355600"/>
                  </a:cubicBezTo>
                  <a:lnTo>
                    <a:pt x="0" y="1168400"/>
                  </a:lnTo>
                  <a:cubicBezTo>
                    <a:pt x="0" y="1364488"/>
                    <a:pt x="159512" y="1524000"/>
                    <a:pt x="355600" y="152400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2B34FA02-2B70-FF4F-8DE1-730C2D26ED69}"/>
                </a:ext>
              </a:extLst>
            </p:cNvPr>
            <p:cNvSpPr/>
            <p:nvPr/>
          </p:nvSpPr>
          <p:spPr>
            <a:xfrm>
              <a:off x="3657600" y="4343400"/>
              <a:ext cx="2235200" cy="1524000"/>
            </a:xfrm>
            <a:custGeom>
              <a:avLst/>
              <a:gdLst>
                <a:gd name="connsiteX0" fmla="*/ 355600 w 2235200"/>
                <a:gd name="connsiteY0" fmla="*/ 1524000 h 1524000"/>
                <a:gd name="connsiteX1" fmla="*/ 1879600 w 2235200"/>
                <a:gd name="connsiteY1" fmla="*/ 1524000 h 1524000"/>
                <a:gd name="connsiteX2" fmla="*/ 2235200 w 2235200"/>
                <a:gd name="connsiteY2" fmla="*/ 1168400 h 1524000"/>
                <a:gd name="connsiteX3" fmla="*/ 2235200 w 2235200"/>
                <a:gd name="connsiteY3" fmla="*/ 355600 h 1524000"/>
                <a:gd name="connsiteX4" fmla="*/ 1879600 w 2235200"/>
                <a:gd name="connsiteY4" fmla="*/ 0 h 1524000"/>
                <a:gd name="connsiteX5" fmla="*/ 355600 w 2235200"/>
                <a:gd name="connsiteY5" fmla="*/ 0 h 1524000"/>
                <a:gd name="connsiteX6" fmla="*/ 0 w 2235200"/>
                <a:gd name="connsiteY6" fmla="*/ 355600 h 1524000"/>
                <a:gd name="connsiteX7" fmla="*/ 0 w 2235200"/>
                <a:gd name="connsiteY7" fmla="*/ 1168400 h 1524000"/>
                <a:gd name="connsiteX8" fmla="*/ 355600 w 2235200"/>
                <a:gd name="connsiteY8" fmla="*/ 152400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00" h="1524000">
                  <a:moveTo>
                    <a:pt x="355600" y="1524000"/>
                  </a:moveTo>
                  <a:lnTo>
                    <a:pt x="1879600" y="1524000"/>
                  </a:lnTo>
                  <a:cubicBezTo>
                    <a:pt x="2075688" y="1524000"/>
                    <a:pt x="2235200" y="1364488"/>
                    <a:pt x="2235200" y="1168400"/>
                  </a:cubicBezTo>
                  <a:lnTo>
                    <a:pt x="2235200" y="355600"/>
                  </a:lnTo>
                  <a:cubicBezTo>
                    <a:pt x="2235200" y="159512"/>
                    <a:pt x="2075688" y="0"/>
                    <a:pt x="1879600" y="0"/>
                  </a:cubicBezTo>
                  <a:lnTo>
                    <a:pt x="355600" y="0"/>
                  </a:lnTo>
                  <a:cubicBezTo>
                    <a:pt x="159512" y="0"/>
                    <a:pt x="0" y="159512"/>
                    <a:pt x="0" y="355600"/>
                  </a:cubicBezTo>
                  <a:lnTo>
                    <a:pt x="0" y="1168400"/>
                  </a:lnTo>
                  <a:cubicBezTo>
                    <a:pt x="0" y="1364488"/>
                    <a:pt x="159512" y="1524000"/>
                    <a:pt x="355600" y="152400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83131F9C-CCFE-3F4D-86B6-C7D30B60CA05}"/>
                </a:ext>
              </a:extLst>
            </p:cNvPr>
            <p:cNvSpPr/>
            <p:nvPr/>
          </p:nvSpPr>
          <p:spPr>
            <a:xfrm>
              <a:off x="6299200" y="5562600"/>
              <a:ext cx="2235200" cy="304800"/>
            </a:xfrm>
            <a:custGeom>
              <a:avLst/>
              <a:gdLst>
                <a:gd name="connsiteX0" fmla="*/ 2082800 w 2235200"/>
                <a:gd name="connsiteY0" fmla="*/ 0 h 304800"/>
                <a:gd name="connsiteX1" fmla="*/ 152400 w 2235200"/>
                <a:gd name="connsiteY1" fmla="*/ 0 h 304800"/>
                <a:gd name="connsiteX2" fmla="*/ 0 w 2235200"/>
                <a:gd name="connsiteY2" fmla="*/ 152400 h 304800"/>
                <a:gd name="connsiteX3" fmla="*/ 152400 w 2235200"/>
                <a:gd name="connsiteY3" fmla="*/ 304800 h 304800"/>
                <a:gd name="connsiteX4" fmla="*/ 2082800 w 2235200"/>
                <a:gd name="connsiteY4" fmla="*/ 304800 h 304800"/>
                <a:gd name="connsiteX5" fmla="*/ 2235200 w 2235200"/>
                <a:gd name="connsiteY5" fmla="*/ 152400 h 304800"/>
                <a:gd name="connsiteX6" fmla="*/ 2082800 w 2235200"/>
                <a:gd name="connsiteY6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5200" h="304800">
                  <a:moveTo>
                    <a:pt x="2082800" y="0"/>
                  </a:moveTo>
                  <a:lnTo>
                    <a:pt x="152400" y="0"/>
                  </a:lnTo>
                  <a:cubicBezTo>
                    <a:pt x="68275" y="0"/>
                    <a:pt x="0" y="68275"/>
                    <a:pt x="0" y="152400"/>
                  </a:cubicBezTo>
                  <a:cubicBezTo>
                    <a:pt x="0" y="236525"/>
                    <a:pt x="68275" y="304800"/>
                    <a:pt x="152400" y="304800"/>
                  </a:cubicBezTo>
                  <a:lnTo>
                    <a:pt x="2082800" y="304800"/>
                  </a:lnTo>
                  <a:cubicBezTo>
                    <a:pt x="2166925" y="304800"/>
                    <a:pt x="2235200" y="236525"/>
                    <a:pt x="2235200" y="152400"/>
                  </a:cubicBezTo>
                  <a:cubicBezTo>
                    <a:pt x="2235200" y="68275"/>
                    <a:pt x="2166925" y="0"/>
                    <a:pt x="2082800" y="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A554C633-26A2-794F-B142-16D65E52FDA4}"/>
                </a:ext>
              </a:extLst>
            </p:cNvPr>
            <p:cNvSpPr/>
            <p:nvPr/>
          </p:nvSpPr>
          <p:spPr>
            <a:xfrm>
              <a:off x="5283200" y="990600"/>
              <a:ext cx="3251200" cy="1219200"/>
            </a:xfrm>
            <a:custGeom>
              <a:avLst/>
              <a:gdLst>
                <a:gd name="connsiteX0" fmla="*/ 2895600 w 3251200"/>
                <a:gd name="connsiteY0" fmla="*/ 0 h 1219200"/>
                <a:gd name="connsiteX1" fmla="*/ 355600 w 3251200"/>
                <a:gd name="connsiteY1" fmla="*/ 0 h 1219200"/>
                <a:gd name="connsiteX2" fmla="*/ 0 w 3251200"/>
                <a:gd name="connsiteY2" fmla="*/ 355600 h 1219200"/>
                <a:gd name="connsiteX3" fmla="*/ 0 w 3251200"/>
                <a:gd name="connsiteY3" fmla="*/ 863600 h 1219200"/>
                <a:gd name="connsiteX4" fmla="*/ 355600 w 3251200"/>
                <a:gd name="connsiteY4" fmla="*/ 1219200 h 1219200"/>
                <a:gd name="connsiteX5" fmla="*/ 2895600 w 3251200"/>
                <a:gd name="connsiteY5" fmla="*/ 1219200 h 1219200"/>
                <a:gd name="connsiteX6" fmla="*/ 3251200 w 3251200"/>
                <a:gd name="connsiteY6" fmla="*/ 863600 h 1219200"/>
                <a:gd name="connsiteX7" fmla="*/ 3251200 w 3251200"/>
                <a:gd name="connsiteY7" fmla="*/ 355600 h 1219200"/>
                <a:gd name="connsiteX8" fmla="*/ 2895600 w 3251200"/>
                <a:gd name="connsiteY8" fmla="*/ 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1200" h="1219200">
                  <a:moveTo>
                    <a:pt x="2895600" y="0"/>
                  </a:moveTo>
                  <a:lnTo>
                    <a:pt x="355600" y="0"/>
                  </a:lnTo>
                  <a:cubicBezTo>
                    <a:pt x="159512" y="0"/>
                    <a:pt x="0" y="159512"/>
                    <a:pt x="0" y="355600"/>
                  </a:cubicBezTo>
                  <a:lnTo>
                    <a:pt x="0" y="863600"/>
                  </a:lnTo>
                  <a:cubicBezTo>
                    <a:pt x="0" y="1059688"/>
                    <a:pt x="159512" y="1219200"/>
                    <a:pt x="355600" y="1219200"/>
                  </a:cubicBezTo>
                  <a:lnTo>
                    <a:pt x="2895600" y="1219200"/>
                  </a:lnTo>
                  <a:cubicBezTo>
                    <a:pt x="3091688" y="1219200"/>
                    <a:pt x="3251200" y="1059688"/>
                    <a:pt x="3251200" y="863600"/>
                  </a:cubicBezTo>
                  <a:lnTo>
                    <a:pt x="3251200" y="355600"/>
                  </a:lnTo>
                  <a:cubicBezTo>
                    <a:pt x="3251200" y="159512"/>
                    <a:pt x="3091688" y="0"/>
                    <a:pt x="2895600" y="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9B8308E6-02F4-294E-8E2E-4710B561F731}"/>
                </a:ext>
              </a:extLst>
            </p:cNvPr>
            <p:cNvSpPr/>
            <p:nvPr/>
          </p:nvSpPr>
          <p:spPr>
            <a:xfrm>
              <a:off x="3657600" y="990600"/>
              <a:ext cx="1219200" cy="1219200"/>
            </a:xfrm>
            <a:custGeom>
              <a:avLst/>
              <a:gdLst>
                <a:gd name="connsiteX0" fmla="*/ 1219200 w 1219200"/>
                <a:gd name="connsiteY0" fmla="*/ 609600 h 1219200"/>
                <a:gd name="connsiteX1" fmla="*/ 609600 w 1219200"/>
                <a:gd name="connsiteY1" fmla="*/ 1219200 h 1219200"/>
                <a:gd name="connsiteX2" fmla="*/ 0 w 1219200"/>
                <a:gd name="connsiteY2" fmla="*/ 609600 h 1219200"/>
                <a:gd name="connsiteX3" fmla="*/ 609600 w 1219200"/>
                <a:gd name="connsiteY3" fmla="*/ 0 h 1219200"/>
                <a:gd name="connsiteX4" fmla="*/ 1219200 w 1219200"/>
                <a:gd name="connsiteY4" fmla="*/ 6096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" h="1219200">
                  <a:moveTo>
                    <a:pt x="1219200" y="609600"/>
                  </a:moveTo>
                  <a:cubicBezTo>
                    <a:pt x="1219200" y="946273"/>
                    <a:pt x="946273" y="1219200"/>
                    <a:pt x="609600" y="1219200"/>
                  </a:cubicBezTo>
                  <a:cubicBezTo>
                    <a:pt x="272927" y="1219200"/>
                    <a:pt x="0" y="946273"/>
                    <a:pt x="0" y="609600"/>
                  </a:cubicBezTo>
                  <a:cubicBezTo>
                    <a:pt x="0" y="272927"/>
                    <a:pt x="272927" y="0"/>
                    <a:pt x="609600" y="0"/>
                  </a:cubicBezTo>
                  <a:cubicBezTo>
                    <a:pt x="946273" y="0"/>
                    <a:pt x="1219200" y="272927"/>
                    <a:pt x="1219200" y="60960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22" name="Graphic 20">
            <a:extLst>
              <a:ext uri="{FF2B5EF4-FFF2-40B4-BE49-F238E27FC236}">
                <a16:creationId xmlns:a16="http://schemas.microsoft.com/office/drawing/2014/main" id="{074BECB8-FC9C-C747-A1CD-BB8803A0310D}"/>
              </a:ext>
            </a:extLst>
          </p:cNvPr>
          <p:cNvGrpSpPr>
            <a:grpSpLocks noChangeAspect="1"/>
          </p:cNvGrpSpPr>
          <p:nvPr/>
        </p:nvGrpSpPr>
        <p:grpSpPr>
          <a:xfrm>
            <a:off x="4284930" y="5330009"/>
            <a:ext cx="495120" cy="495120"/>
            <a:chOff x="3657600" y="990600"/>
            <a:chExt cx="4876800" cy="48768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D82683F4-5D42-BB4E-B4FF-206141E41C31}"/>
                </a:ext>
              </a:extLst>
            </p:cNvPr>
            <p:cNvSpPr/>
            <p:nvPr/>
          </p:nvSpPr>
          <p:spPr>
            <a:xfrm>
              <a:off x="3657600" y="990600"/>
              <a:ext cx="4876800" cy="2867025"/>
            </a:xfrm>
            <a:custGeom>
              <a:avLst/>
              <a:gdLst>
                <a:gd name="connsiteX0" fmla="*/ 4733925 w 4876800"/>
                <a:gd name="connsiteY0" fmla="*/ 0 h 2867025"/>
                <a:gd name="connsiteX1" fmla="*/ 4152900 w 4876800"/>
                <a:gd name="connsiteY1" fmla="*/ 0 h 2867025"/>
                <a:gd name="connsiteX2" fmla="*/ 4010025 w 4876800"/>
                <a:gd name="connsiteY2" fmla="*/ 142875 h 2867025"/>
                <a:gd name="connsiteX3" fmla="*/ 4010025 w 4876800"/>
                <a:gd name="connsiteY3" fmla="*/ 285750 h 2867025"/>
                <a:gd name="connsiteX4" fmla="*/ 2840708 w 4876800"/>
                <a:gd name="connsiteY4" fmla="*/ 285750 h 2867025"/>
                <a:gd name="connsiteX5" fmla="*/ 2438400 w 4876800"/>
                <a:gd name="connsiteY5" fmla="*/ 0 h 2867025"/>
                <a:gd name="connsiteX6" fmla="*/ 2036093 w 4876800"/>
                <a:gd name="connsiteY6" fmla="*/ 285750 h 2867025"/>
                <a:gd name="connsiteX7" fmla="*/ 866775 w 4876800"/>
                <a:gd name="connsiteY7" fmla="*/ 285750 h 2867025"/>
                <a:gd name="connsiteX8" fmla="*/ 866775 w 4876800"/>
                <a:gd name="connsiteY8" fmla="*/ 142875 h 2867025"/>
                <a:gd name="connsiteX9" fmla="*/ 723900 w 4876800"/>
                <a:gd name="connsiteY9" fmla="*/ 0 h 2867025"/>
                <a:gd name="connsiteX10" fmla="*/ 142875 w 4876800"/>
                <a:gd name="connsiteY10" fmla="*/ 0 h 2867025"/>
                <a:gd name="connsiteX11" fmla="*/ 0 w 4876800"/>
                <a:gd name="connsiteY11" fmla="*/ 142875 h 2867025"/>
                <a:gd name="connsiteX12" fmla="*/ 0 w 4876800"/>
                <a:gd name="connsiteY12" fmla="*/ 714375 h 2867025"/>
                <a:gd name="connsiteX13" fmla="*/ 142875 w 4876800"/>
                <a:gd name="connsiteY13" fmla="*/ 857250 h 2867025"/>
                <a:gd name="connsiteX14" fmla="*/ 723900 w 4876800"/>
                <a:gd name="connsiteY14" fmla="*/ 857250 h 2867025"/>
                <a:gd name="connsiteX15" fmla="*/ 866775 w 4876800"/>
                <a:gd name="connsiteY15" fmla="*/ 714375 h 2867025"/>
                <a:gd name="connsiteX16" fmla="*/ 866775 w 4876800"/>
                <a:gd name="connsiteY16" fmla="*/ 569595 h 2867025"/>
                <a:gd name="connsiteX17" fmla="*/ 1453553 w 4876800"/>
                <a:gd name="connsiteY17" fmla="*/ 569595 h 2867025"/>
                <a:gd name="connsiteX18" fmla="*/ 591684 w 4876800"/>
                <a:gd name="connsiteY18" fmla="*/ 2032778 h 2867025"/>
                <a:gd name="connsiteX19" fmla="*/ 295275 w 4876800"/>
                <a:gd name="connsiteY19" fmla="*/ 2438400 h 2867025"/>
                <a:gd name="connsiteX20" fmla="*/ 723900 w 4876800"/>
                <a:gd name="connsiteY20" fmla="*/ 2867025 h 2867025"/>
                <a:gd name="connsiteX21" fmla="*/ 1152525 w 4876800"/>
                <a:gd name="connsiteY21" fmla="*/ 2438400 h 2867025"/>
                <a:gd name="connsiteX22" fmla="*/ 876872 w 4876800"/>
                <a:gd name="connsiteY22" fmla="*/ 2039236 h 2867025"/>
                <a:gd name="connsiteX23" fmla="*/ 2059048 w 4876800"/>
                <a:gd name="connsiteY23" fmla="*/ 623888 h 2867025"/>
                <a:gd name="connsiteX24" fmla="*/ 2438400 w 4876800"/>
                <a:gd name="connsiteY24" fmla="*/ 857250 h 2867025"/>
                <a:gd name="connsiteX25" fmla="*/ 2817752 w 4876800"/>
                <a:gd name="connsiteY25" fmla="*/ 623888 h 2867025"/>
                <a:gd name="connsiteX26" fmla="*/ 3999929 w 4876800"/>
                <a:gd name="connsiteY26" fmla="*/ 2039226 h 2867025"/>
                <a:gd name="connsiteX27" fmla="*/ 3724275 w 4876800"/>
                <a:gd name="connsiteY27" fmla="*/ 2438400 h 2867025"/>
                <a:gd name="connsiteX28" fmla="*/ 4152900 w 4876800"/>
                <a:gd name="connsiteY28" fmla="*/ 2867025 h 2867025"/>
                <a:gd name="connsiteX29" fmla="*/ 4581525 w 4876800"/>
                <a:gd name="connsiteY29" fmla="*/ 2438400 h 2867025"/>
                <a:gd name="connsiteX30" fmla="*/ 4285117 w 4876800"/>
                <a:gd name="connsiteY30" fmla="*/ 2032778 h 2867025"/>
                <a:gd name="connsiteX31" fmla="*/ 3423247 w 4876800"/>
                <a:gd name="connsiteY31" fmla="*/ 571500 h 2867025"/>
                <a:gd name="connsiteX32" fmla="*/ 4010025 w 4876800"/>
                <a:gd name="connsiteY32" fmla="*/ 571500 h 2867025"/>
                <a:gd name="connsiteX33" fmla="*/ 4010025 w 4876800"/>
                <a:gd name="connsiteY33" fmla="*/ 714375 h 2867025"/>
                <a:gd name="connsiteX34" fmla="*/ 4152900 w 4876800"/>
                <a:gd name="connsiteY34" fmla="*/ 857250 h 2867025"/>
                <a:gd name="connsiteX35" fmla="*/ 4733925 w 4876800"/>
                <a:gd name="connsiteY35" fmla="*/ 857250 h 2867025"/>
                <a:gd name="connsiteX36" fmla="*/ 4876800 w 4876800"/>
                <a:gd name="connsiteY36" fmla="*/ 714375 h 2867025"/>
                <a:gd name="connsiteX37" fmla="*/ 4876800 w 4876800"/>
                <a:gd name="connsiteY37" fmla="*/ 142875 h 2867025"/>
                <a:gd name="connsiteX38" fmla="*/ 4733925 w 4876800"/>
                <a:gd name="connsiteY38" fmla="*/ 0 h 286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876800" h="2867025">
                  <a:moveTo>
                    <a:pt x="4733925" y="0"/>
                  </a:moveTo>
                  <a:lnTo>
                    <a:pt x="4152900" y="0"/>
                  </a:lnTo>
                  <a:cubicBezTo>
                    <a:pt x="4073928" y="0"/>
                    <a:pt x="4010025" y="63903"/>
                    <a:pt x="4010025" y="142875"/>
                  </a:cubicBezTo>
                  <a:lnTo>
                    <a:pt x="4010025" y="285750"/>
                  </a:lnTo>
                  <a:lnTo>
                    <a:pt x="2840708" y="285750"/>
                  </a:lnTo>
                  <a:cubicBezTo>
                    <a:pt x="2781529" y="119805"/>
                    <a:pt x="2624423" y="0"/>
                    <a:pt x="2438400" y="0"/>
                  </a:cubicBezTo>
                  <a:cubicBezTo>
                    <a:pt x="2252377" y="0"/>
                    <a:pt x="2095271" y="119805"/>
                    <a:pt x="2036093" y="285750"/>
                  </a:cubicBezTo>
                  <a:lnTo>
                    <a:pt x="866775" y="285750"/>
                  </a:lnTo>
                  <a:lnTo>
                    <a:pt x="866775" y="142875"/>
                  </a:lnTo>
                  <a:cubicBezTo>
                    <a:pt x="866775" y="63903"/>
                    <a:pt x="802872" y="0"/>
                    <a:pt x="723900" y="0"/>
                  </a:cubicBezTo>
                  <a:lnTo>
                    <a:pt x="142875" y="0"/>
                  </a:lnTo>
                  <a:cubicBezTo>
                    <a:pt x="63903" y="0"/>
                    <a:pt x="0" y="63903"/>
                    <a:pt x="0" y="142875"/>
                  </a:cubicBezTo>
                  <a:lnTo>
                    <a:pt x="0" y="714375"/>
                  </a:lnTo>
                  <a:cubicBezTo>
                    <a:pt x="0" y="793347"/>
                    <a:pt x="63903" y="857250"/>
                    <a:pt x="142875" y="857250"/>
                  </a:cubicBezTo>
                  <a:lnTo>
                    <a:pt x="723900" y="857250"/>
                  </a:lnTo>
                  <a:cubicBezTo>
                    <a:pt x="802872" y="857250"/>
                    <a:pt x="866775" y="793347"/>
                    <a:pt x="866775" y="714375"/>
                  </a:cubicBezTo>
                  <a:lnTo>
                    <a:pt x="866775" y="569595"/>
                  </a:lnTo>
                  <a:lnTo>
                    <a:pt x="1453553" y="569595"/>
                  </a:lnTo>
                  <a:cubicBezTo>
                    <a:pt x="957710" y="879358"/>
                    <a:pt x="630765" y="1423416"/>
                    <a:pt x="591684" y="2032778"/>
                  </a:cubicBezTo>
                  <a:cubicBezTo>
                    <a:pt x="420253" y="2088890"/>
                    <a:pt x="295275" y="2248472"/>
                    <a:pt x="295275" y="2438400"/>
                  </a:cubicBezTo>
                  <a:cubicBezTo>
                    <a:pt x="295275" y="2674753"/>
                    <a:pt x="487547" y="2867025"/>
                    <a:pt x="723900" y="2867025"/>
                  </a:cubicBezTo>
                  <a:cubicBezTo>
                    <a:pt x="960253" y="2867025"/>
                    <a:pt x="1152525" y="2674753"/>
                    <a:pt x="1152525" y="2438400"/>
                  </a:cubicBezTo>
                  <a:cubicBezTo>
                    <a:pt x="1152525" y="2256092"/>
                    <a:pt x="1037644" y="2101091"/>
                    <a:pt x="876872" y="2039236"/>
                  </a:cubicBezTo>
                  <a:cubicBezTo>
                    <a:pt x="925620" y="1359865"/>
                    <a:pt x="1399661" y="787260"/>
                    <a:pt x="2059048" y="623888"/>
                  </a:cubicBezTo>
                  <a:cubicBezTo>
                    <a:pt x="2130362" y="761781"/>
                    <a:pt x="2272732" y="857250"/>
                    <a:pt x="2438400" y="857250"/>
                  </a:cubicBezTo>
                  <a:cubicBezTo>
                    <a:pt x="2604069" y="857250"/>
                    <a:pt x="2746439" y="761781"/>
                    <a:pt x="2817752" y="623888"/>
                  </a:cubicBezTo>
                  <a:cubicBezTo>
                    <a:pt x="3477139" y="787251"/>
                    <a:pt x="3951180" y="1359856"/>
                    <a:pt x="3999929" y="2039226"/>
                  </a:cubicBezTo>
                  <a:cubicBezTo>
                    <a:pt x="3839156" y="2101091"/>
                    <a:pt x="3724275" y="2256092"/>
                    <a:pt x="3724275" y="2438400"/>
                  </a:cubicBezTo>
                  <a:cubicBezTo>
                    <a:pt x="3724275" y="2674753"/>
                    <a:pt x="3916547" y="2867025"/>
                    <a:pt x="4152900" y="2867025"/>
                  </a:cubicBezTo>
                  <a:cubicBezTo>
                    <a:pt x="4389254" y="2867025"/>
                    <a:pt x="4581525" y="2674753"/>
                    <a:pt x="4581525" y="2438400"/>
                  </a:cubicBezTo>
                  <a:cubicBezTo>
                    <a:pt x="4581525" y="2248472"/>
                    <a:pt x="4456548" y="2088890"/>
                    <a:pt x="4285117" y="2032778"/>
                  </a:cubicBezTo>
                  <a:cubicBezTo>
                    <a:pt x="4246036" y="1423416"/>
                    <a:pt x="3919090" y="881263"/>
                    <a:pt x="3423247" y="571500"/>
                  </a:cubicBezTo>
                  <a:lnTo>
                    <a:pt x="4010025" y="571500"/>
                  </a:lnTo>
                  <a:lnTo>
                    <a:pt x="4010025" y="714375"/>
                  </a:lnTo>
                  <a:cubicBezTo>
                    <a:pt x="4010025" y="793347"/>
                    <a:pt x="4073928" y="857250"/>
                    <a:pt x="4152900" y="857250"/>
                  </a:cubicBezTo>
                  <a:lnTo>
                    <a:pt x="4733925" y="857250"/>
                  </a:lnTo>
                  <a:cubicBezTo>
                    <a:pt x="4812897" y="857250"/>
                    <a:pt x="4876800" y="793347"/>
                    <a:pt x="4876800" y="714375"/>
                  </a:cubicBezTo>
                  <a:lnTo>
                    <a:pt x="4876800" y="142875"/>
                  </a:lnTo>
                  <a:cubicBezTo>
                    <a:pt x="4876800" y="63903"/>
                    <a:pt x="4812897" y="0"/>
                    <a:pt x="47339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CC039FFF-2FC1-C449-8853-D8FD5118990E}"/>
                </a:ext>
              </a:extLst>
            </p:cNvPr>
            <p:cNvSpPr/>
            <p:nvPr/>
          </p:nvSpPr>
          <p:spPr>
            <a:xfrm>
              <a:off x="5117724" y="5286375"/>
              <a:ext cx="1956551" cy="581025"/>
            </a:xfrm>
            <a:custGeom>
              <a:avLst/>
              <a:gdLst>
                <a:gd name="connsiteX0" fmla="*/ 1950302 w 1956551"/>
                <a:gd name="connsiteY0" fmla="*/ 403812 h 581025"/>
                <a:gd name="connsiteX1" fmla="*/ 1406901 w 1956551"/>
                <a:gd name="connsiteY1" fmla="*/ 0 h 581025"/>
                <a:gd name="connsiteX2" fmla="*/ 549651 w 1956551"/>
                <a:gd name="connsiteY2" fmla="*/ 0 h 581025"/>
                <a:gd name="connsiteX3" fmla="*/ 6250 w 1956551"/>
                <a:gd name="connsiteY3" fmla="*/ 403812 h 581025"/>
                <a:gd name="connsiteX4" fmla="*/ 145219 w 1956551"/>
                <a:gd name="connsiteY4" fmla="*/ 581025 h 581025"/>
                <a:gd name="connsiteX5" fmla="*/ 1811332 w 1956551"/>
                <a:gd name="connsiteY5" fmla="*/ 581025 h 581025"/>
                <a:gd name="connsiteX6" fmla="*/ 1950302 w 1956551"/>
                <a:gd name="connsiteY6" fmla="*/ 403812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6551" h="581025">
                  <a:moveTo>
                    <a:pt x="1950302" y="403812"/>
                  </a:moveTo>
                  <a:cubicBezTo>
                    <a:pt x="1875569" y="175127"/>
                    <a:pt x="1660266" y="0"/>
                    <a:pt x="1406901" y="0"/>
                  </a:cubicBezTo>
                  <a:lnTo>
                    <a:pt x="549651" y="0"/>
                  </a:lnTo>
                  <a:cubicBezTo>
                    <a:pt x="296286" y="0"/>
                    <a:pt x="80983" y="175127"/>
                    <a:pt x="6250" y="403812"/>
                  </a:cubicBezTo>
                  <a:cubicBezTo>
                    <a:pt x="-22563" y="491985"/>
                    <a:pt x="52446" y="581025"/>
                    <a:pt x="145219" y="581025"/>
                  </a:cubicBezTo>
                  <a:lnTo>
                    <a:pt x="1811332" y="581025"/>
                  </a:lnTo>
                  <a:cubicBezTo>
                    <a:pt x="1904096" y="581025"/>
                    <a:pt x="1979115" y="491985"/>
                    <a:pt x="1950302" y="4038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E254C99E-C743-BB49-B659-83BCEBF9EB21}"/>
                </a:ext>
              </a:extLst>
            </p:cNvPr>
            <p:cNvSpPr/>
            <p:nvPr/>
          </p:nvSpPr>
          <p:spPr>
            <a:xfrm>
              <a:off x="4810123" y="2242746"/>
              <a:ext cx="2571752" cy="2821419"/>
            </a:xfrm>
            <a:custGeom>
              <a:avLst/>
              <a:gdLst>
                <a:gd name="connsiteX0" fmla="*/ 2547749 w 2571752"/>
                <a:gd name="connsiteY0" fmla="*/ 1678505 h 2821419"/>
                <a:gd name="connsiteX1" fmla="*/ 1428751 w 2571752"/>
                <a:gd name="connsiteY1" fmla="*/ 0 h 2821419"/>
                <a:gd name="connsiteX2" fmla="*/ 1428751 w 2571752"/>
                <a:gd name="connsiteY2" fmla="*/ 1355446 h 2821419"/>
                <a:gd name="connsiteX3" fmla="*/ 1714501 w 2571752"/>
                <a:gd name="connsiteY3" fmla="*/ 1757753 h 2821419"/>
                <a:gd name="connsiteX4" fmla="*/ 1285876 w 2571752"/>
                <a:gd name="connsiteY4" fmla="*/ 2186378 h 2821419"/>
                <a:gd name="connsiteX5" fmla="*/ 857251 w 2571752"/>
                <a:gd name="connsiteY5" fmla="*/ 1757753 h 2821419"/>
                <a:gd name="connsiteX6" fmla="*/ 1143001 w 2571752"/>
                <a:gd name="connsiteY6" fmla="*/ 1355446 h 2821419"/>
                <a:gd name="connsiteX7" fmla="*/ 1143001 w 2571752"/>
                <a:gd name="connsiteY7" fmla="*/ 0 h 2821419"/>
                <a:gd name="connsiteX8" fmla="*/ 24004 w 2571752"/>
                <a:gd name="connsiteY8" fmla="*/ 1678505 h 2821419"/>
                <a:gd name="connsiteX9" fmla="*/ 41864 w 2571752"/>
                <a:gd name="connsiteY9" fmla="*/ 1858775 h 2821419"/>
                <a:gd name="connsiteX10" fmla="*/ 536516 w 2571752"/>
                <a:gd name="connsiteY10" fmla="*/ 2821419 h 2821419"/>
                <a:gd name="connsiteX11" fmla="*/ 857251 w 2571752"/>
                <a:gd name="connsiteY11" fmla="*/ 2757878 h 2821419"/>
                <a:gd name="connsiteX12" fmla="*/ 1714501 w 2571752"/>
                <a:gd name="connsiteY12" fmla="*/ 2757878 h 2821419"/>
                <a:gd name="connsiteX13" fmla="*/ 2035237 w 2571752"/>
                <a:gd name="connsiteY13" fmla="*/ 2821400 h 2821419"/>
                <a:gd name="connsiteX14" fmla="*/ 2529889 w 2571752"/>
                <a:gd name="connsiteY14" fmla="*/ 1858775 h 2821419"/>
                <a:gd name="connsiteX15" fmla="*/ 2547749 w 2571752"/>
                <a:gd name="connsiteY15" fmla="*/ 1678505 h 28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1752" h="2821419">
                  <a:moveTo>
                    <a:pt x="2547749" y="1678505"/>
                  </a:moveTo>
                  <a:lnTo>
                    <a:pt x="1428751" y="0"/>
                  </a:lnTo>
                  <a:lnTo>
                    <a:pt x="1428751" y="1355446"/>
                  </a:lnTo>
                  <a:cubicBezTo>
                    <a:pt x="1594696" y="1414625"/>
                    <a:pt x="1714501" y="1571730"/>
                    <a:pt x="1714501" y="1757753"/>
                  </a:cubicBezTo>
                  <a:cubicBezTo>
                    <a:pt x="1714501" y="1994106"/>
                    <a:pt x="1522230" y="2186378"/>
                    <a:pt x="1285876" y="2186378"/>
                  </a:cubicBezTo>
                  <a:cubicBezTo>
                    <a:pt x="1049523" y="2186378"/>
                    <a:pt x="857251" y="1994106"/>
                    <a:pt x="857251" y="1757753"/>
                  </a:cubicBezTo>
                  <a:cubicBezTo>
                    <a:pt x="857251" y="1571730"/>
                    <a:pt x="977057" y="1414625"/>
                    <a:pt x="1143001" y="1355446"/>
                  </a:cubicBezTo>
                  <a:lnTo>
                    <a:pt x="1143001" y="0"/>
                  </a:lnTo>
                  <a:lnTo>
                    <a:pt x="24004" y="1678505"/>
                  </a:lnTo>
                  <a:cubicBezTo>
                    <a:pt x="-13810" y="1735150"/>
                    <a:pt x="-6276" y="1810636"/>
                    <a:pt x="41864" y="1858775"/>
                  </a:cubicBezTo>
                  <a:cubicBezTo>
                    <a:pt x="304154" y="2121065"/>
                    <a:pt x="471813" y="2458965"/>
                    <a:pt x="536516" y="2821419"/>
                  </a:cubicBezTo>
                  <a:cubicBezTo>
                    <a:pt x="635766" y="2781157"/>
                    <a:pt x="743713" y="2757878"/>
                    <a:pt x="857251" y="2757878"/>
                  </a:cubicBezTo>
                  <a:lnTo>
                    <a:pt x="1714501" y="2757878"/>
                  </a:lnTo>
                  <a:cubicBezTo>
                    <a:pt x="1828040" y="2757878"/>
                    <a:pt x="1935986" y="2781148"/>
                    <a:pt x="2035237" y="2821400"/>
                  </a:cubicBezTo>
                  <a:cubicBezTo>
                    <a:pt x="2099940" y="2458927"/>
                    <a:pt x="2267599" y="2121065"/>
                    <a:pt x="2529889" y="1858775"/>
                  </a:cubicBezTo>
                  <a:cubicBezTo>
                    <a:pt x="2578028" y="1810636"/>
                    <a:pt x="2585563" y="1735150"/>
                    <a:pt x="2547749" y="16785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CE799B80-5756-BD4A-93F1-06C627E96128}"/>
                </a:ext>
              </a:extLst>
            </p:cNvPr>
            <p:cNvSpPr/>
            <p:nvPr/>
          </p:nvSpPr>
          <p:spPr>
            <a:xfrm>
              <a:off x="5953125" y="3857625"/>
              <a:ext cx="285750" cy="285750"/>
            </a:xfrm>
            <a:custGeom>
              <a:avLst/>
              <a:gdLst>
                <a:gd name="connsiteX0" fmla="*/ 142875 w 285750"/>
                <a:gd name="connsiteY0" fmla="*/ 0 h 285750"/>
                <a:gd name="connsiteX1" fmla="*/ 0 w 285750"/>
                <a:gd name="connsiteY1" fmla="*/ 142875 h 285750"/>
                <a:gd name="connsiteX2" fmla="*/ 142875 w 285750"/>
                <a:gd name="connsiteY2" fmla="*/ 285750 h 285750"/>
                <a:gd name="connsiteX3" fmla="*/ 285750 w 285750"/>
                <a:gd name="connsiteY3" fmla="*/ 142875 h 285750"/>
                <a:gd name="connsiteX4" fmla="*/ 142875 w 285750"/>
                <a:gd name="connsiteY4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85750">
                  <a:moveTo>
                    <a:pt x="142875" y="0"/>
                  </a:moveTo>
                  <a:cubicBezTo>
                    <a:pt x="64046" y="0"/>
                    <a:pt x="0" y="64046"/>
                    <a:pt x="0" y="142875"/>
                  </a:cubicBezTo>
                  <a:cubicBezTo>
                    <a:pt x="0" y="221704"/>
                    <a:pt x="64046" y="285750"/>
                    <a:pt x="142875" y="285750"/>
                  </a:cubicBezTo>
                  <a:cubicBezTo>
                    <a:pt x="221704" y="285750"/>
                    <a:pt x="285750" y="221704"/>
                    <a:pt x="285750" y="142875"/>
                  </a:cubicBezTo>
                  <a:cubicBezTo>
                    <a:pt x="285750" y="64046"/>
                    <a:pt x="221704" y="0"/>
                    <a:pt x="1428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29" name="Graphic 27">
            <a:extLst>
              <a:ext uri="{FF2B5EF4-FFF2-40B4-BE49-F238E27FC236}">
                <a16:creationId xmlns:a16="http://schemas.microsoft.com/office/drawing/2014/main" id="{A3B16B0E-C3B0-0B48-95FF-FBDAF0111B29}"/>
              </a:ext>
            </a:extLst>
          </p:cNvPr>
          <p:cNvGrpSpPr>
            <a:grpSpLocks noChangeAspect="1"/>
          </p:cNvGrpSpPr>
          <p:nvPr/>
        </p:nvGrpSpPr>
        <p:grpSpPr>
          <a:xfrm>
            <a:off x="7384200" y="5341755"/>
            <a:ext cx="556964" cy="423719"/>
            <a:chOff x="5645142" y="3085444"/>
            <a:chExt cx="896996" cy="682404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01517CF2-B8DF-2843-BDB8-210688713DA3}"/>
                </a:ext>
              </a:extLst>
            </p:cNvPr>
            <p:cNvSpPr/>
            <p:nvPr/>
          </p:nvSpPr>
          <p:spPr>
            <a:xfrm>
              <a:off x="6225628" y="3178911"/>
              <a:ext cx="316510" cy="495616"/>
            </a:xfrm>
            <a:custGeom>
              <a:avLst/>
              <a:gdLst>
                <a:gd name="connsiteX0" fmla="*/ 310951 w 316510"/>
                <a:gd name="connsiteY0" fmla="*/ 234266 h 495616"/>
                <a:gd name="connsiteX1" fmla="*/ 82024 w 316510"/>
                <a:gd name="connsiteY1" fmla="*/ 5339 h 495616"/>
                <a:gd name="connsiteX2" fmla="*/ 55191 w 316510"/>
                <a:gd name="connsiteY2" fmla="*/ 5339 h 495616"/>
                <a:gd name="connsiteX3" fmla="*/ 5560 w 316510"/>
                <a:gd name="connsiteY3" fmla="*/ 54970 h 495616"/>
                <a:gd name="connsiteX4" fmla="*/ 5560 w 316510"/>
                <a:gd name="connsiteY4" fmla="*/ 81813 h 495616"/>
                <a:gd name="connsiteX5" fmla="*/ 171444 w 316510"/>
                <a:gd name="connsiteY5" fmla="*/ 247678 h 495616"/>
                <a:gd name="connsiteX6" fmla="*/ 5569 w 316510"/>
                <a:gd name="connsiteY6" fmla="*/ 413572 h 495616"/>
                <a:gd name="connsiteX7" fmla="*/ 5569 w 316510"/>
                <a:gd name="connsiteY7" fmla="*/ 440414 h 495616"/>
                <a:gd name="connsiteX8" fmla="*/ 55201 w 316510"/>
                <a:gd name="connsiteY8" fmla="*/ 490045 h 495616"/>
                <a:gd name="connsiteX9" fmla="*/ 68622 w 316510"/>
                <a:gd name="connsiteY9" fmla="*/ 495617 h 495616"/>
                <a:gd name="connsiteX10" fmla="*/ 82043 w 316510"/>
                <a:gd name="connsiteY10" fmla="*/ 490045 h 495616"/>
                <a:gd name="connsiteX11" fmla="*/ 310951 w 316510"/>
                <a:gd name="connsiteY11" fmla="*/ 261128 h 495616"/>
                <a:gd name="connsiteX12" fmla="*/ 310951 w 316510"/>
                <a:gd name="connsiteY12" fmla="*/ 234266 h 495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6510" h="495616">
                  <a:moveTo>
                    <a:pt x="310951" y="234266"/>
                  </a:moveTo>
                  <a:lnTo>
                    <a:pt x="82024" y="5339"/>
                  </a:lnTo>
                  <a:cubicBezTo>
                    <a:pt x="74905" y="-1780"/>
                    <a:pt x="62310" y="-1780"/>
                    <a:pt x="55191" y="5339"/>
                  </a:cubicBezTo>
                  <a:lnTo>
                    <a:pt x="5560" y="54970"/>
                  </a:lnTo>
                  <a:cubicBezTo>
                    <a:pt x="-1853" y="62383"/>
                    <a:pt x="-1853" y="74400"/>
                    <a:pt x="5560" y="81813"/>
                  </a:cubicBezTo>
                  <a:lnTo>
                    <a:pt x="171444" y="247678"/>
                  </a:lnTo>
                  <a:lnTo>
                    <a:pt x="5569" y="413572"/>
                  </a:lnTo>
                  <a:cubicBezTo>
                    <a:pt x="-1844" y="420985"/>
                    <a:pt x="-1844" y="433001"/>
                    <a:pt x="5569" y="440414"/>
                  </a:cubicBezTo>
                  <a:lnTo>
                    <a:pt x="55201" y="490045"/>
                  </a:lnTo>
                  <a:cubicBezTo>
                    <a:pt x="58760" y="493605"/>
                    <a:pt x="63591" y="495617"/>
                    <a:pt x="68622" y="495617"/>
                  </a:cubicBezTo>
                  <a:cubicBezTo>
                    <a:pt x="73643" y="495617"/>
                    <a:pt x="78484" y="493605"/>
                    <a:pt x="82043" y="490045"/>
                  </a:cubicBezTo>
                  <a:lnTo>
                    <a:pt x="310951" y="261128"/>
                  </a:lnTo>
                  <a:cubicBezTo>
                    <a:pt x="318364" y="253705"/>
                    <a:pt x="318364" y="241679"/>
                    <a:pt x="310951" y="234266"/>
                  </a:cubicBezTo>
                  <a:close/>
                </a:path>
              </a:pathLst>
            </a:custGeom>
            <a:grpFill/>
            <a:ln w="94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564ACA2-A7CE-2440-84CF-6DC763496DCD}"/>
                </a:ext>
              </a:extLst>
            </p:cNvPr>
            <p:cNvSpPr/>
            <p:nvPr/>
          </p:nvSpPr>
          <p:spPr>
            <a:xfrm>
              <a:off x="5645142" y="3178707"/>
              <a:ext cx="316532" cy="495811"/>
            </a:xfrm>
            <a:custGeom>
              <a:avLst/>
              <a:gdLst>
                <a:gd name="connsiteX0" fmla="*/ 310942 w 316532"/>
                <a:gd name="connsiteY0" fmla="*/ 413776 h 495811"/>
                <a:gd name="connsiteX1" fmla="*/ 145086 w 316532"/>
                <a:gd name="connsiteY1" fmla="*/ 247901 h 495811"/>
                <a:gd name="connsiteX2" fmla="*/ 310970 w 316532"/>
                <a:gd name="connsiteY2" fmla="*/ 82036 h 495811"/>
                <a:gd name="connsiteX3" fmla="*/ 316532 w 316532"/>
                <a:gd name="connsiteY3" fmla="*/ 68615 h 495811"/>
                <a:gd name="connsiteX4" fmla="*/ 310970 w 316532"/>
                <a:gd name="connsiteY4" fmla="*/ 55194 h 495811"/>
                <a:gd name="connsiteX5" fmla="*/ 261339 w 316532"/>
                <a:gd name="connsiteY5" fmla="*/ 5562 h 495811"/>
                <a:gd name="connsiteX6" fmla="*/ 247918 w 316532"/>
                <a:gd name="connsiteY6" fmla="*/ 0 h 495811"/>
                <a:gd name="connsiteX7" fmla="*/ 234497 w 316532"/>
                <a:gd name="connsiteY7" fmla="*/ 5562 h 495811"/>
                <a:gd name="connsiteX8" fmla="*/ 5560 w 316532"/>
                <a:gd name="connsiteY8" fmla="*/ 234470 h 495811"/>
                <a:gd name="connsiteX9" fmla="*/ 5560 w 316532"/>
                <a:gd name="connsiteY9" fmla="*/ 261322 h 495811"/>
                <a:gd name="connsiteX10" fmla="*/ 234487 w 316532"/>
                <a:gd name="connsiteY10" fmla="*/ 490240 h 495811"/>
                <a:gd name="connsiteX11" fmla="*/ 247908 w 316532"/>
                <a:gd name="connsiteY11" fmla="*/ 495812 h 495811"/>
                <a:gd name="connsiteX12" fmla="*/ 261329 w 316532"/>
                <a:gd name="connsiteY12" fmla="*/ 490240 h 495811"/>
                <a:gd name="connsiteX13" fmla="*/ 310961 w 316532"/>
                <a:gd name="connsiteY13" fmla="*/ 440609 h 495811"/>
                <a:gd name="connsiteX14" fmla="*/ 310942 w 316532"/>
                <a:gd name="connsiteY14" fmla="*/ 413776 h 49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6532" h="495811">
                  <a:moveTo>
                    <a:pt x="310942" y="413776"/>
                  </a:moveTo>
                  <a:lnTo>
                    <a:pt x="145086" y="247901"/>
                  </a:lnTo>
                  <a:lnTo>
                    <a:pt x="310970" y="82036"/>
                  </a:lnTo>
                  <a:cubicBezTo>
                    <a:pt x="314530" y="78476"/>
                    <a:pt x="316532" y="73655"/>
                    <a:pt x="316532" y="68615"/>
                  </a:cubicBezTo>
                  <a:cubicBezTo>
                    <a:pt x="316532" y="63584"/>
                    <a:pt x="314539" y="58753"/>
                    <a:pt x="310970" y="55194"/>
                  </a:cubicBezTo>
                  <a:lnTo>
                    <a:pt x="261339" y="5562"/>
                  </a:lnTo>
                  <a:cubicBezTo>
                    <a:pt x="257779" y="2003"/>
                    <a:pt x="252948" y="0"/>
                    <a:pt x="247918" y="0"/>
                  </a:cubicBezTo>
                  <a:cubicBezTo>
                    <a:pt x="242887" y="0"/>
                    <a:pt x="238056" y="2003"/>
                    <a:pt x="234497" y="5562"/>
                  </a:cubicBezTo>
                  <a:lnTo>
                    <a:pt x="5560" y="234470"/>
                  </a:lnTo>
                  <a:cubicBezTo>
                    <a:pt x="-1853" y="241883"/>
                    <a:pt x="-1853" y="253900"/>
                    <a:pt x="5560" y="261322"/>
                  </a:cubicBezTo>
                  <a:lnTo>
                    <a:pt x="234487" y="490240"/>
                  </a:lnTo>
                  <a:cubicBezTo>
                    <a:pt x="238046" y="493799"/>
                    <a:pt x="242878" y="495812"/>
                    <a:pt x="247908" y="495812"/>
                  </a:cubicBezTo>
                  <a:cubicBezTo>
                    <a:pt x="252939" y="495812"/>
                    <a:pt x="257770" y="493799"/>
                    <a:pt x="261329" y="490240"/>
                  </a:cubicBezTo>
                  <a:lnTo>
                    <a:pt x="310961" y="440609"/>
                  </a:lnTo>
                  <a:cubicBezTo>
                    <a:pt x="318374" y="433205"/>
                    <a:pt x="318374" y="421189"/>
                    <a:pt x="310942" y="413776"/>
                  </a:cubicBezTo>
                  <a:close/>
                </a:path>
              </a:pathLst>
            </a:custGeom>
            <a:grpFill/>
            <a:ln w="94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76D4A667-9E2F-B041-A4BB-F8388566EF79}"/>
                </a:ext>
              </a:extLst>
            </p:cNvPr>
            <p:cNvSpPr/>
            <p:nvPr/>
          </p:nvSpPr>
          <p:spPr>
            <a:xfrm>
              <a:off x="5961155" y="3085444"/>
              <a:ext cx="264974" cy="682404"/>
            </a:xfrm>
            <a:custGeom>
              <a:avLst/>
              <a:gdLst>
                <a:gd name="connsiteX0" fmla="*/ 262668 w 264974"/>
                <a:gd name="connsiteY0" fmla="*/ 21791 h 682404"/>
                <a:gd name="connsiteX1" fmla="*/ 251373 w 264974"/>
                <a:gd name="connsiteY1" fmla="*/ 12660 h 682404"/>
                <a:gd name="connsiteX2" fmla="*/ 211138 w 264974"/>
                <a:gd name="connsiteY2" fmla="*/ 786 h 682404"/>
                <a:gd name="connsiteX3" fmla="*/ 187561 w 264974"/>
                <a:gd name="connsiteY3" fmla="*/ 13618 h 682404"/>
                <a:gd name="connsiteX4" fmla="*/ 776 w 264974"/>
                <a:gd name="connsiteY4" fmla="*/ 646166 h 682404"/>
                <a:gd name="connsiteX5" fmla="*/ 2304 w 264974"/>
                <a:gd name="connsiteY5" fmla="*/ 660602 h 682404"/>
                <a:gd name="connsiteX6" fmla="*/ 13599 w 264974"/>
                <a:gd name="connsiteY6" fmla="*/ 669743 h 682404"/>
                <a:gd name="connsiteX7" fmla="*/ 53834 w 264974"/>
                <a:gd name="connsiteY7" fmla="*/ 681617 h 682404"/>
                <a:gd name="connsiteX8" fmla="*/ 59216 w 264974"/>
                <a:gd name="connsiteY8" fmla="*/ 682404 h 682404"/>
                <a:gd name="connsiteX9" fmla="*/ 77411 w 264974"/>
                <a:gd name="connsiteY9" fmla="*/ 668784 h 682404"/>
                <a:gd name="connsiteX10" fmla="*/ 264196 w 264974"/>
                <a:gd name="connsiteY10" fmla="*/ 36227 h 682404"/>
                <a:gd name="connsiteX11" fmla="*/ 262668 w 264974"/>
                <a:gd name="connsiteY11" fmla="*/ 21791 h 682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4974" h="682404">
                  <a:moveTo>
                    <a:pt x="262668" y="21791"/>
                  </a:moveTo>
                  <a:cubicBezTo>
                    <a:pt x="260257" y="17367"/>
                    <a:pt x="256194" y="14083"/>
                    <a:pt x="251373" y="12660"/>
                  </a:cubicBezTo>
                  <a:lnTo>
                    <a:pt x="211138" y="786"/>
                  </a:lnTo>
                  <a:cubicBezTo>
                    <a:pt x="201096" y="-2195"/>
                    <a:pt x="190522" y="3567"/>
                    <a:pt x="187561" y="13618"/>
                  </a:cubicBezTo>
                  <a:lnTo>
                    <a:pt x="776" y="646166"/>
                  </a:lnTo>
                  <a:cubicBezTo>
                    <a:pt x="-648" y="650997"/>
                    <a:pt x="-97" y="656189"/>
                    <a:pt x="2304" y="660602"/>
                  </a:cubicBezTo>
                  <a:cubicBezTo>
                    <a:pt x="4705" y="665035"/>
                    <a:pt x="8777" y="668309"/>
                    <a:pt x="13599" y="669743"/>
                  </a:cubicBezTo>
                  <a:lnTo>
                    <a:pt x="53834" y="681617"/>
                  </a:lnTo>
                  <a:cubicBezTo>
                    <a:pt x="55628" y="682148"/>
                    <a:pt x="57441" y="682404"/>
                    <a:pt x="59216" y="682404"/>
                  </a:cubicBezTo>
                  <a:cubicBezTo>
                    <a:pt x="67407" y="682404"/>
                    <a:pt x="74972" y="677051"/>
                    <a:pt x="77411" y="668784"/>
                  </a:cubicBezTo>
                  <a:lnTo>
                    <a:pt x="264196" y="36227"/>
                  </a:lnTo>
                  <a:cubicBezTo>
                    <a:pt x="265619" y="31396"/>
                    <a:pt x="265078" y="26204"/>
                    <a:pt x="262668" y="21791"/>
                  </a:cubicBezTo>
                  <a:close/>
                </a:path>
              </a:pathLst>
            </a:custGeom>
            <a:grpFill/>
            <a:ln w="94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</p:spTree>
    <p:extLst>
      <p:ext uri="{BB962C8B-B14F-4D97-AF65-F5344CB8AC3E}">
        <p14:creationId xmlns:p14="http://schemas.microsoft.com/office/powerpoint/2010/main" val="3189694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A0FEE4-A227-214C-BA97-D1F01550F363}"/>
              </a:ext>
            </a:extLst>
          </p:cNvPr>
          <p:cNvSpPr txBox="1"/>
          <p:nvPr/>
        </p:nvSpPr>
        <p:spPr>
          <a:xfrm>
            <a:off x="587375" y="1579346"/>
            <a:ext cx="3426485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5040EF-FB6C-F64A-88D0-46208E94376A}"/>
              </a:ext>
            </a:extLst>
          </p:cNvPr>
          <p:cNvSpPr/>
          <p:nvPr/>
        </p:nvSpPr>
        <p:spPr>
          <a:xfrm>
            <a:off x="587375" y="2263623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grpSp>
        <p:nvGrpSpPr>
          <p:cNvPr id="4" name="Graphic 2">
            <a:extLst>
              <a:ext uri="{FF2B5EF4-FFF2-40B4-BE49-F238E27FC236}">
                <a16:creationId xmlns:a16="http://schemas.microsoft.com/office/drawing/2014/main" id="{1618CE06-10A5-A241-A772-6C44B3FE8089}"/>
              </a:ext>
            </a:extLst>
          </p:cNvPr>
          <p:cNvGrpSpPr>
            <a:grpSpLocks noChangeAspect="1"/>
          </p:cNvGrpSpPr>
          <p:nvPr/>
        </p:nvGrpSpPr>
        <p:grpSpPr>
          <a:xfrm>
            <a:off x="4722002" y="2263623"/>
            <a:ext cx="6882623" cy="3343310"/>
            <a:chOff x="0" y="468711"/>
            <a:chExt cx="12192986" cy="5922877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41145511-2138-124A-A041-EBA5ADD89062}"/>
                </a:ext>
              </a:extLst>
            </p:cNvPr>
            <p:cNvSpPr/>
            <p:nvPr/>
          </p:nvSpPr>
          <p:spPr>
            <a:xfrm>
              <a:off x="9030303" y="5380599"/>
              <a:ext cx="2243569" cy="400255"/>
            </a:xfrm>
            <a:custGeom>
              <a:avLst/>
              <a:gdLst>
                <a:gd name="connsiteX0" fmla="*/ 2243569 w 2243569"/>
                <a:gd name="connsiteY0" fmla="*/ 200127 h 400255"/>
                <a:gd name="connsiteX1" fmla="*/ 1121785 w 2243569"/>
                <a:gd name="connsiteY1" fmla="*/ 400255 h 400255"/>
                <a:gd name="connsiteX2" fmla="*/ 0 w 2243569"/>
                <a:gd name="connsiteY2" fmla="*/ 200127 h 400255"/>
                <a:gd name="connsiteX3" fmla="*/ 1121785 w 2243569"/>
                <a:gd name="connsiteY3" fmla="*/ 0 h 400255"/>
                <a:gd name="connsiteX4" fmla="*/ 2243569 w 2243569"/>
                <a:gd name="connsiteY4" fmla="*/ 200127 h 40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3569" h="400255">
                  <a:moveTo>
                    <a:pt x="2243569" y="200127"/>
                  </a:moveTo>
                  <a:cubicBezTo>
                    <a:pt x="2243569" y="310655"/>
                    <a:pt x="1741329" y="400255"/>
                    <a:pt x="1121785" y="400255"/>
                  </a:cubicBezTo>
                  <a:cubicBezTo>
                    <a:pt x="502240" y="400255"/>
                    <a:pt x="0" y="310655"/>
                    <a:pt x="0" y="200127"/>
                  </a:cubicBezTo>
                  <a:cubicBezTo>
                    <a:pt x="0" y="89600"/>
                    <a:pt x="502240" y="0"/>
                    <a:pt x="1121785" y="0"/>
                  </a:cubicBezTo>
                  <a:cubicBezTo>
                    <a:pt x="1741329" y="0"/>
                    <a:pt x="2243569" y="89600"/>
                    <a:pt x="2243569" y="200127"/>
                  </a:cubicBezTo>
                  <a:close/>
                </a:path>
              </a:pathLst>
            </a:custGeom>
            <a:solidFill>
              <a:srgbClr val="CAF0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0381D93-BD4A-8B40-B111-5B584501E987}"/>
                </a:ext>
              </a:extLst>
            </p:cNvPr>
            <p:cNvSpPr/>
            <p:nvPr/>
          </p:nvSpPr>
          <p:spPr>
            <a:xfrm>
              <a:off x="5474175" y="5991333"/>
              <a:ext cx="2243569" cy="400255"/>
            </a:xfrm>
            <a:custGeom>
              <a:avLst/>
              <a:gdLst>
                <a:gd name="connsiteX0" fmla="*/ 2243569 w 2243569"/>
                <a:gd name="connsiteY0" fmla="*/ 200128 h 400255"/>
                <a:gd name="connsiteX1" fmla="*/ 1121784 w 2243569"/>
                <a:gd name="connsiteY1" fmla="*/ 400255 h 400255"/>
                <a:gd name="connsiteX2" fmla="*/ 0 w 2243569"/>
                <a:gd name="connsiteY2" fmla="*/ 200128 h 400255"/>
                <a:gd name="connsiteX3" fmla="*/ 1121784 w 2243569"/>
                <a:gd name="connsiteY3" fmla="*/ 0 h 400255"/>
                <a:gd name="connsiteX4" fmla="*/ 2243569 w 2243569"/>
                <a:gd name="connsiteY4" fmla="*/ 200128 h 40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3569" h="400255">
                  <a:moveTo>
                    <a:pt x="2243569" y="200128"/>
                  </a:moveTo>
                  <a:cubicBezTo>
                    <a:pt x="2243569" y="310655"/>
                    <a:pt x="1741329" y="400255"/>
                    <a:pt x="1121784" y="400255"/>
                  </a:cubicBezTo>
                  <a:cubicBezTo>
                    <a:pt x="502240" y="400255"/>
                    <a:pt x="0" y="310655"/>
                    <a:pt x="0" y="200128"/>
                  </a:cubicBezTo>
                  <a:cubicBezTo>
                    <a:pt x="0" y="89600"/>
                    <a:pt x="502240" y="0"/>
                    <a:pt x="1121784" y="0"/>
                  </a:cubicBezTo>
                  <a:cubicBezTo>
                    <a:pt x="1741329" y="0"/>
                    <a:pt x="2243569" y="89601"/>
                    <a:pt x="2243569" y="20012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C1CDA01-2328-194E-B0E4-88ECADF46050}"/>
                </a:ext>
              </a:extLst>
            </p:cNvPr>
            <p:cNvSpPr/>
            <p:nvPr/>
          </p:nvSpPr>
          <p:spPr>
            <a:xfrm>
              <a:off x="9949417" y="5919366"/>
              <a:ext cx="2243569" cy="400255"/>
            </a:xfrm>
            <a:custGeom>
              <a:avLst/>
              <a:gdLst>
                <a:gd name="connsiteX0" fmla="*/ 2243569 w 2243569"/>
                <a:gd name="connsiteY0" fmla="*/ 200127 h 400255"/>
                <a:gd name="connsiteX1" fmla="*/ 1121784 w 2243569"/>
                <a:gd name="connsiteY1" fmla="*/ 400255 h 400255"/>
                <a:gd name="connsiteX2" fmla="*/ 0 w 2243569"/>
                <a:gd name="connsiteY2" fmla="*/ 200127 h 400255"/>
                <a:gd name="connsiteX3" fmla="*/ 1121784 w 2243569"/>
                <a:gd name="connsiteY3" fmla="*/ 0 h 400255"/>
                <a:gd name="connsiteX4" fmla="*/ 2243569 w 2243569"/>
                <a:gd name="connsiteY4" fmla="*/ 200127 h 40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3569" h="400255">
                  <a:moveTo>
                    <a:pt x="2243569" y="200127"/>
                  </a:moveTo>
                  <a:cubicBezTo>
                    <a:pt x="2243569" y="310655"/>
                    <a:pt x="1741329" y="400255"/>
                    <a:pt x="1121784" y="400255"/>
                  </a:cubicBezTo>
                  <a:cubicBezTo>
                    <a:pt x="502240" y="400255"/>
                    <a:pt x="0" y="310655"/>
                    <a:pt x="0" y="200127"/>
                  </a:cubicBezTo>
                  <a:cubicBezTo>
                    <a:pt x="0" y="89600"/>
                    <a:pt x="502240" y="0"/>
                    <a:pt x="1121784" y="0"/>
                  </a:cubicBezTo>
                  <a:cubicBezTo>
                    <a:pt x="1741329" y="0"/>
                    <a:pt x="2243569" y="89600"/>
                    <a:pt x="2243569" y="20012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C1BA511D-E604-744C-9058-C043ADDF7840}"/>
                </a:ext>
              </a:extLst>
            </p:cNvPr>
            <p:cNvSpPr/>
            <p:nvPr/>
          </p:nvSpPr>
          <p:spPr>
            <a:xfrm>
              <a:off x="0" y="5253753"/>
              <a:ext cx="4450299" cy="597096"/>
            </a:xfrm>
            <a:custGeom>
              <a:avLst/>
              <a:gdLst>
                <a:gd name="connsiteX0" fmla="*/ 4450299 w 4450299"/>
                <a:gd name="connsiteY0" fmla="*/ 298548 h 597096"/>
                <a:gd name="connsiteX1" fmla="*/ 2225150 w 4450299"/>
                <a:gd name="connsiteY1" fmla="*/ 597096 h 597096"/>
                <a:gd name="connsiteX2" fmla="*/ 0 w 4450299"/>
                <a:gd name="connsiteY2" fmla="*/ 298548 h 597096"/>
                <a:gd name="connsiteX3" fmla="*/ 2225150 w 4450299"/>
                <a:gd name="connsiteY3" fmla="*/ 0 h 597096"/>
                <a:gd name="connsiteX4" fmla="*/ 4450299 w 4450299"/>
                <a:gd name="connsiteY4" fmla="*/ 298548 h 59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0299" h="597096">
                  <a:moveTo>
                    <a:pt x="4450299" y="298548"/>
                  </a:moveTo>
                  <a:cubicBezTo>
                    <a:pt x="4450299" y="463432"/>
                    <a:pt x="3454066" y="597096"/>
                    <a:pt x="2225150" y="597096"/>
                  </a:cubicBezTo>
                  <a:cubicBezTo>
                    <a:pt x="996233" y="597096"/>
                    <a:pt x="0" y="463432"/>
                    <a:pt x="0" y="298548"/>
                  </a:cubicBezTo>
                  <a:cubicBezTo>
                    <a:pt x="0" y="133665"/>
                    <a:pt x="996233" y="0"/>
                    <a:pt x="2225150" y="0"/>
                  </a:cubicBezTo>
                  <a:cubicBezTo>
                    <a:pt x="3454066" y="0"/>
                    <a:pt x="4450299" y="133665"/>
                    <a:pt x="4450299" y="29854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750990E-1996-C146-9820-C1142DE993F7}"/>
                </a:ext>
              </a:extLst>
            </p:cNvPr>
            <p:cNvSpPr/>
            <p:nvPr/>
          </p:nvSpPr>
          <p:spPr>
            <a:xfrm>
              <a:off x="3732977" y="4884114"/>
              <a:ext cx="6550349" cy="800729"/>
            </a:xfrm>
            <a:custGeom>
              <a:avLst/>
              <a:gdLst>
                <a:gd name="connsiteX0" fmla="*/ 6550349 w 6550349"/>
                <a:gd name="connsiteY0" fmla="*/ 400365 h 800729"/>
                <a:gd name="connsiteX1" fmla="*/ 3275175 w 6550349"/>
                <a:gd name="connsiteY1" fmla="*/ 800729 h 800729"/>
                <a:gd name="connsiteX2" fmla="*/ 0 w 6550349"/>
                <a:gd name="connsiteY2" fmla="*/ 400365 h 800729"/>
                <a:gd name="connsiteX3" fmla="*/ 3275175 w 6550349"/>
                <a:gd name="connsiteY3" fmla="*/ 0 h 800729"/>
                <a:gd name="connsiteX4" fmla="*/ 6550349 w 6550349"/>
                <a:gd name="connsiteY4" fmla="*/ 400365 h 80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349" h="800729">
                  <a:moveTo>
                    <a:pt x="6550349" y="400365"/>
                  </a:moveTo>
                  <a:cubicBezTo>
                    <a:pt x="6550349" y="621480"/>
                    <a:pt x="5084004" y="800729"/>
                    <a:pt x="3275175" y="800729"/>
                  </a:cubicBezTo>
                  <a:cubicBezTo>
                    <a:pt x="1466346" y="800729"/>
                    <a:pt x="0" y="621480"/>
                    <a:pt x="0" y="400365"/>
                  </a:cubicBezTo>
                  <a:cubicBezTo>
                    <a:pt x="0" y="179250"/>
                    <a:pt x="1466346" y="0"/>
                    <a:pt x="3275175" y="0"/>
                  </a:cubicBezTo>
                  <a:cubicBezTo>
                    <a:pt x="5084004" y="0"/>
                    <a:pt x="6550349" y="179250"/>
                    <a:pt x="6550349" y="400365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EF2756B3-4D57-AD40-AC30-2FCE3876D17E}"/>
                </a:ext>
              </a:extLst>
            </p:cNvPr>
            <p:cNvSpPr/>
            <p:nvPr/>
          </p:nvSpPr>
          <p:spPr>
            <a:xfrm>
              <a:off x="6349926" y="4229948"/>
              <a:ext cx="1487600" cy="880528"/>
            </a:xfrm>
            <a:custGeom>
              <a:avLst/>
              <a:gdLst>
                <a:gd name="connsiteX0" fmla="*/ 1487600 w 1487600"/>
                <a:gd name="connsiteY0" fmla="*/ 880528 h 880528"/>
                <a:gd name="connsiteX1" fmla="*/ 0 w 1487600"/>
                <a:gd name="connsiteY1" fmla="*/ 880528 h 880528"/>
                <a:gd name="connsiteX2" fmla="*/ 193461 w 1487600"/>
                <a:gd name="connsiteY2" fmla="*/ 0 h 880528"/>
                <a:gd name="connsiteX3" fmla="*/ 1294140 w 1487600"/>
                <a:gd name="connsiteY3" fmla="*/ 0 h 880528"/>
                <a:gd name="connsiteX4" fmla="*/ 1487600 w 1487600"/>
                <a:gd name="connsiteY4" fmla="*/ 880528 h 880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7600" h="880528">
                  <a:moveTo>
                    <a:pt x="1487600" y="880528"/>
                  </a:moveTo>
                  <a:lnTo>
                    <a:pt x="0" y="880528"/>
                  </a:lnTo>
                  <a:lnTo>
                    <a:pt x="193461" y="0"/>
                  </a:lnTo>
                  <a:lnTo>
                    <a:pt x="1294140" y="0"/>
                  </a:lnTo>
                  <a:lnTo>
                    <a:pt x="1487600" y="88052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B904E6D0-D763-9144-AB1E-86D83277083D}"/>
                </a:ext>
              </a:extLst>
            </p:cNvPr>
            <p:cNvSpPr/>
            <p:nvPr/>
          </p:nvSpPr>
          <p:spPr>
            <a:xfrm>
              <a:off x="4207884" y="468711"/>
              <a:ext cx="5771684" cy="3612263"/>
            </a:xfrm>
            <a:custGeom>
              <a:avLst/>
              <a:gdLst>
                <a:gd name="connsiteX0" fmla="*/ 277554 w 5771684"/>
                <a:gd name="connsiteY0" fmla="*/ 0 h 3612263"/>
                <a:gd name="connsiteX1" fmla="*/ 5494075 w 5771684"/>
                <a:gd name="connsiteY1" fmla="*/ 0 h 3612263"/>
                <a:gd name="connsiteX2" fmla="*/ 5771684 w 5771684"/>
                <a:gd name="connsiteY2" fmla="*/ 277352 h 3612263"/>
                <a:gd name="connsiteX3" fmla="*/ 5771684 w 5771684"/>
                <a:gd name="connsiteY3" fmla="*/ 3612263 h 3612263"/>
                <a:gd name="connsiteX4" fmla="*/ 5771684 w 5771684"/>
                <a:gd name="connsiteY4" fmla="*/ 3612263 h 3612263"/>
                <a:gd name="connsiteX5" fmla="*/ 0 w 5771684"/>
                <a:gd name="connsiteY5" fmla="*/ 3612263 h 3612263"/>
                <a:gd name="connsiteX6" fmla="*/ 0 w 5771684"/>
                <a:gd name="connsiteY6" fmla="*/ 3612263 h 3612263"/>
                <a:gd name="connsiteX7" fmla="*/ 0 w 5771684"/>
                <a:gd name="connsiteY7" fmla="*/ 277352 h 3612263"/>
                <a:gd name="connsiteX8" fmla="*/ 277554 w 5771684"/>
                <a:gd name="connsiteY8" fmla="*/ 0 h 361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71684" h="3612263">
                  <a:moveTo>
                    <a:pt x="277554" y="0"/>
                  </a:moveTo>
                  <a:lnTo>
                    <a:pt x="5494075" y="0"/>
                  </a:lnTo>
                  <a:cubicBezTo>
                    <a:pt x="5647394" y="0"/>
                    <a:pt x="5771684" y="124175"/>
                    <a:pt x="5771684" y="277352"/>
                  </a:cubicBezTo>
                  <a:lnTo>
                    <a:pt x="5771684" y="3612263"/>
                  </a:lnTo>
                  <a:lnTo>
                    <a:pt x="5771684" y="3612263"/>
                  </a:lnTo>
                  <a:lnTo>
                    <a:pt x="0" y="3612263"/>
                  </a:lnTo>
                  <a:lnTo>
                    <a:pt x="0" y="3612263"/>
                  </a:lnTo>
                  <a:lnTo>
                    <a:pt x="0" y="277352"/>
                  </a:lnTo>
                  <a:cubicBezTo>
                    <a:pt x="0" y="124196"/>
                    <a:pt x="124256" y="30"/>
                    <a:pt x="277554" y="0"/>
                  </a:cubicBezTo>
                  <a:close/>
                </a:path>
              </a:pathLst>
            </a:custGeom>
            <a:solidFill>
              <a:schemeClr val="accent1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CA805938-DF02-9641-95A4-9E7305AAF1FC}"/>
                </a:ext>
              </a:extLst>
            </p:cNvPr>
            <p:cNvSpPr/>
            <p:nvPr/>
          </p:nvSpPr>
          <p:spPr>
            <a:xfrm>
              <a:off x="4491140" y="760194"/>
              <a:ext cx="5205117" cy="3106905"/>
            </a:xfrm>
            <a:custGeom>
              <a:avLst/>
              <a:gdLst>
                <a:gd name="connsiteX0" fmla="*/ 0 w 5205117"/>
                <a:gd name="connsiteY0" fmla="*/ 0 h 3106905"/>
                <a:gd name="connsiteX1" fmla="*/ 5205118 w 5205117"/>
                <a:gd name="connsiteY1" fmla="*/ 0 h 3106905"/>
                <a:gd name="connsiteX2" fmla="*/ 5205118 w 5205117"/>
                <a:gd name="connsiteY2" fmla="*/ 3106906 h 3106905"/>
                <a:gd name="connsiteX3" fmla="*/ 0 w 5205117"/>
                <a:gd name="connsiteY3" fmla="*/ 3106906 h 310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5117" h="3106905">
                  <a:moveTo>
                    <a:pt x="0" y="0"/>
                  </a:moveTo>
                  <a:lnTo>
                    <a:pt x="5205118" y="0"/>
                  </a:lnTo>
                  <a:lnTo>
                    <a:pt x="5205118" y="3106906"/>
                  </a:lnTo>
                  <a:lnTo>
                    <a:pt x="0" y="3106906"/>
                  </a:ln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29B93942-27E8-A94F-9377-569B201D7D1C}"/>
                </a:ext>
              </a:extLst>
            </p:cNvPr>
            <p:cNvSpPr/>
            <p:nvPr/>
          </p:nvSpPr>
          <p:spPr>
            <a:xfrm>
              <a:off x="4990113" y="3088772"/>
              <a:ext cx="523093" cy="522609"/>
            </a:xfrm>
            <a:custGeom>
              <a:avLst/>
              <a:gdLst>
                <a:gd name="connsiteX0" fmla="*/ 523094 w 523093"/>
                <a:gd name="connsiteY0" fmla="*/ 261305 h 522609"/>
                <a:gd name="connsiteX1" fmla="*/ 261547 w 523093"/>
                <a:gd name="connsiteY1" fmla="*/ 522610 h 522609"/>
                <a:gd name="connsiteX2" fmla="*/ 0 w 523093"/>
                <a:gd name="connsiteY2" fmla="*/ 261305 h 522609"/>
                <a:gd name="connsiteX3" fmla="*/ 261547 w 523093"/>
                <a:gd name="connsiteY3" fmla="*/ 0 h 522609"/>
                <a:gd name="connsiteX4" fmla="*/ 523094 w 523093"/>
                <a:gd name="connsiteY4" fmla="*/ 261305 h 52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093" h="522609">
                  <a:moveTo>
                    <a:pt x="523094" y="261305"/>
                  </a:moveTo>
                  <a:cubicBezTo>
                    <a:pt x="523094" y="405620"/>
                    <a:pt x="405995" y="522610"/>
                    <a:pt x="261547" y="522610"/>
                  </a:cubicBezTo>
                  <a:cubicBezTo>
                    <a:pt x="117099" y="522610"/>
                    <a:pt x="0" y="405620"/>
                    <a:pt x="0" y="261305"/>
                  </a:cubicBezTo>
                  <a:cubicBezTo>
                    <a:pt x="0" y="116990"/>
                    <a:pt x="117098" y="0"/>
                    <a:pt x="261547" y="0"/>
                  </a:cubicBezTo>
                  <a:cubicBezTo>
                    <a:pt x="405995" y="0"/>
                    <a:pt x="523094" y="116990"/>
                    <a:pt x="523094" y="261305"/>
                  </a:cubicBezTo>
                  <a:close/>
                </a:path>
              </a:pathLst>
            </a:custGeom>
            <a:solidFill>
              <a:srgbClr val="F15C4D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8A013AA-E9FD-3046-89C2-AB238DF0E005}"/>
                </a:ext>
              </a:extLst>
            </p:cNvPr>
            <p:cNvSpPr/>
            <p:nvPr/>
          </p:nvSpPr>
          <p:spPr>
            <a:xfrm>
              <a:off x="5862082" y="3088772"/>
              <a:ext cx="523093" cy="522609"/>
            </a:xfrm>
            <a:custGeom>
              <a:avLst/>
              <a:gdLst>
                <a:gd name="connsiteX0" fmla="*/ 523094 w 523093"/>
                <a:gd name="connsiteY0" fmla="*/ 261305 h 522609"/>
                <a:gd name="connsiteX1" fmla="*/ 261547 w 523093"/>
                <a:gd name="connsiteY1" fmla="*/ 522610 h 522609"/>
                <a:gd name="connsiteX2" fmla="*/ 0 w 523093"/>
                <a:gd name="connsiteY2" fmla="*/ 261305 h 522609"/>
                <a:gd name="connsiteX3" fmla="*/ 261547 w 523093"/>
                <a:gd name="connsiteY3" fmla="*/ 0 h 522609"/>
                <a:gd name="connsiteX4" fmla="*/ 523094 w 523093"/>
                <a:gd name="connsiteY4" fmla="*/ 261305 h 52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093" h="522609">
                  <a:moveTo>
                    <a:pt x="523094" y="261305"/>
                  </a:moveTo>
                  <a:cubicBezTo>
                    <a:pt x="523094" y="405620"/>
                    <a:pt x="405995" y="522610"/>
                    <a:pt x="261547" y="522610"/>
                  </a:cubicBezTo>
                  <a:cubicBezTo>
                    <a:pt x="117099" y="522610"/>
                    <a:pt x="0" y="405620"/>
                    <a:pt x="0" y="261305"/>
                  </a:cubicBezTo>
                  <a:cubicBezTo>
                    <a:pt x="0" y="116990"/>
                    <a:pt x="117099" y="0"/>
                    <a:pt x="261547" y="0"/>
                  </a:cubicBezTo>
                  <a:cubicBezTo>
                    <a:pt x="405995" y="0"/>
                    <a:pt x="523094" y="116990"/>
                    <a:pt x="523094" y="261305"/>
                  </a:cubicBezTo>
                  <a:close/>
                </a:path>
              </a:pathLst>
            </a:custGeom>
            <a:solidFill>
              <a:srgbClr val="F5A63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196023D-62F3-0A46-BBB1-E3B7CD6BC0A2}"/>
                </a:ext>
              </a:extLst>
            </p:cNvPr>
            <p:cNvSpPr/>
            <p:nvPr/>
          </p:nvSpPr>
          <p:spPr>
            <a:xfrm>
              <a:off x="6734051" y="3088772"/>
              <a:ext cx="523093" cy="522609"/>
            </a:xfrm>
            <a:custGeom>
              <a:avLst/>
              <a:gdLst>
                <a:gd name="connsiteX0" fmla="*/ 523094 w 523093"/>
                <a:gd name="connsiteY0" fmla="*/ 261305 h 522609"/>
                <a:gd name="connsiteX1" fmla="*/ 261547 w 523093"/>
                <a:gd name="connsiteY1" fmla="*/ 522610 h 522609"/>
                <a:gd name="connsiteX2" fmla="*/ 1 w 523093"/>
                <a:gd name="connsiteY2" fmla="*/ 261305 h 522609"/>
                <a:gd name="connsiteX3" fmla="*/ 261547 w 523093"/>
                <a:gd name="connsiteY3" fmla="*/ 0 h 522609"/>
                <a:gd name="connsiteX4" fmla="*/ 523094 w 523093"/>
                <a:gd name="connsiteY4" fmla="*/ 261305 h 52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093" h="522609">
                  <a:moveTo>
                    <a:pt x="523094" y="261305"/>
                  </a:moveTo>
                  <a:cubicBezTo>
                    <a:pt x="523094" y="405620"/>
                    <a:pt x="405996" y="522610"/>
                    <a:pt x="261547" y="522610"/>
                  </a:cubicBezTo>
                  <a:cubicBezTo>
                    <a:pt x="117099" y="522610"/>
                    <a:pt x="1" y="405620"/>
                    <a:pt x="1" y="261305"/>
                  </a:cubicBezTo>
                  <a:cubicBezTo>
                    <a:pt x="1" y="116990"/>
                    <a:pt x="117099" y="0"/>
                    <a:pt x="261547" y="0"/>
                  </a:cubicBezTo>
                  <a:cubicBezTo>
                    <a:pt x="405996" y="0"/>
                    <a:pt x="523094" y="116990"/>
                    <a:pt x="523094" y="261305"/>
                  </a:cubicBezTo>
                  <a:close/>
                </a:path>
              </a:pathLst>
            </a:custGeom>
            <a:solidFill>
              <a:srgbClr val="96CB5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FFA3C6AE-92AF-E44E-B4C8-5BE6E3C1D7CA}"/>
                </a:ext>
              </a:extLst>
            </p:cNvPr>
            <p:cNvSpPr/>
            <p:nvPr/>
          </p:nvSpPr>
          <p:spPr>
            <a:xfrm>
              <a:off x="7625207" y="1263799"/>
              <a:ext cx="1943045" cy="2418837"/>
            </a:xfrm>
            <a:custGeom>
              <a:avLst/>
              <a:gdLst>
                <a:gd name="connsiteX0" fmla="*/ 1871231 w 1943045"/>
                <a:gd name="connsiteY0" fmla="*/ 0 h 2418837"/>
                <a:gd name="connsiteX1" fmla="*/ 1943045 w 1943045"/>
                <a:gd name="connsiteY1" fmla="*/ 71748 h 2418837"/>
                <a:gd name="connsiteX2" fmla="*/ 1943045 w 1943045"/>
                <a:gd name="connsiteY2" fmla="*/ 2347090 h 2418837"/>
                <a:gd name="connsiteX3" fmla="*/ 1871231 w 1943045"/>
                <a:gd name="connsiteY3" fmla="*/ 2418837 h 2418837"/>
                <a:gd name="connsiteX4" fmla="*/ 71815 w 1943045"/>
                <a:gd name="connsiteY4" fmla="*/ 2418837 h 2418837"/>
                <a:gd name="connsiteX5" fmla="*/ 0 w 1943045"/>
                <a:gd name="connsiteY5" fmla="*/ 2347090 h 2418837"/>
                <a:gd name="connsiteX6" fmla="*/ 0 w 1943045"/>
                <a:gd name="connsiteY6" fmla="*/ 71748 h 2418837"/>
                <a:gd name="connsiteX7" fmla="*/ 71815 w 1943045"/>
                <a:gd name="connsiteY7" fmla="*/ 0 h 241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3045" h="2418837">
                  <a:moveTo>
                    <a:pt x="1871231" y="0"/>
                  </a:moveTo>
                  <a:cubicBezTo>
                    <a:pt x="1910893" y="0"/>
                    <a:pt x="1943045" y="32123"/>
                    <a:pt x="1943045" y="71748"/>
                  </a:cubicBezTo>
                  <a:lnTo>
                    <a:pt x="1943045" y="2347090"/>
                  </a:lnTo>
                  <a:cubicBezTo>
                    <a:pt x="1943045" y="2386715"/>
                    <a:pt x="1910893" y="2418837"/>
                    <a:pt x="1871231" y="2418837"/>
                  </a:cubicBezTo>
                  <a:lnTo>
                    <a:pt x="71815" y="2418837"/>
                  </a:lnTo>
                  <a:cubicBezTo>
                    <a:pt x="32152" y="2418837"/>
                    <a:pt x="0" y="2386715"/>
                    <a:pt x="0" y="2347090"/>
                  </a:cubicBezTo>
                  <a:lnTo>
                    <a:pt x="0" y="71748"/>
                  </a:lnTo>
                  <a:cubicBezTo>
                    <a:pt x="0" y="32123"/>
                    <a:pt x="32153" y="0"/>
                    <a:pt x="71815" y="0"/>
                  </a:cubicBezTo>
                  <a:close/>
                </a:path>
              </a:pathLst>
            </a:custGeom>
            <a:solidFill>
              <a:srgbClr val="CAF0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2A9F074D-136C-8D4A-B762-630CF1859604}"/>
                </a:ext>
              </a:extLst>
            </p:cNvPr>
            <p:cNvSpPr/>
            <p:nvPr/>
          </p:nvSpPr>
          <p:spPr>
            <a:xfrm>
              <a:off x="7624933" y="1263799"/>
              <a:ext cx="1943046" cy="1077053"/>
            </a:xfrm>
            <a:custGeom>
              <a:avLst/>
              <a:gdLst>
                <a:gd name="connsiteX0" fmla="*/ 1866845 w 1943046"/>
                <a:gd name="connsiteY0" fmla="*/ 0 h 1077053"/>
                <a:gd name="connsiteX1" fmla="*/ 76748 w 1943046"/>
                <a:gd name="connsiteY1" fmla="*/ 0 h 1077053"/>
                <a:gd name="connsiteX2" fmla="*/ 0 w 1943046"/>
                <a:gd name="connsiteY2" fmla="*/ 67421 h 1077053"/>
                <a:gd name="connsiteX3" fmla="*/ 0 w 1943046"/>
                <a:gd name="connsiteY3" fmla="*/ 867493 h 1077053"/>
                <a:gd name="connsiteX4" fmla="*/ 401119 w 1943046"/>
                <a:gd name="connsiteY4" fmla="*/ 703185 h 1077053"/>
                <a:gd name="connsiteX5" fmla="*/ 855742 w 1943046"/>
                <a:gd name="connsiteY5" fmla="*/ 587786 h 1077053"/>
                <a:gd name="connsiteX6" fmla="*/ 1052711 w 1943046"/>
                <a:gd name="connsiteY6" fmla="*/ 735663 h 1077053"/>
                <a:gd name="connsiteX7" fmla="*/ 1513694 w 1943046"/>
                <a:gd name="connsiteY7" fmla="*/ 843559 h 1077053"/>
                <a:gd name="connsiteX8" fmla="*/ 1934219 w 1943046"/>
                <a:gd name="connsiteY8" fmla="*/ 1077041 h 1077053"/>
                <a:gd name="connsiteX9" fmla="*/ 1943045 w 1943046"/>
                <a:gd name="connsiteY9" fmla="*/ 67750 h 1077053"/>
                <a:gd name="connsiteX10" fmla="*/ 1866845 w 1943046"/>
                <a:gd name="connsiteY10" fmla="*/ 0 h 107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43046" h="1077053">
                  <a:moveTo>
                    <a:pt x="1866845" y="0"/>
                  </a:moveTo>
                  <a:lnTo>
                    <a:pt x="76748" y="0"/>
                  </a:lnTo>
                  <a:cubicBezTo>
                    <a:pt x="34646" y="0"/>
                    <a:pt x="0" y="30342"/>
                    <a:pt x="0" y="67421"/>
                  </a:cubicBezTo>
                  <a:lnTo>
                    <a:pt x="0" y="867493"/>
                  </a:lnTo>
                  <a:cubicBezTo>
                    <a:pt x="104597" y="893454"/>
                    <a:pt x="344325" y="692943"/>
                    <a:pt x="401119" y="703185"/>
                  </a:cubicBezTo>
                  <a:cubicBezTo>
                    <a:pt x="498370" y="720492"/>
                    <a:pt x="748405" y="610077"/>
                    <a:pt x="855742" y="587786"/>
                  </a:cubicBezTo>
                  <a:cubicBezTo>
                    <a:pt x="963080" y="565494"/>
                    <a:pt x="899598" y="762445"/>
                    <a:pt x="1052711" y="735663"/>
                  </a:cubicBezTo>
                  <a:cubicBezTo>
                    <a:pt x="1285093" y="694750"/>
                    <a:pt x="1390349" y="861633"/>
                    <a:pt x="1513694" y="843559"/>
                  </a:cubicBezTo>
                  <a:cubicBezTo>
                    <a:pt x="1603050" y="830414"/>
                    <a:pt x="1736757" y="1079068"/>
                    <a:pt x="1934219" y="1077041"/>
                  </a:cubicBezTo>
                  <a:lnTo>
                    <a:pt x="1943045" y="67750"/>
                  </a:lnTo>
                  <a:cubicBezTo>
                    <a:pt x="1943319" y="30342"/>
                    <a:pt x="1908892" y="0"/>
                    <a:pt x="1866845" y="0"/>
                  </a:cubicBezTo>
                  <a:close/>
                </a:path>
              </a:pathLst>
            </a:custGeom>
            <a:solidFill>
              <a:schemeClr val="accent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BA0BD67F-B7FA-E24F-BD5B-AD7668C3B20E}"/>
                </a:ext>
              </a:extLst>
            </p:cNvPr>
            <p:cNvSpPr/>
            <p:nvPr/>
          </p:nvSpPr>
          <p:spPr>
            <a:xfrm>
              <a:off x="4964676" y="1280011"/>
              <a:ext cx="2232495" cy="1211554"/>
            </a:xfrm>
            <a:custGeom>
              <a:avLst/>
              <a:gdLst>
                <a:gd name="connsiteX0" fmla="*/ 2169288 w 2232495"/>
                <a:gd name="connsiteY0" fmla="*/ 0 h 1211554"/>
                <a:gd name="connsiteX1" fmla="*/ 2232496 w 2232495"/>
                <a:gd name="connsiteY1" fmla="*/ 63149 h 1211554"/>
                <a:gd name="connsiteX2" fmla="*/ 2232496 w 2232495"/>
                <a:gd name="connsiteY2" fmla="*/ 1148406 h 1211554"/>
                <a:gd name="connsiteX3" fmla="*/ 2169288 w 2232495"/>
                <a:gd name="connsiteY3" fmla="*/ 1211555 h 1211554"/>
                <a:gd name="connsiteX4" fmla="*/ 63207 w 2232495"/>
                <a:gd name="connsiteY4" fmla="*/ 1211555 h 1211554"/>
                <a:gd name="connsiteX5" fmla="*/ 0 w 2232495"/>
                <a:gd name="connsiteY5" fmla="*/ 1148406 h 1211554"/>
                <a:gd name="connsiteX6" fmla="*/ 0 w 2232495"/>
                <a:gd name="connsiteY6" fmla="*/ 63149 h 1211554"/>
                <a:gd name="connsiteX7" fmla="*/ 63207 w 2232495"/>
                <a:gd name="connsiteY7" fmla="*/ 0 h 1211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495" h="1211554">
                  <a:moveTo>
                    <a:pt x="2169288" y="0"/>
                  </a:moveTo>
                  <a:cubicBezTo>
                    <a:pt x="2204196" y="0"/>
                    <a:pt x="2232496" y="28273"/>
                    <a:pt x="2232496" y="63149"/>
                  </a:cubicBezTo>
                  <a:lnTo>
                    <a:pt x="2232496" y="1148406"/>
                  </a:lnTo>
                  <a:cubicBezTo>
                    <a:pt x="2232496" y="1183282"/>
                    <a:pt x="2204197" y="1211555"/>
                    <a:pt x="2169288" y="1211555"/>
                  </a:cubicBezTo>
                  <a:lnTo>
                    <a:pt x="63207" y="1211555"/>
                  </a:lnTo>
                  <a:cubicBezTo>
                    <a:pt x="28299" y="1211555"/>
                    <a:pt x="0" y="1183282"/>
                    <a:pt x="0" y="1148406"/>
                  </a:cubicBezTo>
                  <a:lnTo>
                    <a:pt x="0" y="63149"/>
                  </a:lnTo>
                  <a:cubicBezTo>
                    <a:pt x="0" y="28273"/>
                    <a:pt x="28299" y="0"/>
                    <a:pt x="63207" y="0"/>
                  </a:cubicBezTo>
                  <a:close/>
                </a:path>
              </a:pathLst>
            </a:custGeom>
            <a:solidFill>
              <a:schemeClr val="accent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015B37E5-8182-F74B-821E-F39229CC78E7}"/>
                </a:ext>
              </a:extLst>
            </p:cNvPr>
            <p:cNvSpPr/>
            <p:nvPr/>
          </p:nvSpPr>
          <p:spPr>
            <a:xfrm>
              <a:off x="5102658" y="1416442"/>
              <a:ext cx="883097" cy="938748"/>
            </a:xfrm>
            <a:custGeom>
              <a:avLst/>
              <a:gdLst>
                <a:gd name="connsiteX0" fmla="*/ 780200 w 883097"/>
                <a:gd name="connsiteY0" fmla="*/ 0 h 938748"/>
                <a:gd name="connsiteX1" fmla="*/ 883098 w 883097"/>
                <a:gd name="connsiteY1" fmla="*/ 102802 h 938748"/>
                <a:gd name="connsiteX2" fmla="*/ 883098 w 883097"/>
                <a:gd name="connsiteY2" fmla="*/ 835946 h 938748"/>
                <a:gd name="connsiteX3" fmla="*/ 780200 w 883097"/>
                <a:gd name="connsiteY3" fmla="*/ 938748 h 938748"/>
                <a:gd name="connsiteX4" fmla="*/ 102897 w 883097"/>
                <a:gd name="connsiteY4" fmla="*/ 938748 h 938748"/>
                <a:gd name="connsiteX5" fmla="*/ 0 w 883097"/>
                <a:gd name="connsiteY5" fmla="*/ 835946 h 938748"/>
                <a:gd name="connsiteX6" fmla="*/ 0 w 883097"/>
                <a:gd name="connsiteY6" fmla="*/ 102802 h 938748"/>
                <a:gd name="connsiteX7" fmla="*/ 102897 w 883097"/>
                <a:gd name="connsiteY7" fmla="*/ 0 h 93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3097" h="938748">
                  <a:moveTo>
                    <a:pt x="780200" y="0"/>
                  </a:moveTo>
                  <a:cubicBezTo>
                    <a:pt x="837029" y="0"/>
                    <a:pt x="883098" y="46026"/>
                    <a:pt x="883098" y="102802"/>
                  </a:cubicBezTo>
                  <a:lnTo>
                    <a:pt x="883098" y="835946"/>
                  </a:lnTo>
                  <a:cubicBezTo>
                    <a:pt x="883098" y="892722"/>
                    <a:pt x="837029" y="938748"/>
                    <a:pt x="780200" y="938748"/>
                  </a:cubicBezTo>
                  <a:lnTo>
                    <a:pt x="102897" y="938748"/>
                  </a:lnTo>
                  <a:cubicBezTo>
                    <a:pt x="46069" y="938748"/>
                    <a:pt x="0" y="892722"/>
                    <a:pt x="0" y="835946"/>
                  </a:cubicBezTo>
                  <a:lnTo>
                    <a:pt x="0" y="102802"/>
                  </a:lnTo>
                  <a:cubicBezTo>
                    <a:pt x="0" y="46026"/>
                    <a:pt x="46069" y="0"/>
                    <a:pt x="102897" y="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F7FA5A1-FA9F-1443-8C10-CB9042B92CE3}"/>
                </a:ext>
              </a:extLst>
            </p:cNvPr>
            <p:cNvSpPr/>
            <p:nvPr/>
          </p:nvSpPr>
          <p:spPr>
            <a:xfrm>
              <a:off x="6142871" y="1525378"/>
              <a:ext cx="635749" cy="139497"/>
            </a:xfrm>
            <a:custGeom>
              <a:avLst/>
              <a:gdLst>
                <a:gd name="connsiteX0" fmla="*/ 592880 w 635749"/>
                <a:gd name="connsiteY0" fmla="*/ 0 h 139497"/>
                <a:gd name="connsiteX1" fmla="*/ 635749 w 635749"/>
                <a:gd name="connsiteY1" fmla="*/ 42830 h 139497"/>
                <a:gd name="connsiteX2" fmla="*/ 635749 w 635749"/>
                <a:gd name="connsiteY2" fmla="*/ 96668 h 139497"/>
                <a:gd name="connsiteX3" fmla="*/ 592880 w 635749"/>
                <a:gd name="connsiteY3" fmla="*/ 139498 h 139497"/>
                <a:gd name="connsiteX4" fmla="*/ 42869 w 635749"/>
                <a:gd name="connsiteY4" fmla="*/ 139498 h 139497"/>
                <a:gd name="connsiteX5" fmla="*/ 0 w 635749"/>
                <a:gd name="connsiteY5" fmla="*/ 96668 h 139497"/>
                <a:gd name="connsiteX6" fmla="*/ 0 w 635749"/>
                <a:gd name="connsiteY6" fmla="*/ 42830 h 139497"/>
                <a:gd name="connsiteX7" fmla="*/ 42869 w 635749"/>
                <a:gd name="connsiteY7" fmla="*/ 0 h 13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749" h="139497">
                  <a:moveTo>
                    <a:pt x="592880" y="0"/>
                  </a:moveTo>
                  <a:cubicBezTo>
                    <a:pt x="616556" y="0"/>
                    <a:pt x="635749" y="19175"/>
                    <a:pt x="635749" y="42830"/>
                  </a:cubicBezTo>
                  <a:lnTo>
                    <a:pt x="635749" y="96668"/>
                  </a:lnTo>
                  <a:cubicBezTo>
                    <a:pt x="635749" y="120322"/>
                    <a:pt x="616556" y="139498"/>
                    <a:pt x="592880" y="139498"/>
                  </a:cubicBezTo>
                  <a:lnTo>
                    <a:pt x="42869" y="139498"/>
                  </a:lnTo>
                  <a:cubicBezTo>
                    <a:pt x="19193" y="139498"/>
                    <a:pt x="0" y="120322"/>
                    <a:pt x="0" y="96668"/>
                  </a:cubicBezTo>
                  <a:lnTo>
                    <a:pt x="0" y="42830"/>
                  </a:lnTo>
                  <a:cubicBezTo>
                    <a:pt x="0" y="19176"/>
                    <a:pt x="19193" y="0"/>
                    <a:pt x="42869" y="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F4FE3E7-4382-E54D-943F-1FBE0A7A66D5}"/>
                </a:ext>
              </a:extLst>
            </p:cNvPr>
            <p:cNvSpPr/>
            <p:nvPr/>
          </p:nvSpPr>
          <p:spPr>
            <a:xfrm>
              <a:off x="6142871" y="1816040"/>
              <a:ext cx="924596" cy="139497"/>
            </a:xfrm>
            <a:custGeom>
              <a:avLst/>
              <a:gdLst>
                <a:gd name="connsiteX0" fmla="*/ 881727 w 924596"/>
                <a:gd name="connsiteY0" fmla="*/ 0 h 139497"/>
                <a:gd name="connsiteX1" fmla="*/ 924596 w 924596"/>
                <a:gd name="connsiteY1" fmla="*/ 42830 h 139497"/>
                <a:gd name="connsiteX2" fmla="*/ 924596 w 924596"/>
                <a:gd name="connsiteY2" fmla="*/ 96668 h 139497"/>
                <a:gd name="connsiteX3" fmla="*/ 881727 w 924596"/>
                <a:gd name="connsiteY3" fmla="*/ 139498 h 139497"/>
                <a:gd name="connsiteX4" fmla="*/ 42869 w 924596"/>
                <a:gd name="connsiteY4" fmla="*/ 139498 h 139497"/>
                <a:gd name="connsiteX5" fmla="*/ 0 w 924596"/>
                <a:gd name="connsiteY5" fmla="*/ 96668 h 139497"/>
                <a:gd name="connsiteX6" fmla="*/ 0 w 924596"/>
                <a:gd name="connsiteY6" fmla="*/ 42830 h 139497"/>
                <a:gd name="connsiteX7" fmla="*/ 42869 w 924596"/>
                <a:gd name="connsiteY7" fmla="*/ 0 h 13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4596" h="139497">
                  <a:moveTo>
                    <a:pt x="881727" y="0"/>
                  </a:moveTo>
                  <a:cubicBezTo>
                    <a:pt x="905403" y="0"/>
                    <a:pt x="924596" y="19175"/>
                    <a:pt x="924596" y="42830"/>
                  </a:cubicBezTo>
                  <a:lnTo>
                    <a:pt x="924596" y="96668"/>
                  </a:lnTo>
                  <a:cubicBezTo>
                    <a:pt x="924596" y="120322"/>
                    <a:pt x="905403" y="139498"/>
                    <a:pt x="881727" y="139498"/>
                  </a:cubicBezTo>
                  <a:lnTo>
                    <a:pt x="42869" y="139498"/>
                  </a:lnTo>
                  <a:cubicBezTo>
                    <a:pt x="19193" y="139498"/>
                    <a:pt x="0" y="120322"/>
                    <a:pt x="0" y="96668"/>
                  </a:cubicBezTo>
                  <a:lnTo>
                    <a:pt x="0" y="42830"/>
                  </a:lnTo>
                  <a:cubicBezTo>
                    <a:pt x="0" y="19175"/>
                    <a:pt x="19193" y="0"/>
                    <a:pt x="42869" y="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77718FC6-1005-BE40-AFE0-58732E5E6BD0}"/>
                </a:ext>
              </a:extLst>
            </p:cNvPr>
            <p:cNvSpPr/>
            <p:nvPr/>
          </p:nvSpPr>
          <p:spPr>
            <a:xfrm>
              <a:off x="6142871" y="2106701"/>
              <a:ext cx="924596" cy="139497"/>
            </a:xfrm>
            <a:custGeom>
              <a:avLst/>
              <a:gdLst>
                <a:gd name="connsiteX0" fmla="*/ 881727 w 924596"/>
                <a:gd name="connsiteY0" fmla="*/ 0 h 139497"/>
                <a:gd name="connsiteX1" fmla="*/ 924596 w 924596"/>
                <a:gd name="connsiteY1" fmla="*/ 42830 h 139497"/>
                <a:gd name="connsiteX2" fmla="*/ 924596 w 924596"/>
                <a:gd name="connsiteY2" fmla="*/ 96668 h 139497"/>
                <a:gd name="connsiteX3" fmla="*/ 881727 w 924596"/>
                <a:gd name="connsiteY3" fmla="*/ 139498 h 139497"/>
                <a:gd name="connsiteX4" fmla="*/ 42869 w 924596"/>
                <a:gd name="connsiteY4" fmla="*/ 139498 h 139497"/>
                <a:gd name="connsiteX5" fmla="*/ 0 w 924596"/>
                <a:gd name="connsiteY5" fmla="*/ 96668 h 139497"/>
                <a:gd name="connsiteX6" fmla="*/ 0 w 924596"/>
                <a:gd name="connsiteY6" fmla="*/ 42830 h 139497"/>
                <a:gd name="connsiteX7" fmla="*/ 42869 w 924596"/>
                <a:gd name="connsiteY7" fmla="*/ 0 h 13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4596" h="139497">
                  <a:moveTo>
                    <a:pt x="881727" y="0"/>
                  </a:moveTo>
                  <a:cubicBezTo>
                    <a:pt x="905403" y="0"/>
                    <a:pt x="924596" y="19176"/>
                    <a:pt x="924596" y="42830"/>
                  </a:cubicBezTo>
                  <a:lnTo>
                    <a:pt x="924596" y="96668"/>
                  </a:lnTo>
                  <a:cubicBezTo>
                    <a:pt x="924596" y="120322"/>
                    <a:pt x="905403" y="139498"/>
                    <a:pt x="881727" y="139498"/>
                  </a:cubicBezTo>
                  <a:lnTo>
                    <a:pt x="42869" y="139498"/>
                  </a:lnTo>
                  <a:cubicBezTo>
                    <a:pt x="19193" y="139498"/>
                    <a:pt x="0" y="120322"/>
                    <a:pt x="0" y="96668"/>
                  </a:cubicBezTo>
                  <a:lnTo>
                    <a:pt x="0" y="42830"/>
                  </a:lnTo>
                  <a:cubicBezTo>
                    <a:pt x="0" y="19176"/>
                    <a:pt x="19193" y="0"/>
                    <a:pt x="42869" y="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F473381F-F5A3-7C44-B084-4DD79B0E0062}"/>
                </a:ext>
              </a:extLst>
            </p:cNvPr>
            <p:cNvSpPr/>
            <p:nvPr/>
          </p:nvSpPr>
          <p:spPr>
            <a:xfrm>
              <a:off x="4491140" y="761618"/>
              <a:ext cx="5205117" cy="388150"/>
            </a:xfrm>
            <a:custGeom>
              <a:avLst/>
              <a:gdLst>
                <a:gd name="connsiteX0" fmla="*/ 0 w 5205117"/>
                <a:gd name="connsiteY0" fmla="*/ 0 h 388150"/>
                <a:gd name="connsiteX1" fmla="*/ 5205118 w 5205117"/>
                <a:gd name="connsiteY1" fmla="*/ 0 h 388150"/>
                <a:gd name="connsiteX2" fmla="*/ 5205118 w 5205117"/>
                <a:gd name="connsiteY2" fmla="*/ 388151 h 388150"/>
                <a:gd name="connsiteX3" fmla="*/ 0 w 5205117"/>
                <a:gd name="connsiteY3" fmla="*/ 388151 h 38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5117" h="388150">
                  <a:moveTo>
                    <a:pt x="0" y="0"/>
                  </a:moveTo>
                  <a:lnTo>
                    <a:pt x="5205118" y="0"/>
                  </a:lnTo>
                  <a:lnTo>
                    <a:pt x="5205118" y="388151"/>
                  </a:lnTo>
                  <a:lnTo>
                    <a:pt x="0" y="388151"/>
                  </a:lnTo>
                  <a:close/>
                </a:path>
              </a:pathLst>
            </a:custGeom>
            <a:solidFill>
              <a:srgbClr val="CAF0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8FB52D2C-DA90-8748-B264-62C25B86F4C9}"/>
                </a:ext>
              </a:extLst>
            </p:cNvPr>
            <p:cNvSpPr/>
            <p:nvPr/>
          </p:nvSpPr>
          <p:spPr>
            <a:xfrm rot="-4603200">
              <a:off x="4735494" y="898121"/>
              <a:ext cx="138475" cy="138347"/>
            </a:xfrm>
            <a:custGeom>
              <a:avLst/>
              <a:gdLst>
                <a:gd name="connsiteX0" fmla="*/ 138476 w 138475"/>
                <a:gd name="connsiteY0" fmla="*/ 69174 h 138347"/>
                <a:gd name="connsiteX1" fmla="*/ 69238 w 138475"/>
                <a:gd name="connsiteY1" fmla="*/ 138348 h 138347"/>
                <a:gd name="connsiteX2" fmla="*/ 0 w 138475"/>
                <a:gd name="connsiteY2" fmla="*/ 69174 h 138347"/>
                <a:gd name="connsiteX3" fmla="*/ 69238 w 138475"/>
                <a:gd name="connsiteY3" fmla="*/ 0 h 138347"/>
                <a:gd name="connsiteX4" fmla="*/ 138476 w 138475"/>
                <a:gd name="connsiteY4" fmla="*/ 69174 h 13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75" h="138347">
                  <a:moveTo>
                    <a:pt x="138476" y="69174"/>
                  </a:moveTo>
                  <a:cubicBezTo>
                    <a:pt x="138476" y="107377"/>
                    <a:pt x="107477" y="138348"/>
                    <a:pt x="69238" y="138348"/>
                  </a:cubicBezTo>
                  <a:cubicBezTo>
                    <a:pt x="30999" y="138348"/>
                    <a:pt x="0" y="107377"/>
                    <a:pt x="0" y="69174"/>
                  </a:cubicBezTo>
                  <a:cubicBezTo>
                    <a:pt x="0" y="30970"/>
                    <a:pt x="30999" y="0"/>
                    <a:pt x="69238" y="0"/>
                  </a:cubicBezTo>
                  <a:cubicBezTo>
                    <a:pt x="107477" y="0"/>
                    <a:pt x="138476" y="30970"/>
                    <a:pt x="138476" y="69174"/>
                  </a:cubicBezTo>
                  <a:close/>
                </a:path>
              </a:pathLst>
            </a:custGeom>
            <a:solidFill>
              <a:srgbClr val="F15C4D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EBA7C6D9-6802-6248-8FFC-E2C8123DC844}"/>
                </a:ext>
              </a:extLst>
            </p:cNvPr>
            <p:cNvSpPr/>
            <p:nvPr/>
          </p:nvSpPr>
          <p:spPr>
            <a:xfrm rot="-4603200">
              <a:off x="5079674" y="898116"/>
              <a:ext cx="138475" cy="138347"/>
            </a:xfrm>
            <a:custGeom>
              <a:avLst/>
              <a:gdLst>
                <a:gd name="connsiteX0" fmla="*/ 138476 w 138475"/>
                <a:gd name="connsiteY0" fmla="*/ 69174 h 138347"/>
                <a:gd name="connsiteX1" fmla="*/ 69238 w 138475"/>
                <a:gd name="connsiteY1" fmla="*/ 138348 h 138347"/>
                <a:gd name="connsiteX2" fmla="*/ 0 w 138475"/>
                <a:gd name="connsiteY2" fmla="*/ 69174 h 138347"/>
                <a:gd name="connsiteX3" fmla="*/ 69238 w 138475"/>
                <a:gd name="connsiteY3" fmla="*/ 0 h 138347"/>
                <a:gd name="connsiteX4" fmla="*/ 138476 w 138475"/>
                <a:gd name="connsiteY4" fmla="*/ 69174 h 13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75" h="138347">
                  <a:moveTo>
                    <a:pt x="138476" y="69174"/>
                  </a:moveTo>
                  <a:cubicBezTo>
                    <a:pt x="138476" y="107377"/>
                    <a:pt x="107477" y="138348"/>
                    <a:pt x="69238" y="138348"/>
                  </a:cubicBezTo>
                  <a:cubicBezTo>
                    <a:pt x="30999" y="138348"/>
                    <a:pt x="0" y="107377"/>
                    <a:pt x="0" y="69174"/>
                  </a:cubicBezTo>
                  <a:cubicBezTo>
                    <a:pt x="0" y="30970"/>
                    <a:pt x="30999" y="0"/>
                    <a:pt x="69238" y="0"/>
                  </a:cubicBezTo>
                  <a:cubicBezTo>
                    <a:pt x="107477" y="0"/>
                    <a:pt x="138476" y="30970"/>
                    <a:pt x="138476" y="69174"/>
                  </a:cubicBezTo>
                  <a:close/>
                </a:path>
              </a:pathLst>
            </a:custGeom>
            <a:solidFill>
              <a:srgbClr val="F5A63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965831C-21C0-3846-9D08-2050BF9065D0}"/>
                </a:ext>
              </a:extLst>
            </p:cNvPr>
            <p:cNvSpPr/>
            <p:nvPr/>
          </p:nvSpPr>
          <p:spPr>
            <a:xfrm rot="-4846800">
              <a:off x="5424349" y="898240"/>
              <a:ext cx="138475" cy="138347"/>
            </a:xfrm>
            <a:custGeom>
              <a:avLst/>
              <a:gdLst>
                <a:gd name="connsiteX0" fmla="*/ 138476 w 138475"/>
                <a:gd name="connsiteY0" fmla="*/ 69174 h 138347"/>
                <a:gd name="connsiteX1" fmla="*/ 69238 w 138475"/>
                <a:gd name="connsiteY1" fmla="*/ 138348 h 138347"/>
                <a:gd name="connsiteX2" fmla="*/ 0 w 138475"/>
                <a:gd name="connsiteY2" fmla="*/ 69174 h 138347"/>
                <a:gd name="connsiteX3" fmla="*/ 69238 w 138475"/>
                <a:gd name="connsiteY3" fmla="*/ 0 h 138347"/>
                <a:gd name="connsiteX4" fmla="*/ 138476 w 138475"/>
                <a:gd name="connsiteY4" fmla="*/ 69174 h 13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75" h="138347">
                  <a:moveTo>
                    <a:pt x="138476" y="69174"/>
                  </a:moveTo>
                  <a:cubicBezTo>
                    <a:pt x="138476" y="107377"/>
                    <a:pt x="107477" y="138348"/>
                    <a:pt x="69238" y="138348"/>
                  </a:cubicBezTo>
                  <a:cubicBezTo>
                    <a:pt x="30999" y="138348"/>
                    <a:pt x="0" y="107377"/>
                    <a:pt x="0" y="69174"/>
                  </a:cubicBezTo>
                  <a:cubicBezTo>
                    <a:pt x="0" y="30970"/>
                    <a:pt x="30999" y="0"/>
                    <a:pt x="69238" y="0"/>
                  </a:cubicBezTo>
                  <a:cubicBezTo>
                    <a:pt x="107477" y="0"/>
                    <a:pt x="138476" y="30970"/>
                    <a:pt x="138476" y="69174"/>
                  </a:cubicBezTo>
                  <a:close/>
                </a:path>
              </a:pathLst>
            </a:custGeom>
            <a:solidFill>
              <a:srgbClr val="96CB5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0EFFCD36-F7C8-FA40-873B-C5321AB1E6AB}"/>
                </a:ext>
              </a:extLst>
            </p:cNvPr>
            <p:cNvSpPr/>
            <p:nvPr/>
          </p:nvSpPr>
          <p:spPr>
            <a:xfrm>
              <a:off x="4207884" y="4080975"/>
              <a:ext cx="5771684" cy="595289"/>
            </a:xfrm>
            <a:custGeom>
              <a:avLst/>
              <a:gdLst>
                <a:gd name="connsiteX0" fmla="*/ 0 w 5771684"/>
                <a:gd name="connsiteY0" fmla="*/ 0 h 595289"/>
                <a:gd name="connsiteX1" fmla="*/ 0 w 5771684"/>
                <a:gd name="connsiteY1" fmla="*/ 317937 h 595289"/>
                <a:gd name="connsiteX2" fmla="*/ 277500 w 5771684"/>
                <a:gd name="connsiteY2" fmla="*/ 595289 h 595289"/>
                <a:gd name="connsiteX3" fmla="*/ 277554 w 5771684"/>
                <a:gd name="connsiteY3" fmla="*/ 595289 h 595289"/>
                <a:gd name="connsiteX4" fmla="*/ 5494075 w 5771684"/>
                <a:gd name="connsiteY4" fmla="*/ 595289 h 595289"/>
                <a:gd name="connsiteX5" fmla="*/ 5771684 w 5771684"/>
                <a:gd name="connsiteY5" fmla="*/ 317937 h 595289"/>
                <a:gd name="connsiteX6" fmla="*/ 5771684 w 5771684"/>
                <a:gd name="connsiteY6" fmla="*/ 0 h 59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71684" h="595289">
                  <a:moveTo>
                    <a:pt x="0" y="0"/>
                  </a:moveTo>
                  <a:lnTo>
                    <a:pt x="0" y="317937"/>
                  </a:lnTo>
                  <a:cubicBezTo>
                    <a:pt x="-30" y="471084"/>
                    <a:pt x="124211" y="595259"/>
                    <a:pt x="277500" y="595289"/>
                  </a:cubicBezTo>
                  <a:cubicBezTo>
                    <a:pt x="277518" y="595289"/>
                    <a:pt x="277536" y="595289"/>
                    <a:pt x="277554" y="595289"/>
                  </a:cubicBezTo>
                  <a:lnTo>
                    <a:pt x="5494075" y="595289"/>
                  </a:lnTo>
                  <a:cubicBezTo>
                    <a:pt x="5647394" y="595289"/>
                    <a:pt x="5771684" y="471114"/>
                    <a:pt x="5771684" y="317937"/>
                  </a:cubicBezTo>
                  <a:lnTo>
                    <a:pt x="577168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06C3CB4E-5DF3-7F44-8900-FD9092FCDA90}"/>
                </a:ext>
              </a:extLst>
            </p:cNvPr>
            <p:cNvSpPr/>
            <p:nvPr/>
          </p:nvSpPr>
          <p:spPr>
            <a:xfrm>
              <a:off x="5679969" y="5028705"/>
              <a:ext cx="2827733" cy="251555"/>
            </a:xfrm>
            <a:custGeom>
              <a:avLst/>
              <a:gdLst>
                <a:gd name="connsiteX0" fmla="*/ 2827459 w 2827733"/>
                <a:gd name="connsiteY0" fmla="*/ 251556 h 251555"/>
                <a:gd name="connsiteX1" fmla="*/ 0 w 2827733"/>
                <a:gd name="connsiteY1" fmla="*/ 251556 h 251555"/>
                <a:gd name="connsiteX2" fmla="*/ 251570 w 2827733"/>
                <a:gd name="connsiteY2" fmla="*/ 0 h 251555"/>
                <a:gd name="connsiteX3" fmla="*/ 2575944 w 2827733"/>
                <a:gd name="connsiteY3" fmla="*/ 0 h 251555"/>
                <a:gd name="connsiteX4" fmla="*/ 2827733 w 2827733"/>
                <a:gd name="connsiteY4" fmla="*/ 251556 h 25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7733" h="251555">
                  <a:moveTo>
                    <a:pt x="2827459" y="251556"/>
                  </a:moveTo>
                  <a:lnTo>
                    <a:pt x="0" y="251556"/>
                  </a:lnTo>
                  <a:cubicBezTo>
                    <a:pt x="0" y="112711"/>
                    <a:pt x="112596" y="121"/>
                    <a:pt x="251570" y="0"/>
                  </a:cubicBezTo>
                  <a:lnTo>
                    <a:pt x="2575944" y="0"/>
                  </a:lnTo>
                  <a:cubicBezTo>
                    <a:pt x="2715003" y="0"/>
                    <a:pt x="2827733" y="112625"/>
                    <a:pt x="2827733" y="25155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277EC1C5-09BA-624B-9929-EB42F9ADA5B3}"/>
                </a:ext>
              </a:extLst>
            </p:cNvPr>
            <p:cNvSpPr/>
            <p:nvPr/>
          </p:nvSpPr>
          <p:spPr>
            <a:xfrm rot="-1903200">
              <a:off x="6987666" y="4272284"/>
              <a:ext cx="212153" cy="211957"/>
            </a:xfrm>
            <a:custGeom>
              <a:avLst/>
              <a:gdLst>
                <a:gd name="connsiteX0" fmla="*/ 212154 w 212153"/>
                <a:gd name="connsiteY0" fmla="*/ 105979 h 211957"/>
                <a:gd name="connsiteX1" fmla="*/ 106077 w 212153"/>
                <a:gd name="connsiteY1" fmla="*/ 211958 h 211957"/>
                <a:gd name="connsiteX2" fmla="*/ 0 w 212153"/>
                <a:gd name="connsiteY2" fmla="*/ 105979 h 211957"/>
                <a:gd name="connsiteX3" fmla="*/ 106077 w 212153"/>
                <a:gd name="connsiteY3" fmla="*/ 0 h 211957"/>
                <a:gd name="connsiteX4" fmla="*/ 212154 w 212153"/>
                <a:gd name="connsiteY4" fmla="*/ 105979 h 21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153" h="211957">
                  <a:moveTo>
                    <a:pt x="212154" y="105979"/>
                  </a:moveTo>
                  <a:cubicBezTo>
                    <a:pt x="212154" y="164509"/>
                    <a:pt x="164661" y="211958"/>
                    <a:pt x="106077" y="211958"/>
                  </a:cubicBezTo>
                  <a:cubicBezTo>
                    <a:pt x="47492" y="211958"/>
                    <a:pt x="0" y="164509"/>
                    <a:pt x="0" y="105979"/>
                  </a:cubicBezTo>
                  <a:cubicBezTo>
                    <a:pt x="0" y="47448"/>
                    <a:pt x="47493" y="0"/>
                    <a:pt x="106077" y="0"/>
                  </a:cubicBezTo>
                  <a:cubicBezTo>
                    <a:pt x="164662" y="0"/>
                    <a:pt x="212154" y="47448"/>
                    <a:pt x="212154" y="105979"/>
                  </a:cubicBezTo>
                  <a:close/>
                </a:path>
              </a:pathLst>
            </a:custGeom>
            <a:solidFill>
              <a:srgbClr val="593E9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557DEF3D-0F71-664B-B894-F986CD03AECD}"/>
                </a:ext>
              </a:extLst>
            </p:cNvPr>
            <p:cNvSpPr/>
            <p:nvPr/>
          </p:nvSpPr>
          <p:spPr>
            <a:xfrm>
              <a:off x="6123410" y="4945072"/>
              <a:ext cx="949484" cy="1292025"/>
            </a:xfrm>
            <a:custGeom>
              <a:avLst/>
              <a:gdLst>
                <a:gd name="connsiteX0" fmla="*/ 396130 w 949484"/>
                <a:gd name="connsiteY0" fmla="*/ 56522 h 1292025"/>
                <a:gd name="connsiteX1" fmla="*/ 0 w 949484"/>
                <a:gd name="connsiteY1" fmla="*/ 1224535 h 1292025"/>
                <a:gd name="connsiteX2" fmla="*/ 949485 w 949484"/>
                <a:gd name="connsiteY2" fmla="*/ 1224535 h 1292025"/>
                <a:gd name="connsiteX3" fmla="*/ 553683 w 949484"/>
                <a:gd name="connsiteY3" fmla="*/ 56522 h 1292025"/>
                <a:gd name="connsiteX4" fmla="*/ 396130 w 949484"/>
                <a:gd name="connsiteY4" fmla="*/ 56522 h 129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9484" h="1292025">
                  <a:moveTo>
                    <a:pt x="396130" y="56522"/>
                  </a:moveTo>
                  <a:lnTo>
                    <a:pt x="0" y="1224535"/>
                  </a:lnTo>
                  <a:cubicBezTo>
                    <a:pt x="0" y="1313864"/>
                    <a:pt x="949540" y="1315178"/>
                    <a:pt x="949485" y="1224535"/>
                  </a:cubicBezTo>
                  <a:lnTo>
                    <a:pt x="553683" y="56522"/>
                  </a:lnTo>
                  <a:cubicBezTo>
                    <a:pt x="528302" y="-18841"/>
                    <a:pt x="421622" y="-18841"/>
                    <a:pt x="396130" y="56522"/>
                  </a:cubicBezTo>
                  <a:close/>
                </a:path>
              </a:pathLst>
            </a:custGeom>
            <a:solidFill>
              <a:srgbClr val="F26F05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23E5022A-F0F2-BB48-8D2B-C10E71209028}"/>
                </a:ext>
              </a:extLst>
            </p:cNvPr>
            <p:cNvSpPr/>
            <p:nvPr/>
          </p:nvSpPr>
          <p:spPr>
            <a:xfrm>
              <a:off x="6334960" y="5311096"/>
              <a:ext cx="526821" cy="243066"/>
            </a:xfrm>
            <a:custGeom>
              <a:avLst/>
              <a:gdLst>
                <a:gd name="connsiteX0" fmla="*/ 79654 w 526821"/>
                <a:gd name="connsiteY0" fmla="*/ 0 h 243066"/>
                <a:gd name="connsiteX1" fmla="*/ 0 w 526821"/>
                <a:gd name="connsiteY1" fmla="*/ 235016 h 243066"/>
                <a:gd name="connsiteX2" fmla="*/ 526821 w 526821"/>
                <a:gd name="connsiteY2" fmla="*/ 235016 h 243066"/>
                <a:gd name="connsiteX3" fmla="*/ 447168 w 526821"/>
                <a:gd name="connsiteY3" fmla="*/ 0 h 243066"/>
                <a:gd name="connsiteX4" fmla="*/ 79654 w 526821"/>
                <a:gd name="connsiteY4" fmla="*/ 0 h 24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821" h="243066">
                  <a:moveTo>
                    <a:pt x="79654" y="0"/>
                  </a:moveTo>
                  <a:lnTo>
                    <a:pt x="0" y="235016"/>
                  </a:lnTo>
                  <a:cubicBezTo>
                    <a:pt x="175443" y="245751"/>
                    <a:pt x="351379" y="245751"/>
                    <a:pt x="526821" y="235016"/>
                  </a:cubicBezTo>
                  <a:lnTo>
                    <a:pt x="447168" y="0"/>
                  </a:lnTo>
                  <a:cubicBezTo>
                    <a:pt x="324591" y="5587"/>
                    <a:pt x="202086" y="5586"/>
                    <a:pt x="79654" y="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996803C7-D6E0-2842-A395-0BF5D5A75036}"/>
                </a:ext>
              </a:extLst>
            </p:cNvPr>
            <p:cNvSpPr/>
            <p:nvPr/>
          </p:nvSpPr>
          <p:spPr>
            <a:xfrm>
              <a:off x="6190619" y="5739174"/>
              <a:ext cx="815504" cy="252186"/>
            </a:xfrm>
            <a:custGeom>
              <a:avLst/>
              <a:gdLst>
                <a:gd name="connsiteX0" fmla="*/ 78941 w 815504"/>
                <a:gd name="connsiteY0" fmla="*/ 0 h 252186"/>
                <a:gd name="connsiteX1" fmla="*/ 0 w 815504"/>
                <a:gd name="connsiteY1" fmla="*/ 232880 h 252186"/>
                <a:gd name="connsiteX2" fmla="*/ 815505 w 815504"/>
                <a:gd name="connsiteY2" fmla="*/ 232880 h 252186"/>
                <a:gd name="connsiteX3" fmla="*/ 736618 w 815504"/>
                <a:gd name="connsiteY3" fmla="*/ 0 h 252186"/>
                <a:gd name="connsiteX4" fmla="*/ 78941 w 815504"/>
                <a:gd name="connsiteY4" fmla="*/ 0 h 252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504" h="252186">
                  <a:moveTo>
                    <a:pt x="78941" y="0"/>
                  </a:moveTo>
                  <a:lnTo>
                    <a:pt x="0" y="232880"/>
                  </a:lnTo>
                  <a:cubicBezTo>
                    <a:pt x="271225" y="258621"/>
                    <a:pt x="544280" y="258621"/>
                    <a:pt x="815505" y="232880"/>
                  </a:cubicBezTo>
                  <a:lnTo>
                    <a:pt x="736618" y="0"/>
                  </a:lnTo>
                  <a:cubicBezTo>
                    <a:pt x="517750" y="17691"/>
                    <a:pt x="297810" y="17691"/>
                    <a:pt x="78941" y="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7D4B6C5C-5830-1245-B5BC-E114211A5AB2}"/>
                </a:ext>
              </a:extLst>
            </p:cNvPr>
            <p:cNvSpPr/>
            <p:nvPr/>
          </p:nvSpPr>
          <p:spPr>
            <a:xfrm>
              <a:off x="5977369" y="6156900"/>
              <a:ext cx="1242005" cy="91081"/>
            </a:xfrm>
            <a:custGeom>
              <a:avLst/>
              <a:gdLst>
                <a:gd name="connsiteX0" fmla="*/ 1242006 w 1242005"/>
                <a:gd name="connsiteY0" fmla="*/ 91082 h 91081"/>
                <a:gd name="connsiteX1" fmla="*/ 0 w 1242005"/>
                <a:gd name="connsiteY1" fmla="*/ 91082 h 91081"/>
                <a:gd name="connsiteX2" fmla="*/ 91166 w 1242005"/>
                <a:gd name="connsiteY2" fmla="*/ 0 h 91081"/>
                <a:gd name="connsiteX3" fmla="*/ 1150840 w 1242005"/>
                <a:gd name="connsiteY3" fmla="*/ 0 h 91081"/>
                <a:gd name="connsiteX4" fmla="*/ 1242006 w 1242005"/>
                <a:gd name="connsiteY4" fmla="*/ 91082 h 9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2005" h="91081">
                  <a:moveTo>
                    <a:pt x="1242006" y="91082"/>
                  </a:moveTo>
                  <a:lnTo>
                    <a:pt x="0" y="91082"/>
                  </a:lnTo>
                  <a:cubicBezTo>
                    <a:pt x="30" y="40791"/>
                    <a:pt x="40829" y="30"/>
                    <a:pt x="91166" y="0"/>
                  </a:cubicBezTo>
                  <a:lnTo>
                    <a:pt x="1150840" y="0"/>
                  </a:lnTo>
                  <a:cubicBezTo>
                    <a:pt x="1201177" y="30"/>
                    <a:pt x="1241975" y="40791"/>
                    <a:pt x="1242006" y="91082"/>
                  </a:cubicBezTo>
                  <a:close/>
                </a:path>
              </a:pathLst>
            </a:custGeom>
            <a:solidFill>
              <a:srgbClr val="DB5E00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17A6BFBD-172E-8A4B-9A91-BB648E5E6148}"/>
                </a:ext>
              </a:extLst>
            </p:cNvPr>
            <p:cNvSpPr/>
            <p:nvPr/>
          </p:nvSpPr>
          <p:spPr>
            <a:xfrm>
              <a:off x="10662517" y="4827523"/>
              <a:ext cx="949429" cy="1291998"/>
            </a:xfrm>
            <a:custGeom>
              <a:avLst/>
              <a:gdLst>
                <a:gd name="connsiteX0" fmla="*/ 395856 w 949429"/>
                <a:gd name="connsiteY0" fmla="*/ 56481 h 1291998"/>
                <a:gd name="connsiteX1" fmla="*/ 0 w 949429"/>
                <a:gd name="connsiteY1" fmla="*/ 1224549 h 1291998"/>
                <a:gd name="connsiteX2" fmla="*/ 949430 w 949429"/>
                <a:gd name="connsiteY2" fmla="*/ 1224549 h 1291998"/>
                <a:gd name="connsiteX3" fmla="*/ 553683 w 949429"/>
                <a:gd name="connsiteY3" fmla="*/ 56481 h 1291998"/>
                <a:gd name="connsiteX4" fmla="*/ 395856 w 949429"/>
                <a:gd name="connsiteY4" fmla="*/ 56481 h 1291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9429" h="1291998">
                  <a:moveTo>
                    <a:pt x="395856" y="56481"/>
                  </a:moveTo>
                  <a:lnTo>
                    <a:pt x="0" y="1224549"/>
                  </a:lnTo>
                  <a:cubicBezTo>
                    <a:pt x="0" y="1313823"/>
                    <a:pt x="949485" y="1315137"/>
                    <a:pt x="949430" y="1224549"/>
                  </a:cubicBezTo>
                  <a:lnTo>
                    <a:pt x="553683" y="56481"/>
                  </a:lnTo>
                  <a:cubicBezTo>
                    <a:pt x="528027" y="-18827"/>
                    <a:pt x="421402" y="-18827"/>
                    <a:pt x="395856" y="56481"/>
                  </a:cubicBezTo>
                  <a:close/>
                </a:path>
              </a:pathLst>
            </a:custGeom>
            <a:solidFill>
              <a:srgbClr val="F26F05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B959F6C1-A746-7C4E-BBF5-0E68003D0062}"/>
                </a:ext>
              </a:extLst>
            </p:cNvPr>
            <p:cNvSpPr/>
            <p:nvPr/>
          </p:nvSpPr>
          <p:spPr>
            <a:xfrm>
              <a:off x="10873849" y="5193561"/>
              <a:ext cx="526767" cy="243012"/>
            </a:xfrm>
            <a:custGeom>
              <a:avLst/>
              <a:gdLst>
                <a:gd name="connsiteX0" fmla="*/ 79598 w 526767"/>
                <a:gd name="connsiteY0" fmla="*/ 0 h 243012"/>
                <a:gd name="connsiteX1" fmla="*/ 0 w 526767"/>
                <a:gd name="connsiteY1" fmla="*/ 234961 h 243012"/>
                <a:gd name="connsiteX2" fmla="*/ 526767 w 526767"/>
                <a:gd name="connsiteY2" fmla="*/ 234961 h 243012"/>
                <a:gd name="connsiteX3" fmla="*/ 447168 w 526767"/>
                <a:gd name="connsiteY3" fmla="*/ 0 h 243012"/>
                <a:gd name="connsiteX4" fmla="*/ 79598 w 526767"/>
                <a:gd name="connsiteY4" fmla="*/ 0 h 24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767" h="243012">
                  <a:moveTo>
                    <a:pt x="79598" y="0"/>
                  </a:moveTo>
                  <a:lnTo>
                    <a:pt x="0" y="234961"/>
                  </a:lnTo>
                  <a:cubicBezTo>
                    <a:pt x="175424" y="245696"/>
                    <a:pt x="351342" y="245696"/>
                    <a:pt x="526767" y="234961"/>
                  </a:cubicBezTo>
                  <a:lnTo>
                    <a:pt x="447168" y="0"/>
                  </a:lnTo>
                  <a:cubicBezTo>
                    <a:pt x="324535" y="5532"/>
                    <a:pt x="202231" y="5532"/>
                    <a:pt x="79598" y="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1C190D50-C3A0-7E42-AF86-7B6EF67C5552}"/>
                </a:ext>
              </a:extLst>
            </p:cNvPr>
            <p:cNvSpPr/>
            <p:nvPr/>
          </p:nvSpPr>
          <p:spPr>
            <a:xfrm>
              <a:off x="10729453" y="5621584"/>
              <a:ext cx="815559" cy="252185"/>
            </a:xfrm>
            <a:custGeom>
              <a:avLst/>
              <a:gdLst>
                <a:gd name="connsiteX0" fmla="*/ 78941 w 815559"/>
                <a:gd name="connsiteY0" fmla="*/ 0 h 252185"/>
                <a:gd name="connsiteX1" fmla="*/ 0 w 815559"/>
                <a:gd name="connsiteY1" fmla="*/ 232879 h 252185"/>
                <a:gd name="connsiteX2" fmla="*/ 815559 w 815559"/>
                <a:gd name="connsiteY2" fmla="*/ 232879 h 252185"/>
                <a:gd name="connsiteX3" fmla="*/ 736619 w 815559"/>
                <a:gd name="connsiteY3" fmla="*/ 0 h 252185"/>
                <a:gd name="connsiteX4" fmla="*/ 78942 w 815559"/>
                <a:gd name="connsiteY4" fmla="*/ 0 h 25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559" h="252185">
                  <a:moveTo>
                    <a:pt x="78941" y="0"/>
                  </a:moveTo>
                  <a:lnTo>
                    <a:pt x="0" y="232879"/>
                  </a:lnTo>
                  <a:cubicBezTo>
                    <a:pt x="271243" y="258621"/>
                    <a:pt x="544316" y="258621"/>
                    <a:pt x="815559" y="232879"/>
                  </a:cubicBezTo>
                  <a:lnTo>
                    <a:pt x="736619" y="0"/>
                  </a:lnTo>
                  <a:cubicBezTo>
                    <a:pt x="517751" y="17691"/>
                    <a:pt x="297810" y="17691"/>
                    <a:pt x="78942" y="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505A33CC-91E7-C740-AD9E-F9D784090791}"/>
                </a:ext>
              </a:extLst>
            </p:cNvPr>
            <p:cNvSpPr/>
            <p:nvPr/>
          </p:nvSpPr>
          <p:spPr>
            <a:xfrm>
              <a:off x="10516257" y="6039365"/>
              <a:ext cx="1241951" cy="91026"/>
            </a:xfrm>
            <a:custGeom>
              <a:avLst/>
              <a:gdLst>
                <a:gd name="connsiteX0" fmla="*/ 1241951 w 1241951"/>
                <a:gd name="connsiteY0" fmla="*/ 91027 h 91026"/>
                <a:gd name="connsiteX1" fmla="*/ 0 w 1241951"/>
                <a:gd name="connsiteY1" fmla="*/ 91027 h 91026"/>
                <a:gd name="connsiteX2" fmla="*/ 91111 w 1241951"/>
                <a:gd name="connsiteY2" fmla="*/ 0 h 91026"/>
                <a:gd name="connsiteX3" fmla="*/ 1150840 w 1241951"/>
                <a:gd name="connsiteY3" fmla="*/ 0 h 91026"/>
                <a:gd name="connsiteX4" fmla="*/ 1241951 w 1241951"/>
                <a:gd name="connsiteY4" fmla="*/ 91027 h 9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951" h="91026">
                  <a:moveTo>
                    <a:pt x="1241951" y="91027"/>
                  </a:moveTo>
                  <a:lnTo>
                    <a:pt x="0" y="91027"/>
                  </a:lnTo>
                  <a:cubicBezTo>
                    <a:pt x="0" y="40754"/>
                    <a:pt x="40792" y="0"/>
                    <a:pt x="91111" y="0"/>
                  </a:cubicBezTo>
                  <a:lnTo>
                    <a:pt x="1150840" y="0"/>
                  </a:lnTo>
                  <a:cubicBezTo>
                    <a:pt x="1201159" y="0"/>
                    <a:pt x="1241951" y="40754"/>
                    <a:pt x="1241951" y="91027"/>
                  </a:cubicBezTo>
                  <a:close/>
                </a:path>
              </a:pathLst>
            </a:custGeom>
            <a:solidFill>
              <a:srgbClr val="DB5E00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678134B3-1A41-6346-80FF-EDA328F45B1F}"/>
                </a:ext>
              </a:extLst>
            </p:cNvPr>
            <p:cNvSpPr/>
            <p:nvPr/>
          </p:nvSpPr>
          <p:spPr>
            <a:xfrm>
              <a:off x="1063730" y="4097680"/>
              <a:ext cx="619851" cy="1371262"/>
            </a:xfrm>
            <a:custGeom>
              <a:avLst/>
              <a:gdLst>
                <a:gd name="connsiteX0" fmla="*/ 619851 w 619851"/>
                <a:gd name="connsiteY0" fmla="*/ 1371262 h 1371262"/>
                <a:gd name="connsiteX1" fmla="*/ 362087 w 619851"/>
                <a:gd name="connsiteY1" fmla="*/ 1371262 h 1371262"/>
                <a:gd name="connsiteX2" fmla="*/ 0 w 619851"/>
                <a:gd name="connsiteY2" fmla="*/ 0 h 1371262"/>
                <a:gd name="connsiteX3" fmla="*/ 257764 w 619851"/>
                <a:gd name="connsiteY3" fmla="*/ 0 h 1371262"/>
                <a:gd name="connsiteX4" fmla="*/ 619851 w 619851"/>
                <a:gd name="connsiteY4" fmla="*/ 1371262 h 137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851" h="1371262">
                  <a:moveTo>
                    <a:pt x="619851" y="1371262"/>
                  </a:moveTo>
                  <a:lnTo>
                    <a:pt x="362087" y="1371262"/>
                  </a:lnTo>
                  <a:lnTo>
                    <a:pt x="0" y="0"/>
                  </a:lnTo>
                  <a:lnTo>
                    <a:pt x="257764" y="0"/>
                  </a:lnTo>
                  <a:lnTo>
                    <a:pt x="619851" y="1371262"/>
                  </a:lnTo>
                  <a:close/>
                </a:path>
              </a:pathLst>
            </a:custGeom>
            <a:solidFill>
              <a:srgbClr val="0C336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1D4B5E76-F77F-8740-8D6F-D447E5FD9B02}"/>
                </a:ext>
              </a:extLst>
            </p:cNvPr>
            <p:cNvSpPr/>
            <p:nvPr/>
          </p:nvSpPr>
          <p:spPr>
            <a:xfrm>
              <a:off x="1845300" y="4097680"/>
              <a:ext cx="619851" cy="1371262"/>
            </a:xfrm>
            <a:custGeom>
              <a:avLst/>
              <a:gdLst>
                <a:gd name="connsiteX0" fmla="*/ 619851 w 619851"/>
                <a:gd name="connsiteY0" fmla="*/ 1371262 h 1371262"/>
                <a:gd name="connsiteX1" fmla="*/ 362087 w 619851"/>
                <a:gd name="connsiteY1" fmla="*/ 1371262 h 1371262"/>
                <a:gd name="connsiteX2" fmla="*/ 0 w 619851"/>
                <a:gd name="connsiteY2" fmla="*/ 0 h 1371262"/>
                <a:gd name="connsiteX3" fmla="*/ 257764 w 619851"/>
                <a:gd name="connsiteY3" fmla="*/ 0 h 1371262"/>
                <a:gd name="connsiteX4" fmla="*/ 619851 w 619851"/>
                <a:gd name="connsiteY4" fmla="*/ 1371262 h 137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851" h="1371262">
                  <a:moveTo>
                    <a:pt x="619851" y="1371262"/>
                  </a:moveTo>
                  <a:lnTo>
                    <a:pt x="362087" y="1371262"/>
                  </a:lnTo>
                  <a:lnTo>
                    <a:pt x="0" y="0"/>
                  </a:lnTo>
                  <a:lnTo>
                    <a:pt x="257764" y="0"/>
                  </a:lnTo>
                  <a:lnTo>
                    <a:pt x="619851" y="1371262"/>
                  </a:lnTo>
                  <a:close/>
                </a:path>
              </a:pathLst>
            </a:custGeom>
            <a:solidFill>
              <a:srgbClr val="0C336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D7C46AD7-7A8B-2547-80B6-E0ED4CE08BCE}"/>
                </a:ext>
              </a:extLst>
            </p:cNvPr>
            <p:cNvSpPr/>
            <p:nvPr/>
          </p:nvSpPr>
          <p:spPr>
            <a:xfrm>
              <a:off x="1636161" y="4097680"/>
              <a:ext cx="449799" cy="1371262"/>
            </a:xfrm>
            <a:custGeom>
              <a:avLst/>
              <a:gdLst>
                <a:gd name="connsiteX0" fmla="*/ 0 w 449799"/>
                <a:gd name="connsiteY0" fmla="*/ 1371262 h 1371262"/>
                <a:gd name="connsiteX1" fmla="*/ 257764 w 449799"/>
                <a:gd name="connsiteY1" fmla="*/ 1371262 h 1371262"/>
                <a:gd name="connsiteX2" fmla="*/ 449799 w 449799"/>
                <a:gd name="connsiteY2" fmla="*/ 0 h 1371262"/>
                <a:gd name="connsiteX3" fmla="*/ 192035 w 449799"/>
                <a:gd name="connsiteY3" fmla="*/ 0 h 1371262"/>
                <a:gd name="connsiteX4" fmla="*/ 0 w 449799"/>
                <a:gd name="connsiteY4" fmla="*/ 1371262 h 137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799" h="1371262">
                  <a:moveTo>
                    <a:pt x="0" y="1371262"/>
                  </a:moveTo>
                  <a:lnTo>
                    <a:pt x="257764" y="1371262"/>
                  </a:lnTo>
                  <a:lnTo>
                    <a:pt x="449799" y="0"/>
                  </a:lnTo>
                  <a:lnTo>
                    <a:pt x="192035" y="0"/>
                  </a:lnTo>
                  <a:lnTo>
                    <a:pt x="0" y="1371262"/>
                  </a:lnTo>
                  <a:close/>
                </a:path>
              </a:pathLst>
            </a:custGeom>
            <a:solidFill>
              <a:srgbClr val="113B8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2C665112-9D64-D045-A30E-0858A670BF29}"/>
                </a:ext>
              </a:extLst>
            </p:cNvPr>
            <p:cNvSpPr/>
            <p:nvPr/>
          </p:nvSpPr>
          <p:spPr>
            <a:xfrm>
              <a:off x="854591" y="4097680"/>
              <a:ext cx="449799" cy="1371262"/>
            </a:xfrm>
            <a:custGeom>
              <a:avLst/>
              <a:gdLst>
                <a:gd name="connsiteX0" fmla="*/ 0 w 449799"/>
                <a:gd name="connsiteY0" fmla="*/ 1371262 h 1371262"/>
                <a:gd name="connsiteX1" fmla="*/ 257764 w 449799"/>
                <a:gd name="connsiteY1" fmla="*/ 1371262 h 1371262"/>
                <a:gd name="connsiteX2" fmla="*/ 449799 w 449799"/>
                <a:gd name="connsiteY2" fmla="*/ 0 h 1371262"/>
                <a:gd name="connsiteX3" fmla="*/ 191980 w 449799"/>
                <a:gd name="connsiteY3" fmla="*/ 0 h 1371262"/>
                <a:gd name="connsiteX4" fmla="*/ 0 w 449799"/>
                <a:gd name="connsiteY4" fmla="*/ 1371262 h 137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799" h="1371262">
                  <a:moveTo>
                    <a:pt x="0" y="1371262"/>
                  </a:moveTo>
                  <a:lnTo>
                    <a:pt x="257764" y="1371262"/>
                  </a:lnTo>
                  <a:lnTo>
                    <a:pt x="449799" y="0"/>
                  </a:lnTo>
                  <a:lnTo>
                    <a:pt x="191980" y="0"/>
                  </a:lnTo>
                  <a:lnTo>
                    <a:pt x="0" y="1371262"/>
                  </a:lnTo>
                  <a:close/>
                </a:path>
              </a:pathLst>
            </a:custGeom>
            <a:solidFill>
              <a:srgbClr val="113B8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93563A43-3593-7E40-A54F-9B6256520F25}"/>
                </a:ext>
              </a:extLst>
            </p:cNvPr>
            <p:cNvSpPr/>
            <p:nvPr/>
          </p:nvSpPr>
          <p:spPr>
            <a:xfrm rot="10800000">
              <a:off x="738208" y="4279952"/>
              <a:ext cx="1656390" cy="309502"/>
            </a:xfrm>
            <a:custGeom>
              <a:avLst/>
              <a:gdLst>
                <a:gd name="connsiteX0" fmla="*/ 0 w 1656390"/>
                <a:gd name="connsiteY0" fmla="*/ 0 h 309502"/>
                <a:gd name="connsiteX1" fmla="*/ 1656391 w 1656390"/>
                <a:gd name="connsiteY1" fmla="*/ 0 h 309502"/>
                <a:gd name="connsiteX2" fmla="*/ 1656391 w 1656390"/>
                <a:gd name="connsiteY2" fmla="*/ 309502 h 309502"/>
                <a:gd name="connsiteX3" fmla="*/ 0 w 1656390"/>
                <a:gd name="connsiteY3" fmla="*/ 309502 h 30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6390" h="309502">
                  <a:moveTo>
                    <a:pt x="0" y="0"/>
                  </a:moveTo>
                  <a:lnTo>
                    <a:pt x="1656391" y="0"/>
                  </a:lnTo>
                  <a:lnTo>
                    <a:pt x="1656391" y="309502"/>
                  </a:lnTo>
                  <a:lnTo>
                    <a:pt x="0" y="309502"/>
                  </a:lnTo>
                  <a:close/>
                </a:path>
              </a:pathLst>
            </a:custGeom>
            <a:solidFill>
              <a:srgbClr val="F26F05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206DD16D-1EBE-2641-A0E8-5A23B1CF709E}"/>
                </a:ext>
              </a:extLst>
            </p:cNvPr>
            <p:cNvSpPr/>
            <p:nvPr/>
          </p:nvSpPr>
          <p:spPr>
            <a:xfrm>
              <a:off x="1612863" y="4279952"/>
              <a:ext cx="665626" cy="309502"/>
            </a:xfrm>
            <a:custGeom>
              <a:avLst/>
              <a:gdLst>
                <a:gd name="connsiteX0" fmla="*/ 665626 w 665626"/>
                <a:gd name="connsiteY0" fmla="*/ 309502 h 309502"/>
                <a:gd name="connsiteX1" fmla="*/ 309734 w 665626"/>
                <a:gd name="connsiteY1" fmla="*/ 309502 h 309502"/>
                <a:gd name="connsiteX2" fmla="*/ 0 w 665626"/>
                <a:gd name="connsiteY2" fmla="*/ 0 h 309502"/>
                <a:gd name="connsiteX3" fmla="*/ 355838 w 665626"/>
                <a:gd name="connsiteY3" fmla="*/ 0 h 309502"/>
                <a:gd name="connsiteX4" fmla="*/ 665626 w 665626"/>
                <a:gd name="connsiteY4" fmla="*/ 309502 h 30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626" h="309502">
                  <a:moveTo>
                    <a:pt x="665626" y="309502"/>
                  </a:moveTo>
                  <a:lnTo>
                    <a:pt x="309734" y="309502"/>
                  </a:lnTo>
                  <a:lnTo>
                    <a:pt x="0" y="0"/>
                  </a:lnTo>
                  <a:lnTo>
                    <a:pt x="355838" y="0"/>
                  </a:lnTo>
                  <a:lnTo>
                    <a:pt x="665626" y="309502"/>
                  </a:ln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DE22535C-A9C0-E247-AA86-6E14E720376F}"/>
                </a:ext>
              </a:extLst>
            </p:cNvPr>
            <p:cNvSpPr/>
            <p:nvPr/>
          </p:nvSpPr>
          <p:spPr>
            <a:xfrm>
              <a:off x="872407" y="4279952"/>
              <a:ext cx="665626" cy="309502"/>
            </a:xfrm>
            <a:custGeom>
              <a:avLst/>
              <a:gdLst>
                <a:gd name="connsiteX0" fmla="*/ 0 w 665626"/>
                <a:gd name="connsiteY0" fmla="*/ 0 h 309502"/>
                <a:gd name="connsiteX1" fmla="*/ 355838 w 665626"/>
                <a:gd name="connsiteY1" fmla="*/ 0 h 309502"/>
                <a:gd name="connsiteX2" fmla="*/ 665626 w 665626"/>
                <a:gd name="connsiteY2" fmla="*/ 309502 h 309502"/>
                <a:gd name="connsiteX3" fmla="*/ 309789 w 665626"/>
                <a:gd name="connsiteY3" fmla="*/ 309502 h 309502"/>
                <a:gd name="connsiteX4" fmla="*/ 0 w 665626"/>
                <a:gd name="connsiteY4" fmla="*/ 0 h 30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626" h="309502">
                  <a:moveTo>
                    <a:pt x="0" y="0"/>
                  </a:moveTo>
                  <a:lnTo>
                    <a:pt x="355838" y="0"/>
                  </a:lnTo>
                  <a:lnTo>
                    <a:pt x="665626" y="309502"/>
                  </a:lnTo>
                  <a:lnTo>
                    <a:pt x="309789" y="3095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9809507D-5342-EE4D-B075-6A247C0B293C}"/>
                </a:ext>
              </a:extLst>
            </p:cNvPr>
            <p:cNvSpPr/>
            <p:nvPr/>
          </p:nvSpPr>
          <p:spPr>
            <a:xfrm rot="10800000">
              <a:off x="738208" y="4832466"/>
              <a:ext cx="1656390" cy="309502"/>
            </a:xfrm>
            <a:custGeom>
              <a:avLst/>
              <a:gdLst>
                <a:gd name="connsiteX0" fmla="*/ 0 w 1656390"/>
                <a:gd name="connsiteY0" fmla="*/ 0 h 309502"/>
                <a:gd name="connsiteX1" fmla="*/ 1656391 w 1656390"/>
                <a:gd name="connsiteY1" fmla="*/ 0 h 309502"/>
                <a:gd name="connsiteX2" fmla="*/ 1656391 w 1656390"/>
                <a:gd name="connsiteY2" fmla="*/ 309502 h 309502"/>
                <a:gd name="connsiteX3" fmla="*/ 0 w 1656390"/>
                <a:gd name="connsiteY3" fmla="*/ 309502 h 30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6390" h="309502">
                  <a:moveTo>
                    <a:pt x="0" y="0"/>
                  </a:moveTo>
                  <a:lnTo>
                    <a:pt x="1656391" y="0"/>
                  </a:lnTo>
                  <a:lnTo>
                    <a:pt x="1656391" y="309502"/>
                  </a:lnTo>
                  <a:lnTo>
                    <a:pt x="0" y="309502"/>
                  </a:lnTo>
                  <a:close/>
                </a:path>
              </a:pathLst>
            </a:custGeom>
            <a:solidFill>
              <a:srgbClr val="F26F05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C7F46D1D-4F4B-E540-ADE5-15DA3708992A}"/>
                </a:ext>
              </a:extLst>
            </p:cNvPr>
            <p:cNvSpPr/>
            <p:nvPr/>
          </p:nvSpPr>
          <p:spPr>
            <a:xfrm>
              <a:off x="1612863" y="4832466"/>
              <a:ext cx="665626" cy="309502"/>
            </a:xfrm>
            <a:custGeom>
              <a:avLst/>
              <a:gdLst>
                <a:gd name="connsiteX0" fmla="*/ 665626 w 665626"/>
                <a:gd name="connsiteY0" fmla="*/ 309502 h 309502"/>
                <a:gd name="connsiteX1" fmla="*/ 309734 w 665626"/>
                <a:gd name="connsiteY1" fmla="*/ 309502 h 309502"/>
                <a:gd name="connsiteX2" fmla="*/ 0 w 665626"/>
                <a:gd name="connsiteY2" fmla="*/ 0 h 309502"/>
                <a:gd name="connsiteX3" fmla="*/ 355838 w 665626"/>
                <a:gd name="connsiteY3" fmla="*/ 0 h 309502"/>
                <a:gd name="connsiteX4" fmla="*/ 665626 w 665626"/>
                <a:gd name="connsiteY4" fmla="*/ 309502 h 30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626" h="309502">
                  <a:moveTo>
                    <a:pt x="665626" y="309502"/>
                  </a:moveTo>
                  <a:lnTo>
                    <a:pt x="309734" y="309502"/>
                  </a:lnTo>
                  <a:lnTo>
                    <a:pt x="0" y="0"/>
                  </a:lnTo>
                  <a:lnTo>
                    <a:pt x="355838" y="0"/>
                  </a:lnTo>
                  <a:lnTo>
                    <a:pt x="665626" y="309502"/>
                  </a:ln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99ABF63D-0F41-3041-BCA5-4D87835F3034}"/>
                </a:ext>
              </a:extLst>
            </p:cNvPr>
            <p:cNvSpPr/>
            <p:nvPr/>
          </p:nvSpPr>
          <p:spPr>
            <a:xfrm>
              <a:off x="872407" y="4832466"/>
              <a:ext cx="665626" cy="309502"/>
            </a:xfrm>
            <a:custGeom>
              <a:avLst/>
              <a:gdLst>
                <a:gd name="connsiteX0" fmla="*/ 0 w 665626"/>
                <a:gd name="connsiteY0" fmla="*/ 0 h 309502"/>
                <a:gd name="connsiteX1" fmla="*/ 355838 w 665626"/>
                <a:gd name="connsiteY1" fmla="*/ 0 h 309502"/>
                <a:gd name="connsiteX2" fmla="*/ 665626 w 665626"/>
                <a:gd name="connsiteY2" fmla="*/ 309502 h 309502"/>
                <a:gd name="connsiteX3" fmla="*/ 309789 w 665626"/>
                <a:gd name="connsiteY3" fmla="*/ 309502 h 309502"/>
                <a:gd name="connsiteX4" fmla="*/ 0 w 665626"/>
                <a:gd name="connsiteY4" fmla="*/ 0 h 30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626" h="309502">
                  <a:moveTo>
                    <a:pt x="0" y="0"/>
                  </a:moveTo>
                  <a:lnTo>
                    <a:pt x="355838" y="0"/>
                  </a:lnTo>
                  <a:lnTo>
                    <a:pt x="665626" y="309502"/>
                  </a:lnTo>
                  <a:lnTo>
                    <a:pt x="309789" y="3095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783EF1B8-2FAF-8B40-93A7-0D81FF5DC58C}"/>
                </a:ext>
              </a:extLst>
            </p:cNvPr>
            <p:cNvSpPr/>
            <p:nvPr/>
          </p:nvSpPr>
          <p:spPr>
            <a:xfrm rot="-1903200">
              <a:off x="1773905" y="3845290"/>
              <a:ext cx="366637" cy="366297"/>
            </a:xfrm>
            <a:custGeom>
              <a:avLst/>
              <a:gdLst>
                <a:gd name="connsiteX0" fmla="*/ 366637 w 366637"/>
                <a:gd name="connsiteY0" fmla="*/ 183149 h 366297"/>
                <a:gd name="connsiteX1" fmla="*/ 183319 w 366637"/>
                <a:gd name="connsiteY1" fmla="*/ 366298 h 366297"/>
                <a:gd name="connsiteX2" fmla="*/ 0 w 366637"/>
                <a:gd name="connsiteY2" fmla="*/ 183149 h 366297"/>
                <a:gd name="connsiteX3" fmla="*/ 183319 w 366637"/>
                <a:gd name="connsiteY3" fmla="*/ 0 h 366297"/>
                <a:gd name="connsiteX4" fmla="*/ 366637 w 366637"/>
                <a:gd name="connsiteY4" fmla="*/ 183149 h 36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637" h="366297">
                  <a:moveTo>
                    <a:pt x="366637" y="183149"/>
                  </a:moveTo>
                  <a:cubicBezTo>
                    <a:pt x="366637" y="284299"/>
                    <a:pt x="284563" y="366298"/>
                    <a:pt x="183319" y="366298"/>
                  </a:cubicBezTo>
                  <a:cubicBezTo>
                    <a:pt x="82075" y="366298"/>
                    <a:pt x="0" y="284299"/>
                    <a:pt x="0" y="183149"/>
                  </a:cubicBezTo>
                  <a:cubicBezTo>
                    <a:pt x="0" y="81999"/>
                    <a:pt x="82075" y="0"/>
                    <a:pt x="183319" y="0"/>
                  </a:cubicBezTo>
                  <a:cubicBezTo>
                    <a:pt x="284563" y="0"/>
                    <a:pt x="366637" y="81999"/>
                    <a:pt x="366637" y="183149"/>
                  </a:cubicBezTo>
                  <a:close/>
                </a:path>
              </a:pathLst>
            </a:custGeom>
            <a:solidFill>
              <a:srgbClr val="113B8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644BBF07-A3B3-F344-8C04-2DB4FB954DEF}"/>
                </a:ext>
              </a:extLst>
            </p:cNvPr>
            <p:cNvSpPr/>
            <p:nvPr/>
          </p:nvSpPr>
          <p:spPr>
            <a:xfrm rot="-2700000">
              <a:off x="1845259" y="3916798"/>
              <a:ext cx="223775" cy="223568"/>
            </a:xfrm>
            <a:custGeom>
              <a:avLst/>
              <a:gdLst>
                <a:gd name="connsiteX0" fmla="*/ 223776 w 223775"/>
                <a:gd name="connsiteY0" fmla="*/ 111784 h 223568"/>
                <a:gd name="connsiteX1" fmla="*/ 111888 w 223775"/>
                <a:gd name="connsiteY1" fmla="*/ 223569 h 223568"/>
                <a:gd name="connsiteX2" fmla="*/ 0 w 223775"/>
                <a:gd name="connsiteY2" fmla="*/ 111784 h 223568"/>
                <a:gd name="connsiteX3" fmla="*/ 111888 w 223775"/>
                <a:gd name="connsiteY3" fmla="*/ 0 h 223568"/>
                <a:gd name="connsiteX4" fmla="*/ 223776 w 223775"/>
                <a:gd name="connsiteY4" fmla="*/ 111784 h 22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75" h="223568">
                  <a:moveTo>
                    <a:pt x="223776" y="111784"/>
                  </a:moveTo>
                  <a:cubicBezTo>
                    <a:pt x="223776" y="173521"/>
                    <a:pt x="173682" y="223569"/>
                    <a:pt x="111888" y="223569"/>
                  </a:cubicBezTo>
                  <a:cubicBezTo>
                    <a:pt x="50094" y="223569"/>
                    <a:pt x="0" y="173521"/>
                    <a:pt x="0" y="111784"/>
                  </a:cubicBezTo>
                  <a:cubicBezTo>
                    <a:pt x="0" y="50047"/>
                    <a:pt x="50094" y="0"/>
                    <a:pt x="111888" y="0"/>
                  </a:cubicBezTo>
                  <a:cubicBezTo>
                    <a:pt x="173682" y="0"/>
                    <a:pt x="223776" y="50048"/>
                    <a:pt x="223776" y="111784"/>
                  </a:cubicBezTo>
                  <a:close/>
                </a:path>
              </a:pathLst>
            </a:custGeom>
            <a:solidFill>
              <a:srgbClr val="F9BA2D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2CF51B30-D662-4E44-8800-D381AE68B485}"/>
                </a:ext>
              </a:extLst>
            </p:cNvPr>
            <p:cNvSpPr/>
            <p:nvPr/>
          </p:nvSpPr>
          <p:spPr>
            <a:xfrm rot="-1903200">
              <a:off x="992312" y="3845283"/>
              <a:ext cx="366637" cy="366297"/>
            </a:xfrm>
            <a:custGeom>
              <a:avLst/>
              <a:gdLst>
                <a:gd name="connsiteX0" fmla="*/ 366637 w 366637"/>
                <a:gd name="connsiteY0" fmla="*/ 183149 h 366297"/>
                <a:gd name="connsiteX1" fmla="*/ 183319 w 366637"/>
                <a:gd name="connsiteY1" fmla="*/ 366298 h 366297"/>
                <a:gd name="connsiteX2" fmla="*/ 0 w 366637"/>
                <a:gd name="connsiteY2" fmla="*/ 183149 h 366297"/>
                <a:gd name="connsiteX3" fmla="*/ 183319 w 366637"/>
                <a:gd name="connsiteY3" fmla="*/ 0 h 366297"/>
                <a:gd name="connsiteX4" fmla="*/ 366637 w 366637"/>
                <a:gd name="connsiteY4" fmla="*/ 183149 h 36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637" h="366297">
                  <a:moveTo>
                    <a:pt x="366637" y="183149"/>
                  </a:moveTo>
                  <a:cubicBezTo>
                    <a:pt x="366637" y="284299"/>
                    <a:pt x="284563" y="366298"/>
                    <a:pt x="183319" y="366298"/>
                  </a:cubicBezTo>
                  <a:cubicBezTo>
                    <a:pt x="82075" y="366298"/>
                    <a:pt x="0" y="284299"/>
                    <a:pt x="0" y="183149"/>
                  </a:cubicBezTo>
                  <a:cubicBezTo>
                    <a:pt x="0" y="81999"/>
                    <a:pt x="82075" y="0"/>
                    <a:pt x="183319" y="0"/>
                  </a:cubicBezTo>
                  <a:cubicBezTo>
                    <a:pt x="284563" y="0"/>
                    <a:pt x="366637" y="81999"/>
                    <a:pt x="366637" y="183149"/>
                  </a:cubicBezTo>
                  <a:close/>
                </a:path>
              </a:pathLst>
            </a:custGeom>
            <a:solidFill>
              <a:srgbClr val="113B8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A43CEFAF-A203-0843-97B0-6EC44A838FAB}"/>
                </a:ext>
              </a:extLst>
            </p:cNvPr>
            <p:cNvSpPr/>
            <p:nvPr/>
          </p:nvSpPr>
          <p:spPr>
            <a:xfrm rot="-796800">
              <a:off x="1063512" y="3916887"/>
              <a:ext cx="223775" cy="223568"/>
            </a:xfrm>
            <a:custGeom>
              <a:avLst/>
              <a:gdLst>
                <a:gd name="connsiteX0" fmla="*/ 223776 w 223775"/>
                <a:gd name="connsiteY0" fmla="*/ 111784 h 223568"/>
                <a:gd name="connsiteX1" fmla="*/ 111888 w 223775"/>
                <a:gd name="connsiteY1" fmla="*/ 223569 h 223568"/>
                <a:gd name="connsiteX2" fmla="*/ 0 w 223775"/>
                <a:gd name="connsiteY2" fmla="*/ 111784 h 223568"/>
                <a:gd name="connsiteX3" fmla="*/ 111888 w 223775"/>
                <a:gd name="connsiteY3" fmla="*/ 0 h 223568"/>
                <a:gd name="connsiteX4" fmla="*/ 223776 w 223775"/>
                <a:gd name="connsiteY4" fmla="*/ 111784 h 22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775" h="223568">
                  <a:moveTo>
                    <a:pt x="223776" y="111784"/>
                  </a:moveTo>
                  <a:cubicBezTo>
                    <a:pt x="223776" y="173521"/>
                    <a:pt x="173682" y="223569"/>
                    <a:pt x="111888" y="223569"/>
                  </a:cubicBezTo>
                  <a:cubicBezTo>
                    <a:pt x="50094" y="223569"/>
                    <a:pt x="0" y="173521"/>
                    <a:pt x="0" y="111784"/>
                  </a:cubicBezTo>
                  <a:cubicBezTo>
                    <a:pt x="0" y="50047"/>
                    <a:pt x="50094" y="0"/>
                    <a:pt x="111888" y="0"/>
                  </a:cubicBezTo>
                  <a:cubicBezTo>
                    <a:pt x="173682" y="0"/>
                    <a:pt x="223776" y="50048"/>
                    <a:pt x="223776" y="111784"/>
                  </a:cubicBezTo>
                  <a:close/>
                </a:path>
              </a:pathLst>
            </a:custGeom>
            <a:solidFill>
              <a:srgbClr val="F9BA2D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9CEC572C-A37E-2642-B0E2-3030E90B1C3B}"/>
                </a:ext>
              </a:extLst>
            </p:cNvPr>
            <p:cNvSpPr/>
            <p:nvPr/>
          </p:nvSpPr>
          <p:spPr>
            <a:xfrm>
              <a:off x="3305559" y="2608395"/>
              <a:ext cx="728465" cy="868110"/>
            </a:xfrm>
            <a:custGeom>
              <a:avLst/>
              <a:gdLst>
                <a:gd name="connsiteX0" fmla="*/ 728106 w 728465"/>
                <a:gd name="connsiteY0" fmla="*/ 70865 h 868110"/>
                <a:gd name="connsiteX1" fmla="*/ 682222 w 728465"/>
                <a:gd name="connsiteY1" fmla="*/ 5142 h 868110"/>
                <a:gd name="connsiteX2" fmla="*/ 617863 w 728465"/>
                <a:gd name="connsiteY2" fmla="*/ 18451 h 868110"/>
                <a:gd name="connsiteX3" fmla="*/ 602568 w 728465"/>
                <a:gd name="connsiteY3" fmla="*/ 60295 h 868110"/>
                <a:gd name="connsiteX4" fmla="*/ 570334 w 728465"/>
                <a:gd name="connsiteY4" fmla="*/ 83517 h 868110"/>
                <a:gd name="connsiteX5" fmla="*/ 573459 w 728465"/>
                <a:gd name="connsiteY5" fmla="*/ 185991 h 868110"/>
                <a:gd name="connsiteX6" fmla="*/ 334059 w 728465"/>
                <a:gd name="connsiteY6" fmla="*/ 515265 h 868110"/>
                <a:gd name="connsiteX7" fmla="*/ 329838 w 728465"/>
                <a:gd name="connsiteY7" fmla="*/ 518606 h 868110"/>
                <a:gd name="connsiteX8" fmla="*/ 41374 w 728465"/>
                <a:gd name="connsiteY8" fmla="*/ 739765 h 868110"/>
                <a:gd name="connsiteX9" fmla="*/ 195912 w 728465"/>
                <a:gd name="connsiteY9" fmla="*/ 840157 h 868110"/>
                <a:gd name="connsiteX10" fmla="*/ 449291 w 728465"/>
                <a:gd name="connsiteY10" fmla="*/ 656132 h 868110"/>
                <a:gd name="connsiteX11" fmla="*/ 449291 w 728465"/>
                <a:gd name="connsiteY11" fmla="*/ 656132 h 868110"/>
                <a:gd name="connsiteX12" fmla="*/ 684524 w 728465"/>
                <a:gd name="connsiteY12" fmla="*/ 181226 h 868110"/>
                <a:gd name="connsiteX13" fmla="*/ 728106 w 728465"/>
                <a:gd name="connsiteY13" fmla="*/ 70865 h 86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8465" h="868110">
                  <a:moveTo>
                    <a:pt x="728106" y="70865"/>
                  </a:moveTo>
                  <a:cubicBezTo>
                    <a:pt x="723063" y="29953"/>
                    <a:pt x="706178" y="13303"/>
                    <a:pt x="682222" y="5142"/>
                  </a:cubicBezTo>
                  <a:cubicBezTo>
                    <a:pt x="658265" y="-3019"/>
                    <a:pt x="633487" y="-3402"/>
                    <a:pt x="617863" y="18451"/>
                  </a:cubicBezTo>
                  <a:cubicBezTo>
                    <a:pt x="610134" y="29405"/>
                    <a:pt x="605309" y="46931"/>
                    <a:pt x="602568" y="60295"/>
                  </a:cubicBezTo>
                  <a:cubicBezTo>
                    <a:pt x="596374" y="58268"/>
                    <a:pt x="577241" y="54818"/>
                    <a:pt x="570334" y="83517"/>
                  </a:cubicBezTo>
                  <a:cubicBezTo>
                    <a:pt x="555587" y="145133"/>
                    <a:pt x="578173" y="172079"/>
                    <a:pt x="573459" y="185991"/>
                  </a:cubicBezTo>
                  <a:cubicBezTo>
                    <a:pt x="563427" y="215676"/>
                    <a:pt x="381588" y="463069"/>
                    <a:pt x="334059" y="515265"/>
                  </a:cubicBezTo>
                  <a:cubicBezTo>
                    <a:pt x="332441" y="516082"/>
                    <a:pt x="331005" y="517219"/>
                    <a:pt x="329838" y="518606"/>
                  </a:cubicBezTo>
                  <a:cubicBezTo>
                    <a:pt x="324027" y="529012"/>
                    <a:pt x="148328" y="650052"/>
                    <a:pt x="41374" y="739765"/>
                  </a:cubicBezTo>
                  <a:cubicBezTo>
                    <a:pt x="-65580" y="829477"/>
                    <a:pt x="52339" y="913439"/>
                    <a:pt x="195912" y="840157"/>
                  </a:cubicBezTo>
                  <a:cubicBezTo>
                    <a:pt x="280171" y="797054"/>
                    <a:pt x="380492" y="726182"/>
                    <a:pt x="449291" y="656132"/>
                  </a:cubicBezTo>
                  <a:lnTo>
                    <a:pt x="449291" y="656132"/>
                  </a:lnTo>
                  <a:cubicBezTo>
                    <a:pt x="597305" y="536351"/>
                    <a:pt x="684524" y="181226"/>
                    <a:pt x="684524" y="181226"/>
                  </a:cubicBezTo>
                  <a:cubicBezTo>
                    <a:pt x="684524" y="181226"/>
                    <a:pt x="733095" y="111724"/>
                    <a:pt x="728106" y="70865"/>
                  </a:cubicBezTo>
                  <a:close/>
                </a:path>
              </a:pathLst>
            </a:custGeom>
            <a:solidFill>
              <a:srgbClr val="F9CC9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41344CE6-7A34-044A-83EE-FB0BFDB829AA}"/>
                </a:ext>
              </a:extLst>
            </p:cNvPr>
            <p:cNvSpPr/>
            <p:nvPr/>
          </p:nvSpPr>
          <p:spPr>
            <a:xfrm>
              <a:off x="3415294" y="2428033"/>
              <a:ext cx="2721984" cy="753901"/>
            </a:xfrm>
            <a:custGeom>
              <a:avLst/>
              <a:gdLst>
                <a:gd name="connsiteX0" fmla="*/ 2666945 w 2721984"/>
                <a:gd name="connsiteY0" fmla="*/ 0 h 753901"/>
                <a:gd name="connsiteX1" fmla="*/ 2721985 w 2721984"/>
                <a:gd name="connsiteY1" fmla="*/ 54989 h 753901"/>
                <a:gd name="connsiteX2" fmla="*/ 2721985 w 2721984"/>
                <a:gd name="connsiteY2" fmla="*/ 698913 h 753901"/>
                <a:gd name="connsiteX3" fmla="*/ 2666945 w 2721984"/>
                <a:gd name="connsiteY3" fmla="*/ 753901 h 753901"/>
                <a:gd name="connsiteX4" fmla="*/ 55039 w 2721984"/>
                <a:gd name="connsiteY4" fmla="*/ 753901 h 753901"/>
                <a:gd name="connsiteX5" fmla="*/ 0 w 2721984"/>
                <a:gd name="connsiteY5" fmla="*/ 698913 h 753901"/>
                <a:gd name="connsiteX6" fmla="*/ 0 w 2721984"/>
                <a:gd name="connsiteY6" fmla="*/ 54989 h 753901"/>
                <a:gd name="connsiteX7" fmla="*/ 55039 w 2721984"/>
                <a:gd name="connsiteY7" fmla="*/ 0 h 75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1984" h="753901">
                  <a:moveTo>
                    <a:pt x="2666945" y="0"/>
                  </a:moveTo>
                  <a:cubicBezTo>
                    <a:pt x="2697343" y="0"/>
                    <a:pt x="2721985" y="24619"/>
                    <a:pt x="2721985" y="54989"/>
                  </a:cubicBezTo>
                  <a:lnTo>
                    <a:pt x="2721985" y="698913"/>
                  </a:lnTo>
                  <a:cubicBezTo>
                    <a:pt x="2721985" y="729282"/>
                    <a:pt x="2697343" y="753901"/>
                    <a:pt x="2666945" y="753901"/>
                  </a:cubicBezTo>
                  <a:lnTo>
                    <a:pt x="55039" y="753901"/>
                  </a:lnTo>
                  <a:cubicBezTo>
                    <a:pt x="24642" y="753901"/>
                    <a:pt x="0" y="729282"/>
                    <a:pt x="0" y="698913"/>
                  </a:cubicBezTo>
                  <a:lnTo>
                    <a:pt x="0" y="54989"/>
                  </a:lnTo>
                  <a:cubicBezTo>
                    <a:pt x="0" y="24619"/>
                    <a:pt x="24642" y="0"/>
                    <a:pt x="55039" y="0"/>
                  </a:cubicBezTo>
                  <a:close/>
                </a:path>
              </a:pathLst>
            </a:custGeom>
            <a:solidFill>
              <a:srgbClr val="D0EFF7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5AE8C0E1-9CC7-B740-B3C6-729DF8ADC257}"/>
                </a:ext>
              </a:extLst>
            </p:cNvPr>
            <p:cNvSpPr/>
            <p:nvPr/>
          </p:nvSpPr>
          <p:spPr>
            <a:xfrm>
              <a:off x="3562487" y="2542008"/>
              <a:ext cx="724612" cy="494568"/>
            </a:xfrm>
            <a:custGeom>
              <a:avLst/>
              <a:gdLst>
                <a:gd name="connsiteX0" fmla="*/ 656965 w 724612"/>
                <a:gd name="connsiteY0" fmla="*/ 0 h 494568"/>
                <a:gd name="connsiteX1" fmla="*/ 724613 w 724612"/>
                <a:gd name="connsiteY1" fmla="*/ 67585 h 494568"/>
                <a:gd name="connsiteX2" fmla="*/ 724613 w 724612"/>
                <a:gd name="connsiteY2" fmla="*/ 426982 h 494568"/>
                <a:gd name="connsiteX3" fmla="*/ 656965 w 724612"/>
                <a:gd name="connsiteY3" fmla="*/ 494568 h 494568"/>
                <a:gd name="connsiteX4" fmla="*/ 67648 w 724612"/>
                <a:gd name="connsiteY4" fmla="*/ 494568 h 494568"/>
                <a:gd name="connsiteX5" fmla="*/ 0 w 724612"/>
                <a:gd name="connsiteY5" fmla="*/ 426982 h 494568"/>
                <a:gd name="connsiteX6" fmla="*/ 0 w 724612"/>
                <a:gd name="connsiteY6" fmla="*/ 67585 h 494568"/>
                <a:gd name="connsiteX7" fmla="*/ 67648 w 724612"/>
                <a:gd name="connsiteY7" fmla="*/ 0 h 49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4612" h="494568">
                  <a:moveTo>
                    <a:pt x="656965" y="0"/>
                  </a:moveTo>
                  <a:cubicBezTo>
                    <a:pt x="694326" y="0"/>
                    <a:pt x="724613" y="30259"/>
                    <a:pt x="724613" y="67585"/>
                  </a:cubicBezTo>
                  <a:lnTo>
                    <a:pt x="724613" y="426982"/>
                  </a:lnTo>
                  <a:cubicBezTo>
                    <a:pt x="724613" y="464309"/>
                    <a:pt x="694326" y="494568"/>
                    <a:pt x="656965" y="494568"/>
                  </a:cubicBezTo>
                  <a:lnTo>
                    <a:pt x="67648" y="494568"/>
                  </a:lnTo>
                  <a:cubicBezTo>
                    <a:pt x="30287" y="494568"/>
                    <a:pt x="0" y="464309"/>
                    <a:pt x="0" y="426982"/>
                  </a:cubicBezTo>
                  <a:lnTo>
                    <a:pt x="0" y="67585"/>
                  </a:lnTo>
                  <a:cubicBezTo>
                    <a:pt x="0" y="30259"/>
                    <a:pt x="30287" y="0"/>
                    <a:pt x="67648" y="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9DF827E9-B2CB-E140-9F22-DA4B505D5A99}"/>
                </a:ext>
              </a:extLst>
            </p:cNvPr>
            <p:cNvSpPr/>
            <p:nvPr/>
          </p:nvSpPr>
          <p:spPr>
            <a:xfrm>
              <a:off x="3777710" y="2651557"/>
              <a:ext cx="252539" cy="278490"/>
            </a:xfrm>
            <a:custGeom>
              <a:avLst/>
              <a:gdLst>
                <a:gd name="connsiteX0" fmla="*/ 0 w 252539"/>
                <a:gd name="connsiteY0" fmla="*/ 139378 h 278490"/>
                <a:gd name="connsiteX1" fmla="*/ 0 w 252539"/>
                <a:gd name="connsiteY1" fmla="*/ 41670 h 278490"/>
                <a:gd name="connsiteX2" fmla="*/ 41618 w 252539"/>
                <a:gd name="connsiteY2" fmla="*/ 0 h 278490"/>
                <a:gd name="connsiteX3" fmla="*/ 62495 w 252539"/>
                <a:gd name="connsiteY3" fmla="*/ 5577 h 278490"/>
                <a:gd name="connsiteX4" fmla="*/ 147083 w 252539"/>
                <a:gd name="connsiteY4" fmla="*/ 54376 h 278490"/>
                <a:gd name="connsiteX5" fmla="*/ 231670 w 252539"/>
                <a:gd name="connsiteY5" fmla="*/ 103176 h 278490"/>
                <a:gd name="connsiteX6" fmla="*/ 246968 w 252539"/>
                <a:gd name="connsiteY6" fmla="*/ 160023 h 278490"/>
                <a:gd name="connsiteX7" fmla="*/ 231670 w 252539"/>
                <a:gd name="connsiteY7" fmla="*/ 175307 h 278490"/>
                <a:gd name="connsiteX8" fmla="*/ 147083 w 252539"/>
                <a:gd name="connsiteY8" fmla="*/ 224107 h 278490"/>
                <a:gd name="connsiteX9" fmla="*/ 62495 w 252539"/>
                <a:gd name="connsiteY9" fmla="*/ 272906 h 278490"/>
                <a:gd name="connsiteX10" fmla="*/ 5582 w 252539"/>
                <a:gd name="connsiteY10" fmla="*/ 257671 h 278490"/>
                <a:gd name="connsiteX11" fmla="*/ 0 w 252539"/>
                <a:gd name="connsiteY11" fmla="*/ 236813 h 27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539" h="278490">
                  <a:moveTo>
                    <a:pt x="0" y="139378"/>
                  </a:moveTo>
                  <a:lnTo>
                    <a:pt x="0" y="41670"/>
                  </a:lnTo>
                  <a:cubicBezTo>
                    <a:pt x="-25" y="18681"/>
                    <a:pt x="18608" y="25"/>
                    <a:pt x="41618" y="0"/>
                  </a:cubicBezTo>
                  <a:cubicBezTo>
                    <a:pt x="48947" y="-8"/>
                    <a:pt x="56148" y="1916"/>
                    <a:pt x="62495" y="5577"/>
                  </a:cubicBezTo>
                  <a:lnTo>
                    <a:pt x="147083" y="54376"/>
                  </a:lnTo>
                  <a:lnTo>
                    <a:pt x="231670" y="103176"/>
                  </a:lnTo>
                  <a:cubicBezTo>
                    <a:pt x="251607" y="114653"/>
                    <a:pt x="258456" y="140105"/>
                    <a:pt x="246968" y="160023"/>
                  </a:cubicBezTo>
                  <a:cubicBezTo>
                    <a:pt x="243305" y="166375"/>
                    <a:pt x="238028" y="171647"/>
                    <a:pt x="231670" y="175307"/>
                  </a:cubicBezTo>
                  <a:lnTo>
                    <a:pt x="147083" y="224107"/>
                  </a:lnTo>
                  <a:lnTo>
                    <a:pt x="62495" y="272906"/>
                  </a:lnTo>
                  <a:cubicBezTo>
                    <a:pt x="42568" y="284401"/>
                    <a:pt x="17087" y="277580"/>
                    <a:pt x="5582" y="257671"/>
                  </a:cubicBezTo>
                  <a:cubicBezTo>
                    <a:pt x="1918" y="251330"/>
                    <a:pt x="-8" y="244135"/>
                    <a:pt x="0" y="236813"/>
                  </a:cubicBezTo>
                  <a:close/>
                </a:path>
              </a:pathLst>
            </a:custGeom>
            <a:solidFill>
              <a:srgbClr val="F15C4D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9E665FD8-E04B-B140-A66F-E77D2885169C}"/>
                </a:ext>
              </a:extLst>
            </p:cNvPr>
            <p:cNvSpPr/>
            <p:nvPr/>
          </p:nvSpPr>
          <p:spPr>
            <a:xfrm>
              <a:off x="4506215" y="2634843"/>
              <a:ext cx="643917" cy="91957"/>
            </a:xfrm>
            <a:custGeom>
              <a:avLst/>
              <a:gdLst>
                <a:gd name="connsiteX0" fmla="*/ 626485 w 643917"/>
                <a:gd name="connsiteY0" fmla="*/ 0 h 91957"/>
                <a:gd name="connsiteX1" fmla="*/ 643918 w 643917"/>
                <a:gd name="connsiteY1" fmla="*/ 17417 h 91957"/>
                <a:gd name="connsiteX2" fmla="*/ 643918 w 643917"/>
                <a:gd name="connsiteY2" fmla="*/ 74541 h 91957"/>
                <a:gd name="connsiteX3" fmla="*/ 626485 w 643917"/>
                <a:gd name="connsiteY3" fmla="*/ 91958 h 91957"/>
                <a:gd name="connsiteX4" fmla="*/ 17433 w 643917"/>
                <a:gd name="connsiteY4" fmla="*/ 91958 h 91957"/>
                <a:gd name="connsiteX5" fmla="*/ 0 w 643917"/>
                <a:gd name="connsiteY5" fmla="*/ 74541 h 91957"/>
                <a:gd name="connsiteX6" fmla="*/ 0 w 643917"/>
                <a:gd name="connsiteY6" fmla="*/ 17417 h 91957"/>
                <a:gd name="connsiteX7" fmla="*/ 17433 w 643917"/>
                <a:gd name="connsiteY7" fmla="*/ 0 h 9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17" h="91957">
                  <a:moveTo>
                    <a:pt x="626485" y="0"/>
                  </a:moveTo>
                  <a:cubicBezTo>
                    <a:pt x="636113" y="0"/>
                    <a:pt x="643918" y="7798"/>
                    <a:pt x="643918" y="17417"/>
                  </a:cubicBezTo>
                  <a:lnTo>
                    <a:pt x="643918" y="74541"/>
                  </a:lnTo>
                  <a:cubicBezTo>
                    <a:pt x="643918" y="84160"/>
                    <a:pt x="636113" y="91958"/>
                    <a:pt x="626485" y="91958"/>
                  </a:cubicBezTo>
                  <a:lnTo>
                    <a:pt x="17433" y="91958"/>
                  </a:lnTo>
                  <a:cubicBezTo>
                    <a:pt x="7805" y="91958"/>
                    <a:pt x="0" y="84160"/>
                    <a:pt x="0" y="74541"/>
                  </a:cubicBezTo>
                  <a:lnTo>
                    <a:pt x="0" y="17417"/>
                  </a:lnTo>
                  <a:cubicBezTo>
                    <a:pt x="0" y="7798"/>
                    <a:pt x="7805" y="0"/>
                    <a:pt x="17433" y="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F1D00FF9-E90B-8944-A7B2-D81D60FC6662}"/>
                </a:ext>
              </a:extLst>
            </p:cNvPr>
            <p:cNvSpPr/>
            <p:nvPr/>
          </p:nvSpPr>
          <p:spPr>
            <a:xfrm>
              <a:off x="4506215" y="2859671"/>
              <a:ext cx="1512816" cy="95736"/>
            </a:xfrm>
            <a:custGeom>
              <a:avLst/>
              <a:gdLst>
                <a:gd name="connsiteX0" fmla="*/ 1495384 w 1512816"/>
                <a:gd name="connsiteY0" fmla="*/ 0 h 95736"/>
                <a:gd name="connsiteX1" fmla="*/ 1512817 w 1512816"/>
                <a:gd name="connsiteY1" fmla="*/ 17417 h 95736"/>
                <a:gd name="connsiteX2" fmla="*/ 1512817 w 1512816"/>
                <a:gd name="connsiteY2" fmla="*/ 78320 h 95736"/>
                <a:gd name="connsiteX3" fmla="*/ 1495384 w 1512816"/>
                <a:gd name="connsiteY3" fmla="*/ 95737 h 95736"/>
                <a:gd name="connsiteX4" fmla="*/ 17433 w 1512816"/>
                <a:gd name="connsiteY4" fmla="*/ 95737 h 95736"/>
                <a:gd name="connsiteX5" fmla="*/ 0 w 1512816"/>
                <a:gd name="connsiteY5" fmla="*/ 78320 h 95736"/>
                <a:gd name="connsiteX6" fmla="*/ 0 w 1512816"/>
                <a:gd name="connsiteY6" fmla="*/ 17417 h 95736"/>
                <a:gd name="connsiteX7" fmla="*/ 17433 w 1512816"/>
                <a:gd name="connsiteY7" fmla="*/ 0 h 9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2816" h="95736">
                  <a:moveTo>
                    <a:pt x="1495384" y="0"/>
                  </a:moveTo>
                  <a:cubicBezTo>
                    <a:pt x="1505012" y="0"/>
                    <a:pt x="1512817" y="7798"/>
                    <a:pt x="1512817" y="17417"/>
                  </a:cubicBezTo>
                  <a:lnTo>
                    <a:pt x="1512817" y="78320"/>
                  </a:lnTo>
                  <a:cubicBezTo>
                    <a:pt x="1512817" y="87939"/>
                    <a:pt x="1505012" y="95737"/>
                    <a:pt x="1495384" y="95737"/>
                  </a:cubicBezTo>
                  <a:lnTo>
                    <a:pt x="17433" y="95737"/>
                  </a:lnTo>
                  <a:cubicBezTo>
                    <a:pt x="7805" y="95737"/>
                    <a:pt x="0" y="87939"/>
                    <a:pt x="0" y="78320"/>
                  </a:cubicBezTo>
                  <a:lnTo>
                    <a:pt x="0" y="17417"/>
                  </a:lnTo>
                  <a:cubicBezTo>
                    <a:pt x="0" y="7798"/>
                    <a:pt x="7805" y="0"/>
                    <a:pt x="17433" y="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6DA7CA1F-1803-7649-B6F0-E4F45341CF5E}"/>
                </a:ext>
              </a:extLst>
            </p:cNvPr>
            <p:cNvSpPr/>
            <p:nvPr/>
          </p:nvSpPr>
          <p:spPr>
            <a:xfrm>
              <a:off x="3415310" y="3136312"/>
              <a:ext cx="294238" cy="288165"/>
            </a:xfrm>
            <a:custGeom>
              <a:avLst/>
              <a:gdLst>
                <a:gd name="connsiteX0" fmla="*/ 21255 w 294238"/>
                <a:gd name="connsiteY0" fmla="*/ 49347 h 288165"/>
                <a:gd name="connsiteX1" fmla="*/ 145916 w 294238"/>
                <a:gd name="connsiteY1" fmla="*/ 39434 h 288165"/>
                <a:gd name="connsiteX2" fmla="*/ 198927 w 294238"/>
                <a:gd name="connsiteY2" fmla="*/ 0 h 288165"/>
                <a:gd name="connsiteX3" fmla="*/ 277594 w 294238"/>
                <a:gd name="connsiteY3" fmla="*/ 88891 h 288165"/>
                <a:gd name="connsiteX4" fmla="*/ 294040 w 294238"/>
                <a:gd name="connsiteY4" fmla="*/ 181451 h 288165"/>
                <a:gd name="connsiteX5" fmla="*/ 139995 w 294238"/>
                <a:gd name="connsiteY5" fmla="*/ 287485 h 288165"/>
                <a:gd name="connsiteX6" fmla="*/ 21255 w 294238"/>
                <a:gd name="connsiteY6" fmla="*/ 49347 h 28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4238" h="288165">
                  <a:moveTo>
                    <a:pt x="21255" y="49347"/>
                  </a:moveTo>
                  <a:cubicBezTo>
                    <a:pt x="21255" y="49347"/>
                    <a:pt x="120644" y="58056"/>
                    <a:pt x="145916" y="39434"/>
                  </a:cubicBezTo>
                  <a:cubicBezTo>
                    <a:pt x="171188" y="20812"/>
                    <a:pt x="198927" y="0"/>
                    <a:pt x="198927" y="0"/>
                  </a:cubicBezTo>
                  <a:cubicBezTo>
                    <a:pt x="198927" y="0"/>
                    <a:pt x="257091" y="37024"/>
                    <a:pt x="277594" y="88891"/>
                  </a:cubicBezTo>
                  <a:cubicBezTo>
                    <a:pt x="289783" y="118172"/>
                    <a:pt x="295397" y="149768"/>
                    <a:pt x="294040" y="181451"/>
                  </a:cubicBezTo>
                  <a:cubicBezTo>
                    <a:pt x="294040" y="181451"/>
                    <a:pt x="203696" y="274121"/>
                    <a:pt x="139995" y="287485"/>
                  </a:cubicBezTo>
                  <a:cubicBezTo>
                    <a:pt x="76294" y="300848"/>
                    <a:pt x="-50231" y="113811"/>
                    <a:pt x="21255" y="49347"/>
                  </a:cubicBezTo>
                  <a:close/>
                </a:path>
              </a:pathLst>
            </a:custGeom>
            <a:solidFill>
              <a:srgbClr val="0BA8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C44DB5BA-E766-884D-9D21-D36DA4CF94CE}"/>
                </a:ext>
              </a:extLst>
            </p:cNvPr>
            <p:cNvSpPr/>
            <p:nvPr/>
          </p:nvSpPr>
          <p:spPr>
            <a:xfrm>
              <a:off x="3549659" y="5527326"/>
              <a:ext cx="273847" cy="109117"/>
            </a:xfrm>
            <a:custGeom>
              <a:avLst/>
              <a:gdLst>
                <a:gd name="connsiteX0" fmla="*/ 0 w 273847"/>
                <a:gd name="connsiteY0" fmla="*/ 0 h 109117"/>
                <a:gd name="connsiteX1" fmla="*/ 11457 w 273847"/>
                <a:gd name="connsiteY1" fmla="*/ 107512 h 109117"/>
                <a:gd name="connsiteX2" fmla="*/ 273607 w 273847"/>
                <a:gd name="connsiteY2" fmla="*/ 65723 h 109117"/>
                <a:gd name="connsiteX3" fmla="*/ 112326 w 273847"/>
                <a:gd name="connsiteY3" fmla="*/ 2957 h 10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847" h="109117">
                  <a:moveTo>
                    <a:pt x="0" y="0"/>
                  </a:moveTo>
                  <a:lnTo>
                    <a:pt x="11457" y="107512"/>
                  </a:lnTo>
                  <a:cubicBezTo>
                    <a:pt x="43801" y="117919"/>
                    <a:pt x="266152" y="74651"/>
                    <a:pt x="273607" y="65723"/>
                  </a:cubicBezTo>
                  <a:cubicBezTo>
                    <a:pt x="281063" y="56796"/>
                    <a:pt x="112326" y="2957"/>
                    <a:pt x="112326" y="2957"/>
                  </a:cubicBezTo>
                  <a:close/>
                </a:path>
              </a:pathLst>
            </a:custGeom>
            <a:solidFill>
              <a:srgbClr val="0C336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93010D44-1B5F-534B-935E-B849A5660BDD}"/>
                </a:ext>
              </a:extLst>
            </p:cNvPr>
            <p:cNvSpPr/>
            <p:nvPr/>
          </p:nvSpPr>
          <p:spPr>
            <a:xfrm>
              <a:off x="3144272" y="4049482"/>
              <a:ext cx="644589" cy="1480801"/>
            </a:xfrm>
            <a:custGeom>
              <a:avLst/>
              <a:gdLst>
                <a:gd name="connsiteX0" fmla="*/ 596380 w 644589"/>
                <a:gd name="connsiteY0" fmla="*/ 580118 h 1480801"/>
                <a:gd name="connsiteX1" fmla="*/ 375181 w 644589"/>
                <a:gd name="connsiteY1" fmla="*/ 0 h 1480801"/>
                <a:gd name="connsiteX2" fmla="*/ 4378 w 644589"/>
                <a:gd name="connsiteY2" fmla="*/ 75582 h 1480801"/>
                <a:gd name="connsiteX3" fmla="*/ 221685 w 644589"/>
                <a:gd name="connsiteY3" fmla="*/ 540629 h 1480801"/>
                <a:gd name="connsiteX4" fmla="*/ 356104 w 644589"/>
                <a:gd name="connsiteY4" fmla="*/ 733965 h 1480801"/>
                <a:gd name="connsiteX5" fmla="*/ 344262 w 644589"/>
                <a:gd name="connsiteY5" fmla="*/ 923851 h 1480801"/>
                <a:gd name="connsiteX6" fmla="*/ 405277 w 644589"/>
                <a:gd name="connsiteY6" fmla="*/ 1477844 h 1480801"/>
                <a:gd name="connsiteX7" fmla="*/ 517385 w 644589"/>
                <a:gd name="connsiteY7" fmla="*/ 1480801 h 1480801"/>
                <a:gd name="connsiteX8" fmla="*/ 643032 w 644589"/>
                <a:gd name="connsiteY8" fmla="*/ 804235 h 1480801"/>
                <a:gd name="connsiteX9" fmla="*/ 596380 w 644589"/>
                <a:gd name="connsiteY9" fmla="*/ 580118 h 148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4589" h="1480801">
                  <a:moveTo>
                    <a:pt x="596380" y="580118"/>
                  </a:moveTo>
                  <a:lnTo>
                    <a:pt x="375181" y="0"/>
                  </a:lnTo>
                  <a:lnTo>
                    <a:pt x="4378" y="75582"/>
                  </a:lnTo>
                  <a:cubicBezTo>
                    <a:pt x="-25006" y="290388"/>
                    <a:pt x="98668" y="395490"/>
                    <a:pt x="221685" y="540629"/>
                  </a:cubicBezTo>
                  <a:cubicBezTo>
                    <a:pt x="330338" y="668680"/>
                    <a:pt x="352376" y="723011"/>
                    <a:pt x="356104" y="733965"/>
                  </a:cubicBezTo>
                  <a:cubicBezTo>
                    <a:pt x="345907" y="777781"/>
                    <a:pt x="338616" y="839616"/>
                    <a:pt x="344262" y="923851"/>
                  </a:cubicBezTo>
                  <a:cubicBezTo>
                    <a:pt x="357365" y="1119652"/>
                    <a:pt x="405277" y="1477844"/>
                    <a:pt x="405277" y="1477844"/>
                  </a:cubicBezTo>
                  <a:lnTo>
                    <a:pt x="517385" y="1480801"/>
                  </a:lnTo>
                  <a:lnTo>
                    <a:pt x="643032" y="804235"/>
                  </a:lnTo>
                  <a:cubicBezTo>
                    <a:pt x="654764" y="723723"/>
                    <a:pt x="596380" y="580118"/>
                    <a:pt x="596380" y="58011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F392A691-ADDD-D045-88A9-C8A9CBF35B80}"/>
                </a:ext>
              </a:extLst>
            </p:cNvPr>
            <p:cNvSpPr/>
            <p:nvPr/>
          </p:nvSpPr>
          <p:spPr>
            <a:xfrm>
              <a:off x="2667822" y="5434711"/>
              <a:ext cx="251077" cy="188003"/>
            </a:xfrm>
            <a:custGeom>
              <a:avLst/>
              <a:gdLst>
                <a:gd name="connsiteX0" fmla="*/ 41115 w 251077"/>
                <a:gd name="connsiteY0" fmla="*/ 0 h 188003"/>
                <a:gd name="connsiteX1" fmla="*/ 0 w 251077"/>
                <a:gd name="connsiteY1" fmla="*/ 100173 h 188003"/>
                <a:gd name="connsiteX2" fmla="*/ 250419 w 251077"/>
                <a:gd name="connsiteY2" fmla="*/ 187804 h 188003"/>
                <a:gd name="connsiteX3" fmla="*/ 138256 w 251077"/>
                <a:gd name="connsiteY3" fmla="*/ 55810 h 18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77" h="188003">
                  <a:moveTo>
                    <a:pt x="41115" y="0"/>
                  </a:moveTo>
                  <a:lnTo>
                    <a:pt x="0" y="100173"/>
                  </a:lnTo>
                  <a:cubicBezTo>
                    <a:pt x="23463" y="124710"/>
                    <a:pt x="239729" y="192131"/>
                    <a:pt x="250419" y="187804"/>
                  </a:cubicBezTo>
                  <a:cubicBezTo>
                    <a:pt x="261109" y="183478"/>
                    <a:pt x="138256" y="55810"/>
                    <a:pt x="138256" y="55810"/>
                  </a:cubicBezTo>
                  <a:close/>
                </a:path>
              </a:pathLst>
            </a:custGeom>
            <a:solidFill>
              <a:srgbClr val="113B8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C8CFE243-7E09-3B46-AB6F-44EF6A04DB93}"/>
                </a:ext>
              </a:extLst>
            </p:cNvPr>
            <p:cNvSpPr/>
            <p:nvPr/>
          </p:nvSpPr>
          <p:spPr>
            <a:xfrm>
              <a:off x="2708937" y="4010870"/>
              <a:ext cx="809364" cy="1479760"/>
            </a:xfrm>
            <a:custGeom>
              <a:avLst/>
              <a:gdLst>
                <a:gd name="connsiteX0" fmla="*/ 809365 w 809364"/>
                <a:gd name="connsiteY0" fmla="*/ 62109 h 1479760"/>
                <a:gd name="connsiteX1" fmla="*/ 574405 w 809364"/>
                <a:gd name="connsiteY1" fmla="*/ 78540 h 1479760"/>
                <a:gd name="connsiteX2" fmla="*/ 315271 w 809364"/>
                <a:gd name="connsiteY2" fmla="*/ 0 h 1479760"/>
                <a:gd name="connsiteX3" fmla="*/ 284845 w 809364"/>
                <a:gd name="connsiteY3" fmla="*/ 512314 h 1479760"/>
                <a:gd name="connsiteX4" fmla="*/ 310995 w 809364"/>
                <a:gd name="connsiteY4" fmla="*/ 746234 h 1479760"/>
                <a:gd name="connsiteX5" fmla="*/ 210180 w 809364"/>
                <a:gd name="connsiteY5" fmla="*/ 907639 h 1479760"/>
                <a:gd name="connsiteX6" fmla="*/ 0 w 809364"/>
                <a:gd name="connsiteY6" fmla="*/ 1423896 h 1479760"/>
                <a:gd name="connsiteX7" fmla="*/ 97141 w 809364"/>
                <a:gd name="connsiteY7" fmla="*/ 1479761 h 1479760"/>
                <a:gd name="connsiteX8" fmla="*/ 529892 w 809364"/>
                <a:gd name="connsiteY8" fmla="*/ 944444 h 1479760"/>
                <a:gd name="connsiteX9" fmla="*/ 595676 w 809364"/>
                <a:gd name="connsiteY9" fmla="*/ 725366 h 1479760"/>
                <a:gd name="connsiteX10" fmla="*/ 649619 w 809364"/>
                <a:gd name="connsiteY10" fmla="*/ 320073 h 147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9364" h="1479760">
                  <a:moveTo>
                    <a:pt x="809365" y="62109"/>
                  </a:moveTo>
                  <a:lnTo>
                    <a:pt x="574405" y="78540"/>
                  </a:lnTo>
                  <a:lnTo>
                    <a:pt x="315271" y="0"/>
                  </a:lnTo>
                  <a:cubicBezTo>
                    <a:pt x="187046" y="174934"/>
                    <a:pt x="245649" y="326262"/>
                    <a:pt x="284845" y="512314"/>
                  </a:cubicBezTo>
                  <a:cubicBezTo>
                    <a:pt x="319492" y="676622"/>
                    <a:pt x="312968" y="734841"/>
                    <a:pt x="310995" y="746234"/>
                  </a:cubicBezTo>
                  <a:cubicBezTo>
                    <a:pt x="281337" y="779698"/>
                    <a:pt x="245211" y="830852"/>
                    <a:pt x="210180" y="907639"/>
                  </a:cubicBezTo>
                  <a:cubicBezTo>
                    <a:pt x="128444" y="1086023"/>
                    <a:pt x="0" y="1423896"/>
                    <a:pt x="0" y="1423896"/>
                  </a:cubicBezTo>
                  <a:lnTo>
                    <a:pt x="97141" y="1479761"/>
                  </a:lnTo>
                  <a:lnTo>
                    <a:pt x="529892" y="944444"/>
                  </a:lnTo>
                  <a:cubicBezTo>
                    <a:pt x="578517" y="879159"/>
                    <a:pt x="595676" y="725366"/>
                    <a:pt x="595676" y="725366"/>
                  </a:cubicBezTo>
                  <a:lnTo>
                    <a:pt x="649619" y="320073"/>
                  </a:lnTo>
                  <a:close/>
                </a:path>
              </a:pathLst>
            </a:custGeom>
            <a:solidFill>
              <a:schemeClr val="accent2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59372B88-B73C-D84A-A153-F50D612ACF99}"/>
                </a:ext>
              </a:extLst>
            </p:cNvPr>
            <p:cNvSpPr/>
            <p:nvPr/>
          </p:nvSpPr>
          <p:spPr>
            <a:xfrm>
              <a:off x="2997784" y="3198305"/>
              <a:ext cx="582868" cy="904028"/>
            </a:xfrm>
            <a:custGeom>
              <a:avLst/>
              <a:gdLst>
                <a:gd name="connsiteX0" fmla="*/ 32070 w 582868"/>
                <a:gd name="connsiteY0" fmla="*/ 665399 h 904028"/>
                <a:gd name="connsiteX1" fmla="*/ 97854 w 582868"/>
                <a:gd name="connsiteY1" fmla="*/ 108011 h 904028"/>
                <a:gd name="connsiteX2" fmla="*/ 175370 w 582868"/>
                <a:gd name="connsiteY2" fmla="*/ 47764 h 904028"/>
                <a:gd name="connsiteX3" fmla="*/ 176795 w 582868"/>
                <a:gd name="connsiteY3" fmla="*/ 45628 h 904028"/>
                <a:gd name="connsiteX4" fmla="*/ 314668 w 582868"/>
                <a:gd name="connsiteY4" fmla="*/ 1265 h 904028"/>
                <a:gd name="connsiteX5" fmla="*/ 474633 w 582868"/>
                <a:gd name="connsiteY5" fmla="*/ 45847 h 904028"/>
                <a:gd name="connsiteX6" fmla="*/ 574296 w 582868"/>
                <a:gd name="connsiteY6" fmla="*/ 256819 h 904028"/>
                <a:gd name="connsiteX7" fmla="*/ 520682 w 582868"/>
                <a:gd name="connsiteY7" fmla="*/ 874454 h 904028"/>
                <a:gd name="connsiteX8" fmla="*/ 281282 w 582868"/>
                <a:gd name="connsiteY8" fmla="*/ 902167 h 904028"/>
                <a:gd name="connsiteX9" fmla="*/ 0 w 582868"/>
                <a:gd name="connsiteY9" fmla="*/ 852875 h 90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2868" h="904028">
                  <a:moveTo>
                    <a:pt x="32070" y="665399"/>
                  </a:moveTo>
                  <a:cubicBezTo>
                    <a:pt x="32070" y="665399"/>
                    <a:pt x="23737" y="253040"/>
                    <a:pt x="97854" y="108011"/>
                  </a:cubicBezTo>
                  <a:cubicBezTo>
                    <a:pt x="123510" y="87801"/>
                    <a:pt x="149604" y="68084"/>
                    <a:pt x="175370" y="47764"/>
                  </a:cubicBezTo>
                  <a:cubicBezTo>
                    <a:pt x="176067" y="47228"/>
                    <a:pt x="176568" y="46477"/>
                    <a:pt x="176795" y="45628"/>
                  </a:cubicBezTo>
                  <a:cubicBezTo>
                    <a:pt x="221415" y="26974"/>
                    <a:pt x="267538" y="12133"/>
                    <a:pt x="314668" y="1265"/>
                  </a:cubicBezTo>
                  <a:cubicBezTo>
                    <a:pt x="314667" y="1265"/>
                    <a:pt x="415043" y="-11770"/>
                    <a:pt x="474633" y="45847"/>
                  </a:cubicBezTo>
                  <a:cubicBezTo>
                    <a:pt x="509444" y="79421"/>
                    <a:pt x="555712" y="127399"/>
                    <a:pt x="574296" y="256819"/>
                  </a:cubicBezTo>
                  <a:cubicBezTo>
                    <a:pt x="610422" y="508759"/>
                    <a:pt x="520682" y="874454"/>
                    <a:pt x="520682" y="874454"/>
                  </a:cubicBezTo>
                  <a:cubicBezTo>
                    <a:pt x="520682" y="874454"/>
                    <a:pt x="425514" y="912793"/>
                    <a:pt x="281282" y="902167"/>
                  </a:cubicBezTo>
                  <a:cubicBezTo>
                    <a:pt x="137050" y="891542"/>
                    <a:pt x="0" y="852875"/>
                    <a:pt x="0" y="852875"/>
                  </a:cubicBezTo>
                  <a:close/>
                </a:path>
              </a:pathLst>
            </a:custGeom>
            <a:solidFill>
              <a:schemeClr val="accent2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1A30DDF1-1AD1-3E48-B547-43B2007D0043}"/>
                </a:ext>
              </a:extLst>
            </p:cNvPr>
            <p:cNvSpPr/>
            <p:nvPr/>
          </p:nvSpPr>
          <p:spPr>
            <a:xfrm>
              <a:off x="3297705" y="3290433"/>
              <a:ext cx="256043" cy="313583"/>
            </a:xfrm>
            <a:custGeom>
              <a:avLst/>
              <a:gdLst>
                <a:gd name="connsiteX0" fmla="*/ 0 w 256043"/>
                <a:gd name="connsiteY0" fmla="*/ 104829 h 313583"/>
                <a:gd name="connsiteX1" fmla="*/ 34920 w 256043"/>
                <a:gd name="connsiteY1" fmla="*/ 253035 h 313583"/>
                <a:gd name="connsiteX2" fmla="*/ 36730 w 256043"/>
                <a:gd name="connsiteY2" fmla="*/ 295207 h 313583"/>
                <a:gd name="connsiteX3" fmla="*/ 256010 w 256043"/>
                <a:gd name="connsiteY3" fmla="*/ 263715 h 313583"/>
                <a:gd name="connsiteX4" fmla="*/ 239564 w 256043"/>
                <a:gd name="connsiteY4" fmla="*/ 134021 h 313583"/>
                <a:gd name="connsiteX5" fmla="*/ 169011 w 256043"/>
                <a:gd name="connsiteY5" fmla="*/ 0 h 313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043" h="313583">
                  <a:moveTo>
                    <a:pt x="0" y="104829"/>
                  </a:moveTo>
                  <a:cubicBezTo>
                    <a:pt x="0" y="104829"/>
                    <a:pt x="28123" y="160036"/>
                    <a:pt x="34920" y="253035"/>
                  </a:cubicBezTo>
                  <a:cubicBezTo>
                    <a:pt x="36181" y="270178"/>
                    <a:pt x="36675" y="284034"/>
                    <a:pt x="36730" y="295207"/>
                  </a:cubicBezTo>
                  <a:cubicBezTo>
                    <a:pt x="36730" y="332176"/>
                    <a:pt x="255517" y="309119"/>
                    <a:pt x="256010" y="263715"/>
                  </a:cubicBezTo>
                  <a:cubicBezTo>
                    <a:pt x="256528" y="219933"/>
                    <a:pt x="250994" y="176290"/>
                    <a:pt x="239564" y="134021"/>
                  </a:cubicBezTo>
                  <a:cubicBezTo>
                    <a:pt x="205302" y="9858"/>
                    <a:pt x="169011" y="0"/>
                    <a:pt x="169011" y="0"/>
                  </a:cubicBezTo>
                  <a:close/>
                </a:path>
              </a:pathLst>
            </a:custGeom>
            <a:solidFill>
              <a:srgbClr val="0BA8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413AC8B0-99B0-4F47-893D-C25AD2819B4C}"/>
                </a:ext>
              </a:extLst>
            </p:cNvPr>
            <p:cNvSpPr/>
            <p:nvPr/>
          </p:nvSpPr>
          <p:spPr>
            <a:xfrm>
              <a:off x="3036816" y="3290433"/>
              <a:ext cx="250464" cy="403786"/>
            </a:xfrm>
            <a:custGeom>
              <a:avLst/>
              <a:gdLst>
                <a:gd name="connsiteX0" fmla="*/ 231122 w 250464"/>
                <a:gd name="connsiteY0" fmla="*/ 134021 h 403786"/>
                <a:gd name="connsiteX1" fmla="*/ 79105 w 250464"/>
                <a:gd name="connsiteY1" fmla="*/ 0 h 403786"/>
                <a:gd name="connsiteX2" fmla="*/ 58657 w 250464"/>
                <a:gd name="connsiteY2" fmla="*/ 15883 h 403786"/>
                <a:gd name="connsiteX3" fmla="*/ 0 w 250464"/>
                <a:gd name="connsiteY3" fmla="*/ 320073 h 403786"/>
                <a:gd name="connsiteX4" fmla="*/ 35085 w 250464"/>
                <a:gd name="connsiteY4" fmla="*/ 358411 h 403786"/>
                <a:gd name="connsiteX5" fmla="*/ 243401 w 250464"/>
                <a:gd name="connsiteY5" fmla="*/ 339077 h 403786"/>
                <a:gd name="connsiteX6" fmla="*/ 231122 w 250464"/>
                <a:gd name="connsiteY6" fmla="*/ 134021 h 40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464" h="403786">
                  <a:moveTo>
                    <a:pt x="231122" y="134021"/>
                  </a:moveTo>
                  <a:lnTo>
                    <a:pt x="79105" y="0"/>
                  </a:lnTo>
                  <a:cubicBezTo>
                    <a:pt x="72308" y="5477"/>
                    <a:pt x="65455" y="10516"/>
                    <a:pt x="58657" y="15883"/>
                  </a:cubicBezTo>
                  <a:cubicBezTo>
                    <a:pt x="28781" y="74486"/>
                    <a:pt x="10471" y="173619"/>
                    <a:pt x="0" y="320073"/>
                  </a:cubicBezTo>
                  <a:cubicBezTo>
                    <a:pt x="26094" y="350196"/>
                    <a:pt x="20996" y="345431"/>
                    <a:pt x="35085" y="358411"/>
                  </a:cubicBezTo>
                  <a:cubicBezTo>
                    <a:pt x="103939" y="422984"/>
                    <a:pt x="222131" y="420465"/>
                    <a:pt x="243401" y="339077"/>
                  </a:cubicBezTo>
                  <a:cubicBezTo>
                    <a:pt x="264671" y="257690"/>
                    <a:pt x="231122" y="134021"/>
                    <a:pt x="231122" y="134021"/>
                  </a:cubicBezTo>
                  <a:close/>
                </a:path>
              </a:pathLst>
            </a:custGeom>
            <a:solidFill>
              <a:srgbClr val="0BA8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E3977770-2DF2-3645-8C99-42E63106754F}"/>
                </a:ext>
              </a:extLst>
            </p:cNvPr>
            <p:cNvSpPr/>
            <p:nvPr/>
          </p:nvSpPr>
          <p:spPr>
            <a:xfrm>
              <a:off x="3086559" y="2760675"/>
              <a:ext cx="362858" cy="406982"/>
            </a:xfrm>
            <a:custGeom>
              <a:avLst/>
              <a:gdLst>
                <a:gd name="connsiteX0" fmla="*/ 228579 w 362858"/>
                <a:gd name="connsiteY0" fmla="*/ 405158 h 406982"/>
                <a:gd name="connsiteX1" fmla="*/ 137468 w 362858"/>
                <a:gd name="connsiteY1" fmla="*/ 393820 h 406982"/>
                <a:gd name="connsiteX2" fmla="*/ 7819 w 362858"/>
                <a:gd name="connsiteY2" fmla="*/ 290799 h 406982"/>
                <a:gd name="connsiteX3" fmla="*/ 11766 w 362858"/>
                <a:gd name="connsiteY3" fmla="*/ 227047 h 406982"/>
                <a:gd name="connsiteX4" fmla="*/ 18947 w 362858"/>
                <a:gd name="connsiteY4" fmla="*/ 114770 h 406982"/>
                <a:gd name="connsiteX5" fmla="*/ 295296 w 362858"/>
                <a:gd name="connsiteY5" fmla="*/ 31247 h 406982"/>
                <a:gd name="connsiteX6" fmla="*/ 350664 w 362858"/>
                <a:gd name="connsiteY6" fmla="*/ 220968 h 40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858" h="406982">
                  <a:moveTo>
                    <a:pt x="228579" y="405158"/>
                  </a:moveTo>
                  <a:cubicBezTo>
                    <a:pt x="228579" y="405158"/>
                    <a:pt x="204952" y="413702"/>
                    <a:pt x="137468" y="393820"/>
                  </a:cubicBezTo>
                  <a:cubicBezTo>
                    <a:pt x="69985" y="373939"/>
                    <a:pt x="25580" y="337517"/>
                    <a:pt x="7819" y="290799"/>
                  </a:cubicBezTo>
                  <a:cubicBezTo>
                    <a:pt x="-9943" y="244081"/>
                    <a:pt x="11766" y="227047"/>
                    <a:pt x="11766" y="227047"/>
                  </a:cubicBezTo>
                  <a:cubicBezTo>
                    <a:pt x="11766" y="227047"/>
                    <a:pt x="-18988" y="181589"/>
                    <a:pt x="18947" y="114770"/>
                  </a:cubicBezTo>
                  <a:cubicBezTo>
                    <a:pt x="61433" y="40119"/>
                    <a:pt x="196784" y="-48169"/>
                    <a:pt x="295296" y="31247"/>
                  </a:cubicBezTo>
                  <a:cubicBezTo>
                    <a:pt x="401592" y="116906"/>
                    <a:pt x="350664" y="220968"/>
                    <a:pt x="350664" y="220968"/>
                  </a:cubicBezTo>
                  <a:close/>
                </a:path>
              </a:pathLst>
            </a:custGeom>
            <a:solidFill>
              <a:srgbClr val="0C336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B15B1A16-7D64-6D43-AC99-151BF4C68D2E}"/>
                </a:ext>
              </a:extLst>
            </p:cNvPr>
            <p:cNvSpPr/>
            <p:nvPr/>
          </p:nvSpPr>
          <p:spPr>
            <a:xfrm>
              <a:off x="3230141" y="3120976"/>
              <a:ext cx="163664" cy="128529"/>
            </a:xfrm>
            <a:custGeom>
              <a:avLst/>
              <a:gdLst>
                <a:gd name="connsiteX0" fmla="*/ 43882 w 163664"/>
                <a:gd name="connsiteY0" fmla="*/ 0 h 128529"/>
                <a:gd name="connsiteX1" fmla="*/ 26 w 163664"/>
                <a:gd name="connsiteY1" fmla="*/ 112496 h 128529"/>
                <a:gd name="connsiteX2" fmla="*/ 65372 w 163664"/>
                <a:gd name="connsiteY2" fmla="*/ 127448 h 128529"/>
                <a:gd name="connsiteX3" fmla="*/ 163664 w 163664"/>
                <a:gd name="connsiteY3" fmla="*/ 113756 h 128529"/>
                <a:gd name="connsiteX4" fmla="*/ 142229 w 163664"/>
                <a:gd name="connsiteY4" fmla="*/ 68243 h 128529"/>
                <a:gd name="connsiteX5" fmla="*/ 163664 w 163664"/>
                <a:gd name="connsiteY5" fmla="*/ 14185 h 12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664" h="128529">
                  <a:moveTo>
                    <a:pt x="43882" y="0"/>
                  </a:moveTo>
                  <a:cubicBezTo>
                    <a:pt x="43882" y="0"/>
                    <a:pt x="-1235" y="108608"/>
                    <a:pt x="26" y="112496"/>
                  </a:cubicBezTo>
                  <a:cubicBezTo>
                    <a:pt x="1287" y="116385"/>
                    <a:pt x="19432" y="123450"/>
                    <a:pt x="65372" y="127448"/>
                  </a:cubicBezTo>
                  <a:cubicBezTo>
                    <a:pt x="98762" y="130862"/>
                    <a:pt x="132483" y="126165"/>
                    <a:pt x="163664" y="113756"/>
                  </a:cubicBezTo>
                  <a:cubicBezTo>
                    <a:pt x="163664" y="113756"/>
                    <a:pt x="142175" y="79799"/>
                    <a:pt x="142229" y="68243"/>
                  </a:cubicBezTo>
                  <a:cubicBezTo>
                    <a:pt x="142284" y="56686"/>
                    <a:pt x="163664" y="14185"/>
                    <a:pt x="163664" y="14185"/>
                  </a:cubicBezTo>
                  <a:close/>
                </a:path>
              </a:pathLst>
            </a:custGeom>
            <a:solidFill>
              <a:srgbClr val="E5AC7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9B298FCC-71A9-3746-AD37-33A7D6E4A37F}"/>
                </a:ext>
              </a:extLst>
            </p:cNvPr>
            <p:cNvSpPr/>
            <p:nvPr/>
          </p:nvSpPr>
          <p:spPr>
            <a:xfrm>
              <a:off x="3177573" y="2888911"/>
              <a:ext cx="277235" cy="288279"/>
            </a:xfrm>
            <a:custGeom>
              <a:avLst/>
              <a:gdLst>
                <a:gd name="connsiteX0" fmla="*/ 203349 w 277235"/>
                <a:gd name="connsiteY0" fmla="*/ 227 h 288279"/>
                <a:gd name="connsiteX1" fmla="*/ 257676 w 277235"/>
                <a:gd name="connsiteY1" fmla="*/ 87584 h 288279"/>
                <a:gd name="connsiteX2" fmla="*/ 217054 w 277235"/>
                <a:gd name="connsiteY2" fmla="*/ 280920 h 288279"/>
                <a:gd name="connsiteX3" fmla="*/ 77263 w 277235"/>
                <a:gd name="connsiteY3" fmla="*/ 228944 h 288279"/>
                <a:gd name="connsiteX4" fmla="*/ 33407 w 277235"/>
                <a:gd name="connsiteY4" fmla="*/ 234147 h 288279"/>
                <a:gd name="connsiteX5" fmla="*/ 241 w 277235"/>
                <a:gd name="connsiteY5" fmla="*/ 182664 h 288279"/>
                <a:gd name="connsiteX6" fmla="*/ 41192 w 277235"/>
                <a:gd name="connsiteY6" fmla="*/ 160044 h 288279"/>
                <a:gd name="connsiteX7" fmla="*/ 84170 w 277235"/>
                <a:gd name="connsiteY7" fmla="*/ 198382 h 288279"/>
                <a:gd name="connsiteX8" fmla="*/ 95792 w 277235"/>
                <a:gd name="connsiteY8" fmla="*/ 201121 h 288279"/>
                <a:gd name="connsiteX9" fmla="*/ 88611 w 277235"/>
                <a:gd name="connsiteY9" fmla="*/ 150350 h 288279"/>
                <a:gd name="connsiteX10" fmla="*/ 176762 w 277235"/>
                <a:gd name="connsiteY10" fmla="*/ 39606 h 288279"/>
                <a:gd name="connsiteX11" fmla="*/ 203349 w 277235"/>
                <a:gd name="connsiteY11" fmla="*/ 227 h 28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7235" h="288279">
                  <a:moveTo>
                    <a:pt x="203349" y="227"/>
                  </a:moveTo>
                  <a:cubicBezTo>
                    <a:pt x="203349" y="227"/>
                    <a:pt x="227361" y="8223"/>
                    <a:pt x="257676" y="87584"/>
                  </a:cubicBezTo>
                  <a:cubicBezTo>
                    <a:pt x="287992" y="166945"/>
                    <a:pt x="289143" y="248661"/>
                    <a:pt x="217054" y="280920"/>
                  </a:cubicBezTo>
                  <a:cubicBezTo>
                    <a:pt x="144966" y="313179"/>
                    <a:pt x="77263" y="228944"/>
                    <a:pt x="77263" y="228944"/>
                  </a:cubicBezTo>
                  <a:cubicBezTo>
                    <a:pt x="77263" y="228944"/>
                    <a:pt x="60817" y="240391"/>
                    <a:pt x="33407" y="234147"/>
                  </a:cubicBezTo>
                  <a:cubicBezTo>
                    <a:pt x="5997" y="227903"/>
                    <a:pt x="-1514" y="195370"/>
                    <a:pt x="241" y="182664"/>
                  </a:cubicBezTo>
                  <a:cubicBezTo>
                    <a:pt x="1995" y="169957"/>
                    <a:pt x="18989" y="153581"/>
                    <a:pt x="41192" y="160044"/>
                  </a:cubicBezTo>
                  <a:cubicBezTo>
                    <a:pt x="63394" y="166507"/>
                    <a:pt x="74084" y="189838"/>
                    <a:pt x="84170" y="198382"/>
                  </a:cubicBezTo>
                  <a:cubicBezTo>
                    <a:pt x="94257" y="206927"/>
                    <a:pt x="97985" y="208679"/>
                    <a:pt x="95792" y="201121"/>
                  </a:cubicBezTo>
                  <a:cubicBezTo>
                    <a:pt x="93600" y="193563"/>
                    <a:pt x="82745" y="162782"/>
                    <a:pt x="88611" y="150350"/>
                  </a:cubicBezTo>
                  <a:cubicBezTo>
                    <a:pt x="94477" y="137917"/>
                    <a:pt x="159219" y="84626"/>
                    <a:pt x="176762" y="39606"/>
                  </a:cubicBezTo>
                  <a:cubicBezTo>
                    <a:pt x="194304" y="-5415"/>
                    <a:pt x="203349" y="227"/>
                    <a:pt x="203349" y="227"/>
                  </a:cubicBezTo>
                  <a:close/>
                </a:path>
              </a:pathLst>
            </a:custGeom>
            <a:solidFill>
              <a:srgbClr val="F4BD8C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45D241EF-C66F-F045-B119-A17CB9F58BC0}"/>
                </a:ext>
              </a:extLst>
            </p:cNvPr>
            <p:cNvSpPr/>
            <p:nvPr/>
          </p:nvSpPr>
          <p:spPr>
            <a:xfrm>
              <a:off x="3104506" y="2590112"/>
              <a:ext cx="524953" cy="884571"/>
            </a:xfrm>
            <a:custGeom>
              <a:avLst/>
              <a:gdLst>
                <a:gd name="connsiteX0" fmla="*/ 6591 w 524953"/>
                <a:gd name="connsiteY0" fmla="*/ 778696 h 884571"/>
                <a:gd name="connsiteX1" fmla="*/ 33015 w 524953"/>
                <a:gd name="connsiteY1" fmla="*/ 702019 h 884571"/>
                <a:gd name="connsiteX2" fmla="*/ 272743 w 524953"/>
                <a:gd name="connsiteY2" fmla="*/ 562357 h 884571"/>
                <a:gd name="connsiteX3" fmla="*/ 274333 w 524953"/>
                <a:gd name="connsiteY3" fmla="*/ 561097 h 884571"/>
                <a:gd name="connsiteX4" fmla="*/ 404092 w 524953"/>
                <a:gd name="connsiteY4" fmla="*/ 204329 h 884571"/>
                <a:gd name="connsiteX5" fmla="*/ 371967 w 524953"/>
                <a:gd name="connsiteY5" fmla="*/ 106949 h 884571"/>
                <a:gd name="connsiteX6" fmla="*/ 396308 w 524953"/>
                <a:gd name="connsiteY6" fmla="*/ 75566 h 884571"/>
                <a:gd name="connsiteX7" fmla="*/ 399049 w 524953"/>
                <a:gd name="connsiteY7" fmla="*/ 31093 h 884571"/>
                <a:gd name="connsiteX8" fmla="*/ 457048 w 524953"/>
                <a:gd name="connsiteY8" fmla="*/ 94 h 884571"/>
                <a:gd name="connsiteX9" fmla="*/ 519653 w 524953"/>
                <a:gd name="connsiteY9" fmla="*/ 50098 h 884571"/>
                <a:gd name="connsiteX10" fmla="*/ 509182 w 524953"/>
                <a:gd name="connsiteY10" fmla="*/ 168345 h 884571"/>
                <a:gd name="connsiteX11" fmla="*/ 469109 w 524953"/>
                <a:gd name="connsiteY11" fmla="*/ 598833 h 884571"/>
                <a:gd name="connsiteX12" fmla="*/ 110256 w 524953"/>
                <a:gd name="connsiteY12" fmla="*/ 870489 h 884571"/>
                <a:gd name="connsiteX13" fmla="*/ 6591 w 524953"/>
                <a:gd name="connsiteY13" fmla="*/ 778696 h 88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4953" h="884571">
                  <a:moveTo>
                    <a:pt x="6591" y="778696"/>
                  </a:moveTo>
                  <a:lnTo>
                    <a:pt x="33015" y="702019"/>
                  </a:lnTo>
                  <a:cubicBezTo>
                    <a:pt x="147644" y="622274"/>
                    <a:pt x="266055" y="572215"/>
                    <a:pt x="272743" y="562357"/>
                  </a:cubicBezTo>
                  <a:cubicBezTo>
                    <a:pt x="273201" y="561853"/>
                    <a:pt x="273738" y="561427"/>
                    <a:pt x="274333" y="561097"/>
                  </a:cubicBezTo>
                  <a:cubicBezTo>
                    <a:pt x="292424" y="539189"/>
                    <a:pt x="402722" y="238231"/>
                    <a:pt x="404092" y="204329"/>
                  </a:cubicBezTo>
                  <a:cubicBezTo>
                    <a:pt x="404640" y="189650"/>
                    <a:pt x="375312" y="170207"/>
                    <a:pt x="371967" y="106949"/>
                  </a:cubicBezTo>
                  <a:cubicBezTo>
                    <a:pt x="370433" y="77318"/>
                    <a:pt x="389784" y="75401"/>
                    <a:pt x="396308" y="75566"/>
                  </a:cubicBezTo>
                  <a:cubicBezTo>
                    <a:pt x="395157" y="61983"/>
                    <a:pt x="394718" y="43635"/>
                    <a:pt x="399049" y="31093"/>
                  </a:cubicBezTo>
                  <a:cubicBezTo>
                    <a:pt x="407875" y="5680"/>
                    <a:pt x="431612" y="-892"/>
                    <a:pt x="457048" y="94"/>
                  </a:cubicBezTo>
                  <a:cubicBezTo>
                    <a:pt x="482485" y="1079"/>
                    <a:pt x="503262" y="12362"/>
                    <a:pt x="519653" y="50098"/>
                  </a:cubicBezTo>
                  <a:cubicBezTo>
                    <a:pt x="536044" y="87834"/>
                    <a:pt x="509182" y="168345"/>
                    <a:pt x="509182" y="168345"/>
                  </a:cubicBezTo>
                  <a:cubicBezTo>
                    <a:pt x="509182" y="168345"/>
                    <a:pt x="515870" y="478066"/>
                    <a:pt x="469109" y="598833"/>
                  </a:cubicBezTo>
                  <a:cubicBezTo>
                    <a:pt x="438574" y="690572"/>
                    <a:pt x="250760" y="814022"/>
                    <a:pt x="110256" y="870489"/>
                  </a:cubicBezTo>
                  <a:cubicBezTo>
                    <a:pt x="-39129" y="930626"/>
                    <a:pt x="6591" y="778696"/>
                    <a:pt x="6591" y="778696"/>
                  </a:cubicBezTo>
                  <a:close/>
                </a:path>
              </a:pathLst>
            </a:custGeom>
            <a:solidFill>
              <a:srgbClr val="F9CC9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E7179CE8-F6AC-524D-A691-1EB5A573AA83}"/>
                </a:ext>
              </a:extLst>
            </p:cNvPr>
            <p:cNvSpPr/>
            <p:nvPr/>
          </p:nvSpPr>
          <p:spPr>
            <a:xfrm>
              <a:off x="3067797" y="3209319"/>
              <a:ext cx="290649" cy="294756"/>
            </a:xfrm>
            <a:custGeom>
              <a:avLst/>
              <a:gdLst>
                <a:gd name="connsiteX0" fmla="*/ 205623 w 290649"/>
                <a:gd name="connsiteY0" fmla="*/ 0 h 294756"/>
                <a:gd name="connsiteX1" fmla="*/ 221576 w 290649"/>
                <a:gd name="connsiteY1" fmla="*/ 120931 h 294756"/>
                <a:gd name="connsiteX2" fmla="*/ 290649 w 290649"/>
                <a:gd name="connsiteY2" fmla="*/ 179260 h 294756"/>
                <a:gd name="connsiteX3" fmla="*/ 97079 w 290649"/>
                <a:gd name="connsiteY3" fmla="*/ 293783 h 294756"/>
                <a:gd name="connsiteX4" fmla="*/ 34310 w 290649"/>
                <a:gd name="connsiteY4" fmla="*/ 84947 h 294756"/>
                <a:gd name="connsiteX5" fmla="*/ 205623 w 290649"/>
                <a:gd name="connsiteY5" fmla="*/ 0 h 29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649" h="294756">
                  <a:moveTo>
                    <a:pt x="205623" y="0"/>
                  </a:moveTo>
                  <a:cubicBezTo>
                    <a:pt x="205623" y="0"/>
                    <a:pt x="180406" y="47102"/>
                    <a:pt x="221576" y="120931"/>
                  </a:cubicBezTo>
                  <a:cubicBezTo>
                    <a:pt x="254468" y="179917"/>
                    <a:pt x="290649" y="179260"/>
                    <a:pt x="290649" y="179260"/>
                  </a:cubicBezTo>
                  <a:cubicBezTo>
                    <a:pt x="290649" y="179260"/>
                    <a:pt x="189232" y="280255"/>
                    <a:pt x="97079" y="293783"/>
                  </a:cubicBezTo>
                  <a:cubicBezTo>
                    <a:pt x="-5105" y="308735"/>
                    <a:pt x="-27636" y="147330"/>
                    <a:pt x="34310" y="84947"/>
                  </a:cubicBezTo>
                  <a:cubicBezTo>
                    <a:pt x="104096" y="14842"/>
                    <a:pt x="205623" y="0"/>
                    <a:pt x="205623" y="0"/>
                  </a:cubicBezTo>
                  <a:close/>
                </a:path>
              </a:pathLst>
            </a:custGeom>
            <a:solidFill>
              <a:srgbClr val="0BA8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13E6DCCC-9163-6642-B4E1-D56953D51349}"/>
                </a:ext>
              </a:extLst>
            </p:cNvPr>
            <p:cNvSpPr/>
            <p:nvPr/>
          </p:nvSpPr>
          <p:spPr>
            <a:xfrm>
              <a:off x="3038316" y="2715536"/>
              <a:ext cx="435617" cy="301100"/>
            </a:xfrm>
            <a:custGeom>
              <a:avLst/>
              <a:gdLst>
                <a:gd name="connsiteX0" fmla="*/ 117241 w 435617"/>
                <a:gd name="connsiteY0" fmla="*/ 16249 h 301100"/>
                <a:gd name="connsiteX1" fmla="*/ 363931 w 435617"/>
                <a:gd name="connsiteY1" fmla="*/ 92269 h 301100"/>
                <a:gd name="connsiteX2" fmla="*/ 434266 w 435617"/>
                <a:gd name="connsiteY2" fmla="*/ 105358 h 301100"/>
                <a:gd name="connsiteX3" fmla="*/ 249193 w 435617"/>
                <a:gd name="connsiteY3" fmla="*/ 250224 h 301100"/>
                <a:gd name="connsiteX4" fmla="*/ 16865 w 435617"/>
                <a:gd name="connsiteY4" fmla="*/ 285933 h 301100"/>
                <a:gd name="connsiteX5" fmla="*/ 117241 w 435617"/>
                <a:gd name="connsiteY5" fmla="*/ 16249 h 30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617" h="301100">
                  <a:moveTo>
                    <a:pt x="117241" y="16249"/>
                  </a:moveTo>
                  <a:cubicBezTo>
                    <a:pt x="206998" y="-22392"/>
                    <a:pt x="311555" y="9828"/>
                    <a:pt x="363931" y="92269"/>
                  </a:cubicBezTo>
                  <a:cubicBezTo>
                    <a:pt x="401867" y="87394"/>
                    <a:pt x="428126" y="91228"/>
                    <a:pt x="434266" y="105358"/>
                  </a:cubicBezTo>
                  <a:cubicBezTo>
                    <a:pt x="447313" y="135536"/>
                    <a:pt x="364479" y="200383"/>
                    <a:pt x="249193" y="250224"/>
                  </a:cubicBezTo>
                  <a:cubicBezTo>
                    <a:pt x="133906" y="300064"/>
                    <a:pt x="29912" y="315947"/>
                    <a:pt x="16865" y="285933"/>
                  </a:cubicBezTo>
                  <a:cubicBezTo>
                    <a:pt x="-26553" y="184938"/>
                    <a:pt x="16317" y="59900"/>
                    <a:pt x="117241" y="16249"/>
                  </a:cubicBezTo>
                  <a:close/>
                </a:path>
              </a:pathLst>
            </a:custGeom>
            <a:solidFill>
              <a:srgbClr val="F9BA2D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DF0F23E7-6406-AE40-98E3-F3095E015A44}"/>
                </a:ext>
              </a:extLst>
            </p:cNvPr>
            <p:cNvSpPr/>
            <p:nvPr/>
          </p:nvSpPr>
          <p:spPr>
            <a:xfrm>
              <a:off x="3049260" y="2806435"/>
              <a:ext cx="424947" cy="210200"/>
            </a:xfrm>
            <a:custGeom>
              <a:avLst/>
              <a:gdLst>
                <a:gd name="connsiteX0" fmla="*/ 0 w 424947"/>
                <a:gd name="connsiteY0" fmla="*/ 178548 h 210200"/>
                <a:gd name="connsiteX1" fmla="*/ 319711 w 424947"/>
                <a:gd name="connsiteY1" fmla="*/ 87960 h 210200"/>
                <a:gd name="connsiteX2" fmla="*/ 393444 w 424947"/>
                <a:gd name="connsiteY2" fmla="*/ 0 h 210200"/>
                <a:gd name="connsiteX3" fmla="*/ 423595 w 424947"/>
                <a:gd name="connsiteY3" fmla="*/ 14459 h 210200"/>
                <a:gd name="connsiteX4" fmla="*/ 238577 w 424947"/>
                <a:gd name="connsiteY4" fmla="*/ 159324 h 210200"/>
                <a:gd name="connsiteX5" fmla="*/ 6195 w 424947"/>
                <a:gd name="connsiteY5" fmla="*/ 195034 h 210200"/>
                <a:gd name="connsiteX6" fmla="*/ 0 w 424947"/>
                <a:gd name="connsiteY6" fmla="*/ 178548 h 21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947" h="210200">
                  <a:moveTo>
                    <a:pt x="0" y="178548"/>
                  </a:moveTo>
                  <a:cubicBezTo>
                    <a:pt x="111449" y="190707"/>
                    <a:pt x="223721" y="144153"/>
                    <a:pt x="319711" y="87960"/>
                  </a:cubicBezTo>
                  <a:cubicBezTo>
                    <a:pt x="415701" y="31766"/>
                    <a:pt x="394705" y="1643"/>
                    <a:pt x="393444" y="0"/>
                  </a:cubicBezTo>
                  <a:cubicBezTo>
                    <a:pt x="409287" y="1479"/>
                    <a:pt x="419977" y="6189"/>
                    <a:pt x="423595" y="14459"/>
                  </a:cubicBezTo>
                  <a:cubicBezTo>
                    <a:pt x="436643" y="44637"/>
                    <a:pt x="353809" y="109484"/>
                    <a:pt x="238577" y="159324"/>
                  </a:cubicBezTo>
                  <a:cubicBezTo>
                    <a:pt x="123345" y="209164"/>
                    <a:pt x="19297" y="225048"/>
                    <a:pt x="6195" y="195034"/>
                  </a:cubicBezTo>
                  <a:cubicBezTo>
                    <a:pt x="3837" y="189612"/>
                    <a:pt x="1864" y="184080"/>
                    <a:pt x="0" y="178548"/>
                  </a:cubicBezTo>
                  <a:close/>
                </a:path>
              </a:pathLst>
            </a:custGeom>
            <a:solidFill>
              <a:srgbClr val="FFDF5A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D9FF64FA-FE1A-2141-B816-A60E8DE9E09C}"/>
                </a:ext>
              </a:extLst>
            </p:cNvPr>
            <p:cNvSpPr/>
            <p:nvPr/>
          </p:nvSpPr>
          <p:spPr>
            <a:xfrm>
              <a:off x="3090924" y="2706994"/>
              <a:ext cx="282981" cy="141777"/>
            </a:xfrm>
            <a:custGeom>
              <a:avLst/>
              <a:gdLst>
                <a:gd name="connsiteX0" fmla="*/ 282982 w 282981"/>
                <a:gd name="connsiteY0" fmla="*/ 121513 h 141777"/>
                <a:gd name="connsiteX1" fmla="*/ 144341 w 282981"/>
                <a:gd name="connsiteY1" fmla="*/ 89 h 141777"/>
                <a:gd name="connsiteX2" fmla="*/ 0 w 282981"/>
                <a:gd name="connsiteY2" fmla="*/ 71290 h 141777"/>
                <a:gd name="connsiteX3" fmla="*/ 150207 w 282981"/>
                <a:gd name="connsiteY3" fmla="*/ 27474 h 141777"/>
                <a:gd name="connsiteX4" fmla="*/ 253817 w 282981"/>
                <a:gd name="connsiteY4" fmla="*/ 141778 h 141777"/>
                <a:gd name="connsiteX5" fmla="*/ 282982 w 282981"/>
                <a:gd name="connsiteY5" fmla="*/ 121513 h 1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981" h="141777">
                  <a:moveTo>
                    <a:pt x="282982" y="121513"/>
                  </a:moveTo>
                  <a:cubicBezTo>
                    <a:pt x="282982" y="121513"/>
                    <a:pt x="250089" y="3102"/>
                    <a:pt x="144341" y="89"/>
                  </a:cubicBezTo>
                  <a:cubicBezTo>
                    <a:pt x="38593" y="-2923"/>
                    <a:pt x="0" y="71290"/>
                    <a:pt x="0" y="71290"/>
                  </a:cubicBezTo>
                  <a:cubicBezTo>
                    <a:pt x="0" y="71290"/>
                    <a:pt x="86232" y="7757"/>
                    <a:pt x="150207" y="27474"/>
                  </a:cubicBezTo>
                  <a:cubicBezTo>
                    <a:pt x="214182" y="47191"/>
                    <a:pt x="253817" y="141778"/>
                    <a:pt x="253817" y="141778"/>
                  </a:cubicBezTo>
                  <a:cubicBezTo>
                    <a:pt x="264071" y="135822"/>
                    <a:pt x="273825" y="129045"/>
                    <a:pt x="282982" y="121513"/>
                  </a:cubicBezTo>
                  <a:close/>
                </a:path>
              </a:pathLst>
            </a:custGeom>
            <a:solidFill>
              <a:srgbClr val="FFDF5A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239F8437-7767-0C40-BEF4-E2819D851E09}"/>
                </a:ext>
              </a:extLst>
            </p:cNvPr>
            <p:cNvSpPr/>
            <p:nvPr/>
          </p:nvSpPr>
          <p:spPr>
            <a:xfrm>
              <a:off x="9634876" y="2868495"/>
              <a:ext cx="398087" cy="696591"/>
            </a:xfrm>
            <a:custGeom>
              <a:avLst/>
              <a:gdLst>
                <a:gd name="connsiteX0" fmla="*/ 398087 w 398087"/>
                <a:gd name="connsiteY0" fmla="*/ 373959 h 696591"/>
                <a:gd name="connsiteX1" fmla="*/ 187084 w 398087"/>
                <a:gd name="connsiteY1" fmla="*/ 455511 h 696591"/>
                <a:gd name="connsiteX2" fmla="*/ 301110 w 398087"/>
                <a:gd name="connsiteY2" fmla="*/ 186648 h 696591"/>
                <a:gd name="connsiteX3" fmla="*/ 338223 w 398087"/>
                <a:gd name="connsiteY3" fmla="*/ 8976 h 696591"/>
                <a:gd name="connsiteX4" fmla="*/ 183137 w 398087"/>
                <a:gd name="connsiteY4" fmla="*/ 72454 h 696591"/>
                <a:gd name="connsiteX5" fmla="*/ 185001 w 398087"/>
                <a:gd name="connsiteY5" fmla="*/ 198095 h 696591"/>
                <a:gd name="connsiteX6" fmla="*/ 14291 w 398087"/>
                <a:gd name="connsiteY6" fmla="*/ 650107 h 696591"/>
                <a:gd name="connsiteX7" fmla="*/ 295738 w 398087"/>
                <a:gd name="connsiteY7" fmla="*/ 661061 h 69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8087" h="696591">
                  <a:moveTo>
                    <a:pt x="398087" y="373959"/>
                  </a:moveTo>
                  <a:cubicBezTo>
                    <a:pt x="398087" y="373959"/>
                    <a:pt x="231269" y="463727"/>
                    <a:pt x="187084" y="455511"/>
                  </a:cubicBezTo>
                  <a:lnTo>
                    <a:pt x="301110" y="186648"/>
                  </a:lnTo>
                  <a:cubicBezTo>
                    <a:pt x="301110" y="186648"/>
                    <a:pt x="375940" y="101755"/>
                    <a:pt x="338223" y="8976"/>
                  </a:cubicBezTo>
                  <a:cubicBezTo>
                    <a:pt x="326711" y="-19340"/>
                    <a:pt x="200735" y="24147"/>
                    <a:pt x="183137" y="72454"/>
                  </a:cubicBezTo>
                  <a:cubicBezTo>
                    <a:pt x="165540" y="120760"/>
                    <a:pt x="196623" y="141025"/>
                    <a:pt x="185001" y="198095"/>
                  </a:cubicBezTo>
                  <a:cubicBezTo>
                    <a:pt x="176723" y="238679"/>
                    <a:pt x="-59606" y="552344"/>
                    <a:pt x="14291" y="650107"/>
                  </a:cubicBezTo>
                  <a:cubicBezTo>
                    <a:pt x="88189" y="747871"/>
                    <a:pt x="295738" y="661061"/>
                    <a:pt x="295738" y="661061"/>
                  </a:cubicBezTo>
                  <a:close/>
                </a:path>
              </a:pathLst>
            </a:custGeom>
            <a:solidFill>
              <a:srgbClr val="F4BD8C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0621E62B-E206-804C-915B-423E56DF3ADF}"/>
                </a:ext>
              </a:extLst>
            </p:cNvPr>
            <p:cNvSpPr/>
            <p:nvPr/>
          </p:nvSpPr>
          <p:spPr>
            <a:xfrm>
              <a:off x="9812570" y="3181223"/>
              <a:ext cx="341874" cy="421509"/>
            </a:xfrm>
            <a:custGeom>
              <a:avLst/>
              <a:gdLst>
                <a:gd name="connsiteX0" fmla="*/ 341874 w 341874"/>
                <a:gd name="connsiteY0" fmla="*/ 0 h 421509"/>
                <a:gd name="connsiteX1" fmla="*/ 24302 w 341874"/>
                <a:gd name="connsiteY1" fmla="*/ 117973 h 421509"/>
                <a:gd name="connsiteX2" fmla="*/ 213760 w 341874"/>
                <a:gd name="connsiteY2" fmla="*/ 417891 h 421509"/>
                <a:gd name="connsiteX3" fmla="*/ 280257 w 341874"/>
                <a:gd name="connsiteY3" fmla="*/ 14952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874" h="421509">
                  <a:moveTo>
                    <a:pt x="341874" y="0"/>
                  </a:moveTo>
                  <a:cubicBezTo>
                    <a:pt x="194792" y="30287"/>
                    <a:pt x="95896" y="92506"/>
                    <a:pt x="24302" y="117973"/>
                  </a:cubicBezTo>
                  <a:cubicBezTo>
                    <a:pt x="24302" y="117973"/>
                    <a:pt x="-100031" y="460173"/>
                    <a:pt x="213760" y="417891"/>
                  </a:cubicBezTo>
                  <a:lnTo>
                    <a:pt x="280257" y="149521"/>
                  </a:ln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839188D4-3045-5644-93FA-0D6C51A42383}"/>
                </a:ext>
              </a:extLst>
            </p:cNvPr>
            <p:cNvSpPr/>
            <p:nvPr/>
          </p:nvSpPr>
          <p:spPr>
            <a:xfrm>
              <a:off x="10002428" y="5412201"/>
              <a:ext cx="116602" cy="102911"/>
            </a:xfrm>
            <a:custGeom>
              <a:avLst/>
              <a:gdLst>
                <a:gd name="connsiteX0" fmla="*/ 116603 w 116602"/>
                <a:gd name="connsiteY0" fmla="*/ 13692 h 102911"/>
                <a:gd name="connsiteX1" fmla="*/ 113971 w 116602"/>
                <a:gd name="connsiteY1" fmla="*/ 75034 h 102911"/>
                <a:gd name="connsiteX2" fmla="*/ 1864 w 116602"/>
                <a:gd name="connsiteY2" fmla="*/ 102912 h 102911"/>
                <a:gd name="connsiteX3" fmla="*/ 0 w 116602"/>
                <a:gd name="connsiteY3" fmla="*/ 0 h 102911"/>
                <a:gd name="connsiteX4" fmla="*/ 116603 w 116602"/>
                <a:gd name="connsiteY4" fmla="*/ 13692 h 10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02" h="102911">
                  <a:moveTo>
                    <a:pt x="116603" y="13692"/>
                  </a:moveTo>
                  <a:lnTo>
                    <a:pt x="113971" y="75034"/>
                  </a:lnTo>
                  <a:lnTo>
                    <a:pt x="1864" y="102912"/>
                  </a:lnTo>
                  <a:lnTo>
                    <a:pt x="0" y="0"/>
                  </a:lnTo>
                  <a:lnTo>
                    <a:pt x="116603" y="13692"/>
                  </a:lnTo>
                  <a:close/>
                </a:path>
              </a:pathLst>
            </a:custGeom>
            <a:solidFill>
              <a:srgbClr val="F9A78A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F3057114-5FD6-A942-9B41-D670B0246BD1}"/>
                </a:ext>
              </a:extLst>
            </p:cNvPr>
            <p:cNvSpPr/>
            <p:nvPr/>
          </p:nvSpPr>
          <p:spPr>
            <a:xfrm>
              <a:off x="9923397" y="4101459"/>
              <a:ext cx="355927" cy="1349737"/>
            </a:xfrm>
            <a:custGeom>
              <a:avLst/>
              <a:gdLst>
                <a:gd name="connsiteX0" fmla="*/ 48825 w 355927"/>
                <a:gd name="connsiteY0" fmla="*/ 0 h 1349737"/>
                <a:gd name="connsiteX1" fmla="*/ 2557 w 355927"/>
                <a:gd name="connsiteY1" fmla="*/ 771811 h 1349737"/>
                <a:gd name="connsiteX2" fmla="*/ 62476 w 355927"/>
                <a:gd name="connsiteY2" fmla="*/ 1343494 h 1349737"/>
                <a:gd name="connsiteX3" fmla="*/ 206927 w 355927"/>
                <a:gd name="connsiteY3" fmla="*/ 1349738 h 1349737"/>
                <a:gd name="connsiteX4" fmla="*/ 315855 w 355927"/>
                <a:gd name="connsiteY4" fmla="*/ 197718 h 1349737"/>
                <a:gd name="connsiteX5" fmla="*/ 355928 w 355927"/>
                <a:gd name="connsiteY5" fmla="*/ 18129 h 134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927" h="1349737">
                  <a:moveTo>
                    <a:pt x="48825" y="0"/>
                  </a:moveTo>
                  <a:cubicBezTo>
                    <a:pt x="48825" y="0"/>
                    <a:pt x="-13176" y="456175"/>
                    <a:pt x="2557" y="771811"/>
                  </a:cubicBezTo>
                  <a:cubicBezTo>
                    <a:pt x="11998" y="963327"/>
                    <a:pt x="32001" y="1154178"/>
                    <a:pt x="62476" y="1343494"/>
                  </a:cubicBezTo>
                  <a:lnTo>
                    <a:pt x="206927" y="1349738"/>
                  </a:lnTo>
                  <a:cubicBezTo>
                    <a:pt x="206927" y="1349738"/>
                    <a:pt x="275781" y="377252"/>
                    <a:pt x="315855" y="197718"/>
                  </a:cubicBezTo>
                  <a:lnTo>
                    <a:pt x="355928" y="1812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7A496317-CEC7-714F-B882-A49BF53E8931}"/>
                </a:ext>
              </a:extLst>
            </p:cNvPr>
            <p:cNvSpPr/>
            <p:nvPr/>
          </p:nvSpPr>
          <p:spPr>
            <a:xfrm>
              <a:off x="9972222" y="4101459"/>
              <a:ext cx="179865" cy="93108"/>
            </a:xfrm>
            <a:custGeom>
              <a:avLst/>
              <a:gdLst>
                <a:gd name="connsiteX0" fmla="*/ 0 w 179865"/>
                <a:gd name="connsiteY0" fmla="*/ 0 h 93108"/>
                <a:gd name="connsiteX1" fmla="*/ 179865 w 179865"/>
                <a:gd name="connsiteY1" fmla="*/ 93108 h 93108"/>
                <a:gd name="connsiteX2" fmla="*/ 163419 w 179865"/>
                <a:gd name="connsiteY2" fmla="*/ 0 h 9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865" h="93108">
                  <a:moveTo>
                    <a:pt x="0" y="0"/>
                  </a:moveTo>
                  <a:cubicBezTo>
                    <a:pt x="0" y="0"/>
                    <a:pt x="21928" y="82537"/>
                    <a:pt x="179865" y="93108"/>
                  </a:cubicBezTo>
                  <a:lnTo>
                    <a:pt x="163419" y="0"/>
                  </a:lnTo>
                  <a:close/>
                </a:path>
              </a:pathLst>
            </a:custGeom>
            <a:solidFill>
              <a:srgbClr val="113B8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BBD40A9A-1AA5-EB4B-AB2B-5C71590A87C8}"/>
                </a:ext>
              </a:extLst>
            </p:cNvPr>
            <p:cNvSpPr/>
            <p:nvPr/>
          </p:nvSpPr>
          <p:spPr>
            <a:xfrm>
              <a:off x="10390390" y="5400754"/>
              <a:ext cx="125866" cy="107402"/>
            </a:xfrm>
            <a:custGeom>
              <a:avLst/>
              <a:gdLst>
                <a:gd name="connsiteX0" fmla="*/ 0 w 125866"/>
                <a:gd name="connsiteY0" fmla="*/ 37462 h 107402"/>
                <a:gd name="connsiteX1" fmla="*/ 14198 w 125866"/>
                <a:gd name="connsiteY1" fmla="*/ 107403 h 107402"/>
                <a:gd name="connsiteX2" fmla="*/ 125867 w 125866"/>
                <a:gd name="connsiteY2" fmla="*/ 88727 h 107402"/>
                <a:gd name="connsiteX3" fmla="*/ 117370 w 125866"/>
                <a:gd name="connsiteY3" fmla="*/ 0 h 107402"/>
                <a:gd name="connsiteX4" fmla="*/ 0 w 125866"/>
                <a:gd name="connsiteY4" fmla="*/ 37462 h 10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66" h="107402">
                  <a:moveTo>
                    <a:pt x="0" y="37462"/>
                  </a:moveTo>
                  <a:lnTo>
                    <a:pt x="14198" y="107403"/>
                  </a:lnTo>
                  <a:lnTo>
                    <a:pt x="125867" y="88727"/>
                  </a:lnTo>
                  <a:lnTo>
                    <a:pt x="117370" y="0"/>
                  </a:lnTo>
                  <a:lnTo>
                    <a:pt x="0" y="37462"/>
                  </a:lnTo>
                  <a:close/>
                </a:path>
              </a:pathLst>
            </a:custGeom>
            <a:solidFill>
              <a:srgbClr val="F9A78A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0B14FEF5-BB92-1643-91E9-FAB0E32CDC07}"/>
                </a:ext>
              </a:extLst>
            </p:cNvPr>
            <p:cNvSpPr/>
            <p:nvPr/>
          </p:nvSpPr>
          <p:spPr>
            <a:xfrm>
              <a:off x="9972222" y="3150990"/>
              <a:ext cx="620016" cy="950469"/>
            </a:xfrm>
            <a:custGeom>
              <a:avLst/>
              <a:gdLst>
                <a:gd name="connsiteX0" fmla="*/ 0 w 620016"/>
                <a:gd name="connsiteY0" fmla="*/ 950469 h 950469"/>
                <a:gd name="connsiteX1" fmla="*/ 568814 w 620016"/>
                <a:gd name="connsiteY1" fmla="*/ 950469 h 950469"/>
                <a:gd name="connsiteX2" fmla="*/ 620016 w 620016"/>
                <a:gd name="connsiteY2" fmla="*/ 339132 h 950469"/>
                <a:gd name="connsiteX3" fmla="*/ 280570 w 620016"/>
                <a:gd name="connsiteY3" fmla="*/ 0 h 950469"/>
                <a:gd name="connsiteX4" fmla="*/ 280570 w 620016"/>
                <a:gd name="connsiteY4" fmla="*/ 0 h 950469"/>
                <a:gd name="connsiteX5" fmla="*/ 19845 w 620016"/>
                <a:gd name="connsiteY5" fmla="*/ 326152 h 950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16" h="950469">
                  <a:moveTo>
                    <a:pt x="0" y="950469"/>
                  </a:moveTo>
                  <a:lnTo>
                    <a:pt x="568814" y="950469"/>
                  </a:lnTo>
                  <a:lnTo>
                    <a:pt x="620016" y="339132"/>
                  </a:lnTo>
                  <a:cubicBezTo>
                    <a:pt x="620016" y="151835"/>
                    <a:pt x="468041" y="0"/>
                    <a:pt x="280570" y="0"/>
                  </a:cubicBezTo>
                  <a:lnTo>
                    <a:pt x="280570" y="0"/>
                  </a:lnTo>
                  <a:cubicBezTo>
                    <a:pt x="93085" y="0"/>
                    <a:pt x="19845" y="138841"/>
                    <a:pt x="19845" y="326152"/>
                  </a:cubicBezTo>
                  <a:close/>
                </a:path>
              </a:pathLst>
            </a:custGeom>
            <a:solidFill>
              <a:srgbClr val="0BA8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3DE0EFB7-EC08-8540-958D-B464E90BAAE5}"/>
                </a:ext>
              </a:extLst>
            </p:cNvPr>
            <p:cNvSpPr/>
            <p:nvPr/>
          </p:nvSpPr>
          <p:spPr>
            <a:xfrm>
              <a:off x="10115029" y="3163799"/>
              <a:ext cx="252754" cy="401302"/>
            </a:xfrm>
            <a:custGeom>
              <a:avLst/>
              <a:gdLst>
                <a:gd name="connsiteX0" fmla="*/ 56355 w 252754"/>
                <a:gd name="connsiteY0" fmla="*/ 32431 h 401302"/>
                <a:gd name="connsiteX1" fmla="*/ 1535 w 252754"/>
                <a:gd name="connsiteY1" fmla="*/ 160920 h 401302"/>
                <a:gd name="connsiteX2" fmla="*/ 0 w 252754"/>
                <a:gd name="connsiteY2" fmla="*/ 185566 h 401302"/>
                <a:gd name="connsiteX3" fmla="*/ 39470 w 252754"/>
                <a:gd name="connsiteY3" fmla="*/ 401303 h 401302"/>
                <a:gd name="connsiteX4" fmla="*/ 236823 w 252754"/>
                <a:gd name="connsiteY4" fmla="*/ 89774 h 401302"/>
                <a:gd name="connsiteX5" fmla="*/ 213415 w 252754"/>
                <a:gd name="connsiteY5" fmla="*/ 3458 h 401302"/>
                <a:gd name="connsiteX6" fmla="*/ 56355 w 252754"/>
                <a:gd name="connsiteY6" fmla="*/ 32431 h 401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754" h="401302">
                  <a:moveTo>
                    <a:pt x="56355" y="32431"/>
                  </a:moveTo>
                  <a:cubicBezTo>
                    <a:pt x="56355" y="32431"/>
                    <a:pt x="10526" y="87583"/>
                    <a:pt x="1535" y="160920"/>
                  </a:cubicBezTo>
                  <a:cubicBezTo>
                    <a:pt x="519" y="169096"/>
                    <a:pt x="6" y="177327"/>
                    <a:pt x="0" y="185566"/>
                  </a:cubicBezTo>
                  <a:cubicBezTo>
                    <a:pt x="0" y="270787"/>
                    <a:pt x="39470" y="401303"/>
                    <a:pt x="39470" y="401303"/>
                  </a:cubicBezTo>
                  <a:cubicBezTo>
                    <a:pt x="39470" y="401303"/>
                    <a:pt x="213634" y="138409"/>
                    <a:pt x="236823" y="89774"/>
                  </a:cubicBezTo>
                  <a:cubicBezTo>
                    <a:pt x="264233" y="32431"/>
                    <a:pt x="256174" y="19505"/>
                    <a:pt x="213415" y="3458"/>
                  </a:cubicBezTo>
                  <a:cubicBezTo>
                    <a:pt x="170655" y="-12590"/>
                    <a:pt x="56355" y="32431"/>
                    <a:pt x="56355" y="32431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46F3EB07-A2B3-BD40-B75F-22F9138A0352}"/>
                </a:ext>
              </a:extLst>
            </p:cNvPr>
            <p:cNvSpPr/>
            <p:nvPr/>
          </p:nvSpPr>
          <p:spPr>
            <a:xfrm>
              <a:off x="10121552" y="3350077"/>
              <a:ext cx="89302" cy="214641"/>
            </a:xfrm>
            <a:custGeom>
              <a:avLst/>
              <a:gdLst>
                <a:gd name="connsiteX0" fmla="*/ 89302 w 89302"/>
                <a:gd name="connsiteY0" fmla="*/ 129091 h 214641"/>
                <a:gd name="connsiteX1" fmla="*/ 84095 w 89302"/>
                <a:gd name="connsiteY1" fmla="*/ 10296 h 214641"/>
                <a:gd name="connsiteX2" fmla="*/ 38923 w 89302"/>
                <a:gd name="connsiteY2" fmla="*/ 0 h 214641"/>
                <a:gd name="connsiteX3" fmla="*/ 0 w 89302"/>
                <a:gd name="connsiteY3" fmla="*/ 71200 h 214641"/>
                <a:gd name="connsiteX4" fmla="*/ 32892 w 89302"/>
                <a:gd name="connsiteY4" fmla="*/ 214641 h 214641"/>
                <a:gd name="connsiteX5" fmla="*/ 89247 w 89302"/>
                <a:gd name="connsiteY5" fmla="*/ 128872 h 214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302" h="214641">
                  <a:moveTo>
                    <a:pt x="89302" y="129091"/>
                  </a:moveTo>
                  <a:lnTo>
                    <a:pt x="84095" y="10296"/>
                  </a:lnTo>
                  <a:lnTo>
                    <a:pt x="38923" y="0"/>
                  </a:lnTo>
                  <a:lnTo>
                    <a:pt x="0" y="71200"/>
                  </a:lnTo>
                  <a:cubicBezTo>
                    <a:pt x="8079" y="119629"/>
                    <a:pt x="19063" y="167529"/>
                    <a:pt x="32892" y="214641"/>
                  </a:cubicBezTo>
                  <a:lnTo>
                    <a:pt x="89247" y="128872"/>
                  </a:lnTo>
                  <a:close/>
                </a:path>
              </a:pathLst>
            </a:custGeom>
            <a:solidFill>
              <a:srgbClr val="113B8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2FD21F27-144B-B348-8FCD-5DF12F79C468}"/>
                </a:ext>
              </a:extLst>
            </p:cNvPr>
            <p:cNvSpPr/>
            <p:nvPr/>
          </p:nvSpPr>
          <p:spPr>
            <a:xfrm>
              <a:off x="10118976" y="3190752"/>
              <a:ext cx="104158" cy="118794"/>
            </a:xfrm>
            <a:custGeom>
              <a:avLst/>
              <a:gdLst>
                <a:gd name="connsiteX0" fmla="*/ 0 w 104158"/>
                <a:gd name="connsiteY0" fmla="*/ 118795 h 118794"/>
                <a:gd name="connsiteX1" fmla="*/ 104158 w 104158"/>
                <a:gd name="connsiteY1" fmla="*/ 68352 h 118794"/>
                <a:gd name="connsiteX2" fmla="*/ 66936 w 104158"/>
                <a:gd name="connsiteY2" fmla="*/ 0 h 118794"/>
                <a:gd name="connsiteX3" fmla="*/ 52408 w 104158"/>
                <a:gd name="connsiteY3" fmla="*/ 5477 h 118794"/>
                <a:gd name="connsiteX4" fmla="*/ 0 w 104158"/>
                <a:gd name="connsiteY4" fmla="*/ 118795 h 11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58" h="118794">
                  <a:moveTo>
                    <a:pt x="0" y="118795"/>
                  </a:moveTo>
                  <a:lnTo>
                    <a:pt x="104158" y="68352"/>
                  </a:lnTo>
                  <a:lnTo>
                    <a:pt x="66936" y="0"/>
                  </a:lnTo>
                  <a:cubicBezTo>
                    <a:pt x="57890" y="3177"/>
                    <a:pt x="52408" y="5477"/>
                    <a:pt x="52408" y="5477"/>
                  </a:cubicBezTo>
                  <a:cubicBezTo>
                    <a:pt x="26652" y="38844"/>
                    <a:pt x="8740" y="77573"/>
                    <a:pt x="0" y="118795"/>
                  </a:cubicBezTo>
                  <a:close/>
                </a:path>
              </a:pathLst>
            </a:custGeom>
            <a:solidFill>
              <a:srgbClr val="BBE6F9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7883A98E-40DC-8E40-B3E8-C2E6006E2877}"/>
                </a:ext>
              </a:extLst>
            </p:cNvPr>
            <p:cNvSpPr/>
            <p:nvPr/>
          </p:nvSpPr>
          <p:spPr>
            <a:xfrm>
              <a:off x="10223024" y="3163695"/>
              <a:ext cx="160427" cy="186381"/>
            </a:xfrm>
            <a:custGeom>
              <a:avLst/>
              <a:gdLst>
                <a:gd name="connsiteX0" fmla="*/ 0 w 160427"/>
                <a:gd name="connsiteY0" fmla="*/ 95410 h 186381"/>
                <a:gd name="connsiteX1" fmla="*/ 68800 w 160427"/>
                <a:gd name="connsiteY1" fmla="*/ 186382 h 186381"/>
                <a:gd name="connsiteX2" fmla="*/ 158102 w 160427"/>
                <a:gd name="connsiteY2" fmla="*/ 62767 h 186381"/>
                <a:gd name="connsiteX3" fmla="*/ 93852 w 160427"/>
                <a:gd name="connsiteY3" fmla="*/ 1 h 186381"/>
                <a:gd name="connsiteX4" fmla="*/ 0 w 160427"/>
                <a:gd name="connsiteY4" fmla="*/ 95410 h 18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427" h="186381">
                  <a:moveTo>
                    <a:pt x="0" y="95410"/>
                  </a:moveTo>
                  <a:lnTo>
                    <a:pt x="68800" y="186382"/>
                  </a:lnTo>
                  <a:cubicBezTo>
                    <a:pt x="68800" y="186382"/>
                    <a:pt x="144013" y="95464"/>
                    <a:pt x="158102" y="62767"/>
                  </a:cubicBezTo>
                  <a:cubicBezTo>
                    <a:pt x="172190" y="30070"/>
                    <a:pt x="118686" y="-218"/>
                    <a:pt x="93852" y="1"/>
                  </a:cubicBezTo>
                  <a:cubicBezTo>
                    <a:pt x="69019" y="220"/>
                    <a:pt x="0" y="95410"/>
                    <a:pt x="0" y="95410"/>
                  </a:cubicBezTo>
                  <a:close/>
                </a:path>
              </a:pathLst>
            </a:custGeom>
            <a:solidFill>
              <a:srgbClr val="BBE6F9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27B0A2F7-FDD6-5646-BECF-C6F60277D506}"/>
                </a:ext>
              </a:extLst>
            </p:cNvPr>
            <p:cNvSpPr/>
            <p:nvPr/>
          </p:nvSpPr>
          <p:spPr>
            <a:xfrm>
              <a:off x="10171384" y="3072505"/>
              <a:ext cx="162760" cy="189310"/>
            </a:xfrm>
            <a:custGeom>
              <a:avLst/>
              <a:gdLst>
                <a:gd name="connsiteX0" fmla="*/ 0 w 162760"/>
                <a:gd name="connsiteY0" fmla="*/ 138950 h 189310"/>
                <a:gd name="connsiteX1" fmla="*/ 162761 w 162760"/>
                <a:gd name="connsiteY1" fmla="*/ 138950 h 189310"/>
                <a:gd name="connsiteX2" fmla="*/ 144889 w 162760"/>
                <a:gd name="connsiteY2" fmla="*/ 0 h 189310"/>
                <a:gd name="connsiteX3" fmla="*/ 17871 w 162760"/>
                <a:gd name="connsiteY3" fmla="*/ 0 h 189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760" h="189310">
                  <a:moveTo>
                    <a:pt x="0" y="138950"/>
                  </a:moveTo>
                  <a:cubicBezTo>
                    <a:pt x="0" y="206097"/>
                    <a:pt x="162761" y="206097"/>
                    <a:pt x="162761" y="138950"/>
                  </a:cubicBezTo>
                  <a:lnTo>
                    <a:pt x="144889" y="0"/>
                  </a:lnTo>
                  <a:lnTo>
                    <a:pt x="17871" y="0"/>
                  </a:lnTo>
                  <a:close/>
                </a:path>
              </a:pathLst>
            </a:custGeom>
            <a:solidFill>
              <a:srgbClr val="F4BD8C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grpSp>
          <p:nvGrpSpPr>
            <p:cNvPr id="95" name="Graphic 2">
              <a:extLst>
                <a:ext uri="{FF2B5EF4-FFF2-40B4-BE49-F238E27FC236}">
                  <a16:creationId xmlns:a16="http://schemas.microsoft.com/office/drawing/2014/main" id="{1618CE06-10A5-A241-A772-6C44B3FE8089}"/>
                </a:ext>
              </a:extLst>
            </p:cNvPr>
            <p:cNvGrpSpPr/>
            <p:nvPr/>
          </p:nvGrpSpPr>
          <p:grpSpPr>
            <a:xfrm>
              <a:off x="10064922" y="2751009"/>
              <a:ext cx="388926" cy="450418"/>
              <a:chOff x="10064922" y="2751009"/>
              <a:chExt cx="388926" cy="450418"/>
            </a:xfrm>
          </p:grpSpPr>
          <p:sp>
            <p:nvSpPr>
              <p:cNvPr id="96" name="Freeform 95">
                <a:extLst>
                  <a:ext uri="{FF2B5EF4-FFF2-40B4-BE49-F238E27FC236}">
                    <a16:creationId xmlns:a16="http://schemas.microsoft.com/office/drawing/2014/main" id="{EC8A9569-01E7-3648-8119-8A3609DEC991}"/>
                  </a:ext>
                </a:extLst>
              </p:cNvPr>
              <p:cNvSpPr/>
              <p:nvPr/>
            </p:nvSpPr>
            <p:spPr>
              <a:xfrm rot="-10212000">
                <a:off x="10094138" y="2809756"/>
                <a:ext cx="301072" cy="368762"/>
              </a:xfrm>
              <a:custGeom>
                <a:avLst/>
                <a:gdLst>
                  <a:gd name="connsiteX0" fmla="*/ 158046 w 301072"/>
                  <a:gd name="connsiteY0" fmla="*/ 0 h 368762"/>
                  <a:gd name="connsiteX1" fmla="*/ 301072 w 301072"/>
                  <a:gd name="connsiteY1" fmla="*/ 142894 h 368762"/>
                  <a:gd name="connsiteX2" fmla="*/ 301072 w 301072"/>
                  <a:gd name="connsiteY2" fmla="*/ 225869 h 368762"/>
                  <a:gd name="connsiteX3" fmla="*/ 158046 w 301072"/>
                  <a:gd name="connsiteY3" fmla="*/ 368763 h 368762"/>
                  <a:gd name="connsiteX4" fmla="*/ 143025 w 301072"/>
                  <a:gd name="connsiteY4" fmla="*/ 368763 h 368762"/>
                  <a:gd name="connsiteX5" fmla="*/ 0 w 301072"/>
                  <a:gd name="connsiteY5" fmla="*/ 225869 h 368762"/>
                  <a:gd name="connsiteX6" fmla="*/ 0 w 301072"/>
                  <a:gd name="connsiteY6" fmla="*/ 142894 h 368762"/>
                  <a:gd name="connsiteX7" fmla="*/ 143025 w 301072"/>
                  <a:gd name="connsiteY7" fmla="*/ 0 h 36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1072" h="368762">
                    <a:moveTo>
                      <a:pt x="158046" y="0"/>
                    </a:moveTo>
                    <a:cubicBezTo>
                      <a:pt x="237037" y="0"/>
                      <a:pt x="301072" y="63976"/>
                      <a:pt x="301072" y="142894"/>
                    </a:cubicBezTo>
                    <a:lnTo>
                      <a:pt x="301072" y="225869"/>
                    </a:lnTo>
                    <a:cubicBezTo>
                      <a:pt x="301072" y="304787"/>
                      <a:pt x="237037" y="368763"/>
                      <a:pt x="158046" y="368763"/>
                    </a:cubicBezTo>
                    <a:lnTo>
                      <a:pt x="143025" y="368763"/>
                    </a:lnTo>
                    <a:cubicBezTo>
                      <a:pt x="64035" y="368763"/>
                      <a:pt x="0" y="304787"/>
                      <a:pt x="0" y="225869"/>
                    </a:cubicBezTo>
                    <a:lnTo>
                      <a:pt x="0" y="142894"/>
                    </a:lnTo>
                    <a:cubicBezTo>
                      <a:pt x="0" y="63976"/>
                      <a:pt x="64035" y="0"/>
                      <a:pt x="143025" y="0"/>
                    </a:cubicBezTo>
                    <a:close/>
                  </a:path>
                </a:pathLst>
              </a:custGeom>
              <a:solidFill>
                <a:srgbClr val="F9CC9F"/>
              </a:solidFill>
              <a:ln w="54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7" name="Freeform 96">
                <a:extLst>
                  <a:ext uri="{FF2B5EF4-FFF2-40B4-BE49-F238E27FC236}">
                    <a16:creationId xmlns:a16="http://schemas.microsoft.com/office/drawing/2014/main" id="{90097818-C109-3A4E-BB58-1BCE347473B1}"/>
                  </a:ext>
                </a:extLst>
              </p:cNvPr>
              <p:cNvSpPr/>
              <p:nvPr/>
            </p:nvSpPr>
            <p:spPr>
              <a:xfrm>
                <a:off x="10183936" y="2751009"/>
                <a:ext cx="269912" cy="387276"/>
              </a:xfrm>
              <a:custGeom>
                <a:avLst/>
                <a:gdLst>
                  <a:gd name="connsiteX0" fmla="*/ 143576 w 269912"/>
                  <a:gd name="connsiteY0" fmla="*/ 0 h 387276"/>
                  <a:gd name="connsiteX1" fmla="*/ 183156 w 269912"/>
                  <a:gd name="connsiteY1" fmla="*/ 6846 h 387276"/>
                  <a:gd name="connsiteX2" fmla="*/ 227012 w 269912"/>
                  <a:gd name="connsiteY2" fmla="*/ 69119 h 387276"/>
                  <a:gd name="connsiteX3" fmla="*/ 225258 w 269912"/>
                  <a:gd name="connsiteY3" fmla="*/ 79471 h 387276"/>
                  <a:gd name="connsiteX4" fmla="*/ 269114 w 269912"/>
                  <a:gd name="connsiteY4" fmla="*/ 141743 h 387276"/>
                  <a:gd name="connsiteX5" fmla="*/ 231836 w 269912"/>
                  <a:gd name="connsiteY5" fmla="*/ 357152 h 387276"/>
                  <a:gd name="connsiteX6" fmla="*/ 189724 w 269912"/>
                  <a:gd name="connsiteY6" fmla="*/ 386730 h 387276"/>
                  <a:gd name="connsiteX7" fmla="*/ 160117 w 269912"/>
                  <a:gd name="connsiteY7" fmla="*/ 344657 h 387276"/>
                  <a:gd name="connsiteX8" fmla="*/ 163256 w 269912"/>
                  <a:gd name="connsiteY8" fmla="*/ 334970 h 387276"/>
                  <a:gd name="connsiteX9" fmla="*/ 196148 w 269912"/>
                  <a:gd name="connsiteY9" fmla="*/ 268261 h 387276"/>
                  <a:gd name="connsiteX10" fmla="*/ 161666 w 269912"/>
                  <a:gd name="connsiteY10" fmla="*/ 195801 h 387276"/>
                  <a:gd name="connsiteX11" fmla="*/ 145604 w 269912"/>
                  <a:gd name="connsiteY11" fmla="*/ 162118 h 387276"/>
                  <a:gd name="connsiteX12" fmla="*/ 119305 w 269912"/>
                  <a:gd name="connsiteY12" fmla="*/ 124822 h 387276"/>
                  <a:gd name="connsiteX13" fmla="*/ 119290 w 269912"/>
                  <a:gd name="connsiteY13" fmla="*/ 124820 h 387276"/>
                  <a:gd name="connsiteX14" fmla="*/ 3455 w 269912"/>
                  <a:gd name="connsiteY14" fmla="*/ 104829 h 387276"/>
                  <a:gd name="connsiteX15" fmla="*/ 3455 w 269912"/>
                  <a:gd name="connsiteY15" fmla="*/ 104829 h 387276"/>
                  <a:gd name="connsiteX16" fmla="*/ 143576 w 269912"/>
                  <a:gd name="connsiteY16" fmla="*/ 0 h 387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9912" h="387276">
                    <a:moveTo>
                      <a:pt x="143576" y="0"/>
                    </a:moveTo>
                    <a:lnTo>
                      <a:pt x="183156" y="6846"/>
                    </a:lnTo>
                    <a:cubicBezTo>
                      <a:pt x="212462" y="11969"/>
                      <a:pt x="232083" y="39830"/>
                      <a:pt x="227012" y="69119"/>
                    </a:cubicBezTo>
                    <a:lnTo>
                      <a:pt x="225258" y="79471"/>
                    </a:lnTo>
                    <a:cubicBezTo>
                      <a:pt x="254564" y="84594"/>
                      <a:pt x="274185" y="112455"/>
                      <a:pt x="269114" y="141743"/>
                    </a:cubicBezTo>
                    <a:lnTo>
                      <a:pt x="231836" y="357152"/>
                    </a:lnTo>
                    <a:cubicBezTo>
                      <a:pt x="228383" y="376938"/>
                      <a:pt x="209528" y="390181"/>
                      <a:pt x="189724" y="386730"/>
                    </a:cubicBezTo>
                    <a:cubicBezTo>
                      <a:pt x="169919" y="383280"/>
                      <a:pt x="156664" y="364443"/>
                      <a:pt x="160117" y="344657"/>
                    </a:cubicBezTo>
                    <a:cubicBezTo>
                      <a:pt x="160703" y="341297"/>
                      <a:pt x="161760" y="338036"/>
                      <a:pt x="163256" y="334970"/>
                    </a:cubicBezTo>
                    <a:lnTo>
                      <a:pt x="196148" y="268261"/>
                    </a:lnTo>
                    <a:cubicBezTo>
                      <a:pt x="201143" y="239253"/>
                      <a:pt x="187338" y="210242"/>
                      <a:pt x="161666" y="195801"/>
                    </a:cubicBezTo>
                    <a:cubicBezTo>
                      <a:pt x="149710" y="189107"/>
                      <a:pt x="143274" y="175611"/>
                      <a:pt x="145604" y="162118"/>
                    </a:cubicBezTo>
                    <a:cubicBezTo>
                      <a:pt x="148650" y="144563"/>
                      <a:pt x="136875" y="127865"/>
                      <a:pt x="119305" y="124822"/>
                    </a:cubicBezTo>
                    <a:cubicBezTo>
                      <a:pt x="119300" y="124821"/>
                      <a:pt x="119294" y="124820"/>
                      <a:pt x="119290" y="124820"/>
                    </a:cubicBezTo>
                    <a:lnTo>
                      <a:pt x="3455" y="104829"/>
                    </a:lnTo>
                    <a:lnTo>
                      <a:pt x="3455" y="104829"/>
                    </a:lnTo>
                    <a:cubicBezTo>
                      <a:pt x="-26093" y="99735"/>
                      <a:pt x="143576" y="0"/>
                      <a:pt x="143576" y="0"/>
                    </a:cubicBezTo>
                    <a:close/>
                  </a:path>
                </a:pathLst>
              </a:custGeom>
              <a:solidFill>
                <a:srgbClr val="0C336B"/>
              </a:solidFill>
              <a:ln w="54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8" name="Freeform 97">
                <a:extLst>
                  <a:ext uri="{FF2B5EF4-FFF2-40B4-BE49-F238E27FC236}">
                    <a16:creationId xmlns:a16="http://schemas.microsoft.com/office/drawing/2014/main" id="{6A7B7CFE-6FE2-8A45-841A-FAC8F112507D}"/>
                  </a:ext>
                </a:extLst>
              </p:cNvPr>
              <p:cNvSpPr/>
              <p:nvPr/>
            </p:nvSpPr>
            <p:spPr>
              <a:xfrm>
                <a:off x="10351892" y="2973225"/>
                <a:ext cx="93866" cy="93789"/>
              </a:xfrm>
              <a:custGeom>
                <a:avLst/>
                <a:gdLst>
                  <a:gd name="connsiteX0" fmla="*/ 673 w 93866"/>
                  <a:gd name="connsiteY0" fmla="*/ 39034 h 93789"/>
                  <a:gd name="connsiteX1" fmla="*/ 39061 w 93866"/>
                  <a:gd name="connsiteY1" fmla="*/ 93117 h 93789"/>
                  <a:gd name="connsiteX2" fmla="*/ 93194 w 93866"/>
                  <a:gd name="connsiteY2" fmla="*/ 54764 h 93789"/>
                  <a:gd name="connsiteX3" fmla="*/ 54890 w 93866"/>
                  <a:gd name="connsiteY3" fmla="*/ 695 h 93789"/>
                  <a:gd name="connsiteX4" fmla="*/ 705 w 93866"/>
                  <a:gd name="connsiteY4" fmla="*/ 38842 h 93789"/>
                  <a:gd name="connsiteX5" fmla="*/ 673 w 93866"/>
                  <a:gd name="connsiteY5" fmla="*/ 39034 h 9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866" h="93789">
                    <a:moveTo>
                      <a:pt x="673" y="39034"/>
                    </a:moveTo>
                    <a:cubicBezTo>
                      <a:pt x="-3675" y="64559"/>
                      <a:pt x="13512" y="88773"/>
                      <a:pt x="39061" y="93117"/>
                    </a:cubicBezTo>
                    <a:cubicBezTo>
                      <a:pt x="64610" y="97461"/>
                      <a:pt x="88847" y="80290"/>
                      <a:pt x="93194" y="54764"/>
                    </a:cubicBezTo>
                    <a:cubicBezTo>
                      <a:pt x="97537" y="29271"/>
                      <a:pt x="80398" y="5079"/>
                      <a:pt x="54890" y="695"/>
                    </a:cubicBezTo>
                    <a:cubicBezTo>
                      <a:pt x="29384" y="-3720"/>
                      <a:pt x="5124" y="13359"/>
                      <a:pt x="705" y="38842"/>
                    </a:cubicBezTo>
                    <a:cubicBezTo>
                      <a:pt x="694" y="38906"/>
                      <a:pt x="683" y="38970"/>
                      <a:pt x="673" y="39034"/>
                    </a:cubicBezTo>
                    <a:close/>
                  </a:path>
                </a:pathLst>
              </a:custGeom>
              <a:solidFill>
                <a:srgbClr val="F9CC9F"/>
              </a:solidFill>
              <a:ln w="54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0E611B12-BDAA-5B4F-93A3-A28EA0D6C240}"/>
                </a:ext>
              </a:extLst>
            </p:cNvPr>
            <p:cNvSpPr/>
            <p:nvPr/>
          </p:nvSpPr>
          <p:spPr>
            <a:xfrm>
              <a:off x="10093813" y="4101240"/>
              <a:ext cx="451932" cy="1349956"/>
            </a:xfrm>
            <a:custGeom>
              <a:avLst/>
              <a:gdLst>
                <a:gd name="connsiteX0" fmla="*/ 447223 w 451932"/>
                <a:gd name="connsiteY0" fmla="*/ 219 h 1349956"/>
                <a:gd name="connsiteX1" fmla="*/ 399310 w 451932"/>
                <a:gd name="connsiteY1" fmla="*/ 673335 h 1349956"/>
                <a:gd name="connsiteX2" fmla="*/ 422773 w 451932"/>
                <a:gd name="connsiteY2" fmla="*/ 1338237 h 1349956"/>
                <a:gd name="connsiteX3" fmla="*/ 296357 w 451932"/>
                <a:gd name="connsiteY3" fmla="*/ 1349957 h 1349956"/>
                <a:gd name="connsiteX4" fmla="*/ 80476 w 451932"/>
                <a:gd name="connsiteY4" fmla="*/ 475180 h 1349956"/>
                <a:gd name="connsiteX5" fmla="*/ 0 w 451932"/>
                <a:gd name="connsiteY5" fmla="*/ 0 h 1349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1932" h="1349956">
                  <a:moveTo>
                    <a:pt x="447223" y="219"/>
                  </a:moveTo>
                  <a:cubicBezTo>
                    <a:pt x="456323" y="7777"/>
                    <a:pt x="457748" y="185230"/>
                    <a:pt x="399310" y="673335"/>
                  </a:cubicBezTo>
                  <a:cubicBezTo>
                    <a:pt x="399310" y="673335"/>
                    <a:pt x="408081" y="975991"/>
                    <a:pt x="422773" y="1338237"/>
                  </a:cubicBezTo>
                  <a:lnTo>
                    <a:pt x="296357" y="1349957"/>
                  </a:lnTo>
                  <a:cubicBezTo>
                    <a:pt x="296357" y="1349957"/>
                    <a:pt x="135625" y="719890"/>
                    <a:pt x="80476" y="475180"/>
                  </a:cubicBezTo>
                  <a:cubicBezTo>
                    <a:pt x="32070" y="259881"/>
                    <a:pt x="16720" y="204893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3C5339A2-CB21-A048-B1F0-67B5939BC630}"/>
                </a:ext>
              </a:extLst>
            </p:cNvPr>
            <p:cNvSpPr/>
            <p:nvPr/>
          </p:nvSpPr>
          <p:spPr>
            <a:xfrm>
              <a:off x="9658651" y="3235061"/>
              <a:ext cx="258147" cy="521350"/>
            </a:xfrm>
            <a:custGeom>
              <a:avLst/>
              <a:gdLst>
                <a:gd name="connsiteX0" fmla="*/ 0 w 258147"/>
                <a:gd name="connsiteY0" fmla="*/ 0 h 521350"/>
                <a:gd name="connsiteX1" fmla="*/ 0 w 258147"/>
                <a:gd name="connsiteY1" fmla="*/ 442592 h 521350"/>
                <a:gd name="connsiteX2" fmla="*/ 258148 w 258147"/>
                <a:gd name="connsiteY2" fmla="*/ 521350 h 521350"/>
                <a:gd name="connsiteX3" fmla="*/ 258148 w 258147"/>
                <a:gd name="connsiteY3" fmla="*/ 26728 h 521350"/>
                <a:gd name="connsiteX4" fmla="*/ 0 w 258147"/>
                <a:gd name="connsiteY4" fmla="*/ 0 h 52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47" h="521350">
                  <a:moveTo>
                    <a:pt x="0" y="0"/>
                  </a:moveTo>
                  <a:lnTo>
                    <a:pt x="0" y="442592"/>
                  </a:lnTo>
                  <a:lnTo>
                    <a:pt x="258148" y="521350"/>
                  </a:lnTo>
                  <a:lnTo>
                    <a:pt x="258148" y="267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0FE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407ED784-D027-E54C-96E9-7F172A2918BD}"/>
                </a:ext>
              </a:extLst>
            </p:cNvPr>
            <p:cNvSpPr/>
            <p:nvPr/>
          </p:nvSpPr>
          <p:spPr>
            <a:xfrm>
              <a:off x="9746864" y="3430687"/>
              <a:ext cx="917626" cy="445908"/>
            </a:xfrm>
            <a:custGeom>
              <a:avLst/>
              <a:gdLst>
                <a:gd name="connsiteX0" fmla="*/ 65064 w 917626"/>
                <a:gd name="connsiteY0" fmla="*/ 24875 h 445908"/>
                <a:gd name="connsiteX1" fmla="*/ 158916 w 917626"/>
                <a:gd name="connsiteY1" fmla="*/ 42128 h 445908"/>
                <a:gd name="connsiteX2" fmla="*/ 191808 w 917626"/>
                <a:gd name="connsiteY2" fmla="*/ 76468 h 445908"/>
                <a:gd name="connsiteX3" fmla="*/ 210227 w 917626"/>
                <a:gd name="connsiteY3" fmla="*/ 151448 h 445908"/>
                <a:gd name="connsiteX4" fmla="*/ 709091 w 917626"/>
                <a:gd name="connsiteY4" fmla="*/ 238476 h 445908"/>
                <a:gd name="connsiteX5" fmla="*/ 761992 w 917626"/>
                <a:gd name="connsiteY5" fmla="*/ 194661 h 445908"/>
                <a:gd name="connsiteX6" fmla="*/ 917627 w 917626"/>
                <a:gd name="connsiteY6" fmla="*/ 261753 h 445908"/>
                <a:gd name="connsiteX7" fmla="*/ 640840 w 917626"/>
                <a:gd name="connsiteY7" fmla="*/ 442164 h 445908"/>
                <a:gd name="connsiteX8" fmla="*/ 164288 w 917626"/>
                <a:gd name="connsiteY8" fmla="*/ 200576 h 445908"/>
                <a:gd name="connsiteX9" fmla="*/ 34584 w 917626"/>
                <a:gd name="connsiteY9" fmla="*/ 105387 h 445908"/>
                <a:gd name="connsiteX10" fmla="*/ 65064 w 917626"/>
                <a:gd name="connsiteY10" fmla="*/ 24875 h 44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7626" h="445908">
                  <a:moveTo>
                    <a:pt x="65064" y="24875"/>
                  </a:moveTo>
                  <a:cubicBezTo>
                    <a:pt x="138961" y="80686"/>
                    <a:pt x="146746" y="75099"/>
                    <a:pt x="158916" y="42128"/>
                  </a:cubicBezTo>
                  <a:cubicBezTo>
                    <a:pt x="171086" y="9157"/>
                    <a:pt x="197290" y="38568"/>
                    <a:pt x="191808" y="76468"/>
                  </a:cubicBezTo>
                  <a:cubicBezTo>
                    <a:pt x="186326" y="114369"/>
                    <a:pt x="172347" y="131785"/>
                    <a:pt x="210227" y="151448"/>
                  </a:cubicBezTo>
                  <a:cubicBezTo>
                    <a:pt x="483945" y="293848"/>
                    <a:pt x="709091" y="238476"/>
                    <a:pt x="709091" y="238476"/>
                  </a:cubicBezTo>
                  <a:cubicBezTo>
                    <a:pt x="733300" y="234377"/>
                    <a:pt x="753473" y="217669"/>
                    <a:pt x="761992" y="194661"/>
                  </a:cubicBezTo>
                  <a:lnTo>
                    <a:pt x="917627" y="261753"/>
                  </a:lnTo>
                  <a:cubicBezTo>
                    <a:pt x="900468" y="487623"/>
                    <a:pt x="640840" y="442164"/>
                    <a:pt x="640840" y="442164"/>
                  </a:cubicBezTo>
                  <a:cubicBezTo>
                    <a:pt x="640840" y="442164"/>
                    <a:pt x="442884" y="449613"/>
                    <a:pt x="164288" y="200576"/>
                  </a:cubicBezTo>
                  <a:cubicBezTo>
                    <a:pt x="164288" y="200576"/>
                    <a:pt x="90062" y="198878"/>
                    <a:pt x="34584" y="105387"/>
                  </a:cubicBezTo>
                  <a:cubicBezTo>
                    <a:pt x="-20894" y="11895"/>
                    <a:pt x="-8834" y="-30880"/>
                    <a:pt x="65064" y="24875"/>
                  </a:cubicBezTo>
                  <a:close/>
                </a:path>
              </a:pathLst>
            </a:custGeom>
            <a:solidFill>
              <a:srgbClr val="F9CC9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F38DF0C3-D765-404A-94F0-0CC29B868A7C}"/>
                </a:ext>
              </a:extLst>
            </p:cNvPr>
            <p:cNvSpPr/>
            <p:nvPr/>
          </p:nvSpPr>
          <p:spPr>
            <a:xfrm>
              <a:off x="10383316" y="3196084"/>
              <a:ext cx="316534" cy="522071"/>
            </a:xfrm>
            <a:custGeom>
              <a:avLst/>
              <a:gdLst>
                <a:gd name="connsiteX0" fmla="*/ 40131 w 316534"/>
                <a:gd name="connsiteY0" fmla="*/ 803 h 522071"/>
                <a:gd name="connsiteX1" fmla="*/ 316534 w 316534"/>
                <a:gd name="connsiteY1" fmla="*/ 516293 h 522071"/>
                <a:gd name="connsiteX2" fmla="*/ 59318 w 316534"/>
                <a:gd name="connsiteY2" fmla="*/ 469793 h 522071"/>
                <a:gd name="connsiteX3" fmla="*/ 40131 w 316534"/>
                <a:gd name="connsiteY3" fmla="*/ 803 h 522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34" h="522071">
                  <a:moveTo>
                    <a:pt x="40131" y="803"/>
                  </a:moveTo>
                  <a:cubicBezTo>
                    <a:pt x="200863" y="45549"/>
                    <a:pt x="294770" y="308552"/>
                    <a:pt x="316534" y="516293"/>
                  </a:cubicBezTo>
                  <a:cubicBezTo>
                    <a:pt x="158377" y="542746"/>
                    <a:pt x="59318" y="469793"/>
                    <a:pt x="59318" y="469793"/>
                  </a:cubicBezTo>
                  <a:cubicBezTo>
                    <a:pt x="-16225" y="200766"/>
                    <a:pt x="-16225" y="-14861"/>
                    <a:pt x="40131" y="803"/>
                  </a:cubicBezTo>
                  <a:close/>
                </a:path>
              </a:pathLst>
            </a:custGeom>
            <a:solidFill>
              <a:srgbClr val="0BA8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9D8836F5-971F-FC48-9959-32AD69575C56}"/>
                </a:ext>
              </a:extLst>
            </p:cNvPr>
            <p:cNvSpPr/>
            <p:nvPr/>
          </p:nvSpPr>
          <p:spPr>
            <a:xfrm>
              <a:off x="10405049" y="3253847"/>
              <a:ext cx="294800" cy="464294"/>
            </a:xfrm>
            <a:custGeom>
              <a:avLst/>
              <a:gdLst>
                <a:gd name="connsiteX0" fmla="*/ 294801 w 294800"/>
                <a:gd name="connsiteY0" fmla="*/ 458530 h 464294"/>
                <a:gd name="connsiteX1" fmla="*/ 113291 w 294800"/>
                <a:gd name="connsiteY1" fmla="*/ 0 h 464294"/>
                <a:gd name="connsiteX2" fmla="*/ 8639 w 294800"/>
                <a:gd name="connsiteY2" fmla="*/ 98585 h 464294"/>
                <a:gd name="connsiteX3" fmla="*/ 34679 w 294800"/>
                <a:gd name="connsiteY3" fmla="*/ 401405 h 464294"/>
                <a:gd name="connsiteX4" fmla="*/ 37639 w 294800"/>
                <a:gd name="connsiteY4" fmla="*/ 411812 h 464294"/>
                <a:gd name="connsiteX5" fmla="*/ 294801 w 294800"/>
                <a:gd name="connsiteY5" fmla="*/ 458530 h 46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00" h="464294">
                  <a:moveTo>
                    <a:pt x="294801" y="458530"/>
                  </a:moveTo>
                  <a:cubicBezTo>
                    <a:pt x="277916" y="297070"/>
                    <a:pt x="224356" y="96230"/>
                    <a:pt x="113291" y="0"/>
                  </a:cubicBezTo>
                  <a:cubicBezTo>
                    <a:pt x="81221" y="2738"/>
                    <a:pt x="29526" y="19224"/>
                    <a:pt x="8639" y="98585"/>
                  </a:cubicBezTo>
                  <a:cubicBezTo>
                    <a:pt x="-17565" y="198156"/>
                    <a:pt x="23112" y="359452"/>
                    <a:pt x="34679" y="401405"/>
                  </a:cubicBezTo>
                  <a:lnTo>
                    <a:pt x="37639" y="411812"/>
                  </a:lnTo>
                  <a:cubicBezTo>
                    <a:pt x="37639" y="411812"/>
                    <a:pt x="136864" y="484983"/>
                    <a:pt x="294801" y="458530"/>
                  </a:cubicBezTo>
                  <a:close/>
                </a:path>
              </a:pathLst>
            </a:custGeom>
            <a:solidFill>
              <a:srgbClr val="FFFF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3CB7C4C7-8281-1B4F-824F-567792D654E2}"/>
                </a:ext>
              </a:extLst>
            </p:cNvPr>
            <p:cNvSpPr/>
            <p:nvPr/>
          </p:nvSpPr>
          <p:spPr>
            <a:xfrm>
              <a:off x="9923865" y="2750493"/>
              <a:ext cx="51097" cy="131962"/>
            </a:xfrm>
            <a:custGeom>
              <a:avLst/>
              <a:gdLst>
                <a:gd name="connsiteX0" fmla="*/ 51098 w 51097"/>
                <a:gd name="connsiteY0" fmla="*/ 131963 h 131962"/>
                <a:gd name="connsiteX1" fmla="*/ 9819 w 51097"/>
                <a:gd name="connsiteY1" fmla="*/ 2159 h 131962"/>
                <a:gd name="connsiteX2" fmla="*/ 7187 w 51097"/>
                <a:gd name="connsiteY2" fmla="*/ 120242 h 131962"/>
                <a:gd name="connsiteX3" fmla="*/ 51098 w 51097"/>
                <a:gd name="connsiteY3" fmla="*/ 131963 h 13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97" h="131962">
                  <a:moveTo>
                    <a:pt x="51098" y="131963"/>
                  </a:moveTo>
                  <a:cubicBezTo>
                    <a:pt x="51098" y="131963"/>
                    <a:pt x="37448" y="22424"/>
                    <a:pt x="9819" y="2159"/>
                  </a:cubicBezTo>
                  <a:cubicBezTo>
                    <a:pt x="-17811" y="-18106"/>
                    <a:pt x="23359" y="110712"/>
                    <a:pt x="7187" y="120242"/>
                  </a:cubicBezTo>
                  <a:cubicBezTo>
                    <a:pt x="-8985" y="129772"/>
                    <a:pt x="51098" y="131963"/>
                    <a:pt x="51098" y="131963"/>
                  </a:cubicBezTo>
                  <a:close/>
                </a:path>
              </a:pathLst>
            </a:custGeom>
            <a:solidFill>
              <a:srgbClr val="F4BD8C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8E515429-2768-8E40-82FE-C4B746668E55}"/>
                </a:ext>
              </a:extLst>
            </p:cNvPr>
            <p:cNvSpPr/>
            <p:nvPr/>
          </p:nvSpPr>
          <p:spPr>
            <a:xfrm>
              <a:off x="10040366" y="2675281"/>
              <a:ext cx="447746" cy="280808"/>
            </a:xfrm>
            <a:custGeom>
              <a:avLst/>
              <a:gdLst>
                <a:gd name="connsiteX0" fmla="*/ 299535 w 447746"/>
                <a:gd name="connsiteY0" fmla="*/ 6116 h 280808"/>
                <a:gd name="connsiteX1" fmla="*/ 67865 w 447746"/>
                <a:gd name="connsiteY1" fmla="*/ 120474 h 280808"/>
                <a:gd name="connsiteX2" fmla="*/ 491 w 447746"/>
                <a:gd name="connsiteY2" fmla="*/ 144628 h 280808"/>
                <a:gd name="connsiteX3" fmla="*/ 206286 w 447746"/>
                <a:gd name="connsiteY3" fmla="*/ 258164 h 280808"/>
                <a:gd name="connsiteX4" fmla="*/ 441355 w 447746"/>
                <a:gd name="connsiteY4" fmla="*/ 256357 h 280808"/>
                <a:gd name="connsiteX5" fmla="*/ 299535 w 447746"/>
                <a:gd name="connsiteY5" fmla="*/ 6116 h 28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7746" h="280808">
                  <a:moveTo>
                    <a:pt x="299535" y="6116"/>
                  </a:moveTo>
                  <a:cubicBezTo>
                    <a:pt x="204667" y="-17903"/>
                    <a:pt x="106409" y="30600"/>
                    <a:pt x="67865" y="120474"/>
                  </a:cubicBezTo>
                  <a:cubicBezTo>
                    <a:pt x="29491" y="121679"/>
                    <a:pt x="4274" y="129675"/>
                    <a:pt x="491" y="144628"/>
                  </a:cubicBezTo>
                  <a:cubicBezTo>
                    <a:pt x="-7567" y="176449"/>
                    <a:pt x="84531" y="227275"/>
                    <a:pt x="206286" y="258164"/>
                  </a:cubicBezTo>
                  <a:cubicBezTo>
                    <a:pt x="328041" y="289055"/>
                    <a:pt x="433296" y="288233"/>
                    <a:pt x="441355" y="256357"/>
                  </a:cubicBezTo>
                  <a:cubicBezTo>
                    <a:pt x="468655" y="149612"/>
                    <a:pt x="406105" y="32843"/>
                    <a:pt x="299535" y="6116"/>
                  </a:cubicBezTo>
                  <a:close/>
                </a:path>
              </a:pathLst>
            </a:custGeom>
            <a:solidFill>
              <a:srgbClr val="F9BA2D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5F52A70A-913E-3740-9402-1094146E5FE1}"/>
                </a:ext>
              </a:extLst>
            </p:cNvPr>
            <p:cNvSpPr/>
            <p:nvPr/>
          </p:nvSpPr>
          <p:spPr>
            <a:xfrm>
              <a:off x="10040421" y="2800685"/>
              <a:ext cx="444808" cy="155295"/>
            </a:xfrm>
            <a:custGeom>
              <a:avLst/>
              <a:gdLst>
                <a:gd name="connsiteX0" fmla="*/ 444809 w 444808"/>
                <a:gd name="connsiteY0" fmla="*/ 113427 h 155295"/>
                <a:gd name="connsiteX1" fmla="*/ 114736 w 444808"/>
                <a:gd name="connsiteY1" fmla="*/ 75089 h 155295"/>
                <a:gd name="connsiteX2" fmla="*/ 27901 w 444808"/>
                <a:gd name="connsiteY2" fmla="*/ 0 h 155295"/>
                <a:gd name="connsiteX3" fmla="*/ 491 w 444808"/>
                <a:gd name="connsiteY3" fmla="*/ 19114 h 155295"/>
                <a:gd name="connsiteX4" fmla="*/ 206286 w 444808"/>
                <a:gd name="connsiteY4" fmla="*/ 132652 h 155295"/>
                <a:gd name="connsiteX5" fmla="*/ 441355 w 444808"/>
                <a:gd name="connsiteY5" fmla="*/ 130844 h 155295"/>
                <a:gd name="connsiteX6" fmla="*/ 444809 w 444808"/>
                <a:gd name="connsiteY6" fmla="*/ 113427 h 155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808" h="155295">
                  <a:moveTo>
                    <a:pt x="444809" y="113427"/>
                  </a:moveTo>
                  <a:cubicBezTo>
                    <a:pt x="336758" y="143167"/>
                    <a:pt x="218456" y="115071"/>
                    <a:pt x="114736" y="75089"/>
                  </a:cubicBezTo>
                  <a:cubicBezTo>
                    <a:pt x="11017" y="35107"/>
                    <a:pt x="27024" y="1862"/>
                    <a:pt x="27901" y="0"/>
                  </a:cubicBezTo>
                  <a:cubicBezTo>
                    <a:pt x="12497" y="3998"/>
                    <a:pt x="2684" y="10352"/>
                    <a:pt x="491" y="19114"/>
                  </a:cubicBezTo>
                  <a:cubicBezTo>
                    <a:pt x="-7567" y="50936"/>
                    <a:pt x="84530" y="101762"/>
                    <a:pt x="206286" y="132652"/>
                  </a:cubicBezTo>
                  <a:cubicBezTo>
                    <a:pt x="328041" y="163542"/>
                    <a:pt x="433296" y="162720"/>
                    <a:pt x="441355" y="130844"/>
                  </a:cubicBezTo>
                  <a:cubicBezTo>
                    <a:pt x="442780" y="124984"/>
                    <a:pt x="443876" y="119178"/>
                    <a:pt x="444809" y="113427"/>
                  </a:cubicBezTo>
                  <a:close/>
                </a:path>
              </a:pathLst>
            </a:custGeom>
            <a:solidFill>
              <a:srgbClr val="FFDF5A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47C1C4B-3EE1-3E43-9D91-58A602FB3F62}"/>
                </a:ext>
              </a:extLst>
            </p:cNvPr>
            <p:cNvSpPr/>
            <p:nvPr/>
          </p:nvSpPr>
          <p:spPr>
            <a:xfrm>
              <a:off x="10139753" y="2665748"/>
              <a:ext cx="271414" cy="161006"/>
            </a:xfrm>
            <a:custGeom>
              <a:avLst/>
              <a:gdLst>
                <a:gd name="connsiteX0" fmla="*/ 0 w 271414"/>
                <a:gd name="connsiteY0" fmla="*/ 145617 h 161006"/>
                <a:gd name="connsiteX1" fmla="*/ 117479 w 271414"/>
                <a:gd name="connsiteY1" fmla="*/ 3654 h 161006"/>
                <a:gd name="connsiteX2" fmla="*/ 271415 w 271414"/>
                <a:gd name="connsiteY2" fmla="*/ 51139 h 161006"/>
                <a:gd name="connsiteX3" fmla="*/ 116054 w 271414"/>
                <a:gd name="connsiteY3" fmla="*/ 31642 h 161006"/>
                <a:gd name="connsiteX4" fmla="*/ 32070 w 271414"/>
                <a:gd name="connsiteY4" fmla="*/ 161007 h 161006"/>
                <a:gd name="connsiteX5" fmla="*/ 0 w 271414"/>
                <a:gd name="connsiteY5" fmla="*/ 145617 h 16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414" h="161006">
                  <a:moveTo>
                    <a:pt x="0" y="145617"/>
                  </a:moveTo>
                  <a:cubicBezTo>
                    <a:pt x="0" y="145617"/>
                    <a:pt x="13705" y="23481"/>
                    <a:pt x="117479" y="3654"/>
                  </a:cubicBezTo>
                  <a:cubicBezTo>
                    <a:pt x="221254" y="-16172"/>
                    <a:pt x="271415" y="51139"/>
                    <a:pt x="271415" y="51139"/>
                  </a:cubicBezTo>
                  <a:cubicBezTo>
                    <a:pt x="271415" y="51139"/>
                    <a:pt x="176137" y="2176"/>
                    <a:pt x="116054" y="31642"/>
                  </a:cubicBezTo>
                  <a:cubicBezTo>
                    <a:pt x="55971" y="61107"/>
                    <a:pt x="32070" y="161007"/>
                    <a:pt x="32070" y="161007"/>
                  </a:cubicBezTo>
                  <a:cubicBezTo>
                    <a:pt x="20975" y="156765"/>
                    <a:pt x="10249" y="151618"/>
                    <a:pt x="0" y="145617"/>
                  </a:cubicBezTo>
                  <a:close/>
                </a:path>
              </a:pathLst>
            </a:custGeom>
            <a:solidFill>
              <a:srgbClr val="FFDF5A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0C980628-EDC5-9849-A4DD-672960E23507}"/>
                </a:ext>
              </a:extLst>
            </p:cNvPr>
            <p:cNvSpPr/>
            <p:nvPr/>
          </p:nvSpPr>
          <p:spPr>
            <a:xfrm>
              <a:off x="10160475" y="3259105"/>
              <a:ext cx="100704" cy="101268"/>
            </a:xfrm>
            <a:custGeom>
              <a:avLst/>
              <a:gdLst>
                <a:gd name="connsiteX0" fmla="*/ 0 w 100704"/>
                <a:gd name="connsiteY0" fmla="*/ 30342 h 101268"/>
                <a:gd name="connsiteX1" fmla="*/ 0 w 100704"/>
                <a:gd name="connsiteY1" fmla="*/ 90972 h 101268"/>
                <a:gd name="connsiteX2" fmla="*/ 45172 w 100704"/>
                <a:gd name="connsiteY2" fmla="*/ 101268 h 101268"/>
                <a:gd name="connsiteX3" fmla="*/ 100705 w 100704"/>
                <a:gd name="connsiteY3" fmla="*/ 50443 h 101268"/>
                <a:gd name="connsiteX4" fmla="*/ 62549 w 100704"/>
                <a:gd name="connsiteY4" fmla="*/ 0 h 101268"/>
                <a:gd name="connsiteX5" fmla="*/ 0 w 100704"/>
                <a:gd name="connsiteY5" fmla="*/ 30342 h 10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704" h="101268">
                  <a:moveTo>
                    <a:pt x="0" y="30342"/>
                  </a:moveTo>
                  <a:lnTo>
                    <a:pt x="0" y="90972"/>
                  </a:lnTo>
                  <a:lnTo>
                    <a:pt x="45172" y="101268"/>
                  </a:lnTo>
                  <a:lnTo>
                    <a:pt x="100705" y="50443"/>
                  </a:lnTo>
                  <a:lnTo>
                    <a:pt x="62549" y="0"/>
                  </a:lnTo>
                  <a:lnTo>
                    <a:pt x="0" y="30342"/>
                  </a:lnTo>
                  <a:close/>
                </a:path>
              </a:pathLst>
            </a:custGeom>
            <a:solidFill>
              <a:srgbClr val="113B8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E89D083D-B027-6649-B1F0-74091CD6872E}"/>
                </a:ext>
              </a:extLst>
            </p:cNvPr>
            <p:cNvSpPr/>
            <p:nvPr/>
          </p:nvSpPr>
          <p:spPr>
            <a:xfrm>
              <a:off x="9830537" y="5487235"/>
              <a:ext cx="294907" cy="130070"/>
            </a:xfrm>
            <a:custGeom>
              <a:avLst/>
              <a:gdLst>
                <a:gd name="connsiteX0" fmla="*/ 285862 w 294907"/>
                <a:gd name="connsiteY0" fmla="*/ 0 h 130070"/>
                <a:gd name="connsiteX1" fmla="*/ 294908 w 294907"/>
                <a:gd name="connsiteY1" fmla="*/ 122903 h 130070"/>
                <a:gd name="connsiteX2" fmla="*/ 359 w 294907"/>
                <a:gd name="connsiteY2" fmla="*/ 114413 h 130070"/>
                <a:gd name="connsiteX3" fmla="*/ 172275 w 294907"/>
                <a:gd name="connsiteY3" fmla="*/ 18677 h 13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907" h="130070">
                  <a:moveTo>
                    <a:pt x="285862" y="0"/>
                  </a:moveTo>
                  <a:lnTo>
                    <a:pt x="294908" y="122903"/>
                  </a:lnTo>
                  <a:cubicBezTo>
                    <a:pt x="260151" y="139662"/>
                    <a:pt x="9843" y="122903"/>
                    <a:pt x="359" y="114413"/>
                  </a:cubicBezTo>
                  <a:cubicBezTo>
                    <a:pt x="-9125" y="105924"/>
                    <a:pt x="172275" y="18677"/>
                    <a:pt x="172275" y="18677"/>
                  </a:cubicBezTo>
                  <a:close/>
                </a:path>
              </a:pathLst>
            </a:custGeom>
            <a:solidFill>
              <a:srgbClr val="0C336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2EEAFD3C-A239-9042-A80D-8F10D29B5BFB}"/>
                </a:ext>
              </a:extLst>
            </p:cNvPr>
            <p:cNvSpPr/>
            <p:nvPr/>
          </p:nvSpPr>
          <p:spPr>
            <a:xfrm>
              <a:off x="10230395" y="5489481"/>
              <a:ext cx="294907" cy="130070"/>
            </a:xfrm>
            <a:custGeom>
              <a:avLst/>
              <a:gdLst>
                <a:gd name="connsiteX0" fmla="*/ 285862 w 294907"/>
                <a:gd name="connsiteY0" fmla="*/ 0 h 130070"/>
                <a:gd name="connsiteX1" fmla="*/ 294908 w 294907"/>
                <a:gd name="connsiteY1" fmla="*/ 122903 h 130070"/>
                <a:gd name="connsiteX2" fmla="*/ 359 w 294907"/>
                <a:gd name="connsiteY2" fmla="*/ 114413 h 130070"/>
                <a:gd name="connsiteX3" fmla="*/ 172275 w 294907"/>
                <a:gd name="connsiteY3" fmla="*/ 18676 h 13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907" h="130070">
                  <a:moveTo>
                    <a:pt x="285862" y="0"/>
                  </a:moveTo>
                  <a:lnTo>
                    <a:pt x="294908" y="122903"/>
                  </a:lnTo>
                  <a:cubicBezTo>
                    <a:pt x="260152" y="139662"/>
                    <a:pt x="9843" y="122903"/>
                    <a:pt x="359" y="114413"/>
                  </a:cubicBezTo>
                  <a:cubicBezTo>
                    <a:pt x="-9124" y="105924"/>
                    <a:pt x="172275" y="18676"/>
                    <a:pt x="172275" y="18676"/>
                  </a:cubicBezTo>
                  <a:close/>
                </a:path>
              </a:pathLst>
            </a:custGeom>
            <a:solidFill>
              <a:srgbClr val="113B8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6E4F08AB-9CE2-3E4E-8F2B-1C05D10D2B1F}"/>
                </a:ext>
              </a:extLst>
            </p:cNvPr>
            <p:cNvSpPr/>
            <p:nvPr/>
          </p:nvSpPr>
          <p:spPr>
            <a:xfrm>
              <a:off x="8905861" y="1718331"/>
              <a:ext cx="467615" cy="469264"/>
            </a:xfrm>
            <a:custGeom>
              <a:avLst/>
              <a:gdLst>
                <a:gd name="connsiteX0" fmla="*/ 0 w 467615"/>
                <a:gd name="connsiteY0" fmla="*/ 243286 h 469264"/>
                <a:gd name="connsiteX1" fmla="*/ 238084 w 467615"/>
                <a:gd name="connsiteY1" fmla="*/ 469265 h 469264"/>
                <a:gd name="connsiteX2" fmla="*/ 467615 w 467615"/>
                <a:gd name="connsiteY2" fmla="*/ 256923 h 469264"/>
                <a:gd name="connsiteX3" fmla="*/ 414221 w 467615"/>
                <a:gd name="connsiteY3" fmla="*/ 206207 h 469264"/>
                <a:gd name="connsiteX4" fmla="*/ 363622 w 467615"/>
                <a:gd name="connsiteY4" fmla="*/ 243724 h 469264"/>
                <a:gd name="connsiteX5" fmla="*/ 400625 w 467615"/>
                <a:gd name="connsiteY5" fmla="*/ 193336 h 469264"/>
                <a:gd name="connsiteX6" fmla="*/ 360497 w 467615"/>
                <a:gd name="connsiteY6" fmla="*/ 155217 h 469264"/>
                <a:gd name="connsiteX7" fmla="*/ 264068 w 467615"/>
                <a:gd name="connsiteY7" fmla="*/ 240931 h 469264"/>
                <a:gd name="connsiteX8" fmla="*/ 348437 w 467615"/>
                <a:gd name="connsiteY8" fmla="*/ 143770 h 469264"/>
                <a:gd name="connsiteX9" fmla="*/ 236768 w 467615"/>
                <a:gd name="connsiteY9" fmla="*/ 37791 h 469264"/>
                <a:gd name="connsiteX10" fmla="*/ 154976 w 467615"/>
                <a:gd name="connsiteY10" fmla="*/ 125586 h 469264"/>
                <a:gd name="connsiteX11" fmla="*/ 227722 w 467615"/>
                <a:gd name="connsiteY11" fmla="*/ 29192 h 469264"/>
                <a:gd name="connsiteX12" fmla="*/ 196968 w 467615"/>
                <a:gd name="connsiteY12" fmla="*/ 0 h 469264"/>
                <a:gd name="connsiteX13" fmla="*/ 0 w 467615"/>
                <a:gd name="connsiteY13" fmla="*/ 243286 h 46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7615" h="469264">
                  <a:moveTo>
                    <a:pt x="0" y="243286"/>
                  </a:moveTo>
                  <a:lnTo>
                    <a:pt x="238084" y="469265"/>
                  </a:lnTo>
                  <a:lnTo>
                    <a:pt x="467615" y="256923"/>
                  </a:lnTo>
                  <a:lnTo>
                    <a:pt x="414221" y="206207"/>
                  </a:lnTo>
                  <a:lnTo>
                    <a:pt x="363622" y="243724"/>
                  </a:lnTo>
                  <a:lnTo>
                    <a:pt x="400625" y="193336"/>
                  </a:lnTo>
                  <a:lnTo>
                    <a:pt x="360497" y="155217"/>
                  </a:lnTo>
                  <a:lnTo>
                    <a:pt x="264068" y="240931"/>
                  </a:lnTo>
                  <a:lnTo>
                    <a:pt x="348437" y="143770"/>
                  </a:lnTo>
                  <a:lnTo>
                    <a:pt x="236768" y="37791"/>
                  </a:lnTo>
                  <a:lnTo>
                    <a:pt x="154976" y="125586"/>
                  </a:lnTo>
                  <a:lnTo>
                    <a:pt x="227722" y="29192"/>
                  </a:lnTo>
                  <a:lnTo>
                    <a:pt x="196968" y="0"/>
                  </a:lnTo>
                  <a:lnTo>
                    <a:pt x="0" y="24328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085E2FEC-8E4E-D545-B556-28F111FC54CA}"/>
                </a:ext>
              </a:extLst>
            </p:cNvPr>
            <p:cNvSpPr/>
            <p:nvPr/>
          </p:nvSpPr>
          <p:spPr>
            <a:xfrm>
              <a:off x="8905861" y="1851147"/>
              <a:ext cx="304909" cy="336448"/>
            </a:xfrm>
            <a:custGeom>
              <a:avLst/>
              <a:gdLst>
                <a:gd name="connsiteX0" fmla="*/ 0 w 304909"/>
                <a:gd name="connsiteY0" fmla="*/ 110470 h 336448"/>
                <a:gd name="connsiteX1" fmla="*/ 238084 w 304909"/>
                <a:gd name="connsiteY1" fmla="*/ 336449 h 336448"/>
                <a:gd name="connsiteX2" fmla="*/ 304910 w 304909"/>
                <a:gd name="connsiteY2" fmla="*/ 274614 h 336448"/>
                <a:gd name="connsiteX3" fmla="*/ 274813 w 304909"/>
                <a:gd name="connsiteY3" fmla="*/ 165623 h 336448"/>
                <a:gd name="connsiteX4" fmla="*/ 155086 w 304909"/>
                <a:gd name="connsiteY4" fmla="*/ 61561 h 336448"/>
                <a:gd name="connsiteX5" fmla="*/ 89302 w 304909"/>
                <a:gd name="connsiteY5" fmla="*/ 0 h 33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909" h="336448">
                  <a:moveTo>
                    <a:pt x="0" y="110470"/>
                  </a:moveTo>
                  <a:cubicBezTo>
                    <a:pt x="0" y="110470"/>
                    <a:pt x="234027" y="334313"/>
                    <a:pt x="238084" y="336449"/>
                  </a:cubicBezTo>
                  <a:lnTo>
                    <a:pt x="304910" y="274614"/>
                  </a:lnTo>
                  <a:cubicBezTo>
                    <a:pt x="280734" y="215244"/>
                    <a:pt x="308472" y="186983"/>
                    <a:pt x="274813" y="165623"/>
                  </a:cubicBezTo>
                  <a:cubicBezTo>
                    <a:pt x="228655" y="136321"/>
                    <a:pt x="201409" y="145030"/>
                    <a:pt x="155086" y="61561"/>
                  </a:cubicBezTo>
                  <a:cubicBezTo>
                    <a:pt x="140297" y="34551"/>
                    <a:pt x="117245" y="12979"/>
                    <a:pt x="89302" y="0"/>
                  </a:cubicBezTo>
                  <a:close/>
                </a:path>
              </a:pathLst>
            </a:custGeom>
            <a:solidFill>
              <a:srgbClr val="F5C34A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7393D100-8187-A641-9E18-645C8E4D14EC}"/>
                </a:ext>
              </a:extLst>
            </p:cNvPr>
            <p:cNvSpPr/>
            <p:nvPr/>
          </p:nvSpPr>
          <p:spPr>
            <a:xfrm rot="2612400">
              <a:off x="8813567" y="2056127"/>
              <a:ext cx="328317" cy="135992"/>
            </a:xfrm>
            <a:custGeom>
              <a:avLst/>
              <a:gdLst>
                <a:gd name="connsiteX0" fmla="*/ 0 w 328317"/>
                <a:gd name="connsiteY0" fmla="*/ 0 h 135992"/>
                <a:gd name="connsiteX1" fmla="*/ 328318 w 328317"/>
                <a:gd name="connsiteY1" fmla="*/ 0 h 135992"/>
                <a:gd name="connsiteX2" fmla="*/ 328318 w 328317"/>
                <a:gd name="connsiteY2" fmla="*/ 135993 h 135992"/>
                <a:gd name="connsiteX3" fmla="*/ 0 w 328317"/>
                <a:gd name="connsiteY3" fmla="*/ 135993 h 13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317" h="135992">
                  <a:moveTo>
                    <a:pt x="0" y="0"/>
                  </a:moveTo>
                  <a:lnTo>
                    <a:pt x="328318" y="0"/>
                  </a:lnTo>
                  <a:lnTo>
                    <a:pt x="328318" y="135993"/>
                  </a:lnTo>
                  <a:lnTo>
                    <a:pt x="0" y="135993"/>
                  </a:lnTo>
                  <a:close/>
                </a:path>
              </a:pathLst>
            </a:custGeom>
            <a:solidFill>
              <a:srgbClr val="55678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C2BE329F-9CCC-A543-8E7C-1E8AFF04704E}"/>
                </a:ext>
              </a:extLst>
            </p:cNvPr>
            <p:cNvSpPr/>
            <p:nvPr/>
          </p:nvSpPr>
          <p:spPr>
            <a:xfrm>
              <a:off x="8604197" y="2060202"/>
              <a:ext cx="445949" cy="454517"/>
            </a:xfrm>
            <a:custGeom>
              <a:avLst/>
              <a:gdLst>
                <a:gd name="connsiteX0" fmla="*/ 445950 w 445949"/>
                <a:gd name="connsiteY0" fmla="*/ 225924 h 454517"/>
                <a:gd name="connsiteX1" fmla="*/ 326936 w 445949"/>
                <a:gd name="connsiteY1" fmla="*/ 112935 h 454517"/>
                <a:gd name="connsiteX2" fmla="*/ 207921 w 445949"/>
                <a:gd name="connsiteY2" fmla="*/ 0 h 454517"/>
                <a:gd name="connsiteX3" fmla="*/ 201781 w 445949"/>
                <a:gd name="connsiteY3" fmla="*/ 30014 h 454517"/>
                <a:gd name="connsiteX4" fmla="*/ 218227 w 445949"/>
                <a:gd name="connsiteY4" fmla="*/ 167376 h 454517"/>
                <a:gd name="connsiteX5" fmla="*/ 11939 w 445949"/>
                <a:gd name="connsiteY5" fmla="*/ 443961 h 454517"/>
                <a:gd name="connsiteX6" fmla="*/ 277871 w 445949"/>
                <a:gd name="connsiteY6" fmla="*/ 224007 h 454517"/>
                <a:gd name="connsiteX7" fmla="*/ 416073 w 445949"/>
                <a:gd name="connsiteY7" fmla="*/ 233592 h 454517"/>
                <a:gd name="connsiteX8" fmla="*/ 445950 w 445949"/>
                <a:gd name="connsiteY8" fmla="*/ 225924 h 45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5949" h="454517">
                  <a:moveTo>
                    <a:pt x="445950" y="225924"/>
                  </a:moveTo>
                  <a:lnTo>
                    <a:pt x="326936" y="112935"/>
                  </a:lnTo>
                  <a:lnTo>
                    <a:pt x="207921" y="0"/>
                  </a:lnTo>
                  <a:cubicBezTo>
                    <a:pt x="198489" y="6961"/>
                    <a:pt x="195839" y="19913"/>
                    <a:pt x="201781" y="30014"/>
                  </a:cubicBezTo>
                  <a:cubicBezTo>
                    <a:pt x="211813" y="48416"/>
                    <a:pt x="252928" y="118412"/>
                    <a:pt x="218227" y="167376"/>
                  </a:cubicBezTo>
                  <a:cubicBezTo>
                    <a:pt x="183526" y="216339"/>
                    <a:pt x="-55545" y="379881"/>
                    <a:pt x="11939" y="443961"/>
                  </a:cubicBezTo>
                  <a:cubicBezTo>
                    <a:pt x="79423" y="508041"/>
                    <a:pt x="230726" y="260977"/>
                    <a:pt x="277871" y="224007"/>
                  </a:cubicBezTo>
                  <a:cubicBezTo>
                    <a:pt x="325016" y="187038"/>
                    <a:pt x="397160" y="224500"/>
                    <a:pt x="416073" y="233592"/>
                  </a:cubicBezTo>
                  <a:cubicBezTo>
                    <a:pt x="426524" y="239091"/>
                    <a:pt x="439446" y="235775"/>
                    <a:pt x="445950" y="225924"/>
                  </a:cubicBezTo>
                  <a:close/>
                </a:path>
              </a:pathLst>
            </a:custGeom>
            <a:solidFill>
              <a:srgbClr val="465572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AA447D95-31FC-4842-AB84-CBD55D035FE0}"/>
                </a:ext>
              </a:extLst>
            </p:cNvPr>
            <p:cNvSpPr/>
            <p:nvPr/>
          </p:nvSpPr>
          <p:spPr>
            <a:xfrm>
              <a:off x="6736957" y="2258358"/>
              <a:ext cx="1351864" cy="3338197"/>
            </a:xfrm>
            <a:custGeom>
              <a:avLst/>
              <a:gdLst>
                <a:gd name="connsiteX0" fmla="*/ 1307076 w 1351864"/>
                <a:gd name="connsiteY0" fmla="*/ 3338197 h 3338197"/>
                <a:gd name="connsiteX1" fmla="*/ 1351865 w 1351864"/>
                <a:gd name="connsiteY1" fmla="*/ 3331461 h 3338197"/>
                <a:gd name="connsiteX2" fmla="*/ 947566 w 1351864"/>
                <a:gd name="connsiteY2" fmla="*/ 0 h 3338197"/>
                <a:gd name="connsiteX3" fmla="*/ 902723 w 1351864"/>
                <a:gd name="connsiteY3" fmla="*/ 6737 h 3338197"/>
                <a:gd name="connsiteX4" fmla="*/ 960284 w 1351864"/>
                <a:gd name="connsiteY4" fmla="*/ 480656 h 3338197"/>
                <a:gd name="connsiteX5" fmla="*/ 103171 w 1351864"/>
                <a:gd name="connsiteY5" fmla="*/ 480656 h 3338197"/>
                <a:gd name="connsiteX6" fmla="*/ 44843 w 1351864"/>
                <a:gd name="connsiteY6" fmla="*/ 0 h 3338197"/>
                <a:gd name="connsiteX7" fmla="*/ 0 w 1351864"/>
                <a:gd name="connsiteY7" fmla="*/ 6737 h 3338197"/>
                <a:gd name="connsiteX8" fmla="*/ 404353 w 1351864"/>
                <a:gd name="connsiteY8" fmla="*/ 3338197 h 3338197"/>
                <a:gd name="connsiteX9" fmla="*/ 449141 w 1351864"/>
                <a:gd name="connsiteY9" fmla="*/ 3331461 h 3338197"/>
                <a:gd name="connsiteX10" fmla="*/ 433517 w 1351864"/>
                <a:gd name="connsiteY10" fmla="*/ 3203410 h 3338197"/>
                <a:gd name="connsiteX11" fmla="*/ 1290630 w 1351864"/>
                <a:gd name="connsiteY11" fmla="*/ 3203410 h 3338197"/>
                <a:gd name="connsiteX12" fmla="*/ 351890 w 1351864"/>
                <a:gd name="connsiteY12" fmla="*/ 2530074 h 3338197"/>
                <a:gd name="connsiteX13" fmla="*/ 1209003 w 1351864"/>
                <a:gd name="connsiteY13" fmla="*/ 2530074 h 3338197"/>
                <a:gd name="connsiteX14" fmla="*/ 1242937 w 1351864"/>
                <a:gd name="connsiteY14" fmla="*/ 2809891 h 3338197"/>
                <a:gd name="connsiteX15" fmla="*/ 385824 w 1351864"/>
                <a:gd name="connsiteY15" fmla="*/ 2809891 h 3338197"/>
                <a:gd name="connsiteX16" fmla="*/ 1042624 w 1351864"/>
                <a:gd name="connsiteY16" fmla="*/ 1158209 h 3338197"/>
                <a:gd name="connsiteX17" fmla="*/ 185401 w 1351864"/>
                <a:gd name="connsiteY17" fmla="*/ 1158209 h 3338197"/>
                <a:gd name="connsiteX18" fmla="*/ 152509 w 1351864"/>
                <a:gd name="connsiteY18" fmla="*/ 886881 h 3338197"/>
                <a:gd name="connsiteX19" fmla="*/ 1009622 w 1351864"/>
                <a:gd name="connsiteY19" fmla="*/ 886881 h 3338197"/>
                <a:gd name="connsiteX20" fmla="*/ 1048709 w 1351864"/>
                <a:gd name="connsiteY20" fmla="*/ 1208487 h 3338197"/>
                <a:gd name="connsiteX21" fmla="*/ 1082862 w 1351864"/>
                <a:gd name="connsiteY21" fmla="*/ 1489893 h 3338197"/>
                <a:gd name="connsiteX22" fmla="*/ 225639 w 1351864"/>
                <a:gd name="connsiteY22" fmla="*/ 1489893 h 3338197"/>
                <a:gd name="connsiteX23" fmla="*/ 191486 w 1351864"/>
                <a:gd name="connsiteY23" fmla="*/ 1208487 h 3338197"/>
                <a:gd name="connsiteX24" fmla="*/ 1088947 w 1351864"/>
                <a:gd name="connsiteY24" fmla="*/ 1540117 h 3338197"/>
                <a:gd name="connsiteX25" fmla="*/ 1122278 w 1351864"/>
                <a:gd name="connsiteY25" fmla="*/ 1814840 h 3338197"/>
                <a:gd name="connsiteX26" fmla="*/ 265055 w 1351864"/>
                <a:gd name="connsiteY26" fmla="*/ 1814840 h 3338197"/>
                <a:gd name="connsiteX27" fmla="*/ 231724 w 1351864"/>
                <a:gd name="connsiteY27" fmla="*/ 1540336 h 3338197"/>
                <a:gd name="connsiteX28" fmla="*/ 1128418 w 1351864"/>
                <a:gd name="connsiteY28" fmla="*/ 1865063 h 3338197"/>
                <a:gd name="connsiteX29" fmla="*/ 1161310 w 1351864"/>
                <a:gd name="connsiteY29" fmla="*/ 2138089 h 3338197"/>
                <a:gd name="connsiteX30" fmla="*/ 304307 w 1351864"/>
                <a:gd name="connsiteY30" fmla="*/ 2138089 h 3338197"/>
                <a:gd name="connsiteX31" fmla="*/ 271415 w 1351864"/>
                <a:gd name="connsiteY31" fmla="*/ 1865063 h 3338197"/>
                <a:gd name="connsiteX32" fmla="*/ 1167614 w 1351864"/>
                <a:gd name="connsiteY32" fmla="*/ 2188203 h 3338197"/>
                <a:gd name="connsiteX33" fmla="*/ 1203028 w 1351864"/>
                <a:gd name="connsiteY33" fmla="*/ 2479632 h 3338197"/>
                <a:gd name="connsiteX34" fmla="*/ 345805 w 1351864"/>
                <a:gd name="connsiteY34" fmla="*/ 2479632 h 3338197"/>
                <a:gd name="connsiteX35" fmla="*/ 310392 w 1351864"/>
                <a:gd name="connsiteY35" fmla="*/ 2188203 h 3338197"/>
                <a:gd name="connsiteX36" fmla="*/ 966369 w 1351864"/>
                <a:gd name="connsiteY36" fmla="*/ 530935 h 3338197"/>
                <a:gd name="connsiteX37" fmla="*/ 1003482 w 1351864"/>
                <a:gd name="connsiteY37" fmla="*/ 836603 h 3338197"/>
                <a:gd name="connsiteX38" fmla="*/ 146370 w 1351864"/>
                <a:gd name="connsiteY38" fmla="*/ 836603 h 3338197"/>
                <a:gd name="connsiteX39" fmla="*/ 109256 w 1351864"/>
                <a:gd name="connsiteY39" fmla="*/ 530935 h 3338197"/>
                <a:gd name="connsiteX40" fmla="*/ 427542 w 1351864"/>
                <a:gd name="connsiteY40" fmla="*/ 3153186 h 3338197"/>
                <a:gd name="connsiteX41" fmla="*/ 391964 w 1351864"/>
                <a:gd name="connsiteY41" fmla="*/ 2860279 h 3338197"/>
                <a:gd name="connsiteX42" fmla="*/ 1249077 w 1351864"/>
                <a:gd name="connsiteY42" fmla="*/ 2860279 h 3338197"/>
                <a:gd name="connsiteX43" fmla="*/ 1284600 w 1351864"/>
                <a:gd name="connsiteY43" fmla="*/ 3153350 h 3338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51864" h="3338197">
                  <a:moveTo>
                    <a:pt x="1307076" y="3338197"/>
                  </a:moveTo>
                  <a:lnTo>
                    <a:pt x="1351865" y="3331461"/>
                  </a:lnTo>
                  <a:lnTo>
                    <a:pt x="947566" y="0"/>
                  </a:lnTo>
                  <a:lnTo>
                    <a:pt x="902723" y="6737"/>
                  </a:lnTo>
                  <a:lnTo>
                    <a:pt x="960284" y="480656"/>
                  </a:lnTo>
                  <a:lnTo>
                    <a:pt x="103171" y="480656"/>
                  </a:lnTo>
                  <a:lnTo>
                    <a:pt x="44843" y="0"/>
                  </a:lnTo>
                  <a:lnTo>
                    <a:pt x="0" y="6737"/>
                  </a:lnTo>
                  <a:lnTo>
                    <a:pt x="404353" y="3338197"/>
                  </a:lnTo>
                  <a:lnTo>
                    <a:pt x="449141" y="3331461"/>
                  </a:lnTo>
                  <a:lnTo>
                    <a:pt x="433517" y="3203410"/>
                  </a:lnTo>
                  <a:lnTo>
                    <a:pt x="1290630" y="3203410"/>
                  </a:lnTo>
                  <a:close/>
                  <a:moveTo>
                    <a:pt x="351890" y="2530074"/>
                  </a:moveTo>
                  <a:lnTo>
                    <a:pt x="1209003" y="2530074"/>
                  </a:lnTo>
                  <a:lnTo>
                    <a:pt x="1242937" y="2809891"/>
                  </a:lnTo>
                  <a:lnTo>
                    <a:pt x="385824" y="2809891"/>
                  </a:lnTo>
                  <a:close/>
                  <a:moveTo>
                    <a:pt x="1042624" y="1158209"/>
                  </a:moveTo>
                  <a:lnTo>
                    <a:pt x="185401" y="1158209"/>
                  </a:lnTo>
                  <a:lnTo>
                    <a:pt x="152509" y="886881"/>
                  </a:lnTo>
                  <a:lnTo>
                    <a:pt x="1009622" y="886881"/>
                  </a:lnTo>
                  <a:close/>
                  <a:moveTo>
                    <a:pt x="1048709" y="1208487"/>
                  </a:moveTo>
                  <a:lnTo>
                    <a:pt x="1082862" y="1489893"/>
                  </a:lnTo>
                  <a:lnTo>
                    <a:pt x="225639" y="1489893"/>
                  </a:lnTo>
                  <a:lnTo>
                    <a:pt x="191486" y="1208487"/>
                  </a:lnTo>
                  <a:close/>
                  <a:moveTo>
                    <a:pt x="1088947" y="1540117"/>
                  </a:moveTo>
                  <a:lnTo>
                    <a:pt x="1122278" y="1814840"/>
                  </a:lnTo>
                  <a:lnTo>
                    <a:pt x="265055" y="1814840"/>
                  </a:lnTo>
                  <a:lnTo>
                    <a:pt x="231724" y="1540336"/>
                  </a:lnTo>
                  <a:close/>
                  <a:moveTo>
                    <a:pt x="1128418" y="1865063"/>
                  </a:moveTo>
                  <a:lnTo>
                    <a:pt x="1161310" y="2138089"/>
                  </a:lnTo>
                  <a:lnTo>
                    <a:pt x="304307" y="2138089"/>
                  </a:lnTo>
                  <a:lnTo>
                    <a:pt x="271415" y="1865063"/>
                  </a:lnTo>
                  <a:close/>
                  <a:moveTo>
                    <a:pt x="1167614" y="2188203"/>
                  </a:moveTo>
                  <a:lnTo>
                    <a:pt x="1203028" y="2479632"/>
                  </a:lnTo>
                  <a:lnTo>
                    <a:pt x="345805" y="2479632"/>
                  </a:lnTo>
                  <a:lnTo>
                    <a:pt x="310392" y="2188203"/>
                  </a:lnTo>
                  <a:close/>
                  <a:moveTo>
                    <a:pt x="966369" y="530935"/>
                  </a:moveTo>
                  <a:lnTo>
                    <a:pt x="1003482" y="836603"/>
                  </a:lnTo>
                  <a:lnTo>
                    <a:pt x="146370" y="836603"/>
                  </a:lnTo>
                  <a:lnTo>
                    <a:pt x="109256" y="530935"/>
                  </a:lnTo>
                  <a:close/>
                  <a:moveTo>
                    <a:pt x="427542" y="3153186"/>
                  </a:moveTo>
                  <a:lnTo>
                    <a:pt x="391964" y="2860279"/>
                  </a:lnTo>
                  <a:lnTo>
                    <a:pt x="1249077" y="2860279"/>
                  </a:lnTo>
                  <a:lnTo>
                    <a:pt x="1284600" y="3153350"/>
                  </a:lnTo>
                  <a:close/>
                </a:path>
              </a:pathLst>
            </a:custGeom>
            <a:solidFill>
              <a:srgbClr val="0C336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1BCFB45D-C7EE-6141-8191-F4E6EB3D324E}"/>
                </a:ext>
              </a:extLst>
            </p:cNvPr>
            <p:cNvSpPr/>
            <p:nvPr/>
          </p:nvSpPr>
          <p:spPr>
            <a:xfrm>
              <a:off x="7605143" y="3442473"/>
              <a:ext cx="395784" cy="1543019"/>
            </a:xfrm>
            <a:custGeom>
              <a:avLst/>
              <a:gdLst>
                <a:gd name="connsiteX0" fmla="*/ 273936 w 395784"/>
                <a:gd name="connsiteY0" fmla="*/ 1520618 h 1543019"/>
                <a:gd name="connsiteX1" fmla="*/ 346518 w 395784"/>
                <a:gd name="connsiteY1" fmla="*/ 999487 h 1543019"/>
                <a:gd name="connsiteX2" fmla="*/ 317957 w 395784"/>
                <a:gd name="connsiteY2" fmla="*/ 748424 h 1543019"/>
                <a:gd name="connsiteX3" fmla="*/ 317408 w 395784"/>
                <a:gd name="connsiteY3" fmla="*/ 748424 h 1543019"/>
                <a:gd name="connsiteX4" fmla="*/ 337582 w 395784"/>
                <a:gd name="connsiteY4" fmla="*/ 540574 h 1543019"/>
                <a:gd name="connsiteX5" fmla="*/ 332429 w 395784"/>
                <a:gd name="connsiteY5" fmla="*/ 0 h 1543019"/>
                <a:gd name="connsiteX6" fmla="*/ 0 w 395784"/>
                <a:gd name="connsiteY6" fmla="*/ 61999 h 1543019"/>
                <a:gd name="connsiteX7" fmla="*/ 70554 w 395784"/>
                <a:gd name="connsiteY7" fmla="*/ 822144 h 1543019"/>
                <a:gd name="connsiteX8" fmla="*/ 70554 w 395784"/>
                <a:gd name="connsiteY8" fmla="*/ 822144 h 1543019"/>
                <a:gd name="connsiteX9" fmla="*/ 70554 w 395784"/>
                <a:gd name="connsiteY9" fmla="*/ 822637 h 1543019"/>
                <a:gd name="connsiteX10" fmla="*/ 71321 w 395784"/>
                <a:gd name="connsiteY10" fmla="*/ 831017 h 1543019"/>
                <a:gd name="connsiteX11" fmla="*/ 71705 w 395784"/>
                <a:gd name="connsiteY11" fmla="*/ 831017 h 1543019"/>
                <a:gd name="connsiteX12" fmla="*/ 171423 w 395784"/>
                <a:gd name="connsiteY12" fmla="*/ 1543019 h 1543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5784" h="1543019">
                  <a:moveTo>
                    <a:pt x="273936" y="1520618"/>
                  </a:moveTo>
                  <a:cubicBezTo>
                    <a:pt x="273936" y="1520618"/>
                    <a:pt x="326290" y="1178036"/>
                    <a:pt x="346518" y="999487"/>
                  </a:cubicBezTo>
                  <a:cubicBezTo>
                    <a:pt x="366746" y="820939"/>
                    <a:pt x="317957" y="748424"/>
                    <a:pt x="317957" y="748424"/>
                  </a:cubicBezTo>
                  <a:lnTo>
                    <a:pt x="317408" y="748424"/>
                  </a:lnTo>
                  <a:cubicBezTo>
                    <a:pt x="315051" y="728434"/>
                    <a:pt x="313133" y="670926"/>
                    <a:pt x="337582" y="540574"/>
                  </a:cubicBezTo>
                  <a:cubicBezTo>
                    <a:pt x="369707" y="369420"/>
                    <a:pt x="453417" y="157517"/>
                    <a:pt x="332429" y="0"/>
                  </a:cubicBezTo>
                  <a:lnTo>
                    <a:pt x="0" y="61999"/>
                  </a:lnTo>
                  <a:lnTo>
                    <a:pt x="70554" y="822144"/>
                  </a:lnTo>
                  <a:lnTo>
                    <a:pt x="70554" y="822144"/>
                  </a:lnTo>
                  <a:lnTo>
                    <a:pt x="70554" y="822637"/>
                  </a:lnTo>
                  <a:lnTo>
                    <a:pt x="71321" y="831017"/>
                  </a:lnTo>
                  <a:lnTo>
                    <a:pt x="71705" y="831017"/>
                  </a:lnTo>
                  <a:lnTo>
                    <a:pt x="171423" y="154301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5D493EA1-0E4D-3448-A277-1ADD254930B6}"/>
                </a:ext>
              </a:extLst>
            </p:cNvPr>
            <p:cNvSpPr/>
            <p:nvPr/>
          </p:nvSpPr>
          <p:spPr>
            <a:xfrm>
              <a:off x="6995569" y="3387320"/>
              <a:ext cx="917005" cy="1236310"/>
            </a:xfrm>
            <a:custGeom>
              <a:avLst/>
              <a:gdLst>
                <a:gd name="connsiteX0" fmla="*/ 917005 w 917005"/>
                <a:gd name="connsiteY0" fmla="*/ 28644 h 1236310"/>
                <a:gd name="connsiteX1" fmla="*/ 527782 w 917005"/>
                <a:gd name="connsiteY1" fmla="*/ 0 h 1236310"/>
                <a:gd name="connsiteX2" fmla="*/ 83739 w 917005"/>
                <a:gd name="connsiteY2" fmla="*/ 398009 h 1236310"/>
                <a:gd name="connsiteX3" fmla="*/ 5730 w 917005"/>
                <a:gd name="connsiteY3" fmla="*/ 594248 h 1236310"/>
                <a:gd name="connsiteX4" fmla="*/ 247267 w 917005"/>
                <a:gd name="connsiteY4" fmla="*/ 1236310 h 1236310"/>
                <a:gd name="connsiteX5" fmla="*/ 347808 w 917005"/>
                <a:gd name="connsiteY5" fmla="*/ 1215717 h 1236310"/>
                <a:gd name="connsiteX6" fmla="*/ 313984 w 917005"/>
                <a:gd name="connsiteY6" fmla="*/ 706361 h 1236310"/>
                <a:gd name="connsiteX7" fmla="*/ 282846 w 917005"/>
                <a:gd name="connsiteY7" fmla="*/ 562756 h 1236310"/>
                <a:gd name="connsiteX8" fmla="*/ 472633 w 917005"/>
                <a:gd name="connsiteY8" fmla="*/ 462528 h 1236310"/>
                <a:gd name="connsiteX9" fmla="*/ 917005 w 917005"/>
                <a:gd name="connsiteY9" fmla="*/ 28644 h 1236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7005" h="1236310">
                  <a:moveTo>
                    <a:pt x="917005" y="28644"/>
                  </a:moveTo>
                  <a:lnTo>
                    <a:pt x="527782" y="0"/>
                  </a:lnTo>
                  <a:lnTo>
                    <a:pt x="83739" y="398009"/>
                  </a:lnTo>
                  <a:cubicBezTo>
                    <a:pt x="83739" y="398009"/>
                    <a:pt x="-25901" y="510725"/>
                    <a:pt x="5730" y="594248"/>
                  </a:cubicBezTo>
                  <a:lnTo>
                    <a:pt x="247267" y="1236310"/>
                  </a:lnTo>
                  <a:lnTo>
                    <a:pt x="347808" y="1215717"/>
                  </a:lnTo>
                  <a:cubicBezTo>
                    <a:pt x="347808" y="1215717"/>
                    <a:pt x="333554" y="885019"/>
                    <a:pt x="313984" y="706361"/>
                  </a:cubicBezTo>
                  <a:cubicBezTo>
                    <a:pt x="309186" y="657453"/>
                    <a:pt x="298737" y="609263"/>
                    <a:pt x="282846" y="562756"/>
                  </a:cubicBezTo>
                  <a:cubicBezTo>
                    <a:pt x="292385" y="553829"/>
                    <a:pt x="334980" y="519269"/>
                    <a:pt x="472633" y="462528"/>
                  </a:cubicBezTo>
                  <a:cubicBezTo>
                    <a:pt x="633421" y="396202"/>
                    <a:pt x="912401" y="398228"/>
                    <a:pt x="917005" y="28644"/>
                  </a:cubicBezTo>
                  <a:close/>
                </a:path>
              </a:pathLst>
            </a:custGeom>
            <a:solidFill>
              <a:schemeClr val="accent2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392BA2B7-CFE1-D645-9104-A52163B513B7}"/>
                </a:ext>
              </a:extLst>
            </p:cNvPr>
            <p:cNvSpPr/>
            <p:nvPr/>
          </p:nvSpPr>
          <p:spPr>
            <a:xfrm>
              <a:off x="7947314" y="2693758"/>
              <a:ext cx="533510" cy="225063"/>
            </a:xfrm>
            <a:custGeom>
              <a:avLst/>
              <a:gdLst>
                <a:gd name="connsiteX0" fmla="*/ 7089 w 533510"/>
                <a:gd name="connsiteY0" fmla="*/ 90441 h 225063"/>
                <a:gd name="connsiteX1" fmla="*/ 106752 w 533510"/>
                <a:gd name="connsiteY1" fmla="*/ 218875 h 225063"/>
                <a:gd name="connsiteX2" fmla="*/ 525413 w 533510"/>
                <a:gd name="connsiteY2" fmla="*/ 147346 h 225063"/>
                <a:gd name="connsiteX3" fmla="*/ 373342 w 533510"/>
                <a:gd name="connsiteY3" fmla="*/ 43284 h 225063"/>
                <a:gd name="connsiteX4" fmla="*/ 54618 w 533510"/>
                <a:gd name="connsiteY4" fmla="*/ 1988 h 225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510" h="225063">
                  <a:moveTo>
                    <a:pt x="7089" y="90441"/>
                  </a:moveTo>
                  <a:cubicBezTo>
                    <a:pt x="7089" y="90441"/>
                    <a:pt x="-39618" y="201130"/>
                    <a:pt x="106752" y="218875"/>
                  </a:cubicBezTo>
                  <a:cubicBezTo>
                    <a:pt x="253121" y="236621"/>
                    <a:pt x="476075" y="217232"/>
                    <a:pt x="525413" y="147346"/>
                  </a:cubicBezTo>
                  <a:cubicBezTo>
                    <a:pt x="574752" y="77461"/>
                    <a:pt x="382881" y="38465"/>
                    <a:pt x="373342" y="43284"/>
                  </a:cubicBezTo>
                  <a:cubicBezTo>
                    <a:pt x="363803" y="48104"/>
                    <a:pt x="181800" y="-11485"/>
                    <a:pt x="54618" y="1988"/>
                  </a:cubicBezTo>
                  <a:close/>
                </a:path>
              </a:pathLst>
            </a:custGeom>
            <a:solidFill>
              <a:srgbClr val="FDC78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E5B26E73-BCB1-3048-83BC-8F718A774269}"/>
                </a:ext>
              </a:extLst>
            </p:cNvPr>
            <p:cNvSpPr/>
            <p:nvPr/>
          </p:nvSpPr>
          <p:spPr>
            <a:xfrm>
              <a:off x="8321333" y="2366918"/>
              <a:ext cx="462759" cy="508241"/>
            </a:xfrm>
            <a:custGeom>
              <a:avLst/>
              <a:gdLst>
                <a:gd name="connsiteX0" fmla="*/ 454878 w 462759"/>
                <a:gd name="connsiteY0" fmla="*/ 40139 h 508241"/>
                <a:gd name="connsiteX1" fmla="*/ 354119 w 462759"/>
                <a:gd name="connsiteY1" fmla="*/ 59253 h 508241"/>
                <a:gd name="connsiteX2" fmla="*/ 321720 w 462759"/>
                <a:gd name="connsiteY2" fmla="*/ 36798 h 508241"/>
                <a:gd name="connsiteX3" fmla="*/ 322652 w 462759"/>
                <a:gd name="connsiteY3" fmla="*/ 33293 h 508241"/>
                <a:gd name="connsiteX4" fmla="*/ 347376 w 462759"/>
                <a:gd name="connsiteY4" fmla="*/ 6401 h 508241"/>
                <a:gd name="connsiteX5" fmla="*/ 347096 w 462759"/>
                <a:gd name="connsiteY5" fmla="*/ 986 h 508241"/>
                <a:gd name="connsiteX6" fmla="*/ 343923 w 462759"/>
                <a:gd name="connsiteY6" fmla="*/ 48 h 508241"/>
                <a:gd name="connsiteX7" fmla="*/ 272656 w 462759"/>
                <a:gd name="connsiteY7" fmla="*/ 58980 h 508241"/>
                <a:gd name="connsiteX8" fmla="*/ 272656 w 462759"/>
                <a:gd name="connsiteY8" fmla="*/ 59473 h 508241"/>
                <a:gd name="connsiteX9" fmla="*/ 263282 w 462759"/>
                <a:gd name="connsiteY9" fmla="*/ 140970 h 508241"/>
                <a:gd name="connsiteX10" fmla="*/ 2283 w 462759"/>
                <a:gd name="connsiteY10" fmla="*/ 369577 h 508241"/>
                <a:gd name="connsiteX11" fmla="*/ 35 w 462759"/>
                <a:gd name="connsiteY11" fmla="*/ 373521 h 508241"/>
                <a:gd name="connsiteX12" fmla="*/ 100576 w 462759"/>
                <a:gd name="connsiteY12" fmla="*/ 507815 h 508241"/>
                <a:gd name="connsiteX13" fmla="*/ 351597 w 462759"/>
                <a:gd name="connsiteY13" fmla="*/ 180732 h 508241"/>
                <a:gd name="connsiteX14" fmla="*/ 353077 w 462759"/>
                <a:gd name="connsiteY14" fmla="*/ 179253 h 508241"/>
                <a:gd name="connsiteX15" fmla="*/ 442324 w 462759"/>
                <a:gd name="connsiteY15" fmla="*/ 94032 h 508241"/>
                <a:gd name="connsiteX16" fmla="*/ 454878 w 462759"/>
                <a:gd name="connsiteY16" fmla="*/ 40139 h 50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2759" h="508241">
                  <a:moveTo>
                    <a:pt x="454878" y="40139"/>
                  </a:moveTo>
                  <a:cubicBezTo>
                    <a:pt x="421656" y="48298"/>
                    <a:pt x="388022" y="54679"/>
                    <a:pt x="354119" y="59253"/>
                  </a:cubicBezTo>
                  <a:cubicBezTo>
                    <a:pt x="330108" y="62704"/>
                    <a:pt x="324735" y="48738"/>
                    <a:pt x="321720" y="36798"/>
                  </a:cubicBezTo>
                  <a:cubicBezTo>
                    <a:pt x="321402" y="35547"/>
                    <a:pt x="321754" y="34221"/>
                    <a:pt x="322652" y="33293"/>
                  </a:cubicBezTo>
                  <a:lnTo>
                    <a:pt x="347376" y="6401"/>
                  </a:lnTo>
                  <a:cubicBezTo>
                    <a:pt x="348796" y="4828"/>
                    <a:pt x="348670" y="2404"/>
                    <a:pt x="347096" y="986"/>
                  </a:cubicBezTo>
                  <a:cubicBezTo>
                    <a:pt x="346235" y="211"/>
                    <a:pt x="345068" y="-134"/>
                    <a:pt x="343923" y="48"/>
                  </a:cubicBezTo>
                  <a:cubicBezTo>
                    <a:pt x="311067" y="4968"/>
                    <a:pt x="283635" y="27652"/>
                    <a:pt x="272656" y="58980"/>
                  </a:cubicBezTo>
                  <a:cubicBezTo>
                    <a:pt x="272677" y="59143"/>
                    <a:pt x="272677" y="59309"/>
                    <a:pt x="272656" y="59473"/>
                  </a:cubicBezTo>
                  <a:cubicBezTo>
                    <a:pt x="252866" y="92334"/>
                    <a:pt x="269531" y="130673"/>
                    <a:pt x="263282" y="140970"/>
                  </a:cubicBezTo>
                  <a:cubicBezTo>
                    <a:pt x="247384" y="167314"/>
                    <a:pt x="30461" y="356213"/>
                    <a:pt x="2283" y="369577"/>
                  </a:cubicBezTo>
                  <a:cubicBezTo>
                    <a:pt x="726" y="370231"/>
                    <a:pt x="-196" y="371849"/>
                    <a:pt x="35" y="373521"/>
                  </a:cubicBezTo>
                  <a:cubicBezTo>
                    <a:pt x="2996" y="395428"/>
                    <a:pt x="23115" y="516305"/>
                    <a:pt x="100576" y="507815"/>
                  </a:cubicBezTo>
                  <a:cubicBezTo>
                    <a:pt x="182806" y="498724"/>
                    <a:pt x="341455" y="200011"/>
                    <a:pt x="351597" y="180732"/>
                  </a:cubicBezTo>
                  <a:cubicBezTo>
                    <a:pt x="351928" y="180100"/>
                    <a:pt x="352445" y="179584"/>
                    <a:pt x="353077" y="179253"/>
                  </a:cubicBezTo>
                  <a:cubicBezTo>
                    <a:pt x="360752" y="174817"/>
                    <a:pt x="414147" y="142887"/>
                    <a:pt x="442324" y="94032"/>
                  </a:cubicBezTo>
                  <a:cubicBezTo>
                    <a:pt x="461511" y="60404"/>
                    <a:pt x="470283" y="36469"/>
                    <a:pt x="454878" y="40139"/>
                  </a:cubicBezTo>
                  <a:close/>
                </a:path>
              </a:pathLst>
            </a:custGeom>
            <a:solidFill>
              <a:srgbClr val="F9CC9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DDDEE00E-963A-4C4B-9361-29DEDC4EFA0D}"/>
                </a:ext>
              </a:extLst>
            </p:cNvPr>
            <p:cNvSpPr/>
            <p:nvPr/>
          </p:nvSpPr>
          <p:spPr>
            <a:xfrm>
              <a:off x="7940368" y="2507230"/>
              <a:ext cx="735083" cy="411770"/>
            </a:xfrm>
            <a:custGeom>
              <a:avLst/>
              <a:gdLst>
                <a:gd name="connsiteX0" fmla="*/ 735084 w 735083"/>
                <a:gd name="connsiteY0" fmla="*/ 59151 h 411770"/>
                <a:gd name="connsiteX1" fmla="*/ 635311 w 735083"/>
                <a:gd name="connsiteY1" fmla="*/ 0 h 411770"/>
                <a:gd name="connsiteX2" fmla="*/ 382261 w 735083"/>
                <a:gd name="connsiteY2" fmla="*/ 229758 h 411770"/>
                <a:gd name="connsiteX3" fmla="*/ 380398 w 735083"/>
                <a:gd name="connsiteY3" fmla="*/ 230086 h 411770"/>
                <a:gd name="connsiteX4" fmla="*/ 0 w 735083"/>
                <a:gd name="connsiteY4" fmla="*/ 149082 h 411770"/>
                <a:gd name="connsiteX5" fmla="*/ 14144 w 735083"/>
                <a:gd name="connsiteY5" fmla="*/ 277133 h 411770"/>
                <a:gd name="connsiteX6" fmla="*/ 113807 w 735083"/>
                <a:gd name="connsiteY6" fmla="*/ 405568 h 411770"/>
                <a:gd name="connsiteX7" fmla="*/ 499412 w 735083"/>
                <a:gd name="connsiteY7" fmla="*/ 362081 h 411770"/>
                <a:gd name="connsiteX8" fmla="*/ 735084 w 735083"/>
                <a:gd name="connsiteY8" fmla="*/ 59151 h 41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5083" h="411770">
                  <a:moveTo>
                    <a:pt x="735084" y="59151"/>
                  </a:moveTo>
                  <a:lnTo>
                    <a:pt x="635311" y="0"/>
                  </a:lnTo>
                  <a:cubicBezTo>
                    <a:pt x="619249" y="26618"/>
                    <a:pt x="405943" y="220118"/>
                    <a:pt x="382261" y="229758"/>
                  </a:cubicBezTo>
                  <a:cubicBezTo>
                    <a:pt x="381626" y="229768"/>
                    <a:pt x="380997" y="229879"/>
                    <a:pt x="380398" y="230086"/>
                  </a:cubicBezTo>
                  <a:cubicBezTo>
                    <a:pt x="370694" y="235016"/>
                    <a:pt x="150152" y="160420"/>
                    <a:pt x="0" y="149082"/>
                  </a:cubicBezTo>
                  <a:lnTo>
                    <a:pt x="14144" y="277133"/>
                  </a:lnTo>
                  <a:cubicBezTo>
                    <a:pt x="14144" y="277133"/>
                    <a:pt x="-32563" y="387822"/>
                    <a:pt x="113807" y="405568"/>
                  </a:cubicBezTo>
                  <a:cubicBezTo>
                    <a:pt x="238304" y="420684"/>
                    <a:pt x="418058" y="408908"/>
                    <a:pt x="499412" y="362081"/>
                  </a:cubicBezTo>
                  <a:cubicBezTo>
                    <a:pt x="588166" y="319634"/>
                    <a:pt x="735084" y="59151"/>
                    <a:pt x="735084" y="59151"/>
                  </a:cubicBezTo>
                  <a:close/>
                </a:path>
              </a:pathLst>
            </a:custGeom>
            <a:solidFill>
              <a:srgbClr val="0BA8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F52DA4A8-2CCE-354E-86FC-0F90B8EA8B23}"/>
                </a:ext>
              </a:extLst>
            </p:cNvPr>
            <p:cNvSpPr/>
            <p:nvPr/>
          </p:nvSpPr>
          <p:spPr>
            <a:xfrm>
              <a:off x="7510249" y="2629694"/>
              <a:ext cx="636245" cy="880049"/>
            </a:xfrm>
            <a:custGeom>
              <a:avLst/>
              <a:gdLst>
                <a:gd name="connsiteX0" fmla="*/ 322946 w 636245"/>
                <a:gd name="connsiteY0" fmla="*/ 0 h 880049"/>
                <a:gd name="connsiteX1" fmla="*/ 558672 w 636245"/>
                <a:gd name="connsiteY1" fmla="*/ 64957 h 880049"/>
                <a:gd name="connsiteX2" fmla="*/ 582629 w 636245"/>
                <a:gd name="connsiteY2" fmla="*/ 582637 h 880049"/>
                <a:gd name="connsiteX3" fmla="*/ 455775 w 636245"/>
                <a:gd name="connsiteY3" fmla="*/ 878721 h 880049"/>
                <a:gd name="connsiteX4" fmla="*/ 244882 w 636245"/>
                <a:gd name="connsiteY4" fmla="*/ 872915 h 880049"/>
                <a:gd name="connsiteX5" fmla="*/ 0 w 636245"/>
                <a:gd name="connsiteY5" fmla="*/ 786927 h 880049"/>
                <a:gd name="connsiteX6" fmla="*/ 27082 w 636245"/>
                <a:gd name="connsiteY6" fmla="*/ 593756 h 880049"/>
                <a:gd name="connsiteX7" fmla="*/ 28890 w 636245"/>
                <a:gd name="connsiteY7" fmla="*/ 515600 h 880049"/>
                <a:gd name="connsiteX8" fmla="*/ 51257 w 636245"/>
                <a:gd name="connsiteY8" fmla="*/ 170552 h 880049"/>
                <a:gd name="connsiteX9" fmla="*/ 72637 w 636245"/>
                <a:gd name="connsiteY9" fmla="*/ 47923 h 880049"/>
                <a:gd name="connsiteX10" fmla="*/ 322946 w 636245"/>
                <a:gd name="connsiteY10" fmla="*/ 0 h 88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6245" h="880049">
                  <a:moveTo>
                    <a:pt x="322946" y="0"/>
                  </a:moveTo>
                  <a:cubicBezTo>
                    <a:pt x="322946" y="0"/>
                    <a:pt x="479512" y="12378"/>
                    <a:pt x="558672" y="64957"/>
                  </a:cubicBezTo>
                  <a:cubicBezTo>
                    <a:pt x="676042" y="142729"/>
                    <a:pt x="639970" y="381195"/>
                    <a:pt x="582629" y="582637"/>
                  </a:cubicBezTo>
                  <a:cubicBezTo>
                    <a:pt x="552822" y="686215"/>
                    <a:pt x="510209" y="785676"/>
                    <a:pt x="455775" y="878721"/>
                  </a:cubicBezTo>
                  <a:cubicBezTo>
                    <a:pt x="455775" y="878721"/>
                    <a:pt x="376834" y="884198"/>
                    <a:pt x="244882" y="872915"/>
                  </a:cubicBezTo>
                  <a:cubicBezTo>
                    <a:pt x="112929" y="861633"/>
                    <a:pt x="0" y="786927"/>
                    <a:pt x="0" y="786927"/>
                  </a:cubicBezTo>
                  <a:cubicBezTo>
                    <a:pt x="0" y="786927"/>
                    <a:pt x="25546" y="713043"/>
                    <a:pt x="27082" y="593756"/>
                  </a:cubicBezTo>
                  <a:cubicBezTo>
                    <a:pt x="27465" y="565166"/>
                    <a:pt x="28068" y="539260"/>
                    <a:pt x="28890" y="515600"/>
                  </a:cubicBezTo>
                  <a:cubicBezTo>
                    <a:pt x="35468" y="320127"/>
                    <a:pt x="54272" y="278996"/>
                    <a:pt x="51257" y="170552"/>
                  </a:cubicBezTo>
                  <a:cubicBezTo>
                    <a:pt x="47913" y="50826"/>
                    <a:pt x="39197" y="76951"/>
                    <a:pt x="72637" y="47923"/>
                  </a:cubicBezTo>
                  <a:cubicBezTo>
                    <a:pt x="127676" y="0"/>
                    <a:pt x="322946" y="0"/>
                    <a:pt x="322946" y="0"/>
                  </a:cubicBezTo>
                  <a:close/>
                </a:path>
              </a:pathLst>
            </a:custGeom>
            <a:solidFill>
              <a:srgbClr val="0BA8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ADCEFA64-D4D2-5348-8188-DB6110D45EF1}"/>
                </a:ext>
              </a:extLst>
            </p:cNvPr>
            <p:cNvSpPr/>
            <p:nvPr/>
          </p:nvSpPr>
          <p:spPr>
            <a:xfrm>
              <a:off x="7877490" y="2399746"/>
              <a:ext cx="204777" cy="240053"/>
            </a:xfrm>
            <a:custGeom>
              <a:avLst/>
              <a:gdLst>
                <a:gd name="connsiteX0" fmla="*/ 202999 w 204777"/>
                <a:gd name="connsiteY0" fmla="*/ 6873 h 240053"/>
                <a:gd name="connsiteX1" fmla="*/ 134145 w 204777"/>
                <a:gd name="connsiteY1" fmla="*/ 238109 h 240053"/>
                <a:gd name="connsiteX2" fmla="*/ 0 w 204777"/>
                <a:gd name="connsiteY2" fmla="*/ 173043 h 240053"/>
                <a:gd name="connsiteX3" fmla="*/ 202999 w 204777"/>
                <a:gd name="connsiteY3" fmla="*/ 6873 h 24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77" h="240053">
                  <a:moveTo>
                    <a:pt x="202999" y="6873"/>
                  </a:moveTo>
                  <a:cubicBezTo>
                    <a:pt x="202999" y="6873"/>
                    <a:pt x="222241" y="218502"/>
                    <a:pt x="134145" y="238109"/>
                  </a:cubicBezTo>
                  <a:cubicBezTo>
                    <a:pt x="65236" y="253445"/>
                    <a:pt x="0" y="173043"/>
                    <a:pt x="0" y="173043"/>
                  </a:cubicBezTo>
                  <a:cubicBezTo>
                    <a:pt x="0" y="173043"/>
                    <a:pt x="106516" y="-40557"/>
                    <a:pt x="202999" y="6873"/>
                  </a:cubicBezTo>
                  <a:close/>
                </a:path>
              </a:pathLst>
            </a:custGeom>
            <a:solidFill>
              <a:srgbClr val="F9CC9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73EF267C-1C23-F945-B66B-A091F837D9BC}"/>
                </a:ext>
              </a:extLst>
            </p:cNvPr>
            <p:cNvSpPr/>
            <p:nvPr/>
          </p:nvSpPr>
          <p:spPr>
            <a:xfrm>
              <a:off x="7880450" y="2521228"/>
              <a:ext cx="116218" cy="118480"/>
            </a:xfrm>
            <a:custGeom>
              <a:avLst/>
              <a:gdLst>
                <a:gd name="connsiteX0" fmla="*/ 116218 w 116218"/>
                <a:gd name="connsiteY0" fmla="*/ 118434 h 118480"/>
                <a:gd name="connsiteX1" fmla="*/ 99772 w 116218"/>
                <a:gd name="connsiteY1" fmla="*/ 26750 h 118480"/>
                <a:gd name="connsiteX2" fmla="*/ 16666 w 116218"/>
                <a:gd name="connsiteY2" fmla="*/ 16508 h 118480"/>
                <a:gd name="connsiteX3" fmla="*/ 5263 w 116218"/>
                <a:gd name="connsiteY3" fmla="*/ 36171 h 118480"/>
                <a:gd name="connsiteX4" fmla="*/ 3234 w 116218"/>
                <a:gd name="connsiteY4" fmla="*/ 40936 h 118480"/>
                <a:gd name="connsiteX5" fmla="*/ 0 w 116218"/>
                <a:gd name="connsiteY5" fmla="*/ 54957 h 118480"/>
                <a:gd name="connsiteX6" fmla="*/ 116218 w 116218"/>
                <a:gd name="connsiteY6" fmla="*/ 118434 h 11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218" h="118480">
                  <a:moveTo>
                    <a:pt x="116218" y="118434"/>
                  </a:moveTo>
                  <a:cubicBezTo>
                    <a:pt x="89960" y="86832"/>
                    <a:pt x="99772" y="26750"/>
                    <a:pt x="99772" y="26750"/>
                  </a:cubicBezTo>
                  <a:cubicBezTo>
                    <a:pt x="99772" y="26750"/>
                    <a:pt x="50434" y="-25883"/>
                    <a:pt x="16666" y="16508"/>
                  </a:cubicBezTo>
                  <a:cubicBezTo>
                    <a:pt x="12170" y="24012"/>
                    <a:pt x="8333" y="30694"/>
                    <a:pt x="5263" y="36171"/>
                  </a:cubicBezTo>
                  <a:cubicBezTo>
                    <a:pt x="4605" y="37759"/>
                    <a:pt x="3892" y="39292"/>
                    <a:pt x="3234" y="40936"/>
                  </a:cubicBezTo>
                  <a:cubicBezTo>
                    <a:pt x="1500" y="45433"/>
                    <a:pt x="411" y="50154"/>
                    <a:pt x="0" y="54957"/>
                  </a:cubicBezTo>
                  <a:cubicBezTo>
                    <a:pt x="12280" y="68923"/>
                    <a:pt x="61673" y="120242"/>
                    <a:pt x="116218" y="118434"/>
                  </a:cubicBezTo>
                  <a:close/>
                </a:path>
              </a:pathLst>
            </a:custGeom>
            <a:solidFill>
              <a:srgbClr val="F4BD8C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D1456BDD-7C98-1449-A2FC-65BDA4398E79}"/>
                </a:ext>
              </a:extLst>
            </p:cNvPr>
            <p:cNvSpPr/>
            <p:nvPr/>
          </p:nvSpPr>
          <p:spPr>
            <a:xfrm>
              <a:off x="7797765" y="2536751"/>
              <a:ext cx="160748" cy="145581"/>
            </a:xfrm>
            <a:custGeom>
              <a:avLst/>
              <a:gdLst>
                <a:gd name="connsiteX0" fmla="*/ 64430 w 160748"/>
                <a:gd name="connsiteY0" fmla="*/ 0 h 145581"/>
                <a:gd name="connsiteX1" fmla="*/ 17 w 160748"/>
                <a:gd name="connsiteY1" fmla="*/ 104555 h 145581"/>
                <a:gd name="connsiteX2" fmla="*/ 67280 w 160748"/>
                <a:gd name="connsiteY2" fmla="*/ 144044 h 145581"/>
                <a:gd name="connsiteX3" fmla="*/ 142823 w 160748"/>
                <a:gd name="connsiteY3" fmla="*/ 132652 h 145581"/>
                <a:gd name="connsiteX4" fmla="*/ 147592 w 160748"/>
                <a:gd name="connsiteY4" fmla="*/ 71803 h 145581"/>
                <a:gd name="connsiteX5" fmla="*/ 160749 w 160748"/>
                <a:gd name="connsiteY5" fmla="*/ 21963 h 14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748" h="145581">
                  <a:moveTo>
                    <a:pt x="64430" y="0"/>
                  </a:moveTo>
                  <a:cubicBezTo>
                    <a:pt x="64430" y="0"/>
                    <a:pt x="5499" y="77937"/>
                    <a:pt x="17" y="104555"/>
                  </a:cubicBezTo>
                  <a:cubicBezTo>
                    <a:pt x="-751" y="108279"/>
                    <a:pt x="25289" y="139881"/>
                    <a:pt x="67280" y="144044"/>
                  </a:cubicBezTo>
                  <a:cubicBezTo>
                    <a:pt x="136573" y="150890"/>
                    <a:pt x="142823" y="132652"/>
                    <a:pt x="142823" y="132652"/>
                  </a:cubicBezTo>
                  <a:cubicBezTo>
                    <a:pt x="142823" y="132652"/>
                    <a:pt x="140849" y="117481"/>
                    <a:pt x="147592" y="71803"/>
                  </a:cubicBezTo>
                  <a:cubicBezTo>
                    <a:pt x="153074" y="35326"/>
                    <a:pt x="160749" y="21963"/>
                    <a:pt x="160749" y="21963"/>
                  </a:cubicBezTo>
                  <a:close/>
                </a:path>
              </a:pathLst>
            </a:custGeom>
            <a:solidFill>
              <a:srgbClr val="F9CC9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902DA4FF-85B9-594F-A51E-0F4C23D3147F}"/>
                </a:ext>
              </a:extLst>
            </p:cNvPr>
            <p:cNvSpPr/>
            <p:nvPr/>
          </p:nvSpPr>
          <p:spPr>
            <a:xfrm>
              <a:off x="7742092" y="2205364"/>
              <a:ext cx="384494" cy="381096"/>
            </a:xfrm>
            <a:custGeom>
              <a:avLst/>
              <a:gdLst>
                <a:gd name="connsiteX0" fmla="*/ 201346 w 384494"/>
                <a:gd name="connsiteY0" fmla="*/ 378543 h 381096"/>
                <a:gd name="connsiteX1" fmla="*/ 90336 w 384494"/>
                <a:gd name="connsiteY1" fmla="*/ 360579 h 381096"/>
                <a:gd name="connsiteX2" fmla="*/ 8708 w 384494"/>
                <a:gd name="connsiteY2" fmla="*/ 156508 h 381096"/>
                <a:gd name="connsiteX3" fmla="*/ 72739 w 384494"/>
                <a:gd name="connsiteY3" fmla="*/ 83007 h 381096"/>
                <a:gd name="connsiteX4" fmla="*/ 287908 w 384494"/>
                <a:gd name="connsiteY4" fmla="*/ 22432 h 381096"/>
                <a:gd name="connsiteX5" fmla="*/ 318332 w 384494"/>
                <a:gd name="connsiteY5" fmla="*/ 279027 h 381096"/>
                <a:gd name="connsiteX6" fmla="*/ 201346 w 384494"/>
                <a:gd name="connsiteY6" fmla="*/ 378543 h 38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4494" h="381096">
                  <a:moveTo>
                    <a:pt x="201346" y="378543"/>
                  </a:moveTo>
                  <a:cubicBezTo>
                    <a:pt x="201346" y="378543"/>
                    <a:pt x="153817" y="391085"/>
                    <a:pt x="90336" y="360579"/>
                  </a:cubicBezTo>
                  <a:cubicBezTo>
                    <a:pt x="26854" y="330072"/>
                    <a:pt x="-20182" y="237128"/>
                    <a:pt x="8708" y="156508"/>
                  </a:cubicBezTo>
                  <a:cubicBezTo>
                    <a:pt x="35132" y="82678"/>
                    <a:pt x="72739" y="83007"/>
                    <a:pt x="72739" y="83007"/>
                  </a:cubicBezTo>
                  <a:cubicBezTo>
                    <a:pt x="72739" y="83007"/>
                    <a:pt x="122680" y="-52109"/>
                    <a:pt x="287908" y="22432"/>
                  </a:cubicBezTo>
                  <a:cubicBezTo>
                    <a:pt x="403030" y="74408"/>
                    <a:pt x="417831" y="204540"/>
                    <a:pt x="318332" y="279027"/>
                  </a:cubicBezTo>
                  <a:cubicBezTo>
                    <a:pt x="218834" y="353513"/>
                    <a:pt x="201346" y="378543"/>
                    <a:pt x="201346" y="378543"/>
                  </a:cubicBezTo>
                  <a:close/>
                </a:path>
              </a:pathLst>
            </a:custGeom>
            <a:solidFill>
              <a:srgbClr val="0C336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57E37A1E-C32C-0642-99FD-16B8DAE82C56}"/>
                </a:ext>
              </a:extLst>
            </p:cNvPr>
            <p:cNvSpPr/>
            <p:nvPr/>
          </p:nvSpPr>
          <p:spPr>
            <a:xfrm>
              <a:off x="8002918" y="2464345"/>
              <a:ext cx="23408" cy="95712"/>
            </a:xfrm>
            <a:custGeom>
              <a:avLst/>
              <a:gdLst>
                <a:gd name="connsiteX0" fmla="*/ 0 w 23408"/>
                <a:gd name="connsiteY0" fmla="*/ 19334 h 95712"/>
                <a:gd name="connsiteX1" fmla="*/ 7894 w 23408"/>
                <a:gd name="connsiteY1" fmla="*/ 95573 h 95712"/>
                <a:gd name="connsiteX2" fmla="*/ 23408 w 23408"/>
                <a:gd name="connsiteY2" fmla="*/ 0 h 9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08" h="95712">
                  <a:moveTo>
                    <a:pt x="0" y="19334"/>
                  </a:moveTo>
                  <a:cubicBezTo>
                    <a:pt x="0" y="19334"/>
                    <a:pt x="0" y="91191"/>
                    <a:pt x="7894" y="95573"/>
                  </a:cubicBezTo>
                  <a:cubicBezTo>
                    <a:pt x="15788" y="99954"/>
                    <a:pt x="23408" y="0"/>
                    <a:pt x="23408" y="0"/>
                  </a:cubicBezTo>
                  <a:close/>
                </a:path>
              </a:pathLst>
            </a:custGeom>
            <a:solidFill>
              <a:srgbClr val="0C336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5C3FD1F0-2E6B-0541-A68C-73C58B9E3492}"/>
                </a:ext>
              </a:extLst>
            </p:cNvPr>
            <p:cNvSpPr/>
            <p:nvPr/>
          </p:nvSpPr>
          <p:spPr>
            <a:xfrm>
              <a:off x="7963693" y="2499188"/>
              <a:ext cx="40653" cy="50797"/>
            </a:xfrm>
            <a:custGeom>
              <a:avLst/>
              <a:gdLst>
                <a:gd name="connsiteX0" fmla="*/ 40651 w 40653"/>
                <a:gd name="connsiteY0" fmla="*/ 28854 h 50797"/>
                <a:gd name="connsiteX1" fmla="*/ 15543 w 40653"/>
                <a:gd name="connsiteY1" fmla="*/ 1196 h 50797"/>
                <a:gd name="connsiteX2" fmla="*/ 16475 w 40653"/>
                <a:gd name="connsiteY2" fmla="*/ 49064 h 50797"/>
                <a:gd name="connsiteX3" fmla="*/ 40651 w 40653"/>
                <a:gd name="connsiteY3" fmla="*/ 28854 h 5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53" h="50797">
                  <a:moveTo>
                    <a:pt x="40651" y="28854"/>
                  </a:moveTo>
                  <a:cubicBezTo>
                    <a:pt x="40651" y="28854"/>
                    <a:pt x="41473" y="-6910"/>
                    <a:pt x="15543" y="1196"/>
                  </a:cubicBezTo>
                  <a:cubicBezTo>
                    <a:pt x="-10386" y="9301"/>
                    <a:pt x="523" y="40027"/>
                    <a:pt x="16475" y="49064"/>
                  </a:cubicBezTo>
                  <a:cubicBezTo>
                    <a:pt x="32428" y="58101"/>
                    <a:pt x="40651" y="28854"/>
                    <a:pt x="40651" y="28854"/>
                  </a:cubicBezTo>
                  <a:close/>
                </a:path>
              </a:pathLst>
            </a:custGeom>
            <a:solidFill>
              <a:srgbClr val="F9CC9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A61030E5-E112-A94B-83F0-577CA633D9B9}"/>
                </a:ext>
              </a:extLst>
            </p:cNvPr>
            <p:cNvSpPr/>
            <p:nvPr/>
          </p:nvSpPr>
          <p:spPr>
            <a:xfrm>
              <a:off x="6781137" y="2652034"/>
              <a:ext cx="528767" cy="386242"/>
            </a:xfrm>
            <a:custGeom>
              <a:avLst/>
              <a:gdLst>
                <a:gd name="connsiteX0" fmla="*/ 477050 w 528767"/>
                <a:gd name="connsiteY0" fmla="*/ 384598 h 386242"/>
                <a:gd name="connsiteX1" fmla="*/ 120390 w 528767"/>
                <a:gd name="connsiteY1" fmla="*/ 175378 h 386242"/>
                <a:gd name="connsiteX2" fmla="*/ 11572 w 528767"/>
                <a:gd name="connsiteY2" fmla="*/ 99249 h 386242"/>
                <a:gd name="connsiteX3" fmla="*/ 12066 w 528767"/>
                <a:gd name="connsiteY3" fmla="*/ 25913 h 386242"/>
                <a:gd name="connsiteX4" fmla="*/ 67544 w 528767"/>
                <a:gd name="connsiteY4" fmla="*/ 2581 h 386242"/>
                <a:gd name="connsiteX5" fmla="*/ 112386 w 528767"/>
                <a:gd name="connsiteY5" fmla="*/ 38291 h 386242"/>
                <a:gd name="connsiteX6" fmla="*/ 99668 w 528767"/>
                <a:gd name="connsiteY6" fmla="*/ 27884 h 386242"/>
                <a:gd name="connsiteX7" fmla="*/ 137220 w 528767"/>
                <a:gd name="connsiteY7" fmla="*/ 27063 h 386242"/>
                <a:gd name="connsiteX8" fmla="*/ 188038 w 528767"/>
                <a:gd name="connsiteY8" fmla="*/ 105985 h 386242"/>
                <a:gd name="connsiteX9" fmla="*/ 518768 w 528767"/>
                <a:gd name="connsiteY9" fmla="*/ 219139 h 386242"/>
                <a:gd name="connsiteX10" fmla="*/ 477050 w 528767"/>
                <a:gd name="connsiteY10" fmla="*/ 384598 h 386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767" h="386242">
                  <a:moveTo>
                    <a:pt x="477050" y="384598"/>
                  </a:moveTo>
                  <a:cubicBezTo>
                    <a:pt x="394820" y="407929"/>
                    <a:pt x="120390" y="175378"/>
                    <a:pt x="120390" y="175378"/>
                  </a:cubicBezTo>
                  <a:cubicBezTo>
                    <a:pt x="120390" y="175378"/>
                    <a:pt x="29005" y="132713"/>
                    <a:pt x="11572" y="99249"/>
                  </a:cubicBezTo>
                  <a:cubicBezTo>
                    <a:pt x="-5861" y="65785"/>
                    <a:pt x="-1859" y="44480"/>
                    <a:pt x="12066" y="25913"/>
                  </a:cubicBezTo>
                  <a:cubicBezTo>
                    <a:pt x="25990" y="7346"/>
                    <a:pt x="44409" y="-5799"/>
                    <a:pt x="67544" y="2581"/>
                  </a:cubicBezTo>
                  <a:cubicBezTo>
                    <a:pt x="87772" y="9865"/>
                    <a:pt x="112386" y="38291"/>
                    <a:pt x="112386" y="38291"/>
                  </a:cubicBezTo>
                  <a:lnTo>
                    <a:pt x="99668" y="27884"/>
                  </a:lnTo>
                  <a:cubicBezTo>
                    <a:pt x="99668" y="27884"/>
                    <a:pt x="112934" y="5210"/>
                    <a:pt x="137220" y="27063"/>
                  </a:cubicBezTo>
                  <a:cubicBezTo>
                    <a:pt x="180363" y="65894"/>
                    <a:pt x="177293" y="97989"/>
                    <a:pt x="188038" y="105985"/>
                  </a:cubicBezTo>
                  <a:cubicBezTo>
                    <a:pt x="213858" y="125319"/>
                    <a:pt x="510874" y="226478"/>
                    <a:pt x="518768" y="219139"/>
                  </a:cubicBezTo>
                  <a:cubicBezTo>
                    <a:pt x="518823" y="219139"/>
                    <a:pt x="559280" y="361211"/>
                    <a:pt x="477050" y="384598"/>
                  </a:cubicBezTo>
                  <a:close/>
                </a:path>
              </a:pathLst>
            </a:custGeom>
            <a:solidFill>
              <a:srgbClr val="F9CC9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5C2D2A27-9CD4-344C-90CF-ECAFE853128F}"/>
                </a:ext>
              </a:extLst>
            </p:cNvPr>
            <p:cNvSpPr/>
            <p:nvPr/>
          </p:nvSpPr>
          <p:spPr>
            <a:xfrm>
              <a:off x="6906899" y="2753966"/>
              <a:ext cx="403004" cy="284445"/>
            </a:xfrm>
            <a:custGeom>
              <a:avLst/>
              <a:gdLst>
                <a:gd name="connsiteX0" fmla="*/ 351287 w 403004"/>
                <a:gd name="connsiteY0" fmla="*/ 282665 h 284445"/>
                <a:gd name="connsiteX1" fmla="*/ 0 w 403004"/>
                <a:gd name="connsiteY1" fmla="*/ 92341 h 284445"/>
                <a:gd name="connsiteX2" fmla="*/ 70115 w 403004"/>
                <a:gd name="connsiteY2" fmla="*/ 0 h 284445"/>
                <a:gd name="connsiteX3" fmla="*/ 393005 w 403004"/>
                <a:gd name="connsiteY3" fmla="*/ 117207 h 284445"/>
                <a:gd name="connsiteX4" fmla="*/ 351287 w 403004"/>
                <a:gd name="connsiteY4" fmla="*/ 282665 h 284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004" h="284445">
                  <a:moveTo>
                    <a:pt x="351287" y="282665"/>
                  </a:moveTo>
                  <a:cubicBezTo>
                    <a:pt x="269057" y="305997"/>
                    <a:pt x="0" y="92341"/>
                    <a:pt x="0" y="92341"/>
                  </a:cubicBezTo>
                  <a:lnTo>
                    <a:pt x="70115" y="0"/>
                  </a:lnTo>
                  <a:cubicBezTo>
                    <a:pt x="95935" y="19279"/>
                    <a:pt x="385112" y="124765"/>
                    <a:pt x="393005" y="117207"/>
                  </a:cubicBezTo>
                  <a:cubicBezTo>
                    <a:pt x="393060" y="117207"/>
                    <a:pt x="433517" y="259278"/>
                    <a:pt x="351287" y="282665"/>
                  </a:cubicBezTo>
                  <a:close/>
                </a:path>
              </a:pathLst>
            </a:custGeom>
            <a:solidFill>
              <a:srgbClr val="0BA8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A9F752D9-A479-A645-ADA3-91B8ECEC3524}"/>
                </a:ext>
              </a:extLst>
            </p:cNvPr>
            <p:cNvSpPr/>
            <p:nvPr/>
          </p:nvSpPr>
          <p:spPr>
            <a:xfrm>
              <a:off x="7180007" y="2652804"/>
              <a:ext cx="537764" cy="387017"/>
            </a:xfrm>
            <a:custGeom>
              <a:avLst/>
              <a:gdLst>
                <a:gd name="connsiteX0" fmla="*/ 442514 w 537764"/>
                <a:gd name="connsiteY0" fmla="*/ 2687 h 387017"/>
                <a:gd name="connsiteX1" fmla="*/ 119952 w 537764"/>
                <a:gd name="connsiteY1" fmla="*/ 218369 h 387017"/>
                <a:gd name="connsiteX2" fmla="*/ 18261 w 537764"/>
                <a:gd name="connsiteY2" fmla="*/ 371723 h 387017"/>
                <a:gd name="connsiteX3" fmla="*/ 433030 w 537764"/>
                <a:gd name="connsiteY3" fmla="*/ 280368 h 387017"/>
                <a:gd name="connsiteX4" fmla="*/ 489385 w 537764"/>
                <a:gd name="connsiteY4" fmla="*/ 233430 h 387017"/>
                <a:gd name="connsiteX5" fmla="*/ 489385 w 537764"/>
                <a:gd name="connsiteY5" fmla="*/ 233430 h 387017"/>
                <a:gd name="connsiteX6" fmla="*/ 536147 w 537764"/>
                <a:gd name="connsiteY6" fmla="*/ 115895 h 387017"/>
                <a:gd name="connsiteX7" fmla="*/ 442514 w 537764"/>
                <a:gd name="connsiteY7" fmla="*/ 2687 h 38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7764" h="387017">
                  <a:moveTo>
                    <a:pt x="442514" y="2687"/>
                  </a:moveTo>
                  <a:cubicBezTo>
                    <a:pt x="372125" y="19117"/>
                    <a:pt x="130039" y="219245"/>
                    <a:pt x="119952" y="218369"/>
                  </a:cubicBezTo>
                  <a:cubicBezTo>
                    <a:pt x="109866" y="217492"/>
                    <a:pt x="-53772" y="325717"/>
                    <a:pt x="18261" y="371723"/>
                  </a:cubicBezTo>
                  <a:cubicBezTo>
                    <a:pt x="90295" y="417729"/>
                    <a:pt x="304148" y="351951"/>
                    <a:pt x="433030" y="280368"/>
                  </a:cubicBezTo>
                  <a:cubicBezTo>
                    <a:pt x="460440" y="265032"/>
                    <a:pt x="478476" y="249094"/>
                    <a:pt x="489385" y="233430"/>
                  </a:cubicBezTo>
                  <a:lnTo>
                    <a:pt x="489385" y="233430"/>
                  </a:lnTo>
                  <a:cubicBezTo>
                    <a:pt x="489385" y="233430"/>
                    <a:pt x="525731" y="192353"/>
                    <a:pt x="536147" y="115895"/>
                  </a:cubicBezTo>
                  <a:cubicBezTo>
                    <a:pt x="545686" y="46502"/>
                    <a:pt x="512849" y="-13580"/>
                    <a:pt x="442514" y="2687"/>
                  </a:cubicBezTo>
                  <a:close/>
                </a:path>
              </a:pathLst>
            </a:custGeom>
            <a:solidFill>
              <a:srgbClr val="0BA8FF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C39A370B-A227-564B-9DF3-7F1ACD5636A9}"/>
                </a:ext>
              </a:extLst>
            </p:cNvPr>
            <p:cNvSpPr/>
            <p:nvPr/>
          </p:nvSpPr>
          <p:spPr>
            <a:xfrm>
              <a:off x="7485580" y="2630846"/>
              <a:ext cx="606310" cy="893503"/>
            </a:xfrm>
            <a:custGeom>
              <a:avLst/>
              <a:gdLst>
                <a:gd name="connsiteX0" fmla="*/ 478141 w 606310"/>
                <a:gd name="connsiteY0" fmla="*/ 464115 h 893503"/>
                <a:gd name="connsiteX1" fmla="*/ 529014 w 606310"/>
                <a:gd name="connsiteY1" fmla="*/ 311308 h 893503"/>
                <a:gd name="connsiteX2" fmla="*/ 559001 w 606310"/>
                <a:gd name="connsiteY2" fmla="*/ 82098 h 893503"/>
                <a:gd name="connsiteX3" fmla="*/ 552478 w 606310"/>
                <a:gd name="connsiteY3" fmla="*/ 35380 h 893503"/>
                <a:gd name="connsiteX4" fmla="*/ 498973 w 606310"/>
                <a:gd name="connsiteY4" fmla="*/ 27000 h 893503"/>
                <a:gd name="connsiteX5" fmla="*/ 494313 w 606310"/>
                <a:gd name="connsiteY5" fmla="*/ 175535 h 893503"/>
                <a:gd name="connsiteX6" fmla="*/ 410658 w 606310"/>
                <a:gd name="connsiteY6" fmla="*/ 433554 h 893503"/>
                <a:gd name="connsiteX7" fmla="*/ 394815 w 606310"/>
                <a:gd name="connsiteY7" fmla="*/ 311308 h 893503"/>
                <a:gd name="connsiteX8" fmla="*/ 330511 w 606310"/>
                <a:gd name="connsiteY8" fmla="*/ 82098 h 893503"/>
                <a:gd name="connsiteX9" fmla="*/ 278102 w 606310"/>
                <a:gd name="connsiteY9" fmla="*/ 1697 h 893503"/>
                <a:gd name="connsiteX10" fmla="*/ 211331 w 606310"/>
                <a:gd name="connsiteY10" fmla="*/ 8817 h 893503"/>
                <a:gd name="connsiteX11" fmla="*/ 211332 w 606310"/>
                <a:gd name="connsiteY11" fmla="*/ 8817 h 893503"/>
                <a:gd name="connsiteX12" fmla="*/ 293891 w 606310"/>
                <a:gd name="connsiteY12" fmla="*/ 135608 h 893503"/>
                <a:gd name="connsiteX13" fmla="*/ 330511 w 606310"/>
                <a:gd name="connsiteY13" fmla="*/ 446151 h 893503"/>
                <a:gd name="connsiteX14" fmla="*/ 204095 w 606310"/>
                <a:gd name="connsiteY14" fmla="*/ 501796 h 893503"/>
                <a:gd name="connsiteX15" fmla="*/ 53450 w 606310"/>
                <a:gd name="connsiteY15" fmla="*/ 518611 h 893503"/>
                <a:gd name="connsiteX16" fmla="*/ 51751 w 606310"/>
                <a:gd name="connsiteY16" fmla="*/ 592495 h 893503"/>
                <a:gd name="connsiteX17" fmla="*/ 0 w 606310"/>
                <a:gd name="connsiteY17" fmla="*/ 790157 h 893503"/>
                <a:gd name="connsiteX18" fmla="*/ 270702 w 606310"/>
                <a:gd name="connsiteY18" fmla="*/ 884142 h 893503"/>
                <a:gd name="connsiteX19" fmla="*/ 496122 w 606310"/>
                <a:gd name="connsiteY19" fmla="*/ 893343 h 893503"/>
                <a:gd name="connsiteX20" fmla="*/ 606311 w 606310"/>
                <a:gd name="connsiteY20" fmla="*/ 585101 h 893503"/>
                <a:gd name="connsiteX21" fmla="*/ 478141 w 606310"/>
                <a:gd name="connsiteY21" fmla="*/ 464115 h 89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6310" h="893503">
                  <a:moveTo>
                    <a:pt x="478141" y="464115"/>
                  </a:moveTo>
                  <a:cubicBezTo>
                    <a:pt x="478141" y="464115"/>
                    <a:pt x="512459" y="371007"/>
                    <a:pt x="529014" y="311308"/>
                  </a:cubicBezTo>
                  <a:cubicBezTo>
                    <a:pt x="545570" y="251610"/>
                    <a:pt x="564812" y="126900"/>
                    <a:pt x="559001" y="82098"/>
                  </a:cubicBezTo>
                  <a:cubicBezTo>
                    <a:pt x="557412" y="69939"/>
                    <a:pt x="555876" y="46881"/>
                    <a:pt x="552478" y="35380"/>
                  </a:cubicBezTo>
                  <a:cubicBezTo>
                    <a:pt x="535246" y="29581"/>
                    <a:pt x="517154" y="26748"/>
                    <a:pt x="498973" y="27000"/>
                  </a:cubicBezTo>
                  <a:cubicBezTo>
                    <a:pt x="503042" y="76529"/>
                    <a:pt x="501479" y="126358"/>
                    <a:pt x="494313" y="175535"/>
                  </a:cubicBezTo>
                  <a:cubicBezTo>
                    <a:pt x="472934" y="311308"/>
                    <a:pt x="410658" y="433554"/>
                    <a:pt x="410658" y="433554"/>
                  </a:cubicBezTo>
                  <a:cubicBezTo>
                    <a:pt x="410658" y="433554"/>
                    <a:pt x="401942" y="379770"/>
                    <a:pt x="394815" y="311308"/>
                  </a:cubicBezTo>
                  <a:cubicBezTo>
                    <a:pt x="387688" y="242846"/>
                    <a:pt x="352439" y="123997"/>
                    <a:pt x="330511" y="82098"/>
                  </a:cubicBezTo>
                  <a:cubicBezTo>
                    <a:pt x="314535" y="54355"/>
                    <a:pt x="297039" y="27514"/>
                    <a:pt x="278102" y="1697"/>
                  </a:cubicBezTo>
                  <a:cubicBezTo>
                    <a:pt x="255612" y="-2040"/>
                    <a:pt x="232527" y="422"/>
                    <a:pt x="211331" y="8817"/>
                  </a:cubicBezTo>
                  <a:lnTo>
                    <a:pt x="211332" y="8817"/>
                  </a:lnTo>
                  <a:cubicBezTo>
                    <a:pt x="211332" y="8817"/>
                    <a:pt x="259354" y="45457"/>
                    <a:pt x="293891" y="135608"/>
                  </a:cubicBezTo>
                  <a:cubicBezTo>
                    <a:pt x="328428" y="225758"/>
                    <a:pt x="330511" y="446151"/>
                    <a:pt x="330511" y="446151"/>
                  </a:cubicBezTo>
                  <a:cubicBezTo>
                    <a:pt x="330511" y="446151"/>
                    <a:pt x="294275" y="472714"/>
                    <a:pt x="204095" y="501796"/>
                  </a:cubicBezTo>
                  <a:cubicBezTo>
                    <a:pt x="153168" y="518227"/>
                    <a:pt x="94455" y="520089"/>
                    <a:pt x="53450" y="518611"/>
                  </a:cubicBezTo>
                  <a:cubicBezTo>
                    <a:pt x="52682" y="541121"/>
                    <a:pt x="52134" y="565603"/>
                    <a:pt x="51751" y="592495"/>
                  </a:cubicBezTo>
                  <a:cubicBezTo>
                    <a:pt x="50215" y="711782"/>
                    <a:pt x="0" y="790157"/>
                    <a:pt x="0" y="790157"/>
                  </a:cubicBezTo>
                  <a:cubicBezTo>
                    <a:pt x="0" y="790157"/>
                    <a:pt x="138695" y="872805"/>
                    <a:pt x="270702" y="884142"/>
                  </a:cubicBezTo>
                  <a:cubicBezTo>
                    <a:pt x="402709" y="895479"/>
                    <a:pt x="496122" y="893343"/>
                    <a:pt x="496122" y="893343"/>
                  </a:cubicBezTo>
                  <a:cubicBezTo>
                    <a:pt x="539070" y="792921"/>
                    <a:pt x="575867" y="689984"/>
                    <a:pt x="606311" y="585101"/>
                  </a:cubicBezTo>
                  <a:cubicBezTo>
                    <a:pt x="509005" y="543476"/>
                    <a:pt x="478141" y="464115"/>
                    <a:pt x="478141" y="464115"/>
                  </a:cubicBezTo>
                  <a:close/>
                </a:path>
              </a:pathLst>
            </a:custGeom>
            <a:solidFill>
              <a:schemeClr val="accent2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406AA8F7-D451-D843-A037-D73004ADCCAC}"/>
                </a:ext>
              </a:extLst>
            </p:cNvPr>
            <p:cNvSpPr/>
            <p:nvPr/>
          </p:nvSpPr>
          <p:spPr>
            <a:xfrm>
              <a:off x="7660395" y="4888605"/>
              <a:ext cx="254317" cy="179548"/>
            </a:xfrm>
            <a:custGeom>
              <a:avLst/>
              <a:gdLst>
                <a:gd name="connsiteX0" fmla="*/ 217259 w 254317"/>
                <a:gd name="connsiteY0" fmla="*/ 0 h 179548"/>
                <a:gd name="connsiteX1" fmla="*/ 254318 w 254317"/>
                <a:gd name="connsiteY1" fmla="*/ 101542 h 179548"/>
                <a:gd name="connsiteX2" fmla="*/ 610 w 254317"/>
                <a:gd name="connsiteY2" fmla="*/ 179315 h 179548"/>
                <a:gd name="connsiteX3" fmla="*/ 117925 w 254317"/>
                <a:gd name="connsiteY3" fmla="*/ 51976 h 17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317" h="179548">
                  <a:moveTo>
                    <a:pt x="217259" y="0"/>
                  </a:moveTo>
                  <a:lnTo>
                    <a:pt x="254318" y="101542"/>
                  </a:lnTo>
                  <a:cubicBezTo>
                    <a:pt x="229868" y="125148"/>
                    <a:pt x="11081" y="183697"/>
                    <a:pt x="610" y="179315"/>
                  </a:cubicBezTo>
                  <a:cubicBezTo>
                    <a:pt x="-9861" y="174934"/>
                    <a:pt x="117925" y="51976"/>
                    <a:pt x="117925" y="51976"/>
                  </a:cubicBezTo>
                  <a:close/>
                </a:path>
              </a:pathLst>
            </a:custGeom>
            <a:solidFill>
              <a:srgbClr val="0C336B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F9902D2B-4DE5-3C4A-84EC-F9CE1E9619FF}"/>
                </a:ext>
              </a:extLst>
            </p:cNvPr>
            <p:cNvSpPr/>
            <p:nvPr/>
          </p:nvSpPr>
          <p:spPr>
            <a:xfrm>
              <a:off x="7117615" y="4557031"/>
              <a:ext cx="254378" cy="179548"/>
            </a:xfrm>
            <a:custGeom>
              <a:avLst/>
              <a:gdLst>
                <a:gd name="connsiteX0" fmla="*/ 217320 w 254378"/>
                <a:gd name="connsiteY0" fmla="*/ 0 h 179548"/>
                <a:gd name="connsiteX1" fmla="*/ 254378 w 254378"/>
                <a:gd name="connsiteY1" fmla="*/ 101542 h 179548"/>
                <a:gd name="connsiteX2" fmla="*/ 616 w 254378"/>
                <a:gd name="connsiteY2" fmla="*/ 179315 h 179548"/>
                <a:gd name="connsiteX3" fmla="*/ 117986 w 254378"/>
                <a:gd name="connsiteY3" fmla="*/ 51921 h 17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378" h="179548">
                  <a:moveTo>
                    <a:pt x="217320" y="0"/>
                  </a:moveTo>
                  <a:lnTo>
                    <a:pt x="254378" y="101542"/>
                  </a:lnTo>
                  <a:cubicBezTo>
                    <a:pt x="229929" y="125148"/>
                    <a:pt x="11141" y="183697"/>
                    <a:pt x="616" y="179315"/>
                  </a:cubicBezTo>
                  <a:cubicBezTo>
                    <a:pt x="-9909" y="174934"/>
                    <a:pt x="117986" y="51921"/>
                    <a:pt x="117986" y="51921"/>
                  </a:cubicBezTo>
                  <a:close/>
                </a:path>
              </a:pathLst>
            </a:custGeom>
            <a:solidFill>
              <a:srgbClr val="113B84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0B5A221D-67D1-2E4A-ACD4-61A4382D1F99}"/>
                </a:ext>
              </a:extLst>
            </p:cNvPr>
            <p:cNvSpPr/>
            <p:nvPr/>
          </p:nvSpPr>
          <p:spPr>
            <a:xfrm>
              <a:off x="7734829" y="2183378"/>
              <a:ext cx="448453" cy="271443"/>
            </a:xfrm>
            <a:custGeom>
              <a:avLst/>
              <a:gdLst>
                <a:gd name="connsiteX0" fmla="*/ 162341 w 448453"/>
                <a:gd name="connsiteY0" fmla="*/ 2957 h 271443"/>
                <a:gd name="connsiteX1" fmla="*/ 383321 w 448453"/>
                <a:gd name="connsiteY1" fmla="*/ 133637 h 271443"/>
                <a:gd name="connsiteX2" fmla="*/ 448228 w 448453"/>
                <a:gd name="connsiteY2" fmla="*/ 162556 h 271443"/>
                <a:gd name="connsiteX3" fmla="*/ 235799 w 448453"/>
                <a:gd name="connsiteY3" fmla="*/ 259662 h 271443"/>
                <a:gd name="connsiteX4" fmla="*/ 3033 w 448453"/>
                <a:gd name="connsiteY4" fmla="*/ 240328 h 271443"/>
                <a:gd name="connsiteX5" fmla="*/ 162341 w 448453"/>
                <a:gd name="connsiteY5" fmla="*/ 2957 h 27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453" h="271443">
                  <a:moveTo>
                    <a:pt x="162341" y="2957"/>
                  </a:moveTo>
                  <a:cubicBezTo>
                    <a:pt x="258152" y="-13742"/>
                    <a:pt x="351881" y="41687"/>
                    <a:pt x="383321" y="133637"/>
                  </a:cubicBezTo>
                  <a:cubicBezTo>
                    <a:pt x="421092" y="137690"/>
                    <a:pt x="445596" y="147494"/>
                    <a:pt x="448228" y="162556"/>
                  </a:cubicBezTo>
                  <a:cubicBezTo>
                    <a:pt x="453710" y="194705"/>
                    <a:pt x="358761" y="238192"/>
                    <a:pt x="235799" y="259662"/>
                  </a:cubicBezTo>
                  <a:cubicBezTo>
                    <a:pt x="112838" y="281131"/>
                    <a:pt x="8680" y="272423"/>
                    <a:pt x="3033" y="240328"/>
                  </a:cubicBezTo>
                  <a:cubicBezTo>
                    <a:pt x="-15770" y="132761"/>
                    <a:pt x="54729" y="21524"/>
                    <a:pt x="162341" y="2957"/>
                  </a:cubicBezTo>
                  <a:close/>
                </a:path>
              </a:pathLst>
            </a:custGeom>
            <a:solidFill>
              <a:srgbClr val="F9BA2D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02A93539-8364-6E45-BF0D-EC8FE7EB7CA5}"/>
                </a:ext>
              </a:extLst>
            </p:cNvPr>
            <p:cNvSpPr/>
            <p:nvPr/>
          </p:nvSpPr>
          <p:spPr>
            <a:xfrm>
              <a:off x="7735725" y="2324957"/>
              <a:ext cx="447558" cy="129864"/>
            </a:xfrm>
            <a:custGeom>
              <a:avLst/>
              <a:gdLst>
                <a:gd name="connsiteX0" fmla="*/ 0 w 447558"/>
                <a:gd name="connsiteY0" fmla="*/ 81332 h 129864"/>
                <a:gd name="connsiteX1" fmla="*/ 329908 w 447558"/>
                <a:gd name="connsiteY1" fmla="*/ 67914 h 129864"/>
                <a:gd name="connsiteX2" fmla="*/ 421567 w 447558"/>
                <a:gd name="connsiteY2" fmla="*/ 0 h 129864"/>
                <a:gd name="connsiteX3" fmla="*/ 447332 w 447558"/>
                <a:gd name="connsiteY3" fmla="*/ 20977 h 129864"/>
                <a:gd name="connsiteX4" fmla="*/ 234904 w 447558"/>
                <a:gd name="connsiteY4" fmla="*/ 118083 h 129864"/>
                <a:gd name="connsiteX5" fmla="*/ 2138 w 447558"/>
                <a:gd name="connsiteY5" fmla="*/ 98749 h 129864"/>
                <a:gd name="connsiteX6" fmla="*/ 0 w 447558"/>
                <a:gd name="connsiteY6" fmla="*/ 81332 h 12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7558" h="129864">
                  <a:moveTo>
                    <a:pt x="0" y="81332"/>
                  </a:moveTo>
                  <a:cubicBezTo>
                    <a:pt x="104816" y="118904"/>
                    <a:pt x="224105" y="99954"/>
                    <a:pt x="329908" y="67914"/>
                  </a:cubicBezTo>
                  <a:cubicBezTo>
                    <a:pt x="435710" y="35874"/>
                    <a:pt x="422389" y="1917"/>
                    <a:pt x="421567" y="0"/>
                  </a:cubicBezTo>
                  <a:cubicBezTo>
                    <a:pt x="436533" y="5148"/>
                    <a:pt x="445798" y="12159"/>
                    <a:pt x="447332" y="20977"/>
                  </a:cubicBezTo>
                  <a:cubicBezTo>
                    <a:pt x="452814" y="53126"/>
                    <a:pt x="357866" y="96613"/>
                    <a:pt x="234904" y="118083"/>
                  </a:cubicBezTo>
                  <a:cubicBezTo>
                    <a:pt x="111943" y="139552"/>
                    <a:pt x="7785" y="130844"/>
                    <a:pt x="2138" y="98749"/>
                  </a:cubicBezTo>
                  <a:cubicBezTo>
                    <a:pt x="1151" y="92944"/>
                    <a:pt x="493" y="87138"/>
                    <a:pt x="0" y="81332"/>
                  </a:cubicBezTo>
                  <a:close/>
                </a:path>
              </a:pathLst>
            </a:custGeom>
            <a:solidFill>
              <a:srgbClr val="FFDF5A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5B78CCE6-6A8C-334A-971E-9729474C073F}"/>
                </a:ext>
              </a:extLst>
            </p:cNvPr>
            <p:cNvSpPr/>
            <p:nvPr/>
          </p:nvSpPr>
          <p:spPr>
            <a:xfrm>
              <a:off x="7823875" y="2174010"/>
              <a:ext cx="294274" cy="152042"/>
            </a:xfrm>
            <a:custGeom>
              <a:avLst/>
              <a:gdLst>
                <a:gd name="connsiteX0" fmla="*/ 294275 w 294274"/>
                <a:gd name="connsiteY0" fmla="*/ 143005 h 152042"/>
                <a:gd name="connsiteX1" fmla="*/ 156073 w 294274"/>
                <a:gd name="connsiteY1" fmla="*/ 6903 h 152042"/>
                <a:gd name="connsiteX2" fmla="*/ 0 w 294274"/>
                <a:gd name="connsiteY2" fmla="*/ 42449 h 152042"/>
                <a:gd name="connsiteX3" fmla="*/ 155361 w 294274"/>
                <a:gd name="connsiteY3" fmla="*/ 34781 h 152042"/>
                <a:gd name="connsiteX4" fmla="*/ 271744 w 294274"/>
                <a:gd name="connsiteY4" fmla="*/ 152042 h 152042"/>
                <a:gd name="connsiteX5" fmla="*/ 294275 w 294274"/>
                <a:gd name="connsiteY5" fmla="*/ 143005 h 15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274" h="152042">
                  <a:moveTo>
                    <a:pt x="294275" y="143005"/>
                  </a:moveTo>
                  <a:cubicBezTo>
                    <a:pt x="294275" y="143005"/>
                    <a:pt x="257436" y="34288"/>
                    <a:pt x="156073" y="6903"/>
                  </a:cubicBezTo>
                  <a:cubicBezTo>
                    <a:pt x="54711" y="-20482"/>
                    <a:pt x="0" y="42449"/>
                    <a:pt x="0" y="42449"/>
                  </a:cubicBezTo>
                  <a:cubicBezTo>
                    <a:pt x="0" y="42449"/>
                    <a:pt x="92482" y="13311"/>
                    <a:pt x="155361" y="34781"/>
                  </a:cubicBezTo>
                  <a:cubicBezTo>
                    <a:pt x="225859" y="58825"/>
                    <a:pt x="271744" y="152042"/>
                    <a:pt x="271744" y="152042"/>
                  </a:cubicBezTo>
                  <a:cubicBezTo>
                    <a:pt x="279593" y="149952"/>
                    <a:pt x="287159" y="146918"/>
                    <a:pt x="294275" y="143005"/>
                  </a:cubicBezTo>
                  <a:close/>
                </a:path>
              </a:pathLst>
            </a:custGeom>
            <a:solidFill>
              <a:srgbClr val="FFDF5A"/>
            </a:solidFill>
            <a:ln w="54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631D152F-D7F7-4B46-9EDA-631C9C1EB719}"/>
              </a:ext>
            </a:extLst>
          </p:cNvPr>
          <p:cNvGrpSpPr/>
          <p:nvPr/>
        </p:nvGrpSpPr>
        <p:grpSpPr>
          <a:xfrm flipH="1">
            <a:off x="1192741" y="2626911"/>
            <a:ext cx="2504182" cy="623829"/>
            <a:chOff x="795056" y="4595000"/>
            <a:chExt cx="2504182" cy="623829"/>
          </a:xfrm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8657C33A-6981-964C-867F-5B5C80DEC4CA}"/>
                </a:ext>
              </a:extLst>
            </p:cNvPr>
            <p:cNvSpPr txBox="1"/>
            <p:nvPr/>
          </p:nvSpPr>
          <p:spPr>
            <a:xfrm>
              <a:off x="2181623" y="4595000"/>
              <a:ext cx="11176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UI/UX Tools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B26418D8-141D-AC42-A5DF-C0C7DC93248D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5C6C1EAE-BC40-234E-A59D-A598F06F7E3B}"/>
              </a:ext>
            </a:extLst>
          </p:cNvPr>
          <p:cNvSpPr>
            <a:spLocks noChangeAspect="1"/>
          </p:cNvSpPr>
          <p:nvPr/>
        </p:nvSpPr>
        <p:spPr>
          <a:xfrm>
            <a:off x="599087" y="2692071"/>
            <a:ext cx="493508" cy="493508"/>
          </a:xfrm>
          <a:prstGeom prst="ellipse">
            <a:avLst/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EA1FF8F7-F1A6-0E41-BA98-4C253E44C69C}"/>
              </a:ext>
            </a:extLst>
          </p:cNvPr>
          <p:cNvGrpSpPr/>
          <p:nvPr/>
        </p:nvGrpSpPr>
        <p:grpSpPr>
          <a:xfrm flipH="1">
            <a:off x="1192741" y="3472156"/>
            <a:ext cx="2504182" cy="623829"/>
            <a:chOff x="795056" y="4595000"/>
            <a:chExt cx="2504182" cy="623829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AD8C4B9C-553C-244C-9475-1A0A635BF5F5}"/>
                </a:ext>
              </a:extLst>
            </p:cNvPr>
            <p:cNvSpPr txBox="1"/>
            <p:nvPr/>
          </p:nvSpPr>
          <p:spPr>
            <a:xfrm>
              <a:off x="2066207" y="4595000"/>
              <a:ext cx="12330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Design Tools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5C52279A-890A-374D-8333-D45A41B62AA2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sp>
        <p:nvSpPr>
          <p:cNvPr id="142" name="Oval 141">
            <a:extLst>
              <a:ext uri="{FF2B5EF4-FFF2-40B4-BE49-F238E27FC236}">
                <a16:creationId xmlns:a16="http://schemas.microsoft.com/office/drawing/2014/main" id="{4506218E-0028-344C-8960-B8E433E37BDF}"/>
              </a:ext>
            </a:extLst>
          </p:cNvPr>
          <p:cNvSpPr>
            <a:spLocks noChangeAspect="1"/>
          </p:cNvSpPr>
          <p:nvPr/>
        </p:nvSpPr>
        <p:spPr>
          <a:xfrm>
            <a:off x="599087" y="3537316"/>
            <a:ext cx="493508" cy="493508"/>
          </a:xfrm>
          <a:prstGeom prst="ellipse">
            <a:avLst/>
          </a:prstGeom>
          <a:noFill/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6ECCF4A5-81AA-4444-B7CE-7EEB1FEA5394}"/>
              </a:ext>
            </a:extLst>
          </p:cNvPr>
          <p:cNvGrpSpPr/>
          <p:nvPr/>
        </p:nvGrpSpPr>
        <p:grpSpPr>
          <a:xfrm flipH="1">
            <a:off x="1192741" y="4317401"/>
            <a:ext cx="2504182" cy="623829"/>
            <a:chOff x="795056" y="4595000"/>
            <a:chExt cx="2504182" cy="623829"/>
          </a:xfrm>
        </p:grpSpPr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76A37A22-8CB5-3A41-A0DB-6F5098575901}"/>
                </a:ext>
              </a:extLst>
            </p:cNvPr>
            <p:cNvSpPr txBox="1"/>
            <p:nvPr/>
          </p:nvSpPr>
          <p:spPr>
            <a:xfrm>
              <a:off x="1503553" y="4595000"/>
              <a:ext cx="17956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3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Development Tools </a:t>
              </a: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668AFBE9-7774-5443-AE42-84BB6B40F245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sp>
        <p:nvSpPr>
          <p:cNvPr id="147" name="Oval 146">
            <a:extLst>
              <a:ext uri="{FF2B5EF4-FFF2-40B4-BE49-F238E27FC236}">
                <a16:creationId xmlns:a16="http://schemas.microsoft.com/office/drawing/2014/main" id="{1D03D99A-F57E-DE44-A541-0C4315539903}"/>
              </a:ext>
            </a:extLst>
          </p:cNvPr>
          <p:cNvSpPr>
            <a:spLocks noChangeAspect="1"/>
          </p:cNvSpPr>
          <p:nvPr/>
        </p:nvSpPr>
        <p:spPr>
          <a:xfrm>
            <a:off x="599087" y="4382561"/>
            <a:ext cx="493508" cy="493508"/>
          </a:xfrm>
          <a:prstGeom prst="ellipse">
            <a:avLst/>
          </a:prstGeom>
          <a:noFill/>
          <a:ln w="22225" cap="rnd">
            <a:solidFill>
              <a:schemeClr val="accent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767E2D2C-24D5-DF4C-9FBC-58882AC11FFB}"/>
              </a:ext>
            </a:extLst>
          </p:cNvPr>
          <p:cNvGrpSpPr/>
          <p:nvPr/>
        </p:nvGrpSpPr>
        <p:grpSpPr>
          <a:xfrm flipH="1">
            <a:off x="1192741" y="5162647"/>
            <a:ext cx="2504182" cy="623829"/>
            <a:chOff x="795056" y="4595000"/>
            <a:chExt cx="2504182" cy="623829"/>
          </a:xfrm>
        </p:grpSpPr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66582EB5-E1F8-F144-B561-4765CDEB780F}"/>
                </a:ext>
              </a:extLst>
            </p:cNvPr>
            <p:cNvSpPr txBox="1"/>
            <p:nvPr/>
          </p:nvSpPr>
          <p:spPr>
            <a:xfrm>
              <a:off x="1335238" y="4595000"/>
              <a:ext cx="19639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4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SEO / Marketing Tools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28C433D6-A3D9-7541-BBDB-B7814FE59E6A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sp>
        <p:nvSpPr>
          <p:cNvPr id="152" name="Oval 151">
            <a:extLst>
              <a:ext uri="{FF2B5EF4-FFF2-40B4-BE49-F238E27FC236}">
                <a16:creationId xmlns:a16="http://schemas.microsoft.com/office/drawing/2014/main" id="{3498D3D8-2F27-5146-BF0B-29159AAEF995}"/>
              </a:ext>
            </a:extLst>
          </p:cNvPr>
          <p:cNvSpPr>
            <a:spLocks noChangeAspect="1"/>
          </p:cNvSpPr>
          <p:nvPr/>
        </p:nvSpPr>
        <p:spPr>
          <a:xfrm>
            <a:off x="599087" y="5227807"/>
            <a:ext cx="493508" cy="493508"/>
          </a:xfrm>
          <a:prstGeom prst="ellipse">
            <a:avLst/>
          </a:prstGeom>
          <a:noFill/>
          <a:ln w="22225" cap="rnd">
            <a:solidFill>
              <a:schemeClr val="accent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grpSp>
        <p:nvGrpSpPr>
          <p:cNvPr id="155" name="Graphic 189">
            <a:extLst>
              <a:ext uri="{FF2B5EF4-FFF2-40B4-BE49-F238E27FC236}">
                <a16:creationId xmlns:a16="http://schemas.microsoft.com/office/drawing/2014/main" id="{CB6FA22F-BE82-824D-94AB-D88764E81B1B}"/>
              </a:ext>
            </a:extLst>
          </p:cNvPr>
          <p:cNvGrpSpPr>
            <a:grpSpLocks noChangeAspect="1"/>
          </p:cNvGrpSpPr>
          <p:nvPr/>
        </p:nvGrpSpPr>
        <p:grpSpPr>
          <a:xfrm>
            <a:off x="692126" y="2802791"/>
            <a:ext cx="307431" cy="272069"/>
            <a:chOff x="3657600" y="1271082"/>
            <a:chExt cx="4876800" cy="4315834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C668EB02-A878-064A-A3F3-52481D2A735F}"/>
                </a:ext>
              </a:extLst>
            </p:cNvPr>
            <p:cNvSpPr/>
            <p:nvPr/>
          </p:nvSpPr>
          <p:spPr>
            <a:xfrm>
              <a:off x="3657600" y="1271082"/>
              <a:ext cx="3475005" cy="934459"/>
            </a:xfrm>
            <a:custGeom>
              <a:avLst/>
              <a:gdLst>
                <a:gd name="connsiteX0" fmla="*/ 2695413 w 3475005"/>
                <a:gd name="connsiteY0" fmla="*/ 934460 h 934459"/>
                <a:gd name="connsiteX1" fmla="*/ 3475006 w 3475005"/>
                <a:gd name="connsiteY1" fmla="*/ 0 h 934459"/>
                <a:gd name="connsiteX2" fmla="*/ 0 w 3475005"/>
                <a:gd name="connsiteY2" fmla="*/ 0 h 934459"/>
                <a:gd name="connsiteX3" fmla="*/ 0 w 3475005"/>
                <a:gd name="connsiteY3" fmla="*/ 934460 h 934459"/>
                <a:gd name="connsiteX4" fmla="*/ 1822447 w 3475005"/>
                <a:gd name="connsiteY4" fmla="*/ 319049 h 934459"/>
                <a:gd name="connsiteX5" fmla="*/ 2108197 w 3475005"/>
                <a:gd name="connsiteY5" fmla="*/ 319049 h 934459"/>
                <a:gd name="connsiteX6" fmla="*/ 2108197 w 3475005"/>
                <a:gd name="connsiteY6" fmla="*/ 606390 h 934459"/>
                <a:gd name="connsiteX7" fmla="*/ 1822447 w 3475005"/>
                <a:gd name="connsiteY7" fmla="*/ 606390 h 934459"/>
                <a:gd name="connsiteX8" fmla="*/ 1208084 w 3475005"/>
                <a:gd name="connsiteY8" fmla="*/ 319049 h 934459"/>
                <a:gd name="connsiteX9" fmla="*/ 1493834 w 3475005"/>
                <a:gd name="connsiteY9" fmla="*/ 319049 h 934459"/>
                <a:gd name="connsiteX10" fmla="*/ 1493834 w 3475005"/>
                <a:gd name="connsiteY10" fmla="*/ 606390 h 934459"/>
                <a:gd name="connsiteX11" fmla="*/ 1208084 w 3475005"/>
                <a:gd name="connsiteY11" fmla="*/ 606390 h 934459"/>
                <a:gd name="connsiteX12" fmla="*/ 593722 w 3475005"/>
                <a:gd name="connsiteY12" fmla="*/ 319049 h 934459"/>
                <a:gd name="connsiteX13" fmla="*/ 879472 w 3475005"/>
                <a:gd name="connsiteY13" fmla="*/ 319049 h 934459"/>
                <a:gd name="connsiteX14" fmla="*/ 879472 w 3475005"/>
                <a:gd name="connsiteY14" fmla="*/ 606390 h 934459"/>
                <a:gd name="connsiteX15" fmla="*/ 593722 w 3475005"/>
                <a:gd name="connsiteY15" fmla="*/ 606390 h 934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75005" h="934459">
                  <a:moveTo>
                    <a:pt x="2695413" y="934460"/>
                  </a:moveTo>
                  <a:lnTo>
                    <a:pt x="3475006" y="0"/>
                  </a:lnTo>
                  <a:lnTo>
                    <a:pt x="0" y="0"/>
                  </a:lnTo>
                  <a:lnTo>
                    <a:pt x="0" y="934460"/>
                  </a:lnTo>
                  <a:close/>
                  <a:moveTo>
                    <a:pt x="1822447" y="319049"/>
                  </a:moveTo>
                  <a:lnTo>
                    <a:pt x="2108197" y="319049"/>
                  </a:lnTo>
                  <a:lnTo>
                    <a:pt x="2108197" y="606390"/>
                  </a:lnTo>
                  <a:lnTo>
                    <a:pt x="1822447" y="606390"/>
                  </a:lnTo>
                  <a:close/>
                  <a:moveTo>
                    <a:pt x="1208084" y="319049"/>
                  </a:moveTo>
                  <a:lnTo>
                    <a:pt x="1493834" y="319049"/>
                  </a:lnTo>
                  <a:lnTo>
                    <a:pt x="1493834" y="606390"/>
                  </a:lnTo>
                  <a:lnTo>
                    <a:pt x="1208084" y="606390"/>
                  </a:lnTo>
                  <a:close/>
                  <a:moveTo>
                    <a:pt x="593722" y="319049"/>
                  </a:moveTo>
                  <a:lnTo>
                    <a:pt x="879472" y="319049"/>
                  </a:lnTo>
                  <a:lnTo>
                    <a:pt x="879472" y="606390"/>
                  </a:lnTo>
                  <a:lnTo>
                    <a:pt x="593722" y="6063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C680EBAC-CFD4-2342-AF93-AA7C82A19552}"/>
                </a:ext>
              </a:extLst>
            </p:cNvPr>
            <p:cNvSpPr/>
            <p:nvPr/>
          </p:nvSpPr>
          <p:spPr>
            <a:xfrm>
              <a:off x="3657600" y="1271082"/>
              <a:ext cx="4876800" cy="4315834"/>
            </a:xfrm>
            <a:custGeom>
              <a:avLst/>
              <a:gdLst>
                <a:gd name="connsiteX0" fmla="*/ 3847138 w 4876800"/>
                <a:gd name="connsiteY0" fmla="*/ 0 h 4315834"/>
                <a:gd name="connsiteX1" fmla="*/ 2829154 w 4876800"/>
                <a:gd name="connsiteY1" fmla="*/ 1220210 h 4315834"/>
                <a:gd name="connsiteX2" fmla="*/ 0 w 4876800"/>
                <a:gd name="connsiteY2" fmla="*/ 1220210 h 4315834"/>
                <a:gd name="connsiteX3" fmla="*/ 0 w 4876800"/>
                <a:gd name="connsiteY3" fmla="*/ 4315835 h 4315834"/>
                <a:gd name="connsiteX4" fmla="*/ 4876800 w 4876800"/>
                <a:gd name="connsiteY4" fmla="*/ 4315835 h 4315834"/>
                <a:gd name="connsiteX5" fmla="*/ 4876800 w 4876800"/>
                <a:gd name="connsiteY5" fmla="*/ 0 h 4315834"/>
                <a:gd name="connsiteX6" fmla="*/ 2234546 w 4876800"/>
                <a:gd name="connsiteY6" fmla="*/ 2962780 h 4315834"/>
                <a:gd name="connsiteX7" fmla="*/ 1705909 w 4876800"/>
                <a:gd name="connsiteY7" fmla="*/ 3491417 h 4315834"/>
                <a:gd name="connsiteX8" fmla="*/ 1177271 w 4876800"/>
                <a:gd name="connsiteY8" fmla="*/ 2962780 h 4315834"/>
                <a:gd name="connsiteX9" fmla="*/ 1177271 w 4876800"/>
                <a:gd name="connsiteY9" fmla="*/ 2072192 h 4315834"/>
                <a:gd name="connsiteX10" fmla="*/ 1463021 w 4876800"/>
                <a:gd name="connsiteY10" fmla="*/ 2072192 h 4315834"/>
                <a:gd name="connsiteX11" fmla="*/ 1463021 w 4876800"/>
                <a:gd name="connsiteY11" fmla="*/ 2962780 h 4315834"/>
                <a:gd name="connsiteX12" fmla="*/ 1705909 w 4876800"/>
                <a:gd name="connsiteY12" fmla="*/ 3205667 h 4315834"/>
                <a:gd name="connsiteX13" fmla="*/ 1948796 w 4876800"/>
                <a:gd name="connsiteY13" fmla="*/ 2962780 h 4315834"/>
                <a:gd name="connsiteX14" fmla="*/ 1948796 w 4876800"/>
                <a:gd name="connsiteY14" fmla="*/ 2072192 h 4315834"/>
                <a:gd name="connsiteX15" fmla="*/ 2234546 w 4876800"/>
                <a:gd name="connsiteY15" fmla="*/ 2072192 h 4315834"/>
                <a:gd name="connsiteX16" fmla="*/ 3640465 w 4876800"/>
                <a:gd name="connsiteY16" fmla="*/ 3496180 h 4315834"/>
                <a:gd name="connsiteX17" fmla="*/ 3313614 w 4876800"/>
                <a:gd name="connsiteY17" fmla="*/ 3496180 h 4315834"/>
                <a:gd name="connsiteX18" fmla="*/ 3080385 w 4876800"/>
                <a:gd name="connsiteY18" fmla="*/ 3076137 h 4315834"/>
                <a:gd name="connsiteX19" fmla="*/ 2847156 w 4876800"/>
                <a:gd name="connsiteY19" fmla="*/ 3496180 h 4315834"/>
                <a:gd name="connsiteX20" fmla="*/ 2520306 w 4876800"/>
                <a:gd name="connsiteY20" fmla="*/ 3496180 h 4315834"/>
                <a:gd name="connsiteX21" fmla="*/ 2916965 w 4876800"/>
                <a:gd name="connsiteY21" fmla="*/ 2781805 h 4315834"/>
                <a:gd name="connsiteX22" fmla="*/ 2520306 w 4876800"/>
                <a:gd name="connsiteY22" fmla="*/ 2067430 h 4315834"/>
                <a:gd name="connsiteX23" fmla="*/ 2847156 w 4876800"/>
                <a:gd name="connsiteY23" fmla="*/ 2067430 h 4315834"/>
                <a:gd name="connsiteX24" fmla="*/ 3080385 w 4876800"/>
                <a:gd name="connsiteY24" fmla="*/ 2487473 h 4315834"/>
                <a:gd name="connsiteX25" fmla="*/ 3313614 w 4876800"/>
                <a:gd name="connsiteY25" fmla="*/ 2067430 h 4315834"/>
                <a:gd name="connsiteX26" fmla="*/ 3640465 w 4876800"/>
                <a:gd name="connsiteY26" fmla="*/ 2067430 h 4315834"/>
                <a:gd name="connsiteX27" fmla="*/ 3243806 w 4876800"/>
                <a:gd name="connsiteY27" fmla="*/ 2781805 h 431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76800" h="4315834">
                  <a:moveTo>
                    <a:pt x="3847138" y="0"/>
                  </a:moveTo>
                  <a:lnTo>
                    <a:pt x="2829154" y="1220210"/>
                  </a:lnTo>
                  <a:lnTo>
                    <a:pt x="0" y="1220210"/>
                  </a:lnTo>
                  <a:lnTo>
                    <a:pt x="0" y="4315835"/>
                  </a:lnTo>
                  <a:lnTo>
                    <a:pt x="4876800" y="4315835"/>
                  </a:lnTo>
                  <a:lnTo>
                    <a:pt x="4876800" y="0"/>
                  </a:lnTo>
                  <a:close/>
                  <a:moveTo>
                    <a:pt x="2234546" y="2962780"/>
                  </a:moveTo>
                  <a:cubicBezTo>
                    <a:pt x="2234546" y="3254273"/>
                    <a:pt x="1997402" y="3491417"/>
                    <a:pt x="1705909" y="3491417"/>
                  </a:cubicBezTo>
                  <a:cubicBezTo>
                    <a:pt x="1414415" y="3491417"/>
                    <a:pt x="1177271" y="3254273"/>
                    <a:pt x="1177271" y="2962780"/>
                  </a:cubicBezTo>
                  <a:lnTo>
                    <a:pt x="1177271" y="2072192"/>
                  </a:lnTo>
                  <a:lnTo>
                    <a:pt x="1463021" y="2072192"/>
                  </a:lnTo>
                  <a:lnTo>
                    <a:pt x="1463021" y="2962780"/>
                  </a:lnTo>
                  <a:cubicBezTo>
                    <a:pt x="1463021" y="3096711"/>
                    <a:pt x="1571978" y="3205667"/>
                    <a:pt x="1705909" y="3205667"/>
                  </a:cubicBezTo>
                  <a:cubicBezTo>
                    <a:pt x="1839840" y="3205667"/>
                    <a:pt x="1948796" y="3096711"/>
                    <a:pt x="1948796" y="2962780"/>
                  </a:cubicBezTo>
                  <a:lnTo>
                    <a:pt x="1948796" y="2072192"/>
                  </a:lnTo>
                  <a:lnTo>
                    <a:pt x="2234546" y="2072192"/>
                  </a:lnTo>
                  <a:close/>
                  <a:moveTo>
                    <a:pt x="3640465" y="3496180"/>
                  </a:moveTo>
                  <a:lnTo>
                    <a:pt x="3313614" y="3496180"/>
                  </a:lnTo>
                  <a:lnTo>
                    <a:pt x="3080385" y="3076137"/>
                  </a:lnTo>
                  <a:lnTo>
                    <a:pt x="2847156" y="3496180"/>
                  </a:lnTo>
                  <a:lnTo>
                    <a:pt x="2520306" y="3496180"/>
                  </a:lnTo>
                  <a:lnTo>
                    <a:pt x="2916965" y="2781805"/>
                  </a:lnTo>
                  <a:lnTo>
                    <a:pt x="2520306" y="2067430"/>
                  </a:lnTo>
                  <a:lnTo>
                    <a:pt x="2847156" y="2067430"/>
                  </a:lnTo>
                  <a:lnTo>
                    <a:pt x="3080385" y="2487473"/>
                  </a:lnTo>
                  <a:lnTo>
                    <a:pt x="3313614" y="2067430"/>
                  </a:lnTo>
                  <a:lnTo>
                    <a:pt x="3640465" y="2067430"/>
                  </a:lnTo>
                  <a:lnTo>
                    <a:pt x="3243806" y="27818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66" name="Graphic 38">
            <a:extLst>
              <a:ext uri="{FF2B5EF4-FFF2-40B4-BE49-F238E27FC236}">
                <a16:creationId xmlns:a16="http://schemas.microsoft.com/office/drawing/2014/main" id="{BE422D27-CACB-A043-9E30-17304D4DC2FD}"/>
              </a:ext>
            </a:extLst>
          </p:cNvPr>
          <p:cNvGrpSpPr>
            <a:grpSpLocks noChangeAspect="1"/>
          </p:cNvGrpSpPr>
          <p:nvPr/>
        </p:nvGrpSpPr>
        <p:grpSpPr>
          <a:xfrm>
            <a:off x="661691" y="4445165"/>
            <a:ext cx="368300" cy="368300"/>
            <a:chOff x="624498" y="561649"/>
            <a:chExt cx="717713" cy="717713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D2BC8057-CEBC-A449-8903-3741E8316594}"/>
                </a:ext>
              </a:extLst>
            </p:cNvPr>
            <p:cNvSpPr/>
            <p:nvPr/>
          </p:nvSpPr>
          <p:spPr>
            <a:xfrm>
              <a:off x="624498" y="579943"/>
              <a:ext cx="276151" cy="680650"/>
            </a:xfrm>
            <a:custGeom>
              <a:avLst/>
              <a:gdLst>
                <a:gd name="connsiteX0" fmla="*/ 36806 w 276151"/>
                <a:gd name="connsiteY0" fmla="*/ 256644 h 680650"/>
                <a:gd name="connsiteX1" fmla="*/ 45823 w 276151"/>
                <a:gd name="connsiteY1" fmla="*/ 258117 h 680650"/>
                <a:gd name="connsiteX2" fmla="*/ 71771 w 276151"/>
                <a:gd name="connsiteY2" fmla="*/ 239346 h 680650"/>
                <a:gd name="connsiteX3" fmla="*/ 84653 w 276151"/>
                <a:gd name="connsiteY3" fmla="*/ 207877 h 680650"/>
                <a:gd name="connsiteX4" fmla="*/ 74308 w 276151"/>
                <a:gd name="connsiteY4" fmla="*/ 170234 h 680650"/>
                <a:gd name="connsiteX5" fmla="*/ 36665 w 276151"/>
                <a:gd name="connsiteY5" fmla="*/ 180579 h 680650"/>
                <a:gd name="connsiteX6" fmla="*/ 34966 w 276151"/>
                <a:gd name="connsiteY6" fmla="*/ 184137 h 680650"/>
                <a:gd name="connsiteX7" fmla="*/ 19507 w 276151"/>
                <a:gd name="connsiteY7" fmla="*/ 220943 h 680650"/>
                <a:gd name="connsiteX8" fmla="*/ 36305 w 276151"/>
                <a:gd name="connsiteY8" fmla="*/ 256470 h 680650"/>
                <a:gd name="connsiteX9" fmla="*/ 36806 w 276151"/>
                <a:gd name="connsiteY9" fmla="*/ 256644 h 680650"/>
                <a:gd name="connsiteX10" fmla="*/ 29997 w 276151"/>
                <a:gd name="connsiteY10" fmla="*/ 385465 h 680650"/>
                <a:gd name="connsiteX11" fmla="*/ 55209 w 276151"/>
                <a:gd name="connsiteY11" fmla="*/ 356940 h 680650"/>
                <a:gd name="connsiteX12" fmla="*/ 55209 w 276151"/>
                <a:gd name="connsiteY12" fmla="*/ 338537 h 680650"/>
                <a:gd name="connsiteX13" fmla="*/ 55209 w 276151"/>
                <a:gd name="connsiteY13" fmla="*/ 322895 h 680650"/>
                <a:gd name="connsiteX14" fmla="*/ 29445 w 276151"/>
                <a:gd name="connsiteY14" fmla="*/ 294554 h 680650"/>
                <a:gd name="connsiteX15" fmla="*/ 0 w 276151"/>
                <a:gd name="connsiteY15" fmla="*/ 320134 h 680650"/>
                <a:gd name="connsiteX16" fmla="*/ 0 w 276151"/>
                <a:gd name="connsiteY16" fmla="*/ 338537 h 680650"/>
                <a:gd name="connsiteX17" fmla="*/ 0 w 276151"/>
                <a:gd name="connsiteY17" fmla="*/ 360253 h 680650"/>
                <a:gd name="connsiteX18" fmla="*/ 28156 w 276151"/>
                <a:gd name="connsiteY18" fmla="*/ 386569 h 680650"/>
                <a:gd name="connsiteX19" fmla="*/ 111338 w 276151"/>
                <a:gd name="connsiteY19" fmla="*/ 147331 h 680650"/>
                <a:gd name="connsiteX20" fmla="*/ 131949 w 276151"/>
                <a:gd name="connsiteY20" fmla="*/ 138314 h 680650"/>
                <a:gd name="connsiteX21" fmla="*/ 156057 w 276151"/>
                <a:gd name="connsiteY21" fmla="*/ 113654 h 680650"/>
                <a:gd name="connsiteX22" fmla="*/ 158265 w 276151"/>
                <a:gd name="connsiteY22" fmla="*/ 74640 h 680650"/>
                <a:gd name="connsiteX23" fmla="*/ 119251 w 276151"/>
                <a:gd name="connsiteY23" fmla="*/ 72431 h 680650"/>
                <a:gd name="connsiteX24" fmla="*/ 90726 w 276151"/>
                <a:gd name="connsiteY24" fmla="*/ 100772 h 680650"/>
                <a:gd name="connsiteX25" fmla="*/ 92894 w 276151"/>
                <a:gd name="connsiteY25" fmla="*/ 139750 h 680650"/>
                <a:gd name="connsiteX26" fmla="*/ 92935 w 276151"/>
                <a:gd name="connsiteY26" fmla="*/ 139786 h 680650"/>
                <a:gd name="connsiteX27" fmla="*/ 111338 w 276151"/>
                <a:gd name="connsiteY27" fmla="*/ 147331 h 680650"/>
                <a:gd name="connsiteX28" fmla="*/ 132869 w 276151"/>
                <a:gd name="connsiteY28" fmla="*/ 542257 h 680650"/>
                <a:gd name="connsiteX29" fmla="*/ 93855 w 276151"/>
                <a:gd name="connsiteY29" fmla="*/ 540049 h 680650"/>
                <a:gd name="connsiteX30" fmla="*/ 91646 w 276151"/>
                <a:gd name="connsiteY30" fmla="*/ 579063 h 680650"/>
                <a:gd name="connsiteX31" fmla="*/ 119987 w 276151"/>
                <a:gd name="connsiteY31" fmla="*/ 607404 h 680650"/>
                <a:gd name="connsiteX32" fmla="*/ 158793 w 276151"/>
                <a:gd name="connsiteY32" fmla="*/ 603148 h 680650"/>
                <a:gd name="connsiteX33" fmla="*/ 156793 w 276151"/>
                <a:gd name="connsiteY33" fmla="*/ 566365 h 680650"/>
                <a:gd name="connsiteX34" fmla="*/ 132869 w 276151"/>
                <a:gd name="connsiteY34" fmla="*/ 542257 h 680650"/>
                <a:gd name="connsiteX35" fmla="*/ 214762 w 276151"/>
                <a:gd name="connsiteY35" fmla="*/ 69487 h 680650"/>
                <a:gd name="connsiteX36" fmla="*/ 226724 w 276151"/>
                <a:gd name="connsiteY36" fmla="*/ 66726 h 680650"/>
                <a:gd name="connsiteX37" fmla="*/ 257641 w 276151"/>
                <a:gd name="connsiteY37" fmla="*/ 53844 h 680650"/>
                <a:gd name="connsiteX38" fmla="*/ 274571 w 276151"/>
                <a:gd name="connsiteY38" fmla="*/ 18511 h 680650"/>
                <a:gd name="connsiteX39" fmla="*/ 239238 w 276151"/>
                <a:gd name="connsiteY39" fmla="*/ 1580 h 680650"/>
                <a:gd name="connsiteX40" fmla="*/ 202432 w 276151"/>
                <a:gd name="connsiteY40" fmla="*/ 16855 h 680650"/>
                <a:gd name="connsiteX41" fmla="*/ 190024 w 276151"/>
                <a:gd name="connsiteY41" fmla="*/ 54143 h 680650"/>
                <a:gd name="connsiteX42" fmla="*/ 214394 w 276151"/>
                <a:gd name="connsiteY42" fmla="*/ 69487 h 680650"/>
                <a:gd name="connsiteX43" fmla="*/ 258745 w 276151"/>
                <a:gd name="connsiteY43" fmla="*/ 627095 h 680650"/>
                <a:gd name="connsiteX44" fmla="*/ 227276 w 276151"/>
                <a:gd name="connsiteY44" fmla="*/ 614029 h 680650"/>
                <a:gd name="connsiteX45" fmla="*/ 190102 w 276151"/>
                <a:gd name="connsiteY45" fmla="*/ 626359 h 680650"/>
                <a:gd name="connsiteX46" fmla="*/ 202432 w 276151"/>
                <a:gd name="connsiteY46" fmla="*/ 663532 h 680650"/>
                <a:gd name="connsiteX47" fmla="*/ 239238 w 276151"/>
                <a:gd name="connsiteY47" fmla="*/ 679175 h 680650"/>
                <a:gd name="connsiteX48" fmla="*/ 248439 w 276151"/>
                <a:gd name="connsiteY48" fmla="*/ 680647 h 680650"/>
                <a:gd name="connsiteX49" fmla="*/ 275828 w 276151"/>
                <a:gd name="connsiteY49" fmla="*/ 652829 h 680650"/>
                <a:gd name="connsiteX50" fmla="*/ 257641 w 276151"/>
                <a:gd name="connsiteY50" fmla="*/ 627095 h 680650"/>
                <a:gd name="connsiteX51" fmla="*/ 85573 w 276151"/>
                <a:gd name="connsiteY51" fmla="*/ 471590 h 680650"/>
                <a:gd name="connsiteX52" fmla="*/ 72507 w 276151"/>
                <a:gd name="connsiteY52" fmla="*/ 440305 h 680650"/>
                <a:gd name="connsiteX53" fmla="*/ 37794 w 276151"/>
                <a:gd name="connsiteY53" fmla="*/ 423022 h 680650"/>
                <a:gd name="connsiteX54" fmla="*/ 36806 w 276151"/>
                <a:gd name="connsiteY54" fmla="*/ 423375 h 680650"/>
                <a:gd name="connsiteX55" fmla="*/ 19875 w 276151"/>
                <a:gd name="connsiteY55" fmla="*/ 458524 h 680650"/>
                <a:gd name="connsiteX56" fmla="*/ 35518 w 276151"/>
                <a:gd name="connsiteY56" fmla="*/ 495330 h 680650"/>
                <a:gd name="connsiteX57" fmla="*/ 60362 w 276151"/>
                <a:gd name="connsiteY57" fmla="*/ 510972 h 680650"/>
                <a:gd name="connsiteX58" fmla="*/ 73612 w 276151"/>
                <a:gd name="connsiteY58" fmla="*/ 508396 h 680650"/>
                <a:gd name="connsiteX59" fmla="*/ 85573 w 276151"/>
                <a:gd name="connsiteY59" fmla="*/ 471590 h 68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76151" h="680650">
                  <a:moveTo>
                    <a:pt x="36806" y="256644"/>
                  </a:moveTo>
                  <a:cubicBezTo>
                    <a:pt x="39700" y="257668"/>
                    <a:pt x="42754" y="258167"/>
                    <a:pt x="45823" y="258117"/>
                  </a:cubicBezTo>
                  <a:cubicBezTo>
                    <a:pt x="57571" y="257974"/>
                    <a:pt x="67960" y="250459"/>
                    <a:pt x="71771" y="239346"/>
                  </a:cubicBezTo>
                  <a:cubicBezTo>
                    <a:pt x="75452" y="228856"/>
                    <a:pt x="79869" y="218182"/>
                    <a:pt x="84653" y="207877"/>
                  </a:cubicBezTo>
                  <a:cubicBezTo>
                    <a:pt x="92191" y="194625"/>
                    <a:pt x="87559" y="177772"/>
                    <a:pt x="74308" y="170234"/>
                  </a:cubicBezTo>
                  <a:cubicBezTo>
                    <a:pt x="61056" y="162696"/>
                    <a:pt x="44203" y="167328"/>
                    <a:pt x="36665" y="180579"/>
                  </a:cubicBezTo>
                  <a:cubicBezTo>
                    <a:pt x="36015" y="181723"/>
                    <a:pt x="35447" y="182912"/>
                    <a:pt x="34966" y="184137"/>
                  </a:cubicBezTo>
                  <a:cubicBezTo>
                    <a:pt x="29137" y="196110"/>
                    <a:pt x="23976" y="208398"/>
                    <a:pt x="19507" y="220943"/>
                  </a:cubicBezTo>
                  <a:cubicBezTo>
                    <a:pt x="14335" y="235392"/>
                    <a:pt x="21856" y="251298"/>
                    <a:pt x="36305" y="256470"/>
                  </a:cubicBezTo>
                  <a:cubicBezTo>
                    <a:pt x="36471" y="256530"/>
                    <a:pt x="36638" y="256588"/>
                    <a:pt x="36806" y="256644"/>
                  </a:cubicBezTo>
                  <a:close/>
                  <a:moveTo>
                    <a:pt x="29997" y="385465"/>
                  </a:moveTo>
                  <a:cubicBezTo>
                    <a:pt x="44662" y="384199"/>
                    <a:pt x="55754" y="371650"/>
                    <a:pt x="55209" y="356940"/>
                  </a:cubicBezTo>
                  <a:cubicBezTo>
                    <a:pt x="55209" y="350867"/>
                    <a:pt x="55209" y="344610"/>
                    <a:pt x="55209" y="338537"/>
                  </a:cubicBezTo>
                  <a:cubicBezTo>
                    <a:pt x="55209" y="332464"/>
                    <a:pt x="55209" y="328048"/>
                    <a:pt x="55209" y="322895"/>
                  </a:cubicBezTo>
                  <a:cubicBezTo>
                    <a:pt x="55542" y="308093"/>
                    <a:pt x="44211" y="295629"/>
                    <a:pt x="29445" y="294554"/>
                  </a:cubicBezTo>
                  <a:cubicBezTo>
                    <a:pt x="14323" y="293704"/>
                    <a:pt x="1271" y="305043"/>
                    <a:pt x="0" y="320134"/>
                  </a:cubicBezTo>
                  <a:cubicBezTo>
                    <a:pt x="0" y="326207"/>
                    <a:pt x="0" y="332280"/>
                    <a:pt x="0" y="338537"/>
                  </a:cubicBezTo>
                  <a:cubicBezTo>
                    <a:pt x="0" y="344794"/>
                    <a:pt x="0" y="353076"/>
                    <a:pt x="0" y="360253"/>
                  </a:cubicBezTo>
                  <a:cubicBezTo>
                    <a:pt x="695" y="375209"/>
                    <a:pt x="13187" y="386884"/>
                    <a:pt x="28156" y="386569"/>
                  </a:cubicBezTo>
                  <a:close/>
                  <a:moveTo>
                    <a:pt x="111338" y="147331"/>
                  </a:moveTo>
                  <a:cubicBezTo>
                    <a:pt x="119177" y="147388"/>
                    <a:pt x="126670" y="144110"/>
                    <a:pt x="131949" y="138314"/>
                  </a:cubicBezTo>
                  <a:cubicBezTo>
                    <a:pt x="139502" y="129635"/>
                    <a:pt x="147551" y="121401"/>
                    <a:pt x="156057" y="113654"/>
                  </a:cubicBezTo>
                  <a:cubicBezTo>
                    <a:pt x="167440" y="103490"/>
                    <a:pt x="168429" y="86023"/>
                    <a:pt x="158265" y="74640"/>
                  </a:cubicBezTo>
                  <a:cubicBezTo>
                    <a:pt x="148101" y="63256"/>
                    <a:pt x="130634" y="62268"/>
                    <a:pt x="119251" y="72431"/>
                  </a:cubicBezTo>
                  <a:cubicBezTo>
                    <a:pt x="109245" y="81364"/>
                    <a:pt x="99723" y="90824"/>
                    <a:pt x="90726" y="100772"/>
                  </a:cubicBezTo>
                  <a:cubicBezTo>
                    <a:pt x="80561" y="112134"/>
                    <a:pt x="81532" y="129585"/>
                    <a:pt x="92894" y="139750"/>
                  </a:cubicBezTo>
                  <a:cubicBezTo>
                    <a:pt x="92908" y="139762"/>
                    <a:pt x="92921" y="139774"/>
                    <a:pt x="92935" y="139786"/>
                  </a:cubicBezTo>
                  <a:cubicBezTo>
                    <a:pt x="97888" y="144547"/>
                    <a:pt x="104468" y="147244"/>
                    <a:pt x="111338" y="147331"/>
                  </a:cubicBezTo>
                  <a:close/>
                  <a:moveTo>
                    <a:pt x="132869" y="542257"/>
                  </a:moveTo>
                  <a:cubicBezTo>
                    <a:pt x="122705" y="530874"/>
                    <a:pt x="105238" y="529885"/>
                    <a:pt x="93855" y="540049"/>
                  </a:cubicBezTo>
                  <a:cubicBezTo>
                    <a:pt x="82472" y="550213"/>
                    <a:pt x="81483" y="567680"/>
                    <a:pt x="91646" y="579063"/>
                  </a:cubicBezTo>
                  <a:cubicBezTo>
                    <a:pt x="100533" y="589054"/>
                    <a:pt x="109996" y="598517"/>
                    <a:pt x="119987" y="607404"/>
                  </a:cubicBezTo>
                  <a:cubicBezTo>
                    <a:pt x="131878" y="616944"/>
                    <a:pt x="149252" y="615039"/>
                    <a:pt x="158793" y="603148"/>
                  </a:cubicBezTo>
                  <a:cubicBezTo>
                    <a:pt x="167601" y="592170"/>
                    <a:pt x="166739" y="576323"/>
                    <a:pt x="156793" y="566365"/>
                  </a:cubicBezTo>
                  <a:cubicBezTo>
                    <a:pt x="148366" y="558791"/>
                    <a:pt x="140379" y="550742"/>
                    <a:pt x="132869" y="542257"/>
                  </a:cubicBezTo>
                  <a:close/>
                  <a:moveTo>
                    <a:pt x="214762" y="69487"/>
                  </a:moveTo>
                  <a:cubicBezTo>
                    <a:pt x="218905" y="69470"/>
                    <a:pt x="222992" y="68527"/>
                    <a:pt x="226724" y="66726"/>
                  </a:cubicBezTo>
                  <a:cubicBezTo>
                    <a:pt x="236759" y="61811"/>
                    <a:pt x="247084" y="57509"/>
                    <a:pt x="257641" y="53844"/>
                  </a:cubicBezTo>
                  <a:cubicBezTo>
                    <a:pt x="272073" y="48763"/>
                    <a:pt x="279653" y="32943"/>
                    <a:pt x="274571" y="18511"/>
                  </a:cubicBezTo>
                  <a:cubicBezTo>
                    <a:pt x="269489" y="4078"/>
                    <a:pt x="253670" y="-3502"/>
                    <a:pt x="239238" y="1580"/>
                  </a:cubicBezTo>
                  <a:cubicBezTo>
                    <a:pt x="226715" y="6037"/>
                    <a:pt x="214431" y="11136"/>
                    <a:pt x="202432" y="16855"/>
                  </a:cubicBezTo>
                  <a:cubicBezTo>
                    <a:pt x="188709" y="23725"/>
                    <a:pt x="183154" y="40420"/>
                    <a:pt x="190024" y="54143"/>
                  </a:cubicBezTo>
                  <a:cubicBezTo>
                    <a:pt x="194657" y="63396"/>
                    <a:pt x="204047" y="69309"/>
                    <a:pt x="214394" y="69487"/>
                  </a:cubicBezTo>
                  <a:close/>
                  <a:moveTo>
                    <a:pt x="258745" y="627095"/>
                  </a:moveTo>
                  <a:cubicBezTo>
                    <a:pt x="248039" y="623278"/>
                    <a:pt x="237536" y="618917"/>
                    <a:pt x="227276" y="614029"/>
                  </a:cubicBezTo>
                  <a:cubicBezTo>
                    <a:pt x="213606" y="607168"/>
                    <a:pt x="196962" y="612689"/>
                    <a:pt x="190102" y="626359"/>
                  </a:cubicBezTo>
                  <a:cubicBezTo>
                    <a:pt x="183241" y="640029"/>
                    <a:pt x="188762" y="656672"/>
                    <a:pt x="202432" y="663532"/>
                  </a:cubicBezTo>
                  <a:cubicBezTo>
                    <a:pt x="214374" y="669483"/>
                    <a:pt x="226665" y="674707"/>
                    <a:pt x="239238" y="679175"/>
                  </a:cubicBezTo>
                  <a:cubicBezTo>
                    <a:pt x="242195" y="680202"/>
                    <a:pt x="245309" y="680700"/>
                    <a:pt x="248439" y="680647"/>
                  </a:cubicBezTo>
                  <a:cubicBezTo>
                    <a:pt x="263684" y="680529"/>
                    <a:pt x="275947" y="668074"/>
                    <a:pt x="275828" y="652829"/>
                  </a:cubicBezTo>
                  <a:cubicBezTo>
                    <a:pt x="275739" y="641293"/>
                    <a:pt x="268485" y="631030"/>
                    <a:pt x="257641" y="627095"/>
                  </a:cubicBezTo>
                  <a:close/>
                  <a:moveTo>
                    <a:pt x="85573" y="471590"/>
                  </a:moveTo>
                  <a:cubicBezTo>
                    <a:pt x="80789" y="461469"/>
                    <a:pt x="76372" y="450979"/>
                    <a:pt x="72507" y="440305"/>
                  </a:cubicBezTo>
                  <a:cubicBezTo>
                    <a:pt x="67694" y="425947"/>
                    <a:pt x="52152" y="418209"/>
                    <a:pt x="37794" y="423022"/>
                  </a:cubicBezTo>
                  <a:cubicBezTo>
                    <a:pt x="37462" y="423133"/>
                    <a:pt x="37133" y="423251"/>
                    <a:pt x="36806" y="423375"/>
                  </a:cubicBezTo>
                  <a:cubicBezTo>
                    <a:pt x="22431" y="428413"/>
                    <a:pt x="14854" y="444143"/>
                    <a:pt x="19875" y="458524"/>
                  </a:cubicBezTo>
                  <a:cubicBezTo>
                    <a:pt x="24418" y="471067"/>
                    <a:pt x="29640" y="483354"/>
                    <a:pt x="35518" y="495330"/>
                  </a:cubicBezTo>
                  <a:cubicBezTo>
                    <a:pt x="40110" y="504881"/>
                    <a:pt x="49764" y="510959"/>
                    <a:pt x="60362" y="510972"/>
                  </a:cubicBezTo>
                  <a:cubicBezTo>
                    <a:pt x="64929" y="511315"/>
                    <a:pt x="69505" y="510426"/>
                    <a:pt x="73612" y="508396"/>
                  </a:cubicBezTo>
                  <a:cubicBezTo>
                    <a:pt x="87054" y="501514"/>
                    <a:pt x="92401" y="485060"/>
                    <a:pt x="85573" y="471590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71043167-B8C1-1A4E-B5DC-3F62D3A022A9}"/>
                </a:ext>
              </a:extLst>
            </p:cNvPr>
            <p:cNvSpPr/>
            <p:nvPr/>
          </p:nvSpPr>
          <p:spPr>
            <a:xfrm>
              <a:off x="955750" y="561649"/>
              <a:ext cx="386460" cy="717713"/>
            </a:xfrm>
            <a:custGeom>
              <a:avLst/>
              <a:gdLst>
                <a:gd name="connsiteX0" fmla="*/ 27604 w 386460"/>
                <a:gd name="connsiteY0" fmla="*/ 0 h 717713"/>
                <a:gd name="connsiteX1" fmla="*/ 0 w 386460"/>
                <a:gd name="connsiteY1" fmla="*/ 0 h 717713"/>
                <a:gd name="connsiteX2" fmla="*/ 0 w 386460"/>
                <a:gd name="connsiteY2" fmla="*/ 717713 h 717713"/>
                <a:gd name="connsiteX3" fmla="*/ 27604 w 386460"/>
                <a:gd name="connsiteY3" fmla="*/ 717713 h 717713"/>
                <a:gd name="connsiteX4" fmla="*/ 386461 w 386460"/>
                <a:gd name="connsiteY4" fmla="*/ 358857 h 717713"/>
                <a:gd name="connsiteX5" fmla="*/ 27604 w 386460"/>
                <a:gd name="connsiteY5" fmla="*/ 0 h 717713"/>
                <a:gd name="connsiteX6" fmla="*/ 297391 w 386460"/>
                <a:gd name="connsiteY6" fmla="*/ 218810 h 717713"/>
                <a:gd name="connsiteX7" fmla="*/ 206296 w 386460"/>
                <a:gd name="connsiteY7" fmla="*/ 218810 h 717713"/>
                <a:gd name="connsiteX8" fmla="*/ 152192 w 386460"/>
                <a:gd name="connsiteY8" fmla="*/ 82077 h 717713"/>
                <a:gd name="connsiteX9" fmla="*/ 297391 w 386460"/>
                <a:gd name="connsiteY9" fmla="*/ 218810 h 717713"/>
                <a:gd name="connsiteX10" fmla="*/ 55209 w 386460"/>
                <a:gd name="connsiteY10" fmla="*/ 62202 h 717713"/>
                <a:gd name="connsiteX11" fmla="*/ 149800 w 386460"/>
                <a:gd name="connsiteY11" fmla="*/ 218810 h 717713"/>
                <a:gd name="connsiteX12" fmla="*/ 55209 w 386460"/>
                <a:gd name="connsiteY12" fmla="*/ 218810 h 717713"/>
                <a:gd name="connsiteX13" fmla="*/ 55209 w 386460"/>
                <a:gd name="connsiteY13" fmla="*/ 274019 h 717713"/>
                <a:gd name="connsiteX14" fmla="*/ 160105 w 386460"/>
                <a:gd name="connsiteY14" fmla="*/ 274019 h 717713"/>
                <a:gd name="connsiteX15" fmla="*/ 165626 w 386460"/>
                <a:gd name="connsiteY15" fmla="*/ 356832 h 717713"/>
                <a:gd name="connsiteX16" fmla="*/ 160105 w 386460"/>
                <a:gd name="connsiteY16" fmla="*/ 439645 h 717713"/>
                <a:gd name="connsiteX17" fmla="*/ 55209 w 386460"/>
                <a:gd name="connsiteY17" fmla="*/ 439645 h 717713"/>
                <a:gd name="connsiteX18" fmla="*/ 55209 w 386460"/>
                <a:gd name="connsiteY18" fmla="*/ 655143 h 717713"/>
                <a:gd name="connsiteX19" fmla="*/ 55209 w 386460"/>
                <a:gd name="connsiteY19" fmla="*/ 494854 h 717713"/>
                <a:gd name="connsiteX20" fmla="*/ 149800 w 386460"/>
                <a:gd name="connsiteY20" fmla="*/ 494854 h 717713"/>
                <a:gd name="connsiteX21" fmla="*/ 55209 w 386460"/>
                <a:gd name="connsiteY21" fmla="*/ 655143 h 717713"/>
                <a:gd name="connsiteX22" fmla="*/ 151640 w 386460"/>
                <a:gd name="connsiteY22" fmla="*/ 635452 h 717713"/>
                <a:gd name="connsiteX23" fmla="*/ 206849 w 386460"/>
                <a:gd name="connsiteY23" fmla="*/ 494854 h 717713"/>
                <a:gd name="connsiteX24" fmla="*/ 298863 w 386460"/>
                <a:gd name="connsiteY24" fmla="*/ 494854 h 717713"/>
                <a:gd name="connsiteX25" fmla="*/ 151640 w 386460"/>
                <a:gd name="connsiteY25" fmla="*/ 635452 h 717713"/>
                <a:gd name="connsiteX26" fmla="*/ 215682 w 386460"/>
                <a:gd name="connsiteY26" fmla="*/ 439645 h 717713"/>
                <a:gd name="connsiteX27" fmla="*/ 220835 w 386460"/>
                <a:gd name="connsiteY27" fmla="*/ 356832 h 717713"/>
                <a:gd name="connsiteX28" fmla="*/ 215682 w 386460"/>
                <a:gd name="connsiteY28" fmla="*/ 274019 h 717713"/>
                <a:gd name="connsiteX29" fmla="*/ 319474 w 386460"/>
                <a:gd name="connsiteY29" fmla="*/ 274019 h 717713"/>
                <a:gd name="connsiteX30" fmla="*/ 331252 w 386460"/>
                <a:gd name="connsiteY30" fmla="*/ 356832 h 717713"/>
                <a:gd name="connsiteX31" fmla="*/ 319842 w 386460"/>
                <a:gd name="connsiteY31" fmla="*/ 439645 h 71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86460" h="717713">
                  <a:moveTo>
                    <a:pt x="27604" y="0"/>
                  </a:moveTo>
                  <a:lnTo>
                    <a:pt x="0" y="0"/>
                  </a:lnTo>
                  <a:lnTo>
                    <a:pt x="0" y="717713"/>
                  </a:lnTo>
                  <a:lnTo>
                    <a:pt x="27604" y="717713"/>
                  </a:lnTo>
                  <a:cubicBezTo>
                    <a:pt x="225795" y="717713"/>
                    <a:pt x="386461" y="557047"/>
                    <a:pt x="386461" y="358857"/>
                  </a:cubicBezTo>
                  <a:cubicBezTo>
                    <a:pt x="386461" y="160666"/>
                    <a:pt x="225795" y="0"/>
                    <a:pt x="27604" y="0"/>
                  </a:cubicBezTo>
                  <a:close/>
                  <a:moveTo>
                    <a:pt x="297391" y="218810"/>
                  </a:moveTo>
                  <a:lnTo>
                    <a:pt x="206296" y="218810"/>
                  </a:lnTo>
                  <a:cubicBezTo>
                    <a:pt x="196400" y="170418"/>
                    <a:pt x="178087" y="124139"/>
                    <a:pt x="152192" y="82077"/>
                  </a:cubicBezTo>
                  <a:cubicBezTo>
                    <a:pt x="214598" y="110018"/>
                    <a:pt x="265756" y="158193"/>
                    <a:pt x="297391" y="218810"/>
                  </a:cubicBezTo>
                  <a:close/>
                  <a:moveTo>
                    <a:pt x="55209" y="62202"/>
                  </a:moveTo>
                  <a:cubicBezTo>
                    <a:pt x="93671" y="80605"/>
                    <a:pt x="129924" y="136918"/>
                    <a:pt x="149800" y="218810"/>
                  </a:cubicBezTo>
                  <a:lnTo>
                    <a:pt x="55209" y="218810"/>
                  </a:lnTo>
                  <a:close/>
                  <a:moveTo>
                    <a:pt x="55209" y="274019"/>
                  </a:moveTo>
                  <a:lnTo>
                    <a:pt x="160105" y="274019"/>
                  </a:lnTo>
                  <a:cubicBezTo>
                    <a:pt x="163795" y="301469"/>
                    <a:pt x="165640" y="329135"/>
                    <a:pt x="165626" y="356832"/>
                  </a:cubicBezTo>
                  <a:cubicBezTo>
                    <a:pt x="165634" y="384529"/>
                    <a:pt x="163789" y="412195"/>
                    <a:pt x="160105" y="439645"/>
                  </a:cubicBezTo>
                  <a:lnTo>
                    <a:pt x="55209" y="439645"/>
                  </a:lnTo>
                  <a:close/>
                  <a:moveTo>
                    <a:pt x="55209" y="655143"/>
                  </a:moveTo>
                  <a:lnTo>
                    <a:pt x="55209" y="494854"/>
                  </a:lnTo>
                  <a:lnTo>
                    <a:pt x="149800" y="494854"/>
                  </a:lnTo>
                  <a:cubicBezTo>
                    <a:pt x="129740" y="577667"/>
                    <a:pt x="93119" y="635636"/>
                    <a:pt x="55209" y="655143"/>
                  </a:cubicBezTo>
                  <a:close/>
                  <a:moveTo>
                    <a:pt x="151640" y="635452"/>
                  </a:moveTo>
                  <a:cubicBezTo>
                    <a:pt x="178260" y="592243"/>
                    <a:pt x="196956" y="544631"/>
                    <a:pt x="206849" y="494854"/>
                  </a:cubicBezTo>
                  <a:lnTo>
                    <a:pt x="298863" y="494854"/>
                  </a:lnTo>
                  <a:cubicBezTo>
                    <a:pt x="267271" y="557147"/>
                    <a:pt x="215321" y="606759"/>
                    <a:pt x="151640" y="635452"/>
                  </a:cubicBezTo>
                  <a:close/>
                  <a:moveTo>
                    <a:pt x="215682" y="439645"/>
                  </a:moveTo>
                  <a:cubicBezTo>
                    <a:pt x="219111" y="412174"/>
                    <a:pt x="220832" y="384517"/>
                    <a:pt x="220835" y="356832"/>
                  </a:cubicBezTo>
                  <a:cubicBezTo>
                    <a:pt x="220838" y="329148"/>
                    <a:pt x="219117" y="301490"/>
                    <a:pt x="215682" y="274019"/>
                  </a:cubicBezTo>
                  <a:lnTo>
                    <a:pt x="319474" y="274019"/>
                  </a:lnTo>
                  <a:cubicBezTo>
                    <a:pt x="327246" y="300938"/>
                    <a:pt x="331211" y="328813"/>
                    <a:pt x="331252" y="356832"/>
                  </a:cubicBezTo>
                  <a:cubicBezTo>
                    <a:pt x="331241" y="384828"/>
                    <a:pt x="327402" y="412690"/>
                    <a:pt x="319842" y="439645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169" name="Graphic 161">
            <a:extLst>
              <a:ext uri="{FF2B5EF4-FFF2-40B4-BE49-F238E27FC236}">
                <a16:creationId xmlns:a16="http://schemas.microsoft.com/office/drawing/2014/main" id="{E129F483-2D89-5C42-AFE5-81867A660431}"/>
              </a:ext>
            </a:extLst>
          </p:cNvPr>
          <p:cNvSpPr>
            <a:spLocks noChangeAspect="1"/>
          </p:cNvSpPr>
          <p:nvPr/>
        </p:nvSpPr>
        <p:spPr>
          <a:xfrm>
            <a:off x="676753" y="5305474"/>
            <a:ext cx="338177" cy="338174"/>
          </a:xfrm>
          <a:custGeom>
            <a:avLst/>
            <a:gdLst>
              <a:gd name="connsiteX0" fmla="*/ 650959 w 659012"/>
              <a:gd name="connsiteY0" fmla="*/ 612133 h 659004"/>
              <a:gd name="connsiteX1" fmla="*/ 463555 w 659012"/>
              <a:gd name="connsiteY1" fmla="*/ 424729 h 659004"/>
              <a:gd name="connsiteX2" fmla="*/ 521712 w 659012"/>
              <a:gd name="connsiteY2" fmla="*/ 260857 h 659004"/>
              <a:gd name="connsiteX3" fmla="*/ 260855 w 659012"/>
              <a:gd name="connsiteY3" fmla="*/ 0 h 659004"/>
              <a:gd name="connsiteX4" fmla="*/ 0 w 659012"/>
              <a:gd name="connsiteY4" fmla="*/ 260855 h 659004"/>
              <a:gd name="connsiteX5" fmla="*/ 260857 w 659012"/>
              <a:gd name="connsiteY5" fmla="*/ 521712 h 659004"/>
              <a:gd name="connsiteX6" fmla="*/ 424729 w 659012"/>
              <a:gd name="connsiteY6" fmla="*/ 463555 h 659004"/>
              <a:gd name="connsiteX7" fmla="*/ 612133 w 659012"/>
              <a:gd name="connsiteY7" fmla="*/ 650959 h 659004"/>
              <a:gd name="connsiteX8" fmla="*/ 631547 w 659012"/>
              <a:gd name="connsiteY8" fmla="*/ 659005 h 659004"/>
              <a:gd name="connsiteX9" fmla="*/ 650961 w 659012"/>
              <a:gd name="connsiteY9" fmla="*/ 650959 h 659004"/>
              <a:gd name="connsiteX10" fmla="*/ 650959 w 659012"/>
              <a:gd name="connsiteY10" fmla="*/ 612133 h 659004"/>
              <a:gd name="connsiteX11" fmla="*/ 260857 w 659012"/>
              <a:gd name="connsiteY11" fmla="*/ 466794 h 659004"/>
              <a:gd name="connsiteX12" fmla="*/ 54918 w 659012"/>
              <a:gd name="connsiteY12" fmla="*/ 260855 h 659004"/>
              <a:gd name="connsiteX13" fmla="*/ 260857 w 659012"/>
              <a:gd name="connsiteY13" fmla="*/ 54916 h 659004"/>
              <a:gd name="connsiteX14" fmla="*/ 466796 w 659012"/>
              <a:gd name="connsiteY14" fmla="*/ 260855 h 659004"/>
              <a:gd name="connsiteX15" fmla="*/ 260857 w 659012"/>
              <a:gd name="connsiteY15" fmla="*/ 466794 h 65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59012" h="659004">
                <a:moveTo>
                  <a:pt x="650959" y="612133"/>
                </a:moveTo>
                <a:lnTo>
                  <a:pt x="463555" y="424729"/>
                </a:lnTo>
                <a:cubicBezTo>
                  <a:pt x="499855" y="379889"/>
                  <a:pt x="521712" y="322912"/>
                  <a:pt x="521712" y="260857"/>
                </a:cubicBezTo>
                <a:cubicBezTo>
                  <a:pt x="521712" y="117029"/>
                  <a:pt x="404683" y="0"/>
                  <a:pt x="260855" y="0"/>
                </a:cubicBezTo>
                <a:cubicBezTo>
                  <a:pt x="117027" y="0"/>
                  <a:pt x="0" y="117027"/>
                  <a:pt x="0" y="260855"/>
                </a:cubicBezTo>
                <a:cubicBezTo>
                  <a:pt x="0" y="404683"/>
                  <a:pt x="117029" y="521712"/>
                  <a:pt x="260857" y="521712"/>
                </a:cubicBezTo>
                <a:cubicBezTo>
                  <a:pt x="322912" y="521712"/>
                  <a:pt x="379889" y="499855"/>
                  <a:pt x="424729" y="463555"/>
                </a:cubicBezTo>
                <a:lnTo>
                  <a:pt x="612133" y="650959"/>
                </a:lnTo>
                <a:cubicBezTo>
                  <a:pt x="617488" y="656314"/>
                  <a:pt x="624517" y="659005"/>
                  <a:pt x="631547" y="659005"/>
                </a:cubicBezTo>
                <a:cubicBezTo>
                  <a:pt x="638577" y="659005"/>
                  <a:pt x="645606" y="656314"/>
                  <a:pt x="650961" y="650959"/>
                </a:cubicBezTo>
                <a:cubicBezTo>
                  <a:pt x="661696" y="640223"/>
                  <a:pt x="661696" y="622869"/>
                  <a:pt x="650959" y="612133"/>
                </a:cubicBezTo>
                <a:close/>
                <a:moveTo>
                  <a:pt x="260857" y="466794"/>
                </a:moveTo>
                <a:cubicBezTo>
                  <a:pt x="147288" y="466794"/>
                  <a:pt x="54918" y="374424"/>
                  <a:pt x="54918" y="260855"/>
                </a:cubicBezTo>
                <a:cubicBezTo>
                  <a:pt x="54918" y="147286"/>
                  <a:pt x="147288" y="54916"/>
                  <a:pt x="260857" y="54916"/>
                </a:cubicBezTo>
                <a:cubicBezTo>
                  <a:pt x="374426" y="54916"/>
                  <a:pt x="466796" y="147286"/>
                  <a:pt x="466796" y="260855"/>
                </a:cubicBezTo>
                <a:cubicBezTo>
                  <a:pt x="466796" y="374424"/>
                  <a:pt x="374424" y="466794"/>
                  <a:pt x="260857" y="466794"/>
                </a:cubicBez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1284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58CD912C-F97B-D945-A33F-5F2C78F53EB5}"/>
              </a:ext>
            </a:extLst>
          </p:cNvPr>
          <p:cNvSpPr txBox="1"/>
          <p:nvPr/>
        </p:nvSpPr>
        <p:spPr>
          <a:xfrm>
            <a:off x="587375" y="549275"/>
            <a:ext cx="342648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TOOLS &amp;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TECHNOLOGIES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grpSp>
        <p:nvGrpSpPr>
          <p:cNvPr id="10" name="Graphic 2">
            <a:extLst>
              <a:ext uri="{FF2B5EF4-FFF2-40B4-BE49-F238E27FC236}">
                <a16:creationId xmlns:a16="http://schemas.microsoft.com/office/drawing/2014/main" id="{CDE13EF1-0090-4C45-A8C9-ACA915EC08C7}"/>
              </a:ext>
            </a:extLst>
          </p:cNvPr>
          <p:cNvGrpSpPr>
            <a:grpSpLocks noChangeAspect="1"/>
          </p:cNvGrpSpPr>
          <p:nvPr/>
        </p:nvGrpSpPr>
        <p:grpSpPr>
          <a:xfrm>
            <a:off x="710135" y="3669725"/>
            <a:ext cx="267076" cy="241084"/>
            <a:chOff x="4580680" y="2358179"/>
            <a:chExt cx="762001" cy="687843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273580DB-6752-0B48-8288-332FA443FAC6}"/>
                </a:ext>
              </a:extLst>
            </p:cNvPr>
            <p:cNvSpPr/>
            <p:nvPr/>
          </p:nvSpPr>
          <p:spPr>
            <a:xfrm>
              <a:off x="4580681" y="2501182"/>
              <a:ext cx="762000" cy="401835"/>
            </a:xfrm>
            <a:custGeom>
              <a:avLst/>
              <a:gdLst>
                <a:gd name="connsiteX0" fmla="*/ 762000 w 762000"/>
                <a:gd name="connsiteY0" fmla="*/ 0 h 401835"/>
                <a:gd name="connsiteX1" fmla="*/ 762000 w 762000"/>
                <a:gd name="connsiteY1" fmla="*/ 401836 h 401835"/>
                <a:gd name="connsiteX2" fmla="*/ 0 w 762000"/>
                <a:gd name="connsiteY2" fmla="*/ 401836 h 401835"/>
                <a:gd name="connsiteX3" fmla="*/ 0 w 762000"/>
                <a:gd name="connsiteY3" fmla="*/ 0 h 401835"/>
                <a:gd name="connsiteX4" fmla="*/ 762000 w 762000"/>
                <a:gd name="connsiteY4" fmla="*/ 0 h 401835"/>
                <a:gd name="connsiteX5" fmla="*/ 305097 w 762000"/>
                <a:gd name="connsiteY5" fmla="*/ 49114 h 401835"/>
                <a:gd name="connsiteX6" fmla="*/ 483691 w 762000"/>
                <a:gd name="connsiteY6" fmla="*/ 183059 h 401835"/>
                <a:gd name="connsiteX7" fmla="*/ 492622 w 762000"/>
                <a:gd name="connsiteY7" fmla="*/ 200918 h 401835"/>
                <a:gd name="connsiteX8" fmla="*/ 483691 w 762000"/>
                <a:gd name="connsiteY8" fmla="*/ 218778 h 401835"/>
                <a:gd name="connsiteX9" fmla="*/ 305097 w 762000"/>
                <a:gd name="connsiteY9" fmla="*/ 352723 h 401835"/>
                <a:gd name="connsiteX10" fmla="*/ 291703 w 762000"/>
                <a:gd name="connsiteY10" fmla="*/ 357188 h 401835"/>
                <a:gd name="connsiteX11" fmla="*/ 281884 w 762000"/>
                <a:gd name="connsiteY11" fmla="*/ 354955 h 401835"/>
                <a:gd name="connsiteX12" fmla="*/ 269378 w 762000"/>
                <a:gd name="connsiteY12" fmla="*/ 334864 h 401835"/>
                <a:gd name="connsiteX13" fmla="*/ 269378 w 762000"/>
                <a:gd name="connsiteY13" fmla="*/ 66973 h 401835"/>
                <a:gd name="connsiteX14" fmla="*/ 281884 w 762000"/>
                <a:gd name="connsiteY14" fmla="*/ 46881 h 401835"/>
                <a:gd name="connsiteX15" fmla="*/ 305097 w 762000"/>
                <a:gd name="connsiteY15" fmla="*/ 49114 h 40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2000" h="401835">
                  <a:moveTo>
                    <a:pt x="762000" y="0"/>
                  </a:moveTo>
                  <a:lnTo>
                    <a:pt x="762000" y="401836"/>
                  </a:lnTo>
                  <a:lnTo>
                    <a:pt x="0" y="401836"/>
                  </a:lnTo>
                  <a:lnTo>
                    <a:pt x="0" y="0"/>
                  </a:lnTo>
                  <a:lnTo>
                    <a:pt x="762000" y="0"/>
                  </a:lnTo>
                  <a:close/>
                  <a:moveTo>
                    <a:pt x="305097" y="49114"/>
                  </a:moveTo>
                  <a:lnTo>
                    <a:pt x="483691" y="183059"/>
                  </a:lnTo>
                  <a:cubicBezTo>
                    <a:pt x="489494" y="187076"/>
                    <a:pt x="492622" y="193773"/>
                    <a:pt x="492622" y="200918"/>
                  </a:cubicBezTo>
                  <a:cubicBezTo>
                    <a:pt x="492622" y="208063"/>
                    <a:pt x="489494" y="214760"/>
                    <a:pt x="483691" y="218778"/>
                  </a:cubicBezTo>
                  <a:lnTo>
                    <a:pt x="305097" y="352723"/>
                  </a:lnTo>
                  <a:cubicBezTo>
                    <a:pt x="301081" y="355845"/>
                    <a:pt x="296615" y="357188"/>
                    <a:pt x="291703" y="357188"/>
                  </a:cubicBezTo>
                  <a:cubicBezTo>
                    <a:pt x="288133" y="357188"/>
                    <a:pt x="285006" y="356292"/>
                    <a:pt x="281884" y="354955"/>
                  </a:cubicBezTo>
                  <a:cubicBezTo>
                    <a:pt x="274291" y="350938"/>
                    <a:pt x="269378" y="343346"/>
                    <a:pt x="269378" y="334864"/>
                  </a:cubicBezTo>
                  <a:lnTo>
                    <a:pt x="269378" y="66973"/>
                  </a:lnTo>
                  <a:cubicBezTo>
                    <a:pt x="269378" y="58490"/>
                    <a:pt x="274291" y="50898"/>
                    <a:pt x="281884" y="46881"/>
                  </a:cubicBezTo>
                  <a:cubicBezTo>
                    <a:pt x="289470" y="43305"/>
                    <a:pt x="298400" y="44201"/>
                    <a:pt x="305097" y="491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1CB7941-3897-B443-8ECB-6CE33C0F33E7}"/>
                </a:ext>
              </a:extLst>
            </p:cNvPr>
            <p:cNvSpPr/>
            <p:nvPr/>
          </p:nvSpPr>
          <p:spPr>
            <a:xfrm>
              <a:off x="4580680" y="2912076"/>
              <a:ext cx="762001" cy="133946"/>
            </a:xfrm>
            <a:custGeom>
              <a:avLst/>
              <a:gdLst>
                <a:gd name="connsiteX0" fmla="*/ 0 w 762000"/>
                <a:gd name="connsiteY0" fmla="*/ 0 h 133945"/>
                <a:gd name="connsiteX1" fmla="*/ 0 w 762000"/>
                <a:gd name="connsiteY1" fmla="*/ 66972 h 133945"/>
                <a:gd name="connsiteX2" fmla="*/ 66972 w 762000"/>
                <a:gd name="connsiteY2" fmla="*/ 133945 h 133945"/>
                <a:gd name="connsiteX3" fmla="*/ 695028 w 762000"/>
                <a:gd name="connsiteY3" fmla="*/ 133945 h 133945"/>
                <a:gd name="connsiteX4" fmla="*/ 762000 w 762000"/>
                <a:gd name="connsiteY4" fmla="*/ 66972 h 133945"/>
                <a:gd name="connsiteX5" fmla="*/ 762000 w 762000"/>
                <a:gd name="connsiteY5" fmla="*/ 0 h 133945"/>
                <a:gd name="connsiteX6" fmla="*/ 0 w 762000"/>
                <a:gd name="connsiteY6" fmla="*/ 0 h 133945"/>
                <a:gd name="connsiteX7" fmla="*/ 403325 w 762000"/>
                <a:gd name="connsiteY7" fmla="*/ 44648 h 133945"/>
                <a:gd name="connsiteX8" fmla="*/ 537269 w 762000"/>
                <a:gd name="connsiteY8" fmla="*/ 44648 h 133945"/>
                <a:gd name="connsiteX9" fmla="*/ 537269 w 762000"/>
                <a:gd name="connsiteY9" fmla="*/ 89297 h 133945"/>
                <a:gd name="connsiteX10" fmla="*/ 403325 w 762000"/>
                <a:gd name="connsiteY10" fmla="*/ 89297 h 133945"/>
                <a:gd name="connsiteX11" fmla="*/ 403325 w 762000"/>
                <a:gd name="connsiteY11" fmla="*/ 44648 h 133945"/>
                <a:gd name="connsiteX12" fmla="*/ 358675 w 762000"/>
                <a:gd name="connsiteY12" fmla="*/ 89297 h 133945"/>
                <a:gd name="connsiteX13" fmla="*/ 224731 w 762000"/>
                <a:gd name="connsiteY13" fmla="*/ 89297 h 133945"/>
                <a:gd name="connsiteX14" fmla="*/ 224731 w 762000"/>
                <a:gd name="connsiteY14" fmla="*/ 44648 h 133945"/>
                <a:gd name="connsiteX15" fmla="*/ 358675 w 762000"/>
                <a:gd name="connsiteY15" fmla="*/ 44648 h 133945"/>
                <a:gd name="connsiteX16" fmla="*/ 358675 w 762000"/>
                <a:gd name="connsiteY16" fmla="*/ 89297 h 133945"/>
                <a:gd name="connsiteX17" fmla="*/ 44648 w 762000"/>
                <a:gd name="connsiteY17" fmla="*/ 66972 h 133945"/>
                <a:gd name="connsiteX18" fmla="*/ 44648 w 762000"/>
                <a:gd name="connsiteY18" fmla="*/ 44648 h 133945"/>
                <a:gd name="connsiteX19" fmla="*/ 180082 w 762000"/>
                <a:gd name="connsiteY19" fmla="*/ 44648 h 133945"/>
                <a:gd name="connsiteX20" fmla="*/ 180082 w 762000"/>
                <a:gd name="connsiteY20" fmla="*/ 89297 h 133945"/>
                <a:gd name="connsiteX21" fmla="*/ 66972 w 762000"/>
                <a:gd name="connsiteY21" fmla="*/ 89297 h 133945"/>
                <a:gd name="connsiteX22" fmla="*/ 44648 w 762000"/>
                <a:gd name="connsiteY22" fmla="*/ 66972 h 133945"/>
                <a:gd name="connsiteX23" fmla="*/ 717352 w 762000"/>
                <a:gd name="connsiteY23" fmla="*/ 66972 h 133945"/>
                <a:gd name="connsiteX24" fmla="*/ 695028 w 762000"/>
                <a:gd name="connsiteY24" fmla="*/ 89297 h 133945"/>
                <a:gd name="connsiteX25" fmla="*/ 581919 w 762000"/>
                <a:gd name="connsiteY25" fmla="*/ 89297 h 133945"/>
                <a:gd name="connsiteX26" fmla="*/ 581919 w 762000"/>
                <a:gd name="connsiteY26" fmla="*/ 44648 h 133945"/>
                <a:gd name="connsiteX27" fmla="*/ 717352 w 762000"/>
                <a:gd name="connsiteY27" fmla="*/ 44648 h 133945"/>
                <a:gd name="connsiteX28" fmla="*/ 717352 w 762000"/>
                <a:gd name="connsiteY28" fmla="*/ 66972 h 13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62000" h="133945">
                  <a:moveTo>
                    <a:pt x="0" y="0"/>
                  </a:moveTo>
                  <a:lnTo>
                    <a:pt x="0" y="66972"/>
                  </a:lnTo>
                  <a:cubicBezTo>
                    <a:pt x="0" y="103901"/>
                    <a:pt x="30045" y="133945"/>
                    <a:pt x="66972" y="133945"/>
                  </a:cubicBezTo>
                  <a:lnTo>
                    <a:pt x="695028" y="133945"/>
                  </a:lnTo>
                  <a:cubicBezTo>
                    <a:pt x="731955" y="133945"/>
                    <a:pt x="762000" y="103901"/>
                    <a:pt x="762000" y="66972"/>
                  </a:cubicBezTo>
                  <a:lnTo>
                    <a:pt x="762000" y="0"/>
                  </a:lnTo>
                  <a:lnTo>
                    <a:pt x="0" y="0"/>
                  </a:lnTo>
                  <a:close/>
                  <a:moveTo>
                    <a:pt x="403325" y="44648"/>
                  </a:moveTo>
                  <a:lnTo>
                    <a:pt x="537269" y="44648"/>
                  </a:lnTo>
                  <a:lnTo>
                    <a:pt x="537269" y="89297"/>
                  </a:lnTo>
                  <a:lnTo>
                    <a:pt x="403325" y="89297"/>
                  </a:lnTo>
                  <a:lnTo>
                    <a:pt x="403325" y="44648"/>
                  </a:lnTo>
                  <a:close/>
                  <a:moveTo>
                    <a:pt x="358675" y="89297"/>
                  </a:moveTo>
                  <a:lnTo>
                    <a:pt x="224731" y="89297"/>
                  </a:lnTo>
                  <a:lnTo>
                    <a:pt x="224731" y="44648"/>
                  </a:lnTo>
                  <a:lnTo>
                    <a:pt x="358675" y="44648"/>
                  </a:lnTo>
                  <a:lnTo>
                    <a:pt x="358675" y="89297"/>
                  </a:lnTo>
                  <a:close/>
                  <a:moveTo>
                    <a:pt x="44648" y="66972"/>
                  </a:moveTo>
                  <a:lnTo>
                    <a:pt x="44648" y="44648"/>
                  </a:lnTo>
                  <a:lnTo>
                    <a:pt x="180082" y="44648"/>
                  </a:lnTo>
                  <a:lnTo>
                    <a:pt x="180082" y="89297"/>
                  </a:lnTo>
                  <a:lnTo>
                    <a:pt x="66972" y="89297"/>
                  </a:lnTo>
                  <a:cubicBezTo>
                    <a:pt x="54653" y="89297"/>
                    <a:pt x="44648" y="79292"/>
                    <a:pt x="44648" y="66972"/>
                  </a:cubicBezTo>
                  <a:close/>
                  <a:moveTo>
                    <a:pt x="717352" y="66972"/>
                  </a:moveTo>
                  <a:cubicBezTo>
                    <a:pt x="717352" y="79292"/>
                    <a:pt x="707347" y="89297"/>
                    <a:pt x="695028" y="89297"/>
                  </a:cubicBezTo>
                  <a:lnTo>
                    <a:pt x="581919" y="89297"/>
                  </a:lnTo>
                  <a:lnTo>
                    <a:pt x="581919" y="44648"/>
                  </a:lnTo>
                  <a:lnTo>
                    <a:pt x="717352" y="44648"/>
                  </a:lnTo>
                  <a:lnTo>
                    <a:pt x="717352" y="6697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3DC2B4B-190C-1D4C-BF52-EAF0F090FB77}"/>
                </a:ext>
              </a:extLst>
            </p:cNvPr>
            <p:cNvSpPr/>
            <p:nvPr/>
          </p:nvSpPr>
          <p:spPr>
            <a:xfrm>
              <a:off x="4580680" y="2358179"/>
              <a:ext cx="762000" cy="133945"/>
            </a:xfrm>
            <a:custGeom>
              <a:avLst/>
              <a:gdLst>
                <a:gd name="connsiteX0" fmla="*/ 695028 w 762000"/>
                <a:gd name="connsiteY0" fmla="*/ 0 h 133945"/>
                <a:gd name="connsiteX1" fmla="*/ 66972 w 762000"/>
                <a:gd name="connsiteY1" fmla="*/ 0 h 133945"/>
                <a:gd name="connsiteX2" fmla="*/ 0 w 762000"/>
                <a:gd name="connsiteY2" fmla="*/ 66972 h 133945"/>
                <a:gd name="connsiteX3" fmla="*/ 0 w 762000"/>
                <a:gd name="connsiteY3" fmla="*/ 133945 h 133945"/>
                <a:gd name="connsiteX4" fmla="*/ 762000 w 762000"/>
                <a:gd name="connsiteY4" fmla="*/ 133945 h 133945"/>
                <a:gd name="connsiteX5" fmla="*/ 762000 w 762000"/>
                <a:gd name="connsiteY5" fmla="*/ 66972 h 133945"/>
                <a:gd name="connsiteX6" fmla="*/ 695028 w 762000"/>
                <a:gd name="connsiteY6" fmla="*/ 0 h 133945"/>
                <a:gd name="connsiteX7" fmla="*/ 403325 w 762000"/>
                <a:gd name="connsiteY7" fmla="*/ 44648 h 133945"/>
                <a:gd name="connsiteX8" fmla="*/ 537269 w 762000"/>
                <a:gd name="connsiteY8" fmla="*/ 44648 h 133945"/>
                <a:gd name="connsiteX9" fmla="*/ 537269 w 762000"/>
                <a:gd name="connsiteY9" fmla="*/ 89297 h 133945"/>
                <a:gd name="connsiteX10" fmla="*/ 403325 w 762000"/>
                <a:gd name="connsiteY10" fmla="*/ 89297 h 133945"/>
                <a:gd name="connsiteX11" fmla="*/ 403325 w 762000"/>
                <a:gd name="connsiteY11" fmla="*/ 44648 h 133945"/>
                <a:gd name="connsiteX12" fmla="*/ 358675 w 762000"/>
                <a:gd name="connsiteY12" fmla="*/ 89297 h 133945"/>
                <a:gd name="connsiteX13" fmla="*/ 224731 w 762000"/>
                <a:gd name="connsiteY13" fmla="*/ 89297 h 133945"/>
                <a:gd name="connsiteX14" fmla="*/ 224731 w 762000"/>
                <a:gd name="connsiteY14" fmla="*/ 44648 h 133945"/>
                <a:gd name="connsiteX15" fmla="*/ 358675 w 762000"/>
                <a:gd name="connsiteY15" fmla="*/ 44648 h 133945"/>
                <a:gd name="connsiteX16" fmla="*/ 358675 w 762000"/>
                <a:gd name="connsiteY16" fmla="*/ 89297 h 133945"/>
                <a:gd name="connsiteX17" fmla="*/ 44648 w 762000"/>
                <a:gd name="connsiteY17" fmla="*/ 66972 h 133945"/>
                <a:gd name="connsiteX18" fmla="*/ 66972 w 762000"/>
                <a:gd name="connsiteY18" fmla="*/ 44648 h 133945"/>
                <a:gd name="connsiteX19" fmla="*/ 180082 w 762000"/>
                <a:gd name="connsiteY19" fmla="*/ 44648 h 133945"/>
                <a:gd name="connsiteX20" fmla="*/ 180082 w 762000"/>
                <a:gd name="connsiteY20" fmla="*/ 89297 h 133945"/>
                <a:gd name="connsiteX21" fmla="*/ 44648 w 762000"/>
                <a:gd name="connsiteY21" fmla="*/ 89297 h 133945"/>
                <a:gd name="connsiteX22" fmla="*/ 44648 w 762000"/>
                <a:gd name="connsiteY22" fmla="*/ 66972 h 133945"/>
                <a:gd name="connsiteX23" fmla="*/ 717352 w 762000"/>
                <a:gd name="connsiteY23" fmla="*/ 89297 h 133945"/>
                <a:gd name="connsiteX24" fmla="*/ 581919 w 762000"/>
                <a:gd name="connsiteY24" fmla="*/ 89297 h 133945"/>
                <a:gd name="connsiteX25" fmla="*/ 581919 w 762000"/>
                <a:gd name="connsiteY25" fmla="*/ 44648 h 133945"/>
                <a:gd name="connsiteX26" fmla="*/ 695028 w 762000"/>
                <a:gd name="connsiteY26" fmla="*/ 44648 h 133945"/>
                <a:gd name="connsiteX27" fmla="*/ 717352 w 762000"/>
                <a:gd name="connsiteY27" fmla="*/ 66972 h 133945"/>
                <a:gd name="connsiteX28" fmla="*/ 717352 w 762000"/>
                <a:gd name="connsiteY28" fmla="*/ 89297 h 13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62000" h="133945">
                  <a:moveTo>
                    <a:pt x="695028" y="0"/>
                  </a:moveTo>
                  <a:lnTo>
                    <a:pt x="66972" y="0"/>
                  </a:lnTo>
                  <a:cubicBezTo>
                    <a:pt x="30045" y="0"/>
                    <a:pt x="0" y="30045"/>
                    <a:pt x="0" y="66972"/>
                  </a:cubicBezTo>
                  <a:lnTo>
                    <a:pt x="0" y="133945"/>
                  </a:lnTo>
                  <a:lnTo>
                    <a:pt x="762000" y="133945"/>
                  </a:lnTo>
                  <a:lnTo>
                    <a:pt x="762000" y="66972"/>
                  </a:lnTo>
                  <a:cubicBezTo>
                    <a:pt x="762000" y="30045"/>
                    <a:pt x="731955" y="0"/>
                    <a:pt x="695028" y="0"/>
                  </a:cubicBezTo>
                  <a:close/>
                  <a:moveTo>
                    <a:pt x="403325" y="44648"/>
                  </a:moveTo>
                  <a:lnTo>
                    <a:pt x="537269" y="44648"/>
                  </a:lnTo>
                  <a:lnTo>
                    <a:pt x="537269" y="89297"/>
                  </a:lnTo>
                  <a:lnTo>
                    <a:pt x="403325" y="89297"/>
                  </a:lnTo>
                  <a:lnTo>
                    <a:pt x="403325" y="44648"/>
                  </a:lnTo>
                  <a:close/>
                  <a:moveTo>
                    <a:pt x="358675" y="89297"/>
                  </a:moveTo>
                  <a:lnTo>
                    <a:pt x="224731" y="89297"/>
                  </a:lnTo>
                  <a:lnTo>
                    <a:pt x="224731" y="44648"/>
                  </a:lnTo>
                  <a:lnTo>
                    <a:pt x="358675" y="44648"/>
                  </a:lnTo>
                  <a:lnTo>
                    <a:pt x="358675" y="89297"/>
                  </a:lnTo>
                  <a:close/>
                  <a:moveTo>
                    <a:pt x="44648" y="66972"/>
                  </a:moveTo>
                  <a:cubicBezTo>
                    <a:pt x="44648" y="54653"/>
                    <a:pt x="54653" y="44648"/>
                    <a:pt x="66972" y="44648"/>
                  </a:cubicBezTo>
                  <a:lnTo>
                    <a:pt x="180082" y="44648"/>
                  </a:lnTo>
                  <a:lnTo>
                    <a:pt x="180082" y="89297"/>
                  </a:lnTo>
                  <a:lnTo>
                    <a:pt x="44648" y="89297"/>
                  </a:lnTo>
                  <a:lnTo>
                    <a:pt x="44648" y="66972"/>
                  </a:lnTo>
                  <a:close/>
                  <a:moveTo>
                    <a:pt x="717352" y="89297"/>
                  </a:moveTo>
                  <a:lnTo>
                    <a:pt x="581919" y="89297"/>
                  </a:lnTo>
                  <a:lnTo>
                    <a:pt x="581919" y="44648"/>
                  </a:lnTo>
                  <a:lnTo>
                    <a:pt x="695028" y="44648"/>
                  </a:lnTo>
                  <a:cubicBezTo>
                    <a:pt x="707347" y="44648"/>
                    <a:pt x="717352" y="54653"/>
                    <a:pt x="717352" y="66972"/>
                  </a:cubicBezTo>
                  <a:lnTo>
                    <a:pt x="717352" y="89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</p:spTree>
    <p:extLst>
      <p:ext uri="{BB962C8B-B14F-4D97-AF65-F5344CB8AC3E}">
        <p14:creationId xmlns:p14="http://schemas.microsoft.com/office/powerpoint/2010/main" val="2748034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5144F63-4839-B14A-A55C-76743745D623}"/>
              </a:ext>
            </a:extLst>
          </p:cNvPr>
          <p:cNvCxnSpPr>
            <a:cxnSpLocks/>
            <a:stCxn id="31" idx="1"/>
          </p:cNvCxnSpPr>
          <p:nvPr/>
        </p:nvCxnSpPr>
        <p:spPr>
          <a:xfrm>
            <a:off x="6097248" y="2860002"/>
            <a:ext cx="0" cy="745148"/>
          </a:xfrm>
          <a:prstGeom prst="straightConnector1">
            <a:avLst/>
          </a:prstGeom>
          <a:ln w="12700" cap="rnd">
            <a:solidFill>
              <a:schemeClr val="tx2">
                <a:lumMod val="90000"/>
                <a:lumOff val="10000"/>
                <a:alpha val="60000"/>
              </a:schemeClr>
            </a:solidFill>
            <a:prstDash val="sysDot"/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7E4C28-811F-5143-8E17-0A97B132EA33}"/>
              </a:ext>
            </a:extLst>
          </p:cNvPr>
          <p:cNvSpPr txBox="1"/>
          <p:nvPr/>
        </p:nvSpPr>
        <p:spPr>
          <a:xfrm>
            <a:off x="4120898" y="1147394"/>
            <a:ext cx="3950206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4C33B0-4E0F-7A47-8872-3DEC12D27922}"/>
              </a:ext>
            </a:extLst>
          </p:cNvPr>
          <p:cNvSpPr/>
          <p:nvPr/>
        </p:nvSpPr>
        <p:spPr>
          <a:xfrm>
            <a:off x="5504854" y="1831671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2C1479-CB44-534E-B74C-39FEDAB708DE}"/>
              </a:ext>
            </a:extLst>
          </p:cNvPr>
          <p:cNvSpPr txBox="1"/>
          <p:nvPr/>
        </p:nvSpPr>
        <p:spPr>
          <a:xfrm>
            <a:off x="4382758" y="630526"/>
            <a:ext cx="342648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SITE </a:t>
            </a:r>
            <a:r>
              <a:rPr lang="en-US" sz="3200" b="1" dirty="0">
                <a:solidFill>
                  <a:schemeClr val="tx2"/>
                </a:solidFill>
                <a:latin typeface="Montserrat SemiBold" pitchFamily="2" charset="77"/>
              </a:rPr>
              <a:t>MAP</a:t>
            </a:r>
            <a:endParaRPr lang="en-EG" sz="3200" b="1" dirty="0">
              <a:solidFill>
                <a:schemeClr val="tx2"/>
              </a:solidFill>
              <a:latin typeface="Montserrat SemiBold" pitchFamily="2" charset="77"/>
            </a:endParaRPr>
          </a:p>
        </p:txBody>
      </p:sp>
      <p:sp>
        <p:nvSpPr>
          <p:cNvPr id="19" name="Freeform 4">
            <a:extLst>
              <a:ext uri="{FF2B5EF4-FFF2-40B4-BE49-F238E27FC236}">
                <a16:creationId xmlns:a16="http://schemas.microsoft.com/office/drawing/2014/main" id="{EEB8AE30-794A-8543-A115-1C14751A1A26}"/>
              </a:ext>
            </a:extLst>
          </p:cNvPr>
          <p:cNvSpPr/>
          <p:nvPr/>
        </p:nvSpPr>
        <p:spPr>
          <a:xfrm>
            <a:off x="5112024" y="2244063"/>
            <a:ext cx="1908941" cy="4649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pPr algn="ctr"/>
            <a:r>
              <a:rPr lang="en-EG" b="1" dirty="0">
                <a:latin typeface="Montserrat SemiBold" pitchFamily="2" charset="77"/>
              </a:rPr>
              <a:t>HOME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8002A528-6EB4-5046-8373-717123AE764A}"/>
              </a:ext>
            </a:extLst>
          </p:cNvPr>
          <p:cNvSpPr/>
          <p:nvPr/>
        </p:nvSpPr>
        <p:spPr>
          <a:xfrm rot="5400000">
            <a:off x="5711038" y="-1399440"/>
            <a:ext cx="765164" cy="9244015"/>
          </a:xfrm>
          <a:prstGeom prst="leftBrace">
            <a:avLst>
              <a:gd name="adj1" fmla="val 136629"/>
              <a:gd name="adj2" fmla="val 50000"/>
            </a:avLst>
          </a:prstGeom>
          <a:ln w="12700" cap="rnd">
            <a:solidFill>
              <a:schemeClr val="tx2">
                <a:lumMod val="90000"/>
                <a:lumOff val="10000"/>
                <a:alpha val="6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21" name="Freeform 4">
            <a:extLst>
              <a:ext uri="{FF2B5EF4-FFF2-40B4-BE49-F238E27FC236}">
                <a16:creationId xmlns:a16="http://schemas.microsoft.com/office/drawing/2014/main" id="{3E9CB06F-9FB2-2B4D-B29C-C03466AD5E14}"/>
              </a:ext>
            </a:extLst>
          </p:cNvPr>
          <p:cNvSpPr/>
          <p:nvPr/>
        </p:nvSpPr>
        <p:spPr>
          <a:xfrm>
            <a:off x="606502" y="3671261"/>
            <a:ext cx="1735401" cy="4649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rnd">
            <a:solidFill>
              <a:schemeClr val="accent2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r>
              <a:rPr lang="en-EG" sz="1400" dirty="0">
                <a:latin typeface="Montserrat Medium" pitchFamily="2" charset="77"/>
              </a:rPr>
              <a:t>Products</a:t>
            </a:r>
          </a:p>
        </p:txBody>
      </p:sp>
      <p:sp>
        <p:nvSpPr>
          <p:cNvPr id="22" name="Freeform 4">
            <a:extLst>
              <a:ext uri="{FF2B5EF4-FFF2-40B4-BE49-F238E27FC236}">
                <a16:creationId xmlns:a16="http://schemas.microsoft.com/office/drawing/2014/main" id="{19B97B22-347F-EE4A-B1AB-BB2B98EF19C7}"/>
              </a:ext>
            </a:extLst>
          </p:cNvPr>
          <p:cNvSpPr/>
          <p:nvPr/>
        </p:nvSpPr>
        <p:spPr>
          <a:xfrm>
            <a:off x="2917401" y="3671261"/>
            <a:ext cx="1735401" cy="4649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rnd">
            <a:solidFill>
              <a:schemeClr val="accent3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r>
              <a:rPr lang="en-EG" sz="1400" dirty="0">
                <a:latin typeface="Montserrat Medium" pitchFamily="2" charset="77"/>
              </a:rPr>
              <a:t>News &amp; Promo</a:t>
            </a:r>
          </a:p>
        </p:txBody>
      </p:sp>
      <p:sp>
        <p:nvSpPr>
          <p:cNvPr id="23" name="Freeform 4">
            <a:extLst>
              <a:ext uri="{FF2B5EF4-FFF2-40B4-BE49-F238E27FC236}">
                <a16:creationId xmlns:a16="http://schemas.microsoft.com/office/drawing/2014/main" id="{186FB6C6-6246-654E-BB5A-53402DCA4A34}"/>
              </a:ext>
            </a:extLst>
          </p:cNvPr>
          <p:cNvSpPr/>
          <p:nvPr/>
        </p:nvSpPr>
        <p:spPr>
          <a:xfrm>
            <a:off x="5228300" y="3671261"/>
            <a:ext cx="1735401" cy="4649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rnd">
            <a:solidFill>
              <a:schemeClr val="accent4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r>
              <a:rPr lang="en-EG" sz="1400" dirty="0">
                <a:latin typeface="Montserrat Medium" pitchFamily="2" charset="77"/>
              </a:rPr>
              <a:t>Cart</a:t>
            </a:r>
          </a:p>
        </p:txBody>
      </p:sp>
      <p:sp>
        <p:nvSpPr>
          <p:cNvPr id="24" name="Freeform 4">
            <a:extLst>
              <a:ext uri="{FF2B5EF4-FFF2-40B4-BE49-F238E27FC236}">
                <a16:creationId xmlns:a16="http://schemas.microsoft.com/office/drawing/2014/main" id="{F27C1AA0-9182-3B43-90E6-E2271DE3F2B4}"/>
              </a:ext>
            </a:extLst>
          </p:cNvPr>
          <p:cNvSpPr/>
          <p:nvPr/>
        </p:nvSpPr>
        <p:spPr>
          <a:xfrm>
            <a:off x="7540393" y="3671261"/>
            <a:ext cx="1735401" cy="4649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rnd">
            <a:solidFill>
              <a:schemeClr val="accent5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r>
              <a:rPr lang="en-EG" sz="1400" dirty="0">
                <a:latin typeface="Montserrat Medium" pitchFamily="2" charset="77"/>
              </a:rPr>
              <a:t>About Us</a:t>
            </a:r>
          </a:p>
        </p:txBody>
      </p:sp>
      <p:sp>
        <p:nvSpPr>
          <p:cNvPr id="25" name="Freeform 4">
            <a:extLst>
              <a:ext uri="{FF2B5EF4-FFF2-40B4-BE49-F238E27FC236}">
                <a16:creationId xmlns:a16="http://schemas.microsoft.com/office/drawing/2014/main" id="{AF08F24A-A0EB-0548-B6FC-B8D4377D80B6}"/>
              </a:ext>
            </a:extLst>
          </p:cNvPr>
          <p:cNvSpPr/>
          <p:nvPr/>
        </p:nvSpPr>
        <p:spPr>
          <a:xfrm>
            <a:off x="9851292" y="3671261"/>
            <a:ext cx="1735401" cy="4649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rnd">
            <a:solidFill>
              <a:schemeClr val="accent6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r>
              <a:rPr lang="en-EG" sz="1400" dirty="0">
                <a:latin typeface="Montserrat Medium" pitchFamily="2" charset="77"/>
              </a:rPr>
              <a:t>Account</a:t>
            </a:r>
          </a:p>
        </p:txBody>
      </p:sp>
      <p:sp>
        <p:nvSpPr>
          <p:cNvPr id="26" name="Freeform 4">
            <a:extLst>
              <a:ext uri="{FF2B5EF4-FFF2-40B4-BE49-F238E27FC236}">
                <a16:creationId xmlns:a16="http://schemas.microsoft.com/office/drawing/2014/main" id="{A231BC12-5360-8D41-A319-A5FFA044DB5C}"/>
              </a:ext>
            </a:extLst>
          </p:cNvPr>
          <p:cNvSpPr/>
          <p:nvPr/>
        </p:nvSpPr>
        <p:spPr>
          <a:xfrm>
            <a:off x="606502" y="4564757"/>
            <a:ext cx="1735401" cy="4649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rnd">
            <a:solidFill>
              <a:schemeClr val="accent2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r>
              <a:rPr lang="en-EG" sz="1400" dirty="0">
                <a:latin typeface="Montserrat Medium" pitchFamily="2" charset="77"/>
              </a:rPr>
              <a:t>Product Detaila</a:t>
            </a:r>
          </a:p>
        </p:txBody>
      </p:sp>
      <p:sp>
        <p:nvSpPr>
          <p:cNvPr id="27" name="Freeform 4">
            <a:extLst>
              <a:ext uri="{FF2B5EF4-FFF2-40B4-BE49-F238E27FC236}">
                <a16:creationId xmlns:a16="http://schemas.microsoft.com/office/drawing/2014/main" id="{995F334D-7780-1348-A7FA-7248F2768D8F}"/>
              </a:ext>
            </a:extLst>
          </p:cNvPr>
          <p:cNvSpPr/>
          <p:nvPr/>
        </p:nvSpPr>
        <p:spPr>
          <a:xfrm>
            <a:off x="5228300" y="4559546"/>
            <a:ext cx="1735401" cy="4649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rnd">
            <a:solidFill>
              <a:schemeClr val="accent4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r>
              <a:rPr lang="en-EG" sz="1400" dirty="0">
                <a:latin typeface="Montserrat Medium" pitchFamily="2" charset="77"/>
              </a:rPr>
              <a:t>CheckOut</a:t>
            </a:r>
          </a:p>
        </p:txBody>
      </p:sp>
      <p:sp>
        <p:nvSpPr>
          <p:cNvPr id="28" name="Freeform 4">
            <a:extLst>
              <a:ext uri="{FF2B5EF4-FFF2-40B4-BE49-F238E27FC236}">
                <a16:creationId xmlns:a16="http://schemas.microsoft.com/office/drawing/2014/main" id="{C6E88FCB-78E8-4147-B0A1-3115CC94F27C}"/>
              </a:ext>
            </a:extLst>
          </p:cNvPr>
          <p:cNvSpPr/>
          <p:nvPr/>
        </p:nvSpPr>
        <p:spPr>
          <a:xfrm>
            <a:off x="7540393" y="4564757"/>
            <a:ext cx="1735401" cy="4649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rnd">
            <a:solidFill>
              <a:schemeClr val="accent5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r>
              <a:rPr lang="en-EG" sz="1400" dirty="0">
                <a:latin typeface="Montserrat Medium" pitchFamily="2" charset="77"/>
              </a:rPr>
              <a:t>Contact Us</a:t>
            </a:r>
          </a:p>
        </p:txBody>
      </p:sp>
      <p:sp>
        <p:nvSpPr>
          <p:cNvPr id="29" name="Freeform 4">
            <a:extLst>
              <a:ext uri="{FF2B5EF4-FFF2-40B4-BE49-F238E27FC236}">
                <a16:creationId xmlns:a16="http://schemas.microsoft.com/office/drawing/2014/main" id="{BBF23C39-DECD-4543-8415-102EB3C6ED69}"/>
              </a:ext>
            </a:extLst>
          </p:cNvPr>
          <p:cNvSpPr/>
          <p:nvPr/>
        </p:nvSpPr>
        <p:spPr>
          <a:xfrm>
            <a:off x="9851292" y="4564757"/>
            <a:ext cx="1735401" cy="4649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rnd">
            <a:solidFill>
              <a:schemeClr val="accent6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r>
              <a:rPr lang="en-EG" sz="1400" dirty="0">
                <a:latin typeface="Montserrat Medium" pitchFamily="2" charset="77"/>
              </a:rPr>
              <a:t>Dashboard</a:t>
            </a:r>
          </a:p>
        </p:txBody>
      </p:sp>
      <p:sp>
        <p:nvSpPr>
          <p:cNvPr id="30" name="Freeform 4">
            <a:extLst>
              <a:ext uri="{FF2B5EF4-FFF2-40B4-BE49-F238E27FC236}">
                <a16:creationId xmlns:a16="http://schemas.microsoft.com/office/drawing/2014/main" id="{7E7FEFE2-1AB7-D941-964E-01D2755C1CD9}"/>
              </a:ext>
            </a:extLst>
          </p:cNvPr>
          <p:cNvSpPr/>
          <p:nvPr/>
        </p:nvSpPr>
        <p:spPr>
          <a:xfrm>
            <a:off x="5228300" y="5447833"/>
            <a:ext cx="1735401" cy="4649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 cap="rnd">
            <a:solidFill>
              <a:schemeClr val="accent4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r>
              <a:rPr lang="en-EG" sz="1400" dirty="0">
                <a:latin typeface="Montserrat Medium" pitchFamily="2" charset="77"/>
              </a:rPr>
              <a:t>Invoice</a:t>
            </a:r>
          </a:p>
        </p:txBody>
      </p:sp>
      <p:sp>
        <p:nvSpPr>
          <p:cNvPr id="31" name="Left Brace 30">
            <a:extLst>
              <a:ext uri="{FF2B5EF4-FFF2-40B4-BE49-F238E27FC236}">
                <a16:creationId xmlns:a16="http://schemas.microsoft.com/office/drawing/2014/main" id="{0D618D5E-BE11-EE44-9233-89C8EE9EF6C9}"/>
              </a:ext>
            </a:extLst>
          </p:cNvPr>
          <p:cNvSpPr/>
          <p:nvPr/>
        </p:nvSpPr>
        <p:spPr>
          <a:xfrm rot="5400000">
            <a:off x="5724673" y="920343"/>
            <a:ext cx="745150" cy="4624467"/>
          </a:xfrm>
          <a:prstGeom prst="leftBrace">
            <a:avLst>
              <a:gd name="adj1" fmla="val 157172"/>
              <a:gd name="adj2" fmla="val 50000"/>
            </a:avLst>
          </a:prstGeom>
          <a:ln w="12700" cap="rnd">
            <a:solidFill>
              <a:schemeClr val="tx2">
                <a:lumMod val="90000"/>
                <a:lumOff val="10000"/>
                <a:alpha val="6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9C6BD87-35CB-9443-8079-207EC9D8DDEF}"/>
              </a:ext>
            </a:extLst>
          </p:cNvPr>
          <p:cNvCxnSpPr>
            <a:cxnSpLocks/>
          </p:cNvCxnSpPr>
          <p:nvPr/>
        </p:nvCxnSpPr>
        <p:spPr>
          <a:xfrm>
            <a:off x="6097248" y="4205200"/>
            <a:ext cx="0" cy="285378"/>
          </a:xfrm>
          <a:prstGeom prst="straightConnector1">
            <a:avLst/>
          </a:prstGeom>
          <a:ln w="12700" cap="rnd">
            <a:solidFill>
              <a:schemeClr val="tx2">
                <a:lumMod val="90000"/>
                <a:lumOff val="10000"/>
                <a:alpha val="60000"/>
              </a:schemeClr>
            </a:solidFill>
            <a:prstDash val="sysDot"/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93D157E-B4E1-624E-86C8-B65CEAE1BEAD}"/>
              </a:ext>
            </a:extLst>
          </p:cNvPr>
          <p:cNvCxnSpPr>
            <a:cxnSpLocks/>
          </p:cNvCxnSpPr>
          <p:nvPr/>
        </p:nvCxnSpPr>
        <p:spPr>
          <a:xfrm>
            <a:off x="6097248" y="5093485"/>
            <a:ext cx="0" cy="285378"/>
          </a:xfrm>
          <a:prstGeom prst="straightConnector1">
            <a:avLst/>
          </a:prstGeom>
          <a:ln w="12700" cap="rnd">
            <a:solidFill>
              <a:schemeClr val="tx2">
                <a:lumMod val="90000"/>
                <a:lumOff val="10000"/>
                <a:alpha val="60000"/>
              </a:schemeClr>
            </a:solidFill>
            <a:prstDash val="sysDot"/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1A86545-C0CF-C54F-8A2A-C1867765FC1A}"/>
              </a:ext>
            </a:extLst>
          </p:cNvPr>
          <p:cNvCxnSpPr>
            <a:cxnSpLocks/>
          </p:cNvCxnSpPr>
          <p:nvPr/>
        </p:nvCxnSpPr>
        <p:spPr>
          <a:xfrm>
            <a:off x="1474202" y="4207805"/>
            <a:ext cx="0" cy="285378"/>
          </a:xfrm>
          <a:prstGeom prst="straightConnector1">
            <a:avLst/>
          </a:prstGeom>
          <a:ln w="12700" cap="rnd">
            <a:solidFill>
              <a:schemeClr val="tx2">
                <a:lumMod val="90000"/>
                <a:lumOff val="10000"/>
                <a:alpha val="60000"/>
              </a:schemeClr>
            </a:solidFill>
            <a:prstDash val="sysDot"/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7453FC4-39C1-354C-AADE-A630F1DBD4DE}"/>
              </a:ext>
            </a:extLst>
          </p:cNvPr>
          <p:cNvCxnSpPr>
            <a:cxnSpLocks/>
          </p:cNvCxnSpPr>
          <p:nvPr/>
        </p:nvCxnSpPr>
        <p:spPr>
          <a:xfrm>
            <a:off x="8408093" y="4207805"/>
            <a:ext cx="0" cy="285378"/>
          </a:xfrm>
          <a:prstGeom prst="straightConnector1">
            <a:avLst/>
          </a:prstGeom>
          <a:ln w="12700" cap="rnd">
            <a:solidFill>
              <a:schemeClr val="tx2">
                <a:lumMod val="90000"/>
                <a:lumOff val="10000"/>
                <a:alpha val="60000"/>
              </a:schemeClr>
            </a:solidFill>
            <a:prstDash val="sysDot"/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BE9D639C-D4DD-4A43-B7E6-112E12B24E33}"/>
              </a:ext>
            </a:extLst>
          </p:cNvPr>
          <p:cNvCxnSpPr>
            <a:cxnSpLocks/>
          </p:cNvCxnSpPr>
          <p:nvPr/>
        </p:nvCxnSpPr>
        <p:spPr>
          <a:xfrm>
            <a:off x="10718992" y="4207805"/>
            <a:ext cx="0" cy="285378"/>
          </a:xfrm>
          <a:prstGeom prst="straightConnector1">
            <a:avLst/>
          </a:prstGeom>
          <a:ln w="12700" cap="rnd">
            <a:solidFill>
              <a:schemeClr val="tx2">
                <a:lumMod val="90000"/>
                <a:lumOff val="10000"/>
                <a:alpha val="60000"/>
              </a:schemeClr>
            </a:solidFill>
            <a:prstDash val="sysDot"/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1207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220" name="Freeform 4">
            <a:extLst>
              <a:ext uri="{FF2B5EF4-FFF2-40B4-BE49-F238E27FC236}">
                <a16:creationId xmlns:a16="http://schemas.microsoft.com/office/drawing/2014/main" id="{BA5524B1-584F-744A-B5B1-599DEAB5449C}"/>
              </a:ext>
            </a:extLst>
          </p:cNvPr>
          <p:cNvSpPr/>
          <p:nvPr/>
        </p:nvSpPr>
        <p:spPr>
          <a:xfrm>
            <a:off x="5484296" y="2386032"/>
            <a:ext cx="1223412" cy="316706"/>
          </a:xfrm>
          <a:prstGeom prst="roundRect">
            <a:avLst>
              <a:gd name="adj" fmla="val 6269"/>
            </a:avLst>
          </a:prstGeom>
          <a:solidFill>
            <a:schemeClr val="bg1"/>
          </a:solidFill>
          <a:ln w="25400" cap="rnd">
            <a:noFill/>
            <a:prstDash val="solid"/>
            <a:rou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EG" sz="1400" b="1" dirty="0">
                <a:latin typeface="Montserrat SemiBold" pitchFamily="2" charset="77"/>
              </a:rPr>
              <a:t>CALENDER</a:t>
            </a:r>
          </a:p>
        </p:txBody>
      </p: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5DD70ECC-6392-8642-A443-FA9183E2AB32}"/>
              </a:ext>
            </a:extLst>
          </p:cNvPr>
          <p:cNvGrpSpPr>
            <a:grpSpLocks noChangeAspect="1"/>
          </p:cNvGrpSpPr>
          <p:nvPr/>
        </p:nvGrpSpPr>
        <p:grpSpPr>
          <a:xfrm>
            <a:off x="5275701" y="2784466"/>
            <a:ext cx="1640600" cy="3228709"/>
            <a:chOff x="3007988" y="2235602"/>
            <a:chExt cx="1640600" cy="3228709"/>
          </a:xfrm>
        </p:grpSpPr>
        <p:grpSp>
          <p:nvGrpSpPr>
            <p:cNvPr id="107" name="Graphic 18">
              <a:extLst>
                <a:ext uri="{FF2B5EF4-FFF2-40B4-BE49-F238E27FC236}">
                  <a16:creationId xmlns:a16="http://schemas.microsoft.com/office/drawing/2014/main" id="{6A653988-49ED-DD4E-8EC1-804738BE86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96975" y="2286000"/>
              <a:ext cx="1473042" cy="3125244"/>
              <a:chOff x="7055700" y="2260948"/>
              <a:chExt cx="1473042" cy="3125244"/>
            </a:xfrm>
          </p:grpSpPr>
          <p:sp>
            <p:nvSpPr>
              <p:cNvPr id="108" name="Rounded Rectangle 107">
                <a:extLst>
                  <a:ext uri="{FF2B5EF4-FFF2-40B4-BE49-F238E27FC236}">
                    <a16:creationId xmlns:a16="http://schemas.microsoft.com/office/drawing/2014/main" id="{2EF38BC5-7FC0-DD4E-A284-0B63E3C6580E}"/>
                  </a:ext>
                </a:extLst>
              </p:cNvPr>
              <p:cNvSpPr/>
              <p:nvPr/>
            </p:nvSpPr>
            <p:spPr>
              <a:xfrm>
                <a:off x="7055700" y="2260948"/>
                <a:ext cx="1473042" cy="3125244"/>
              </a:xfrm>
              <a:prstGeom prst="roundRect">
                <a:avLst>
                  <a:gd name="adj" fmla="val 13266"/>
                </a:avLst>
              </a:prstGeom>
              <a:solidFill>
                <a:srgbClr val="E2EBF2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9" name="Freeform 108">
                <a:extLst>
                  <a:ext uri="{FF2B5EF4-FFF2-40B4-BE49-F238E27FC236}">
                    <a16:creationId xmlns:a16="http://schemas.microsoft.com/office/drawing/2014/main" id="{E6CDF05F-3BA4-8141-8740-C39E278D48DD}"/>
                  </a:ext>
                </a:extLst>
              </p:cNvPr>
              <p:cNvSpPr/>
              <p:nvPr/>
            </p:nvSpPr>
            <p:spPr>
              <a:xfrm>
                <a:off x="7157432" y="4065358"/>
                <a:ext cx="44619" cy="15023"/>
              </a:xfrm>
              <a:custGeom>
                <a:avLst/>
                <a:gdLst>
                  <a:gd name="connsiteX0" fmla="*/ 37183 w 44619"/>
                  <a:gd name="connsiteY0" fmla="*/ 15023 h 15023"/>
                  <a:gd name="connsiteX1" fmla="*/ 7437 w 44619"/>
                  <a:gd name="connsiteY1" fmla="*/ 15023 h 15023"/>
                  <a:gd name="connsiteX2" fmla="*/ 0 w 44619"/>
                  <a:gd name="connsiteY2" fmla="*/ 7512 h 15023"/>
                  <a:gd name="connsiteX3" fmla="*/ 7437 w 44619"/>
                  <a:gd name="connsiteY3" fmla="*/ 0 h 15023"/>
                  <a:gd name="connsiteX4" fmla="*/ 37183 w 44619"/>
                  <a:gd name="connsiteY4" fmla="*/ 0 h 15023"/>
                  <a:gd name="connsiteX5" fmla="*/ 44620 w 44619"/>
                  <a:gd name="connsiteY5" fmla="*/ 7512 h 15023"/>
                  <a:gd name="connsiteX6" fmla="*/ 37183 w 44619"/>
                  <a:gd name="connsiteY6" fmla="*/ 15023 h 1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9" h="15023">
                    <a:moveTo>
                      <a:pt x="37183" y="15023"/>
                    </a:moveTo>
                    <a:lnTo>
                      <a:pt x="7437" y="15023"/>
                    </a:lnTo>
                    <a:cubicBezTo>
                      <a:pt x="3329" y="15023"/>
                      <a:pt x="0" y="11660"/>
                      <a:pt x="0" y="7512"/>
                    </a:cubicBezTo>
                    <a:cubicBezTo>
                      <a:pt x="0" y="3363"/>
                      <a:pt x="3329" y="0"/>
                      <a:pt x="7437" y="0"/>
                    </a:cubicBezTo>
                    <a:lnTo>
                      <a:pt x="37183" y="0"/>
                    </a:lnTo>
                    <a:cubicBezTo>
                      <a:pt x="41290" y="0"/>
                      <a:pt x="44620" y="3363"/>
                      <a:pt x="44620" y="7512"/>
                    </a:cubicBezTo>
                    <a:cubicBezTo>
                      <a:pt x="44620" y="11660"/>
                      <a:pt x="41290" y="15023"/>
                      <a:pt x="37183" y="15023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0" name="Freeform 109">
                <a:extLst>
                  <a:ext uri="{FF2B5EF4-FFF2-40B4-BE49-F238E27FC236}">
                    <a16:creationId xmlns:a16="http://schemas.microsoft.com/office/drawing/2014/main" id="{8D17D902-7ACF-0249-ADF2-BFE356D58671}"/>
                  </a:ext>
                </a:extLst>
              </p:cNvPr>
              <p:cNvSpPr/>
              <p:nvPr/>
            </p:nvSpPr>
            <p:spPr>
              <a:xfrm>
                <a:off x="7243994" y="4065358"/>
                <a:ext cx="1095560" cy="15023"/>
              </a:xfrm>
              <a:custGeom>
                <a:avLst/>
                <a:gdLst>
                  <a:gd name="connsiteX0" fmla="*/ 1088719 w 1095560"/>
                  <a:gd name="connsiteY0" fmla="*/ 15023 h 15023"/>
                  <a:gd name="connsiteX1" fmla="*/ 1031308 w 1095560"/>
                  <a:gd name="connsiteY1" fmla="*/ 15023 h 15023"/>
                  <a:gd name="connsiteX2" fmla="*/ 1023872 w 1095560"/>
                  <a:gd name="connsiteY2" fmla="*/ 7512 h 15023"/>
                  <a:gd name="connsiteX3" fmla="*/ 1031308 w 1095560"/>
                  <a:gd name="connsiteY3" fmla="*/ 0 h 15023"/>
                  <a:gd name="connsiteX4" fmla="*/ 1088124 w 1095560"/>
                  <a:gd name="connsiteY4" fmla="*/ 0 h 15023"/>
                  <a:gd name="connsiteX5" fmla="*/ 1095561 w 1095560"/>
                  <a:gd name="connsiteY5" fmla="*/ 7512 h 15023"/>
                  <a:gd name="connsiteX6" fmla="*/ 1088719 w 1095560"/>
                  <a:gd name="connsiteY6" fmla="*/ 15023 h 15023"/>
                  <a:gd name="connsiteX7" fmla="*/ 975088 w 1095560"/>
                  <a:gd name="connsiteY7" fmla="*/ 15023 h 15023"/>
                  <a:gd name="connsiteX8" fmla="*/ 917975 w 1095560"/>
                  <a:gd name="connsiteY8" fmla="*/ 15023 h 15023"/>
                  <a:gd name="connsiteX9" fmla="*/ 910538 w 1095560"/>
                  <a:gd name="connsiteY9" fmla="*/ 7512 h 15023"/>
                  <a:gd name="connsiteX10" fmla="*/ 917975 w 1095560"/>
                  <a:gd name="connsiteY10" fmla="*/ 0 h 15023"/>
                  <a:gd name="connsiteX11" fmla="*/ 975088 w 1095560"/>
                  <a:gd name="connsiteY11" fmla="*/ 0 h 15023"/>
                  <a:gd name="connsiteX12" fmla="*/ 982524 w 1095560"/>
                  <a:gd name="connsiteY12" fmla="*/ 7512 h 15023"/>
                  <a:gd name="connsiteX13" fmla="*/ 975088 w 1095560"/>
                  <a:gd name="connsiteY13" fmla="*/ 15023 h 15023"/>
                  <a:gd name="connsiteX14" fmla="*/ 861159 w 1095560"/>
                  <a:gd name="connsiteY14" fmla="*/ 15023 h 15023"/>
                  <a:gd name="connsiteX15" fmla="*/ 804343 w 1095560"/>
                  <a:gd name="connsiteY15" fmla="*/ 15023 h 15023"/>
                  <a:gd name="connsiteX16" fmla="*/ 796907 w 1095560"/>
                  <a:gd name="connsiteY16" fmla="*/ 7512 h 15023"/>
                  <a:gd name="connsiteX17" fmla="*/ 804343 w 1095560"/>
                  <a:gd name="connsiteY17" fmla="*/ 0 h 15023"/>
                  <a:gd name="connsiteX18" fmla="*/ 861159 w 1095560"/>
                  <a:gd name="connsiteY18" fmla="*/ 0 h 15023"/>
                  <a:gd name="connsiteX19" fmla="*/ 868595 w 1095560"/>
                  <a:gd name="connsiteY19" fmla="*/ 7512 h 15023"/>
                  <a:gd name="connsiteX20" fmla="*/ 861159 w 1095560"/>
                  <a:gd name="connsiteY20" fmla="*/ 15023 h 15023"/>
                  <a:gd name="connsiteX21" fmla="*/ 747528 w 1095560"/>
                  <a:gd name="connsiteY21" fmla="*/ 15023 h 15023"/>
                  <a:gd name="connsiteX22" fmla="*/ 690414 w 1095560"/>
                  <a:gd name="connsiteY22" fmla="*/ 15023 h 15023"/>
                  <a:gd name="connsiteX23" fmla="*/ 682978 w 1095560"/>
                  <a:gd name="connsiteY23" fmla="*/ 7512 h 15023"/>
                  <a:gd name="connsiteX24" fmla="*/ 690414 w 1095560"/>
                  <a:gd name="connsiteY24" fmla="*/ 0 h 15023"/>
                  <a:gd name="connsiteX25" fmla="*/ 747528 w 1095560"/>
                  <a:gd name="connsiteY25" fmla="*/ 0 h 15023"/>
                  <a:gd name="connsiteX26" fmla="*/ 754964 w 1095560"/>
                  <a:gd name="connsiteY26" fmla="*/ 7512 h 15023"/>
                  <a:gd name="connsiteX27" fmla="*/ 747528 w 1095560"/>
                  <a:gd name="connsiteY27" fmla="*/ 15023 h 15023"/>
                  <a:gd name="connsiteX28" fmla="*/ 633599 w 1095560"/>
                  <a:gd name="connsiteY28" fmla="*/ 15023 h 15023"/>
                  <a:gd name="connsiteX29" fmla="*/ 576783 w 1095560"/>
                  <a:gd name="connsiteY29" fmla="*/ 15023 h 15023"/>
                  <a:gd name="connsiteX30" fmla="*/ 569346 w 1095560"/>
                  <a:gd name="connsiteY30" fmla="*/ 7512 h 15023"/>
                  <a:gd name="connsiteX31" fmla="*/ 576783 w 1095560"/>
                  <a:gd name="connsiteY31" fmla="*/ 0 h 15023"/>
                  <a:gd name="connsiteX32" fmla="*/ 633599 w 1095560"/>
                  <a:gd name="connsiteY32" fmla="*/ 0 h 15023"/>
                  <a:gd name="connsiteX33" fmla="*/ 641035 w 1095560"/>
                  <a:gd name="connsiteY33" fmla="*/ 7512 h 15023"/>
                  <a:gd name="connsiteX34" fmla="*/ 633599 w 1095560"/>
                  <a:gd name="connsiteY34" fmla="*/ 15023 h 15023"/>
                  <a:gd name="connsiteX35" fmla="*/ 519670 w 1095560"/>
                  <a:gd name="connsiteY35" fmla="*/ 15023 h 15023"/>
                  <a:gd name="connsiteX36" fmla="*/ 462854 w 1095560"/>
                  <a:gd name="connsiteY36" fmla="*/ 15023 h 15023"/>
                  <a:gd name="connsiteX37" fmla="*/ 455418 w 1095560"/>
                  <a:gd name="connsiteY37" fmla="*/ 7512 h 15023"/>
                  <a:gd name="connsiteX38" fmla="*/ 462854 w 1095560"/>
                  <a:gd name="connsiteY38" fmla="*/ 0 h 15023"/>
                  <a:gd name="connsiteX39" fmla="*/ 519670 w 1095560"/>
                  <a:gd name="connsiteY39" fmla="*/ 0 h 15023"/>
                  <a:gd name="connsiteX40" fmla="*/ 527107 w 1095560"/>
                  <a:gd name="connsiteY40" fmla="*/ 7512 h 15023"/>
                  <a:gd name="connsiteX41" fmla="*/ 519670 w 1095560"/>
                  <a:gd name="connsiteY41" fmla="*/ 15023 h 15023"/>
                  <a:gd name="connsiteX42" fmla="*/ 406634 w 1095560"/>
                  <a:gd name="connsiteY42" fmla="*/ 15023 h 15023"/>
                  <a:gd name="connsiteX43" fmla="*/ 348926 w 1095560"/>
                  <a:gd name="connsiteY43" fmla="*/ 15023 h 15023"/>
                  <a:gd name="connsiteX44" fmla="*/ 341489 w 1095560"/>
                  <a:gd name="connsiteY44" fmla="*/ 7512 h 15023"/>
                  <a:gd name="connsiteX45" fmla="*/ 348926 w 1095560"/>
                  <a:gd name="connsiteY45" fmla="*/ 0 h 15023"/>
                  <a:gd name="connsiteX46" fmla="*/ 406634 w 1095560"/>
                  <a:gd name="connsiteY46" fmla="*/ 0 h 15023"/>
                  <a:gd name="connsiteX47" fmla="*/ 414070 w 1095560"/>
                  <a:gd name="connsiteY47" fmla="*/ 7512 h 15023"/>
                  <a:gd name="connsiteX48" fmla="*/ 406634 w 1095560"/>
                  <a:gd name="connsiteY48" fmla="*/ 15023 h 15023"/>
                  <a:gd name="connsiteX49" fmla="*/ 292705 w 1095560"/>
                  <a:gd name="connsiteY49" fmla="*/ 15023 h 15023"/>
                  <a:gd name="connsiteX50" fmla="*/ 235294 w 1095560"/>
                  <a:gd name="connsiteY50" fmla="*/ 15023 h 15023"/>
                  <a:gd name="connsiteX51" fmla="*/ 227858 w 1095560"/>
                  <a:gd name="connsiteY51" fmla="*/ 7512 h 15023"/>
                  <a:gd name="connsiteX52" fmla="*/ 235294 w 1095560"/>
                  <a:gd name="connsiteY52" fmla="*/ 0 h 15023"/>
                  <a:gd name="connsiteX53" fmla="*/ 292110 w 1095560"/>
                  <a:gd name="connsiteY53" fmla="*/ 0 h 15023"/>
                  <a:gd name="connsiteX54" fmla="*/ 299546 w 1095560"/>
                  <a:gd name="connsiteY54" fmla="*/ 7512 h 15023"/>
                  <a:gd name="connsiteX55" fmla="*/ 292110 w 1095560"/>
                  <a:gd name="connsiteY55" fmla="*/ 15023 h 15023"/>
                  <a:gd name="connsiteX56" fmla="*/ 178776 w 1095560"/>
                  <a:gd name="connsiteY56" fmla="*/ 15023 h 15023"/>
                  <a:gd name="connsiteX57" fmla="*/ 121365 w 1095560"/>
                  <a:gd name="connsiteY57" fmla="*/ 15023 h 15023"/>
                  <a:gd name="connsiteX58" fmla="*/ 113929 w 1095560"/>
                  <a:gd name="connsiteY58" fmla="*/ 7512 h 15023"/>
                  <a:gd name="connsiteX59" fmla="*/ 121365 w 1095560"/>
                  <a:gd name="connsiteY59" fmla="*/ 0 h 15023"/>
                  <a:gd name="connsiteX60" fmla="*/ 178181 w 1095560"/>
                  <a:gd name="connsiteY60" fmla="*/ 0 h 15023"/>
                  <a:gd name="connsiteX61" fmla="*/ 185618 w 1095560"/>
                  <a:gd name="connsiteY61" fmla="*/ 7512 h 15023"/>
                  <a:gd name="connsiteX62" fmla="*/ 178181 w 1095560"/>
                  <a:gd name="connsiteY62" fmla="*/ 15023 h 15023"/>
                  <a:gd name="connsiteX63" fmla="*/ 64550 w 1095560"/>
                  <a:gd name="connsiteY63" fmla="*/ 15023 h 15023"/>
                  <a:gd name="connsiteX64" fmla="*/ 7437 w 1095560"/>
                  <a:gd name="connsiteY64" fmla="*/ 15023 h 15023"/>
                  <a:gd name="connsiteX65" fmla="*/ 0 w 1095560"/>
                  <a:gd name="connsiteY65" fmla="*/ 7512 h 15023"/>
                  <a:gd name="connsiteX66" fmla="*/ 7437 w 1095560"/>
                  <a:gd name="connsiteY66" fmla="*/ 0 h 15023"/>
                  <a:gd name="connsiteX67" fmla="*/ 64550 w 1095560"/>
                  <a:gd name="connsiteY67" fmla="*/ 0 h 15023"/>
                  <a:gd name="connsiteX68" fmla="*/ 71986 w 1095560"/>
                  <a:gd name="connsiteY68" fmla="*/ 7512 h 15023"/>
                  <a:gd name="connsiteX69" fmla="*/ 64550 w 1095560"/>
                  <a:gd name="connsiteY69" fmla="*/ 15023 h 1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095560" h="15023">
                    <a:moveTo>
                      <a:pt x="1088719" y="15023"/>
                    </a:moveTo>
                    <a:lnTo>
                      <a:pt x="1031308" y="15023"/>
                    </a:lnTo>
                    <a:cubicBezTo>
                      <a:pt x="1027201" y="15023"/>
                      <a:pt x="1023872" y="11660"/>
                      <a:pt x="1023872" y="7512"/>
                    </a:cubicBezTo>
                    <a:cubicBezTo>
                      <a:pt x="1023872" y="3363"/>
                      <a:pt x="1027201" y="0"/>
                      <a:pt x="1031308" y="0"/>
                    </a:cubicBezTo>
                    <a:lnTo>
                      <a:pt x="1088124" y="0"/>
                    </a:lnTo>
                    <a:cubicBezTo>
                      <a:pt x="1092231" y="0"/>
                      <a:pt x="1095561" y="3363"/>
                      <a:pt x="1095561" y="7512"/>
                    </a:cubicBezTo>
                    <a:cubicBezTo>
                      <a:pt x="1095573" y="11437"/>
                      <a:pt x="1092592" y="14709"/>
                      <a:pt x="1088719" y="15023"/>
                    </a:cubicBezTo>
                    <a:close/>
                    <a:moveTo>
                      <a:pt x="975088" y="15023"/>
                    </a:moveTo>
                    <a:lnTo>
                      <a:pt x="917975" y="15023"/>
                    </a:lnTo>
                    <a:cubicBezTo>
                      <a:pt x="913932" y="14869"/>
                      <a:pt x="910691" y="11595"/>
                      <a:pt x="910538" y="7512"/>
                    </a:cubicBezTo>
                    <a:cubicBezTo>
                      <a:pt x="910538" y="3363"/>
                      <a:pt x="913867" y="0"/>
                      <a:pt x="917975" y="0"/>
                    </a:cubicBezTo>
                    <a:lnTo>
                      <a:pt x="975088" y="0"/>
                    </a:lnTo>
                    <a:cubicBezTo>
                      <a:pt x="979195" y="0"/>
                      <a:pt x="982524" y="3363"/>
                      <a:pt x="982524" y="7512"/>
                    </a:cubicBezTo>
                    <a:cubicBezTo>
                      <a:pt x="982524" y="11660"/>
                      <a:pt x="979195" y="15023"/>
                      <a:pt x="975088" y="15023"/>
                    </a:cubicBezTo>
                    <a:close/>
                    <a:moveTo>
                      <a:pt x="861159" y="15023"/>
                    </a:moveTo>
                    <a:lnTo>
                      <a:pt x="804343" y="15023"/>
                    </a:lnTo>
                    <a:cubicBezTo>
                      <a:pt x="800236" y="15023"/>
                      <a:pt x="796907" y="11660"/>
                      <a:pt x="796907" y="7512"/>
                    </a:cubicBezTo>
                    <a:cubicBezTo>
                      <a:pt x="796907" y="3363"/>
                      <a:pt x="800236" y="0"/>
                      <a:pt x="804343" y="0"/>
                    </a:cubicBezTo>
                    <a:lnTo>
                      <a:pt x="861159" y="0"/>
                    </a:lnTo>
                    <a:cubicBezTo>
                      <a:pt x="865266" y="0"/>
                      <a:pt x="868595" y="3363"/>
                      <a:pt x="868595" y="7512"/>
                    </a:cubicBezTo>
                    <a:cubicBezTo>
                      <a:pt x="868595" y="11660"/>
                      <a:pt x="865266" y="15023"/>
                      <a:pt x="861159" y="15023"/>
                    </a:cubicBezTo>
                    <a:close/>
                    <a:moveTo>
                      <a:pt x="747528" y="15023"/>
                    </a:moveTo>
                    <a:lnTo>
                      <a:pt x="690414" y="15023"/>
                    </a:lnTo>
                    <a:cubicBezTo>
                      <a:pt x="686307" y="15023"/>
                      <a:pt x="682978" y="11660"/>
                      <a:pt x="682978" y="7512"/>
                    </a:cubicBezTo>
                    <a:cubicBezTo>
                      <a:pt x="682978" y="3363"/>
                      <a:pt x="686307" y="0"/>
                      <a:pt x="690414" y="0"/>
                    </a:cubicBezTo>
                    <a:lnTo>
                      <a:pt x="747528" y="0"/>
                    </a:lnTo>
                    <a:cubicBezTo>
                      <a:pt x="751635" y="0"/>
                      <a:pt x="754964" y="3363"/>
                      <a:pt x="754964" y="7512"/>
                    </a:cubicBezTo>
                    <a:cubicBezTo>
                      <a:pt x="754811" y="11595"/>
                      <a:pt x="751570" y="14869"/>
                      <a:pt x="747528" y="15023"/>
                    </a:cubicBezTo>
                    <a:close/>
                    <a:moveTo>
                      <a:pt x="633599" y="15023"/>
                    </a:moveTo>
                    <a:lnTo>
                      <a:pt x="576783" y="15023"/>
                    </a:lnTo>
                    <a:cubicBezTo>
                      <a:pt x="572676" y="15023"/>
                      <a:pt x="569346" y="11660"/>
                      <a:pt x="569346" y="7512"/>
                    </a:cubicBezTo>
                    <a:cubicBezTo>
                      <a:pt x="569346" y="3363"/>
                      <a:pt x="572676" y="0"/>
                      <a:pt x="576783" y="0"/>
                    </a:cubicBezTo>
                    <a:lnTo>
                      <a:pt x="633599" y="0"/>
                    </a:lnTo>
                    <a:cubicBezTo>
                      <a:pt x="637706" y="0"/>
                      <a:pt x="641035" y="3363"/>
                      <a:pt x="641035" y="7512"/>
                    </a:cubicBezTo>
                    <a:cubicBezTo>
                      <a:pt x="641035" y="11660"/>
                      <a:pt x="637706" y="15023"/>
                      <a:pt x="633599" y="15023"/>
                    </a:cubicBezTo>
                    <a:close/>
                    <a:moveTo>
                      <a:pt x="519670" y="15023"/>
                    </a:moveTo>
                    <a:lnTo>
                      <a:pt x="462854" y="15023"/>
                    </a:lnTo>
                    <a:cubicBezTo>
                      <a:pt x="458747" y="15023"/>
                      <a:pt x="455418" y="11660"/>
                      <a:pt x="455418" y="7512"/>
                    </a:cubicBezTo>
                    <a:cubicBezTo>
                      <a:pt x="455418" y="3363"/>
                      <a:pt x="458747" y="0"/>
                      <a:pt x="462854" y="0"/>
                    </a:cubicBezTo>
                    <a:lnTo>
                      <a:pt x="519670" y="0"/>
                    </a:lnTo>
                    <a:cubicBezTo>
                      <a:pt x="523777" y="0"/>
                      <a:pt x="527107" y="3363"/>
                      <a:pt x="527107" y="7512"/>
                    </a:cubicBezTo>
                    <a:cubicBezTo>
                      <a:pt x="527107" y="11660"/>
                      <a:pt x="523777" y="15023"/>
                      <a:pt x="519670" y="15023"/>
                    </a:cubicBezTo>
                    <a:close/>
                    <a:moveTo>
                      <a:pt x="406634" y="15023"/>
                    </a:moveTo>
                    <a:lnTo>
                      <a:pt x="348926" y="15023"/>
                    </a:lnTo>
                    <a:cubicBezTo>
                      <a:pt x="344818" y="15023"/>
                      <a:pt x="341489" y="11660"/>
                      <a:pt x="341489" y="7512"/>
                    </a:cubicBezTo>
                    <a:cubicBezTo>
                      <a:pt x="341489" y="3363"/>
                      <a:pt x="344818" y="0"/>
                      <a:pt x="348926" y="0"/>
                    </a:cubicBezTo>
                    <a:lnTo>
                      <a:pt x="406634" y="0"/>
                    </a:lnTo>
                    <a:cubicBezTo>
                      <a:pt x="410741" y="0"/>
                      <a:pt x="414070" y="3363"/>
                      <a:pt x="414070" y="7512"/>
                    </a:cubicBezTo>
                    <a:cubicBezTo>
                      <a:pt x="413918" y="11595"/>
                      <a:pt x="410676" y="14869"/>
                      <a:pt x="406634" y="15023"/>
                    </a:cubicBezTo>
                    <a:close/>
                    <a:moveTo>
                      <a:pt x="292705" y="15023"/>
                    </a:moveTo>
                    <a:lnTo>
                      <a:pt x="235294" y="15023"/>
                    </a:lnTo>
                    <a:cubicBezTo>
                      <a:pt x="231187" y="15023"/>
                      <a:pt x="227858" y="11660"/>
                      <a:pt x="227858" y="7512"/>
                    </a:cubicBezTo>
                    <a:cubicBezTo>
                      <a:pt x="227858" y="3363"/>
                      <a:pt x="231187" y="0"/>
                      <a:pt x="235294" y="0"/>
                    </a:cubicBezTo>
                    <a:lnTo>
                      <a:pt x="292110" y="0"/>
                    </a:lnTo>
                    <a:cubicBezTo>
                      <a:pt x="296217" y="0"/>
                      <a:pt x="299546" y="3363"/>
                      <a:pt x="299546" y="7512"/>
                    </a:cubicBezTo>
                    <a:cubicBezTo>
                      <a:pt x="299546" y="11660"/>
                      <a:pt x="296217" y="15023"/>
                      <a:pt x="292110" y="15023"/>
                    </a:cubicBezTo>
                    <a:close/>
                    <a:moveTo>
                      <a:pt x="178776" y="15023"/>
                    </a:moveTo>
                    <a:lnTo>
                      <a:pt x="121365" y="15023"/>
                    </a:lnTo>
                    <a:cubicBezTo>
                      <a:pt x="117258" y="15023"/>
                      <a:pt x="113929" y="11660"/>
                      <a:pt x="113929" y="7512"/>
                    </a:cubicBezTo>
                    <a:cubicBezTo>
                      <a:pt x="113929" y="3363"/>
                      <a:pt x="117258" y="0"/>
                      <a:pt x="121365" y="0"/>
                    </a:cubicBezTo>
                    <a:lnTo>
                      <a:pt x="178181" y="0"/>
                    </a:lnTo>
                    <a:cubicBezTo>
                      <a:pt x="182288" y="0"/>
                      <a:pt x="185618" y="3363"/>
                      <a:pt x="185618" y="7512"/>
                    </a:cubicBezTo>
                    <a:cubicBezTo>
                      <a:pt x="185618" y="11660"/>
                      <a:pt x="182288" y="15023"/>
                      <a:pt x="178181" y="15023"/>
                    </a:cubicBezTo>
                    <a:close/>
                    <a:moveTo>
                      <a:pt x="64550" y="15023"/>
                    </a:moveTo>
                    <a:lnTo>
                      <a:pt x="7437" y="15023"/>
                    </a:lnTo>
                    <a:cubicBezTo>
                      <a:pt x="3394" y="14869"/>
                      <a:pt x="153" y="11595"/>
                      <a:pt x="0" y="7512"/>
                    </a:cubicBezTo>
                    <a:cubicBezTo>
                      <a:pt x="0" y="3363"/>
                      <a:pt x="3329" y="0"/>
                      <a:pt x="7437" y="0"/>
                    </a:cubicBezTo>
                    <a:lnTo>
                      <a:pt x="64550" y="0"/>
                    </a:lnTo>
                    <a:cubicBezTo>
                      <a:pt x="68657" y="0"/>
                      <a:pt x="71986" y="3363"/>
                      <a:pt x="71986" y="7512"/>
                    </a:cubicBezTo>
                    <a:cubicBezTo>
                      <a:pt x="71834" y="11595"/>
                      <a:pt x="68592" y="14869"/>
                      <a:pt x="64550" y="15023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1" name="Freeform 110">
                <a:extLst>
                  <a:ext uri="{FF2B5EF4-FFF2-40B4-BE49-F238E27FC236}">
                    <a16:creationId xmlns:a16="http://schemas.microsoft.com/office/drawing/2014/main" id="{5805565E-2927-7041-9322-3FD097EC5CF8}"/>
                  </a:ext>
                </a:extLst>
              </p:cNvPr>
              <p:cNvSpPr/>
              <p:nvPr/>
            </p:nvSpPr>
            <p:spPr>
              <a:xfrm>
                <a:off x="8382390" y="4065358"/>
                <a:ext cx="44619" cy="15023"/>
              </a:xfrm>
              <a:custGeom>
                <a:avLst/>
                <a:gdLst>
                  <a:gd name="connsiteX0" fmla="*/ 37183 w 44619"/>
                  <a:gd name="connsiteY0" fmla="*/ 15023 h 15023"/>
                  <a:gd name="connsiteX1" fmla="*/ 7437 w 44619"/>
                  <a:gd name="connsiteY1" fmla="*/ 15023 h 15023"/>
                  <a:gd name="connsiteX2" fmla="*/ 0 w 44619"/>
                  <a:gd name="connsiteY2" fmla="*/ 7512 h 15023"/>
                  <a:gd name="connsiteX3" fmla="*/ 7437 w 44619"/>
                  <a:gd name="connsiteY3" fmla="*/ 0 h 15023"/>
                  <a:gd name="connsiteX4" fmla="*/ 37183 w 44619"/>
                  <a:gd name="connsiteY4" fmla="*/ 0 h 15023"/>
                  <a:gd name="connsiteX5" fmla="*/ 44620 w 44619"/>
                  <a:gd name="connsiteY5" fmla="*/ 7512 h 15023"/>
                  <a:gd name="connsiteX6" fmla="*/ 37183 w 44619"/>
                  <a:gd name="connsiteY6" fmla="*/ 15023 h 1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9" h="15023">
                    <a:moveTo>
                      <a:pt x="37183" y="15023"/>
                    </a:moveTo>
                    <a:lnTo>
                      <a:pt x="7437" y="15023"/>
                    </a:lnTo>
                    <a:cubicBezTo>
                      <a:pt x="3329" y="15023"/>
                      <a:pt x="0" y="11660"/>
                      <a:pt x="0" y="7512"/>
                    </a:cubicBezTo>
                    <a:cubicBezTo>
                      <a:pt x="0" y="3363"/>
                      <a:pt x="3329" y="0"/>
                      <a:pt x="7437" y="0"/>
                    </a:cubicBezTo>
                    <a:lnTo>
                      <a:pt x="37183" y="0"/>
                    </a:lnTo>
                    <a:cubicBezTo>
                      <a:pt x="41290" y="0"/>
                      <a:pt x="44620" y="3363"/>
                      <a:pt x="44620" y="7512"/>
                    </a:cubicBezTo>
                    <a:cubicBezTo>
                      <a:pt x="44467" y="11595"/>
                      <a:pt x="41225" y="14869"/>
                      <a:pt x="37183" y="15023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2" name="Freeform 111">
                <a:extLst>
                  <a:ext uri="{FF2B5EF4-FFF2-40B4-BE49-F238E27FC236}">
                    <a16:creationId xmlns:a16="http://schemas.microsoft.com/office/drawing/2014/main" id="{87FADEB2-989F-AE43-BC91-14AAC2A59F88}"/>
                  </a:ext>
                </a:extLst>
              </p:cNvPr>
              <p:cNvSpPr/>
              <p:nvPr/>
            </p:nvSpPr>
            <p:spPr>
              <a:xfrm>
                <a:off x="7157432" y="4328869"/>
                <a:ext cx="44619" cy="15023"/>
              </a:xfrm>
              <a:custGeom>
                <a:avLst/>
                <a:gdLst>
                  <a:gd name="connsiteX0" fmla="*/ 37183 w 44619"/>
                  <a:gd name="connsiteY0" fmla="*/ 15023 h 15023"/>
                  <a:gd name="connsiteX1" fmla="*/ 7437 w 44619"/>
                  <a:gd name="connsiteY1" fmla="*/ 15023 h 15023"/>
                  <a:gd name="connsiteX2" fmla="*/ 0 w 44619"/>
                  <a:gd name="connsiteY2" fmla="*/ 7512 h 15023"/>
                  <a:gd name="connsiteX3" fmla="*/ 7437 w 44619"/>
                  <a:gd name="connsiteY3" fmla="*/ 0 h 15023"/>
                  <a:gd name="connsiteX4" fmla="*/ 37183 w 44619"/>
                  <a:gd name="connsiteY4" fmla="*/ 0 h 15023"/>
                  <a:gd name="connsiteX5" fmla="*/ 44620 w 44619"/>
                  <a:gd name="connsiteY5" fmla="*/ 7512 h 15023"/>
                  <a:gd name="connsiteX6" fmla="*/ 37183 w 44619"/>
                  <a:gd name="connsiteY6" fmla="*/ 15023 h 1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9" h="15023">
                    <a:moveTo>
                      <a:pt x="37183" y="15023"/>
                    </a:moveTo>
                    <a:lnTo>
                      <a:pt x="7437" y="15023"/>
                    </a:lnTo>
                    <a:cubicBezTo>
                      <a:pt x="3329" y="15023"/>
                      <a:pt x="0" y="11660"/>
                      <a:pt x="0" y="7512"/>
                    </a:cubicBezTo>
                    <a:cubicBezTo>
                      <a:pt x="0" y="3363"/>
                      <a:pt x="3329" y="0"/>
                      <a:pt x="7437" y="0"/>
                    </a:cubicBezTo>
                    <a:lnTo>
                      <a:pt x="37183" y="0"/>
                    </a:lnTo>
                    <a:cubicBezTo>
                      <a:pt x="41290" y="0"/>
                      <a:pt x="44620" y="3363"/>
                      <a:pt x="44620" y="7512"/>
                    </a:cubicBezTo>
                    <a:cubicBezTo>
                      <a:pt x="44620" y="11660"/>
                      <a:pt x="41290" y="15023"/>
                      <a:pt x="37183" y="15023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3" name="Freeform 112">
                <a:extLst>
                  <a:ext uri="{FF2B5EF4-FFF2-40B4-BE49-F238E27FC236}">
                    <a16:creationId xmlns:a16="http://schemas.microsoft.com/office/drawing/2014/main" id="{14899BFF-6F20-0046-8723-651D977F6AED}"/>
                  </a:ext>
                </a:extLst>
              </p:cNvPr>
              <p:cNvSpPr/>
              <p:nvPr/>
            </p:nvSpPr>
            <p:spPr>
              <a:xfrm>
                <a:off x="7243994" y="4328869"/>
                <a:ext cx="1095560" cy="15023"/>
              </a:xfrm>
              <a:custGeom>
                <a:avLst/>
                <a:gdLst>
                  <a:gd name="connsiteX0" fmla="*/ 1088719 w 1095560"/>
                  <a:gd name="connsiteY0" fmla="*/ 15023 h 15023"/>
                  <a:gd name="connsiteX1" fmla="*/ 1031308 w 1095560"/>
                  <a:gd name="connsiteY1" fmla="*/ 15023 h 15023"/>
                  <a:gd name="connsiteX2" fmla="*/ 1023872 w 1095560"/>
                  <a:gd name="connsiteY2" fmla="*/ 7512 h 15023"/>
                  <a:gd name="connsiteX3" fmla="*/ 1031308 w 1095560"/>
                  <a:gd name="connsiteY3" fmla="*/ 0 h 15023"/>
                  <a:gd name="connsiteX4" fmla="*/ 1088124 w 1095560"/>
                  <a:gd name="connsiteY4" fmla="*/ 0 h 15023"/>
                  <a:gd name="connsiteX5" fmla="*/ 1095561 w 1095560"/>
                  <a:gd name="connsiteY5" fmla="*/ 7512 h 15023"/>
                  <a:gd name="connsiteX6" fmla="*/ 1088719 w 1095560"/>
                  <a:gd name="connsiteY6" fmla="*/ 15023 h 15023"/>
                  <a:gd name="connsiteX7" fmla="*/ 975088 w 1095560"/>
                  <a:gd name="connsiteY7" fmla="*/ 15023 h 15023"/>
                  <a:gd name="connsiteX8" fmla="*/ 917975 w 1095560"/>
                  <a:gd name="connsiteY8" fmla="*/ 15023 h 15023"/>
                  <a:gd name="connsiteX9" fmla="*/ 910538 w 1095560"/>
                  <a:gd name="connsiteY9" fmla="*/ 7512 h 15023"/>
                  <a:gd name="connsiteX10" fmla="*/ 917975 w 1095560"/>
                  <a:gd name="connsiteY10" fmla="*/ 0 h 15023"/>
                  <a:gd name="connsiteX11" fmla="*/ 975088 w 1095560"/>
                  <a:gd name="connsiteY11" fmla="*/ 0 h 15023"/>
                  <a:gd name="connsiteX12" fmla="*/ 982524 w 1095560"/>
                  <a:gd name="connsiteY12" fmla="*/ 7512 h 15023"/>
                  <a:gd name="connsiteX13" fmla="*/ 975088 w 1095560"/>
                  <a:gd name="connsiteY13" fmla="*/ 15023 h 15023"/>
                  <a:gd name="connsiteX14" fmla="*/ 861159 w 1095560"/>
                  <a:gd name="connsiteY14" fmla="*/ 15023 h 15023"/>
                  <a:gd name="connsiteX15" fmla="*/ 804343 w 1095560"/>
                  <a:gd name="connsiteY15" fmla="*/ 15023 h 15023"/>
                  <a:gd name="connsiteX16" fmla="*/ 796907 w 1095560"/>
                  <a:gd name="connsiteY16" fmla="*/ 7512 h 15023"/>
                  <a:gd name="connsiteX17" fmla="*/ 804343 w 1095560"/>
                  <a:gd name="connsiteY17" fmla="*/ 0 h 15023"/>
                  <a:gd name="connsiteX18" fmla="*/ 861159 w 1095560"/>
                  <a:gd name="connsiteY18" fmla="*/ 0 h 15023"/>
                  <a:gd name="connsiteX19" fmla="*/ 868595 w 1095560"/>
                  <a:gd name="connsiteY19" fmla="*/ 7512 h 15023"/>
                  <a:gd name="connsiteX20" fmla="*/ 861159 w 1095560"/>
                  <a:gd name="connsiteY20" fmla="*/ 15023 h 15023"/>
                  <a:gd name="connsiteX21" fmla="*/ 747528 w 1095560"/>
                  <a:gd name="connsiteY21" fmla="*/ 15023 h 15023"/>
                  <a:gd name="connsiteX22" fmla="*/ 690414 w 1095560"/>
                  <a:gd name="connsiteY22" fmla="*/ 15023 h 15023"/>
                  <a:gd name="connsiteX23" fmla="*/ 682978 w 1095560"/>
                  <a:gd name="connsiteY23" fmla="*/ 7512 h 15023"/>
                  <a:gd name="connsiteX24" fmla="*/ 690414 w 1095560"/>
                  <a:gd name="connsiteY24" fmla="*/ 0 h 15023"/>
                  <a:gd name="connsiteX25" fmla="*/ 747528 w 1095560"/>
                  <a:gd name="connsiteY25" fmla="*/ 0 h 15023"/>
                  <a:gd name="connsiteX26" fmla="*/ 754964 w 1095560"/>
                  <a:gd name="connsiteY26" fmla="*/ 7512 h 15023"/>
                  <a:gd name="connsiteX27" fmla="*/ 747528 w 1095560"/>
                  <a:gd name="connsiteY27" fmla="*/ 15023 h 15023"/>
                  <a:gd name="connsiteX28" fmla="*/ 633599 w 1095560"/>
                  <a:gd name="connsiteY28" fmla="*/ 15023 h 15023"/>
                  <a:gd name="connsiteX29" fmla="*/ 576783 w 1095560"/>
                  <a:gd name="connsiteY29" fmla="*/ 15023 h 15023"/>
                  <a:gd name="connsiteX30" fmla="*/ 569346 w 1095560"/>
                  <a:gd name="connsiteY30" fmla="*/ 7512 h 15023"/>
                  <a:gd name="connsiteX31" fmla="*/ 576783 w 1095560"/>
                  <a:gd name="connsiteY31" fmla="*/ 0 h 15023"/>
                  <a:gd name="connsiteX32" fmla="*/ 633599 w 1095560"/>
                  <a:gd name="connsiteY32" fmla="*/ 0 h 15023"/>
                  <a:gd name="connsiteX33" fmla="*/ 641035 w 1095560"/>
                  <a:gd name="connsiteY33" fmla="*/ 7512 h 15023"/>
                  <a:gd name="connsiteX34" fmla="*/ 633599 w 1095560"/>
                  <a:gd name="connsiteY34" fmla="*/ 15023 h 15023"/>
                  <a:gd name="connsiteX35" fmla="*/ 519670 w 1095560"/>
                  <a:gd name="connsiteY35" fmla="*/ 15023 h 15023"/>
                  <a:gd name="connsiteX36" fmla="*/ 462854 w 1095560"/>
                  <a:gd name="connsiteY36" fmla="*/ 15023 h 15023"/>
                  <a:gd name="connsiteX37" fmla="*/ 455418 w 1095560"/>
                  <a:gd name="connsiteY37" fmla="*/ 7512 h 15023"/>
                  <a:gd name="connsiteX38" fmla="*/ 462854 w 1095560"/>
                  <a:gd name="connsiteY38" fmla="*/ 0 h 15023"/>
                  <a:gd name="connsiteX39" fmla="*/ 519670 w 1095560"/>
                  <a:gd name="connsiteY39" fmla="*/ 0 h 15023"/>
                  <a:gd name="connsiteX40" fmla="*/ 527107 w 1095560"/>
                  <a:gd name="connsiteY40" fmla="*/ 7512 h 15023"/>
                  <a:gd name="connsiteX41" fmla="*/ 519670 w 1095560"/>
                  <a:gd name="connsiteY41" fmla="*/ 15023 h 15023"/>
                  <a:gd name="connsiteX42" fmla="*/ 406039 w 1095560"/>
                  <a:gd name="connsiteY42" fmla="*/ 15023 h 15023"/>
                  <a:gd name="connsiteX43" fmla="*/ 348926 w 1095560"/>
                  <a:gd name="connsiteY43" fmla="*/ 15023 h 15023"/>
                  <a:gd name="connsiteX44" fmla="*/ 341489 w 1095560"/>
                  <a:gd name="connsiteY44" fmla="*/ 7512 h 15023"/>
                  <a:gd name="connsiteX45" fmla="*/ 348926 w 1095560"/>
                  <a:gd name="connsiteY45" fmla="*/ 0 h 15023"/>
                  <a:gd name="connsiteX46" fmla="*/ 406634 w 1095560"/>
                  <a:gd name="connsiteY46" fmla="*/ 0 h 15023"/>
                  <a:gd name="connsiteX47" fmla="*/ 414070 w 1095560"/>
                  <a:gd name="connsiteY47" fmla="*/ 7512 h 15023"/>
                  <a:gd name="connsiteX48" fmla="*/ 406634 w 1095560"/>
                  <a:gd name="connsiteY48" fmla="*/ 15023 h 15023"/>
                  <a:gd name="connsiteX49" fmla="*/ 292110 w 1095560"/>
                  <a:gd name="connsiteY49" fmla="*/ 15023 h 15023"/>
                  <a:gd name="connsiteX50" fmla="*/ 235294 w 1095560"/>
                  <a:gd name="connsiteY50" fmla="*/ 15023 h 15023"/>
                  <a:gd name="connsiteX51" fmla="*/ 227858 w 1095560"/>
                  <a:gd name="connsiteY51" fmla="*/ 7512 h 15023"/>
                  <a:gd name="connsiteX52" fmla="*/ 235294 w 1095560"/>
                  <a:gd name="connsiteY52" fmla="*/ 0 h 15023"/>
                  <a:gd name="connsiteX53" fmla="*/ 292110 w 1095560"/>
                  <a:gd name="connsiteY53" fmla="*/ 0 h 15023"/>
                  <a:gd name="connsiteX54" fmla="*/ 299546 w 1095560"/>
                  <a:gd name="connsiteY54" fmla="*/ 7512 h 15023"/>
                  <a:gd name="connsiteX55" fmla="*/ 292110 w 1095560"/>
                  <a:gd name="connsiteY55" fmla="*/ 15023 h 15023"/>
                  <a:gd name="connsiteX56" fmla="*/ 178181 w 1095560"/>
                  <a:gd name="connsiteY56" fmla="*/ 15023 h 15023"/>
                  <a:gd name="connsiteX57" fmla="*/ 121365 w 1095560"/>
                  <a:gd name="connsiteY57" fmla="*/ 15023 h 15023"/>
                  <a:gd name="connsiteX58" fmla="*/ 113929 w 1095560"/>
                  <a:gd name="connsiteY58" fmla="*/ 7512 h 15023"/>
                  <a:gd name="connsiteX59" fmla="*/ 121365 w 1095560"/>
                  <a:gd name="connsiteY59" fmla="*/ 0 h 15023"/>
                  <a:gd name="connsiteX60" fmla="*/ 178181 w 1095560"/>
                  <a:gd name="connsiteY60" fmla="*/ 0 h 15023"/>
                  <a:gd name="connsiteX61" fmla="*/ 185618 w 1095560"/>
                  <a:gd name="connsiteY61" fmla="*/ 7512 h 15023"/>
                  <a:gd name="connsiteX62" fmla="*/ 178181 w 1095560"/>
                  <a:gd name="connsiteY62" fmla="*/ 15023 h 15023"/>
                  <a:gd name="connsiteX63" fmla="*/ 64550 w 1095560"/>
                  <a:gd name="connsiteY63" fmla="*/ 15023 h 15023"/>
                  <a:gd name="connsiteX64" fmla="*/ 7437 w 1095560"/>
                  <a:gd name="connsiteY64" fmla="*/ 15023 h 15023"/>
                  <a:gd name="connsiteX65" fmla="*/ 0 w 1095560"/>
                  <a:gd name="connsiteY65" fmla="*/ 7512 h 15023"/>
                  <a:gd name="connsiteX66" fmla="*/ 7437 w 1095560"/>
                  <a:gd name="connsiteY66" fmla="*/ 0 h 15023"/>
                  <a:gd name="connsiteX67" fmla="*/ 64550 w 1095560"/>
                  <a:gd name="connsiteY67" fmla="*/ 0 h 15023"/>
                  <a:gd name="connsiteX68" fmla="*/ 71986 w 1095560"/>
                  <a:gd name="connsiteY68" fmla="*/ 7512 h 15023"/>
                  <a:gd name="connsiteX69" fmla="*/ 64550 w 1095560"/>
                  <a:gd name="connsiteY69" fmla="*/ 15023 h 1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095560" h="15023">
                    <a:moveTo>
                      <a:pt x="1088719" y="15023"/>
                    </a:moveTo>
                    <a:lnTo>
                      <a:pt x="1031308" y="15023"/>
                    </a:lnTo>
                    <a:cubicBezTo>
                      <a:pt x="1027201" y="15023"/>
                      <a:pt x="1023872" y="11660"/>
                      <a:pt x="1023872" y="7512"/>
                    </a:cubicBezTo>
                    <a:cubicBezTo>
                      <a:pt x="1023872" y="3363"/>
                      <a:pt x="1027201" y="0"/>
                      <a:pt x="1031308" y="0"/>
                    </a:cubicBezTo>
                    <a:lnTo>
                      <a:pt x="1088124" y="0"/>
                    </a:lnTo>
                    <a:cubicBezTo>
                      <a:pt x="1092231" y="0"/>
                      <a:pt x="1095561" y="3363"/>
                      <a:pt x="1095561" y="7512"/>
                    </a:cubicBezTo>
                    <a:cubicBezTo>
                      <a:pt x="1095573" y="11437"/>
                      <a:pt x="1092592" y="14709"/>
                      <a:pt x="1088719" y="15023"/>
                    </a:cubicBezTo>
                    <a:close/>
                    <a:moveTo>
                      <a:pt x="975088" y="15023"/>
                    </a:moveTo>
                    <a:lnTo>
                      <a:pt x="917975" y="15023"/>
                    </a:lnTo>
                    <a:cubicBezTo>
                      <a:pt x="913932" y="14869"/>
                      <a:pt x="910691" y="11595"/>
                      <a:pt x="910538" y="7512"/>
                    </a:cubicBezTo>
                    <a:cubicBezTo>
                      <a:pt x="910538" y="3363"/>
                      <a:pt x="913867" y="0"/>
                      <a:pt x="917975" y="0"/>
                    </a:cubicBezTo>
                    <a:lnTo>
                      <a:pt x="975088" y="0"/>
                    </a:lnTo>
                    <a:cubicBezTo>
                      <a:pt x="979195" y="0"/>
                      <a:pt x="982524" y="3363"/>
                      <a:pt x="982524" y="7512"/>
                    </a:cubicBezTo>
                    <a:cubicBezTo>
                      <a:pt x="982524" y="11660"/>
                      <a:pt x="979195" y="15023"/>
                      <a:pt x="975088" y="15023"/>
                    </a:cubicBezTo>
                    <a:close/>
                    <a:moveTo>
                      <a:pt x="861159" y="15023"/>
                    </a:moveTo>
                    <a:lnTo>
                      <a:pt x="804343" y="15023"/>
                    </a:lnTo>
                    <a:cubicBezTo>
                      <a:pt x="800236" y="15023"/>
                      <a:pt x="796907" y="11660"/>
                      <a:pt x="796907" y="7512"/>
                    </a:cubicBezTo>
                    <a:cubicBezTo>
                      <a:pt x="796907" y="3363"/>
                      <a:pt x="800236" y="0"/>
                      <a:pt x="804343" y="0"/>
                    </a:cubicBezTo>
                    <a:lnTo>
                      <a:pt x="861159" y="0"/>
                    </a:lnTo>
                    <a:cubicBezTo>
                      <a:pt x="865266" y="0"/>
                      <a:pt x="868595" y="3363"/>
                      <a:pt x="868595" y="7512"/>
                    </a:cubicBezTo>
                    <a:cubicBezTo>
                      <a:pt x="868595" y="11660"/>
                      <a:pt x="865266" y="15023"/>
                      <a:pt x="861159" y="15023"/>
                    </a:cubicBezTo>
                    <a:close/>
                    <a:moveTo>
                      <a:pt x="747528" y="15023"/>
                    </a:moveTo>
                    <a:lnTo>
                      <a:pt x="690414" y="15023"/>
                    </a:lnTo>
                    <a:cubicBezTo>
                      <a:pt x="686307" y="15023"/>
                      <a:pt x="682978" y="11660"/>
                      <a:pt x="682978" y="7512"/>
                    </a:cubicBezTo>
                    <a:cubicBezTo>
                      <a:pt x="682978" y="3363"/>
                      <a:pt x="686307" y="0"/>
                      <a:pt x="690414" y="0"/>
                    </a:cubicBezTo>
                    <a:lnTo>
                      <a:pt x="747528" y="0"/>
                    </a:lnTo>
                    <a:cubicBezTo>
                      <a:pt x="751635" y="0"/>
                      <a:pt x="754964" y="3363"/>
                      <a:pt x="754964" y="7512"/>
                    </a:cubicBezTo>
                    <a:cubicBezTo>
                      <a:pt x="754811" y="11595"/>
                      <a:pt x="751570" y="14869"/>
                      <a:pt x="747528" y="15023"/>
                    </a:cubicBezTo>
                    <a:close/>
                    <a:moveTo>
                      <a:pt x="633599" y="15023"/>
                    </a:moveTo>
                    <a:lnTo>
                      <a:pt x="576783" y="15023"/>
                    </a:lnTo>
                    <a:cubicBezTo>
                      <a:pt x="572676" y="15023"/>
                      <a:pt x="569346" y="11660"/>
                      <a:pt x="569346" y="7512"/>
                    </a:cubicBezTo>
                    <a:cubicBezTo>
                      <a:pt x="569346" y="3363"/>
                      <a:pt x="572676" y="0"/>
                      <a:pt x="576783" y="0"/>
                    </a:cubicBezTo>
                    <a:lnTo>
                      <a:pt x="633599" y="0"/>
                    </a:lnTo>
                    <a:cubicBezTo>
                      <a:pt x="637706" y="0"/>
                      <a:pt x="641035" y="3363"/>
                      <a:pt x="641035" y="7512"/>
                    </a:cubicBezTo>
                    <a:cubicBezTo>
                      <a:pt x="641035" y="11660"/>
                      <a:pt x="637706" y="15023"/>
                      <a:pt x="633599" y="15023"/>
                    </a:cubicBezTo>
                    <a:close/>
                    <a:moveTo>
                      <a:pt x="519670" y="15023"/>
                    </a:moveTo>
                    <a:lnTo>
                      <a:pt x="462854" y="15023"/>
                    </a:lnTo>
                    <a:cubicBezTo>
                      <a:pt x="458747" y="15023"/>
                      <a:pt x="455418" y="11660"/>
                      <a:pt x="455418" y="7512"/>
                    </a:cubicBezTo>
                    <a:cubicBezTo>
                      <a:pt x="455418" y="3363"/>
                      <a:pt x="458747" y="0"/>
                      <a:pt x="462854" y="0"/>
                    </a:cubicBezTo>
                    <a:lnTo>
                      <a:pt x="519670" y="0"/>
                    </a:lnTo>
                    <a:cubicBezTo>
                      <a:pt x="523777" y="0"/>
                      <a:pt x="527107" y="3363"/>
                      <a:pt x="527107" y="7512"/>
                    </a:cubicBezTo>
                    <a:cubicBezTo>
                      <a:pt x="527107" y="11660"/>
                      <a:pt x="523777" y="15023"/>
                      <a:pt x="519670" y="15023"/>
                    </a:cubicBezTo>
                    <a:close/>
                    <a:moveTo>
                      <a:pt x="406039" y="15023"/>
                    </a:moveTo>
                    <a:lnTo>
                      <a:pt x="348926" y="15023"/>
                    </a:lnTo>
                    <a:cubicBezTo>
                      <a:pt x="344818" y="15023"/>
                      <a:pt x="341489" y="11660"/>
                      <a:pt x="341489" y="7512"/>
                    </a:cubicBezTo>
                    <a:cubicBezTo>
                      <a:pt x="341489" y="3363"/>
                      <a:pt x="344818" y="0"/>
                      <a:pt x="348926" y="0"/>
                    </a:cubicBezTo>
                    <a:lnTo>
                      <a:pt x="406634" y="0"/>
                    </a:lnTo>
                    <a:cubicBezTo>
                      <a:pt x="410741" y="0"/>
                      <a:pt x="414070" y="3363"/>
                      <a:pt x="414070" y="7512"/>
                    </a:cubicBezTo>
                    <a:cubicBezTo>
                      <a:pt x="413918" y="11595"/>
                      <a:pt x="410676" y="14869"/>
                      <a:pt x="406634" y="15023"/>
                    </a:cubicBezTo>
                    <a:close/>
                    <a:moveTo>
                      <a:pt x="292110" y="15023"/>
                    </a:moveTo>
                    <a:lnTo>
                      <a:pt x="235294" y="15023"/>
                    </a:lnTo>
                    <a:cubicBezTo>
                      <a:pt x="231187" y="15023"/>
                      <a:pt x="227858" y="11660"/>
                      <a:pt x="227858" y="7512"/>
                    </a:cubicBezTo>
                    <a:cubicBezTo>
                      <a:pt x="227858" y="3363"/>
                      <a:pt x="231187" y="0"/>
                      <a:pt x="235294" y="0"/>
                    </a:cubicBezTo>
                    <a:lnTo>
                      <a:pt x="292110" y="0"/>
                    </a:lnTo>
                    <a:cubicBezTo>
                      <a:pt x="296217" y="0"/>
                      <a:pt x="299546" y="3363"/>
                      <a:pt x="299546" y="7512"/>
                    </a:cubicBezTo>
                    <a:cubicBezTo>
                      <a:pt x="299546" y="11660"/>
                      <a:pt x="296217" y="15023"/>
                      <a:pt x="292110" y="15023"/>
                    </a:cubicBezTo>
                    <a:close/>
                    <a:moveTo>
                      <a:pt x="178181" y="15023"/>
                    </a:moveTo>
                    <a:lnTo>
                      <a:pt x="121365" y="15023"/>
                    </a:lnTo>
                    <a:cubicBezTo>
                      <a:pt x="117258" y="15023"/>
                      <a:pt x="113929" y="11660"/>
                      <a:pt x="113929" y="7512"/>
                    </a:cubicBezTo>
                    <a:cubicBezTo>
                      <a:pt x="113929" y="3363"/>
                      <a:pt x="117258" y="0"/>
                      <a:pt x="121365" y="0"/>
                    </a:cubicBezTo>
                    <a:lnTo>
                      <a:pt x="178181" y="0"/>
                    </a:lnTo>
                    <a:cubicBezTo>
                      <a:pt x="182288" y="0"/>
                      <a:pt x="185618" y="3363"/>
                      <a:pt x="185618" y="7512"/>
                    </a:cubicBezTo>
                    <a:cubicBezTo>
                      <a:pt x="185618" y="11660"/>
                      <a:pt x="182288" y="15023"/>
                      <a:pt x="178181" y="15023"/>
                    </a:cubicBezTo>
                    <a:close/>
                    <a:moveTo>
                      <a:pt x="64550" y="15023"/>
                    </a:moveTo>
                    <a:lnTo>
                      <a:pt x="7437" y="15023"/>
                    </a:lnTo>
                    <a:cubicBezTo>
                      <a:pt x="3394" y="14869"/>
                      <a:pt x="153" y="11595"/>
                      <a:pt x="0" y="7512"/>
                    </a:cubicBezTo>
                    <a:cubicBezTo>
                      <a:pt x="0" y="3363"/>
                      <a:pt x="3329" y="0"/>
                      <a:pt x="7437" y="0"/>
                    </a:cubicBezTo>
                    <a:lnTo>
                      <a:pt x="64550" y="0"/>
                    </a:lnTo>
                    <a:cubicBezTo>
                      <a:pt x="68657" y="0"/>
                      <a:pt x="71986" y="3363"/>
                      <a:pt x="71986" y="7512"/>
                    </a:cubicBezTo>
                    <a:cubicBezTo>
                      <a:pt x="71834" y="11595"/>
                      <a:pt x="68592" y="14869"/>
                      <a:pt x="64550" y="15023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4" name="Freeform 113">
                <a:extLst>
                  <a:ext uri="{FF2B5EF4-FFF2-40B4-BE49-F238E27FC236}">
                    <a16:creationId xmlns:a16="http://schemas.microsoft.com/office/drawing/2014/main" id="{7353B2FE-0BB7-5846-A9E4-59DCD421CC03}"/>
                  </a:ext>
                </a:extLst>
              </p:cNvPr>
              <p:cNvSpPr/>
              <p:nvPr/>
            </p:nvSpPr>
            <p:spPr>
              <a:xfrm>
                <a:off x="8382390" y="4328869"/>
                <a:ext cx="44619" cy="15023"/>
              </a:xfrm>
              <a:custGeom>
                <a:avLst/>
                <a:gdLst>
                  <a:gd name="connsiteX0" fmla="*/ 37183 w 44619"/>
                  <a:gd name="connsiteY0" fmla="*/ 15023 h 15023"/>
                  <a:gd name="connsiteX1" fmla="*/ 7437 w 44619"/>
                  <a:gd name="connsiteY1" fmla="*/ 15023 h 15023"/>
                  <a:gd name="connsiteX2" fmla="*/ 0 w 44619"/>
                  <a:gd name="connsiteY2" fmla="*/ 7512 h 15023"/>
                  <a:gd name="connsiteX3" fmla="*/ 7437 w 44619"/>
                  <a:gd name="connsiteY3" fmla="*/ 0 h 15023"/>
                  <a:gd name="connsiteX4" fmla="*/ 37183 w 44619"/>
                  <a:gd name="connsiteY4" fmla="*/ 0 h 15023"/>
                  <a:gd name="connsiteX5" fmla="*/ 44620 w 44619"/>
                  <a:gd name="connsiteY5" fmla="*/ 7512 h 15023"/>
                  <a:gd name="connsiteX6" fmla="*/ 37183 w 44619"/>
                  <a:gd name="connsiteY6" fmla="*/ 15023 h 1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9" h="15023">
                    <a:moveTo>
                      <a:pt x="37183" y="15023"/>
                    </a:moveTo>
                    <a:lnTo>
                      <a:pt x="7437" y="15023"/>
                    </a:lnTo>
                    <a:cubicBezTo>
                      <a:pt x="3329" y="15023"/>
                      <a:pt x="0" y="11660"/>
                      <a:pt x="0" y="7512"/>
                    </a:cubicBezTo>
                    <a:cubicBezTo>
                      <a:pt x="0" y="3363"/>
                      <a:pt x="3329" y="0"/>
                      <a:pt x="7437" y="0"/>
                    </a:cubicBezTo>
                    <a:lnTo>
                      <a:pt x="37183" y="0"/>
                    </a:lnTo>
                    <a:cubicBezTo>
                      <a:pt x="41290" y="0"/>
                      <a:pt x="44620" y="3363"/>
                      <a:pt x="44620" y="7512"/>
                    </a:cubicBezTo>
                    <a:cubicBezTo>
                      <a:pt x="44467" y="11595"/>
                      <a:pt x="41225" y="14869"/>
                      <a:pt x="37183" y="15023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5" name="Freeform 114">
                <a:extLst>
                  <a:ext uri="{FF2B5EF4-FFF2-40B4-BE49-F238E27FC236}">
                    <a16:creationId xmlns:a16="http://schemas.microsoft.com/office/drawing/2014/main" id="{13D5AE92-F43B-E644-888F-74939A9E9736}"/>
                  </a:ext>
                </a:extLst>
              </p:cNvPr>
              <p:cNvSpPr/>
              <p:nvPr/>
            </p:nvSpPr>
            <p:spPr>
              <a:xfrm>
                <a:off x="7157408" y="4591178"/>
                <a:ext cx="44668" cy="15624"/>
              </a:xfrm>
              <a:custGeom>
                <a:avLst/>
                <a:gdLst>
                  <a:gd name="connsiteX0" fmla="*/ 37207 w 44668"/>
                  <a:gd name="connsiteY0" fmla="*/ 15625 h 15624"/>
                  <a:gd name="connsiteX1" fmla="*/ 7461 w 44668"/>
                  <a:gd name="connsiteY1" fmla="*/ 15625 h 15624"/>
                  <a:gd name="connsiteX2" fmla="*/ 24 w 44668"/>
                  <a:gd name="connsiteY2" fmla="*/ 8113 h 15624"/>
                  <a:gd name="connsiteX3" fmla="*/ 6842 w 44668"/>
                  <a:gd name="connsiteY3" fmla="*/ 24 h 15624"/>
                  <a:gd name="connsiteX4" fmla="*/ 7461 w 44668"/>
                  <a:gd name="connsiteY4" fmla="*/ 0 h 15624"/>
                  <a:gd name="connsiteX5" fmla="*/ 37207 w 44668"/>
                  <a:gd name="connsiteY5" fmla="*/ 0 h 15624"/>
                  <a:gd name="connsiteX6" fmla="*/ 44644 w 44668"/>
                  <a:gd name="connsiteY6" fmla="*/ 7512 h 15624"/>
                  <a:gd name="connsiteX7" fmla="*/ 37826 w 44668"/>
                  <a:gd name="connsiteY7" fmla="*/ 15601 h 15624"/>
                  <a:gd name="connsiteX8" fmla="*/ 37207 w 44668"/>
                  <a:gd name="connsiteY8" fmla="*/ 15625 h 15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68" h="15624">
                    <a:moveTo>
                      <a:pt x="37207" y="15625"/>
                    </a:moveTo>
                    <a:lnTo>
                      <a:pt x="7461" y="15625"/>
                    </a:lnTo>
                    <a:cubicBezTo>
                      <a:pt x="3354" y="15625"/>
                      <a:pt x="24" y="12261"/>
                      <a:pt x="24" y="8113"/>
                    </a:cubicBezTo>
                    <a:cubicBezTo>
                      <a:pt x="-304" y="3978"/>
                      <a:pt x="2748" y="356"/>
                      <a:pt x="6842" y="24"/>
                    </a:cubicBezTo>
                    <a:cubicBezTo>
                      <a:pt x="7048" y="7"/>
                      <a:pt x="7254" y="-1"/>
                      <a:pt x="7461" y="0"/>
                    </a:cubicBezTo>
                    <a:lnTo>
                      <a:pt x="37207" y="0"/>
                    </a:lnTo>
                    <a:cubicBezTo>
                      <a:pt x="41314" y="0"/>
                      <a:pt x="44644" y="3363"/>
                      <a:pt x="44644" y="7512"/>
                    </a:cubicBezTo>
                    <a:cubicBezTo>
                      <a:pt x="44972" y="11647"/>
                      <a:pt x="41920" y="15269"/>
                      <a:pt x="37826" y="15601"/>
                    </a:cubicBezTo>
                    <a:cubicBezTo>
                      <a:pt x="37620" y="15617"/>
                      <a:pt x="37414" y="15625"/>
                      <a:pt x="37207" y="15625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6" name="Freeform 115">
                <a:extLst>
                  <a:ext uri="{FF2B5EF4-FFF2-40B4-BE49-F238E27FC236}">
                    <a16:creationId xmlns:a16="http://schemas.microsoft.com/office/drawing/2014/main" id="{F2CE29F1-FA6C-2848-ABFD-82D74F893E72}"/>
                  </a:ext>
                </a:extLst>
              </p:cNvPr>
              <p:cNvSpPr/>
              <p:nvPr/>
            </p:nvSpPr>
            <p:spPr>
              <a:xfrm>
                <a:off x="7243970" y="4591178"/>
                <a:ext cx="1095610" cy="15624"/>
              </a:xfrm>
              <a:custGeom>
                <a:avLst/>
                <a:gdLst>
                  <a:gd name="connsiteX0" fmla="*/ 1088743 w 1095610"/>
                  <a:gd name="connsiteY0" fmla="*/ 15625 h 15624"/>
                  <a:gd name="connsiteX1" fmla="*/ 1031333 w 1095610"/>
                  <a:gd name="connsiteY1" fmla="*/ 15625 h 15624"/>
                  <a:gd name="connsiteX2" fmla="*/ 1023896 w 1095610"/>
                  <a:gd name="connsiteY2" fmla="*/ 8113 h 15624"/>
                  <a:gd name="connsiteX3" fmla="*/ 1030714 w 1095610"/>
                  <a:gd name="connsiteY3" fmla="*/ 24 h 15624"/>
                  <a:gd name="connsiteX4" fmla="*/ 1031333 w 1095610"/>
                  <a:gd name="connsiteY4" fmla="*/ 0 h 15624"/>
                  <a:gd name="connsiteX5" fmla="*/ 1088148 w 1095610"/>
                  <a:gd name="connsiteY5" fmla="*/ 0 h 15624"/>
                  <a:gd name="connsiteX6" fmla="*/ 1095585 w 1095610"/>
                  <a:gd name="connsiteY6" fmla="*/ 7512 h 15624"/>
                  <a:gd name="connsiteX7" fmla="*/ 1088791 w 1095610"/>
                  <a:gd name="connsiteY7" fmla="*/ 15621 h 15624"/>
                  <a:gd name="connsiteX8" fmla="*/ 1088743 w 1095610"/>
                  <a:gd name="connsiteY8" fmla="*/ 15625 h 15624"/>
                  <a:gd name="connsiteX9" fmla="*/ 975112 w 1095610"/>
                  <a:gd name="connsiteY9" fmla="*/ 15625 h 15624"/>
                  <a:gd name="connsiteX10" fmla="*/ 917999 w 1095610"/>
                  <a:gd name="connsiteY10" fmla="*/ 15625 h 15624"/>
                  <a:gd name="connsiteX11" fmla="*/ 910562 w 1095610"/>
                  <a:gd name="connsiteY11" fmla="*/ 8113 h 15624"/>
                  <a:gd name="connsiteX12" fmla="*/ 917999 w 1095610"/>
                  <a:gd name="connsiteY12" fmla="*/ 601 h 15624"/>
                  <a:gd name="connsiteX13" fmla="*/ 975112 w 1095610"/>
                  <a:gd name="connsiteY13" fmla="*/ 601 h 15624"/>
                  <a:gd name="connsiteX14" fmla="*/ 982549 w 1095610"/>
                  <a:gd name="connsiteY14" fmla="*/ 8113 h 15624"/>
                  <a:gd name="connsiteX15" fmla="*/ 975112 w 1095610"/>
                  <a:gd name="connsiteY15" fmla="*/ 15625 h 15624"/>
                  <a:gd name="connsiteX16" fmla="*/ 861183 w 1095610"/>
                  <a:gd name="connsiteY16" fmla="*/ 15625 h 15624"/>
                  <a:gd name="connsiteX17" fmla="*/ 804367 w 1095610"/>
                  <a:gd name="connsiteY17" fmla="*/ 15625 h 15624"/>
                  <a:gd name="connsiteX18" fmla="*/ 796931 w 1095610"/>
                  <a:gd name="connsiteY18" fmla="*/ 8113 h 15624"/>
                  <a:gd name="connsiteX19" fmla="*/ 804367 w 1095610"/>
                  <a:gd name="connsiteY19" fmla="*/ 601 h 15624"/>
                  <a:gd name="connsiteX20" fmla="*/ 861183 w 1095610"/>
                  <a:gd name="connsiteY20" fmla="*/ 601 h 15624"/>
                  <a:gd name="connsiteX21" fmla="*/ 868620 w 1095610"/>
                  <a:gd name="connsiteY21" fmla="*/ 8113 h 15624"/>
                  <a:gd name="connsiteX22" fmla="*/ 861183 w 1095610"/>
                  <a:gd name="connsiteY22" fmla="*/ 15625 h 15624"/>
                  <a:gd name="connsiteX23" fmla="*/ 747552 w 1095610"/>
                  <a:gd name="connsiteY23" fmla="*/ 15625 h 15624"/>
                  <a:gd name="connsiteX24" fmla="*/ 690439 w 1095610"/>
                  <a:gd name="connsiteY24" fmla="*/ 15625 h 15624"/>
                  <a:gd name="connsiteX25" fmla="*/ 683002 w 1095610"/>
                  <a:gd name="connsiteY25" fmla="*/ 8113 h 15624"/>
                  <a:gd name="connsiteX26" fmla="*/ 690439 w 1095610"/>
                  <a:gd name="connsiteY26" fmla="*/ 601 h 15624"/>
                  <a:gd name="connsiteX27" fmla="*/ 747552 w 1095610"/>
                  <a:gd name="connsiteY27" fmla="*/ 601 h 15624"/>
                  <a:gd name="connsiteX28" fmla="*/ 754988 w 1095610"/>
                  <a:gd name="connsiteY28" fmla="*/ 8113 h 15624"/>
                  <a:gd name="connsiteX29" fmla="*/ 747552 w 1095610"/>
                  <a:gd name="connsiteY29" fmla="*/ 15625 h 15624"/>
                  <a:gd name="connsiteX30" fmla="*/ 633623 w 1095610"/>
                  <a:gd name="connsiteY30" fmla="*/ 15625 h 15624"/>
                  <a:gd name="connsiteX31" fmla="*/ 576807 w 1095610"/>
                  <a:gd name="connsiteY31" fmla="*/ 15625 h 15624"/>
                  <a:gd name="connsiteX32" fmla="*/ 569371 w 1095610"/>
                  <a:gd name="connsiteY32" fmla="*/ 8113 h 15624"/>
                  <a:gd name="connsiteX33" fmla="*/ 576807 w 1095610"/>
                  <a:gd name="connsiteY33" fmla="*/ 601 h 15624"/>
                  <a:gd name="connsiteX34" fmla="*/ 633623 w 1095610"/>
                  <a:gd name="connsiteY34" fmla="*/ 601 h 15624"/>
                  <a:gd name="connsiteX35" fmla="*/ 641060 w 1095610"/>
                  <a:gd name="connsiteY35" fmla="*/ 8113 h 15624"/>
                  <a:gd name="connsiteX36" fmla="*/ 633623 w 1095610"/>
                  <a:gd name="connsiteY36" fmla="*/ 15625 h 15624"/>
                  <a:gd name="connsiteX37" fmla="*/ 519694 w 1095610"/>
                  <a:gd name="connsiteY37" fmla="*/ 15625 h 15624"/>
                  <a:gd name="connsiteX38" fmla="*/ 462879 w 1095610"/>
                  <a:gd name="connsiteY38" fmla="*/ 15625 h 15624"/>
                  <a:gd name="connsiteX39" fmla="*/ 455442 w 1095610"/>
                  <a:gd name="connsiteY39" fmla="*/ 8113 h 15624"/>
                  <a:gd name="connsiteX40" fmla="*/ 462879 w 1095610"/>
                  <a:gd name="connsiteY40" fmla="*/ 601 h 15624"/>
                  <a:gd name="connsiteX41" fmla="*/ 519694 w 1095610"/>
                  <a:gd name="connsiteY41" fmla="*/ 601 h 15624"/>
                  <a:gd name="connsiteX42" fmla="*/ 527131 w 1095610"/>
                  <a:gd name="connsiteY42" fmla="*/ 8113 h 15624"/>
                  <a:gd name="connsiteX43" fmla="*/ 519694 w 1095610"/>
                  <a:gd name="connsiteY43" fmla="*/ 15625 h 15624"/>
                  <a:gd name="connsiteX44" fmla="*/ 406063 w 1095610"/>
                  <a:gd name="connsiteY44" fmla="*/ 15625 h 15624"/>
                  <a:gd name="connsiteX45" fmla="*/ 348950 w 1095610"/>
                  <a:gd name="connsiteY45" fmla="*/ 15625 h 15624"/>
                  <a:gd name="connsiteX46" fmla="*/ 341513 w 1095610"/>
                  <a:gd name="connsiteY46" fmla="*/ 8113 h 15624"/>
                  <a:gd name="connsiteX47" fmla="*/ 348950 w 1095610"/>
                  <a:gd name="connsiteY47" fmla="*/ 601 h 15624"/>
                  <a:gd name="connsiteX48" fmla="*/ 406658 w 1095610"/>
                  <a:gd name="connsiteY48" fmla="*/ 601 h 15624"/>
                  <a:gd name="connsiteX49" fmla="*/ 414094 w 1095610"/>
                  <a:gd name="connsiteY49" fmla="*/ 8113 h 15624"/>
                  <a:gd name="connsiteX50" fmla="*/ 406658 w 1095610"/>
                  <a:gd name="connsiteY50" fmla="*/ 15625 h 15624"/>
                  <a:gd name="connsiteX51" fmla="*/ 292134 w 1095610"/>
                  <a:gd name="connsiteY51" fmla="*/ 15625 h 15624"/>
                  <a:gd name="connsiteX52" fmla="*/ 235318 w 1095610"/>
                  <a:gd name="connsiteY52" fmla="*/ 15625 h 15624"/>
                  <a:gd name="connsiteX53" fmla="*/ 227882 w 1095610"/>
                  <a:gd name="connsiteY53" fmla="*/ 8113 h 15624"/>
                  <a:gd name="connsiteX54" fmla="*/ 235318 w 1095610"/>
                  <a:gd name="connsiteY54" fmla="*/ 601 h 15624"/>
                  <a:gd name="connsiteX55" fmla="*/ 292134 w 1095610"/>
                  <a:gd name="connsiteY55" fmla="*/ 601 h 15624"/>
                  <a:gd name="connsiteX56" fmla="*/ 299571 w 1095610"/>
                  <a:gd name="connsiteY56" fmla="*/ 8113 h 15624"/>
                  <a:gd name="connsiteX57" fmla="*/ 292134 w 1095610"/>
                  <a:gd name="connsiteY57" fmla="*/ 15625 h 15624"/>
                  <a:gd name="connsiteX58" fmla="*/ 178205 w 1095610"/>
                  <a:gd name="connsiteY58" fmla="*/ 15625 h 15624"/>
                  <a:gd name="connsiteX59" fmla="*/ 121390 w 1095610"/>
                  <a:gd name="connsiteY59" fmla="*/ 15625 h 15624"/>
                  <a:gd name="connsiteX60" fmla="*/ 113953 w 1095610"/>
                  <a:gd name="connsiteY60" fmla="*/ 8113 h 15624"/>
                  <a:gd name="connsiteX61" fmla="*/ 121390 w 1095610"/>
                  <a:gd name="connsiteY61" fmla="*/ 601 h 15624"/>
                  <a:gd name="connsiteX62" fmla="*/ 178205 w 1095610"/>
                  <a:gd name="connsiteY62" fmla="*/ 601 h 15624"/>
                  <a:gd name="connsiteX63" fmla="*/ 185642 w 1095610"/>
                  <a:gd name="connsiteY63" fmla="*/ 8113 h 15624"/>
                  <a:gd name="connsiteX64" fmla="*/ 178205 w 1095610"/>
                  <a:gd name="connsiteY64" fmla="*/ 15625 h 15624"/>
                  <a:gd name="connsiteX65" fmla="*/ 64574 w 1095610"/>
                  <a:gd name="connsiteY65" fmla="*/ 15625 h 15624"/>
                  <a:gd name="connsiteX66" fmla="*/ 7461 w 1095610"/>
                  <a:gd name="connsiteY66" fmla="*/ 15625 h 15624"/>
                  <a:gd name="connsiteX67" fmla="*/ 24 w 1095610"/>
                  <a:gd name="connsiteY67" fmla="*/ 8113 h 15624"/>
                  <a:gd name="connsiteX68" fmla="*/ 6842 w 1095610"/>
                  <a:gd name="connsiteY68" fmla="*/ 24 h 15624"/>
                  <a:gd name="connsiteX69" fmla="*/ 7461 w 1095610"/>
                  <a:gd name="connsiteY69" fmla="*/ 0 h 15624"/>
                  <a:gd name="connsiteX70" fmla="*/ 64574 w 1095610"/>
                  <a:gd name="connsiteY70" fmla="*/ 0 h 15624"/>
                  <a:gd name="connsiteX71" fmla="*/ 72011 w 1095610"/>
                  <a:gd name="connsiteY71" fmla="*/ 7512 h 15624"/>
                  <a:gd name="connsiteX72" fmla="*/ 64585 w 1095610"/>
                  <a:gd name="connsiteY72" fmla="*/ 15624 h 15624"/>
                  <a:gd name="connsiteX73" fmla="*/ 64574 w 1095610"/>
                  <a:gd name="connsiteY73" fmla="*/ 15625 h 15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095610" h="15624">
                    <a:moveTo>
                      <a:pt x="1088743" y="15625"/>
                    </a:moveTo>
                    <a:lnTo>
                      <a:pt x="1031333" y="15625"/>
                    </a:lnTo>
                    <a:cubicBezTo>
                      <a:pt x="1027225" y="15625"/>
                      <a:pt x="1023896" y="12261"/>
                      <a:pt x="1023896" y="8113"/>
                    </a:cubicBezTo>
                    <a:cubicBezTo>
                      <a:pt x="1023567" y="3978"/>
                      <a:pt x="1026620" y="356"/>
                      <a:pt x="1030714" y="24"/>
                    </a:cubicBezTo>
                    <a:cubicBezTo>
                      <a:pt x="1030920" y="7"/>
                      <a:pt x="1031126" y="-1"/>
                      <a:pt x="1031333" y="0"/>
                    </a:cubicBezTo>
                    <a:lnTo>
                      <a:pt x="1088148" y="0"/>
                    </a:lnTo>
                    <a:cubicBezTo>
                      <a:pt x="1092256" y="0"/>
                      <a:pt x="1095585" y="3363"/>
                      <a:pt x="1095585" y="7512"/>
                    </a:cubicBezTo>
                    <a:cubicBezTo>
                      <a:pt x="1095926" y="11646"/>
                      <a:pt x="1092884" y="15277"/>
                      <a:pt x="1088791" y="15621"/>
                    </a:cubicBezTo>
                    <a:cubicBezTo>
                      <a:pt x="1088775" y="15622"/>
                      <a:pt x="1088759" y="15623"/>
                      <a:pt x="1088743" y="15625"/>
                    </a:cubicBezTo>
                    <a:close/>
                    <a:moveTo>
                      <a:pt x="975112" y="15625"/>
                    </a:moveTo>
                    <a:lnTo>
                      <a:pt x="917999" y="15625"/>
                    </a:lnTo>
                    <a:cubicBezTo>
                      <a:pt x="913957" y="15470"/>
                      <a:pt x="910715" y="12196"/>
                      <a:pt x="910562" y="8113"/>
                    </a:cubicBezTo>
                    <a:cubicBezTo>
                      <a:pt x="910562" y="3964"/>
                      <a:pt x="913892" y="601"/>
                      <a:pt x="917999" y="601"/>
                    </a:cubicBezTo>
                    <a:lnTo>
                      <a:pt x="975112" y="601"/>
                    </a:lnTo>
                    <a:cubicBezTo>
                      <a:pt x="979219" y="601"/>
                      <a:pt x="982549" y="3964"/>
                      <a:pt x="982549" y="8113"/>
                    </a:cubicBezTo>
                    <a:cubicBezTo>
                      <a:pt x="982549" y="12261"/>
                      <a:pt x="979219" y="15625"/>
                      <a:pt x="975112" y="15625"/>
                    </a:cubicBezTo>
                    <a:close/>
                    <a:moveTo>
                      <a:pt x="861183" y="15625"/>
                    </a:moveTo>
                    <a:lnTo>
                      <a:pt x="804367" y="15625"/>
                    </a:lnTo>
                    <a:cubicBezTo>
                      <a:pt x="800260" y="15625"/>
                      <a:pt x="796931" y="12261"/>
                      <a:pt x="796931" y="8113"/>
                    </a:cubicBezTo>
                    <a:cubicBezTo>
                      <a:pt x="796931" y="3964"/>
                      <a:pt x="800260" y="601"/>
                      <a:pt x="804367" y="601"/>
                    </a:cubicBezTo>
                    <a:lnTo>
                      <a:pt x="861183" y="601"/>
                    </a:lnTo>
                    <a:cubicBezTo>
                      <a:pt x="865290" y="601"/>
                      <a:pt x="868620" y="3964"/>
                      <a:pt x="868620" y="8113"/>
                    </a:cubicBezTo>
                    <a:cubicBezTo>
                      <a:pt x="868620" y="12261"/>
                      <a:pt x="865290" y="15625"/>
                      <a:pt x="861183" y="15625"/>
                    </a:cubicBezTo>
                    <a:close/>
                    <a:moveTo>
                      <a:pt x="747552" y="15625"/>
                    </a:moveTo>
                    <a:lnTo>
                      <a:pt x="690439" y="15625"/>
                    </a:lnTo>
                    <a:cubicBezTo>
                      <a:pt x="686332" y="15625"/>
                      <a:pt x="683002" y="12261"/>
                      <a:pt x="683002" y="8113"/>
                    </a:cubicBezTo>
                    <a:cubicBezTo>
                      <a:pt x="683002" y="3964"/>
                      <a:pt x="686332" y="601"/>
                      <a:pt x="690439" y="601"/>
                    </a:cubicBezTo>
                    <a:lnTo>
                      <a:pt x="747552" y="601"/>
                    </a:lnTo>
                    <a:cubicBezTo>
                      <a:pt x="751659" y="601"/>
                      <a:pt x="754988" y="3964"/>
                      <a:pt x="754988" y="8113"/>
                    </a:cubicBezTo>
                    <a:cubicBezTo>
                      <a:pt x="754836" y="12196"/>
                      <a:pt x="751594" y="15470"/>
                      <a:pt x="747552" y="15625"/>
                    </a:cubicBezTo>
                    <a:close/>
                    <a:moveTo>
                      <a:pt x="633623" y="15625"/>
                    </a:moveTo>
                    <a:lnTo>
                      <a:pt x="576807" y="15625"/>
                    </a:lnTo>
                    <a:cubicBezTo>
                      <a:pt x="572700" y="15625"/>
                      <a:pt x="569371" y="12261"/>
                      <a:pt x="569371" y="8113"/>
                    </a:cubicBezTo>
                    <a:cubicBezTo>
                      <a:pt x="569371" y="3964"/>
                      <a:pt x="572700" y="601"/>
                      <a:pt x="576807" y="601"/>
                    </a:cubicBezTo>
                    <a:lnTo>
                      <a:pt x="633623" y="601"/>
                    </a:lnTo>
                    <a:cubicBezTo>
                      <a:pt x="637730" y="601"/>
                      <a:pt x="641060" y="3964"/>
                      <a:pt x="641060" y="8113"/>
                    </a:cubicBezTo>
                    <a:cubicBezTo>
                      <a:pt x="641060" y="12261"/>
                      <a:pt x="637730" y="15625"/>
                      <a:pt x="633623" y="15625"/>
                    </a:cubicBezTo>
                    <a:close/>
                    <a:moveTo>
                      <a:pt x="519694" y="15625"/>
                    </a:moveTo>
                    <a:lnTo>
                      <a:pt x="462879" y="15625"/>
                    </a:lnTo>
                    <a:cubicBezTo>
                      <a:pt x="458771" y="15625"/>
                      <a:pt x="455442" y="12261"/>
                      <a:pt x="455442" y="8113"/>
                    </a:cubicBezTo>
                    <a:cubicBezTo>
                      <a:pt x="455442" y="3964"/>
                      <a:pt x="458771" y="601"/>
                      <a:pt x="462879" y="601"/>
                    </a:cubicBezTo>
                    <a:lnTo>
                      <a:pt x="519694" y="601"/>
                    </a:lnTo>
                    <a:cubicBezTo>
                      <a:pt x="523801" y="601"/>
                      <a:pt x="527131" y="3964"/>
                      <a:pt x="527131" y="8113"/>
                    </a:cubicBezTo>
                    <a:cubicBezTo>
                      <a:pt x="527131" y="12261"/>
                      <a:pt x="523801" y="15625"/>
                      <a:pt x="519694" y="15625"/>
                    </a:cubicBezTo>
                    <a:close/>
                    <a:moveTo>
                      <a:pt x="406063" y="15625"/>
                    </a:moveTo>
                    <a:lnTo>
                      <a:pt x="348950" y="15625"/>
                    </a:lnTo>
                    <a:cubicBezTo>
                      <a:pt x="344843" y="15625"/>
                      <a:pt x="341513" y="12261"/>
                      <a:pt x="341513" y="8113"/>
                    </a:cubicBezTo>
                    <a:cubicBezTo>
                      <a:pt x="341513" y="3964"/>
                      <a:pt x="344843" y="601"/>
                      <a:pt x="348950" y="601"/>
                    </a:cubicBezTo>
                    <a:lnTo>
                      <a:pt x="406658" y="601"/>
                    </a:lnTo>
                    <a:cubicBezTo>
                      <a:pt x="410765" y="601"/>
                      <a:pt x="414094" y="3964"/>
                      <a:pt x="414094" y="8113"/>
                    </a:cubicBezTo>
                    <a:cubicBezTo>
                      <a:pt x="413942" y="12196"/>
                      <a:pt x="410700" y="15470"/>
                      <a:pt x="406658" y="15625"/>
                    </a:cubicBezTo>
                    <a:close/>
                    <a:moveTo>
                      <a:pt x="292134" y="15625"/>
                    </a:moveTo>
                    <a:lnTo>
                      <a:pt x="235318" y="15625"/>
                    </a:lnTo>
                    <a:cubicBezTo>
                      <a:pt x="231211" y="15625"/>
                      <a:pt x="227882" y="12261"/>
                      <a:pt x="227882" y="8113"/>
                    </a:cubicBezTo>
                    <a:cubicBezTo>
                      <a:pt x="227882" y="3964"/>
                      <a:pt x="231211" y="601"/>
                      <a:pt x="235318" y="601"/>
                    </a:cubicBezTo>
                    <a:lnTo>
                      <a:pt x="292134" y="601"/>
                    </a:lnTo>
                    <a:cubicBezTo>
                      <a:pt x="296241" y="601"/>
                      <a:pt x="299571" y="3964"/>
                      <a:pt x="299571" y="8113"/>
                    </a:cubicBezTo>
                    <a:cubicBezTo>
                      <a:pt x="299571" y="12261"/>
                      <a:pt x="296241" y="15625"/>
                      <a:pt x="292134" y="15625"/>
                    </a:cubicBezTo>
                    <a:close/>
                    <a:moveTo>
                      <a:pt x="178205" y="15625"/>
                    </a:moveTo>
                    <a:lnTo>
                      <a:pt x="121390" y="15625"/>
                    </a:lnTo>
                    <a:cubicBezTo>
                      <a:pt x="117283" y="15625"/>
                      <a:pt x="113953" y="12261"/>
                      <a:pt x="113953" y="8113"/>
                    </a:cubicBezTo>
                    <a:cubicBezTo>
                      <a:pt x="113953" y="3964"/>
                      <a:pt x="117283" y="601"/>
                      <a:pt x="121390" y="601"/>
                    </a:cubicBezTo>
                    <a:lnTo>
                      <a:pt x="178205" y="601"/>
                    </a:lnTo>
                    <a:cubicBezTo>
                      <a:pt x="182312" y="601"/>
                      <a:pt x="185642" y="3964"/>
                      <a:pt x="185642" y="8113"/>
                    </a:cubicBezTo>
                    <a:cubicBezTo>
                      <a:pt x="185642" y="12261"/>
                      <a:pt x="182312" y="15625"/>
                      <a:pt x="178205" y="15625"/>
                    </a:cubicBezTo>
                    <a:close/>
                    <a:moveTo>
                      <a:pt x="64574" y="15625"/>
                    </a:moveTo>
                    <a:lnTo>
                      <a:pt x="7461" y="15625"/>
                    </a:lnTo>
                    <a:cubicBezTo>
                      <a:pt x="3419" y="15470"/>
                      <a:pt x="177" y="12196"/>
                      <a:pt x="24" y="8113"/>
                    </a:cubicBezTo>
                    <a:cubicBezTo>
                      <a:pt x="-304" y="3978"/>
                      <a:pt x="2748" y="356"/>
                      <a:pt x="6842" y="24"/>
                    </a:cubicBezTo>
                    <a:cubicBezTo>
                      <a:pt x="7048" y="7"/>
                      <a:pt x="7254" y="-1"/>
                      <a:pt x="7461" y="0"/>
                    </a:cubicBezTo>
                    <a:lnTo>
                      <a:pt x="64574" y="0"/>
                    </a:lnTo>
                    <a:cubicBezTo>
                      <a:pt x="68681" y="0"/>
                      <a:pt x="72011" y="3363"/>
                      <a:pt x="72011" y="7512"/>
                    </a:cubicBezTo>
                    <a:cubicBezTo>
                      <a:pt x="72178" y="11823"/>
                      <a:pt x="68854" y="15455"/>
                      <a:pt x="64585" y="15624"/>
                    </a:cubicBezTo>
                    <a:cubicBezTo>
                      <a:pt x="64582" y="15625"/>
                      <a:pt x="64578" y="15625"/>
                      <a:pt x="64574" y="15625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7" name="Freeform 116">
                <a:extLst>
                  <a:ext uri="{FF2B5EF4-FFF2-40B4-BE49-F238E27FC236}">
                    <a16:creationId xmlns:a16="http://schemas.microsoft.com/office/drawing/2014/main" id="{F433B150-9B5A-C845-A082-A20CD660A950}"/>
                  </a:ext>
                </a:extLst>
              </p:cNvPr>
              <p:cNvSpPr/>
              <p:nvPr/>
            </p:nvSpPr>
            <p:spPr>
              <a:xfrm>
                <a:off x="8382390" y="4591779"/>
                <a:ext cx="44619" cy="15023"/>
              </a:xfrm>
              <a:custGeom>
                <a:avLst/>
                <a:gdLst>
                  <a:gd name="connsiteX0" fmla="*/ 37183 w 44619"/>
                  <a:gd name="connsiteY0" fmla="*/ 15023 h 15023"/>
                  <a:gd name="connsiteX1" fmla="*/ 7437 w 44619"/>
                  <a:gd name="connsiteY1" fmla="*/ 15023 h 15023"/>
                  <a:gd name="connsiteX2" fmla="*/ 0 w 44619"/>
                  <a:gd name="connsiteY2" fmla="*/ 7512 h 15023"/>
                  <a:gd name="connsiteX3" fmla="*/ 7437 w 44619"/>
                  <a:gd name="connsiteY3" fmla="*/ 0 h 15023"/>
                  <a:gd name="connsiteX4" fmla="*/ 37183 w 44619"/>
                  <a:gd name="connsiteY4" fmla="*/ 0 h 15023"/>
                  <a:gd name="connsiteX5" fmla="*/ 44620 w 44619"/>
                  <a:gd name="connsiteY5" fmla="*/ 7512 h 15023"/>
                  <a:gd name="connsiteX6" fmla="*/ 37183 w 44619"/>
                  <a:gd name="connsiteY6" fmla="*/ 15023 h 1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9" h="15023">
                    <a:moveTo>
                      <a:pt x="37183" y="15023"/>
                    </a:moveTo>
                    <a:lnTo>
                      <a:pt x="7437" y="15023"/>
                    </a:lnTo>
                    <a:cubicBezTo>
                      <a:pt x="3329" y="15023"/>
                      <a:pt x="0" y="11660"/>
                      <a:pt x="0" y="7512"/>
                    </a:cubicBezTo>
                    <a:cubicBezTo>
                      <a:pt x="0" y="3363"/>
                      <a:pt x="3329" y="0"/>
                      <a:pt x="7437" y="0"/>
                    </a:cubicBezTo>
                    <a:lnTo>
                      <a:pt x="37183" y="0"/>
                    </a:lnTo>
                    <a:cubicBezTo>
                      <a:pt x="41290" y="0"/>
                      <a:pt x="44620" y="3363"/>
                      <a:pt x="44620" y="7512"/>
                    </a:cubicBezTo>
                    <a:cubicBezTo>
                      <a:pt x="44467" y="11595"/>
                      <a:pt x="41225" y="14869"/>
                      <a:pt x="37183" y="15023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8" name="Freeform 117">
                <a:extLst>
                  <a:ext uri="{FF2B5EF4-FFF2-40B4-BE49-F238E27FC236}">
                    <a16:creationId xmlns:a16="http://schemas.microsoft.com/office/drawing/2014/main" id="{D87AED0C-AEDE-B840-8F71-132804AF751E}"/>
                  </a:ext>
                </a:extLst>
              </p:cNvPr>
              <p:cNvSpPr/>
              <p:nvPr/>
            </p:nvSpPr>
            <p:spPr>
              <a:xfrm>
                <a:off x="7157408" y="4854088"/>
                <a:ext cx="44667" cy="15624"/>
              </a:xfrm>
              <a:custGeom>
                <a:avLst/>
                <a:gdLst>
                  <a:gd name="connsiteX0" fmla="*/ 37207 w 44667"/>
                  <a:gd name="connsiteY0" fmla="*/ 15624 h 15624"/>
                  <a:gd name="connsiteX1" fmla="*/ 7460 w 44667"/>
                  <a:gd name="connsiteY1" fmla="*/ 15624 h 15624"/>
                  <a:gd name="connsiteX2" fmla="*/ 0 w 44667"/>
                  <a:gd name="connsiteY2" fmla="*/ 8137 h 15624"/>
                  <a:gd name="connsiteX3" fmla="*/ 24 w 44667"/>
                  <a:gd name="connsiteY3" fmla="*/ 7512 h 15624"/>
                  <a:gd name="connsiteX4" fmla="*/ 7460 w 44667"/>
                  <a:gd name="connsiteY4" fmla="*/ 0 h 15624"/>
                  <a:gd name="connsiteX5" fmla="*/ 37207 w 44667"/>
                  <a:gd name="connsiteY5" fmla="*/ 0 h 15624"/>
                  <a:gd name="connsiteX6" fmla="*/ 44643 w 44667"/>
                  <a:gd name="connsiteY6" fmla="*/ 7512 h 15624"/>
                  <a:gd name="connsiteX7" fmla="*/ 37826 w 44667"/>
                  <a:gd name="connsiteY7" fmla="*/ 15601 h 15624"/>
                  <a:gd name="connsiteX8" fmla="*/ 37207 w 44667"/>
                  <a:gd name="connsiteY8" fmla="*/ 15625 h 15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67" h="15624">
                    <a:moveTo>
                      <a:pt x="37207" y="15624"/>
                    </a:moveTo>
                    <a:lnTo>
                      <a:pt x="7460" y="15624"/>
                    </a:lnTo>
                    <a:cubicBezTo>
                      <a:pt x="3353" y="15638"/>
                      <a:pt x="13" y="12285"/>
                      <a:pt x="0" y="8137"/>
                    </a:cubicBezTo>
                    <a:cubicBezTo>
                      <a:pt x="-1" y="7928"/>
                      <a:pt x="7" y="7720"/>
                      <a:pt x="24" y="7512"/>
                    </a:cubicBezTo>
                    <a:cubicBezTo>
                      <a:pt x="24" y="3363"/>
                      <a:pt x="3353" y="0"/>
                      <a:pt x="7460" y="0"/>
                    </a:cubicBezTo>
                    <a:lnTo>
                      <a:pt x="37207" y="0"/>
                    </a:lnTo>
                    <a:cubicBezTo>
                      <a:pt x="41314" y="0"/>
                      <a:pt x="44643" y="3363"/>
                      <a:pt x="44643" y="7512"/>
                    </a:cubicBezTo>
                    <a:cubicBezTo>
                      <a:pt x="44972" y="11647"/>
                      <a:pt x="41920" y="15269"/>
                      <a:pt x="37826" y="15601"/>
                    </a:cubicBezTo>
                    <a:cubicBezTo>
                      <a:pt x="37620" y="15617"/>
                      <a:pt x="37413" y="15625"/>
                      <a:pt x="37207" y="15625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9" name="Freeform 118">
                <a:extLst>
                  <a:ext uri="{FF2B5EF4-FFF2-40B4-BE49-F238E27FC236}">
                    <a16:creationId xmlns:a16="http://schemas.microsoft.com/office/drawing/2014/main" id="{D39264B2-7DE1-FB43-8AEE-F354BB92AA7E}"/>
                  </a:ext>
                </a:extLst>
              </p:cNvPr>
              <p:cNvSpPr/>
              <p:nvPr/>
            </p:nvSpPr>
            <p:spPr>
              <a:xfrm>
                <a:off x="7243988" y="4854088"/>
                <a:ext cx="1095566" cy="15631"/>
              </a:xfrm>
              <a:custGeom>
                <a:avLst/>
                <a:gdLst>
                  <a:gd name="connsiteX0" fmla="*/ 1088725 w 1095566"/>
                  <a:gd name="connsiteY0" fmla="*/ 15624 h 15631"/>
                  <a:gd name="connsiteX1" fmla="*/ 1031314 w 1095566"/>
                  <a:gd name="connsiteY1" fmla="*/ 15624 h 15631"/>
                  <a:gd name="connsiteX2" fmla="*/ 1023878 w 1095566"/>
                  <a:gd name="connsiteY2" fmla="*/ 8113 h 15631"/>
                  <a:gd name="connsiteX3" fmla="*/ 1031314 w 1095566"/>
                  <a:gd name="connsiteY3" fmla="*/ 601 h 15631"/>
                  <a:gd name="connsiteX4" fmla="*/ 1088130 w 1095566"/>
                  <a:gd name="connsiteY4" fmla="*/ 601 h 15631"/>
                  <a:gd name="connsiteX5" fmla="*/ 1095567 w 1095566"/>
                  <a:gd name="connsiteY5" fmla="*/ 8113 h 15631"/>
                  <a:gd name="connsiteX6" fmla="*/ 1088725 w 1095566"/>
                  <a:gd name="connsiteY6" fmla="*/ 15624 h 15631"/>
                  <a:gd name="connsiteX7" fmla="*/ 975094 w 1095566"/>
                  <a:gd name="connsiteY7" fmla="*/ 15624 h 15631"/>
                  <a:gd name="connsiteX8" fmla="*/ 917981 w 1095566"/>
                  <a:gd name="connsiteY8" fmla="*/ 15624 h 15631"/>
                  <a:gd name="connsiteX9" fmla="*/ 910544 w 1095566"/>
                  <a:gd name="connsiteY9" fmla="*/ 8113 h 15631"/>
                  <a:gd name="connsiteX10" fmla="*/ 917981 w 1095566"/>
                  <a:gd name="connsiteY10" fmla="*/ 601 h 15631"/>
                  <a:gd name="connsiteX11" fmla="*/ 975094 w 1095566"/>
                  <a:gd name="connsiteY11" fmla="*/ 601 h 15631"/>
                  <a:gd name="connsiteX12" fmla="*/ 982530 w 1095566"/>
                  <a:gd name="connsiteY12" fmla="*/ 8113 h 15631"/>
                  <a:gd name="connsiteX13" fmla="*/ 975094 w 1095566"/>
                  <a:gd name="connsiteY13" fmla="*/ 15624 h 15631"/>
                  <a:gd name="connsiteX14" fmla="*/ 861165 w 1095566"/>
                  <a:gd name="connsiteY14" fmla="*/ 15624 h 15631"/>
                  <a:gd name="connsiteX15" fmla="*/ 804349 w 1095566"/>
                  <a:gd name="connsiteY15" fmla="*/ 15624 h 15631"/>
                  <a:gd name="connsiteX16" fmla="*/ 796913 w 1095566"/>
                  <a:gd name="connsiteY16" fmla="*/ 8113 h 15631"/>
                  <a:gd name="connsiteX17" fmla="*/ 804349 w 1095566"/>
                  <a:gd name="connsiteY17" fmla="*/ 601 h 15631"/>
                  <a:gd name="connsiteX18" fmla="*/ 861165 w 1095566"/>
                  <a:gd name="connsiteY18" fmla="*/ 601 h 15631"/>
                  <a:gd name="connsiteX19" fmla="*/ 868602 w 1095566"/>
                  <a:gd name="connsiteY19" fmla="*/ 8113 h 15631"/>
                  <a:gd name="connsiteX20" fmla="*/ 861165 w 1095566"/>
                  <a:gd name="connsiteY20" fmla="*/ 15624 h 15631"/>
                  <a:gd name="connsiteX21" fmla="*/ 747534 w 1095566"/>
                  <a:gd name="connsiteY21" fmla="*/ 15624 h 15631"/>
                  <a:gd name="connsiteX22" fmla="*/ 690421 w 1095566"/>
                  <a:gd name="connsiteY22" fmla="*/ 15624 h 15631"/>
                  <a:gd name="connsiteX23" fmla="*/ 682984 w 1095566"/>
                  <a:gd name="connsiteY23" fmla="*/ 8113 h 15631"/>
                  <a:gd name="connsiteX24" fmla="*/ 690421 w 1095566"/>
                  <a:gd name="connsiteY24" fmla="*/ 601 h 15631"/>
                  <a:gd name="connsiteX25" fmla="*/ 747534 w 1095566"/>
                  <a:gd name="connsiteY25" fmla="*/ 601 h 15631"/>
                  <a:gd name="connsiteX26" fmla="*/ 754970 w 1095566"/>
                  <a:gd name="connsiteY26" fmla="*/ 8113 h 15631"/>
                  <a:gd name="connsiteX27" fmla="*/ 747534 w 1095566"/>
                  <a:gd name="connsiteY27" fmla="*/ 15624 h 15631"/>
                  <a:gd name="connsiteX28" fmla="*/ 633605 w 1095566"/>
                  <a:gd name="connsiteY28" fmla="*/ 15624 h 15631"/>
                  <a:gd name="connsiteX29" fmla="*/ 576789 w 1095566"/>
                  <a:gd name="connsiteY29" fmla="*/ 15624 h 15631"/>
                  <a:gd name="connsiteX30" fmla="*/ 569353 w 1095566"/>
                  <a:gd name="connsiteY30" fmla="*/ 8113 h 15631"/>
                  <a:gd name="connsiteX31" fmla="*/ 576789 w 1095566"/>
                  <a:gd name="connsiteY31" fmla="*/ 601 h 15631"/>
                  <a:gd name="connsiteX32" fmla="*/ 633605 w 1095566"/>
                  <a:gd name="connsiteY32" fmla="*/ 601 h 15631"/>
                  <a:gd name="connsiteX33" fmla="*/ 641041 w 1095566"/>
                  <a:gd name="connsiteY33" fmla="*/ 8113 h 15631"/>
                  <a:gd name="connsiteX34" fmla="*/ 633605 w 1095566"/>
                  <a:gd name="connsiteY34" fmla="*/ 15624 h 15631"/>
                  <a:gd name="connsiteX35" fmla="*/ 519676 w 1095566"/>
                  <a:gd name="connsiteY35" fmla="*/ 15624 h 15631"/>
                  <a:gd name="connsiteX36" fmla="*/ 462860 w 1095566"/>
                  <a:gd name="connsiteY36" fmla="*/ 15624 h 15631"/>
                  <a:gd name="connsiteX37" fmla="*/ 455424 w 1095566"/>
                  <a:gd name="connsiteY37" fmla="*/ 8113 h 15631"/>
                  <a:gd name="connsiteX38" fmla="*/ 462860 w 1095566"/>
                  <a:gd name="connsiteY38" fmla="*/ 601 h 15631"/>
                  <a:gd name="connsiteX39" fmla="*/ 519676 w 1095566"/>
                  <a:gd name="connsiteY39" fmla="*/ 601 h 15631"/>
                  <a:gd name="connsiteX40" fmla="*/ 527113 w 1095566"/>
                  <a:gd name="connsiteY40" fmla="*/ 8113 h 15631"/>
                  <a:gd name="connsiteX41" fmla="*/ 519676 w 1095566"/>
                  <a:gd name="connsiteY41" fmla="*/ 15624 h 15631"/>
                  <a:gd name="connsiteX42" fmla="*/ 406045 w 1095566"/>
                  <a:gd name="connsiteY42" fmla="*/ 15624 h 15631"/>
                  <a:gd name="connsiteX43" fmla="*/ 348932 w 1095566"/>
                  <a:gd name="connsiteY43" fmla="*/ 15624 h 15631"/>
                  <a:gd name="connsiteX44" fmla="*/ 341495 w 1095566"/>
                  <a:gd name="connsiteY44" fmla="*/ 8113 h 15631"/>
                  <a:gd name="connsiteX45" fmla="*/ 348932 w 1095566"/>
                  <a:gd name="connsiteY45" fmla="*/ 601 h 15631"/>
                  <a:gd name="connsiteX46" fmla="*/ 406640 w 1095566"/>
                  <a:gd name="connsiteY46" fmla="*/ 601 h 15631"/>
                  <a:gd name="connsiteX47" fmla="*/ 414076 w 1095566"/>
                  <a:gd name="connsiteY47" fmla="*/ 8113 h 15631"/>
                  <a:gd name="connsiteX48" fmla="*/ 406640 w 1095566"/>
                  <a:gd name="connsiteY48" fmla="*/ 15624 h 15631"/>
                  <a:gd name="connsiteX49" fmla="*/ 292116 w 1095566"/>
                  <a:gd name="connsiteY49" fmla="*/ 15624 h 15631"/>
                  <a:gd name="connsiteX50" fmla="*/ 235300 w 1095566"/>
                  <a:gd name="connsiteY50" fmla="*/ 15624 h 15631"/>
                  <a:gd name="connsiteX51" fmla="*/ 228142 w 1095566"/>
                  <a:gd name="connsiteY51" fmla="*/ 7842 h 15631"/>
                  <a:gd name="connsiteX52" fmla="*/ 228161 w 1095566"/>
                  <a:gd name="connsiteY52" fmla="*/ 7512 h 15631"/>
                  <a:gd name="connsiteX53" fmla="*/ 235598 w 1095566"/>
                  <a:gd name="connsiteY53" fmla="*/ 0 h 15631"/>
                  <a:gd name="connsiteX54" fmla="*/ 292413 w 1095566"/>
                  <a:gd name="connsiteY54" fmla="*/ 0 h 15631"/>
                  <a:gd name="connsiteX55" fmla="*/ 299850 w 1095566"/>
                  <a:gd name="connsiteY55" fmla="*/ 7512 h 15631"/>
                  <a:gd name="connsiteX56" fmla="*/ 293040 w 1095566"/>
                  <a:gd name="connsiteY56" fmla="*/ 15607 h 15631"/>
                  <a:gd name="connsiteX57" fmla="*/ 292116 w 1095566"/>
                  <a:gd name="connsiteY57" fmla="*/ 15625 h 15631"/>
                  <a:gd name="connsiteX58" fmla="*/ 178187 w 1095566"/>
                  <a:gd name="connsiteY58" fmla="*/ 15624 h 15631"/>
                  <a:gd name="connsiteX59" fmla="*/ 121371 w 1095566"/>
                  <a:gd name="connsiteY59" fmla="*/ 15624 h 15631"/>
                  <a:gd name="connsiteX60" fmla="*/ 113935 w 1095566"/>
                  <a:gd name="connsiteY60" fmla="*/ 8113 h 15631"/>
                  <a:gd name="connsiteX61" fmla="*/ 121371 w 1095566"/>
                  <a:gd name="connsiteY61" fmla="*/ 601 h 15631"/>
                  <a:gd name="connsiteX62" fmla="*/ 178187 w 1095566"/>
                  <a:gd name="connsiteY62" fmla="*/ 601 h 15631"/>
                  <a:gd name="connsiteX63" fmla="*/ 185624 w 1095566"/>
                  <a:gd name="connsiteY63" fmla="*/ 8113 h 15631"/>
                  <a:gd name="connsiteX64" fmla="*/ 178187 w 1095566"/>
                  <a:gd name="connsiteY64" fmla="*/ 15624 h 15631"/>
                  <a:gd name="connsiteX65" fmla="*/ 64556 w 1095566"/>
                  <a:gd name="connsiteY65" fmla="*/ 15624 h 15631"/>
                  <a:gd name="connsiteX66" fmla="*/ 7443 w 1095566"/>
                  <a:gd name="connsiteY66" fmla="*/ 15624 h 15631"/>
                  <a:gd name="connsiteX67" fmla="*/ 6 w 1095566"/>
                  <a:gd name="connsiteY67" fmla="*/ 7523 h 15631"/>
                  <a:gd name="connsiteX68" fmla="*/ 6 w 1095566"/>
                  <a:gd name="connsiteY68" fmla="*/ 7512 h 15631"/>
                  <a:gd name="connsiteX69" fmla="*/ 7443 w 1095566"/>
                  <a:gd name="connsiteY69" fmla="*/ 0 h 15631"/>
                  <a:gd name="connsiteX70" fmla="*/ 64556 w 1095566"/>
                  <a:gd name="connsiteY70" fmla="*/ 0 h 15631"/>
                  <a:gd name="connsiteX71" fmla="*/ 71992 w 1095566"/>
                  <a:gd name="connsiteY71" fmla="*/ 7512 h 15631"/>
                  <a:gd name="connsiteX72" fmla="*/ 64567 w 1095566"/>
                  <a:gd name="connsiteY72" fmla="*/ 15624 h 15631"/>
                  <a:gd name="connsiteX73" fmla="*/ 64556 w 1095566"/>
                  <a:gd name="connsiteY73" fmla="*/ 15625 h 1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095566" h="15631">
                    <a:moveTo>
                      <a:pt x="1088725" y="15624"/>
                    </a:moveTo>
                    <a:lnTo>
                      <a:pt x="1031314" y="15624"/>
                    </a:lnTo>
                    <a:cubicBezTo>
                      <a:pt x="1027207" y="15624"/>
                      <a:pt x="1023878" y="12261"/>
                      <a:pt x="1023878" y="8113"/>
                    </a:cubicBezTo>
                    <a:cubicBezTo>
                      <a:pt x="1023878" y="3964"/>
                      <a:pt x="1027207" y="601"/>
                      <a:pt x="1031314" y="601"/>
                    </a:cubicBezTo>
                    <a:lnTo>
                      <a:pt x="1088130" y="601"/>
                    </a:lnTo>
                    <a:cubicBezTo>
                      <a:pt x="1092237" y="601"/>
                      <a:pt x="1095567" y="3964"/>
                      <a:pt x="1095567" y="8113"/>
                    </a:cubicBezTo>
                    <a:cubicBezTo>
                      <a:pt x="1095579" y="12038"/>
                      <a:pt x="1092598" y="15310"/>
                      <a:pt x="1088725" y="15624"/>
                    </a:cubicBezTo>
                    <a:close/>
                    <a:moveTo>
                      <a:pt x="975094" y="15624"/>
                    </a:moveTo>
                    <a:lnTo>
                      <a:pt x="917981" y="15624"/>
                    </a:lnTo>
                    <a:cubicBezTo>
                      <a:pt x="913938" y="15470"/>
                      <a:pt x="910697" y="12196"/>
                      <a:pt x="910544" y="8113"/>
                    </a:cubicBezTo>
                    <a:cubicBezTo>
                      <a:pt x="910544" y="3964"/>
                      <a:pt x="913873" y="601"/>
                      <a:pt x="917981" y="601"/>
                    </a:cubicBezTo>
                    <a:lnTo>
                      <a:pt x="975094" y="601"/>
                    </a:lnTo>
                    <a:cubicBezTo>
                      <a:pt x="979201" y="601"/>
                      <a:pt x="982530" y="3964"/>
                      <a:pt x="982530" y="8113"/>
                    </a:cubicBezTo>
                    <a:cubicBezTo>
                      <a:pt x="982530" y="12261"/>
                      <a:pt x="979201" y="15624"/>
                      <a:pt x="975094" y="15624"/>
                    </a:cubicBezTo>
                    <a:close/>
                    <a:moveTo>
                      <a:pt x="861165" y="15624"/>
                    </a:moveTo>
                    <a:lnTo>
                      <a:pt x="804349" y="15624"/>
                    </a:lnTo>
                    <a:cubicBezTo>
                      <a:pt x="800242" y="15624"/>
                      <a:pt x="796913" y="12261"/>
                      <a:pt x="796913" y="8113"/>
                    </a:cubicBezTo>
                    <a:cubicBezTo>
                      <a:pt x="796913" y="3964"/>
                      <a:pt x="800242" y="601"/>
                      <a:pt x="804349" y="601"/>
                    </a:cubicBezTo>
                    <a:lnTo>
                      <a:pt x="861165" y="601"/>
                    </a:lnTo>
                    <a:cubicBezTo>
                      <a:pt x="865272" y="601"/>
                      <a:pt x="868602" y="3964"/>
                      <a:pt x="868602" y="8113"/>
                    </a:cubicBezTo>
                    <a:cubicBezTo>
                      <a:pt x="868602" y="12261"/>
                      <a:pt x="865272" y="15624"/>
                      <a:pt x="861165" y="15624"/>
                    </a:cubicBezTo>
                    <a:close/>
                    <a:moveTo>
                      <a:pt x="747534" y="15624"/>
                    </a:moveTo>
                    <a:lnTo>
                      <a:pt x="690421" y="15624"/>
                    </a:lnTo>
                    <a:cubicBezTo>
                      <a:pt x="686313" y="15624"/>
                      <a:pt x="682984" y="12261"/>
                      <a:pt x="682984" y="8113"/>
                    </a:cubicBezTo>
                    <a:cubicBezTo>
                      <a:pt x="682984" y="3964"/>
                      <a:pt x="686313" y="601"/>
                      <a:pt x="690421" y="601"/>
                    </a:cubicBezTo>
                    <a:lnTo>
                      <a:pt x="747534" y="601"/>
                    </a:lnTo>
                    <a:cubicBezTo>
                      <a:pt x="751641" y="601"/>
                      <a:pt x="754970" y="3964"/>
                      <a:pt x="754970" y="8113"/>
                    </a:cubicBezTo>
                    <a:cubicBezTo>
                      <a:pt x="754818" y="12196"/>
                      <a:pt x="751576" y="15470"/>
                      <a:pt x="747534" y="15624"/>
                    </a:cubicBezTo>
                    <a:close/>
                    <a:moveTo>
                      <a:pt x="633605" y="15624"/>
                    </a:moveTo>
                    <a:lnTo>
                      <a:pt x="576789" y="15624"/>
                    </a:lnTo>
                    <a:cubicBezTo>
                      <a:pt x="572682" y="15624"/>
                      <a:pt x="569353" y="12261"/>
                      <a:pt x="569353" y="8113"/>
                    </a:cubicBezTo>
                    <a:cubicBezTo>
                      <a:pt x="569353" y="3964"/>
                      <a:pt x="572682" y="601"/>
                      <a:pt x="576789" y="601"/>
                    </a:cubicBezTo>
                    <a:lnTo>
                      <a:pt x="633605" y="601"/>
                    </a:lnTo>
                    <a:cubicBezTo>
                      <a:pt x="637712" y="601"/>
                      <a:pt x="641041" y="3964"/>
                      <a:pt x="641041" y="8113"/>
                    </a:cubicBezTo>
                    <a:cubicBezTo>
                      <a:pt x="641041" y="12261"/>
                      <a:pt x="637712" y="15624"/>
                      <a:pt x="633605" y="15624"/>
                    </a:cubicBezTo>
                    <a:close/>
                    <a:moveTo>
                      <a:pt x="519676" y="15624"/>
                    </a:moveTo>
                    <a:lnTo>
                      <a:pt x="462860" y="15624"/>
                    </a:lnTo>
                    <a:cubicBezTo>
                      <a:pt x="458753" y="15624"/>
                      <a:pt x="455424" y="12261"/>
                      <a:pt x="455424" y="8113"/>
                    </a:cubicBezTo>
                    <a:cubicBezTo>
                      <a:pt x="455424" y="3964"/>
                      <a:pt x="458753" y="601"/>
                      <a:pt x="462860" y="601"/>
                    </a:cubicBezTo>
                    <a:lnTo>
                      <a:pt x="519676" y="601"/>
                    </a:lnTo>
                    <a:cubicBezTo>
                      <a:pt x="523783" y="601"/>
                      <a:pt x="527113" y="3964"/>
                      <a:pt x="527113" y="8113"/>
                    </a:cubicBezTo>
                    <a:cubicBezTo>
                      <a:pt x="527113" y="12261"/>
                      <a:pt x="523783" y="15624"/>
                      <a:pt x="519676" y="15624"/>
                    </a:cubicBezTo>
                    <a:close/>
                    <a:moveTo>
                      <a:pt x="406045" y="15624"/>
                    </a:moveTo>
                    <a:lnTo>
                      <a:pt x="348932" y="15624"/>
                    </a:lnTo>
                    <a:cubicBezTo>
                      <a:pt x="344824" y="15624"/>
                      <a:pt x="341495" y="12261"/>
                      <a:pt x="341495" y="8113"/>
                    </a:cubicBezTo>
                    <a:cubicBezTo>
                      <a:pt x="341495" y="3964"/>
                      <a:pt x="344824" y="601"/>
                      <a:pt x="348932" y="601"/>
                    </a:cubicBezTo>
                    <a:lnTo>
                      <a:pt x="406640" y="601"/>
                    </a:lnTo>
                    <a:cubicBezTo>
                      <a:pt x="410747" y="601"/>
                      <a:pt x="414076" y="3964"/>
                      <a:pt x="414076" y="8113"/>
                    </a:cubicBezTo>
                    <a:cubicBezTo>
                      <a:pt x="413924" y="12196"/>
                      <a:pt x="410682" y="15470"/>
                      <a:pt x="406640" y="15624"/>
                    </a:cubicBezTo>
                    <a:close/>
                    <a:moveTo>
                      <a:pt x="292116" y="15624"/>
                    </a:moveTo>
                    <a:lnTo>
                      <a:pt x="235300" y="15624"/>
                    </a:lnTo>
                    <a:cubicBezTo>
                      <a:pt x="231196" y="15472"/>
                      <a:pt x="227991" y="11988"/>
                      <a:pt x="228142" y="7842"/>
                    </a:cubicBezTo>
                    <a:cubicBezTo>
                      <a:pt x="228146" y="7732"/>
                      <a:pt x="228152" y="7622"/>
                      <a:pt x="228161" y="7512"/>
                    </a:cubicBezTo>
                    <a:cubicBezTo>
                      <a:pt x="228161" y="3363"/>
                      <a:pt x="231491" y="0"/>
                      <a:pt x="235598" y="0"/>
                    </a:cubicBezTo>
                    <a:lnTo>
                      <a:pt x="292413" y="0"/>
                    </a:lnTo>
                    <a:cubicBezTo>
                      <a:pt x="296520" y="0"/>
                      <a:pt x="299850" y="3363"/>
                      <a:pt x="299850" y="7512"/>
                    </a:cubicBezTo>
                    <a:cubicBezTo>
                      <a:pt x="300182" y="11647"/>
                      <a:pt x="297133" y="15271"/>
                      <a:pt x="293040" y="15607"/>
                    </a:cubicBezTo>
                    <a:cubicBezTo>
                      <a:pt x="292732" y="15632"/>
                      <a:pt x="292424" y="15638"/>
                      <a:pt x="292116" y="15625"/>
                    </a:cubicBezTo>
                    <a:close/>
                    <a:moveTo>
                      <a:pt x="178187" y="15624"/>
                    </a:moveTo>
                    <a:lnTo>
                      <a:pt x="121371" y="15624"/>
                    </a:lnTo>
                    <a:cubicBezTo>
                      <a:pt x="117264" y="15624"/>
                      <a:pt x="113935" y="12261"/>
                      <a:pt x="113935" y="8113"/>
                    </a:cubicBezTo>
                    <a:cubicBezTo>
                      <a:pt x="113935" y="3964"/>
                      <a:pt x="117264" y="601"/>
                      <a:pt x="121371" y="601"/>
                    </a:cubicBezTo>
                    <a:lnTo>
                      <a:pt x="178187" y="601"/>
                    </a:lnTo>
                    <a:cubicBezTo>
                      <a:pt x="182294" y="601"/>
                      <a:pt x="185624" y="3964"/>
                      <a:pt x="185624" y="8113"/>
                    </a:cubicBezTo>
                    <a:cubicBezTo>
                      <a:pt x="185624" y="12261"/>
                      <a:pt x="182294" y="15624"/>
                      <a:pt x="178187" y="15624"/>
                    </a:cubicBezTo>
                    <a:close/>
                    <a:moveTo>
                      <a:pt x="64556" y="15624"/>
                    </a:moveTo>
                    <a:lnTo>
                      <a:pt x="7443" y="15624"/>
                    </a:lnTo>
                    <a:cubicBezTo>
                      <a:pt x="3174" y="15462"/>
                      <a:pt x="-155" y="11835"/>
                      <a:pt x="6" y="7523"/>
                    </a:cubicBezTo>
                    <a:cubicBezTo>
                      <a:pt x="6" y="7520"/>
                      <a:pt x="6" y="7516"/>
                      <a:pt x="6" y="7512"/>
                    </a:cubicBezTo>
                    <a:cubicBezTo>
                      <a:pt x="6" y="3363"/>
                      <a:pt x="3336" y="0"/>
                      <a:pt x="7443" y="0"/>
                    </a:cubicBezTo>
                    <a:lnTo>
                      <a:pt x="64556" y="0"/>
                    </a:lnTo>
                    <a:cubicBezTo>
                      <a:pt x="68663" y="0"/>
                      <a:pt x="71992" y="3363"/>
                      <a:pt x="71992" y="7512"/>
                    </a:cubicBezTo>
                    <a:cubicBezTo>
                      <a:pt x="72160" y="11823"/>
                      <a:pt x="68835" y="15455"/>
                      <a:pt x="64567" y="15624"/>
                    </a:cubicBezTo>
                    <a:cubicBezTo>
                      <a:pt x="64563" y="15624"/>
                      <a:pt x="64560" y="15624"/>
                      <a:pt x="64556" y="15625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D4C88C13-A14F-3147-B352-698A7806EBB9}"/>
                  </a:ext>
                </a:extLst>
              </p:cNvPr>
              <p:cNvSpPr/>
              <p:nvPr/>
            </p:nvSpPr>
            <p:spPr>
              <a:xfrm>
                <a:off x="8382366" y="4854088"/>
                <a:ext cx="44649" cy="15624"/>
              </a:xfrm>
              <a:custGeom>
                <a:avLst/>
                <a:gdLst>
                  <a:gd name="connsiteX0" fmla="*/ 37207 w 44649"/>
                  <a:gd name="connsiteY0" fmla="*/ 15624 h 15624"/>
                  <a:gd name="connsiteX1" fmla="*/ 7460 w 44649"/>
                  <a:gd name="connsiteY1" fmla="*/ 15624 h 15624"/>
                  <a:gd name="connsiteX2" fmla="*/ 0 w 44649"/>
                  <a:gd name="connsiteY2" fmla="*/ 8137 h 15624"/>
                  <a:gd name="connsiteX3" fmla="*/ 24 w 44649"/>
                  <a:gd name="connsiteY3" fmla="*/ 7512 h 15624"/>
                  <a:gd name="connsiteX4" fmla="*/ 7460 w 44649"/>
                  <a:gd name="connsiteY4" fmla="*/ 0 h 15624"/>
                  <a:gd name="connsiteX5" fmla="*/ 37207 w 44649"/>
                  <a:gd name="connsiteY5" fmla="*/ 0 h 15624"/>
                  <a:gd name="connsiteX6" fmla="*/ 44644 w 44649"/>
                  <a:gd name="connsiteY6" fmla="*/ 7512 h 15624"/>
                  <a:gd name="connsiteX7" fmla="*/ 37218 w 44649"/>
                  <a:gd name="connsiteY7" fmla="*/ 15624 h 15624"/>
                  <a:gd name="connsiteX8" fmla="*/ 37207 w 44649"/>
                  <a:gd name="connsiteY8" fmla="*/ 15625 h 15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49" h="15624">
                    <a:moveTo>
                      <a:pt x="37207" y="15624"/>
                    </a:moveTo>
                    <a:lnTo>
                      <a:pt x="7460" y="15624"/>
                    </a:lnTo>
                    <a:cubicBezTo>
                      <a:pt x="3353" y="15638"/>
                      <a:pt x="13" y="12285"/>
                      <a:pt x="0" y="8137"/>
                    </a:cubicBezTo>
                    <a:cubicBezTo>
                      <a:pt x="-1" y="7928"/>
                      <a:pt x="7" y="7720"/>
                      <a:pt x="24" y="7512"/>
                    </a:cubicBezTo>
                    <a:cubicBezTo>
                      <a:pt x="24" y="3363"/>
                      <a:pt x="3353" y="0"/>
                      <a:pt x="7460" y="0"/>
                    </a:cubicBezTo>
                    <a:lnTo>
                      <a:pt x="37207" y="0"/>
                    </a:lnTo>
                    <a:cubicBezTo>
                      <a:pt x="41314" y="0"/>
                      <a:pt x="44644" y="3363"/>
                      <a:pt x="44644" y="7512"/>
                    </a:cubicBezTo>
                    <a:cubicBezTo>
                      <a:pt x="44811" y="11823"/>
                      <a:pt x="41486" y="15455"/>
                      <a:pt x="37218" y="15624"/>
                    </a:cubicBezTo>
                    <a:cubicBezTo>
                      <a:pt x="37214" y="15624"/>
                      <a:pt x="37211" y="15624"/>
                      <a:pt x="37207" y="15625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45EDAD05-5558-B744-A8C2-20B1ED4B502A}"/>
                  </a:ext>
                </a:extLst>
              </p:cNvPr>
              <p:cNvSpPr/>
              <p:nvPr/>
            </p:nvSpPr>
            <p:spPr>
              <a:xfrm>
                <a:off x="7160528" y="4140322"/>
                <a:ext cx="1263386" cy="128004"/>
              </a:xfrm>
              <a:custGeom>
                <a:avLst/>
                <a:gdLst>
                  <a:gd name="connsiteX0" fmla="*/ 1195686 w 1263386"/>
                  <a:gd name="connsiteY0" fmla="*/ 153 h 128004"/>
                  <a:gd name="connsiteX1" fmla="*/ 67701 w 1263386"/>
                  <a:gd name="connsiteY1" fmla="*/ 153 h 128004"/>
                  <a:gd name="connsiteX2" fmla="*/ 151 w 1263386"/>
                  <a:gd name="connsiteY2" fmla="*/ 59620 h 128004"/>
                  <a:gd name="connsiteX3" fmla="*/ 59024 w 1263386"/>
                  <a:gd name="connsiteY3" fmla="*/ 127852 h 128004"/>
                  <a:gd name="connsiteX4" fmla="*/ 67701 w 1263386"/>
                  <a:gd name="connsiteY4" fmla="*/ 127852 h 128004"/>
                  <a:gd name="connsiteX5" fmla="*/ 1195686 w 1263386"/>
                  <a:gd name="connsiteY5" fmla="*/ 127852 h 128004"/>
                  <a:gd name="connsiteX6" fmla="*/ 1263235 w 1263386"/>
                  <a:gd name="connsiteY6" fmla="*/ 68385 h 128004"/>
                  <a:gd name="connsiteX7" fmla="*/ 1204363 w 1263386"/>
                  <a:gd name="connsiteY7" fmla="*/ 153 h 128004"/>
                  <a:gd name="connsiteX8" fmla="*/ 1195686 w 1263386"/>
                  <a:gd name="connsiteY8" fmla="*/ 153 h 12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3386" h="128004">
                    <a:moveTo>
                      <a:pt x="1195686" y="153"/>
                    </a:moveTo>
                    <a:lnTo>
                      <a:pt x="67701" y="153"/>
                    </a:lnTo>
                    <a:cubicBezTo>
                      <a:pt x="32791" y="-2268"/>
                      <a:pt x="2548" y="24357"/>
                      <a:pt x="151" y="59620"/>
                    </a:cubicBezTo>
                    <a:cubicBezTo>
                      <a:pt x="-2245" y="94883"/>
                      <a:pt x="24113" y="125432"/>
                      <a:pt x="59024" y="127852"/>
                    </a:cubicBezTo>
                    <a:cubicBezTo>
                      <a:pt x="61913" y="128052"/>
                      <a:pt x="64812" y="128052"/>
                      <a:pt x="67701" y="127852"/>
                    </a:cubicBezTo>
                    <a:lnTo>
                      <a:pt x="1195686" y="127852"/>
                    </a:lnTo>
                    <a:cubicBezTo>
                      <a:pt x="1230596" y="130272"/>
                      <a:pt x="1260839" y="103648"/>
                      <a:pt x="1263235" y="68385"/>
                    </a:cubicBezTo>
                    <a:cubicBezTo>
                      <a:pt x="1265632" y="33122"/>
                      <a:pt x="1239274" y="2573"/>
                      <a:pt x="1204363" y="153"/>
                    </a:cubicBezTo>
                    <a:cubicBezTo>
                      <a:pt x="1201474" y="-48"/>
                      <a:pt x="1198575" y="-48"/>
                      <a:pt x="1195686" y="153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7E5DD304-74FC-A044-9742-A91CBDECDD7F}"/>
                  </a:ext>
                </a:extLst>
              </p:cNvPr>
              <p:cNvSpPr/>
              <p:nvPr/>
            </p:nvSpPr>
            <p:spPr>
              <a:xfrm>
                <a:off x="7157356" y="4403235"/>
                <a:ext cx="1266557" cy="128300"/>
              </a:xfrm>
              <a:custGeom>
                <a:avLst/>
                <a:gdLst>
                  <a:gd name="connsiteX0" fmla="*/ 1198857 w 1266557"/>
                  <a:gd name="connsiteY0" fmla="*/ 751 h 128300"/>
                  <a:gd name="connsiteX1" fmla="*/ 70872 w 1266557"/>
                  <a:gd name="connsiteY1" fmla="*/ 751 h 128300"/>
                  <a:gd name="connsiteX2" fmla="*/ 452 w 1266557"/>
                  <a:gd name="connsiteY2" fmla="*/ 56718 h 128300"/>
                  <a:gd name="connsiteX3" fmla="*/ 55860 w 1266557"/>
                  <a:gd name="connsiteY3" fmla="*/ 127849 h 128300"/>
                  <a:gd name="connsiteX4" fmla="*/ 70872 w 1266557"/>
                  <a:gd name="connsiteY4" fmla="*/ 127849 h 128300"/>
                  <a:gd name="connsiteX5" fmla="*/ 1198857 w 1266557"/>
                  <a:gd name="connsiteY5" fmla="*/ 127849 h 128300"/>
                  <a:gd name="connsiteX6" fmla="*/ 1266407 w 1266557"/>
                  <a:gd name="connsiteY6" fmla="*/ 68382 h 128300"/>
                  <a:gd name="connsiteX7" fmla="*/ 1207534 w 1266557"/>
                  <a:gd name="connsiteY7" fmla="*/ 150 h 128300"/>
                  <a:gd name="connsiteX8" fmla="*/ 1198857 w 1266557"/>
                  <a:gd name="connsiteY8" fmla="*/ 150 h 12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6557" h="128300">
                    <a:moveTo>
                      <a:pt x="1198857" y="751"/>
                    </a:moveTo>
                    <a:lnTo>
                      <a:pt x="70872" y="751"/>
                    </a:lnTo>
                    <a:cubicBezTo>
                      <a:pt x="36126" y="-3436"/>
                      <a:pt x="4598" y="21621"/>
                      <a:pt x="452" y="56718"/>
                    </a:cubicBezTo>
                    <a:cubicBezTo>
                      <a:pt x="-3693" y="91816"/>
                      <a:pt x="21114" y="123662"/>
                      <a:pt x="55860" y="127849"/>
                    </a:cubicBezTo>
                    <a:cubicBezTo>
                      <a:pt x="60846" y="128450"/>
                      <a:pt x="65886" y="128450"/>
                      <a:pt x="70872" y="127849"/>
                    </a:cubicBezTo>
                    <a:lnTo>
                      <a:pt x="1198857" y="127849"/>
                    </a:lnTo>
                    <a:cubicBezTo>
                      <a:pt x="1233767" y="130270"/>
                      <a:pt x="1264010" y="103646"/>
                      <a:pt x="1266407" y="68382"/>
                    </a:cubicBezTo>
                    <a:cubicBezTo>
                      <a:pt x="1268803" y="33119"/>
                      <a:pt x="1242445" y="2571"/>
                      <a:pt x="1207534" y="150"/>
                    </a:cubicBezTo>
                    <a:cubicBezTo>
                      <a:pt x="1204645" y="-50"/>
                      <a:pt x="1201746" y="-50"/>
                      <a:pt x="1198857" y="150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3" name="Freeform 122">
                <a:extLst>
                  <a:ext uri="{FF2B5EF4-FFF2-40B4-BE49-F238E27FC236}">
                    <a16:creationId xmlns:a16="http://schemas.microsoft.com/office/drawing/2014/main" id="{FF116DD1-09D1-D14F-9B36-916257356B4B}"/>
                  </a:ext>
                </a:extLst>
              </p:cNvPr>
              <p:cNvSpPr/>
              <p:nvPr/>
            </p:nvSpPr>
            <p:spPr>
              <a:xfrm>
                <a:off x="7160528" y="4666743"/>
                <a:ext cx="1263386" cy="128004"/>
              </a:xfrm>
              <a:custGeom>
                <a:avLst/>
                <a:gdLst>
                  <a:gd name="connsiteX0" fmla="*/ 1195686 w 1263386"/>
                  <a:gd name="connsiteY0" fmla="*/ 153 h 128004"/>
                  <a:gd name="connsiteX1" fmla="*/ 67701 w 1263386"/>
                  <a:gd name="connsiteY1" fmla="*/ 153 h 128004"/>
                  <a:gd name="connsiteX2" fmla="*/ 151 w 1263386"/>
                  <a:gd name="connsiteY2" fmla="*/ 59620 h 128004"/>
                  <a:gd name="connsiteX3" fmla="*/ 59024 w 1263386"/>
                  <a:gd name="connsiteY3" fmla="*/ 127852 h 128004"/>
                  <a:gd name="connsiteX4" fmla="*/ 67701 w 1263386"/>
                  <a:gd name="connsiteY4" fmla="*/ 127852 h 128004"/>
                  <a:gd name="connsiteX5" fmla="*/ 1195686 w 1263386"/>
                  <a:gd name="connsiteY5" fmla="*/ 127852 h 128004"/>
                  <a:gd name="connsiteX6" fmla="*/ 1263235 w 1263386"/>
                  <a:gd name="connsiteY6" fmla="*/ 68385 h 128004"/>
                  <a:gd name="connsiteX7" fmla="*/ 1204363 w 1263386"/>
                  <a:gd name="connsiteY7" fmla="*/ 153 h 128004"/>
                  <a:gd name="connsiteX8" fmla="*/ 1195686 w 1263386"/>
                  <a:gd name="connsiteY8" fmla="*/ 153 h 12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3386" h="128004">
                    <a:moveTo>
                      <a:pt x="1195686" y="153"/>
                    </a:moveTo>
                    <a:lnTo>
                      <a:pt x="67701" y="153"/>
                    </a:lnTo>
                    <a:cubicBezTo>
                      <a:pt x="32791" y="-2268"/>
                      <a:pt x="2548" y="24357"/>
                      <a:pt x="151" y="59620"/>
                    </a:cubicBezTo>
                    <a:cubicBezTo>
                      <a:pt x="-2245" y="94883"/>
                      <a:pt x="24113" y="125431"/>
                      <a:pt x="59024" y="127852"/>
                    </a:cubicBezTo>
                    <a:cubicBezTo>
                      <a:pt x="61913" y="128052"/>
                      <a:pt x="64812" y="128052"/>
                      <a:pt x="67701" y="127852"/>
                    </a:cubicBezTo>
                    <a:lnTo>
                      <a:pt x="1195686" y="127852"/>
                    </a:lnTo>
                    <a:cubicBezTo>
                      <a:pt x="1230596" y="130272"/>
                      <a:pt x="1260839" y="103648"/>
                      <a:pt x="1263235" y="68385"/>
                    </a:cubicBezTo>
                    <a:cubicBezTo>
                      <a:pt x="1265632" y="33122"/>
                      <a:pt x="1239274" y="2573"/>
                      <a:pt x="1204363" y="153"/>
                    </a:cubicBezTo>
                    <a:cubicBezTo>
                      <a:pt x="1201474" y="-48"/>
                      <a:pt x="1198575" y="-48"/>
                      <a:pt x="1195686" y="153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4" name="Freeform 123">
                <a:extLst>
                  <a:ext uri="{FF2B5EF4-FFF2-40B4-BE49-F238E27FC236}">
                    <a16:creationId xmlns:a16="http://schemas.microsoft.com/office/drawing/2014/main" id="{44AA6B07-A628-4940-95C6-CEBDB1537639}"/>
                  </a:ext>
                </a:extLst>
              </p:cNvPr>
              <p:cNvSpPr/>
              <p:nvPr/>
            </p:nvSpPr>
            <p:spPr>
              <a:xfrm>
                <a:off x="8236038" y="5041881"/>
                <a:ext cx="184427" cy="186290"/>
              </a:xfrm>
              <a:custGeom>
                <a:avLst/>
                <a:gdLst>
                  <a:gd name="connsiteX0" fmla="*/ 184427 w 184427"/>
                  <a:gd name="connsiteY0" fmla="*/ 93446 h 186290"/>
                  <a:gd name="connsiteX1" fmla="*/ 92511 w 184427"/>
                  <a:gd name="connsiteY1" fmla="*/ 0 h 186290"/>
                  <a:gd name="connsiteX2" fmla="*/ 0 w 184427"/>
                  <a:gd name="connsiteY2" fmla="*/ 92845 h 186290"/>
                  <a:gd name="connsiteX3" fmla="*/ 91916 w 184427"/>
                  <a:gd name="connsiteY3" fmla="*/ 186290 h 186290"/>
                  <a:gd name="connsiteX4" fmla="*/ 92213 w 184427"/>
                  <a:gd name="connsiteY4" fmla="*/ 186290 h 186290"/>
                  <a:gd name="connsiteX5" fmla="*/ 184427 w 184427"/>
                  <a:gd name="connsiteY5" fmla="*/ 93747 h 186290"/>
                  <a:gd name="connsiteX6" fmla="*/ 184427 w 184427"/>
                  <a:gd name="connsiteY6" fmla="*/ 93446 h 186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4427" h="186290">
                    <a:moveTo>
                      <a:pt x="184427" y="93446"/>
                    </a:moveTo>
                    <a:cubicBezTo>
                      <a:pt x="184592" y="42003"/>
                      <a:pt x="143440" y="166"/>
                      <a:pt x="92511" y="0"/>
                    </a:cubicBezTo>
                    <a:cubicBezTo>
                      <a:pt x="41583" y="-165"/>
                      <a:pt x="165" y="41402"/>
                      <a:pt x="0" y="92845"/>
                    </a:cubicBezTo>
                    <a:cubicBezTo>
                      <a:pt x="-164" y="144287"/>
                      <a:pt x="40988" y="186124"/>
                      <a:pt x="91916" y="186290"/>
                    </a:cubicBezTo>
                    <a:cubicBezTo>
                      <a:pt x="92015" y="186290"/>
                      <a:pt x="92114" y="186290"/>
                      <a:pt x="92213" y="186290"/>
                    </a:cubicBezTo>
                    <a:cubicBezTo>
                      <a:pt x="142977" y="186456"/>
                      <a:pt x="184263" y="145023"/>
                      <a:pt x="184427" y="93747"/>
                    </a:cubicBezTo>
                    <a:cubicBezTo>
                      <a:pt x="184427" y="93646"/>
                      <a:pt x="184427" y="93546"/>
                      <a:pt x="184427" y="93446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5" name="Freeform 124">
                <a:extLst>
                  <a:ext uri="{FF2B5EF4-FFF2-40B4-BE49-F238E27FC236}">
                    <a16:creationId xmlns:a16="http://schemas.microsoft.com/office/drawing/2014/main" id="{2C97EB01-2072-BB45-B579-EDAD94DBF938}"/>
                  </a:ext>
                </a:extLst>
              </p:cNvPr>
              <p:cNvSpPr/>
              <p:nvPr/>
            </p:nvSpPr>
            <p:spPr>
              <a:xfrm>
                <a:off x="8313378" y="5070425"/>
                <a:ext cx="29746" cy="129501"/>
              </a:xfrm>
              <a:custGeom>
                <a:avLst/>
                <a:gdLst>
                  <a:gd name="connsiteX0" fmla="*/ 0 w 29746"/>
                  <a:gd name="connsiteY0" fmla="*/ 0 h 129501"/>
                  <a:gd name="connsiteX1" fmla="*/ 29746 w 29746"/>
                  <a:gd name="connsiteY1" fmla="*/ 0 h 129501"/>
                  <a:gd name="connsiteX2" fmla="*/ 29746 w 29746"/>
                  <a:gd name="connsiteY2" fmla="*/ 129502 h 129501"/>
                  <a:gd name="connsiteX3" fmla="*/ 0 w 29746"/>
                  <a:gd name="connsiteY3" fmla="*/ 129502 h 12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46" h="129501">
                    <a:moveTo>
                      <a:pt x="0" y="0"/>
                    </a:moveTo>
                    <a:lnTo>
                      <a:pt x="29746" y="0"/>
                    </a:lnTo>
                    <a:lnTo>
                      <a:pt x="29746" y="129502"/>
                    </a:lnTo>
                    <a:lnTo>
                      <a:pt x="0" y="129502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6" name="Freeform 125">
                <a:extLst>
                  <a:ext uri="{FF2B5EF4-FFF2-40B4-BE49-F238E27FC236}">
                    <a16:creationId xmlns:a16="http://schemas.microsoft.com/office/drawing/2014/main" id="{A2464AD5-E0DD-214C-BA8D-CED82B8F0A4C}"/>
                  </a:ext>
                </a:extLst>
              </p:cNvPr>
              <p:cNvSpPr/>
              <p:nvPr/>
            </p:nvSpPr>
            <p:spPr>
              <a:xfrm>
                <a:off x="8263999" y="5120303"/>
                <a:ext cx="128207" cy="30046"/>
              </a:xfrm>
              <a:custGeom>
                <a:avLst/>
                <a:gdLst>
                  <a:gd name="connsiteX0" fmla="*/ 0 w 128207"/>
                  <a:gd name="connsiteY0" fmla="*/ 0 h 30046"/>
                  <a:gd name="connsiteX1" fmla="*/ 128207 w 128207"/>
                  <a:gd name="connsiteY1" fmla="*/ 0 h 30046"/>
                  <a:gd name="connsiteX2" fmla="*/ 128207 w 128207"/>
                  <a:gd name="connsiteY2" fmla="*/ 30047 h 30046"/>
                  <a:gd name="connsiteX3" fmla="*/ 0 w 128207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207" h="30046">
                    <a:moveTo>
                      <a:pt x="0" y="0"/>
                    </a:moveTo>
                    <a:lnTo>
                      <a:pt x="128207" y="0"/>
                    </a:lnTo>
                    <a:lnTo>
                      <a:pt x="128207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7" name="Freeform 126">
                <a:extLst>
                  <a:ext uri="{FF2B5EF4-FFF2-40B4-BE49-F238E27FC236}">
                    <a16:creationId xmlns:a16="http://schemas.microsoft.com/office/drawing/2014/main" id="{3B73E693-3FDD-9240-9975-07E945A57A4E}"/>
                  </a:ext>
                </a:extLst>
              </p:cNvPr>
              <p:cNvSpPr/>
              <p:nvPr/>
            </p:nvSpPr>
            <p:spPr>
              <a:xfrm>
                <a:off x="7917751" y="2956929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8" name="Freeform 127">
                <a:extLst>
                  <a:ext uri="{FF2B5EF4-FFF2-40B4-BE49-F238E27FC236}">
                    <a16:creationId xmlns:a16="http://schemas.microsoft.com/office/drawing/2014/main" id="{B2B0F2D7-02C8-4143-994B-DED8C1DD7611}"/>
                  </a:ext>
                </a:extLst>
              </p:cNvPr>
              <p:cNvSpPr/>
              <p:nvPr/>
            </p:nvSpPr>
            <p:spPr>
              <a:xfrm>
                <a:off x="8107236" y="2956929"/>
                <a:ext cx="129099" cy="130403"/>
              </a:xfrm>
              <a:custGeom>
                <a:avLst/>
                <a:gdLst>
                  <a:gd name="connsiteX0" fmla="*/ 129099 w 129099"/>
                  <a:gd name="connsiteY0" fmla="*/ 64902 h 130403"/>
                  <a:gd name="connsiteX1" fmla="*/ 64847 w 129099"/>
                  <a:gd name="connsiteY1" fmla="*/ 130403 h 130403"/>
                  <a:gd name="connsiteX2" fmla="*/ 1 w 129099"/>
                  <a:gd name="connsiteY2" fmla="*/ 65501 h 130403"/>
                  <a:gd name="connsiteX3" fmla="*/ 64253 w 129099"/>
                  <a:gd name="connsiteY3" fmla="*/ 1 h 130403"/>
                  <a:gd name="connsiteX4" fmla="*/ 64847 w 129099"/>
                  <a:gd name="connsiteY4" fmla="*/ 1 h 130403"/>
                  <a:gd name="connsiteX5" fmla="*/ 129099 w 129099"/>
                  <a:gd name="connsiteY5" fmla="*/ 64902 h 13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099" h="130403">
                    <a:moveTo>
                      <a:pt x="129099" y="64902"/>
                    </a:moveTo>
                    <a:cubicBezTo>
                      <a:pt x="129263" y="100911"/>
                      <a:pt x="100496" y="130237"/>
                      <a:pt x="64847" y="130403"/>
                    </a:cubicBezTo>
                    <a:cubicBezTo>
                      <a:pt x="29197" y="130568"/>
                      <a:pt x="165" y="101511"/>
                      <a:pt x="1" y="65501"/>
                    </a:cubicBezTo>
                    <a:cubicBezTo>
                      <a:pt x="-163" y="29492"/>
                      <a:pt x="28604" y="166"/>
                      <a:pt x="64253" y="1"/>
                    </a:cubicBezTo>
                    <a:cubicBezTo>
                      <a:pt x="64451" y="0"/>
                      <a:pt x="64649" y="0"/>
                      <a:pt x="64847" y="1"/>
                    </a:cubicBezTo>
                    <a:cubicBezTo>
                      <a:pt x="100332" y="1"/>
                      <a:pt x="129099" y="29058"/>
                      <a:pt x="129099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9" name="Freeform 128">
                <a:extLst>
                  <a:ext uri="{FF2B5EF4-FFF2-40B4-BE49-F238E27FC236}">
                    <a16:creationId xmlns:a16="http://schemas.microsoft.com/office/drawing/2014/main" id="{BA564D1B-17B8-F345-BDF9-CBDDB50F668C}"/>
                  </a:ext>
                </a:extLst>
              </p:cNvPr>
              <p:cNvSpPr/>
              <p:nvPr/>
            </p:nvSpPr>
            <p:spPr>
              <a:xfrm>
                <a:off x="8297613" y="2956929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0" name="Freeform 129">
                <a:extLst>
                  <a:ext uri="{FF2B5EF4-FFF2-40B4-BE49-F238E27FC236}">
                    <a16:creationId xmlns:a16="http://schemas.microsoft.com/office/drawing/2014/main" id="{FA226003-C50C-DE47-B2B9-AD54D593161C}"/>
                  </a:ext>
                </a:extLst>
              </p:cNvPr>
              <p:cNvSpPr/>
              <p:nvPr/>
            </p:nvSpPr>
            <p:spPr>
              <a:xfrm>
                <a:off x="7158325" y="3157041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670" y="164"/>
                      <a:pt x="128342" y="29126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1" name="Freeform 130">
                <a:extLst>
                  <a:ext uri="{FF2B5EF4-FFF2-40B4-BE49-F238E27FC236}">
                    <a16:creationId xmlns:a16="http://schemas.microsoft.com/office/drawing/2014/main" id="{28639B7A-D933-3B4D-B288-3EDAAE267C40}"/>
                  </a:ext>
                </a:extLst>
              </p:cNvPr>
              <p:cNvSpPr/>
              <p:nvPr/>
            </p:nvSpPr>
            <p:spPr>
              <a:xfrm>
                <a:off x="7348107" y="3157041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2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3 w 128504"/>
                  <a:gd name="connsiteY3" fmla="*/ 0 h 129802"/>
                  <a:gd name="connsiteX4" fmla="*/ 64550 w 128504"/>
                  <a:gd name="connsiteY4" fmla="*/ 1 h 129802"/>
                  <a:gd name="connsiteX5" fmla="*/ 128505 w 128504"/>
                  <a:gd name="connsiteY5" fmla="*/ 64902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504" h="129802">
                    <a:moveTo>
                      <a:pt x="128505" y="64902"/>
                    </a:moveTo>
                    <a:cubicBezTo>
                      <a:pt x="128504" y="100746"/>
                      <a:pt x="99737" y="129803"/>
                      <a:pt x="64252" y="129802"/>
                    </a:cubicBezTo>
                    <a:cubicBezTo>
                      <a:pt x="28766" y="129802"/>
                      <a:pt x="0" y="100744"/>
                      <a:pt x="0" y="64901"/>
                    </a:cubicBezTo>
                    <a:cubicBezTo>
                      <a:pt x="0" y="29057"/>
                      <a:pt x="28767" y="0"/>
                      <a:pt x="64253" y="0"/>
                    </a:cubicBezTo>
                    <a:cubicBezTo>
                      <a:pt x="64352" y="0"/>
                      <a:pt x="64451" y="0"/>
                      <a:pt x="64550" y="1"/>
                    </a:cubicBezTo>
                    <a:cubicBezTo>
                      <a:pt x="99919" y="166"/>
                      <a:pt x="128505" y="29175"/>
                      <a:pt x="128505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2" name="Freeform 131">
                <a:extLst>
                  <a:ext uri="{FF2B5EF4-FFF2-40B4-BE49-F238E27FC236}">
                    <a16:creationId xmlns:a16="http://schemas.microsoft.com/office/drawing/2014/main" id="{5B728DDA-1FF6-CA4C-9F4D-06489F8EB64C}"/>
                  </a:ext>
                </a:extLst>
              </p:cNvPr>
              <p:cNvSpPr/>
              <p:nvPr/>
            </p:nvSpPr>
            <p:spPr>
              <a:xfrm>
                <a:off x="7537592" y="3157041"/>
                <a:ext cx="129099" cy="130403"/>
              </a:xfrm>
              <a:custGeom>
                <a:avLst/>
                <a:gdLst>
                  <a:gd name="connsiteX0" fmla="*/ 129099 w 129099"/>
                  <a:gd name="connsiteY0" fmla="*/ 64902 h 130403"/>
                  <a:gd name="connsiteX1" fmla="*/ 64847 w 129099"/>
                  <a:gd name="connsiteY1" fmla="*/ 130403 h 130403"/>
                  <a:gd name="connsiteX2" fmla="*/ 1 w 129099"/>
                  <a:gd name="connsiteY2" fmla="*/ 65501 h 130403"/>
                  <a:gd name="connsiteX3" fmla="*/ 64253 w 129099"/>
                  <a:gd name="connsiteY3" fmla="*/ 1 h 130403"/>
                  <a:gd name="connsiteX4" fmla="*/ 64847 w 129099"/>
                  <a:gd name="connsiteY4" fmla="*/ 1 h 130403"/>
                  <a:gd name="connsiteX5" fmla="*/ 129099 w 129099"/>
                  <a:gd name="connsiteY5" fmla="*/ 64902 h 13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099" h="130403">
                    <a:moveTo>
                      <a:pt x="129099" y="64902"/>
                    </a:moveTo>
                    <a:cubicBezTo>
                      <a:pt x="129263" y="100911"/>
                      <a:pt x="100496" y="130237"/>
                      <a:pt x="64847" y="130403"/>
                    </a:cubicBezTo>
                    <a:cubicBezTo>
                      <a:pt x="29197" y="130568"/>
                      <a:pt x="165" y="101511"/>
                      <a:pt x="1" y="65501"/>
                    </a:cubicBezTo>
                    <a:cubicBezTo>
                      <a:pt x="-163" y="29492"/>
                      <a:pt x="28604" y="166"/>
                      <a:pt x="64253" y="1"/>
                    </a:cubicBezTo>
                    <a:cubicBezTo>
                      <a:pt x="64451" y="0"/>
                      <a:pt x="64649" y="0"/>
                      <a:pt x="64847" y="1"/>
                    </a:cubicBezTo>
                    <a:cubicBezTo>
                      <a:pt x="100264" y="165"/>
                      <a:pt x="128936" y="29126"/>
                      <a:pt x="129099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3" name="Freeform 132">
                <a:extLst>
                  <a:ext uri="{FF2B5EF4-FFF2-40B4-BE49-F238E27FC236}">
                    <a16:creationId xmlns:a16="http://schemas.microsoft.com/office/drawing/2014/main" id="{50F6F110-B0B3-AA46-91C4-9212F7F0F1ED}"/>
                  </a:ext>
                </a:extLst>
              </p:cNvPr>
              <p:cNvSpPr/>
              <p:nvPr/>
            </p:nvSpPr>
            <p:spPr>
              <a:xfrm>
                <a:off x="7727969" y="3157041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670" y="164"/>
                      <a:pt x="128342" y="29126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4" name="Freeform 133">
                <a:extLst>
                  <a:ext uri="{FF2B5EF4-FFF2-40B4-BE49-F238E27FC236}">
                    <a16:creationId xmlns:a16="http://schemas.microsoft.com/office/drawing/2014/main" id="{33FAC04A-77EB-E449-8BF9-2BA225D7FBC5}"/>
                  </a:ext>
                </a:extLst>
              </p:cNvPr>
              <p:cNvSpPr/>
              <p:nvPr/>
            </p:nvSpPr>
            <p:spPr>
              <a:xfrm>
                <a:off x="7917751" y="3157041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5" name="Freeform 134">
                <a:extLst>
                  <a:ext uri="{FF2B5EF4-FFF2-40B4-BE49-F238E27FC236}">
                    <a16:creationId xmlns:a16="http://schemas.microsoft.com/office/drawing/2014/main" id="{413092A3-A7EE-CB4A-A663-F50101ADDC31}"/>
                  </a:ext>
                </a:extLst>
              </p:cNvPr>
              <p:cNvSpPr/>
              <p:nvPr/>
            </p:nvSpPr>
            <p:spPr>
              <a:xfrm>
                <a:off x="8107236" y="3157041"/>
                <a:ext cx="129099" cy="130403"/>
              </a:xfrm>
              <a:custGeom>
                <a:avLst/>
                <a:gdLst>
                  <a:gd name="connsiteX0" fmla="*/ 129099 w 129099"/>
                  <a:gd name="connsiteY0" fmla="*/ 64902 h 130403"/>
                  <a:gd name="connsiteX1" fmla="*/ 64847 w 129099"/>
                  <a:gd name="connsiteY1" fmla="*/ 130403 h 130403"/>
                  <a:gd name="connsiteX2" fmla="*/ 1 w 129099"/>
                  <a:gd name="connsiteY2" fmla="*/ 65501 h 130403"/>
                  <a:gd name="connsiteX3" fmla="*/ 64253 w 129099"/>
                  <a:gd name="connsiteY3" fmla="*/ 1 h 130403"/>
                  <a:gd name="connsiteX4" fmla="*/ 64847 w 129099"/>
                  <a:gd name="connsiteY4" fmla="*/ 1 h 130403"/>
                  <a:gd name="connsiteX5" fmla="*/ 129099 w 129099"/>
                  <a:gd name="connsiteY5" fmla="*/ 64902 h 13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099" h="130403">
                    <a:moveTo>
                      <a:pt x="129099" y="64902"/>
                    </a:moveTo>
                    <a:cubicBezTo>
                      <a:pt x="129263" y="100911"/>
                      <a:pt x="100496" y="130237"/>
                      <a:pt x="64847" y="130403"/>
                    </a:cubicBezTo>
                    <a:cubicBezTo>
                      <a:pt x="29197" y="130568"/>
                      <a:pt x="165" y="101511"/>
                      <a:pt x="1" y="65501"/>
                    </a:cubicBezTo>
                    <a:cubicBezTo>
                      <a:pt x="-163" y="29492"/>
                      <a:pt x="28604" y="166"/>
                      <a:pt x="64253" y="1"/>
                    </a:cubicBezTo>
                    <a:cubicBezTo>
                      <a:pt x="64451" y="0"/>
                      <a:pt x="64649" y="0"/>
                      <a:pt x="64847" y="1"/>
                    </a:cubicBezTo>
                    <a:cubicBezTo>
                      <a:pt x="100264" y="165"/>
                      <a:pt x="128936" y="29126"/>
                      <a:pt x="129099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6" name="Freeform 135">
                <a:extLst>
                  <a:ext uri="{FF2B5EF4-FFF2-40B4-BE49-F238E27FC236}">
                    <a16:creationId xmlns:a16="http://schemas.microsoft.com/office/drawing/2014/main" id="{14E6A910-88B3-214C-ACAB-C2059F6AF17C}"/>
                  </a:ext>
                </a:extLst>
              </p:cNvPr>
              <p:cNvSpPr/>
              <p:nvPr/>
            </p:nvSpPr>
            <p:spPr>
              <a:xfrm>
                <a:off x="8297613" y="3157041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670" y="164"/>
                      <a:pt x="128342" y="29126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7" name="Freeform 136">
                <a:extLst>
                  <a:ext uri="{FF2B5EF4-FFF2-40B4-BE49-F238E27FC236}">
                    <a16:creationId xmlns:a16="http://schemas.microsoft.com/office/drawing/2014/main" id="{0BED00F2-54C5-F345-887E-04895236C4BD}"/>
                  </a:ext>
                </a:extLst>
              </p:cNvPr>
              <p:cNvSpPr/>
              <p:nvPr/>
            </p:nvSpPr>
            <p:spPr>
              <a:xfrm>
                <a:off x="7158325" y="3357454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8" name="Freeform 137">
                <a:extLst>
                  <a:ext uri="{FF2B5EF4-FFF2-40B4-BE49-F238E27FC236}">
                    <a16:creationId xmlns:a16="http://schemas.microsoft.com/office/drawing/2014/main" id="{7E316212-B39B-9A4B-9237-2CE2F630C70F}"/>
                  </a:ext>
                </a:extLst>
              </p:cNvPr>
              <p:cNvSpPr/>
              <p:nvPr/>
            </p:nvSpPr>
            <p:spPr>
              <a:xfrm>
                <a:off x="7348107" y="3357453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2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3 w 128504"/>
                  <a:gd name="connsiteY3" fmla="*/ 0 h 129802"/>
                  <a:gd name="connsiteX4" fmla="*/ 64550 w 128504"/>
                  <a:gd name="connsiteY4" fmla="*/ 1 h 129802"/>
                  <a:gd name="connsiteX5" fmla="*/ 128505 w 128504"/>
                  <a:gd name="connsiteY5" fmla="*/ 64902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504" h="129802">
                    <a:moveTo>
                      <a:pt x="128505" y="64902"/>
                    </a:moveTo>
                    <a:cubicBezTo>
                      <a:pt x="128504" y="100746"/>
                      <a:pt x="99737" y="129803"/>
                      <a:pt x="64252" y="129802"/>
                    </a:cubicBezTo>
                    <a:cubicBezTo>
                      <a:pt x="28766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3" y="0"/>
                    </a:cubicBezTo>
                    <a:cubicBezTo>
                      <a:pt x="64352" y="0"/>
                      <a:pt x="64451" y="0"/>
                      <a:pt x="64550" y="1"/>
                    </a:cubicBezTo>
                    <a:cubicBezTo>
                      <a:pt x="99919" y="166"/>
                      <a:pt x="128505" y="29175"/>
                      <a:pt x="128505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9" name="Freeform 138">
                <a:extLst>
                  <a:ext uri="{FF2B5EF4-FFF2-40B4-BE49-F238E27FC236}">
                    <a16:creationId xmlns:a16="http://schemas.microsoft.com/office/drawing/2014/main" id="{97D973AA-A423-6F48-B02F-5DEB93FE6602}"/>
                  </a:ext>
                </a:extLst>
              </p:cNvPr>
              <p:cNvSpPr/>
              <p:nvPr/>
            </p:nvSpPr>
            <p:spPr>
              <a:xfrm>
                <a:off x="7537592" y="3357453"/>
                <a:ext cx="129099" cy="130403"/>
              </a:xfrm>
              <a:custGeom>
                <a:avLst/>
                <a:gdLst>
                  <a:gd name="connsiteX0" fmla="*/ 129099 w 129099"/>
                  <a:gd name="connsiteY0" fmla="*/ 64902 h 130403"/>
                  <a:gd name="connsiteX1" fmla="*/ 64847 w 129099"/>
                  <a:gd name="connsiteY1" fmla="*/ 130403 h 130403"/>
                  <a:gd name="connsiteX2" fmla="*/ 1 w 129099"/>
                  <a:gd name="connsiteY2" fmla="*/ 65501 h 130403"/>
                  <a:gd name="connsiteX3" fmla="*/ 64253 w 129099"/>
                  <a:gd name="connsiteY3" fmla="*/ 1 h 130403"/>
                  <a:gd name="connsiteX4" fmla="*/ 64847 w 129099"/>
                  <a:gd name="connsiteY4" fmla="*/ 1 h 130403"/>
                  <a:gd name="connsiteX5" fmla="*/ 129099 w 129099"/>
                  <a:gd name="connsiteY5" fmla="*/ 64902 h 13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099" h="130403">
                    <a:moveTo>
                      <a:pt x="129099" y="64902"/>
                    </a:moveTo>
                    <a:cubicBezTo>
                      <a:pt x="129263" y="100911"/>
                      <a:pt x="100496" y="130237"/>
                      <a:pt x="64847" y="130403"/>
                    </a:cubicBezTo>
                    <a:cubicBezTo>
                      <a:pt x="29197" y="130568"/>
                      <a:pt x="165" y="101511"/>
                      <a:pt x="1" y="65501"/>
                    </a:cubicBezTo>
                    <a:cubicBezTo>
                      <a:pt x="-163" y="29492"/>
                      <a:pt x="28604" y="166"/>
                      <a:pt x="64253" y="1"/>
                    </a:cubicBezTo>
                    <a:cubicBezTo>
                      <a:pt x="64451" y="0"/>
                      <a:pt x="64649" y="0"/>
                      <a:pt x="64847" y="1"/>
                    </a:cubicBezTo>
                    <a:cubicBezTo>
                      <a:pt x="100332" y="1"/>
                      <a:pt x="129099" y="29058"/>
                      <a:pt x="129099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0" name="Freeform 139">
                <a:extLst>
                  <a:ext uri="{FF2B5EF4-FFF2-40B4-BE49-F238E27FC236}">
                    <a16:creationId xmlns:a16="http://schemas.microsoft.com/office/drawing/2014/main" id="{8147EEA4-4FC8-C047-94E7-EC470849F660}"/>
                  </a:ext>
                </a:extLst>
              </p:cNvPr>
              <p:cNvSpPr/>
              <p:nvPr/>
            </p:nvSpPr>
            <p:spPr>
              <a:xfrm>
                <a:off x="7727969" y="3357454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1" name="Freeform 140">
                <a:extLst>
                  <a:ext uri="{FF2B5EF4-FFF2-40B4-BE49-F238E27FC236}">
                    <a16:creationId xmlns:a16="http://schemas.microsoft.com/office/drawing/2014/main" id="{094B08B2-B9A9-1648-9652-AD7F492C8209}"/>
                  </a:ext>
                </a:extLst>
              </p:cNvPr>
              <p:cNvSpPr/>
              <p:nvPr/>
            </p:nvSpPr>
            <p:spPr>
              <a:xfrm>
                <a:off x="7917751" y="3357454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2" name="Freeform 141">
                <a:extLst>
                  <a:ext uri="{FF2B5EF4-FFF2-40B4-BE49-F238E27FC236}">
                    <a16:creationId xmlns:a16="http://schemas.microsoft.com/office/drawing/2014/main" id="{0F9EA11B-3402-E44B-900C-6F784F45E206}"/>
                  </a:ext>
                </a:extLst>
              </p:cNvPr>
              <p:cNvSpPr/>
              <p:nvPr/>
            </p:nvSpPr>
            <p:spPr>
              <a:xfrm>
                <a:off x="8107236" y="3357453"/>
                <a:ext cx="129099" cy="130403"/>
              </a:xfrm>
              <a:custGeom>
                <a:avLst/>
                <a:gdLst>
                  <a:gd name="connsiteX0" fmla="*/ 129099 w 129099"/>
                  <a:gd name="connsiteY0" fmla="*/ 64902 h 130403"/>
                  <a:gd name="connsiteX1" fmla="*/ 64847 w 129099"/>
                  <a:gd name="connsiteY1" fmla="*/ 130403 h 130403"/>
                  <a:gd name="connsiteX2" fmla="*/ 1 w 129099"/>
                  <a:gd name="connsiteY2" fmla="*/ 65501 h 130403"/>
                  <a:gd name="connsiteX3" fmla="*/ 64253 w 129099"/>
                  <a:gd name="connsiteY3" fmla="*/ 1 h 130403"/>
                  <a:gd name="connsiteX4" fmla="*/ 64847 w 129099"/>
                  <a:gd name="connsiteY4" fmla="*/ 1 h 130403"/>
                  <a:gd name="connsiteX5" fmla="*/ 129099 w 129099"/>
                  <a:gd name="connsiteY5" fmla="*/ 64902 h 13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099" h="130403">
                    <a:moveTo>
                      <a:pt x="129099" y="64902"/>
                    </a:moveTo>
                    <a:cubicBezTo>
                      <a:pt x="129263" y="100911"/>
                      <a:pt x="100496" y="130237"/>
                      <a:pt x="64847" y="130403"/>
                    </a:cubicBezTo>
                    <a:cubicBezTo>
                      <a:pt x="29197" y="130568"/>
                      <a:pt x="165" y="101511"/>
                      <a:pt x="1" y="65501"/>
                    </a:cubicBezTo>
                    <a:cubicBezTo>
                      <a:pt x="-163" y="29492"/>
                      <a:pt x="28604" y="166"/>
                      <a:pt x="64253" y="1"/>
                    </a:cubicBezTo>
                    <a:cubicBezTo>
                      <a:pt x="64451" y="0"/>
                      <a:pt x="64649" y="0"/>
                      <a:pt x="64847" y="1"/>
                    </a:cubicBezTo>
                    <a:cubicBezTo>
                      <a:pt x="100332" y="1"/>
                      <a:pt x="129099" y="29058"/>
                      <a:pt x="129099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3" name="Freeform 142">
                <a:extLst>
                  <a:ext uri="{FF2B5EF4-FFF2-40B4-BE49-F238E27FC236}">
                    <a16:creationId xmlns:a16="http://schemas.microsoft.com/office/drawing/2014/main" id="{9BBD2CF9-3AD8-A941-A154-370CD5761CD0}"/>
                  </a:ext>
                </a:extLst>
              </p:cNvPr>
              <p:cNvSpPr/>
              <p:nvPr/>
            </p:nvSpPr>
            <p:spPr>
              <a:xfrm>
                <a:off x="8297613" y="3357454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4" name="Freeform 143">
                <a:extLst>
                  <a:ext uri="{FF2B5EF4-FFF2-40B4-BE49-F238E27FC236}">
                    <a16:creationId xmlns:a16="http://schemas.microsoft.com/office/drawing/2014/main" id="{42D0BD75-6D3C-F74D-9A5C-316F0DE773AE}"/>
                  </a:ext>
                </a:extLst>
              </p:cNvPr>
              <p:cNvSpPr/>
              <p:nvPr/>
            </p:nvSpPr>
            <p:spPr>
              <a:xfrm>
                <a:off x="7158325" y="3557867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5" name="Freeform 144">
                <a:extLst>
                  <a:ext uri="{FF2B5EF4-FFF2-40B4-BE49-F238E27FC236}">
                    <a16:creationId xmlns:a16="http://schemas.microsoft.com/office/drawing/2014/main" id="{9098EC9C-1450-2B49-AE37-C34FCA0A6264}"/>
                  </a:ext>
                </a:extLst>
              </p:cNvPr>
              <p:cNvSpPr/>
              <p:nvPr/>
            </p:nvSpPr>
            <p:spPr>
              <a:xfrm>
                <a:off x="7348107" y="3557866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2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3 w 128504"/>
                  <a:gd name="connsiteY3" fmla="*/ 0 h 129802"/>
                  <a:gd name="connsiteX4" fmla="*/ 64550 w 128504"/>
                  <a:gd name="connsiteY4" fmla="*/ 1 h 129802"/>
                  <a:gd name="connsiteX5" fmla="*/ 128505 w 128504"/>
                  <a:gd name="connsiteY5" fmla="*/ 64902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504" h="129802">
                    <a:moveTo>
                      <a:pt x="128505" y="64902"/>
                    </a:moveTo>
                    <a:cubicBezTo>
                      <a:pt x="128504" y="100746"/>
                      <a:pt x="99737" y="129803"/>
                      <a:pt x="64252" y="129802"/>
                    </a:cubicBezTo>
                    <a:cubicBezTo>
                      <a:pt x="28766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3" y="0"/>
                    </a:cubicBezTo>
                    <a:cubicBezTo>
                      <a:pt x="64352" y="0"/>
                      <a:pt x="64451" y="0"/>
                      <a:pt x="64550" y="1"/>
                    </a:cubicBezTo>
                    <a:cubicBezTo>
                      <a:pt x="99919" y="166"/>
                      <a:pt x="128505" y="29175"/>
                      <a:pt x="128505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6" name="Freeform 145">
                <a:extLst>
                  <a:ext uri="{FF2B5EF4-FFF2-40B4-BE49-F238E27FC236}">
                    <a16:creationId xmlns:a16="http://schemas.microsoft.com/office/drawing/2014/main" id="{051B8FAF-E761-7447-AD5A-02BDCC9E41EB}"/>
                  </a:ext>
                </a:extLst>
              </p:cNvPr>
              <p:cNvSpPr/>
              <p:nvPr/>
            </p:nvSpPr>
            <p:spPr>
              <a:xfrm>
                <a:off x="7538186" y="3557867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7" name="Freeform 146">
                <a:extLst>
                  <a:ext uri="{FF2B5EF4-FFF2-40B4-BE49-F238E27FC236}">
                    <a16:creationId xmlns:a16="http://schemas.microsoft.com/office/drawing/2014/main" id="{320A866A-45EA-AD48-A211-697BF274B330}"/>
                  </a:ext>
                </a:extLst>
              </p:cNvPr>
              <p:cNvSpPr/>
              <p:nvPr/>
            </p:nvSpPr>
            <p:spPr>
              <a:xfrm>
                <a:off x="7727969" y="3557867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8" name="Freeform 147">
                <a:extLst>
                  <a:ext uri="{FF2B5EF4-FFF2-40B4-BE49-F238E27FC236}">
                    <a16:creationId xmlns:a16="http://schemas.microsoft.com/office/drawing/2014/main" id="{9CBBBA73-0AF7-7A48-B2C3-EC70E98A454E}"/>
                  </a:ext>
                </a:extLst>
              </p:cNvPr>
              <p:cNvSpPr/>
              <p:nvPr/>
            </p:nvSpPr>
            <p:spPr>
              <a:xfrm>
                <a:off x="7917751" y="3557867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9" name="Freeform 148">
                <a:extLst>
                  <a:ext uri="{FF2B5EF4-FFF2-40B4-BE49-F238E27FC236}">
                    <a16:creationId xmlns:a16="http://schemas.microsoft.com/office/drawing/2014/main" id="{CC69CAE6-0240-A744-97A0-FD5B116395CD}"/>
                  </a:ext>
                </a:extLst>
              </p:cNvPr>
              <p:cNvSpPr/>
              <p:nvPr/>
            </p:nvSpPr>
            <p:spPr>
              <a:xfrm>
                <a:off x="8107236" y="3557866"/>
                <a:ext cx="129099" cy="130403"/>
              </a:xfrm>
              <a:custGeom>
                <a:avLst/>
                <a:gdLst>
                  <a:gd name="connsiteX0" fmla="*/ 129099 w 129099"/>
                  <a:gd name="connsiteY0" fmla="*/ 64902 h 130403"/>
                  <a:gd name="connsiteX1" fmla="*/ 64847 w 129099"/>
                  <a:gd name="connsiteY1" fmla="*/ 130403 h 130403"/>
                  <a:gd name="connsiteX2" fmla="*/ 1 w 129099"/>
                  <a:gd name="connsiteY2" fmla="*/ 65501 h 130403"/>
                  <a:gd name="connsiteX3" fmla="*/ 64253 w 129099"/>
                  <a:gd name="connsiteY3" fmla="*/ 1 h 130403"/>
                  <a:gd name="connsiteX4" fmla="*/ 64847 w 129099"/>
                  <a:gd name="connsiteY4" fmla="*/ 1 h 130403"/>
                  <a:gd name="connsiteX5" fmla="*/ 129099 w 129099"/>
                  <a:gd name="connsiteY5" fmla="*/ 64902 h 13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099" h="130403">
                    <a:moveTo>
                      <a:pt x="129099" y="64902"/>
                    </a:moveTo>
                    <a:cubicBezTo>
                      <a:pt x="129263" y="100911"/>
                      <a:pt x="100496" y="130237"/>
                      <a:pt x="64847" y="130403"/>
                    </a:cubicBezTo>
                    <a:cubicBezTo>
                      <a:pt x="29197" y="130568"/>
                      <a:pt x="165" y="101511"/>
                      <a:pt x="1" y="65501"/>
                    </a:cubicBezTo>
                    <a:cubicBezTo>
                      <a:pt x="-163" y="29492"/>
                      <a:pt x="28604" y="166"/>
                      <a:pt x="64253" y="1"/>
                    </a:cubicBezTo>
                    <a:cubicBezTo>
                      <a:pt x="64451" y="0"/>
                      <a:pt x="64649" y="0"/>
                      <a:pt x="64847" y="1"/>
                    </a:cubicBezTo>
                    <a:cubicBezTo>
                      <a:pt x="100332" y="1"/>
                      <a:pt x="129099" y="29058"/>
                      <a:pt x="129099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0" name="Freeform 149">
                <a:extLst>
                  <a:ext uri="{FF2B5EF4-FFF2-40B4-BE49-F238E27FC236}">
                    <a16:creationId xmlns:a16="http://schemas.microsoft.com/office/drawing/2014/main" id="{E3AECD83-7E3D-1D4D-994C-B17919335501}"/>
                  </a:ext>
                </a:extLst>
              </p:cNvPr>
              <p:cNvSpPr/>
              <p:nvPr/>
            </p:nvSpPr>
            <p:spPr>
              <a:xfrm>
                <a:off x="8297613" y="3557867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1" name="Freeform 150">
                <a:extLst>
                  <a:ext uri="{FF2B5EF4-FFF2-40B4-BE49-F238E27FC236}">
                    <a16:creationId xmlns:a16="http://schemas.microsoft.com/office/drawing/2014/main" id="{D281EA56-2F76-F34E-B65E-4247D0A58636}"/>
                  </a:ext>
                </a:extLst>
              </p:cNvPr>
              <p:cNvSpPr/>
              <p:nvPr/>
            </p:nvSpPr>
            <p:spPr>
              <a:xfrm>
                <a:off x="7158325" y="3757979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670" y="164"/>
                      <a:pt x="128342" y="29126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2" name="Freeform 151">
                <a:extLst>
                  <a:ext uri="{FF2B5EF4-FFF2-40B4-BE49-F238E27FC236}">
                    <a16:creationId xmlns:a16="http://schemas.microsoft.com/office/drawing/2014/main" id="{51F561C0-8FC9-E646-B899-B5569C742A24}"/>
                  </a:ext>
                </a:extLst>
              </p:cNvPr>
              <p:cNvSpPr/>
              <p:nvPr/>
            </p:nvSpPr>
            <p:spPr>
              <a:xfrm>
                <a:off x="7348107" y="3757978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2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3 w 128504"/>
                  <a:gd name="connsiteY3" fmla="*/ 0 h 129802"/>
                  <a:gd name="connsiteX4" fmla="*/ 64550 w 128504"/>
                  <a:gd name="connsiteY4" fmla="*/ 1 h 129802"/>
                  <a:gd name="connsiteX5" fmla="*/ 128505 w 128504"/>
                  <a:gd name="connsiteY5" fmla="*/ 64902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504" h="129802">
                    <a:moveTo>
                      <a:pt x="128505" y="64902"/>
                    </a:moveTo>
                    <a:cubicBezTo>
                      <a:pt x="128504" y="100746"/>
                      <a:pt x="99737" y="129803"/>
                      <a:pt x="64252" y="129802"/>
                    </a:cubicBezTo>
                    <a:cubicBezTo>
                      <a:pt x="28766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3" y="0"/>
                    </a:cubicBezTo>
                    <a:cubicBezTo>
                      <a:pt x="64352" y="0"/>
                      <a:pt x="64451" y="0"/>
                      <a:pt x="64550" y="1"/>
                    </a:cubicBezTo>
                    <a:cubicBezTo>
                      <a:pt x="99919" y="166"/>
                      <a:pt x="128505" y="29175"/>
                      <a:pt x="128505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3" name="Freeform 152">
                <a:extLst>
                  <a:ext uri="{FF2B5EF4-FFF2-40B4-BE49-F238E27FC236}">
                    <a16:creationId xmlns:a16="http://schemas.microsoft.com/office/drawing/2014/main" id="{470FE8F2-4800-2D49-B923-7E5501C19933}"/>
                  </a:ext>
                </a:extLst>
              </p:cNvPr>
              <p:cNvSpPr/>
              <p:nvPr/>
            </p:nvSpPr>
            <p:spPr>
              <a:xfrm>
                <a:off x="7537592" y="3757978"/>
                <a:ext cx="129099" cy="130403"/>
              </a:xfrm>
              <a:custGeom>
                <a:avLst/>
                <a:gdLst>
                  <a:gd name="connsiteX0" fmla="*/ 129099 w 129099"/>
                  <a:gd name="connsiteY0" fmla="*/ 64902 h 130403"/>
                  <a:gd name="connsiteX1" fmla="*/ 64847 w 129099"/>
                  <a:gd name="connsiteY1" fmla="*/ 130403 h 130403"/>
                  <a:gd name="connsiteX2" fmla="*/ 1 w 129099"/>
                  <a:gd name="connsiteY2" fmla="*/ 65501 h 130403"/>
                  <a:gd name="connsiteX3" fmla="*/ 64253 w 129099"/>
                  <a:gd name="connsiteY3" fmla="*/ 1 h 130403"/>
                  <a:gd name="connsiteX4" fmla="*/ 64847 w 129099"/>
                  <a:gd name="connsiteY4" fmla="*/ 1 h 130403"/>
                  <a:gd name="connsiteX5" fmla="*/ 129099 w 129099"/>
                  <a:gd name="connsiteY5" fmla="*/ 64902 h 13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099" h="130403">
                    <a:moveTo>
                      <a:pt x="129099" y="64902"/>
                    </a:moveTo>
                    <a:cubicBezTo>
                      <a:pt x="129263" y="100911"/>
                      <a:pt x="100496" y="130237"/>
                      <a:pt x="64847" y="130403"/>
                    </a:cubicBezTo>
                    <a:cubicBezTo>
                      <a:pt x="29197" y="130568"/>
                      <a:pt x="165" y="101511"/>
                      <a:pt x="1" y="65501"/>
                    </a:cubicBezTo>
                    <a:cubicBezTo>
                      <a:pt x="-163" y="29492"/>
                      <a:pt x="28604" y="166"/>
                      <a:pt x="64253" y="1"/>
                    </a:cubicBezTo>
                    <a:cubicBezTo>
                      <a:pt x="64451" y="0"/>
                      <a:pt x="64649" y="0"/>
                      <a:pt x="64847" y="1"/>
                    </a:cubicBezTo>
                    <a:cubicBezTo>
                      <a:pt x="100264" y="165"/>
                      <a:pt x="128936" y="29126"/>
                      <a:pt x="129099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4" name="Freeform 153">
                <a:extLst>
                  <a:ext uri="{FF2B5EF4-FFF2-40B4-BE49-F238E27FC236}">
                    <a16:creationId xmlns:a16="http://schemas.microsoft.com/office/drawing/2014/main" id="{E1463D5B-260D-B346-89CB-E2AFC3A0C1E5}"/>
                  </a:ext>
                </a:extLst>
              </p:cNvPr>
              <p:cNvSpPr/>
              <p:nvPr/>
            </p:nvSpPr>
            <p:spPr>
              <a:xfrm>
                <a:off x="7727969" y="3757979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670" y="164"/>
                      <a:pt x="128342" y="29126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5" name="Freeform 154">
                <a:extLst>
                  <a:ext uri="{FF2B5EF4-FFF2-40B4-BE49-F238E27FC236}">
                    <a16:creationId xmlns:a16="http://schemas.microsoft.com/office/drawing/2014/main" id="{8475B25E-42B2-CC43-85BF-97B3B3790E61}"/>
                  </a:ext>
                </a:extLst>
              </p:cNvPr>
              <p:cNvSpPr/>
              <p:nvPr/>
            </p:nvSpPr>
            <p:spPr>
              <a:xfrm>
                <a:off x="7917751" y="3757979"/>
                <a:ext cx="128504" cy="129802"/>
              </a:xfrm>
              <a:custGeom>
                <a:avLst/>
                <a:gdLst>
                  <a:gd name="connsiteX0" fmla="*/ 128505 w 128504"/>
                  <a:gd name="connsiteY0" fmla="*/ 64901 h 129802"/>
                  <a:gd name="connsiteX1" fmla="*/ 64252 w 128504"/>
                  <a:gd name="connsiteY1" fmla="*/ 129802 h 129802"/>
                  <a:gd name="connsiteX2" fmla="*/ 0 w 128504"/>
                  <a:gd name="connsiteY2" fmla="*/ 64901 h 129802"/>
                  <a:gd name="connsiteX3" fmla="*/ 64252 w 128504"/>
                  <a:gd name="connsiteY3" fmla="*/ 0 h 129802"/>
                  <a:gd name="connsiteX4" fmla="*/ 128505 w 128504"/>
                  <a:gd name="connsiteY4" fmla="*/ 64901 h 12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504" h="129802">
                    <a:moveTo>
                      <a:pt x="128505" y="64901"/>
                    </a:moveTo>
                    <a:cubicBezTo>
                      <a:pt x="128505" y="100745"/>
                      <a:pt x="99738" y="129802"/>
                      <a:pt x="64252" y="129802"/>
                    </a:cubicBezTo>
                    <a:cubicBezTo>
                      <a:pt x="28767" y="129802"/>
                      <a:pt x="0" y="100745"/>
                      <a:pt x="0" y="64901"/>
                    </a:cubicBezTo>
                    <a:cubicBezTo>
                      <a:pt x="0" y="29057"/>
                      <a:pt x="28767" y="0"/>
                      <a:pt x="64252" y="0"/>
                    </a:cubicBezTo>
                    <a:cubicBezTo>
                      <a:pt x="99738" y="0"/>
                      <a:pt x="128505" y="29057"/>
                      <a:pt x="128505" y="64901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6" name="Freeform 155">
                <a:extLst>
                  <a:ext uri="{FF2B5EF4-FFF2-40B4-BE49-F238E27FC236}">
                    <a16:creationId xmlns:a16="http://schemas.microsoft.com/office/drawing/2014/main" id="{EFB94244-C930-7F4E-81FE-C38B4A9EC29D}"/>
                  </a:ext>
                </a:extLst>
              </p:cNvPr>
              <p:cNvSpPr/>
              <p:nvPr/>
            </p:nvSpPr>
            <p:spPr>
              <a:xfrm>
                <a:off x="8107236" y="3757978"/>
                <a:ext cx="129099" cy="130403"/>
              </a:xfrm>
              <a:custGeom>
                <a:avLst/>
                <a:gdLst>
                  <a:gd name="connsiteX0" fmla="*/ 129099 w 129099"/>
                  <a:gd name="connsiteY0" fmla="*/ 64902 h 130403"/>
                  <a:gd name="connsiteX1" fmla="*/ 64847 w 129099"/>
                  <a:gd name="connsiteY1" fmla="*/ 130403 h 130403"/>
                  <a:gd name="connsiteX2" fmla="*/ 1 w 129099"/>
                  <a:gd name="connsiteY2" fmla="*/ 65501 h 130403"/>
                  <a:gd name="connsiteX3" fmla="*/ 64253 w 129099"/>
                  <a:gd name="connsiteY3" fmla="*/ 1 h 130403"/>
                  <a:gd name="connsiteX4" fmla="*/ 64847 w 129099"/>
                  <a:gd name="connsiteY4" fmla="*/ 1 h 130403"/>
                  <a:gd name="connsiteX5" fmla="*/ 129099 w 129099"/>
                  <a:gd name="connsiteY5" fmla="*/ 64902 h 13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099" h="130403">
                    <a:moveTo>
                      <a:pt x="129099" y="64902"/>
                    </a:moveTo>
                    <a:cubicBezTo>
                      <a:pt x="129263" y="100911"/>
                      <a:pt x="100496" y="130237"/>
                      <a:pt x="64847" y="130403"/>
                    </a:cubicBezTo>
                    <a:cubicBezTo>
                      <a:pt x="29197" y="130568"/>
                      <a:pt x="165" y="101511"/>
                      <a:pt x="1" y="65501"/>
                    </a:cubicBezTo>
                    <a:cubicBezTo>
                      <a:pt x="-163" y="29492"/>
                      <a:pt x="28604" y="166"/>
                      <a:pt x="64253" y="1"/>
                    </a:cubicBezTo>
                    <a:cubicBezTo>
                      <a:pt x="64451" y="0"/>
                      <a:pt x="64649" y="0"/>
                      <a:pt x="64847" y="1"/>
                    </a:cubicBezTo>
                    <a:cubicBezTo>
                      <a:pt x="100264" y="165"/>
                      <a:pt x="128936" y="29126"/>
                      <a:pt x="129099" y="64902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7" name="Freeform 156">
                <a:extLst>
                  <a:ext uri="{FF2B5EF4-FFF2-40B4-BE49-F238E27FC236}">
                    <a16:creationId xmlns:a16="http://schemas.microsoft.com/office/drawing/2014/main" id="{8E561F7C-B60E-5649-B895-932140F51940}"/>
                  </a:ext>
                </a:extLst>
              </p:cNvPr>
              <p:cNvSpPr/>
              <p:nvPr/>
            </p:nvSpPr>
            <p:spPr>
              <a:xfrm>
                <a:off x="7310924" y="2566020"/>
                <a:ext cx="962296" cy="180281"/>
              </a:xfrm>
              <a:custGeom>
                <a:avLst/>
                <a:gdLst>
                  <a:gd name="connsiteX0" fmla="*/ 873057 w 962296"/>
                  <a:gd name="connsiteY0" fmla="*/ 0 h 180281"/>
                  <a:gd name="connsiteX1" fmla="*/ 89239 w 962296"/>
                  <a:gd name="connsiteY1" fmla="*/ 0 h 180281"/>
                  <a:gd name="connsiteX2" fmla="*/ 0 w 962296"/>
                  <a:gd name="connsiteY2" fmla="*/ 90141 h 180281"/>
                  <a:gd name="connsiteX3" fmla="*/ 89239 w 962296"/>
                  <a:gd name="connsiteY3" fmla="*/ 180281 h 180281"/>
                  <a:gd name="connsiteX4" fmla="*/ 873057 w 962296"/>
                  <a:gd name="connsiteY4" fmla="*/ 180281 h 180281"/>
                  <a:gd name="connsiteX5" fmla="*/ 962297 w 962296"/>
                  <a:gd name="connsiteY5" fmla="*/ 90141 h 180281"/>
                  <a:gd name="connsiteX6" fmla="*/ 873057 w 962296"/>
                  <a:gd name="connsiteY6" fmla="*/ 0 h 18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2296" h="180281">
                    <a:moveTo>
                      <a:pt x="873057" y="0"/>
                    </a:moveTo>
                    <a:lnTo>
                      <a:pt x="89239" y="0"/>
                    </a:lnTo>
                    <a:cubicBezTo>
                      <a:pt x="39954" y="0"/>
                      <a:pt x="0" y="40357"/>
                      <a:pt x="0" y="90141"/>
                    </a:cubicBezTo>
                    <a:cubicBezTo>
                      <a:pt x="0" y="139924"/>
                      <a:pt x="39954" y="180281"/>
                      <a:pt x="89239" y="180281"/>
                    </a:cubicBezTo>
                    <a:lnTo>
                      <a:pt x="873057" y="180281"/>
                    </a:lnTo>
                    <a:cubicBezTo>
                      <a:pt x="922343" y="180281"/>
                      <a:pt x="962297" y="139924"/>
                      <a:pt x="962297" y="90141"/>
                    </a:cubicBezTo>
                    <a:cubicBezTo>
                      <a:pt x="962297" y="40357"/>
                      <a:pt x="922343" y="0"/>
                      <a:pt x="873057" y="0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8" name="Freeform 157">
                <a:extLst>
                  <a:ext uri="{FF2B5EF4-FFF2-40B4-BE49-F238E27FC236}">
                    <a16:creationId xmlns:a16="http://schemas.microsoft.com/office/drawing/2014/main" id="{96379336-B5F3-1F42-8776-F62C0C901BDB}"/>
                  </a:ext>
                </a:extLst>
              </p:cNvPr>
              <p:cNvSpPr/>
              <p:nvPr/>
            </p:nvSpPr>
            <p:spPr>
              <a:xfrm>
                <a:off x="7157432" y="2556705"/>
                <a:ext cx="101435" cy="198910"/>
              </a:xfrm>
              <a:custGeom>
                <a:avLst/>
                <a:gdLst>
                  <a:gd name="connsiteX0" fmla="*/ 77936 w 101435"/>
                  <a:gd name="connsiteY0" fmla="*/ 198910 h 198910"/>
                  <a:gd name="connsiteX1" fmla="*/ 0 w 101435"/>
                  <a:gd name="connsiteY1" fmla="*/ 99455 h 198910"/>
                  <a:gd name="connsiteX2" fmla="*/ 77936 w 101435"/>
                  <a:gd name="connsiteY2" fmla="*/ 0 h 198910"/>
                  <a:gd name="connsiteX3" fmla="*/ 101435 w 101435"/>
                  <a:gd name="connsiteY3" fmla="*/ 18629 h 198910"/>
                  <a:gd name="connsiteX4" fmla="*/ 38075 w 101435"/>
                  <a:gd name="connsiteY4" fmla="*/ 99455 h 198910"/>
                  <a:gd name="connsiteX5" fmla="*/ 101435 w 101435"/>
                  <a:gd name="connsiteY5" fmla="*/ 180281 h 198910"/>
                  <a:gd name="connsiteX6" fmla="*/ 77936 w 101435"/>
                  <a:gd name="connsiteY6" fmla="*/ 198910 h 19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435" h="198910">
                    <a:moveTo>
                      <a:pt x="77936" y="198910"/>
                    </a:moveTo>
                    <a:lnTo>
                      <a:pt x="0" y="99455"/>
                    </a:lnTo>
                    <a:lnTo>
                      <a:pt x="77936" y="0"/>
                    </a:lnTo>
                    <a:lnTo>
                      <a:pt x="101435" y="18629"/>
                    </a:lnTo>
                    <a:lnTo>
                      <a:pt x="38075" y="99455"/>
                    </a:lnTo>
                    <a:lnTo>
                      <a:pt x="101435" y="180281"/>
                    </a:lnTo>
                    <a:lnTo>
                      <a:pt x="77936" y="198910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9" name="Freeform 158">
                <a:extLst>
                  <a:ext uri="{FF2B5EF4-FFF2-40B4-BE49-F238E27FC236}">
                    <a16:creationId xmlns:a16="http://schemas.microsoft.com/office/drawing/2014/main" id="{9494DD2B-40DD-EF44-883A-D2AD4545B084}"/>
                  </a:ext>
                </a:extLst>
              </p:cNvPr>
              <p:cNvSpPr/>
              <p:nvPr/>
            </p:nvSpPr>
            <p:spPr>
              <a:xfrm>
                <a:off x="8325574" y="2556705"/>
                <a:ext cx="101137" cy="198910"/>
              </a:xfrm>
              <a:custGeom>
                <a:avLst/>
                <a:gdLst>
                  <a:gd name="connsiteX0" fmla="*/ 23202 w 101137"/>
                  <a:gd name="connsiteY0" fmla="*/ 198910 h 198910"/>
                  <a:gd name="connsiteX1" fmla="*/ 0 w 101137"/>
                  <a:gd name="connsiteY1" fmla="*/ 180281 h 198910"/>
                  <a:gd name="connsiteX2" fmla="*/ 63360 w 101137"/>
                  <a:gd name="connsiteY2" fmla="*/ 99455 h 198910"/>
                  <a:gd name="connsiteX3" fmla="*/ 0 w 101137"/>
                  <a:gd name="connsiteY3" fmla="*/ 18629 h 198910"/>
                  <a:gd name="connsiteX4" fmla="*/ 23202 w 101137"/>
                  <a:gd name="connsiteY4" fmla="*/ 0 h 198910"/>
                  <a:gd name="connsiteX5" fmla="*/ 101138 w 101137"/>
                  <a:gd name="connsiteY5" fmla="*/ 99455 h 198910"/>
                  <a:gd name="connsiteX6" fmla="*/ 23202 w 101137"/>
                  <a:gd name="connsiteY6" fmla="*/ 198910 h 19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7" h="198910">
                    <a:moveTo>
                      <a:pt x="23202" y="198910"/>
                    </a:moveTo>
                    <a:lnTo>
                      <a:pt x="0" y="180281"/>
                    </a:lnTo>
                    <a:lnTo>
                      <a:pt x="63360" y="99455"/>
                    </a:lnTo>
                    <a:lnTo>
                      <a:pt x="0" y="18629"/>
                    </a:lnTo>
                    <a:lnTo>
                      <a:pt x="23202" y="0"/>
                    </a:lnTo>
                    <a:lnTo>
                      <a:pt x="101138" y="99455"/>
                    </a:lnTo>
                    <a:lnTo>
                      <a:pt x="23202" y="198910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0" name="Freeform 159">
                <a:extLst>
                  <a:ext uri="{FF2B5EF4-FFF2-40B4-BE49-F238E27FC236}">
                    <a16:creationId xmlns:a16="http://schemas.microsoft.com/office/drawing/2014/main" id="{AC196CF8-1043-7C40-A408-240D70CD5BDD}"/>
                  </a:ext>
                </a:extLst>
              </p:cNvPr>
              <p:cNvSpPr/>
              <p:nvPr/>
            </p:nvSpPr>
            <p:spPr>
              <a:xfrm>
                <a:off x="7412359" y="2641137"/>
                <a:ext cx="759426" cy="30046"/>
              </a:xfrm>
              <a:custGeom>
                <a:avLst/>
                <a:gdLst>
                  <a:gd name="connsiteX0" fmla="*/ 0 w 759426"/>
                  <a:gd name="connsiteY0" fmla="*/ 0 h 30046"/>
                  <a:gd name="connsiteX1" fmla="*/ 759426 w 759426"/>
                  <a:gd name="connsiteY1" fmla="*/ 0 h 30046"/>
                  <a:gd name="connsiteX2" fmla="*/ 759426 w 759426"/>
                  <a:gd name="connsiteY2" fmla="*/ 30047 h 30046"/>
                  <a:gd name="connsiteX3" fmla="*/ 0 w 759426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426" h="30046">
                    <a:moveTo>
                      <a:pt x="0" y="0"/>
                    </a:moveTo>
                    <a:lnTo>
                      <a:pt x="759426" y="0"/>
                    </a:lnTo>
                    <a:lnTo>
                      <a:pt x="759426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1" name="Freeform 160">
                <a:extLst>
                  <a:ext uri="{FF2B5EF4-FFF2-40B4-BE49-F238E27FC236}">
                    <a16:creationId xmlns:a16="http://schemas.microsoft.com/office/drawing/2014/main" id="{D63CEC52-137B-E84F-99C2-C1E35B0242EF}"/>
                  </a:ext>
                </a:extLst>
              </p:cNvPr>
              <p:cNvSpPr/>
              <p:nvPr/>
            </p:nvSpPr>
            <p:spPr>
              <a:xfrm>
                <a:off x="7497434" y="4189752"/>
                <a:ext cx="403956" cy="30046"/>
              </a:xfrm>
              <a:custGeom>
                <a:avLst/>
                <a:gdLst>
                  <a:gd name="connsiteX0" fmla="*/ 0 w 403956"/>
                  <a:gd name="connsiteY0" fmla="*/ 0 h 30046"/>
                  <a:gd name="connsiteX1" fmla="*/ 403956 w 403956"/>
                  <a:gd name="connsiteY1" fmla="*/ 0 h 30046"/>
                  <a:gd name="connsiteX2" fmla="*/ 403956 w 403956"/>
                  <a:gd name="connsiteY2" fmla="*/ 30047 h 30046"/>
                  <a:gd name="connsiteX3" fmla="*/ 0 w 403956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956" h="30046">
                    <a:moveTo>
                      <a:pt x="0" y="0"/>
                    </a:moveTo>
                    <a:lnTo>
                      <a:pt x="403956" y="0"/>
                    </a:lnTo>
                    <a:lnTo>
                      <a:pt x="403956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2" name="Freeform 161">
                <a:extLst>
                  <a:ext uri="{FF2B5EF4-FFF2-40B4-BE49-F238E27FC236}">
                    <a16:creationId xmlns:a16="http://schemas.microsoft.com/office/drawing/2014/main" id="{7EA97968-43DF-6440-976E-72761519C1B3}"/>
                  </a:ext>
                </a:extLst>
              </p:cNvPr>
              <p:cNvSpPr/>
              <p:nvPr/>
            </p:nvSpPr>
            <p:spPr>
              <a:xfrm>
                <a:off x="7222577" y="4189752"/>
                <a:ext cx="222800" cy="30046"/>
              </a:xfrm>
              <a:custGeom>
                <a:avLst/>
                <a:gdLst>
                  <a:gd name="connsiteX0" fmla="*/ 0 w 222800"/>
                  <a:gd name="connsiteY0" fmla="*/ 0 h 30046"/>
                  <a:gd name="connsiteX1" fmla="*/ 222801 w 222800"/>
                  <a:gd name="connsiteY1" fmla="*/ 0 h 30046"/>
                  <a:gd name="connsiteX2" fmla="*/ 222801 w 222800"/>
                  <a:gd name="connsiteY2" fmla="*/ 30047 h 30046"/>
                  <a:gd name="connsiteX3" fmla="*/ 0 w 222800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800" h="30046">
                    <a:moveTo>
                      <a:pt x="0" y="0"/>
                    </a:moveTo>
                    <a:lnTo>
                      <a:pt x="222801" y="0"/>
                    </a:lnTo>
                    <a:lnTo>
                      <a:pt x="222801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3" name="Freeform 162">
                <a:extLst>
                  <a:ext uri="{FF2B5EF4-FFF2-40B4-BE49-F238E27FC236}">
                    <a16:creationId xmlns:a16="http://schemas.microsoft.com/office/drawing/2014/main" id="{7D1816FC-902D-684C-9B4E-F1233BBD76A3}"/>
                  </a:ext>
                </a:extLst>
              </p:cNvPr>
              <p:cNvSpPr/>
              <p:nvPr/>
            </p:nvSpPr>
            <p:spPr>
              <a:xfrm>
                <a:off x="7834461" y="4452662"/>
                <a:ext cx="297464" cy="30046"/>
              </a:xfrm>
              <a:custGeom>
                <a:avLst/>
                <a:gdLst>
                  <a:gd name="connsiteX0" fmla="*/ 0 w 297464"/>
                  <a:gd name="connsiteY0" fmla="*/ 0 h 30046"/>
                  <a:gd name="connsiteX1" fmla="*/ 297464 w 297464"/>
                  <a:gd name="connsiteY1" fmla="*/ 0 h 30046"/>
                  <a:gd name="connsiteX2" fmla="*/ 297464 w 297464"/>
                  <a:gd name="connsiteY2" fmla="*/ 30047 h 30046"/>
                  <a:gd name="connsiteX3" fmla="*/ 0 w 297464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464" h="30046">
                    <a:moveTo>
                      <a:pt x="0" y="0"/>
                    </a:moveTo>
                    <a:lnTo>
                      <a:pt x="297464" y="0"/>
                    </a:lnTo>
                    <a:lnTo>
                      <a:pt x="297464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4" name="Freeform 163">
                <a:extLst>
                  <a:ext uri="{FF2B5EF4-FFF2-40B4-BE49-F238E27FC236}">
                    <a16:creationId xmlns:a16="http://schemas.microsoft.com/office/drawing/2014/main" id="{2FD781B5-A52D-4642-81AB-3235C2F3F929}"/>
                  </a:ext>
                </a:extLst>
              </p:cNvPr>
              <p:cNvSpPr/>
              <p:nvPr/>
            </p:nvSpPr>
            <p:spPr>
              <a:xfrm>
                <a:off x="7628913" y="4452662"/>
                <a:ext cx="151111" cy="30046"/>
              </a:xfrm>
              <a:custGeom>
                <a:avLst/>
                <a:gdLst>
                  <a:gd name="connsiteX0" fmla="*/ 0 w 151111"/>
                  <a:gd name="connsiteY0" fmla="*/ 0 h 30046"/>
                  <a:gd name="connsiteX1" fmla="*/ 151112 w 151111"/>
                  <a:gd name="connsiteY1" fmla="*/ 0 h 30046"/>
                  <a:gd name="connsiteX2" fmla="*/ 151112 w 151111"/>
                  <a:gd name="connsiteY2" fmla="*/ 30047 h 30046"/>
                  <a:gd name="connsiteX3" fmla="*/ 0 w 151111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111" h="30046">
                    <a:moveTo>
                      <a:pt x="0" y="0"/>
                    </a:moveTo>
                    <a:lnTo>
                      <a:pt x="151112" y="0"/>
                    </a:lnTo>
                    <a:lnTo>
                      <a:pt x="151112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5" name="Freeform 164">
                <a:extLst>
                  <a:ext uri="{FF2B5EF4-FFF2-40B4-BE49-F238E27FC236}">
                    <a16:creationId xmlns:a16="http://schemas.microsoft.com/office/drawing/2014/main" id="{D6D25C42-498A-744B-9439-798632BFD685}"/>
                  </a:ext>
                </a:extLst>
              </p:cNvPr>
              <p:cNvSpPr/>
              <p:nvPr/>
            </p:nvSpPr>
            <p:spPr>
              <a:xfrm>
                <a:off x="7222577" y="4452662"/>
                <a:ext cx="354279" cy="30046"/>
              </a:xfrm>
              <a:custGeom>
                <a:avLst/>
                <a:gdLst>
                  <a:gd name="connsiteX0" fmla="*/ 0 w 354279"/>
                  <a:gd name="connsiteY0" fmla="*/ 0 h 30046"/>
                  <a:gd name="connsiteX1" fmla="*/ 354280 w 354279"/>
                  <a:gd name="connsiteY1" fmla="*/ 0 h 30046"/>
                  <a:gd name="connsiteX2" fmla="*/ 354280 w 354279"/>
                  <a:gd name="connsiteY2" fmla="*/ 30047 h 30046"/>
                  <a:gd name="connsiteX3" fmla="*/ 0 w 354279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279" h="30046">
                    <a:moveTo>
                      <a:pt x="0" y="0"/>
                    </a:moveTo>
                    <a:lnTo>
                      <a:pt x="354280" y="0"/>
                    </a:lnTo>
                    <a:lnTo>
                      <a:pt x="354280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6" name="Freeform 165">
                <a:extLst>
                  <a:ext uri="{FF2B5EF4-FFF2-40B4-BE49-F238E27FC236}">
                    <a16:creationId xmlns:a16="http://schemas.microsoft.com/office/drawing/2014/main" id="{F0538E59-29D5-4D46-B66C-A0C6000179AF}"/>
                  </a:ext>
                </a:extLst>
              </p:cNvPr>
              <p:cNvSpPr/>
              <p:nvPr/>
            </p:nvSpPr>
            <p:spPr>
              <a:xfrm>
                <a:off x="7222577" y="4715572"/>
                <a:ext cx="679110" cy="30046"/>
              </a:xfrm>
              <a:custGeom>
                <a:avLst/>
                <a:gdLst>
                  <a:gd name="connsiteX0" fmla="*/ 0 w 679110"/>
                  <a:gd name="connsiteY0" fmla="*/ 0 h 30046"/>
                  <a:gd name="connsiteX1" fmla="*/ 679111 w 679110"/>
                  <a:gd name="connsiteY1" fmla="*/ 0 h 30046"/>
                  <a:gd name="connsiteX2" fmla="*/ 679111 w 679110"/>
                  <a:gd name="connsiteY2" fmla="*/ 30047 h 30046"/>
                  <a:gd name="connsiteX3" fmla="*/ 0 w 679110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110" h="30046">
                    <a:moveTo>
                      <a:pt x="0" y="0"/>
                    </a:moveTo>
                    <a:lnTo>
                      <a:pt x="679111" y="0"/>
                    </a:lnTo>
                    <a:lnTo>
                      <a:pt x="679111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grpSp>
          <p:nvGrpSpPr>
            <p:cNvPr id="4" name="Graphic 2">
              <a:extLst>
                <a:ext uri="{FF2B5EF4-FFF2-40B4-BE49-F238E27FC236}">
                  <a16:creationId xmlns:a16="http://schemas.microsoft.com/office/drawing/2014/main" id="{0AD3D604-B4A0-7A4F-9F03-017E345AFC9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07988" y="2235602"/>
              <a:ext cx="1640600" cy="3228709"/>
              <a:chOff x="5830883" y="1264111"/>
              <a:chExt cx="2402003" cy="4727153"/>
            </a:xfrm>
            <a:solidFill>
              <a:schemeClr val="tx2">
                <a:lumMod val="75000"/>
                <a:lumOff val="25000"/>
              </a:schemeClr>
            </a:solidFill>
          </p:grpSpPr>
          <p:sp>
            <p:nvSpPr>
              <p:cNvPr id="5" name="Freeform 4">
                <a:extLst>
                  <a:ext uri="{FF2B5EF4-FFF2-40B4-BE49-F238E27FC236}">
                    <a16:creationId xmlns:a16="http://schemas.microsoft.com/office/drawing/2014/main" id="{B5D28C30-F218-4F48-A748-2103A7C1F6BF}"/>
                  </a:ext>
                </a:extLst>
              </p:cNvPr>
              <p:cNvSpPr/>
              <p:nvPr/>
            </p:nvSpPr>
            <p:spPr>
              <a:xfrm>
                <a:off x="5830883" y="1941132"/>
                <a:ext cx="33220" cy="178503"/>
              </a:xfrm>
              <a:custGeom>
                <a:avLst/>
                <a:gdLst>
                  <a:gd name="connsiteX0" fmla="*/ 16613 w 33220"/>
                  <a:gd name="connsiteY0" fmla="*/ 5 h 178503"/>
                  <a:gd name="connsiteX1" fmla="*/ 33220 w 33220"/>
                  <a:gd name="connsiteY1" fmla="*/ 16609 h 178503"/>
                  <a:gd name="connsiteX2" fmla="*/ 33220 w 33220"/>
                  <a:gd name="connsiteY2" fmla="*/ 162309 h 178503"/>
                  <a:gd name="connsiteX3" fmla="*/ 17033 w 33220"/>
                  <a:gd name="connsiteY3" fmla="*/ 178504 h 178503"/>
                  <a:gd name="connsiteX4" fmla="*/ 16613 w 33220"/>
                  <a:gd name="connsiteY4" fmla="*/ 178498 h 178503"/>
                  <a:gd name="connsiteX5" fmla="*/ 11 w 33220"/>
                  <a:gd name="connsiteY5" fmla="*/ 162730 h 178503"/>
                  <a:gd name="connsiteX6" fmla="*/ 6 w 33220"/>
                  <a:gd name="connsiteY6" fmla="*/ 162309 h 178503"/>
                  <a:gd name="connsiteX7" fmla="*/ 6 w 33220"/>
                  <a:gd name="connsiteY7" fmla="*/ 16609 h 178503"/>
                  <a:gd name="connsiteX8" fmla="*/ 15772 w 33220"/>
                  <a:gd name="connsiteY8" fmla="*/ 5 h 178503"/>
                  <a:gd name="connsiteX9" fmla="*/ 16613 w 33220"/>
                  <a:gd name="connsiteY9" fmla="*/ 5 h 17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220" h="178503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09"/>
                    </a:cubicBezTo>
                    <a:lnTo>
                      <a:pt x="33220" y="162309"/>
                    </a:lnTo>
                    <a:cubicBezTo>
                      <a:pt x="33223" y="171250"/>
                      <a:pt x="25976" y="178501"/>
                      <a:pt x="17033" y="178504"/>
                    </a:cubicBezTo>
                    <a:cubicBezTo>
                      <a:pt x="16893" y="178504"/>
                      <a:pt x="16753" y="178502"/>
                      <a:pt x="16613" y="178498"/>
                    </a:cubicBezTo>
                    <a:cubicBezTo>
                      <a:pt x="7673" y="178728"/>
                      <a:pt x="240" y="171668"/>
                      <a:pt x="11" y="162730"/>
                    </a:cubicBezTo>
                    <a:cubicBezTo>
                      <a:pt x="7" y="162590"/>
                      <a:pt x="6" y="162450"/>
                      <a:pt x="6" y="162309"/>
                    </a:cubicBezTo>
                    <a:lnTo>
                      <a:pt x="6" y="16609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238A9C24-8CD9-304D-932E-01A084A0CAEE}"/>
                  </a:ext>
                </a:extLst>
              </p:cNvPr>
              <p:cNvSpPr/>
              <p:nvPr/>
            </p:nvSpPr>
            <p:spPr>
              <a:xfrm>
                <a:off x="5830883" y="2265325"/>
                <a:ext cx="33220" cy="330430"/>
              </a:xfrm>
              <a:custGeom>
                <a:avLst/>
                <a:gdLst>
                  <a:gd name="connsiteX0" fmla="*/ 16613 w 33220"/>
                  <a:gd name="connsiteY0" fmla="*/ 5 h 330430"/>
                  <a:gd name="connsiteX1" fmla="*/ 33220 w 33220"/>
                  <a:gd name="connsiteY1" fmla="*/ 16609 h 330430"/>
                  <a:gd name="connsiteX2" fmla="*/ 33220 w 33220"/>
                  <a:gd name="connsiteY2" fmla="*/ 313821 h 330430"/>
                  <a:gd name="connsiteX3" fmla="*/ 16613 w 33220"/>
                  <a:gd name="connsiteY3" fmla="*/ 330425 h 330430"/>
                  <a:gd name="connsiteX4" fmla="*/ 6 w 33220"/>
                  <a:gd name="connsiteY4" fmla="*/ 314662 h 330430"/>
                  <a:gd name="connsiteX5" fmla="*/ 6 w 33220"/>
                  <a:gd name="connsiteY5" fmla="*/ 313821 h 330430"/>
                  <a:gd name="connsiteX6" fmla="*/ 6 w 33220"/>
                  <a:gd name="connsiteY6" fmla="*/ 16609 h 330430"/>
                  <a:gd name="connsiteX7" fmla="*/ 15772 w 33220"/>
                  <a:gd name="connsiteY7" fmla="*/ 5 h 330430"/>
                  <a:gd name="connsiteX8" fmla="*/ 16613 w 33220"/>
                  <a:gd name="connsiteY8" fmla="*/ 5 h 330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20" h="330430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09"/>
                    </a:cubicBezTo>
                    <a:lnTo>
                      <a:pt x="33220" y="313821"/>
                    </a:lnTo>
                    <a:cubicBezTo>
                      <a:pt x="33220" y="322991"/>
                      <a:pt x="25785" y="330425"/>
                      <a:pt x="16613" y="330425"/>
                    </a:cubicBezTo>
                    <a:cubicBezTo>
                      <a:pt x="7673" y="330657"/>
                      <a:pt x="238" y="323600"/>
                      <a:pt x="6" y="314662"/>
                    </a:cubicBezTo>
                    <a:cubicBezTo>
                      <a:pt x="-2" y="314382"/>
                      <a:pt x="-2" y="314101"/>
                      <a:pt x="6" y="313821"/>
                    </a:cubicBezTo>
                    <a:lnTo>
                      <a:pt x="6" y="16609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99C2DE90-7275-5A44-BCA6-30C03287D670}"/>
                  </a:ext>
                </a:extLst>
              </p:cNvPr>
              <p:cNvSpPr/>
              <p:nvPr/>
            </p:nvSpPr>
            <p:spPr>
              <a:xfrm>
                <a:off x="5830883" y="2678349"/>
                <a:ext cx="33220" cy="330845"/>
              </a:xfrm>
              <a:custGeom>
                <a:avLst/>
                <a:gdLst>
                  <a:gd name="connsiteX0" fmla="*/ 16613 w 33220"/>
                  <a:gd name="connsiteY0" fmla="*/ 5 h 330845"/>
                  <a:gd name="connsiteX1" fmla="*/ 33220 w 33220"/>
                  <a:gd name="connsiteY1" fmla="*/ 16610 h 330845"/>
                  <a:gd name="connsiteX2" fmla="*/ 33220 w 33220"/>
                  <a:gd name="connsiteY2" fmla="*/ 314236 h 330845"/>
                  <a:gd name="connsiteX3" fmla="*/ 16613 w 33220"/>
                  <a:gd name="connsiteY3" fmla="*/ 330840 h 330845"/>
                  <a:gd name="connsiteX4" fmla="*/ 6 w 33220"/>
                  <a:gd name="connsiteY4" fmla="*/ 315077 h 330845"/>
                  <a:gd name="connsiteX5" fmla="*/ 6 w 33220"/>
                  <a:gd name="connsiteY5" fmla="*/ 314236 h 330845"/>
                  <a:gd name="connsiteX6" fmla="*/ 6 w 33220"/>
                  <a:gd name="connsiteY6" fmla="*/ 16610 h 330845"/>
                  <a:gd name="connsiteX7" fmla="*/ 15772 w 33220"/>
                  <a:gd name="connsiteY7" fmla="*/ 5 h 330845"/>
                  <a:gd name="connsiteX8" fmla="*/ 16613 w 33220"/>
                  <a:gd name="connsiteY8" fmla="*/ 5 h 33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20" h="330845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10"/>
                    </a:cubicBezTo>
                    <a:lnTo>
                      <a:pt x="33220" y="314236"/>
                    </a:lnTo>
                    <a:cubicBezTo>
                      <a:pt x="33220" y="323406"/>
                      <a:pt x="25785" y="330840"/>
                      <a:pt x="16613" y="330840"/>
                    </a:cubicBezTo>
                    <a:cubicBezTo>
                      <a:pt x="7673" y="331072"/>
                      <a:pt x="238" y="324015"/>
                      <a:pt x="6" y="315077"/>
                    </a:cubicBezTo>
                    <a:cubicBezTo>
                      <a:pt x="-2" y="314797"/>
                      <a:pt x="-2" y="314516"/>
                      <a:pt x="6" y="314236"/>
                    </a:cubicBezTo>
                    <a:lnTo>
                      <a:pt x="6" y="16610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2A5233A8-7699-6843-929D-465E4CEDE144}"/>
                  </a:ext>
                </a:extLst>
              </p:cNvPr>
              <p:cNvSpPr/>
              <p:nvPr/>
            </p:nvSpPr>
            <p:spPr>
              <a:xfrm>
                <a:off x="8199672" y="2374502"/>
                <a:ext cx="33214" cy="522195"/>
              </a:xfrm>
              <a:custGeom>
                <a:avLst/>
                <a:gdLst>
                  <a:gd name="connsiteX0" fmla="*/ 16607 w 33214"/>
                  <a:gd name="connsiteY0" fmla="*/ 0 h 522195"/>
                  <a:gd name="connsiteX1" fmla="*/ 33215 w 33214"/>
                  <a:gd name="connsiteY1" fmla="*/ 16604 h 522195"/>
                  <a:gd name="connsiteX2" fmla="*/ 33215 w 33214"/>
                  <a:gd name="connsiteY2" fmla="*/ 505591 h 522195"/>
                  <a:gd name="connsiteX3" fmla="*/ 16607 w 33214"/>
                  <a:gd name="connsiteY3" fmla="*/ 522195 h 522195"/>
                  <a:gd name="connsiteX4" fmla="*/ 0 w 33214"/>
                  <a:gd name="connsiteY4" fmla="*/ 505591 h 522195"/>
                  <a:gd name="connsiteX5" fmla="*/ 0 w 33214"/>
                  <a:gd name="connsiteY5" fmla="*/ 16604 h 522195"/>
                  <a:gd name="connsiteX6" fmla="*/ 16607 w 33214"/>
                  <a:gd name="connsiteY6" fmla="*/ 0 h 52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14" h="522195">
                    <a:moveTo>
                      <a:pt x="16607" y="0"/>
                    </a:moveTo>
                    <a:cubicBezTo>
                      <a:pt x="25779" y="0"/>
                      <a:pt x="33215" y="7434"/>
                      <a:pt x="33215" y="16604"/>
                    </a:cubicBezTo>
                    <a:lnTo>
                      <a:pt x="33215" y="505591"/>
                    </a:lnTo>
                    <a:cubicBezTo>
                      <a:pt x="33215" y="514761"/>
                      <a:pt x="25779" y="522195"/>
                      <a:pt x="16607" y="522195"/>
                    </a:cubicBezTo>
                    <a:cubicBezTo>
                      <a:pt x="7435" y="522195"/>
                      <a:pt x="0" y="514762"/>
                      <a:pt x="0" y="505591"/>
                    </a:cubicBezTo>
                    <a:lnTo>
                      <a:pt x="0" y="16604"/>
                    </a:lnTo>
                    <a:cubicBezTo>
                      <a:pt x="0" y="7434"/>
                      <a:pt x="7435" y="0"/>
                      <a:pt x="16607" y="0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0B4970C0-32B3-C046-9ED2-64647CECFBBE}"/>
                  </a:ext>
                </a:extLst>
              </p:cNvPr>
              <p:cNvSpPr/>
              <p:nvPr/>
            </p:nvSpPr>
            <p:spPr>
              <a:xfrm>
                <a:off x="5860194" y="1264111"/>
                <a:ext cx="2347441" cy="4727153"/>
              </a:xfrm>
              <a:custGeom>
                <a:avLst/>
                <a:gdLst>
                  <a:gd name="connsiteX0" fmla="*/ 405633 w 2347441"/>
                  <a:gd name="connsiteY0" fmla="*/ 0 h 4727153"/>
                  <a:gd name="connsiteX1" fmla="*/ 0 w 2347441"/>
                  <a:gd name="connsiteY1" fmla="*/ 405552 h 4727153"/>
                  <a:gd name="connsiteX2" fmla="*/ 0 w 2347441"/>
                  <a:gd name="connsiteY2" fmla="*/ 4321602 h 4727153"/>
                  <a:gd name="connsiteX3" fmla="*/ 405633 w 2347441"/>
                  <a:gd name="connsiteY3" fmla="*/ 4727154 h 4727153"/>
                  <a:gd name="connsiteX4" fmla="*/ 1941808 w 2347441"/>
                  <a:gd name="connsiteY4" fmla="*/ 4727154 h 4727153"/>
                  <a:gd name="connsiteX5" fmla="*/ 2347441 w 2347441"/>
                  <a:gd name="connsiteY5" fmla="*/ 4321602 h 4727153"/>
                  <a:gd name="connsiteX6" fmla="*/ 2347441 w 2347441"/>
                  <a:gd name="connsiteY6" fmla="*/ 405552 h 4727153"/>
                  <a:gd name="connsiteX7" fmla="*/ 1941808 w 2347441"/>
                  <a:gd name="connsiteY7" fmla="*/ 0 h 4727153"/>
                  <a:gd name="connsiteX8" fmla="*/ 405633 w 2347441"/>
                  <a:gd name="connsiteY8" fmla="*/ 112907 h 4727153"/>
                  <a:gd name="connsiteX9" fmla="*/ 545550 w 2347441"/>
                  <a:gd name="connsiteY9" fmla="*/ 112907 h 4727153"/>
                  <a:gd name="connsiteX10" fmla="*/ 611979 w 2347441"/>
                  <a:gd name="connsiteY10" fmla="*/ 179738 h 4727153"/>
                  <a:gd name="connsiteX11" fmla="*/ 620698 w 2347441"/>
                  <a:gd name="connsiteY11" fmla="*/ 229550 h 4727153"/>
                  <a:gd name="connsiteX12" fmla="*/ 747733 w 2347441"/>
                  <a:gd name="connsiteY12" fmla="*/ 356581 h 4727153"/>
                  <a:gd name="connsiteX13" fmla="*/ 749404 w 2347441"/>
                  <a:gd name="connsiteY13" fmla="*/ 356571 h 4727153"/>
                  <a:gd name="connsiteX14" fmla="*/ 1588903 w 2347441"/>
                  <a:gd name="connsiteY14" fmla="*/ 356571 h 4727153"/>
                  <a:gd name="connsiteX15" fmla="*/ 1716363 w 2347441"/>
                  <a:gd name="connsiteY15" fmla="*/ 229966 h 4727153"/>
                  <a:gd name="connsiteX16" fmla="*/ 1716364 w 2347441"/>
                  <a:gd name="connsiteY16" fmla="*/ 229550 h 4727153"/>
                  <a:gd name="connsiteX17" fmla="*/ 1726328 w 2347441"/>
                  <a:gd name="connsiteY17" fmla="*/ 179738 h 4727153"/>
                  <a:gd name="connsiteX18" fmla="*/ 1792758 w 2347441"/>
                  <a:gd name="connsiteY18" fmla="*/ 112907 h 4727153"/>
                  <a:gd name="connsiteX19" fmla="*/ 1941808 w 2347441"/>
                  <a:gd name="connsiteY19" fmla="*/ 112907 h 4727153"/>
                  <a:gd name="connsiteX20" fmla="*/ 2234916 w 2347441"/>
                  <a:gd name="connsiteY20" fmla="*/ 400976 h 4727153"/>
                  <a:gd name="connsiteX21" fmla="*/ 2234927 w 2347441"/>
                  <a:gd name="connsiteY21" fmla="*/ 403477 h 4727153"/>
                  <a:gd name="connsiteX22" fmla="*/ 2234927 w 2347441"/>
                  <a:gd name="connsiteY22" fmla="*/ 4319526 h 4727153"/>
                  <a:gd name="connsiteX23" fmla="*/ 1944310 w 2347441"/>
                  <a:gd name="connsiteY23" fmla="*/ 4610107 h 4727153"/>
                  <a:gd name="connsiteX24" fmla="*/ 1941808 w 2347441"/>
                  <a:gd name="connsiteY24" fmla="*/ 4610096 h 4727153"/>
                  <a:gd name="connsiteX25" fmla="*/ 405633 w 2347441"/>
                  <a:gd name="connsiteY25" fmla="*/ 4610096 h 4727153"/>
                  <a:gd name="connsiteX26" fmla="*/ 112525 w 2347441"/>
                  <a:gd name="connsiteY26" fmla="*/ 4322027 h 4727153"/>
                  <a:gd name="connsiteX27" fmla="*/ 112514 w 2347441"/>
                  <a:gd name="connsiteY27" fmla="*/ 4319526 h 4727153"/>
                  <a:gd name="connsiteX28" fmla="*/ 112514 w 2347441"/>
                  <a:gd name="connsiteY28" fmla="*/ 405552 h 4727153"/>
                  <a:gd name="connsiteX29" fmla="*/ 403131 w 2347441"/>
                  <a:gd name="connsiteY29" fmla="*/ 114972 h 4727153"/>
                  <a:gd name="connsiteX30" fmla="*/ 405633 w 2347441"/>
                  <a:gd name="connsiteY30" fmla="*/ 114983 h 472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347441" h="4727153">
                    <a:moveTo>
                      <a:pt x="405633" y="0"/>
                    </a:moveTo>
                    <a:cubicBezTo>
                      <a:pt x="181703" y="229"/>
                      <a:pt x="229" y="181667"/>
                      <a:pt x="0" y="405552"/>
                    </a:cubicBezTo>
                    <a:lnTo>
                      <a:pt x="0" y="4321602"/>
                    </a:lnTo>
                    <a:cubicBezTo>
                      <a:pt x="229" y="4545487"/>
                      <a:pt x="181703" y="4726925"/>
                      <a:pt x="405633" y="4727154"/>
                    </a:cubicBezTo>
                    <a:lnTo>
                      <a:pt x="1941808" y="4727154"/>
                    </a:lnTo>
                    <a:cubicBezTo>
                      <a:pt x="2165738" y="4726925"/>
                      <a:pt x="2347212" y="4545487"/>
                      <a:pt x="2347441" y="4321602"/>
                    </a:cubicBezTo>
                    <a:lnTo>
                      <a:pt x="2347441" y="405552"/>
                    </a:lnTo>
                    <a:cubicBezTo>
                      <a:pt x="2347212" y="181667"/>
                      <a:pt x="2165738" y="229"/>
                      <a:pt x="1941808" y="0"/>
                    </a:cubicBezTo>
                    <a:close/>
                    <a:moveTo>
                      <a:pt x="405633" y="112907"/>
                    </a:moveTo>
                    <a:lnTo>
                      <a:pt x="545550" y="112907"/>
                    </a:lnTo>
                    <a:cubicBezTo>
                      <a:pt x="575593" y="125626"/>
                      <a:pt x="599445" y="149622"/>
                      <a:pt x="611979" y="179738"/>
                    </a:cubicBezTo>
                    <a:cubicBezTo>
                      <a:pt x="618079" y="195622"/>
                      <a:pt x="621040" y="212539"/>
                      <a:pt x="620698" y="229550"/>
                    </a:cubicBezTo>
                    <a:cubicBezTo>
                      <a:pt x="620692" y="299702"/>
                      <a:pt x="677567" y="356575"/>
                      <a:pt x="747733" y="356581"/>
                    </a:cubicBezTo>
                    <a:cubicBezTo>
                      <a:pt x="748290" y="356581"/>
                      <a:pt x="748847" y="356578"/>
                      <a:pt x="749404" y="356571"/>
                    </a:cubicBezTo>
                    <a:lnTo>
                      <a:pt x="1588903" y="356571"/>
                    </a:lnTo>
                    <a:cubicBezTo>
                      <a:pt x="1659068" y="356800"/>
                      <a:pt x="1716134" y="300117"/>
                      <a:pt x="1716363" y="229966"/>
                    </a:cubicBezTo>
                    <a:cubicBezTo>
                      <a:pt x="1716364" y="229827"/>
                      <a:pt x="1716364" y="229689"/>
                      <a:pt x="1716364" y="229550"/>
                    </a:cubicBezTo>
                    <a:cubicBezTo>
                      <a:pt x="1716418" y="212457"/>
                      <a:pt x="1719802" y="195537"/>
                      <a:pt x="1726328" y="179738"/>
                    </a:cubicBezTo>
                    <a:cubicBezTo>
                      <a:pt x="1738862" y="149623"/>
                      <a:pt x="1762715" y="125626"/>
                      <a:pt x="1792758" y="112907"/>
                    </a:cubicBezTo>
                    <a:lnTo>
                      <a:pt x="1941808" y="112907"/>
                    </a:lnTo>
                    <a:cubicBezTo>
                      <a:pt x="2102311" y="111532"/>
                      <a:pt x="2233540" y="240504"/>
                      <a:pt x="2234916" y="400976"/>
                    </a:cubicBezTo>
                    <a:cubicBezTo>
                      <a:pt x="2234923" y="401809"/>
                      <a:pt x="2234927" y="402643"/>
                      <a:pt x="2234927" y="403477"/>
                    </a:cubicBezTo>
                    <a:lnTo>
                      <a:pt x="2234927" y="4319526"/>
                    </a:lnTo>
                    <a:cubicBezTo>
                      <a:pt x="2234933" y="4480003"/>
                      <a:pt x="2104819" y="4610101"/>
                      <a:pt x="1944310" y="4610107"/>
                    </a:cubicBezTo>
                    <a:cubicBezTo>
                      <a:pt x="1943476" y="4610107"/>
                      <a:pt x="1942642" y="4610103"/>
                      <a:pt x="1941808" y="4610096"/>
                    </a:cubicBezTo>
                    <a:lnTo>
                      <a:pt x="405633" y="4610096"/>
                    </a:lnTo>
                    <a:cubicBezTo>
                      <a:pt x="245130" y="4611471"/>
                      <a:pt x="113901" y="4482499"/>
                      <a:pt x="112525" y="4322027"/>
                    </a:cubicBezTo>
                    <a:cubicBezTo>
                      <a:pt x="112518" y="4321194"/>
                      <a:pt x="112514" y="4320360"/>
                      <a:pt x="112514" y="4319526"/>
                    </a:cubicBezTo>
                    <a:lnTo>
                      <a:pt x="112514" y="405552"/>
                    </a:lnTo>
                    <a:cubicBezTo>
                      <a:pt x="112509" y="245075"/>
                      <a:pt x="242622" y="114978"/>
                      <a:pt x="403131" y="114972"/>
                    </a:cubicBezTo>
                    <a:cubicBezTo>
                      <a:pt x="403965" y="114972"/>
                      <a:pt x="404799" y="114975"/>
                      <a:pt x="405633" y="114983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</p:grpSp>
      <p:sp>
        <p:nvSpPr>
          <p:cNvPr id="219" name="Freeform 4">
            <a:extLst>
              <a:ext uri="{FF2B5EF4-FFF2-40B4-BE49-F238E27FC236}">
                <a16:creationId xmlns:a16="http://schemas.microsoft.com/office/drawing/2014/main" id="{A45ED5FA-457C-4A43-A20D-0661D7D5196A}"/>
              </a:ext>
            </a:extLst>
          </p:cNvPr>
          <p:cNvSpPr/>
          <p:nvPr/>
        </p:nvSpPr>
        <p:spPr>
          <a:xfrm>
            <a:off x="2622574" y="2386032"/>
            <a:ext cx="841947" cy="316706"/>
          </a:xfrm>
          <a:prstGeom prst="roundRect">
            <a:avLst>
              <a:gd name="adj" fmla="val 6269"/>
            </a:avLst>
          </a:prstGeom>
          <a:solidFill>
            <a:schemeClr val="bg1"/>
          </a:solidFill>
          <a:ln w="25400" cap="rnd">
            <a:noFill/>
            <a:prstDash val="solid"/>
            <a:rou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EG" sz="1400" b="1" dirty="0">
                <a:latin typeface="Montserrat SemiBold" pitchFamily="2" charset="77"/>
              </a:rPr>
              <a:t>LOG IN</a:t>
            </a:r>
          </a:p>
        </p:txBody>
      </p: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DC18966E-88D9-544B-82CC-B40F42A8DF0C}"/>
              </a:ext>
            </a:extLst>
          </p:cNvPr>
          <p:cNvGrpSpPr>
            <a:grpSpLocks noChangeAspect="1"/>
          </p:cNvGrpSpPr>
          <p:nvPr/>
        </p:nvGrpSpPr>
        <p:grpSpPr>
          <a:xfrm>
            <a:off x="2223245" y="2784466"/>
            <a:ext cx="1640600" cy="3228709"/>
            <a:chOff x="8425379" y="2235602"/>
            <a:chExt cx="1640600" cy="3228709"/>
          </a:xfrm>
        </p:grpSpPr>
        <p:grpSp>
          <p:nvGrpSpPr>
            <p:cNvPr id="189" name="Graphic 22">
              <a:extLst>
                <a:ext uri="{FF2B5EF4-FFF2-40B4-BE49-F238E27FC236}">
                  <a16:creationId xmlns:a16="http://schemas.microsoft.com/office/drawing/2014/main" id="{D1F633A1-59F9-6E40-A08E-00E5894A683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09158" y="2286000"/>
              <a:ext cx="1473042" cy="3125244"/>
              <a:chOff x="10672517" y="2260948"/>
              <a:chExt cx="1473042" cy="3125244"/>
            </a:xfrm>
          </p:grpSpPr>
          <p:sp>
            <p:nvSpPr>
              <p:cNvPr id="190" name="Rounded Rectangle 189">
                <a:extLst>
                  <a:ext uri="{FF2B5EF4-FFF2-40B4-BE49-F238E27FC236}">
                    <a16:creationId xmlns:a16="http://schemas.microsoft.com/office/drawing/2014/main" id="{74E5E3BD-69B7-6F46-AC6C-EFFD29B495E2}"/>
                  </a:ext>
                </a:extLst>
              </p:cNvPr>
              <p:cNvSpPr/>
              <p:nvPr/>
            </p:nvSpPr>
            <p:spPr>
              <a:xfrm>
                <a:off x="10672517" y="2260948"/>
                <a:ext cx="1473042" cy="3125244"/>
              </a:xfrm>
              <a:prstGeom prst="roundRect">
                <a:avLst>
                  <a:gd name="adj" fmla="val 8164"/>
                </a:avLst>
              </a:prstGeom>
              <a:solidFill>
                <a:srgbClr val="E2EBF2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91" name="Freeform 190">
                <a:extLst>
                  <a:ext uri="{FF2B5EF4-FFF2-40B4-BE49-F238E27FC236}">
                    <a16:creationId xmlns:a16="http://schemas.microsoft.com/office/drawing/2014/main" id="{59E7BA42-5876-3340-B8C0-ABA2EA928E25}"/>
                  </a:ext>
                </a:extLst>
              </p:cNvPr>
              <p:cNvSpPr/>
              <p:nvPr/>
            </p:nvSpPr>
            <p:spPr>
              <a:xfrm>
                <a:off x="10797749" y="3874861"/>
                <a:ext cx="1266007" cy="120187"/>
              </a:xfrm>
              <a:custGeom>
                <a:avLst/>
                <a:gdLst>
                  <a:gd name="connsiteX0" fmla="*/ 59493 w 1266007"/>
                  <a:gd name="connsiteY0" fmla="*/ 0 h 120187"/>
                  <a:gd name="connsiteX1" fmla="*/ 1206515 w 1266007"/>
                  <a:gd name="connsiteY1" fmla="*/ 0 h 120187"/>
                  <a:gd name="connsiteX2" fmla="*/ 1266008 w 1266007"/>
                  <a:gd name="connsiteY2" fmla="*/ 60094 h 120187"/>
                  <a:gd name="connsiteX3" fmla="*/ 1206515 w 1266007"/>
                  <a:gd name="connsiteY3" fmla="*/ 120187 h 120187"/>
                  <a:gd name="connsiteX4" fmla="*/ 59493 w 1266007"/>
                  <a:gd name="connsiteY4" fmla="*/ 120187 h 120187"/>
                  <a:gd name="connsiteX5" fmla="*/ 0 w 1266007"/>
                  <a:gd name="connsiteY5" fmla="*/ 60094 h 120187"/>
                  <a:gd name="connsiteX6" fmla="*/ 59493 w 1266007"/>
                  <a:gd name="connsiteY6" fmla="*/ 0 h 12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007" h="120187">
                    <a:moveTo>
                      <a:pt x="59493" y="0"/>
                    </a:moveTo>
                    <a:lnTo>
                      <a:pt x="1206515" y="0"/>
                    </a:lnTo>
                    <a:cubicBezTo>
                      <a:pt x="1239372" y="0"/>
                      <a:pt x="1266008" y="26905"/>
                      <a:pt x="1266008" y="60094"/>
                    </a:cubicBezTo>
                    <a:cubicBezTo>
                      <a:pt x="1266008" y="93283"/>
                      <a:pt x="1239372" y="120187"/>
                      <a:pt x="1206515" y="120187"/>
                    </a:cubicBezTo>
                    <a:lnTo>
                      <a:pt x="59493" y="120187"/>
                    </a:lnTo>
                    <a:cubicBezTo>
                      <a:pt x="26636" y="120187"/>
                      <a:pt x="0" y="93283"/>
                      <a:pt x="0" y="60094"/>
                    </a:cubicBezTo>
                    <a:cubicBezTo>
                      <a:pt x="0" y="26905"/>
                      <a:pt x="26636" y="0"/>
                      <a:pt x="5949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92" name="Freeform 191">
                <a:extLst>
                  <a:ext uri="{FF2B5EF4-FFF2-40B4-BE49-F238E27FC236}">
                    <a16:creationId xmlns:a16="http://schemas.microsoft.com/office/drawing/2014/main" id="{6F1222F5-899F-344B-BBDD-AC6B5E7D39BA}"/>
                  </a:ext>
                </a:extLst>
              </p:cNvPr>
              <p:cNvSpPr/>
              <p:nvPr/>
            </p:nvSpPr>
            <p:spPr>
              <a:xfrm>
                <a:off x="10797749" y="4200569"/>
                <a:ext cx="1266007" cy="120187"/>
              </a:xfrm>
              <a:custGeom>
                <a:avLst/>
                <a:gdLst>
                  <a:gd name="connsiteX0" fmla="*/ 59493 w 1266007"/>
                  <a:gd name="connsiteY0" fmla="*/ 0 h 120187"/>
                  <a:gd name="connsiteX1" fmla="*/ 1206515 w 1266007"/>
                  <a:gd name="connsiteY1" fmla="*/ 0 h 120187"/>
                  <a:gd name="connsiteX2" fmla="*/ 1266008 w 1266007"/>
                  <a:gd name="connsiteY2" fmla="*/ 60094 h 120187"/>
                  <a:gd name="connsiteX3" fmla="*/ 1206515 w 1266007"/>
                  <a:gd name="connsiteY3" fmla="*/ 120187 h 120187"/>
                  <a:gd name="connsiteX4" fmla="*/ 59493 w 1266007"/>
                  <a:gd name="connsiteY4" fmla="*/ 120187 h 120187"/>
                  <a:gd name="connsiteX5" fmla="*/ 0 w 1266007"/>
                  <a:gd name="connsiteY5" fmla="*/ 60094 h 120187"/>
                  <a:gd name="connsiteX6" fmla="*/ 59493 w 1266007"/>
                  <a:gd name="connsiteY6" fmla="*/ 0 h 12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007" h="120187">
                    <a:moveTo>
                      <a:pt x="59493" y="0"/>
                    </a:moveTo>
                    <a:lnTo>
                      <a:pt x="1206515" y="0"/>
                    </a:lnTo>
                    <a:cubicBezTo>
                      <a:pt x="1239372" y="0"/>
                      <a:pt x="1266008" y="26905"/>
                      <a:pt x="1266008" y="60094"/>
                    </a:cubicBezTo>
                    <a:cubicBezTo>
                      <a:pt x="1266008" y="93283"/>
                      <a:pt x="1239372" y="120187"/>
                      <a:pt x="1206515" y="120187"/>
                    </a:cubicBezTo>
                    <a:lnTo>
                      <a:pt x="59493" y="120187"/>
                    </a:lnTo>
                    <a:cubicBezTo>
                      <a:pt x="26636" y="120187"/>
                      <a:pt x="0" y="93283"/>
                      <a:pt x="0" y="60094"/>
                    </a:cubicBezTo>
                    <a:cubicBezTo>
                      <a:pt x="0" y="26905"/>
                      <a:pt x="26636" y="0"/>
                      <a:pt x="5949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93" name="Freeform 192">
                <a:extLst>
                  <a:ext uri="{FF2B5EF4-FFF2-40B4-BE49-F238E27FC236}">
                    <a16:creationId xmlns:a16="http://schemas.microsoft.com/office/drawing/2014/main" id="{CE47F161-C163-0947-AE8C-439E0BC9A804}"/>
                  </a:ext>
                </a:extLst>
              </p:cNvPr>
              <p:cNvSpPr/>
              <p:nvPr/>
            </p:nvSpPr>
            <p:spPr>
              <a:xfrm>
                <a:off x="11010436" y="3415444"/>
                <a:ext cx="250464" cy="78422"/>
              </a:xfrm>
              <a:custGeom>
                <a:avLst/>
                <a:gdLst>
                  <a:gd name="connsiteX0" fmla="*/ 0 w 250464"/>
                  <a:gd name="connsiteY0" fmla="*/ 0 h 78422"/>
                  <a:gd name="connsiteX1" fmla="*/ 250465 w 250464"/>
                  <a:gd name="connsiteY1" fmla="*/ 0 h 78422"/>
                  <a:gd name="connsiteX2" fmla="*/ 250465 w 250464"/>
                  <a:gd name="connsiteY2" fmla="*/ 78422 h 78422"/>
                  <a:gd name="connsiteX3" fmla="*/ 0 w 250464"/>
                  <a:gd name="connsiteY3" fmla="*/ 78422 h 7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464" h="78422">
                    <a:moveTo>
                      <a:pt x="0" y="0"/>
                    </a:moveTo>
                    <a:lnTo>
                      <a:pt x="250465" y="0"/>
                    </a:lnTo>
                    <a:lnTo>
                      <a:pt x="250465" y="78422"/>
                    </a:lnTo>
                    <a:lnTo>
                      <a:pt x="0" y="78422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94" name="Freeform 193">
                <a:extLst>
                  <a:ext uri="{FF2B5EF4-FFF2-40B4-BE49-F238E27FC236}">
                    <a16:creationId xmlns:a16="http://schemas.microsoft.com/office/drawing/2014/main" id="{36485BA8-DEE0-244F-A1DD-14669E724AAB}"/>
                  </a:ext>
                </a:extLst>
              </p:cNvPr>
              <p:cNvSpPr/>
              <p:nvPr/>
            </p:nvSpPr>
            <p:spPr>
              <a:xfrm>
                <a:off x="11310577" y="3415444"/>
                <a:ext cx="497062" cy="78422"/>
              </a:xfrm>
              <a:custGeom>
                <a:avLst/>
                <a:gdLst>
                  <a:gd name="connsiteX0" fmla="*/ 0 w 497062"/>
                  <a:gd name="connsiteY0" fmla="*/ 0 h 78422"/>
                  <a:gd name="connsiteX1" fmla="*/ 497063 w 497062"/>
                  <a:gd name="connsiteY1" fmla="*/ 0 h 78422"/>
                  <a:gd name="connsiteX2" fmla="*/ 497063 w 497062"/>
                  <a:gd name="connsiteY2" fmla="*/ 78422 h 78422"/>
                  <a:gd name="connsiteX3" fmla="*/ 0 w 497062"/>
                  <a:gd name="connsiteY3" fmla="*/ 78422 h 7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062" h="78422">
                    <a:moveTo>
                      <a:pt x="0" y="0"/>
                    </a:moveTo>
                    <a:lnTo>
                      <a:pt x="497063" y="0"/>
                    </a:lnTo>
                    <a:lnTo>
                      <a:pt x="497063" y="78422"/>
                    </a:lnTo>
                    <a:lnTo>
                      <a:pt x="0" y="78422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95" name="Freeform 194">
                <a:extLst>
                  <a:ext uri="{FF2B5EF4-FFF2-40B4-BE49-F238E27FC236}">
                    <a16:creationId xmlns:a16="http://schemas.microsoft.com/office/drawing/2014/main" id="{7D637E28-01A8-214E-AE9F-DE4C30C49940}"/>
                  </a:ext>
                </a:extLst>
              </p:cNvPr>
              <p:cNvSpPr/>
              <p:nvPr/>
            </p:nvSpPr>
            <p:spPr>
              <a:xfrm>
                <a:off x="10741231" y="2590358"/>
                <a:ext cx="154681" cy="24938"/>
              </a:xfrm>
              <a:custGeom>
                <a:avLst/>
                <a:gdLst>
                  <a:gd name="connsiteX0" fmla="*/ 0 w 154681"/>
                  <a:gd name="connsiteY0" fmla="*/ 0 h 24938"/>
                  <a:gd name="connsiteX1" fmla="*/ 154681 w 154681"/>
                  <a:gd name="connsiteY1" fmla="*/ 0 h 24938"/>
                  <a:gd name="connsiteX2" fmla="*/ 154681 w 154681"/>
                  <a:gd name="connsiteY2" fmla="*/ 24939 h 24938"/>
                  <a:gd name="connsiteX3" fmla="*/ 0 w 154681"/>
                  <a:gd name="connsiteY3" fmla="*/ 24939 h 24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81" h="24938">
                    <a:moveTo>
                      <a:pt x="0" y="0"/>
                    </a:moveTo>
                    <a:lnTo>
                      <a:pt x="154681" y="0"/>
                    </a:lnTo>
                    <a:lnTo>
                      <a:pt x="154681" y="24939"/>
                    </a:lnTo>
                    <a:lnTo>
                      <a:pt x="0" y="24939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96" name="Freeform 195">
                <a:extLst>
                  <a:ext uri="{FF2B5EF4-FFF2-40B4-BE49-F238E27FC236}">
                    <a16:creationId xmlns:a16="http://schemas.microsoft.com/office/drawing/2014/main" id="{E371560C-6256-5440-8BC9-A4F96D511B3E}"/>
                  </a:ext>
                </a:extLst>
              </p:cNvPr>
              <p:cNvSpPr/>
              <p:nvPr/>
            </p:nvSpPr>
            <p:spPr>
              <a:xfrm>
                <a:off x="10741231" y="2542884"/>
                <a:ext cx="154681" cy="24938"/>
              </a:xfrm>
              <a:custGeom>
                <a:avLst/>
                <a:gdLst>
                  <a:gd name="connsiteX0" fmla="*/ 0 w 154681"/>
                  <a:gd name="connsiteY0" fmla="*/ 0 h 24938"/>
                  <a:gd name="connsiteX1" fmla="*/ 154681 w 154681"/>
                  <a:gd name="connsiteY1" fmla="*/ 0 h 24938"/>
                  <a:gd name="connsiteX2" fmla="*/ 154681 w 154681"/>
                  <a:gd name="connsiteY2" fmla="*/ 24939 h 24938"/>
                  <a:gd name="connsiteX3" fmla="*/ 0 w 154681"/>
                  <a:gd name="connsiteY3" fmla="*/ 24939 h 24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81" h="24938">
                    <a:moveTo>
                      <a:pt x="0" y="0"/>
                    </a:moveTo>
                    <a:lnTo>
                      <a:pt x="154681" y="0"/>
                    </a:lnTo>
                    <a:lnTo>
                      <a:pt x="154681" y="24939"/>
                    </a:lnTo>
                    <a:lnTo>
                      <a:pt x="0" y="24939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97" name="Freeform 196">
                <a:extLst>
                  <a:ext uri="{FF2B5EF4-FFF2-40B4-BE49-F238E27FC236}">
                    <a16:creationId xmlns:a16="http://schemas.microsoft.com/office/drawing/2014/main" id="{47136E40-8EFB-0B4C-ABBB-62D369FC646D}"/>
                  </a:ext>
                </a:extLst>
              </p:cNvPr>
              <p:cNvSpPr/>
              <p:nvPr/>
            </p:nvSpPr>
            <p:spPr>
              <a:xfrm>
                <a:off x="10741231" y="2495109"/>
                <a:ext cx="154681" cy="24938"/>
              </a:xfrm>
              <a:custGeom>
                <a:avLst/>
                <a:gdLst>
                  <a:gd name="connsiteX0" fmla="*/ 0 w 154681"/>
                  <a:gd name="connsiteY0" fmla="*/ 0 h 24938"/>
                  <a:gd name="connsiteX1" fmla="*/ 154681 w 154681"/>
                  <a:gd name="connsiteY1" fmla="*/ 0 h 24938"/>
                  <a:gd name="connsiteX2" fmla="*/ 154681 w 154681"/>
                  <a:gd name="connsiteY2" fmla="*/ 24939 h 24938"/>
                  <a:gd name="connsiteX3" fmla="*/ 0 w 154681"/>
                  <a:gd name="connsiteY3" fmla="*/ 24939 h 24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81" h="24938">
                    <a:moveTo>
                      <a:pt x="0" y="0"/>
                    </a:moveTo>
                    <a:lnTo>
                      <a:pt x="154681" y="0"/>
                    </a:lnTo>
                    <a:lnTo>
                      <a:pt x="154681" y="24939"/>
                    </a:lnTo>
                    <a:lnTo>
                      <a:pt x="0" y="24939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98" name="Freeform 197">
                <a:extLst>
                  <a:ext uri="{FF2B5EF4-FFF2-40B4-BE49-F238E27FC236}">
                    <a16:creationId xmlns:a16="http://schemas.microsoft.com/office/drawing/2014/main" id="{4C8736EB-018F-8A40-BF8F-DBEC23FB65BD}"/>
                  </a:ext>
                </a:extLst>
              </p:cNvPr>
              <p:cNvSpPr/>
              <p:nvPr/>
            </p:nvSpPr>
            <p:spPr>
              <a:xfrm>
                <a:off x="10962842" y="2495109"/>
                <a:ext cx="936119" cy="120187"/>
              </a:xfrm>
              <a:custGeom>
                <a:avLst/>
                <a:gdLst>
                  <a:gd name="connsiteX0" fmla="*/ 59493 w 936119"/>
                  <a:gd name="connsiteY0" fmla="*/ 0 h 120187"/>
                  <a:gd name="connsiteX1" fmla="*/ 876627 w 936119"/>
                  <a:gd name="connsiteY1" fmla="*/ 0 h 120187"/>
                  <a:gd name="connsiteX2" fmla="*/ 936120 w 936119"/>
                  <a:gd name="connsiteY2" fmla="*/ 60094 h 120187"/>
                  <a:gd name="connsiteX3" fmla="*/ 876627 w 936119"/>
                  <a:gd name="connsiteY3" fmla="*/ 120187 h 120187"/>
                  <a:gd name="connsiteX4" fmla="*/ 59493 w 936119"/>
                  <a:gd name="connsiteY4" fmla="*/ 120187 h 120187"/>
                  <a:gd name="connsiteX5" fmla="*/ 0 w 936119"/>
                  <a:gd name="connsiteY5" fmla="*/ 60094 h 120187"/>
                  <a:gd name="connsiteX6" fmla="*/ 59493 w 936119"/>
                  <a:gd name="connsiteY6" fmla="*/ 0 h 12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6119" h="120187">
                    <a:moveTo>
                      <a:pt x="59493" y="0"/>
                    </a:moveTo>
                    <a:lnTo>
                      <a:pt x="876627" y="0"/>
                    </a:lnTo>
                    <a:cubicBezTo>
                      <a:pt x="909484" y="0"/>
                      <a:pt x="936120" y="26905"/>
                      <a:pt x="936120" y="60094"/>
                    </a:cubicBezTo>
                    <a:cubicBezTo>
                      <a:pt x="936120" y="93283"/>
                      <a:pt x="909484" y="120187"/>
                      <a:pt x="876627" y="120187"/>
                    </a:cubicBezTo>
                    <a:lnTo>
                      <a:pt x="59493" y="120187"/>
                    </a:lnTo>
                    <a:cubicBezTo>
                      <a:pt x="26636" y="120187"/>
                      <a:pt x="0" y="93283"/>
                      <a:pt x="0" y="60094"/>
                    </a:cubicBezTo>
                    <a:cubicBezTo>
                      <a:pt x="0" y="26905"/>
                      <a:pt x="26636" y="0"/>
                      <a:pt x="59493" y="0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99" name="Freeform 198">
                <a:extLst>
                  <a:ext uri="{FF2B5EF4-FFF2-40B4-BE49-F238E27FC236}">
                    <a16:creationId xmlns:a16="http://schemas.microsoft.com/office/drawing/2014/main" id="{4F4991B3-6B08-A346-8FA2-7A481CE83DAA}"/>
                  </a:ext>
                </a:extLst>
              </p:cNvPr>
              <p:cNvSpPr/>
              <p:nvPr/>
            </p:nvSpPr>
            <p:spPr>
              <a:xfrm>
                <a:off x="11957859" y="2495109"/>
                <a:ext cx="118985" cy="120187"/>
              </a:xfrm>
              <a:custGeom>
                <a:avLst/>
                <a:gdLst>
                  <a:gd name="connsiteX0" fmla="*/ 118986 w 118985"/>
                  <a:gd name="connsiteY0" fmla="*/ 60094 h 120187"/>
                  <a:gd name="connsiteX1" fmla="*/ 59493 w 118985"/>
                  <a:gd name="connsiteY1" fmla="*/ 120187 h 120187"/>
                  <a:gd name="connsiteX2" fmla="*/ 0 w 118985"/>
                  <a:gd name="connsiteY2" fmla="*/ 60094 h 120187"/>
                  <a:gd name="connsiteX3" fmla="*/ 59493 w 118985"/>
                  <a:gd name="connsiteY3" fmla="*/ 0 h 120187"/>
                  <a:gd name="connsiteX4" fmla="*/ 118986 w 118985"/>
                  <a:gd name="connsiteY4" fmla="*/ 60094 h 12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985" h="120187">
                    <a:moveTo>
                      <a:pt x="118986" y="60094"/>
                    </a:moveTo>
                    <a:cubicBezTo>
                      <a:pt x="118986" y="93283"/>
                      <a:pt x="92350" y="120187"/>
                      <a:pt x="59493" y="120187"/>
                    </a:cubicBezTo>
                    <a:cubicBezTo>
                      <a:pt x="26636" y="120187"/>
                      <a:pt x="0" y="93283"/>
                      <a:pt x="0" y="60094"/>
                    </a:cubicBezTo>
                    <a:cubicBezTo>
                      <a:pt x="0" y="26905"/>
                      <a:pt x="26636" y="0"/>
                      <a:pt x="59493" y="0"/>
                    </a:cubicBezTo>
                    <a:cubicBezTo>
                      <a:pt x="92350" y="0"/>
                      <a:pt x="118986" y="26905"/>
                      <a:pt x="118986" y="60094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00" name="Freeform 199">
                <a:extLst>
                  <a:ext uri="{FF2B5EF4-FFF2-40B4-BE49-F238E27FC236}">
                    <a16:creationId xmlns:a16="http://schemas.microsoft.com/office/drawing/2014/main" id="{4060E749-CCEC-CE45-965D-39E2313C3EAB}"/>
                  </a:ext>
                </a:extLst>
              </p:cNvPr>
              <p:cNvSpPr/>
              <p:nvPr/>
            </p:nvSpPr>
            <p:spPr>
              <a:xfrm>
                <a:off x="11126447" y="2767634"/>
                <a:ext cx="565181" cy="570890"/>
              </a:xfrm>
              <a:custGeom>
                <a:avLst/>
                <a:gdLst>
                  <a:gd name="connsiteX0" fmla="*/ 565182 w 565181"/>
                  <a:gd name="connsiteY0" fmla="*/ 285445 h 570890"/>
                  <a:gd name="connsiteX1" fmla="*/ 282591 w 565181"/>
                  <a:gd name="connsiteY1" fmla="*/ 570890 h 570890"/>
                  <a:gd name="connsiteX2" fmla="*/ 0 w 565181"/>
                  <a:gd name="connsiteY2" fmla="*/ 285445 h 570890"/>
                  <a:gd name="connsiteX3" fmla="*/ 282591 w 565181"/>
                  <a:gd name="connsiteY3" fmla="*/ 0 h 570890"/>
                  <a:gd name="connsiteX4" fmla="*/ 565182 w 565181"/>
                  <a:gd name="connsiteY4" fmla="*/ 285445 h 570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81" h="570890">
                    <a:moveTo>
                      <a:pt x="565182" y="285445"/>
                    </a:moveTo>
                    <a:cubicBezTo>
                      <a:pt x="565182" y="443092"/>
                      <a:pt x="438662" y="570890"/>
                      <a:pt x="282591" y="570890"/>
                    </a:cubicBezTo>
                    <a:cubicBezTo>
                      <a:pt x="126520" y="570890"/>
                      <a:pt x="0" y="443092"/>
                      <a:pt x="0" y="285445"/>
                    </a:cubicBezTo>
                    <a:cubicBezTo>
                      <a:pt x="0" y="127798"/>
                      <a:pt x="126520" y="0"/>
                      <a:pt x="282591" y="0"/>
                    </a:cubicBezTo>
                    <a:cubicBezTo>
                      <a:pt x="438662" y="0"/>
                      <a:pt x="565182" y="127798"/>
                      <a:pt x="565182" y="285445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01" name="Freeform 200">
                <a:extLst>
                  <a:ext uri="{FF2B5EF4-FFF2-40B4-BE49-F238E27FC236}">
                    <a16:creationId xmlns:a16="http://schemas.microsoft.com/office/drawing/2014/main" id="{9EB0B4E8-538F-EE49-8A6A-34FBF5D3EE40}"/>
                  </a:ext>
                </a:extLst>
              </p:cNvPr>
              <p:cNvSpPr/>
              <p:nvPr/>
            </p:nvSpPr>
            <p:spPr>
              <a:xfrm>
                <a:off x="11953992" y="5124102"/>
                <a:ext cx="130507" cy="131824"/>
              </a:xfrm>
              <a:custGeom>
                <a:avLst/>
                <a:gdLst>
                  <a:gd name="connsiteX0" fmla="*/ 0 w 130507"/>
                  <a:gd name="connsiteY0" fmla="*/ 110980 h 131824"/>
                  <a:gd name="connsiteX1" fmla="*/ 0 w 130507"/>
                  <a:gd name="connsiteY1" fmla="*/ 20840 h 131824"/>
                  <a:gd name="connsiteX2" fmla="*/ 20419 w 130507"/>
                  <a:gd name="connsiteY2" fmla="*/ 0 h 131824"/>
                  <a:gd name="connsiteX3" fmla="*/ 29747 w 130507"/>
                  <a:gd name="connsiteY3" fmla="*/ 2210 h 131824"/>
                  <a:gd name="connsiteX4" fmla="*/ 118986 w 130507"/>
                  <a:gd name="connsiteY4" fmla="*/ 47281 h 131824"/>
                  <a:gd name="connsiteX5" fmla="*/ 128421 w 130507"/>
                  <a:gd name="connsiteY5" fmla="*/ 75009 h 131824"/>
                  <a:gd name="connsiteX6" fmla="*/ 118986 w 130507"/>
                  <a:gd name="connsiteY6" fmla="*/ 84539 h 131824"/>
                  <a:gd name="connsiteX7" fmla="*/ 29747 w 130507"/>
                  <a:gd name="connsiteY7" fmla="*/ 129609 h 131824"/>
                  <a:gd name="connsiteX8" fmla="*/ 2188 w 130507"/>
                  <a:gd name="connsiteY8" fmla="*/ 120402 h 131824"/>
                  <a:gd name="connsiteX9" fmla="*/ 0 w 130507"/>
                  <a:gd name="connsiteY9" fmla="*/ 110980 h 13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507" h="131824">
                    <a:moveTo>
                      <a:pt x="0" y="110980"/>
                    </a:moveTo>
                    <a:lnTo>
                      <a:pt x="0" y="20840"/>
                    </a:lnTo>
                    <a:cubicBezTo>
                      <a:pt x="-58" y="9389"/>
                      <a:pt x="9084" y="59"/>
                      <a:pt x="20419" y="0"/>
                    </a:cubicBezTo>
                    <a:cubicBezTo>
                      <a:pt x="23657" y="-17"/>
                      <a:pt x="26854" y="741"/>
                      <a:pt x="29747" y="2210"/>
                    </a:cubicBezTo>
                    <a:lnTo>
                      <a:pt x="118986" y="47281"/>
                    </a:lnTo>
                    <a:cubicBezTo>
                      <a:pt x="129172" y="52306"/>
                      <a:pt x="133396" y="64720"/>
                      <a:pt x="128421" y="75009"/>
                    </a:cubicBezTo>
                    <a:cubicBezTo>
                      <a:pt x="126415" y="79158"/>
                      <a:pt x="123094" y="82512"/>
                      <a:pt x="118986" y="84539"/>
                    </a:cubicBezTo>
                    <a:lnTo>
                      <a:pt x="29747" y="129609"/>
                    </a:lnTo>
                    <a:cubicBezTo>
                      <a:pt x="19620" y="134754"/>
                      <a:pt x="7281" y="130631"/>
                      <a:pt x="2188" y="120402"/>
                    </a:cubicBezTo>
                    <a:cubicBezTo>
                      <a:pt x="733" y="117480"/>
                      <a:pt x="-16" y="114251"/>
                      <a:pt x="0" y="110980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grpSp>
          <p:nvGrpSpPr>
            <p:cNvPr id="209" name="Graphic 2">
              <a:extLst>
                <a:ext uri="{FF2B5EF4-FFF2-40B4-BE49-F238E27FC236}">
                  <a16:creationId xmlns:a16="http://schemas.microsoft.com/office/drawing/2014/main" id="{5C9E803C-0CD8-6D4F-8659-AFBC96CD02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425379" y="2235602"/>
              <a:ext cx="1640600" cy="3228709"/>
              <a:chOff x="5830883" y="1264111"/>
              <a:chExt cx="2402003" cy="4727153"/>
            </a:xfrm>
            <a:solidFill>
              <a:schemeClr val="tx2">
                <a:lumMod val="75000"/>
                <a:lumOff val="25000"/>
              </a:schemeClr>
            </a:solidFill>
          </p:grpSpPr>
          <p:sp>
            <p:nvSpPr>
              <p:cNvPr id="210" name="Freeform 209">
                <a:extLst>
                  <a:ext uri="{FF2B5EF4-FFF2-40B4-BE49-F238E27FC236}">
                    <a16:creationId xmlns:a16="http://schemas.microsoft.com/office/drawing/2014/main" id="{BED5A9FE-0A92-7C4E-A106-AE2F2F069681}"/>
                  </a:ext>
                </a:extLst>
              </p:cNvPr>
              <p:cNvSpPr/>
              <p:nvPr/>
            </p:nvSpPr>
            <p:spPr>
              <a:xfrm>
                <a:off x="5830883" y="1941132"/>
                <a:ext cx="33220" cy="178503"/>
              </a:xfrm>
              <a:custGeom>
                <a:avLst/>
                <a:gdLst>
                  <a:gd name="connsiteX0" fmla="*/ 16613 w 33220"/>
                  <a:gd name="connsiteY0" fmla="*/ 5 h 178503"/>
                  <a:gd name="connsiteX1" fmla="*/ 33220 w 33220"/>
                  <a:gd name="connsiteY1" fmla="*/ 16609 h 178503"/>
                  <a:gd name="connsiteX2" fmla="*/ 33220 w 33220"/>
                  <a:gd name="connsiteY2" fmla="*/ 162309 h 178503"/>
                  <a:gd name="connsiteX3" fmla="*/ 17033 w 33220"/>
                  <a:gd name="connsiteY3" fmla="*/ 178504 h 178503"/>
                  <a:gd name="connsiteX4" fmla="*/ 16613 w 33220"/>
                  <a:gd name="connsiteY4" fmla="*/ 178498 h 178503"/>
                  <a:gd name="connsiteX5" fmla="*/ 11 w 33220"/>
                  <a:gd name="connsiteY5" fmla="*/ 162730 h 178503"/>
                  <a:gd name="connsiteX6" fmla="*/ 6 w 33220"/>
                  <a:gd name="connsiteY6" fmla="*/ 162309 h 178503"/>
                  <a:gd name="connsiteX7" fmla="*/ 6 w 33220"/>
                  <a:gd name="connsiteY7" fmla="*/ 16609 h 178503"/>
                  <a:gd name="connsiteX8" fmla="*/ 15772 w 33220"/>
                  <a:gd name="connsiteY8" fmla="*/ 5 h 178503"/>
                  <a:gd name="connsiteX9" fmla="*/ 16613 w 33220"/>
                  <a:gd name="connsiteY9" fmla="*/ 5 h 17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220" h="178503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09"/>
                    </a:cubicBezTo>
                    <a:lnTo>
                      <a:pt x="33220" y="162309"/>
                    </a:lnTo>
                    <a:cubicBezTo>
                      <a:pt x="33223" y="171250"/>
                      <a:pt x="25976" y="178501"/>
                      <a:pt x="17033" y="178504"/>
                    </a:cubicBezTo>
                    <a:cubicBezTo>
                      <a:pt x="16893" y="178504"/>
                      <a:pt x="16753" y="178502"/>
                      <a:pt x="16613" y="178498"/>
                    </a:cubicBezTo>
                    <a:cubicBezTo>
                      <a:pt x="7673" y="178728"/>
                      <a:pt x="240" y="171668"/>
                      <a:pt x="11" y="162730"/>
                    </a:cubicBezTo>
                    <a:cubicBezTo>
                      <a:pt x="7" y="162590"/>
                      <a:pt x="6" y="162450"/>
                      <a:pt x="6" y="162309"/>
                    </a:cubicBezTo>
                    <a:lnTo>
                      <a:pt x="6" y="16609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11" name="Freeform 210">
                <a:extLst>
                  <a:ext uri="{FF2B5EF4-FFF2-40B4-BE49-F238E27FC236}">
                    <a16:creationId xmlns:a16="http://schemas.microsoft.com/office/drawing/2014/main" id="{7B572D73-D1D2-6840-ABDA-7900A1F77552}"/>
                  </a:ext>
                </a:extLst>
              </p:cNvPr>
              <p:cNvSpPr/>
              <p:nvPr/>
            </p:nvSpPr>
            <p:spPr>
              <a:xfrm>
                <a:off x="5830883" y="2265325"/>
                <a:ext cx="33220" cy="330430"/>
              </a:xfrm>
              <a:custGeom>
                <a:avLst/>
                <a:gdLst>
                  <a:gd name="connsiteX0" fmla="*/ 16613 w 33220"/>
                  <a:gd name="connsiteY0" fmla="*/ 5 h 330430"/>
                  <a:gd name="connsiteX1" fmla="*/ 33220 w 33220"/>
                  <a:gd name="connsiteY1" fmla="*/ 16609 h 330430"/>
                  <a:gd name="connsiteX2" fmla="*/ 33220 w 33220"/>
                  <a:gd name="connsiteY2" fmla="*/ 313821 h 330430"/>
                  <a:gd name="connsiteX3" fmla="*/ 16613 w 33220"/>
                  <a:gd name="connsiteY3" fmla="*/ 330425 h 330430"/>
                  <a:gd name="connsiteX4" fmla="*/ 6 w 33220"/>
                  <a:gd name="connsiteY4" fmla="*/ 314662 h 330430"/>
                  <a:gd name="connsiteX5" fmla="*/ 6 w 33220"/>
                  <a:gd name="connsiteY5" fmla="*/ 313821 h 330430"/>
                  <a:gd name="connsiteX6" fmla="*/ 6 w 33220"/>
                  <a:gd name="connsiteY6" fmla="*/ 16609 h 330430"/>
                  <a:gd name="connsiteX7" fmla="*/ 15772 w 33220"/>
                  <a:gd name="connsiteY7" fmla="*/ 5 h 330430"/>
                  <a:gd name="connsiteX8" fmla="*/ 16613 w 33220"/>
                  <a:gd name="connsiteY8" fmla="*/ 5 h 330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20" h="330430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09"/>
                    </a:cubicBezTo>
                    <a:lnTo>
                      <a:pt x="33220" y="313821"/>
                    </a:lnTo>
                    <a:cubicBezTo>
                      <a:pt x="33220" y="322991"/>
                      <a:pt x="25785" y="330425"/>
                      <a:pt x="16613" y="330425"/>
                    </a:cubicBezTo>
                    <a:cubicBezTo>
                      <a:pt x="7673" y="330657"/>
                      <a:pt x="238" y="323600"/>
                      <a:pt x="6" y="314662"/>
                    </a:cubicBezTo>
                    <a:cubicBezTo>
                      <a:pt x="-2" y="314382"/>
                      <a:pt x="-2" y="314101"/>
                      <a:pt x="6" y="313821"/>
                    </a:cubicBezTo>
                    <a:lnTo>
                      <a:pt x="6" y="16609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12" name="Freeform 211">
                <a:extLst>
                  <a:ext uri="{FF2B5EF4-FFF2-40B4-BE49-F238E27FC236}">
                    <a16:creationId xmlns:a16="http://schemas.microsoft.com/office/drawing/2014/main" id="{F59FE087-7EA2-E240-8F3B-ACDFC21DEA33}"/>
                  </a:ext>
                </a:extLst>
              </p:cNvPr>
              <p:cNvSpPr/>
              <p:nvPr/>
            </p:nvSpPr>
            <p:spPr>
              <a:xfrm>
                <a:off x="5830883" y="2678349"/>
                <a:ext cx="33220" cy="330845"/>
              </a:xfrm>
              <a:custGeom>
                <a:avLst/>
                <a:gdLst>
                  <a:gd name="connsiteX0" fmla="*/ 16613 w 33220"/>
                  <a:gd name="connsiteY0" fmla="*/ 5 h 330845"/>
                  <a:gd name="connsiteX1" fmla="*/ 33220 w 33220"/>
                  <a:gd name="connsiteY1" fmla="*/ 16610 h 330845"/>
                  <a:gd name="connsiteX2" fmla="*/ 33220 w 33220"/>
                  <a:gd name="connsiteY2" fmla="*/ 314236 h 330845"/>
                  <a:gd name="connsiteX3" fmla="*/ 16613 w 33220"/>
                  <a:gd name="connsiteY3" fmla="*/ 330840 h 330845"/>
                  <a:gd name="connsiteX4" fmla="*/ 6 w 33220"/>
                  <a:gd name="connsiteY4" fmla="*/ 315077 h 330845"/>
                  <a:gd name="connsiteX5" fmla="*/ 6 w 33220"/>
                  <a:gd name="connsiteY5" fmla="*/ 314236 h 330845"/>
                  <a:gd name="connsiteX6" fmla="*/ 6 w 33220"/>
                  <a:gd name="connsiteY6" fmla="*/ 16610 h 330845"/>
                  <a:gd name="connsiteX7" fmla="*/ 15772 w 33220"/>
                  <a:gd name="connsiteY7" fmla="*/ 5 h 330845"/>
                  <a:gd name="connsiteX8" fmla="*/ 16613 w 33220"/>
                  <a:gd name="connsiteY8" fmla="*/ 5 h 33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20" h="330845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10"/>
                    </a:cubicBezTo>
                    <a:lnTo>
                      <a:pt x="33220" y="314236"/>
                    </a:lnTo>
                    <a:cubicBezTo>
                      <a:pt x="33220" y="323406"/>
                      <a:pt x="25785" y="330840"/>
                      <a:pt x="16613" y="330840"/>
                    </a:cubicBezTo>
                    <a:cubicBezTo>
                      <a:pt x="7673" y="331072"/>
                      <a:pt x="238" y="324015"/>
                      <a:pt x="6" y="315077"/>
                    </a:cubicBezTo>
                    <a:cubicBezTo>
                      <a:pt x="-2" y="314797"/>
                      <a:pt x="-2" y="314516"/>
                      <a:pt x="6" y="314236"/>
                    </a:cubicBezTo>
                    <a:lnTo>
                      <a:pt x="6" y="16610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13" name="Freeform 212">
                <a:extLst>
                  <a:ext uri="{FF2B5EF4-FFF2-40B4-BE49-F238E27FC236}">
                    <a16:creationId xmlns:a16="http://schemas.microsoft.com/office/drawing/2014/main" id="{51DCB19D-7DDF-C347-BE30-990F722289C3}"/>
                  </a:ext>
                </a:extLst>
              </p:cNvPr>
              <p:cNvSpPr/>
              <p:nvPr/>
            </p:nvSpPr>
            <p:spPr>
              <a:xfrm>
                <a:off x="8199672" y="2374502"/>
                <a:ext cx="33214" cy="522195"/>
              </a:xfrm>
              <a:custGeom>
                <a:avLst/>
                <a:gdLst>
                  <a:gd name="connsiteX0" fmla="*/ 16607 w 33214"/>
                  <a:gd name="connsiteY0" fmla="*/ 0 h 522195"/>
                  <a:gd name="connsiteX1" fmla="*/ 33215 w 33214"/>
                  <a:gd name="connsiteY1" fmla="*/ 16604 h 522195"/>
                  <a:gd name="connsiteX2" fmla="*/ 33215 w 33214"/>
                  <a:gd name="connsiteY2" fmla="*/ 505591 h 522195"/>
                  <a:gd name="connsiteX3" fmla="*/ 16607 w 33214"/>
                  <a:gd name="connsiteY3" fmla="*/ 522195 h 522195"/>
                  <a:gd name="connsiteX4" fmla="*/ 0 w 33214"/>
                  <a:gd name="connsiteY4" fmla="*/ 505591 h 522195"/>
                  <a:gd name="connsiteX5" fmla="*/ 0 w 33214"/>
                  <a:gd name="connsiteY5" fmla="*/ 16604 h 522195"/>
                  <a:gd name="connsiteX6" fmla="*/ 16607 w 33214"/>
                  <a:gd name="connsiteY6" fmla="*/ 0 h 52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14" h="522195">
                    <a:moveTo>
                      <a:pt x="16607" y="0"/>
                    </a:moveTo>
                    <a:cubicBezTo>
                      <a:pt x="25779" y="0"/>
                      <a:pt x="33215" y="7434"/>
                      <a:pt x="33215" y="16604"/>
                    </a:cubicBezTo>
                    <a:lnTo>
                      <a:pt x="33215" y="505591"/>
                    </a:lnTo>
                    <a:cubicBezTo>
                      <a:pt x="33215" y="514761"/>
                      <a:pt x="25779" y="522195"/>
                      <a:pt x="16607" y="522195"/>
                    </a:cubicBezTo>
                    <a:cubicBezTo>
                      <a:pt x="7435" y="522195"/>
                      <a:pt x="0" y="514762"/>
                      <a:pt x="0" y="505591"/>
                    </a:cubicBezTo>
                    <a:lnTo>
                      <a:pt x="0" y="16604"/>
                    </a:lnTo>
                    <a:cubicBezTo>
                      <a:pt x="0" y="7434"/>
                      <a:pt x="7435" y="0"/>
                      <a:pt x="16607" y="0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14" name="Freeform 213">
                <a:extLst>
                  <a:ext uri="{FF2B5EF4-FFF2-40B4-BE49-F238E27FC236}">
                    <a16:creationId xmlns:a16="http://schemas.microsoft.com/office/drawing/2014/main" id="{E26268E6-3D78-2043-9024-8A9D7C358B74}"/>
                  </a:ext>
                </a:extLst>
              </p:cNvPr>
              <p:cNvSpPr/>
              <p:nvPr/>
            </p:nvSpPr>
            <p:spPr>
              <a:xfrm>
                <a:off x="5860194" y="1264111"/>
                <a:ext cx="2347441" cy="4727153"/>
              </a:xfrm>
              <a:custGeom>
                <a:avLst/>
                <a:gdLst>
                  <a:gd name="connsiteX0" fmla="*/ 405633 w 2347441"/>
                  <a:gd name="connsiteY0" fmla="*/ 0 h 4727153"/>
                  <a:gd name="connsiteX1" fmla="*/ 0 w 2347441"/>
                  <a:gd name="connsiteY1" fmla="*/ 405552 h 4727153"/>
                  <a:gd name="connsiteX2" fmla="*/ 0 w 2347441"/>
                  <a:gd name="connsiteY2" fmla="*/ 4321602 h 4727153"/>
                  <a:gd name="connsiteX3" fmla="*/ 405633 w 2347441"/>
                  <a:gd name="connsiteY3" fmla="*/ 4727154 h 4727153"/>
                  <a:gd name="connsiteX4" fmla="*/ 1941808 w 2347441"/>
                  <a:gd name="connsiteY4" fmla="*/ 4727154 h 4727153"/>
                  <a:gd name="connsiteX5" fmla="*/ 2347441 w 2347441"/>
                  <a:gd name="connsiteY5" fmla="*/ 4321602 h 4727153"/>
                  <a:gd name="connsiteX6" fmla="*/ 2347441 w 2347441"/>
                  <a:gd name="connsiteY6" fmla="*/ 405552 h 4727153"/>
                  <a:gd name="connsiteX7" fmla="*/ 1941808 w 2347441"/>
                  <a:gd name="connsiteY7" fmla="*/ 0 h 4727153"/>
                  <a:gd name="connsiteX8" fmla="*/ 405633 w 2347441"/>
                  <a:gd name="connsiteY8" fmla="*/ 112907 h 4727153"/>
                  <a:gd name="connsiteX9" fmla="*/ 545550 w 2347441"/>
                  <a:gd name="connsiteY9" fmla="*/ 112907 h 4727153"/>
                  <a:gd name="connsiteX10" fmla="*/ 611979 w 2347441"/>
                  <a:gd name="connsiteY10" fmla="*/ 179738 h 4727153"/>
                  <a:gd name="connsiteX11" fmla="*/ 620698 w 2347441"/>
                  <a:gd name="connsiteY11" fmla="*/ 229550 h 4727153"/>
                  <a:gd name="connsiteX12" fmla="*/ 747733 w 2347441"/>
                  <a:gd name="connsiteY12" fmla="*/ 356581 h 4727153"/>
                  <a:gd name="connsiteX13" fmla="*/ 749404 w 2347441"/>
                  <a:gd name="connsiteY13" fmla="*/ 356571 h 4727153"/>
                  <a:gd name="connsiteX14" fmla="*/ 1588903 w 2347441"/>
                  <a:gd name="connsiteY14" fmla="*/ 356571 h 4727153"/>
                  <a:gd name="connsiteX15" fmla="*/ 1716363 w 2347441"/>
                  <a:gd name="connsiteY15" fmla="*/ 229966 h 4727153"/>
                  <a:gd name="connsiteX16" fmla="*/ 1716364 w 2347441"/>
                  <a:gd name="connsiteY16" fmla="*/ 229550 h 4727153"/>
                  <a:gd name="connsiteX17" fmla="*/ 1726328 w 2347441"/>
                  <a:gd name="connsiteY17" fmla="*/ 179738 h 4727153"/>
                  <a:gd name="connsiteX18" fmla="*/ 1792758 w 2347441"/>
                  <a:gd name="connsiteY18" fmla="*/ 112907 h 4727153"/>
                  <a:gd name="connsiteX19" fmla="*/ 1941808 w 2347441"/>
                  <a:gd name="connsiteY19" fmla="*/ 112907 h 4727153"/>
                  <a:gd name="connsiteX20" fmla="*/ 2234916 w 2347441"/>
                  <a:gd name="connsiteY20" fmla="*/ 400976 h 4727153"/>
                  <a:gd name="connsiteX21" fmla="*/ 2234927 w 2347441"/>
                  <a:gd name="connsiteY21" fmla="*/ 403477 h 4727153"/>
                  <a:gd name="connsiteX22" fmla="*/ 2234927 w 2347441"/>
                  <a:gd name="connsiteY22" fmla="*/ 4319526 h 4727153"/>
                  <a:gd name="connsiteX23" fmla="*/ 1944310 w 2347441"/>
                  <a:gd name="connsiteY23" fmla="*/ 4610107 h 4727153"/>
                  <a:gd name="connsiteX24" fmla="*/ 1941808 w 2347441"/>
                  <a:gd name="connsiteY24" fmla="*/ 4610096 h 4727153"/>
                  <a:gd name="connsiteX25" fmla="*/ 405633 w 2347441"/>
                  <a:gd name="connsiteY25" fmla="*/ 4610096 h 4727153"/>
                  <a:gd name="connsiteX26" fmla="*/ 112525 w 2347441"/>
                  <a:gd name="connsiteY26" fmla="*/ 4322027 h 4727153"/>
                  <a:gd name="connsiteX27" fmla="*/ 112514 w 2347441"/>
                  <a:gd name="connsiteY27" fmla="*/ 4319526 h 4727153"/>
                  <a:gd name="connsiteX28" fmla="*/ 112514 w 2347441"/>
                  <a:gd name="connsiteY28" fmla="*/ 405552 h 4727153"/>
                  <a:gd name="connsiteX29" fmla="*/ 403131 w 2347441"/>
                  <a:gd name="connsiteY29" fmla="*/ 114972 h 4727153"/>
                  <a:gd name="connsiteX30" fmla="*/ 405633 w 2347441"/>
                  <a:gd name="connsiteY30" fmla="*/ 114983 h 472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347441" h="4727153">
                    <a:moveTo>
                      <a:pt x="405633" y="0"/>
                    </a:moveTo>
                    <a:cubicBezTo>
                      <a:pt x="181703" y="229"/>
                      <a:pt x="229" y="181667"/>
                      <a:pt x="0" y="405552"/>
                    </a:cubicBezTo>
                    <a:lnTo>
                      <a:pt x="0" y="4321602"/>
                    </a:lnTo>
                    <a:cubicBezTo>
                      <a:pt x="229" y="4545487"/>
                      <a:pt x="181703" y="4726925"/>
                      <a:pt x="405633" y="4727154"/>
                    </a:cubicBezTo>
                    <a:lnTo>
                      <a:pt x="1941808" y="4727154"/>
                    </a:lnTo>
                    <a:cubicBezTo>
                      <a:pt x="2165738" y="4726925"/>
                      <a:pt x="2347212" y="4545487"/>
                      <a:pt x="2347441" y="4321602"/>
                    </a:cubicBezTo>
                    <a:lnTo>
                      <a:pt x="2347441" y="405552"/>
                    </a:lnTo>
                    <a:cubicBezTo>
                      <a:pt x="2347212" y="181667"/>
                      <a:pt x="2165738" y="229"/>
                      <a:pt x="1941808" y="0"/>
                    </a:cubicBezTo>
                    <a:close/>
                    <a:moveTo>
                      <a:pt x="405633" y="112907"/>
                    </a:moveTo>
                    <a:lnTo>
                      <a:pt x="545550" y="112907"/>
                    </a:lnTo>
                    <a:cubicBezTo>
                      <a:pt x="575593" y="125626"/>
                      <a:pt x="599445" y="149622"/>
                      <a:pt x="611979" y="179738"/>
                    </a:cubicBezTo>
                    <a:cubicBezTo>
                      <a:pt x="618079" y="195622"/>
                      <a:pt x="621040" y="212539"/>
                      <a:pt x="620698" y="229550"/>
                    </a:cubicBezTo>
                    <a:cubicBezTo>
                      <a:pt x="620692" y="299702"/>
                      <a:pt x="677567" y="356575"/>
                      <a:pt x="747733" y="356581"/>
                    </a:cubicBezTo>
                    <a:cubicBezTo>
                      <a:pt x="748290" y="356581"/>
                      <a:pt x="748847" y="356578"/>
                      <a:pt x="749404" y="356571"/>
                    </a:cubicBezTo>
                    <a:lnTo>
                      <a:pt x="1588903" y="356571"/>
                    </a:lnTo>
                    <a:cubicBezTo>
                      <a:pt x="1659068" y="356800"/>
                      <a:pt x="1716134" y="300117"/>
                      <a:pt x="1716363" y="229966"/>
                    </a:cubicBezTo>
                    <a:cubicBezTo>
                      <a:pt x="1716364" y="229827"/>
                      <a:pt x="1716364" y="229689"/>
                      <a:pt x="1716364" y="229550"/>
                    </a:cubicBezTo>
                    <a:cubicBezTo>
                      <a:pt x="1716418" y="212457"/>
                      <a:pt x="1719802" y="195537"/>
                      <a:pt x="1726328" y="179738"/>
                    </a:cubicBezTo>
                    <a:cubicBezTo>
                      <a:pt x="1738862" y="149623"/>
                      <a:pt x="1762715" y="125626"/>
                      <a:pt x="1792758" y="112907"/>
                    </a:cubicBezTo>
                    <a:lnTo>
                      <a:pt x="1941808" y="112907"/>
                    </a:lnTo>
                    <a:cubicBezTo>
                      <a:pt x="2102311" y="111532"/>
                      <a:pt x="2233540" y="240504"/>
                      <a:pt x="2234916" y="400976"/>
                    </a:cubicBezTo>
                    <a:cubicBezTo>
                      <a:pt x="2234923" y="401809"/>
                      <a:pt x="2234927" y="402643"/>
                      <a:pt x="2234927" y="403477"/>
                    </a:cubicBezTo>
                    <a:lnTo>
                      <a:pt x="2234927" y="4319526"/>
                    </a:lnTo>
                    <a:cubicBezTo>
                      <a:pt x="2234933" y="4480003"/>
                      <a:pt x="2104819" y="4610101"/>
                      <a:pt x="1944310" y="4610107"/>
                    </a:cubicBezTo>
                    <a:cubicBezTo>
                      <a:pt x="1943476" y="4610107"/>
                      <a:pt x="1942642" y="4610103"/>
                      <a:pt x="1941808" y="4610096"/>
                    </a:cubicBezTo>
                    <a:lnTo>
                      <a:pt x="405633" y="4610096"/>
                    </a:lnTo>
                    <a:cubicBezTo>
                      <a:pt x="245130" y="4611471"/>
                      <a:pt x="113901" y="4482499"/>
                      <a:pt x="112525" y="4322027"/>
                    </a:cubicBezTo>
                    <a:cubicBezTo>
                      <a:pt x="112518" y="4321194"/>
                      <a:pt x="112514" y="4320360"/>
                      <a:pt x="112514" y="4319526"/>
                    </a:cubicBezTo>
                    <a:lnTo>
                      <a:pt x="112514" y="405552"/>
                    </a:lnTo>
                    <a:cubicBezTo>
                      <a:pt x="112509" y="245075"/>
                      <a:pt x="242622" y="114978"/>
                      <a:pt x="403131" y="114972"/>
                    </a:cubicBezTo>
                    <a:cubicBezTo>
                      <a:pt x="403965" y="114972"/>
                      <a:pt x="404799" y="114975"/>
                      <a:pt x="405633" y="114983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9F00325F-2739-184E-9991-9DA215AEA820}"/>
              </a:ext>
            </a:extLst>
          </p:cNvPr>
          <p:cNvGrpSpPr>
            <a:grpSpLocks noChangeAspect="1"/>
          </p:cNvGrpSpPr>
          <p:nvPr/>
        </p:nvGrpSpPr>
        <p:grpSpPr>
          <a:xfrm>
            <a:off x="8328156" y="2784466"/>
            <a:ext cx="1640600" cy="3228709"/>
            <a:chOff x="5671255" y="2235602"/>
            <a:chExt cx="1640600" cy="3228709"/>
          </a:xfrm>
        </p:grpSpPr>
        <p:grpSp>
          <p:nvGrpSpPr>
            <p:cNvPr id="167" name="Graphic 20">
              <a:extLst>
                <a:ext uri="{FF2B5EF4-FFF2-40B4-BE49-F238E27FC236}">
                  <a16:creationId xmlns:a16="http://schemas.microsoft.com/office/drawing/2014/main" id="{E87C3938-E2EA-0747-B9F2-CB46962B69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55034" y="2286000"/>
              <a:ext cx="1473042" cy="3125244"/>
              <a:chOff x="8699668" y="2260948"/>
              <a:chExt cx="1473042" cy="3125244"/>
            </a:xfrm>
          </p:grpSpPr>
          <p:sp>
            <p:nvSpPr>
              <p:cNvPr id="168" name="Rounded Rectangle 167">
                <a:extLst>
                  <a:ext uri="{FF2B5EF4-FFF2-40B4-BE49-F238E27FC236}">
                    <a16:creationId xmlns:a16="http://schemas.microsoft.com/office/drawing/2014/main" id="{C47371F8-ADCB-C845-8CBC-DB883AE93F0E}"/>
                  </a:ext>
                </a:extLst>
              </p:cNvPr>
              <p:cNvSpPr/>
              <p:nvPr/>
            </p:nvSpPr>
            <p:spPr>
              <a:xfrm>
                <a:off x="8699668" y="2260948"/>
                <a:ext cx="1473042" cy="3125244"/>
              </a:xfrm>
              <a:prstGeom prst="roundRect">
                <a:avLst>
                  <a:gd name="adj" fmla="val 10289"/>
                </a:avLst>
              </a:prstGeom>
              <a:solidFill>
                <a:srgbClr val="E2EBF2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9" name="Freeform 168">
                <a:extLst>
                  <a:ext uri="{FF2B5EF4-FFF2-40B4-BE49-F238E27FC236}">
                    <a16:creationId xmlns:a16="http://schemas.microsoft.com/office/drawing/2014/main" id="{79EAED9B-CA71-1946-9857-353A5403B59A}"/>
                  </a:ext>
                </a:extLst>
              </p:cNvPr>
              <p:cNvSpPr/>
              <p:nvPr/>
            </p:nvSpPr>
            <p:spPr>
              <a:xfrm>
                <a:off x="8779388" y="2650151"/>
                <a:ext cx="154681" cy="24938"/>
              </a:xfrm>
              <a:custGeom>
                <a:avLst/>
                <a:gdLst>
                  <a:gd name="connsiteX0" fmla="*/ 0 w 154681"/>
                  <a:gd name="connsiteY0" fmla="*/ 0 h 24938"/>
                  <a:gd name="connsiteX1" fmla="*/ 154681 w 154681"/>
                  <a:gd name="connsiteY1" fmla="*/ 0 h 24938"/>
                  <a:gd name="connsiteX2" fmla="*/ 154681 w 154681"/>
                  <a:gd name="connsiteY2" fmla="*/ 24939 h 24938"/>
                  <a:gd name="connsiteX3" fmla="*/ 0 w 154681"/>
                  <a:gd name="connsiteY3" fmla="*/ 24939 h 24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81" h="24938">
                    <a:moveTo>
                      <a:pt x="0" y="0"/>
                    </a:moveTo>
                    <a:lnTo>
                      <a:pt x="154681" y="0"/>
                    </a:lnTo>
                    <a:lnTo>
                      <a:pt x="154681" y="24939"/>
                    </a:lnTo>
                    <a:lnTo>
                      <a:pt x="0" y="24939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0" name="Freeform 169">
                <a:extLst>
                  <a:ext uri="{FF2B5EF4-FFF2-40B4-BE49-F238E27FC236}">
                    <a16:creationId xmlns:a16="http://schemas.microsoft.com/office/drawing/2014/main" id="{84D20F56-F73F-504B-B2C6-F3DD5DFB1DD2}"/>
                  </a:ext>
                </a:extLst>
              </p:cNvPr>
              <p:cNvSpPr/>
              <p:nvPr/>
            </p:nvSpPr>
            <p:spPr>
              <a:xfrm>
                <a:off x="8779388" y="2602677"/>
                <a:ext cx="154681" cy="24938"/>
              </a:xfrm>
              <a:custGeom>
                <a:avLst/>
                <a:gdLst>
                  <a:gd name="connsiteX0" fmla="*/ 0 w 154681"/>
                  <a:gd name="connsiteY0" fmla="*/ 0 h 24938"/>
                  <a:gd name="connsiteX1" fmla="*/ 154681 w 154681"/>
                  <a:gd name="connsiteY1" fmla="*/ 0 h 24938"/>
                  <a:gd name="connsiteX2" fmla="*/ 154681 w 154681"/>
                  <a:gd name="connsiteY2" fmla="*/ 24939 h 24938"/>
                  <a:gd name="connsiteX3" fmla="*/ 0 w 154681"/>
                  <a:gd name="connsiteY3" fmla="*/ 24939 h 24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81" h="24938">
                    <a:moveTo>
                      <a:pt x="0" y="0"/>
                    </a:moveTo>
                    <a:lnTo>
                      <a:pt x="154681" y="0"/>
                    </a:lnTo>
                    <a:lnTo>
                      <a:pt x="154681" y="24939"/>
                    </a:lnTo>
                    <a:lnTo>
                      <a:pt x="0" y="24939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1" name="Freeform 170">
                <a:extLst>
                  <a:ext uri="{FF2B5EF4-FFF2-40B4-BE49-F238E27FC236}">
                    <a16:creationId xmlns:a16="http://schemas.microsoft.com/office/drawing/2014/main" id="{964BEA56-E1B6-0F46-9DD6-05CBD4AAC162}"/>
                  </a:ext>
                </a:extLst>
              </p:cNvPr>
              <p:cNvSpPr/>
              <p:nvPr/>
            </p:nvSpPr>
            <p:spPr>
              <a:xfrm>
                <a:off x="8779388" y="2554902"/>
                <a:ext cx="154681" cy="24938"/>
              </a:xfrm>
              <a:custGeom>
                <a:avLst/>
                <a:gdLst>
                  <a:gd name="connsiteX0" fmla="*/ 0 w 154681"/>
                  <a:gd name="connsiteY0" fmla="*/ 0 h 24938"/>
                  <a:gd name="connsiteX1" fmla="*/ 154681 w 154681"/>
                  <a:gd name="connsiteY1" fmla="*/ 0 h 24938"/>
                  <a:gd name="connsiteX2" fmla="*/ 154681 w 154681"/>
                  <a:gd name="connsiteY2" fmla="*/ 24939 h 24938"/>
                  <a:gd name="connsiteX3" fmla="*/ 0 w 154681"/>
                  <a:gd name="connsiteY3" fmla="*/ 24939 h 24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81" h="24938">
                    <a:moveTo>
                      <a:pt x="0" y="0"/>
                    </a:moveTo>
                    <a:lnTo>
                      <a:pt x="154681" y="0"/>
                    </a:lnTo>
                    <a:lnTo>
                      <a:pt x="154681" y="24939"/>
                    </a:lnTo>
                    <a:lnTo>
                      <a:pt x="0" y="24939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2" name="Freeform 171">
                <a:extLst>
                  <a:ext uri="{FF2B5EF4-FFF2-40B4-BE49-F238E27FC236}">
                    <a16:creationId xmlns:a16="http://schemas.microsoft.com/office/drawing/2014/main" id="{959E7340-19CD-2F47-815E-A3C9CAFF6570}"/>
                  </a:ext>
                </a:extLst>
              </p:cNvPr>
              <p:cNvSpPr/>
              <p:nvPr/>
            </p:nvSpPr>
            <p:spPr>
              <a:xfrm>
                <a:off x="8975011" y="2658564"/>
                <a:ext cx="922247" cy="931452"/>
              </a:xfrm>
              <a:custGeom>
                <a:avLst/>
                <a:gdLst>
                  <a:gd name="connsiteX0" fmla="*/ 461178 w 922247"/>
                  <a:gd name="connsiteY0" fmla="*/ 931453 h 931452"/>
                  <a:gd name="connsiteX1" fmla="*/ 0 w 922247"/>
                  <a:gd name="connsiteY1" fmla="*/ 465836 h 931452"/>
                  <a:gd name="connsiteX2" fmla="*/ 209523 w 922247"/>
                  <a:gd name="connsiteY2" fmla="*/ 75418 h 931452"/>
                  <a:gd name="connsiteX3" fmla="*/ 250722 w 922247"/>
                  <a:gd name="connsiteY3" fmla="*/ 84281 h 931452"/>
                  <a:gd name="connsiteX4" fmla="*/ 241947 w 922247"/>
                  <a:gd name="connsiteY4" fmla="*/ 125896 h 931452"/>
                  <a:gd name="connsiteX5" fmla="*/ 124780 w 922247"/>
                  <a:gd name="connsiteY5" fmla="*/ 687206 h 931452"/>
                  <a:gd name="connsiteX6" fmla="*/ 680478 w 922247"/>
                  <a:gd name="connsiteY6" fmla="*/ 805556 h 931452"/>
                  <a:gd name="connsiteX7" fmla="*/ 797644 w 922247"/>
                  <a:gd name="connsiteY7" fmla="*/ 244246 h 931452"/>
                  <a:gd name="connsiteX8" fmla="*/ 461178 w 922247"/>
                  <a:gd name="connsiteY8" fmla="*/ 60094 h 931452"/>
                  <a:gd name="connsiteX9" fmla="*/ 431432 w 922247"/>
                  <a:gd name="connsiteY9" fmla="*/ 30047 h 931452"/>
                  <a:gd name="connsiteX10" fmla="*/ 461178 w 922247"/>
                  <a:gd name="connsiteY10" fmla="*/ 0 h 931452"/>
                  <a:gd name="connsiteX11" fmla="*/ 922248 w 922247"/>
                  <a:gd name="connsiteY11" fmla="*/ 465726 h 931452"/>
                  <a:gd name="connsiteX12" fmla="*/ 461178 w 922247"/>
                  <a:gd name="connsiteY12" fmla="*/ 931453 h 931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22247" h="931452">
                    <a:moveTo>
                      <a:pt x="461178" y="931453"/>
                    </a:moveTo>
                    <a:cubicBezTo>
                      <a:pt x="206536" y="931513"/>
                      <a:pt x="60" y="723049"/>
                      <a:pt x="0" y="465836"/>
                    </a:cubicBezTo>
                    <a:cubicBezTo>
                      <a:pt x="-37" y="308275"/>
                      <a:pt x="78797" y="161378"/>
                      <a:pt x="209523" y="75418"/>
                    </a:cubicBezTo>
                    <a:cubicBezTo>
                      <a:pt x="223323" y="66374"/>
                      <a:pt x="241769" y="70342"/>
                      <a:pt x="250722" y="84281"/>
                    </a:cubicBezTo>
                    <a:cubicBezTo>
                      <a:pt x="259676" y="98221"/>
                      <a:pt x="255747" y="116852"/>
                      <a:pt x="241947" y="125896"/>
                    </a:cubicBezTo>
                    <a:cubicBezTo>
                      <a:pt x="56141" y="248216"/>
                      <a:pt x="3683" y="499523"/>
                      <a:pt x="124780" y="687206"/>
                    </a:cubicBezTo>
                    <a:cubicBezTo>
                      <a:pt x="245877" y="874889"/>
                      <a:pt x="494671" y="927876"/>
                      <a:pt x="680478" y="805556"/>
                    </a:cubicBezTo>
                    <a:cubicBezTo>
                      <a:pt x="866284" y="683236"/>
                      <a:pt x="918741" y="431929"/>
                      <a:pt x="797644" y="244246"/>
                    </a:cubicBezTo>
                    <a:cubicBezTo>
                      <a:pt x="723517" y="129359"/>
                      <a:pt x="596940" y="60082"/>
                      <a:pt x="461178" y="60094"/>
                    </a:cubicBezTo>
                    <a:cubicBezTo>
                      <a:pt x="444750" y="60094"/>
                      <a:pt x="431432" y="46641"/>
                      <a:pt x="431432" y="30047"/>
                    </a:cubicBezTo>
                    <a:cubicBezTo>
                      <a:pt x="431432" y="13452"/>
                      <a:pt x="444750" y="0"/>
                      <a:pt x="461178" y="0"/>
                    </a:cubicBezTo>
                    <a:cubicBezTo>
                      <a:pt x="715820" y="0"/>
                      <a:pt x="922248" y="208513"/>
                      <a:pt x="922248" y="465726"/>
                    </a:cubicBezTo>
                    <a:cubicBezTo>
                      <a:pt x="922248" y="722940"/>
                      <a:pt x="715820" y="931453"/>
                      <a:pt x="461178" y="931453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3" name="Freeform 172">
                <a:extLst>
                  <a:ext uri="{FF2B5EF4-FFF2-40B4-BE49-F238E27FC236}">
                    <a16:creationId xmlns:a16="http://schemas.microsoft.com/office/drawing/2014/main" id="{F8443DEE-7F30-A548-8717-65C7C8AED9F6}"/>
                  </a:ext>
                </a:extLst>
              </p:cNvPr>
              <p:cNvSpPr/>
              <p:nvPr/>
            </p:nvSpPr>
            <p:spPr>
              <a:xfrm>
                <a:off x="9079716" y="2763428"/>
                <a:ext cx="713429" cy="721425"/>
              </a:xfrm>
              <a:custGeom>
                <a:avLst/>
                <a:gdLst>
                  <a:gd name="connsiteX0" fmla="*/ 356473 w 713429"/>
                  <a:gd name="connsiteY0" fmla="*/ 721425 h 721425"/>
                  <a:gd name="connsiteX1" fmla="*/ 0 w 713429"/>
                  <a:gd name="connsiteY1" fmla="*/ 360374 h 721425"/>
                  <a:gd name="connsiteX2" fmla="*/ 50977 w 713429"/>
                  <a:gd name="connsiteY2" fmla="*/ 175173 h 721425"/>
                  <a:gd name="connsiteX3" fmla="*/ 89815 w 713429"/>
                  <a:gd name="connsiteY3" fmla="*/ 158844 h 721425"/>
                  <a:gd name="connsiteX4" fmla="*/ 105981 w 713429"/>
                  <a:gd name="connsiteY4" fmla="*/ 198074 h 721425"/>
                  <a:gd name="connsiteX5" fmla="*/ 101844 w 713429"/>
                  <a:gd name="connsiteY5" fmla="*/ 205220 h 721425"/>
                  <a:gd name="connsiteX6" fmla="*/ 202680 w 713429"/>
                  <a:gd name="connsiteY6" fmla="*/ 617759 h 721425"/>
                  <a:gd name="connsiteX7" fmla="*/ 611094 w 713429"/>
                  <a:gd name="connsiteY7" fmla="*/ 515905 h 721425"/>
                  <a:gd name="connsiteX8" fmla="*/ 510257 w 713429"/>
                  <a:gd name="connsiteY8" fmla="*/ 103366 h 721425"/>
                  <a:gd name="connsiteX9" fmla="*/ 356473 w 713429"/>
                  <a:gd name="connsiteY9" fmla="*/ 60094 h 721425"/>
                  <a:gd name="connsiteX10" fmla="*/ 326726 w 713429"/>
                  <a:gd name="connsiteY10" fmla="*/ 30047 h 721425"/>
                  <a:gd name="connsiteX11" fmla="*/ 356473 w 713429"/>
                  <a:gd name="connsiteY11" fmla="*/ 0 h 721425"/>
                  <a:gd name="connsiteX12" fmla="*/ 713430 w 713429"/>
                  <a:gd name="connsiteY12" fmla="*/ 360562 h 721425"/>
                  <a:gd name="connsiteX13" fmla="*/ 356473 w 713429"/>
                  <a:gd name="connsiteY13" fmla="*/ 721125 h 721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3429" h="721425">
                    <a:moveTo>
                      <a:pt x="356473" y="721425"/>
                    </a:moveTo>
                    <a:cubicBezTo>
                      <a:pt x="159331" y="721155"/>
                      <a:pt x="-267" y="559507"/>
                      <a:pt x="0" y="360374"/>
                    </a:cubicBezTo>
                    <a:cubicBezTo>
                      <a:pt x="88" y="295118"/>
                      <a:pt x="17706" y="231110"/>
                      <a:pt x="50977" y="175173"/>
                    </a:cubicBezTo>
                    <a:cubicBezTo>
                      <a:pt x="57238" y="159831"/>
                      <a:pt x="74626" y="152520"/>
                      <a:pt x="89815" y="158844"/>
                    </a:cubicBezTo>
                    <a:cubicBezTo>
                      <a:pt x="105004" y="165168"/>
                      <a:pt x="112241" y="182732"/>
                      <a:pt x="105981" y="198074"/>
                    </a:cubicBezTo>
                    <a:cubicBezTo>
                      <a:pt x="104935" y="200638"/>
                      <a:pt x="103542" y="203042"/>
                      <a:pt x="101844" y="205220"/>
                    </a:cubicBezTo>
                    <a:cubicBezTo>
                      <a:pt x="16908" y="347266"/>
                      <a:pt x="62054" y="531966"/>
                      <a:pt x="202680" y="617759"/>
                    </a:cubicBezTo>
                    <a:cubicBezTo>
                      <a:pt x="343305" y="703552"/>
                      <a:pt x="526158" y="657950"/>
                      <a:pt x="611094" y="515905"/>
                    </a:cubicBezTo>
                    <a:cubicBezTo>
                      <a:pt x="696029" y="373859"/>
                      <a:pt x="650883" y="189159"/>
                      <a:pt x="510257" y="103366"/>
                    </a:cubicBezTo>
                    <a:cubicBezTo>
                      <a:pt x="463857" y="75057"/>
                      <a:pt x="410680" y="60095"/>
                      <a:pt x="356473" y="60094"/>
                    </a:cubicBezTo>
                    <a:cubicBezTo>
                      <a:pt x="340044" y="60094"/>
                      <a:pt x="326726" y="46641"/>
                      <a:pt x="326726" y="30047"/>
                    </a:cubicBezTo>
                    <a:cubicBezTo>
                      <a:pt x="326726" y="13452"/>
                      <a:pt x="340044" y="0"/>
                      <a:pt x="356473" y="0"/>
                    </a:cubicBezTo>
                    <a:cubicBezTo>
                      <a:pt x="553615" y="0"/>
                      <a:pt x="713430" y="161429"/>
                      <a:pt x="713430" y="360562"/>
                    </a:cubicBezTo>
                    <a:cubicBezTo>
                      <a:pt x="713430" y="559695"/>
                      <a:pt x="553615" y="721125"/>
                      <a:pt x="356473" y="721125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4" name="Freeform 173">
                <a:extLst>
                  <a:ext uri="{FF2B5EF4-FFF2-40B4-BE49-F238E27FC236}">
                    <a16:creationId xmlns:a16="http://schemas.microsoft.com/office/drawing/2014/main" id="{0E0CC1A2-48E9-0C4A-81A5-BFB1C7CC55E3}"/>
                  </a:ext>
                </a:extLst>
              </p:cNvPr>
              <p:cNvSpPr/>
              <p:nvPr/>
            </p:nvSpPr>
            <p:spPr>
              <a:xfrm>
                <a:off x="9192991" y="2878955"/>
                <a:ext cx="495920" cy="490968"/>
              </a:xfrm>
              <a:custGeom>
                <a:avLst/>
                <a:gdLst>
                  <a:gd name="connsiteX0" fmla="*/ 243198 w 495920"/>
                  <a:gd name="connsiteY0" fmla="*/ 490818 h 490968"/>
                  <a:gd name="connsiteX1" fmla="*/ 0 w 495920"/>
                  <a:gd name="connsiteY1" fmla="*/ 246108 h 490968"/>
                  <a:gd name="connsiteX2" fmla="*/ 87029 w 495920"/>
                  <a:gd name="connsiteY2" fmla="*/ 57543 h 490968"/>
                  <a:gd name="connsiteX3" fmla="*/ 128972 w 495920"/>
                  <a:gd name="connsiteY3" fmla="*/ 61148 h 490968"/>
                  <a:gd name="connsiteX4" fmla="*/ 125402 w 495920"/>
                  <a:gd name="connsiteY4" fmla="*/ 103514 h 490968"/>
                  <a:gd name="connsiteX5" fmla="*/ 102559 w 495920"/>
                  <a:gd name="connsiteY5" fmla="*/ 364677 h 490968"/>
                  <a:gd name="connsiteX6" fmla="*/ 361110 w 495920"/>
                  <a:gd name="connsiteY6" fmla="*/ 387751 h 490968"/>
                  <a:gd name="connsiteX7" fmla="*/ 383953 w 495920"/>
                  <a:gd name="connsiteY7" fmla="*/ 126588 h 490968"/>
                  <a:gd name="connsiteX8" fmla="*/ 244388 w 495920"/>
                  <a:gd name="connsiteY8" fmla="*/ 60247 h 490968"/>
                  <a:gd name="connsiteX9" fmla="*/ 214641 w 495920"/>
                  <a:gd name="connsiteY9" fmla="*/ 30200 h 490968"/>
                  <a:gd name="connsiteX10" fmla="*/ 244388 w 495920"/>
                  <a:gd name="connsiteY10" fmla="*/ 153 h 490968"/>
                  <a:gd name="connsiteX11" fmla="*/ 495769 w 495920"/>
                  <a:gd name="connsiteY11" fmla="*/ 236899 h 490968"/>
                  <a:gd name="connsiteX12" fmla="*/ 261390 w 495920"/>
                  <a:gd name="connsiteY12" fmla="*/ 490818 h 490968"/>
                  <a:gd name="connsiteX13" fmla="*/ 244388 w 495920"/>
                  <a:gd name="connsiteY13" fmla="*/ 490818 h 49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95920" h="490968">
                    <a:moveTo>
                      <a:pt x="243198" y="490818"/>
                    </a:moveTo>
                    <a:cubicBezTo>
                      <a:pt x="109142" y="491079"/>
                      <a:pt x="259" y="381519"/>
                      <a:pt x="0" y="246108"/>
                    </a:cubicBezTo>
                    <a:cubicBezTo>
                      <a:pt x="-138" y="173320"/>
                      <a:pt x="31748" y="104233"/>
                      <a:pt x="87029" y="57543"/>
                    </a:cubicBezTo>
                    <a:cubicBezTo>
                      <a:pt x="99597" y="46839"/>
                      <a:pt x="118375" y="48454"/>
                      <a:pt x="128972" y="61148"/>
                    </a:cubicBezTo>
                    <a:cubicBezTo>
                      <a:pt x="139568" y="73843"/>
                      <a:pt x="137970" y="92811"/>
                      <a:pt x="125402" y="103514"/>
                    </a:cubicBezTo>
                    <a:cubicBezTo>
                      <a:pt x="47697" y="169261"/>
                      <a:pt x="37470" y="286187"/>
                      <a:pt x="102559" y="364677"/>
                    </a:cubicBezTo>
                    <a:cubicBezTo>
                      <a:pt x="167648" y="443167"/>
                      <a:pt x="283405" y="453497"/>
                      <a:pt x="361110" y="387751"/>
                    </a:cubicBezTo>
                    <a:cubicBezTo>
                      <a:pt x="438815" y="322004"/>
                      <a:pt x="449042" y="205078"/>
                      <a:pt x="383953" y="126588"/>
                    </a:cubicBezTo>
                    <a:cubicBezTo>
                      <a:pt x="349335" y="84843"/>
                      <a:pt x="298298" y="60583"/>
                      <a:pt x="244388" y="60247"/>
                    </a:cubicBezTo>
                    <a:cubicBezTo>
                      <a:pt x="227959" y="60247"/>
                      <a:pt x="214641" y="46794"/>
                      <a:pt x="214641" y="30200"/>
                    </a:cubicBezTo>
                    <a:cubicBezTo>
                      <a:pt x="214641" y="13606"/>
                      <a:pt x="227959" y="153"/>
                      <a:pt x="244388" y="153"/>
                    </a:cubicBezTo>
                    <a:cubicBezTo>
                      <a:pt x="378527" y="-4589"/>
                      <a:pt x="491074" y="101405"/>
                      <a:pt x="495769" y="236899"/>
                    </a:cubicBezTo>
                    <a:cubicBezTo>
                      <a:pt x="500464" y="372392"/>
                      <a:pt x="395529" y="486076"/>
                      <a:pt x="261390" y="490818"/>
                    </a:cubicBezTo>
                    <a:cubicBezTo>
                      <a:pt x="255724" y="491019"/>
                      <a:pt x="250054" y="491019"/>
                      <a:pt x="244388" y="490818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5" name="Freeform 174">
                <a:extLst>
                  <a:ext uri="{FF2B5EF4-FFF2-40B4-BE49-F238E27FC236}">
                    <a16:creationId xmlns:a16="http://schemas.microsoft.com/office/drawing/2014/main" id="{C33CF94E-7E89-1D4F-89B6-21F4EDE7C453}"/>
                  </a:ext>
                </a:extLst>
              </p:cNvPr>
              <p:cNvSpPr/>
              <p:nvPr/>
            </p:nvSpPr>
            <p:spPr>
              <a:xfrm>
                <a:off x="8827280" y="3825584"/>
                <a:ext cx="213579" cy="215736"/>
              </a:xfrm>
              <a:custGeom>
                <a:avLst/>
                <a:gdLst>
                  <a:gd name="connsiteX0" fmla="*/ 213579 w 213579"/>
                  <a:gd name="connsiteY0" fmla="*/ 107568 h 215736"/>
                  <a:gd name="connsiteX1" fmla="*/ 107087 w 213579"/>
                  <a:gd name="connsiteY1" fmla="*/ 215737 h 215736"/>
                  <a:gd name="connsiteX2" fmla="*/ 0 w 213579"/>
                  <a:gd name="connsiteY2" fmla="*/ 108169 h 215736"/>
                  <a:gd name="connsiteX3" fmla="*/ 106492 w 213579"/>
                  <a:gd name="connsiteY3" fmla="*/ 1 h 215736"/>
                  <a:gd name="connsiteX4" fmla="*/ 106789 w 213579"/>
                  <a:gd name="connsiteY4" fmla="*/ 0 h 215736"/>
                  <a:gd name="connsiteX5" fmla="*/ 213578 w 213579"/>
                  <a:gd name="connsiteY5" fmla="*/ 107267 h 215736"/>
                  <a:gd name="connsiteX6" fmla="*/ 213579 w 213579"/>
                  <a:gd name="connsiteY6" fmla="*/ 107568 h 21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3579" h="215736">
                    <a:moveTo>
                      <a:pt x="213579" y="107568"/>
                    </a:moveTo>
                    <a:cubicBezTo>
                      <a:pt x="213743" y="167142"/>
                      <a:pt x="166065" y="215571"/>
                      <a:pt x="107087" y="215737"/>
                    </a:cubicBezTo>
                    <a:cubicBezTo>
                      <a:pt x="48109" y="215903"/>
                      <a:pt x="165" y="167743"/>
                      <a:pt x="0" y="108169"/>
                    </a:cubicBezTo>
                    <a:cubicBezTo>
                      <a:pt x="-164" y="48596"/>
                      <a:pt x="47514" y="167"/>
                      <a:pt x="106492" y="1"/>
                    </a:cubicBezTo>
                    <a:cubicBezTo>
                      <a:pt x="106591" y="1"/>
                      <a:pt x="106690" y="0"/>
                      <a:pt x="106789" y="0"/>
                    </a:cubicBezTo>
                    <a:cubicBezTo>
                      <a:pt x="165603" y="-166"/>
                      <a:pt x="213414" y="47860"/>
                      <a:pt x="213578" y="107267"/>
                    </a:cubicBezTo>
                    <a:cubicBezTo>
                      <a:pt x="213579" y="107368"/>
                      <a:pt x="213579" y="107468"/>
                      <a:pt x="213579" y="107568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6" name="Freeform 175">
                <a:extLst>
                  <a:ext uri="{FF2B5EF4-FFF2-40B4-BE49-F238E27FC236}">
                    <a16:creationId xmlns:a16="http://schemas.microsoft.com/office/drawing/2014/main" id="{491601C1-C7BC-F440-94DF-A189D35B5880}"/>
                  </a:ext>
                </a:extLst>
              </p:cNvPr>
              <p:cNvSpPr/>
              <p:nvPr/>
            </p:nvSpPr>
            <p:spPr>
              <a:xfrm>
                <a:off x="9115225" y="3825584"/>
                <a:ext cx="929278" cy="215135"/>
              </a:xfrm>
              <a:custGeom>
                <a:avLst/>
                <a:gdLst>
                  <a:gd name="connsiteX0" fmla="*/ 822786 w 929278"/>
                  <a:gd name="connsiteY0" fmla="*/ 0 h 215135"/>
                  <a:gd name="connsiteX1" fmla="*/ 106492 w 929278"/>
                  <a:gd name="connsiteY1" fmla="*/ 0 h 215135"/>
                  <a:gd name="connsiteX2" fmla="*/ 0 w 929278"/>
                  <a:gd name="connsiteY2" fmla="*/ 107568 h 215135"/>
                  <a:gd name="connsiteX3" fmla="*/ 106492 w 929278"/>
                  <a:gd name="connsiteY3" fmla="*/ 215136 h 215135"/>
                  <a:gd name="connsiteX4" fmla="*/ 822786 w 929278"/>
                  <a:gd name="connsiteY4" fmla="*/ 215136 h 215135"/>
                  <a:gd name="connsiteX5" fmla="*/ 929278 w 929278"/>
                  <a:gd name="connsiteY5" fmla="*/ 107568 h 215135"/>
                  <a:gd name="connsiteX6" fmla="*/ 822786 w 929278"/>
                  <a:gd name="connsiteY6" fmla="*/ 0 h 215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9278" h="215135">
                    <a:moveTo>
                      <a:pt x="822786" y="0"/>
                    </a:moveTo>
                    <a:lnTo>
                      <a:pt x="106492" y="0"/>
                    </a:lnTo>
                    <a:cubicBezTo>
                      <a:pt x="47678" y="0"/>
                      <a:pt x="0" y="48160"/>
                      <a:pt x="0" y="107568"/>
                    </a:cubicBezTo>
                    <a:cubicBezTo>
                      <a:pt x="0" y="166976"/>
                      <a:pt x="47678" y="215136"/>
                      <a:pt x="106492" y="215136"/>
                    </a:cubicBezTo>
                    <a:lnTo>
                      <a:pt x="822786" y="215136"/>
                    </a:lnTo>
                    <a:cubicBezTo>
                      <a:pt x="881600" y="215136"/>
                      <a:pt x="929278" y="166976"/>
                      <a:pt x="929278" y="107568"/>
                    </a:cubicBezTo>
                    <a:cubicBezTo>
                      <a:pt x="929278" y="48160"/>
                      <a:pt x="881600" y="0"/>
                      <a:pt x="822786" y="0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7" name="Freeform 176">
                <a:extLst>
                  <a:ext uri="{FF2B5EF4-FFF2-40B4-BE49-F238E27FC236}">
                    <a16:creationId xmlns:a16="http://schemas.microsoft.com/office/drawing/2014/main" id="{B73F8043-F4FC-6842-878E-FF705235814F}"/>
                  </a:ext>
                </a:extLst>
              </p:cNvPr>
              <p:cNvSpPr/>
              <p:nvPr/>
            </p:nvSpPr>
            <p:spPr>
              <a:xfrm>
                <a:off x="8827280" y="4118540"/>
                <a:ext cx="213579" cy="215736"/>
              </a:xfrm>
              <a:custGeom>
                <a:avLst/>
                <a:gdLst>
                  <a:gd name="connsiteX0" fmla="*/ 213579 w 213579"/>
                  <a:gd name="connsiteY0" fmla="*/ 107568 h 215736"/>
                  <a:gd name="connsiteX1" fmla="*/ 107087 w 213579"/>
                  <a:gd name="connsiteY1" fmla="*/ 215737 h 215736"/>
                  <a:gd name="connsiteX2" fmla="*/ 0 w 213579"/>
                  <a:gd name="connsiteY2" fmla="*/ 108169 h 215736"/>
                  <a:gd name="connsiteX3" fmla="*/ 106492 w 213579"/>
                  <a:gd name="connsiteY3" fmla="*/ 1 h 215736"/>
                  <a:gd name="connsiteX4" fmla="*/ 106789 w 213579"/>
                  <a:gd name="connsiteY4" fmla="*/ 0 h 215736"/>
                  <a:gd name="connsiteX5" fmla="*/ 213578 w 213579"/>
                  <a:gd name="connsiteY5" fmla="*/ 107267 h 215736"/>
                  <a:gd name="connsiteX6" fmla="*/ 213579 w 213579"/>
                  <a:gd name="connsiteY6" fmla="*/ 107568 h 21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3579" h="215736">
                    <a:moveTo>
                      <a:pt x="213579" y="107568"/>
                    </a:moveTo>
                    <a:cubicBezTo>
                      <a:pt x="213743" y="167142"/>
                      <a:pt x="166065" y="215571"/>
                      <a:pt x="107087" y="215737"/>
                    </a:cubicBezTo>
                    <a:cubicBezTo>
                      <a:pt x="48109" y="215903"/>
                      <a:pt x="165" y="167743"/>
                      <a:pt x="0" y="108169"/>
                    </a:cubicBezTo>
                    <a:cubicBezTo>
                      <a:pt x="-164" y="48596"/>
                      <a:pt x="47514" y="167"/>
                      <a:pt x="106492" y="1"/>
                    </a:cubicBezTo>
                    <a:cubicBezTo>
                      <a:pt x="106591" y="1"/>
                      <a:pt x="106690" y="0"/>
                      <a:pt x="106789" y="0"/>
                    </a:cubicBezTo>
                    <a:cubicBezTo>
                      <a:pt x="165603" y="-166"/>
                      <a:pt x="213414" y="47860"/>
                      <a:pt x="213578" y="107267"/>
                    </a:cubicBezTo>
                    <a:cubicBezTo>
                      <a:pt x="213579" y="107368"/>
                      <a:pt x="213579" y="107468"/>
                      <a:pt x="213579" y="107568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8" name="Freeform 177">
                <a:extLst>
                  <a:ext uri="{FF2B5EF4-FFF2-40B4-BE49-F238E27FC236}">
                    <a16:creationId xmlns:a16="http://schemas.microsoft.com/office/drawing/2014/main" id="{1FAD815C-A9F2-144A-A761-A3C863B4DB4F}"/>
                  </a:ext>
                </a:extLst>
              </p:cNvPr>
              <p:cNvSpPr/>
              <p:nvPr/>
            </p:nvSpPr>
            <p:spPr>
              <a:xfrm>
                <a:off x="9115225" y="4118541"/>
                <a:ext cx="929278" cy="215135"/>
              </a:xfrm>
              <a:custGeom>
                <a:avLst/>
                <a:gdLst>
                  <a:gd name="connsiteX0" fmla="*/ 822786 w 929278"/>
                  <a:gd name="connsiteY0" fmla="*/ 0 h 215135"/>
                  <a:gd name="connsiteX1" fmla="*/ 106492 w 929278"/>
                  <a:gd name="connsiteY1" fmla="*/ 0 h 215135"/>
                  <a:gd name="connsiteX2" fmla="*/ 0 w 929278"/>
                  <a:gd name="connsiteY2" fmla="*/ 107568 h 215135"/>
                  <a:gd name="connsiteX3" fmla="*/ 106492 w 929278"/>
                  <a:gd name="connsiteY3" fmla="*/ 215136 h 215135"/>
                  <a:gd name="connsiteX4" fmla="*/ 822786 w 929278"/>
                  <a:gd name="connsiteY4" fmla="*/ 215136 h 215135"/>
                  <a:gd name="connsiteX5" fmla="*/ 929278 w 929278"/>
                  <a:gd name="connsiteY5" fmla="*/ 107568 h 215135"/>
                  <a:gd name="connsiteX6" fmla="*/ 822786 w 929278"/>
                  <a:gd name="connsiteY6" fmla="*/ 0 h 215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9278" h="215135">
                    <a:moveTo>
                      <a:pt x="822786" y="0"/>
                    </a:moveTo>
                    <a:lnTo>
                      <a:pt x="106492" y="0"/>
                    </a:lnTo>
                    <a:cubicBezTo>
                      <a:pt x="47678" y="0"/>
                      <a:pt x="0" y="48160"/>
                      <a:pt x="0" y="107568"/>
                    </a:cubicBezTo>
                    <a:cubicBezTo>
                      <a:pt x="0" y="166976"/>
                      <a:pt x="47678" y="215136"/>
                      <a:pt x="106492" y="215136"/>
                    </a:cubicBezTo>
                    <a:lnTo>
                      <a:pt x="822786" y="215136"/>
                    </a:lnTo>
                    <a:cubicBezTo>
                      <a:pt x="881600" y="215136"/>
                      <a:pt x="929278" y="166976"/>
                      <a:pt x="929278" y="107568"/>
                    </a:cubicBezTo>
                    <a:cubicBezTo>
                      <a:pt x="929278" y="48160"/>
                      <a:pt x="881600" y="0"/>
                      <a:pt x="822786" y="0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9" name="Freeform 178">
                <a:extLst>
                  <a:ext uri="{FF2B5EF4-FFF2-40B4-BE49-F238E27FC236}">
                    <a16:creationId xmlns:a16="http://schemas.microsoft.com/office/drawing/2014/main" id="{CD3EAB2E-700B-4A45-8F26-099F7E151807}"/>
                  </a:ext>
                </a:extLst>
              </p:cNvPr>
              <p:cNvSpPr/>
              <p:nvPr/>
            </p:nvSpPr>
            <p:spPr>
              <a:xfrm>
                <a:off x="8827573" y="4440943"/>
                <a:ext cx="1217232" cy="178179"/>
              </a:xfrm>
              <a:custGeom>
                <a:avLst/>
                <a:gdLst>
                  <a:gd name="connsiteX0" fmla="*/ 1217228 w 1217232"/>
                  <a:gd name="connsiteY0" fmla="*/ 41766 h 178179"/>
                  <a:gd name="connsiteX1" fmla="*/ 1177076 w 1217232"/>
                  <a:gd name="connsiteY1" fmla="*/ 4 h 178179"/>
                  <a:gd name="connsiteX2" fmla="*/ 1176178 w 1217232"/>
                  <a:gd name="connsiteY2" fmla="*/ 1 h 178179"/>
                  <a:gd name="connsiteX3" fmla="*/ 41054 w 1217232"/>
                  <a:gd name="connsiteY3" fmla="*/ 1 h 178179"/>
                  <a:gd name="connsiteX4" fmla="*/ 1 w 1217232"/>
                  <a:gd name="connsiteY4" fmla="*/ 40859 h 178179"/>
                  <a:gd name="connsiteX5" fmla="*/ 4 w 1217232"/>
                  <a:gd name="connsiteY5" fmla="*/ 41766 h 178179"/>
                  <a:gd name="connsiteX6" fmla="*/ 4 w 1217232"/>
                  <a:gd name="connsiteY6" fmla="*/ 178179 h 178179"/>
                  <a:gd name="connsiteX7" fmla="*/ 1217228 w 1217232"/>
                  <a:gd name="connsiteY7" fmla="*/ 178179 h 178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7232" h="178179">
                    <a:moveTo>
                      <a:pt x="1217228" y="41766"/>
                    </a:moveTo>
                    <a:cubicBezTo>
                      <a:pt x="1217557" y="19034"/>
                      <a:pt x="1199580" y="337"/>
                      <a:pt x="1177076" y="4"/>
                    </a:cubicBezTo>
                    <a:cubicBezTo>
                      <a:pt x="1176777" y="0"/>
                      <a:pt x="1176477" y="-1"/>
                      <a:pt x="1176178" y="1"/>
                    </a:cubicBezTo>
                    <a:lnTo>
                      <a:pt x="41054" y="1"/>
                    </a:lnTo>
                    <a:cubicBezTo>
                      <a:pt x="18548" y="-167"/>
                      <a:pt x="168" y="18126"/>
                      <a:pt x="1" y="40859"/>
                    </a:cubicBezTo>
                    <a:cubicBezTo>
                      <a:pt x="-1" y="41162"/>
                      <a:pt x="0" y="41464"/>
                      <a:pt x="4" y="41766"/>
                    </a:cubicBezTo>
                    <a:lnTo>
                      <a:pt x="4" y="178179"/>
                    </a:lnTo>
                    <a:lnTo>
                      <a:pt x="1217228" y="178179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0" name="Freeform 179">
                <a:extLst>
                  <a:ext uri="{FF2B5EF4-FFF2-40B4-BE49-F238E27FC236}">
                    <a16:creationId xmlns:a16="http://schemas.microsoft.com/office/drawing/2014/main" id="{61441539-16C2-B54E-84F1-A817FFABB85E}"/>
                  </a:ext>
                </a:extLst>
              </p:cNvPr>
              <p:cNvSpPr/>
              <p:nvPr/>
            </p:nvSpPr>
            <p:spPr>
              <a:xfrm>
                <a:off x="8827577" y="4619122"/>
                <a:ext cx="1217223" cy="566082"/>
              </a:xfrm>
              <a:custGeom>
                <a:avLst/>
                <a:gdLst>
                  <a:gd name="connsiteX0" fmla="*/ 0 w 1217223"/>
                  <a:gd name="connsiteY0" fmla="*/ 0 h 566082"/>
                  <a:gd name="connsiteX1" fmla="*/ 0 w 1217223"/>
                  <a:gd name="connsiteY1" fmla="*/ 524618 h 566082"/>
                  <a:gd name="connsiteX2" fmla="*/ 41050 w 1217223"/>
                  <a:gd name="connsiteY2" fmla="*/ 566083 h 566082"/>
                  <a:gd name="connsiteX3" fmla="*/ 1176174 w 1217223"/>
                  <a:gd name="connsiteY3" fmla="*/ 566083 h 566082"/>
                  <a:gd name="connsiteX4" fmla="*/ 1217224 w 1217223"/>
                  <a:gd name="connsiteY4" fmla="*/ 524618 h 566082"/>
                  <a:gd name="connsiteX5" fmla="*/ 1217224 w 1217223"/>
                  <a:gd name="connsiteY5" fmla="*/ 0 h 56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7223" h="566082">
                    <a:moveTo>
                      <a:pt x="0" y="0"/>
                    </a:moveTo>
                    <a:lnTo>
                      <a:pt x="0" y="524618"/>
                    </a:lnTo>
                    <a:cubicBezTo>
                      <a:pt x="0" y="547518"/>
                      <a:pt x="18379" y="566083"/>
                      <a:pt x="41050" y="566083"/>
                    </a:cubicBezTo>
                    <a:lnTo>
                      <a:pt x="1176174" y="566083"/>
                    </a:lnTo>
                    <a:cubicBezTo>
                      <a:pt x="1198845" y="566083"/>
                      <a:pt x="1217224" y="547518"/>
                      <a:pt x="1217224" y="524618"/>
                    </a:cubicBezTo>
                    <a:lnTo>
                      <a:pt x="1217224" y="0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1" name="Freeform 180">
                <a:extLst>
                  <a:ext uri="{FF2B5EF4-FFF2-40B4-BE49-F238E27FC236}">
                    <a16:creationId xmlns:a16="http://schemas.microsoft.com/office/drawing/2014/main" id="{CE394F87-4104-7B47-9894-9CAA18B69D19}"/>
                  </a:ext>
                </a:extLst>
              </p:cNvPr>
              <p:cNvSpPr/>
              <p:nvPr/>
            </p:nvSpPr>
            <p:spPr>
              <a:xfrm>
                <a:off x="9711641" y="4208682"/>
                <a:ext cx="249274" cy="30046"/>
              </a:xfrm>
              <a:custGeom>
                <a:avLst/>
                <a:gdLst>
                  <a:gd name="connsiteX0" fmla="*/ 0 w 249274"/>
                  <a:gd name="connsiteY0" fmla="*/ 0 h 30046"/>
                  <a:gd name="connsiteX1" fmla="*/ 249275 w 249274"/>
                  <a:gd name="connsiteY1" fmla="*/ 0 h 30046"/>
                  <a:gd name="connsiteX2" fmla="*/ 249275 w 249274"/>
                  <a:gd name="connsiteY2" fmla="*/ 30047 h 30046"/>
                  <a:gd name="connsiteX3" fmla="*/ 0 w 249274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274" h="30046">
                    <a:moveTo>
                      <a:pt x="0" y="0"/>
                    </a:moveTo>
                    <a:lnTo>
                      <a:pt x="249275" y="0"/>
                    </a:lnTo>
                    <a:lnTo>
                      <a:pt x="249275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2" name="Freeform 181">
                <a:extLst>
                  <a:ext uri="{FF2B5EF4-FFF2-40B4-BE49-F238E27FC236}">
                    <a16:creationId xmlns:a16="http://schemas.microsoft.com/office/drawing/2014/main" id="{562C24A9-AB8D-DF49-917A-9786FEF5E000}"/>
                  </a:ext>
                </a:extLst>
              </p:cNvPr>
              <p:cNvSpPr/>
              <p:nvPr/>
            </p:nvSpPr>
            <p:spPr>
              <a:xfrm>
                <a:off x="9539409" y="4208682"/>
                <a:ext cx="126719" cy="30046"/>
              </a:xfrm>
              <a:custGeom>
                <a:avLst/>
                <a:gdLst>
                  <a:gd name="connsiteX0" fmla="*/ 0 w 126719"/>
                  <a:gd name="connsiteY0" fmla="*/ 0 h 30046"/>
                  <a:gd name="connsiteX1" fmla="*/ 126720 w 126719"/>
                  <a:gd name="connsiteY1" fmla="*/ 0 h 30046"/>
                  <a:gd name="connsiteX2" fmla="*/ 126720 w 126719"/>
                  <a:gd name="connsiteY2" fmla="*/ 30047 h 30046"/>
                  <a:gd name="connsiteX3" fmla="*/ 0 w 126719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719" h="30046">
                    <a:moveTo>
                      <a:pt x="0" y="0"/>
                    </a:moveTo>
                    <a:lnTo>
                      <a:pt x="126720" y="0"/>
                    </a:lnTo>
                    <a:lnTo>
                      <a:pt x="126720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3" name="Freeform 182">
                <a:extLst>
                  <a:ext uri="{FF2B5EF4-FFF2-40B4-BE49-F238E27FC236}">
                    <a16:creationId xmlns:a16="http://schemas.microsoft.com/office/drawing/2014/main" id="{34AF4348-C612-7741-B911-26C07CBCA7DB}"/>
                  </a:ext>
                </a:extLst>
              </p:cNvPr>
              <p:cNvSpPr/>
              <p:nvPr/>
            </p:nvSpPr>
            <p:spPr>
              <a:xfrm>
                <a:off x="9198812" y="4208682"/>
                <a:ext cx="296869" cy="30046"/>
              </a:xfrm>
              <a:custGeom>
                <a:avLst/>
                <a:gdLst>
                  <a:gd name="connsiteX0" fmla="*/ 0 w 296869"/>
                  <a:gd name="connsiteY0" fmla="*/ 0 h 30046"/>
                  <a:gd name="connsiteX1" fmla="*/ 296869 w 296869"/>
                  <a:gd name="connsiteY1" fmla="*/ 0 h 30046"/>
                  <a:gd name="connsiteX2" fmla="*/ 296869 w 296869"/>
                  <a:gd name="connsiteY2" fmla="*/ 30047 h 30046"/>
                  <a:gd name="connsiteX3" fmla="*/ 0 w 296869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869" h="30046">
                    <a:moveTo>
                      <a:pt x="0" y="0"/>
                    </a:moveTo>
                    <a:lnTo>
                      <a:pt x="296869" y="0"/>
                    </a:lnTo>
                    <a:lnTo>
                      <a:pt x="296869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4" name="Freeform 183">
                <a:extLst>
                  <a:ext uri="{FF2B5EF4-FFF2-40B4-BE49-F238E27FC236}">
                    <a16:creationId xmlns:a16="http://schemas.microsoft.com/office/drawing/2014/main" id="{870098DD-0DF8-1141-BF34-0A8BBFB2CE34}"/>
                  </a:ext>
                </a:extLst>
              </p:cNvPr>
              <p:cNvSpPr/>
              <p:nvPr/>
            </p:nvSpPr>
            <p:spPr>
              <a:xfrm>
                <a:off x="9648281" y="3918128"/>
                <a:ext cx="212686" cy="30046"/>
              </a:xfrm>
              <a:custGeom>
                <a:avLst/>
                <a:gdLst>
                  <a:gd name="connsiteX0" fmla="*/ 0 w 212686"/>
                  <a:gd name="connsiteY0" fmla="*/ 0 h 30046"/>
                  <a:gd name="connsiteX1" fmla="*/ 212687 w 212686"/>
                  <a:gd name="connsiteY1" fmla="*/ 0 h 30046"/>
                  <a:gd name="connsiteX2" fmla="*/ 212687 w 212686"/>
                  <a:gd name="connsiteY2" fmla="*/ 30047 h 30046"/>
                  <a:gd name="connsiteX3" fmla="*/ 0 w 212686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686" h="30046">
                    <a:moveTo>
                      <a:pt x="0" y="0"/>
                    </a:moveTo>
                    <a:lnTo>
                      <a:pt x="212687" y="0"/>
                    </a:lnTo>
                    <a:lnTo>
                      <a:pt x="212687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5" name="Freeform 184">
                <a:extLst>
                  <a:ext uri="{FF2B5EF4-FFF2-40B4-BE49-F238E27FC236}">
                    <a16:creationId xmlns:a16="http://schemas.microsoft.com/office/drawing/2014/main" id="{B4D3708F-5A66-FD47-BA89-047BCBCBDA3A}"/>
                  </a:ext>
                </a:extLst>
              </p:cNvPr>
              <p:cNvSpPr/>
              <p:nvPr/>
            </p:nvSpPr>
            <p:spPr>
              <a:xfrm>
                <a:off x="9198812" y="3918128"/>
                <a:ext cx="403956" cy="30046"/>
              </a:xfrm>
              <a:custGeom>
                <a:avLst/>
                <a:gdLst>
                  <a:gd name="connsiteX0" fmla="*/ 0 w 403956"/>
                  <a:gd name="connsiteY0" fmla="*/ 0 h 30046"/>
                  <a:gd name="connsiteX1" fmla="*/ 403956 w 403956"/>
                  <a:gd name="connsiteY1" fmla="*/ 0 h 30046"/>
                  <a:gd name="connsiteX2" fmla="*/ 403956 w 403956"/>
                  <a:gd name="connsiteY2" fmla="*/ 30047 h 30046"/>
                  <a:gd name="connsiteX3" fmla="*/ 0 w 403956"/>
                  <a:gd name="connsiteY3" fmla="*/ 30047 h 3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956" h="30046">
                    <a:moveTo>
                      <a:pt x="0" y="0"/>
                    </a:moveTo>
                    <a:lnTo>
                      <a:pt x="403956" y="0"/>
                    </a:lnTo>
                    <a:lnTo>
                      <a:pt x="403956" y="30047"/>
                    </a:lnTo>
                    <a:lnTo>
                      <a:pt x="0" y="30047"/>
                    </a:lnTo>
                    <a:close/>
                  </a:path>
                </a:pathLst>
              </a:custGeom>
              <a:solidFill>
                <a:srgbClr val="FFFFFF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6" name="Freeform 185">
                <a:extLst>
                  <a:ext uri="{FF2B5EF4-FFF2-40B4-BE49-F238E27FC236}">
                    <a16:creationId xmlns:a16="http://schemas.microsoft.com/office/drawing/2014/main" id="{6625C6B6-43BD-1A4C-A548-FEFCBF23B4B0}"/>
                  </a:ext>
                </a:extLst>
              </p:cNvPr>
              <p:cNvSpPr/>
              <p:nvPr/>
            </p:nvSpPr>
            <p:spPr>
              <a:xfrm>
                <a:off x="9006948" y="4770558"/>
                <a:ext cx="833494" cy="291154"/>
              </a:xfrm>
              <a:custGeom>
                <a:avLst/>
                <a:gdLst>
                  <a:gd name="connsiteX0" fmla="*/ 16955 w 833494"/>
                  <a:gd name="connsiteY0" fmla="*/ 291154 h 291154"/>
                  <a:gd name="connsiteX1" fmla="*/ 0 w 833494"/>
                  <a:gd name="connsiteY1" fmla="*/ 266516 h 291154"/>
                  <a:gd name="connsiteX2" fmla="*/ 41050 w 833494"/>
                  <a:gd name="connsiteY2" fmla="*/ 237370 h 291154"/>
                  <a:gd name="connsiteX3" fmla="*/ 41050 w 833494"/>
                  <a:gd name="connsiteY3" fmla="*/ 170967 h 291154"/>
                  <a:gd name="connsiteX4" fmla="*/ 129099 w 833494"/>
                  <a:gd name="connsiteY4" fmla="*/ 170967 h 291154"/>
                  <a:gd name="connsiteX5" fmla="*/ 238269 w 833494"/>
                  <a:gd name="connsiteY5" fmla="*/ 24939 h 291154"/>
                  <a:gd name="connsiteX6" fmla="*/ 326616 w 833494"/>
                  <a:gd name="connsiteY6" fmla="*/ 24939 h 291154"/>
                  <a:gd name="connsiteX7" fmla="*/ 449171 w 833494"/>
                  <a:gd name="connsiteY7" fmla="*/ 89840 h 291154"/>
                  <a:gd name="connsiteX8" fmla="*/ 449171 w 833494"/>
                  <a:gd name="connsiteY8" fmla="*/ 144225 h 291154"/>
                  <a:gd name="connsiteX9" fmla="*/ 524429 w 833494"/>
                  <a:gd name="connsiteY9" fmla="*/ 144225 h 291154"/>
                  <a:gd name="connsiteX10" fmla="*/ 595226 w 833494"/>
                  <a:gd name="connsiteY10" fmla="*/ 39061 h 291154"/>
                  <a:gd name="connsiteX11" fmla="*/ 700528 w 833494"/>
                  <a:gd name="connsiteY11" fmla="*/ 36056 h 291154"/>
                  <a:gd name="connsiteX12" fmla="*/ 825463 w 833494"/>
                  <a:gd name="connsiteY12" fmla="*/ 0 h 291154"/>
                  <a:gd name="connsiteX13" fmla="*/ 833495 w 833494"/>
                  <a:gd name="connsiteY13" fmla="*/ 29145 h 291154"/>
                  <a:gd name="connsiteX14" fmla="*/ 703503 w 833494"/>
                  <a:gd name="connsiteY14" fmla="*/ 66103 h 291154"/>
                  <a:gd name="connsiteX15" fmla="*/ 611289 w 833494"/>
                  <a:gd name="connsiteY15" fmla="*/ 68807 h 291154"/>
                  <a:gd name="connsiteX16" fmla="*/ 540195 w 833494"/>
                  <a:gd name="connsiteY16" fmla="*/ 174272 h 291154"/>
                  <a:gd name="connsiteX17" fmla="*/ 419425 w 833494"/>
                  <a:gd name="connsiteY17" fmla="*/ 174272 h 291154"/>
                  <a:gd name="connsiteX18" fmla="*/ 419425 w 833494"/>
                  <a:gd name="connsiteY18" fmla="*/ 107868 h 291154"/>
                  <a:gd name="connsiteX19" fmla="*/ 319179 w 833494"/>
                  <a:gd name="connsiteY19" fmla="*/ 54986 h 291154"/>
                  <a:gd name="connsiteX20" fmla="*/ 252845 w 833494"/>
                  <a:gd name="connsiteY20" fmla="*/ 54986 h 291154"/>
                  <a:gd name="connsiteX21" fmla="*/ 143973 w 833494"/>
                  <a:gd name="connsiteY21" fmla="*/ 201014 h 291154"/>
                  <a:gd name="connsiteX22" fmla="*/ 70796 w 833494"/>
                  <a:gd name="connsiteY22" fmla="*/ 201014 h 291154"/>
                  <a:gd name="connsiteX23" fmla="*/ 70796 w 833494"/>
                  <a:gd name="connsiteY23" fmla="*/ 252694 h 291154"/>
                  <a:gd name="connsiteX24" fmla="*/ 16955 w 833494"/>
                  <a:gd name="connsiteY24" fmla="*/ 291154 h 291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33494" h="291154">
                    <a:moveTo>
                      <a:pt x="16955" y="291154"/>
                    </a:moveTo>
                    <a:lnTo>
                      <a:pt x="0" y="266516"/>
                    </a:lnTo>
                    <a:lnTo>
                      <a:pt x="41050" y="237370"/>
                    </a:lnTo>
                    <a:lnTo>
                      <a:pt x="41050" y="170967"/>
                    </a:lnTo>
                    <a:lnTo>
                      <a:pt x="129099" y="170967"/>
                    </a:lnTo>
                    <a:lnTo>
                      <a:pt x="238269" y="24939"/>
                    </a:lnTo>
                    <a:lnTo>
                      <a:pt x="326616" y="24939"/>
                    </a:lnTo>
                    <a:lnTo>
                      <a:pt x="449171" y="89840"/>
                    </a:lnTo>
                    <a:lnTo>
                      <a:pt x="449171" y="144225"/>
                    </a:lnTo>
                    <a:lnTo>
                      <a:pt x="524429" y="144225"/>
                    </a:lnTo>
                    <a:lnTo>
                      <a:pt x="595226" y="39061"/>
                    </a:lnTo>
                    <a:lnTo>
                      <a:pt x="700528" y="36056"/>
                    </a:lnTo>
                    <a:lnTo>
                      <a:pt x="825463" y="0"/>
                    </a:lnTo>
                    <a:lnTo>
                      <a:pt x="833495" y="29145"/>
                    </a:lnTo>
                    <a:lnTo>
                      <a:pt x="703503" y="66103"/>
                    </a:lnTo>
                    <a:lnTo>
                      <a:pt x="611289" y="68807"/>
                    </a:lnTo>
                    <a:lnTo>
                      <a:pt x="540195" y="174272"/>
                    </a:lnTo>
                    <a:lnTo>
                      <a:pt x="419425" y="174272"/>
                    </a:lnTo>
                    <a:lnTo>
                      <a:pt x="419425" y="107868"/>
                    </a:lnTo>
                    <a:lnTo>
                      <a:pt x="319179" y="54986"/>
                    </a:lnTo>
                    <a:lnTo>
                      <a:pt x="252845" y="54986"/>
                    </a:lnTo>
                    <a:lnTo>
                      <a:pt x="143973" y="201014"/>
                    </a:lnTo>
                    <a:lnTo>
                      <a:pt x="70796" y="201014"/>
                    </a:lnTo>
                    <a:lnTo>
                      <a:pt x="70796" y="252694"/>
                    </a:lnTo>
                    <a:lnTo>
                      <a:pt x="16955" y="291154"/>
                    </a:ln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7" name="Freeform 186">
                <a:extLst>
                  <a:ext uri="{FF2B5EF4-FFF2-40B4-BE49-F238E27FC236}">
                    <a16:creationId xmlns:a16="http://schemas.microsoft.com/office/drawing/2014/main" id="{FA170305-C1EE-1A44-B5A9-364135A2DF53}"/>
                  </a:ext>
                </a:extLst>
              </p:cNvPr>
              <p:cNvSpPr/>
              <p:nvPr/>
            </p:nvSpPr>
            <p:spPr>
              <a:xfrm>
                <a:off x="8969170" y="5026557"/>
                <a:ext cx="69011" cy="69708"/>
              </a:xfrm>
              <a:custGeom>
                <a:avLst/>
                <a:gdLst>
                  <a:gd name="connsiteX0" fmla="*/ 69012 w 69011"/>
                  <a:gd name="connsiteY0" fmla="*/ 34854 h 69708"/>
                  <a:gd name="connsiteX1" fmla="*/ 34506 w 69011"/>
                  <a:gd name="connsiteY1" fmla="*/ 0 h 69708"/>
                  <a:gd name="connsiteX2" fmla="*/ 0 w 69011"/>
                  <a:gd name="connsiteY2" fmla="*/ 34854 h 69708"/>
                  <a:gd name="connsiteX3" fmla="*/ 34506 w 69011"/>
                  <a:gd name="connsiteY3" fmla="*/ 69709 h 69708"/>
                  <a:gd name="connsiteX4" fmla="*/ 69012 w 69011"/>
                  <a:gd name="connsiteY4" fmla="*/ 34854 h 69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11" h="69708">
                    <a:moveTo>
                      <a:pt x="69012" y="34854"/>
                    </a:moveTo>
                    <a:cubicBezTo>
                      <a:pt x="69012" y="15605"/>
                      <a:pt x="53563" y="0"/>
                      <a:pt x="34506" y="0"/>
                    </a:cubicBezTo>
                    <a:cubicBezTo>
                      <a:pt x="15449" y="0"/>
                      <a:pt x="0" y="15605"/>
                      <a:pt x="0" y="34854"/>
                    </a:cubicBezTo>
                    <a:cubicBezTo>
                      <a:pt x="0" y="54104"/>
                      <a:pt x="15449" y="69709"/>
                      <a:pt x="34506" y="69709"/>
                    </a:cubicBezTo>
                    <a:cubicBezTo>
                      <a:pt x="53563" y="69709"/>
                      <a:pt x="69012" y="54104"/>
                      <a:pt x="69012" y="34854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8" name="Freeform 187">
                <a:extLst>
                  <a:ext uri="{FF2B5EF4-FFF2-40B4-BE49-F238E27FC236}">
                    <a16:creationId xmlns:a16="http://schemas.microsoft.com/office/drawing/2014/main" id="{BA965225-F0BC-6A4F-BBC7-29BFB1237DE8}"/>
                  </a:ext>
                </a:extLst>
              </p:cNvPr>
              <p:cNvSpPr/>
              <p:nvPr/>
            </p:nvSpPr>
            <p:spPr>
              <a:xfrm>
                <a:off x="9826759" y="4741112"/>
                <a:ext cx="69011" cy="69708"/>
              </a:xfrm>
              <a:custGeom>
                <a:avLst/>
                <a:gdLst>
                  <a:gd name="connsiteX0" fmla="*/ 69012 w 69011"/>
                  <a:gd name="connsiteY0" fmla="*/ 34854 h 69708"/>
                  <a:gd name="connsiteX1" fmla="*/ 34506 w 69011"/>
                  <a:gd name="connsiteY1" fmla="*/ 69709 h 69708"/>
                  <a:gd name="connsiteX2" fmla="*/ 0 w 69011"/>
                  <a:gd name="connsiteY2" fmla="*/ 34854 h 69708"/>
                  <a:gd name="connsiteX3" fmla="*/ 34506 w 69011"/>
                  <a:gd name="connsiteY3" fmla="*/ 0 h 69708"/>
                  <a:gd name="connsiteX4" fmla="*/ 69012 w 69011"/>
                  <a:gd name="connsiteY4" fmla="*/ 34854 h 69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11" h="69708">
                    <a:moveTo>
                      <a:pt x="69012" y="34854"/>
                    </a:moveTo>
                    <a:cubicBezTo>
                      <a:pt x="69012" y="54104"/>
                      <a:pt x="53563" y="69709"/>
                      <a:pt x="34506" y="69709"/>
                    </a:cubicBezTo>
                    <a:cubicBezTo>
                      <a:pt x="15449" y="69709"/>
                      <a:pt x="0" y="54104"/>
                      <a:pt x="0" y="34854"/>
                    </a:cubicBezTo>
                    <a:cubicBezTo>
                      <a:pt x="0" y="15605"/>
                      <a:pt x="15449" y="0"/>
                      <a:pt x="34506" y="0"/>
                    </a:cubicBezTo>
                    <a:cubicBezTo>
                      <a:pt x="53563" y="0"/>
                      <a:pt x="69012" y="15605"/>
                      <a:pt x="69012" y="34854"/>
                    </a:cubicBezTo>
                    <a:close/>
                  </a:path>
                </a:pathLst>
              </a:custGeom>
              <a:solidFill>
                <a:srgbClr val="BCCAD3"/>
              </a:solidFill>
              <a:ln w="297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grpSp>
          <p:nvGrpSpPr>
            <p:cNvPr id="203" name="Graphic 2">
              <a:extLst>
                <a:ext uri="{FF2B5EF4-FFF2-40B4-BE49-F238E27FC236}">
                  <a16:creationId xmlns:a16="http://schemas.microsoft.com/office/drawing/2014/main" id="{D800F7B2-C91D-DA46-ACAD-8DB456AA0B6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71255" y="2235602"/>
              <a:ext cx="1640600" cy="3228709"/>
              <a:chOff x="5830883" y="1264111"/>
              <a:chExt cx="2402003" cy="4727153"/>
            </a:xfrm>
            <a:solidFill>
              <a:schemeClr val="tx2">
                <a:lumMod val="75000"/>
                <a:lumOff val="25000"/>
              </a:schemeClr>
            </a:solidFill>
          </p:grpSpPr>
          <p:sp>
            <p:nvSpPr>
              <p:cNvPr id="204" name="Freeform 203">
                <a:extLst>
                  <a:ext uri="{FF2B5EF4-FFF2-40B4-BE49-F238E27FC236}">
                    <a16:creationId xmlns:a16="http://schemas.microsoft.com/office/drawing/2014/main" id="{E751320F-220E-8A45-A58F-EF3C5449D16B}"/>
                  </a:ext>
                </a:extLst>
              </p:cNvPr>
              <p:cNvSpPr/>
              <p:nvPr/>
            </p:nvSpPr>
            <p:spPr>
              <a:xfrm>
                <a:off x="5830883" y="1941132"/>
                <a:ext cx="33220" cy="178503"/>
              </a:xfrm>
              <a:custGeom>
                <a:avLst/>
                <a:gdLst>
                  <a:gd name="connsiteX0" fmla="*/ 16613 w 33220"/>
                  <a:gd name="connsiteY0" fmla="*/ 5 h 178503"/>
                  <a:gd name="connsiteX1" fmla="*/ 33220 w 33220"/>
                  <a:gd name="connsiteY1" fmla="*/ 16609 h 178503"/>
                  <a:gd name="connsiteX2" fmla="*/ 33220 w 33220"/>
                  <a:gd name="connsiteY2" fmla="*/ 162309 h 178503"/>
                  <a:gd name="connsiteX3" fmla="*/ 17033 w 33220"/>
                  <a:gd name="connsiteY3" fmla="*/ 178504 h 178503"/>
                  <a:gd name="connsiteX4" fmla="*/ 16613 w 33220"/>
                  <a:gd name="connsiteY4" fmla="*/ 178498 h 178503"/>
                  <a:gd name="connsiteX5" fmla="*/ 11 w 33220"/>
                  <a:gd name="connsiteY5" fmla="*/ 162730 h 178503"/>
                  <a:gd name="connsiteX6" fmla="*/ 6 w 33220"/>
                  <a:gd name="connsiteY6" fmla="*/ 162309 h 178503"/>
                  <a:gd name="connsiteX7" fmla="*/ 6 w 33220"/>
                  <a:gd name="connsiteY7" fmla="*/ 16609 h 178503"/>
                  <a:gd name="connsiteX8" fmla="*/ 15772 w 33220"/>
                  <a:gd name="connsiteY8" fmla="*/ 5 h 178503"/>
                  <a:gd name="connsiteX9" fmla="*/ 16613 w 33220"/>
                  <a:gd name="connsiteY9" fmla="*/ 5 h 17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220" h="178503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09"/>
                    </a:cubicBezTo>
                    <a:lnTo>
                      <a:pt x="33220" y="162309"/>
                    </a:lnTo>
                    <a:cubicBezTo>
                      <a:pt x="33223" y="171250"/>
                      <a:pt x="25976" y="178501"/>
                      <a:pt x="17033" y="178504"/>
                    </a:cubicBezTo>
                    <a:cubicBezTo>
                      <a:pt x="16893" y="178504"/>
                      <a:pt x="16753" y="178502"/>
                      <a:pt x="16613" y="178498"/>
                    </a:cubicBezTo>
                    <a:cubicBezTo>
                      <a:pt x="7673" y="178728"/>
                      <a:pt x="240" y="171668"/>
                      <a:pt x="11" y="162730"/>
                    </a:cubicBezTo>
                    <a:cubicBezTo>
                      <a:pt x="7" y="162590"/>
                      <a:pt x="6" y="162450"/>
                      <a:pt x="6" y="162309"/>
                    </a:cubicBezTo>
                    <a:lnTo>
                      <a:pt x="6" y="16609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05" name="Freeform 204">
                <a:extLst>
                  <a:ext uri="{FF2B5EF4-FFF2-40B4-BE49-F238E27FC236}">
                    <a16:creationId xmlns:a16="http://schemas.microsoft.com/office/drawing/2014/main" id="{1043A6D3-6B46-2A4B-B631-F63ACE856A78}"/>
                  </a:ext>
                </a:extLst>
              </p:cNvPr>
              <p:cNvSpPr/>
              <p:nvPr/>
            </p:nvSpPr>
            <p:spPr>
              <a:xfrm>
                <a:off x="5830883" y="2265325"/>
                <a:ext cx="33220" cy="330430"/>
              </a:xfrm>
              <a:custGeom>
                <a:avLst/>
                <a:gdLst>
                  <a:gd name="connsiteX0" fmla="*/ 16613 w 33220"/>
                  <a:gd name="connsiteY0" fmla="*/ 5 h 330430"/>
                  <a:gd name="connsiteX1" fmla="*/ 33220 w 33220"/>
                  <a:gd name="connsiteY1" fmla="*/ 16609 h 330430"/>
                  <a:gd name="connsiteX2" fmla="*/ 33220 w 33220"/>
                  <a:gd name="connsiteY2" fmla="*/ 313821 h 330430"/>
                  <a:gd name="connsiteX3" fmla="*/ 16613 w 33220"/>
                  <a:gd name="connsiteY3" fmla="*/ 330425 h 330430"/>
                  <a:gd name="connsiteX4" fmla="*/ 6 w 33220"/>
                  <a:gd name="connsiteY4" fmla="*/ 314662 h 330430"/>
                  <a:gd name="connsiteX5" fmla="*/ 6 w 33220"/>
                  <a:gd name="connsiteY5" fmla="*/ 313821 h 330430"/>
                  <a:gd name="connsiteX6" fmla="*/ 6 w 33220"/>
                  <a:gd name="connsiteY6" fmla="*/ 16609 h 330430"/>
                  <a:gd name="connsiteX7" fmla="*/ 15772 w 33220"/>
                  <a:gd name="connsiteY7" fmla="*/ 5 h 330430"/>
                  <a:gd name="connsiteX8" fmla="*/ 16613 w 33220"/>
                  <a:gd name="connsiteY8" fmla="*/ 5 h 330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20" h="330430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09"/>
                    </a:cubicBezTo>
                    <a:lnTo>
                      <a:pt x="33220" y="313821"/>
                    </a:lnTo>
                    <a:cubicBezTo>
                      <a:pt x="33220" y="322991"/>
                      <a:pt x="25785" y="330425"/>
                      <a:pt x="16613" y="330425"/>
                    </a:cubicBezTo>
                    <a:cubicBezTo>
                      <a:pt x="7673" y="330657"/>
                      <a:pt x="238" y="323600"/>
                      <a:pt x="6" y="314662"/>
                    </a:cubicBezTo>
                    <a:cubicBezTo>
                      <a:pt x="-2" y="314382"/>
                      <a:pt x="-2" y="314101"/>
                      <a:pt x="6" y="313821"/>
                    </a:cubicBezTo>
                    <a:lnTo>
                      <a:pt x="6" y="16609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06" name="Freeform 205">
                <a:extLst>
                  <a:ext uri="{FF2B5EF4-FFF2-40B4-BE49-F238E27FC236}">
                    <a16:creationId xmlns:a16="http://schemas.microsoft.com/office/drawing/2014/main" id="{A7697309-6111-7040-BFC6-B0B1165883D2}"/>
                  </a:ext>
                </a:extLst>
              </p:cNvPr>
              <p:cNvSpPr/>
              <p:nvPr/>
            </p:nvSpPr>
            <p:spPr>
              <a:xfrm>
                <a:off x="5830883" y="2678349"/>
                <a:ext cx="33220" cy="330845"/>
              </a:xfrm>
              <a:custGeom>
                <a:avLst/>
                <a:gdLst>
                  <a:gd name="connsiteX0" fmla="*/ 16613 w 33220"/>
                  <a:gd name="connsiteY0" fmla="*/ 5 h 330845"/>
                  <a:gd name="connsiteX1" fmla="*/ 33220 w 33220"/>
                  <a:gd name="connsiteY1" fmla="*/ 16610 h 330845"/>
                  <a:gd name="connsiteX2" fmla="*/ 33220 w 33220"/>
                  <a:gd name="connsiteY2" fmla="*/ 314236 h 330845"/>
                  <a:gd name="connsiteX3" fmla="*/ 16613 w 33220"/>
                  <a:gd name="connsiteY3" fmla="*/ 330840 h 330845"/>
                  <a:gd name="connsiteX4" fmla="*/ 6 w 33220"/>
                  <a:gd name="connsiteY4" fmla="*/ 315077 h 330845"/>
                  <a:gd name="connsiteX5" fmla="*/ 6 w 33220"/>
                  <a:gd name="connsiteY5" fmla="*/ 314236 h 330845"/>
                  <a:gd name="connsiteX6" fmla="*/ 6 w 33220"/>
                  <a:gd name="connsiteY6" fmla="*/ 16610 h 330845"/>
                  <a:gd name="connsiteX7" fmla="*/ 15772 w 33220"/>
                  <a:gd name="connsiteY7" fmla="*/ 5 h 330845"/>
                  <a:gd name="connsiteX8" fmla="*/ 16613 w 33220"/>
                  <a:gd name="connsiteY8" fmla="*/ 5 h 33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20" h="330845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10"/>
                    </a:cubicBezTo>
                    <a:lnTo>
                      <a:pt x="33220" y="314236"/>
                    </a:lnTo>
                    <a:cubicBezTo>
                      <a:pt x="33220" y="323406"/>
                      <a:pt x="25785" y="330840"/>
                      <a:pt x="16613" y="330840"/>
                    </a:cubicBezTo>
                    <a:cubicBezTo>
                      <a:pt x="7673" y="331072"/>
                      <a:pt x="238" y="324015"/>
                      <a:pt x="6" y="315077"/>
                    </a:cubicBezTo>
                    <a:cubicBezTo>
                      <a:pt x="-2" y="314797"/>
                      <a:pt x="-2" y="314516"/>
                      <a:pt x="6" y="314236"/>
                    </a:cubicBezTo>
                    <a:lnTo>
                      <a:pt x="6" y="16610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07" name="Freeform 206">
                <a:extLst>
                  <a:ext uri="{FF2B5EF4-FFF2-40B4-BE49-F238E27FC236}">
                    <a16:creationId xmlns:a16="http://schemas.microsoft.com/office/drawing/2014/main" id="{FC22807C-FE7F-A84D-AB82-FA06FB9A094C}"/>
                  </a:ext>
                </a:extLst>
              </p:cNvPr>
              <p:cNvSpPr/>
              <p:nvPr/>
            </p:nvSpPr>
            <p:spPr>
              <a:xfrm>
                <a:off x="8199672" y="2374502"/>
                <a:ext cx="33214" cy="522195"/>
              </a:xfrm>
              <a:custGeom>
                <a:avLst/>
                <a:gdLst>
                  <a:gd name="connsiteX0" fmla="*/ 16607 w 33214"/>
                  <a:gd name="connsiteY0" fmla="*/ 0 h 522195"/>
                  <a:gd name="connsiteX1" fmla="*/ 33215 w 33214"/>
                  <a:gd name="connsiteY1" fmla="*/ 16604 h 522195"/>
                  <a:gd name="connsiteX2" fmla="*/ 33215 w 33214"/>
                  <a:gd name="connsiteY2" fmla="*/ 505591 h 522195"/>
                  <a:gd name="connsiteX3" fmla="*/ 16607 w 33214"/>
                  <a:gd name="connsiteY3" fmla="*/ 522195 h 522195"/>
                  <a:gd name="connsiteX4" fmla="*/ 0 w 33214"/>
                  <a:gd name="connsiteY4" fmla="*/ 505591 h 522195"/>
                  <a:gd name="connsiteX5" fmla="*/ 0 w 33214"/>
                  <a:gd name="connsiteY5" fmla="*/ 16604 h 522195"/>
                  <a:gd name="connsiteX6" fmla="*/ 16607 w 33214"/>
                  <a:gd name="connsiteY6" fmla="*/ 0 h 52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14" h="522195">
                    <a:moveTo>
                      <a:pt x="16607" y="0"/>
                    </a:moveTo>
                    <a:cubicBezTo>
                      <a:pt x="25779" y="0"/>
                      <a:pt x="33215" y="7434"/>
                      <a:pt x="33215" y="16604"/>
                    </a:cubicBezTo>
                    <a:lnTo>
                      <a:pt x="33215" y="505591"/>
                    </a:lnTo>
                    <a:cubicBezTo>
                      <a:pt x="33215" y="514761"/>
                      <a:pt x="25779" y="522195"/>
                      <a:pt x="16607" y="522195"/>
                    </a:cubicBezTo>
                    <a:cubicBezTo>
                      <a:pt x="7435" y="522195"/>
                      <a:pt x="0" y="514762"/>
                      <a:pt x="0" y="505591"/>
                    </a:cubicBezTo>
                    <a:lnTo>
                      <a:pt x="0" y="16604"/>
                    </a:lnTo>
                    <a:cubicBezTo>
                      <a:pt x="0" y="7434"/>
                      <a:pt x="7435" y="0"/>
                      <a:pt x="16607" y="0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08" name="Freeform 207">
                <a:extLst>
                  <a:ext uri="{FF2B5EF4-FFF2-40B4-BE49-F238E27FC236}">
                    <a16:creationId xmlns:a16="http://schemas.microsoft.com/office/drawing/2014/main" id="{E4684C88-5076-2140-80B7-EABE5CEB6433}"/>
                  </a:ext>
                </a:extLst>
              </p:cNvPr>
              <p:cNvSpPr/>
              <p:nvPr/>
            </p:nvSpPr>
            <p:spPr>
              <a:xfrm>
                <a:off x="5860194" y="1264111"/>
                <a:ext cx="2347441" cy="4727153"/>
              </a:xfrm>
              <a:custGeom>
                <a:avLst/>
                <a:gdLst>
                  <a:gd name="connsiteX0" fmla="*/ 405633 w 2347441"/>
                  <a:gd name="connsiteY0" fmla="*/ 0 h 4727153"/>
                  <a:gd name="connsiteX1" fmla="*/ 0 w 2347441"/>
                  <a:gd name="connsiteY1" fmla="*/ 405552 h 4727153"/>
                  <a:gd name="connsiteX2" fmla="*/ 0 w 2347441"/>
                  <a:gd name="connsiteY2" fmla="*/ 4321602 h 4727153"/>
                  <a:gd name="connsiteX3" fmla="*/ 405633 w 2347441"/>
                  <a:gd name="connsiteY3" fmla="*/ 4727154 h 4727153"/>
                  <a:gd name="connsiteX4" fmla="*/ 1941808 w 2347441"/>
                  <a:gd name="connsiteY4" fmla="*/ 4727154 h 4727153"/>
                  <a:gd name="connsiteX5" fmla="*/ 2347441 w 2347441"/>
                  <a:gd name="connsiteY5" fmla="*/ 4321602 h 4727153"/>
                  <a:gd name="connsiteX6" fmla="*/ 2347441 w 2347441"/>
                  <a:gd name="connsiteY6" fmla="*/ 405552 h 4727153"/>
                  <a:gd name="connsiteX7" fmla="*/ 1941808 w 2347441"/>
                  <a:gd name="connsiteY7" fmla="*/ 0 h 4727153"/>
                  <a:gd name="connsiteX8" fmla="*/ 405633 w 2347441"/>
                  <a:gd name="connsiteY8" fmla="*/ 112907 h 4727153"/>
                  <a:gd name="connsiteX9" fmla="*/ 545550 w 2347441"/>
                  <a:gd name="connsiteY9" fmla="*/ 112907 h 4727153"/>
                  <a:gd name="connsiteX10" fmla="*/ 611979 w 2347441"/>
                  <a:gd name="connsiteY10" fmla="*/ 179738 h 4727153"/>
                  <a:gd name="connsiteX11" fmla="*/ 620698 w 2347441"/>
                  <a:gd name="connsiteY11" fmla="*/ 229550 h 4727153"/>
                  <a:gd name="connsiteX12" fmla="*/ 747733 w 2347441"/>
                  <a:gd name="connsiteY12" fmla="*/ 356581 h 4727153"/>
                  <a:gd name="connsiteX13" fmla="*/ 749404 w 2347441"/>
                  <a:gd name="connsiteY13" fmla="*/ 356571 h 4727153"/>
                  <a:gd name="connsiteX14" fmla="*/ 1588903 w 2347441"/>
                  <a:gd name="connsiteY14" fmla="*/ 356571 h 4727153"/>
                  <a:gd name="connsiteX15" fmla="*/ 1716363 w 2347441"/>
                  <a:gd name="connsiteY15" fmla="*/ 229966 h 4727153"/>
                  <a:gd name="connsiteX16" fmla="*/ 1716364 w 2347441"/>
                  <a:gd name="connsiteY16" fmla="*/ 229550 h 4727153"/>
                  <a:gd name="connsiteX17" fmla="*/ 1726328 w 2347441"/>
                  <a:gd name="connsiteY17" fmla="*/ 179738 h 4727153"/>
                  <a:gd name="connsiteX18" fmla="*/ 1792758 w 2347441"/>
                  <a:gd name="connsiteY18" fmla="*/ 112907 h 4727153"/>
                  <a:gd name="connsiteX19" fmla="*/ 1941808 w 2347441"/>
                  <a:gd name="connsiteY19" fmla="*/ 112907 h 4727153"/>
                  <a:gd name="connsiteX20" fmla="*/ 2234916 w 2347441"/>
                  <a:gd name="connsiteY20" fmla="*/ 400976 h 4727153"/>
                  <a:gd name="connsiteX21" fmla="*/ 2234927 w 2347441"/>
                  <a:gd name="connsiteY21" fmla="*/ 403477 h 4727153"/>
                  <a:gd name="connsiteX22" fmla="*/ 2234927 w 2347441"/>
                  <a:gd name="connsiteY22" fmla="*/ 4319526 h 4727153"/>
                  <a:gd name="connsiteX23" fmla="*/ 1944310 w 2347441"/>
                  <a:gd name="connsiteY23" fmla="*/ 4610107 h 4727153"/>
                  <a:gd name="connsiteX24" fmla="*/ 1941808 w 2347441"/>
                  <a:gd name="connsiteY24" fmla="*/ 4610096 h 4727153"/>
                  <a:gd name="connsiteX25" fmla="*/ 405633 w 2347441"/>
                  <a:gd name="connsiteY25" fmla="*/ 4610096 h 4727153"/>
                  <a:gd name="connsiteX26" fmla="*/ 112525 w 2347441"/>
                  <a:gd name="connsiteY26" fmla="*/ 4322027 h 4727153"/>
                  <a:gd name="connsiteX27" fmla="*/ 112514 w 2347441"/>
                  <a:gd name="connsiteY27" fmla="*/ 4319526 h 4727153"/>
                  <a:gd name="connsiteX28" fmla="*/ 112514 w 2347441"/>
                  <a:gd name="connsiteY28" fmla="*/ 405552 h 4727153"/>
                  <a:gd name="connsiteX29" fmla="*/ 403131 w 2347441"/>
                  <a:gd name="connsiteY29" fmla="*/ 114972 h 4727153"/>
                  <a:gd name="connsiteX30" fmla="*/ 405633 w 2347441"/>
                  <a:gd name="connsiteY30" fmla="*/ 114983 h 472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347441" h="4727153">
                    <a:moveTo>
                      <a:pt x="405633" y="0"/>
                    </a:moveTo>
                    <a:cubicBezTo>
                      <a:pt x="181703" y="229"/>
                      <a:pt x="229" y="181667"/>
                      <a:pt x="0" y="405552"/>
                    </a:cubicBezTo>
                    <a:lnTo>
                      <a:pt x="0" y="4321602"/>
                    </a:lnTo>
                    <a:cubicBezTo>
                      <a:pt x="229" y="4545487"/>
                      <a:pt x="181703" y="4726925"/>
                      <a:pt x="405633" y="4727154"/>
                    </a:cubicBezTo>
                    <a:lnTo>
                      <a:pt x="1941808" y="4727154"/>
                    </a:lnTo>
                    <a:cubicBezTo>
                      <a:pt x="2165738" y="4726925"/>
                      <a:pt x="2347212" y="4545487"/>
                      <a:pt x="2347441" y="4321602"/>
                    </a:cubicBezTo>
                    <a:lnTo>
                      <a:pt x="2347441" y="405552"/>
                    </a:lnTo>
                    <a:cubicBezTo>
                      <a:pt x="2347212" y="181667"/>
                      <a:pt x="2165738" y="229"/>
                      <a:pt x="1941808" y="0"/>
                    </a:cubicBezTo>
                    <a:close/>
                    <a:moveTo>
                      <a:pt x="405633" y="112907"/>
                    </a:moveTo>
                    <a:lnTo>
                      <a:pt x="545550" y="112907"/>
                    </a:lnTo>
                    <a:cubicBezTo>
                      <a:pt x="575593" y="125626"/>
                      <a:pt x="599445" y="149622"/>
                      <a:pt x="611979" y="179738"/>
                    </a:cubicBezTo>
                    <a:cubicBezTo>
                      <a:pt x="618079" y="195622"/>
                      <a:pt x="621040" y="212539"/>
                      <a:pt x="620698" y="229550"/>
                    </a:cubicBezTo>
                    <a:cubicBezTo>
                      <a:pt x="620692" y="299702"/>
                      <a:pt x="677567" y="356575"/>
                      <a:pt x="747733" y="356581"/>
                    </a:cubicBezTo>
                    <a:cubicBezTo>
                      <a:pt x="748290" y="356581"/>
                      <a:pt x="748847" y="356578"/>
                      <a:pt x="749404" y="356571"/>
                    </a:cubicBezTo>
                    <a:lnTo>
                      <a:pt x="1588903" y="356571"/>
                    </a:lnTo>
                    <a:cubicBezTo>
                      <a:pt x="1659068" y="356800"/>
                      <a:pt x="1716134" y="300117"/>
                      <a:pt x="1716363" y="229966"/>
                    </a:cubicBezTo>
                    <a:cubicBezTo>
                      <a:pt x="1716364" y="229827"/>
                      <a:pt x="1716364" y="229689"/>
                      <a:pt x="1716364" y="229550"/>
                    </a:cubicBezTo>
                    <a:cubicBezTo>
                      <a:pt x="1716418" y="212457"/>
                      <a:pt x="1719802" y="195537"/>
                      <a:pt x="1726328" y="179738"/>
                    </a:cubicBezTo>
                    <a:cubicBezTo>
                      <a:pt x="1738862" y="149623"/>
                      <a:pt x="1762715" y="125626"/>
                      <a:pt x="1792758" y="112907"/>
                    </a:cubicBezTo>
                    <a:lnTo>
                      <a:pt x="1941808" y="112907"/>
                    </a:lnTo>
                    <a:cubicBezTo>
                      <a:pt x="2102311" y="111532"/>
                      <a:pt x="2233540" y="240504"/>
                      <a:pt x="2234916" y="400976"/>
                    </a:cubicBezTo>
                    <a:cubicBezTo>
                      <a:pt x="2234923" y="401809"/>
                      <a:pt x="2234927" y="402643"/>
                      <a:pt x="2234927" y="403477"/>
                    </a:cubicBezTo>
                    <a:lnTo>
                      <a:pt x="2234927" y="4319526"/>
                    </a:lnTo>
                    <a:cubicBezTo>
                      <a:pt x="2234933" y="4480003"/>
                      <a:pt x="2104819" y="4610101"/>
                      <a:pt x="1944310" y="4610107"/>
                    </a:cubicBezTo>
                    <a:cubicBezTo>
                      <a:pt x="1943476" y="4610107"/>
                      <a:pt x="1942642" y="4610103"/>
                      <a:pt x="1941808" y="4610096"/>
                    </a:cubicBezTo>
                    <a:lnTo>
                      <a:pt x="405633" y="4610096"/>
                    </a:lnTo>
                    <a:cubicBezTo>
                      <a:pt x="245130" y="4611471"/>
                      <a:pt x="113901" y="4482499"/>
                      <a:pt x="112525" y="4322027"/>
                    </a:cubicBezTo>
                    <a:cubicBezTo>
                      <a:pt x="112518" y="4321194"/>
                      <a:pt x="112514" y="4320360"/>
                      <a:pt x="112514" y="4319526"/>
                    </a:cubicBezTo>
                    <a:lnTo>
                      <a:pt x="112514" y="405552"/>
                    </a:lnTo>
                    <a:cubicBezTo>
                      <a:pt x="112509" y="245075"/>
                      <a:pt x="242622" y="114978"/>
                      <a:pt x="403131" y="114972"/>
                    </a:cubicBezTo>
                    <a:cubicBezTo>
                      <a:pt x="403965" y="114972"/>
                      <a:pt x="404799" y="114975"/>
                      <a:pt x="405633" y="114983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</p:grpSp>
      <p:sp>
        <p:nvSpPr>
          <p:cNvPr id="221" name="Freeform 4">
            <a:extLst>
              <a:ext uri="{FF2B5EF4-FFF2-40B4-BE49-F238E27FC236}">
                <a16:creationId xmlns:a16="http://schemas.microsoft.com/office/drawing/2014/main" id="{0354C30B-A256-9044-BC79-202E6AF93920}"/>
              </a:ext>
            </a:extLst>
          </p:cNvPr>
          <p:cNvSpPr/>
          <p:nvPr/>
        </p:nvSpPr>
        <p:spPr>
          <a:xfrm>
            <a:off x="8736385" y="2386032"/>
            <a:ext cx="824143" cy="316706"/>
          </a:xfrm>
          <a:prstGeom prst="roundRect">
            <a:avLst>
              <a:gd name="adj" fmla="val 6269"/>
            </a:avLst>
          </a:prstGeom>
          <a:solidFill>
            <a:schemeClr val="bg1"/>
          </a:solidFill>
          <a:ln w="25400" cap="rnd">
            <a:noFill/>
            <a:prstDash val="solid"/>
            <a:rou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EG" sz="1400" b="1" dirty="0">
                <a:latin typeface="Montserrat SemiBold" pitchFamily="2" charset="77"/>
              </a:rPr>
              <a:t>SPORT</a:t>
            </a:r>
          </a:p>
        </p:txBody>
      </p:sp>
      <p:cxnSp>
        <p:nvCxnSpPr>
          <p:cNvPr id="227" name="Elbow Connector 226">
            <a:extLst>
              <a:ext uri="{FF2B5EF4-FFF2-40B4-BE49-F238E27FC236}">
                <a16:creationId xmlns:a16="http://schemas.microsoft.com/office/drawing/2014/main" id="{4AA191C9-BBAF-FA45-AB92-07F99850851B}"/>
              </a:ext>
            </a:extLst>
          </p:cNvPr>
          <p:cNvCxnSpPr>
            <a:cxnSpLocks/>
          </p:cNvCxnSpPr>
          <p:nvPr/>
        </p:nvCxnSpPr>
        <p:spPr>
          <a:xfrm>
            <a:off x="3928021" y="3796981"/>
            <a:ext cx="1283505" cy="1203678"/>
          </a:xfrm>
          <a:prstGeom prst="bentConnector3">
            <a:avLst/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Elbow Connector 227">
            <a:extLst>
              <a:ext uri="{FF2B5EF4-FFF2-40B4-BE49-F238E27FC236}">
                <a16:creationId xmlns:a16="http://schemas.microsoft.com/office/drawing/2014/main" id="{C5218DB1-D36B-DE44-9519-FF8C651AB12C}"/>
              </a:ext>
            </a:extLst>
          </p:cNvPr>
          <p:cNvCxnSpPr>
            <a:cxnSpLocks/>
          </p:cNvCxnSpPr>
          <p:nvPr/>
        </p:nvCxnSpPr>
        <p:spPr>
          <a:xfrm>
            <a:off x="6980476" y="3796981"/>
            <a:ext cx="1283505" cy="1203678"/>
          </a:xfrm>
          <a:prstGeom prst="bentConnector3">
            <a:avLst/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TextBox 228">
            <a:extLst>
              <a:ext uri="{FF2B5EF4-FFF2-40B4-BE49-F238E27FC236}">
                <a16:creationId xmlns:a16="http://schemas.microsoft.com/office/drawing/2014/main" id="{F0DC35BD-3578-5E4D-8A92-9C6B3353658F}"/>
              </a:ext>
            </a:extLst>
          </p:cNvPr>
          <p:cNvSpPr txBox="1"/>
          <p:nvPr/>
        </p:nvSpPr>
        <p:spPr>
          <a:xfrm>
            <a:off x="3518648" y="1123458"/>
            <a:ext cx="515470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4E0FCC6E-B71A-904B-BB69-BAE60A647A8C}"/>
              </a:ext>
            </a:extLst>
          </p:cNvPr>
          <p:cNvSpPr/>
          <p:nvPr/>
        </p:nvSpPr>
        <p:spPr>
          <a:xfrm>
            <a:off x="5504854" y="1807735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1E3FDE1A-1952-CF45-B2CF-4D19A5C12364}"/>
              </a:ext>
            </a:extLst>
          </p:cNvPr>
          <p:cNvSpPr txBox="1"/>
          <p:nvPr/>
        </p:nvSpPr>
        <p:spPr>
          <a:xfrm>
            <a:off x="3358298" y="630526"/>
            <a:ext cx="54754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MOBILE </a:t>
            </a:r>
            <a:r>
              <a:rPr lang="en-US" sz="3200" b="1" dirty="0">
                <a:solidFill>
                  <a:schemeClr val="tx2"/>
                </a:solidFill>
                <a:latin typeface="Montserrat SemiBold" pitchFamily="2" charset="77"/>
              </a:rPr>
              <a:t>WIREFRAMES</a:t>
            </a:r>
            <a:endParaRPr lang="en-EG" sz="3200" b="1" dirty="0">
              <a:solidFill>
                <a:schemeClr val="tx2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3769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aphic 2">
            <a:extLst>
              <a:ext uri="{FF2B5EF4-FFF2-40B4-BE49-F238E27FC236}">
                <a16:creationId xmlns:a16="http://schemas.microsoft.com/office/drawing/2014/main" id="{8BED56BA-B9EB-C64A-BF75-14C0FB2AB54E}"/>
              </a:ext>
            </a:extLst>
          </p:cNvPr>
          <p:cNvGrpSpPr/>
          <p:nvPr/>
        </p:nvGrpSpPr>
        <p:grpSpPr>
          <a:xfrm>
            <a:off x="5143191" y="2172460"/>
            <a:ext cx="1905618" cy="3780868"/>
            <a:chOff x="5134626" y="2172460"/>
            <a:chExt cx="1905618" cy="3780868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43D6E480-1640-7549-B9F5-3FA46DD6973F}"/>
                </a:ext>
              </a:extLst>
            </p:cNvPr>
            <p:cNvSpPr/>
            <p:nvPr/>
          </p:nvSpPr>
          <p:spPr>
            <a:xfrm>
              <a:off x="5134626" y="2172460"/>
              <a:ext cx="1905618" cy="3780868"/>
            </a:xfrm>
            <a:prstGeom prst="roundRect">
              <a:avLst>
                <a:gd name="adj" fmla="val 12264"/>
              </a:avLst>
            </a:pr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9E9E123-8C31-C04C-9CC4-CEF05F4A3628}"/>
                </a:ext>
              </a:extLst>
            </p:cNvPr>
            <p:cNvSpPr/>
            <p:nvPr/>
          </p:nvSpPr>
          <p:spPr>
            <a:xfrm>
              <a:off x="5295141" y="2429317"/>
              <a:ext cx="1584587" cy="261718"/>
            </a:xfrm>
            <a:custGeom>
              <a:avLst/>
              <a:gdLst>
                <a:gd name="connsiteX0" fmla="*/ 1557464 w 1584587"/>
                <a:gd name="connsiteY0" fmla="*/ 0 h 261718"/>
                <a:gd name="connsiteX1" fmla="*/ 1584587 w 1584587"/>
                <a:gd name="connsiteY1" fmla="*/ 27398 h 261718"/>
                <a:gd name="connsiteX2" fmla="*/ 1584587 w 1584587"/>
                <a:gd name="connsiteY2" fmla="*/ 234321 h 261718"/>
                <a:gd name="connsiteX3" fmla="*/ 1557464 w 1584587"/>
                <a:gd name="connsiteY3" fmla="*/ 261718 h 261718"/>
                <a:gd name="connsiteX4" fmla="*/ 27124 w 1584587"/>
                <a:gd name="connsiteY4" fmla="*/ 261718 h 261718"/>
                <a:gd name="connsiteX5" fmla="*/ 0 w 1584587"/>
                <a:gd name="connsiteY5" fmla="*/ 234321 h 261718"/>
                <a:gd name="connsiteX6" fmla="*/ 0 w 1584587"/>
                <a:gd name="connsiteY6" fmla="*/ 27398 h 261718"/>
                <a:gd name="connsiteX7" fmla="*/ 27124 w 1584587"/>
                <a:gd name="connsiteY7" fmla="*/ 0 h 26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4587" h="261718">
                  <a:moveTo>
                    <a:pt x="1557464" y="0"/>
                  </a:moveTo>
                  <a:cubicBezTo>
                    <a:pt x="1572444" y="0"/>
                    <a:pt x="1584587" y="12266"/>
                    <a:pt x="1584587" y="27398"/>
                  </a:cubicBezTo>
                  <a:lnTo>
                    <a:pt x="1584587" y="234321"/>
                  </a:lnTo>
                  <a:cubicBezTo>
                    <a:pt x="1584587" y="249452"/>
                    <a:pt x="1572444" y="261718"/>
                    <a:pt x="1557464" y="261718"/>
                  </a:cubicBezTo>
                  <a:lnTo>
                    <a:pt x="27124" y="261718"/>
                  </a:lnTo>
                  <a:cubicBezTo>
                    <a:pt x="12144" y="261718"/>
                    <a:pt x="0" y="249452"/>
                    <a:pt x="0" y="234321"/>
                  </a:cubicBezTo>
                  <a:lnTo>
                    <a:pt x="0" y="27398"/>
                  </a:lnTo>
                  <a:cubicBezTo>
                    <a:pt x="0" y="12266"/>
                    <a:pt x="12144" y="0"/>
                    <a:pt x="27124" y="0"/>
                  </a:cubicBez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6B58F282-04ED-8349-B10B-65B1BCA6A9AA}"/>
                </a:ext>
              </a:extLst>
            </p:cNvPr>
            <p:cNvSpPr/>
            <p:nvPr/>
          </p:nvSpPr>
          <p:spPr>
            <a:xfrm>
              <a:off x="5295141" y="2823697"/>
              <a:ext cx="1584587" cy="567777"/>
            </a:xfrm>
            <a:custGeom>
              <a:avLst/>
              <a:gdLst>
                <a:gd name="connsiteX0" fmla="*/ 1547828 w 1584587"/>
                <a:gd name="connsiteY0" fmla="*/ 0 h 567777"/>
                <a:gd name="connsiteX1" fmla="*/ 1584587 w 1584587"/>
                <a:gd name="connsiteY1" fmla="*/ 37131 h 567777"/>
                <a:gd name="connsiteX2" fmla="*/ 1584587 w 1584587"/>
                <a:gd name="connsiteY2" fmla="*/ 530647 h 567777"/>
                <a:gd name="connsiteX3" fmla="*/ 1547828 w 1584587"/>
                <a:gd name="connsiteY3" fmla="*/ 567778 h 567777"/>
                <a:gd name="connsiteX4" fmla="*/ 36760 w 1584587"/>
                <a:gd name="connsiteY4" fmla="*/ 567778 h 567777"/>
                <a:gd name="connsiteX5" fmla="*/ 0 w 1584587"/>
                <a:gd name="connsiteY5" fmla="*/ 530647 h 567777"/>
                <a:gd name="connsiteX6" fmla="*/ 0 w 1584587"/>
                <a:gd name="connsiteY6" fmla="*/ 37131 h 567777"/>
                <a:gd name="connsiteX7" fmla="*/ 36760 w 1584587"/>
                <a:gd name="connsiteY7" fmla="*/ 0 h 56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4587" h="567777">
                  <a:moveTo>
                    <a:pt x="1547828" y="0"/>
                  </a:moveTo>
                  <a:cubicBezTo>
                    <a:pt x="1568129" y="0"/>
                    <a:pt x="1584587" y="16624"/>
                    <a:pt x="1584587" y="37131"/>
                  </a:cubicBezTo>
                  <a:lnTo>
                    <a:pt x="1584587" y="530647"/>
                  </a:lnTo>
                  <a:cubicBezTo>
                    <a:pt x="1584587" y="551153"/>
                    <a:pt x="1568129" y="567778"/>
                    <a:pt x="1547828" y="567778"/>
                  </a:cubicBezTo>
                  <a:lnTo>
                    <a:pt x="36760" y="567778"/>
                  </a:lnTo>
                  <a:cubicBezTo>
                    <a:pt x="16458" y="567778"/>
                    <a:pt x="0" y="551153"/>
                    <a:pt x="0" y="530647"/>
                  </a:cubicBezTo>
                  <a:lnTo>
                    <a:pt x="0" y="37131"/>
                  </a:lnTo>
                  <a:cubicBezTo>
                    <a:pt x="0" y="16624"/>
                    <a:pt x="16458" y="0"/>
                    <a:pt x="36760" y="0"/>
                  </a:cubicBez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0FED6EA9-E396-014A-A3AE-FF2451E13AEE}"/>
                </a:ext>
              </a:extLst>
            </p:cNvPr>
            <p:cNvSpPr/>
            <p:nvPr/>
          </p:nvSpPr>
          <p:spPr>
            <a:xfrm>
              <a:off x="5295141" y="4648876"/>
              <a:ext cx="1584587" cy="567777"/>
            </a:xfrm>
            <a:custGeom>
              <a:avLst/>
              <a:gdLst>
                <a:gd name="connsiteX0" fmla="*/ 1547828 w 1584587"/>
                <a:gd name="connsiteY0" fmla="*/ 0 h 567777"/>
                <a:gd name="connsiteX1" fmla="*/ 1584587 w 1584587"/>
                <a:gd name="connsiteY1" fmla="*/ 37131 h 567777"/>
                <a:gd name="connsiteX2" fmla="*/ 1584587 w 1584587"/>
                <a:gd name="connsiteY2" fmla="*/ 530647 h 567777"/>
                <a:gd name="connsiteX3" fmla="*/ 1547828 w 1584587"/>
                <a:gd name="connsiteY3" fmla="*/ 567777 h 567777"/>
                <a:gd name="connsiteX4" fmla="*/ 36760 w 1584587"/>
                <a:gd name="connsiteY4" fmla="*/ 567777 h 567777"/>
                <a:gd name="connsiteX5" fmla="*/ 0 w 1584587"/>
                <a:gd name="connsiteY5" fmla="*/ 530647 h 567777"/>
                <a:gd name="connsiteX6" fmla="*/ 0 w 1584587"/>
                <a:gd name="connsiteY6" fmla="*/ 37131 h 567777"/>
                <a:gd name="connsiteX7" fmla="*/ 36760 w 1584587"/>
                <a:gd name="connsiteY7" fmla="*/ 0 h 56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4587" h="567777">
                  <a:moveTo>
                    <a:pt x="1547828" y="0"/>
                  </a:moveTo>
                  <a:cubicBezTo>
                    <a:pt x="1568129" y="0"/>
                    <a:pt x="1584587" y="16624"/>
                    <a:pt x="1584587" y="37131"/>
                  </a:cubicBezTo>
                  <a:lnTo>
                    <a:pt x="1584587" y="530647"/>
                  </a:lnTo>
                  <a:cubicBezTo>
                    <a:pt x="1584587" y="551153"/>
                    <a:pt x="1568129" y="567777"/>
                    <a:pt x="1547828" y="567777"/>
                  </a:cubicBezTo>
                  <a:lnTo>
                    <a:pt x="36760" y="567777"/>
                  </a:lnTo>
                  <a:cubicBezTo>
                    <a:pt x="16458" y="567777"/>
                    <a:pt x="0" y="551153"/>
                    <a:pt x="0" y="530647"/>
                  </a:cubicBezTo>
                  <a:lnTo>
                    <a:pt x="0" y="37131"/>
                  </a:lnTo>
                  <a:cubicBezTo>
                    <a:pt x="0" y="16624"/>
                    <a:pt x="16458" y="0"/>
                    <a:pt x="36760" y="0"/>
                  </a:cubicBez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C479FD03-EC6A-D04D-BE1B-BB4D9B461DB1}"/>
                </a:ext>
              </a:extLst>
            </p:cNvPr>
            <p:cNvSpPr/>
            <p:nvPr/>
          </p:nvSpPr>
          <p:spPr>
            <a:xfrm>
              <a:off x="5295141" y="5314708"/>
              <a:ext cx="1584587" cy="433673"/>
            </a:xfrm>
            <a:custGeom>
              <a:avLst/>
              <a:gdLst>
                <a:gd name="connsiteX0" fmla="*/ 1547828 w 1584587"/>
                <a:gd name="connsiteY0" fmla="*/ 0 h 433673"/>
                <a:gd name="connsiteX1" fmla="*/ 1584587 w 1584587"/>
                <a:gd name="connsiteY1" fmla="*/ 37131 h 433673"/>
                <a:gd name="connsiteX2" fmla="*/ 1584587 w 1584587"/>
                <a:gd name="connsiteY2" fmla="*/ 396543 h 433673"/>
                <a:gd name="connsiteX3" fmla="*/ 1547828 w 1584587"/>
                <a:gd name="connsiteY3" fmla="*/ 433674 h 433673"/>
                <a:gd name="connsiteX4" fmla="*/ 36760 w 1584587"/>
                <a:gd name="connsiteY4" fmla="*/ 433674 h 433673"/>
                <a:gd name="connsiteX5" fmla="*/ 0 w 1584587"/>
                <a:gd name="connsiteY5" fmla="*/ 396543 h 433673"/>
                <a:gd name="connsiteX6" fmla="*/ 0 w 1584587"/>
                <a:gd name="connsiteY6" fmla="*/ 37131 h 433673"/>
                <a:gd name="connsiteX7" fmla="*/ 36760 w 1584587"/>
                <a:gd name="connsiteY7" fmla="*/ 0 h 433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4587" h="433673">
                  <a:moveTo>
                    <a:pt x="1547828" y="0"/>
                  </a:moveTo>
                  <a:cubicBezTo>
                    <a:pt x="1568129" y="0"/>
                    <a:pt x="1584587" y="16624"/>
                    <a:pt x="1584587" y="37131"/>
                  </a:cubicBezTo>
                  <a:lnTo>
                    <a:pt x="1584587" y="396543"/>
                  </a:lnTo>
                  <a:cubicBezTo>
                    <a:pt x="1584587" y="417050"/>
                    <a:pt x="1568129" y="433674"/>
                    <a:pt x="1547828" y="433674"/>
                  </a:cubicBezTo>
                  <a:lnTo>
                    <a:pt x="36760" y="433674"/>
                  </a:lnTo>
                  <a:cubicBezTo>
                    <a:pt x="16458" y="433674"/>
                    <a:pt x="0" y="417050"/>
                    <a:pt x="0" y="396543"/>
                  </a:cubicBezTo>
                  <a:lnTo>
                    <a:pt x="0" y="37131"/>
                  </a:lnTo>
                  <a:cubicBezTo>
                    <a:pt x="0" y="16624"/>
                    <a:pt x="16458" y="0"/>
                    <a:pt x="36760" y="0"/>
                  </a:cubicBez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3BD560DB-B0BB-A94D-A89F-7B6ACDF36F35}"/>
                </a:ext>
              </a:extLst>
            </p:cNvPr>
            <p:cNvSpPr/>
            <p:nvPr/>
          </p:nvSpPr>
          <p:spPr>
            <a:xfrm>
              <a:off x="5295141" y="3489529"/>
              <a:ext cx="1584587" cy="1061653"/>
            </a:xfrm>
            <a:custGeom>
              <a:avLst/>
              <a:gdLst>
                <a:gd name="connsiteX0" fmla="*/ 1547828 w 1584587"/>
                <a:gd name="connsiteY0" fmla="*/ 0 h 1061653"/>
                <a:gd name="connsiteX1" fmla="*/ 1584587 w 1584587"/>
                <a:gd name="connsiteY1" fmla="*/ 37131 h 1061653"/>
                <a:gd name="connsiteX2" fmla="*/ 1584587 w 1584587"/>
                <a:gd name="connsiteY2" fmla="*/ 1024523 h 1061653"/>
                <a:gd name="connsiteX3" fmla="*/ 1547828 w 1584587"/>
                <a:gd name="connsiteY3" fmla="*/ 1061654 h 1061653"/>
                <a:gd name="connsiteX4" fmla="*/ 36760 w 1584587"/>
                <a:gd name="connsiteY4" fmla="*/ 1061654 h 1061653"/>
                <a:gd name="connsiteX5" fmla="*/ 0 w 1584587"/>
                <a:gd name="connsiteY5" fmla="*/ 1024523 h 1061653"/>
                <a:gd name="connsiteX6" fmla="*/ 0 w 1584587"/>
                <a:gd name="connsiteY6" fmla="*/ 37131 h 1061653"/>
                <a:gd name="connsiteX7" fmla="*/ 36760 w 1584587"/>
                <a:gd name="connsiteY7" fmla="*/ 0 h 1061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4587" h="1061653">
                  <a:moveTo>
                    <a:pt x="1547828" y="0"/>
                  </a:moveTo>
                  <a:cubicBezTo>
                    <a:pt x="1568129" y="0"/>
                    <a:pt x="1584587" y="16624"/>
                    <a:pt x="1584587" y="37131"/>
                  </a:cubicBezTo>
                  <a:lnTo>
                    <a:pt x="1584587" y="1024523"/>
                  </a:lnTo>
                  <a:cubicBezTo>
                    <a:pt x="1584587" y="1045030"/>
                    <a:pt x="1568129" y="1061654"/>
                    <a:pt x="1547828" y="1061654"/>
                  </a:cubicBezTo>
                  <a:lnTo>
                    <a:pt x="36760" y="1061654"/>
                  </a:lnTo>
                  <a:cubicBezTo>
                    <a:pt x="16458" y="1061654"/>
                    <a:pt x="0" y="1045030"/>
                    <a:pt x="0" y="1024523"/>
                  </a:cubicBezTo>
                  <a:lnTo>
                    <a:pt x="0" y="37131"/>
                  </a:lnTo>
                  <a:cubicBezTo>
                    <a:pt x="0" y="16624"/>
                    <a:pt x="16458" y="0"/>
                    <a:pt x="36760" y="0"/>
                  </a:cubicBez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2BCBF3E2-C2AC-6347-8F4A-000D0AC6A711}"/>
                </a:ext>
              </a:extLst>
            </p:cNvPr>
            <p:cNvSpPr/>
            <p:nvPr/>
          </p:nvSpPr>
          <p:spPr>
            <a:xfrm>
              <a:off x="5462879" y="2983756"/>
              <a:ext cx="245539" cy="248019"/>
            </a:xfrm>
            <a:custGeom>
              <a:avLst/>
              <a:gdLst>
                <a:gd name="connsiteX0" fmla="*/ 245540 w 245539"/>
                <a:gd name="connsiteY0" fmla="*/ 124010 h 248019"/>
                <a:gd name="connsiteX1" fmla="*/ 122770 w 245539"/>
                <a:gd name="connsiteY1" fmla="*/ 248020 h 248019"/>
                <a:gd name="connsiteX2" fmla="*/ 0 w 245539"/>
                <a:gd name="connsiteY2" fmla="*/ 124010 h 248019"/>
                <a:gd name="connsiteX3" fmla="*/ 122770 w 245539"/>
                <a:gd name="connsiteY3" fmla="*/ 0 h 248019"/>
                <a:gd name="connsiteX4" fmla="*/ 245540 w 245539"/>
                <a:gd name="connsiteY4" fmla="*/ 124010 h 24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539" h="248019">
                  <a:moveTo>
                    <a:pt x="245540" y="124010"/>
                  </a:moveTo>
                  <a:cubicBezTo>
                    <a:pt x="245540" y="192499"/>
                    <a:pt x="190574" y="248020"/>
                    <a:pt x="122770" y="248020"/>
                  </a:cubicBezTo>
                  <a:cubicBezTo>
                    <a:pt x="54966" y="248020"/>
                    <a:pt x="0" y="192499"/>
                    <a:pt x="0" y="124010"/>
                  </a:cubicBezTo>
                  <a:cubicBezTo>
                    <a:pt x="0" y="55521"/>
                    <a:pt x="54966" y="0"/>
                    <a:pt x="122770" y="0"/>
                  </a:cubicBezTo>
                  <a:cubicBezTo>
                    <a:pt x="190574" y="0"/>
                    <a:pt x="245540" y="55521"/>
                    <a:pt x="245540" y="124010"/>
                  </a:cubicBez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3915DDE3-0DCC-9A49-8929-7470157132AA}"/>
                </a:ext>
              </a:extLst>
            </p:cNvPr>
            <p:cNvSpPr/>
            <p:nvPr/>
          </p:nvSpPr>
          <p:spPr>
            <a:xfrm>
              <a:off x="5548889" y="2921030"/>
              <a:ext cx="73519" cy="44701"/>
            </a:xfrm>
            <a:custGeom>
              <a:avLst/>
              <a:gdLst>
                <a:gd name="connsiteX0" fmla="*/ 36760 w 73519"/>
                <a:gd name="connsiteY0" fmla="*/ 0 h 44701"/>
                <a:gd name="connsiteX1" fmla="*/ 0 w 73519"/>
                <a:gd name="connsiteY1" fmla="*/ 44701 h 44701"/>
                <a:gd name="connsiteX2" fmla="*/ 73519 w 73519"/>
                <a:gd name="connsiteY2" fmla="*/ 44701 h 44701"/>
                <a:gd name="connsiteX3" fmla="*/ 36760 w 73519"/>
                <a:gd name="connsiteY3" fmla="*/ 0 h 4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19" h="44701">
                  <a:moveTo>
                    <a:pt x="36760" y="0"/>
                  </a:moveTo>
                  <a:lnTo>
                    <a:pt x="0" y="44701"/>
                  </a:lnTo>
                  <a:lnTo>
                    <a:pt x="73519" y="44701"/>
                  </a:lnTo>
                  <a:lnTo>
                    <a:pt x="36760" y="0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CE5DF1BA-CD7A-ED4B-A512-D6B33E2A6DF4}"/>
                </a:ext>
              </a:extLst>
            </p:cNvPr>
            <p:cNvSpPr/>
            <p:nvPr/>
          </p:nvSpPr>
          <p:spPr>
            <a:xfrm>
              <a:off x="5455027" y="2975825"/>
              <a:ext cx="57102" cy="57678"/>
            </a:xfrm>
            <a:custGeom>
              <a:avLst/>
              <a:gdLst>
                <a:gd name="connsiteX0" fmla="*/ 0 w 57102"/>
                <a:gd name="connsiteY0" fmla="*/ 0 h 57678"/>
                <a:gd name="connsiteX1" fmla="*/ 5353 w 57102"/>
                <a:gd name="connsiteY1" fmla="*/ 57679 h 57678"/>
                <a:gd name="connsiteX2" fmla="*/ 57102 w 57102"/>
                <a:gd name="connsiteY2" fmla="*/ 5047 h 57678"/>
                <a:gd name="connsiteX3" fmla="*/ 0 w 57102"/>
                <a:gd name="connsiteY3" fmla="*/ 0 h 57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02" h="57678">
                  <a:moveTo>
                    <a:pt x="0" y="0"/>
                  </a:moveTo>
                  <a:lnTo>
                    <a:pt x="5353" y="57679"/>
                  </a:lnTo>
                  <a:lnTo>
                    <a:pt x="57102" y="50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4F6CFF0F-4934-C04B-8AD0-48F66EAAD0B8}"/>
                </a:ext>
              </a:extLst>
            </p:cNvPr>
            <p:cNvSpPr/>
            <p:nvPr/>
          </p:nvSpPr>
          <p:spPr>
            <a:xfrm>
              <a:off x="5401137" y="3070635"/>
              <a:ext cx="43897" cy="74261"/>
            </a:xfrm>
            <a:custGeom>
              <a:avLst/>
              <a:gdLst>
                <a:gd name="connsiteX0" fmla="*/ 0 w 43897"/>
                <a:gd name="connsiteY0" fmla="*/ 37131 h 74261"/>
                <a:gd name="connsiteX1" fmla="*/ 43897 w 43897"/>
                <a:gd name="connsiteY1" fmla="*/ 74262 h 74261"/>
                <a:gd name="connsiteX2" fmla="*/ 43897 w 43897"/>
                <a:gd name="connsiteY2" fmla="*/ 0 h 74261"/>
                <a:gd name="connsiteX3" fmla="*/ 0 w 43897"/>
                <a:gd name="connsiteY3" fmla="*/ 37131 h 7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897" h="74261">
                  <a:moveTo>
                    <a:pt x="0" y="37131"/>
                  </a:moveTo>
                  <a:lnTo>
                    <a:pt x="43897" y="74262"/>
                  </a:lnTo>
                  <a:lnTo>
                    <a:pt x="43897" y="0"/>
                  </a:lnTo>
                  <a:lnTo>
                    <a:pt x="0" y="37131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6510825B-CB21-2B42-BCCA-8453FF3B8E96}"/>
                </a:ext>
              </a:extLst>
            </p:cNvPr>
            <p:cNvSpPr/>
            <p:nvPr/>
          </p:nvSpPr>
          <p:spPr>
            <a:xfrm>
              <a:off x="5455027" y="3181667"/>
              <a:ext cx="57102" cy="57678"/>
            </a:xfrm>
            <a:custGeom>
              <a:avLst/>
              <a:gdLst>
                <a:gd name="connsiteX0" fmla="*/ 0 w 57102"/>
                <a:gd name="connsiteY0" fmla="*/ 57679 h 57678"/>
                <a:gd name="connsiteX1" fmla="*/ 57102 w 57102"/>
                <a:gd name="connsiteY1" fmla="*/ 52632 h 57678"/>
                <a:gd name="connsiteX2" fmla="*/ 5353 w 57102"/>
                <a:gd name="connsiteY2" fmla="*/ 0 h 57678"/>
                <a:gd name="connsiteX3" fmla="*/ 0 w 57102"/>
                <a:gd name="connsiteY3" fmla="*/ 57679 h 57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02" h="57678">
                  <a:moveTo>
                    <a:pt x="0" y="57679"/>
                  </a:moveTo>
                  <a:lnTo>
                    <a:pt x="57102" y="52632"/>
                  </a:lnTo>
                  <a:lnTo>
                    <a:pt x="5353" y="0"/>
                  </a:lnTo>
                  <a:lnTo>
                    <a:pt x="0" y="5767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FD666DE9-76FC-3848-9A20-473AF9CA92B9}"/>
                </a:ext>
              </a:extLst>
            </p:cNvPr>
            <p:cNvSpPr/>
            <p:nvPr/>
          </p:nvSpPr>
          <p:spPr>
            <a:xfrm>
              <a:off x="5548889" y="3249440"/>
              <a:ext cx="73519" cy="44701"/>
            </a:xfrm>
            <a:custGeom>
              <a:avLst/>
              <a:gdLst>
                <a:gd name="connsiteX0" fmla="*/ 36760 w 73519"/>
                <a:gd name="connsiteY0" fmla="*/ 44701 h 44701"/>
                <a:gd name="connsiteX1" fmla="*/ 73519 w 73519"/>
                <a:gd name="connsiteY1" fmla="*/ 0 h 44701"/>
                <a:gd name="connsiteX2" fmla="*/ 0 w 73519"/>
                <a:gd name="connsiteY2" fmla="*/ 0 h 44701"/>
                <a:gd name="connsiteX3" fmla="*/ 36760 w 73519"/>
                <a:gd name="connsiteY3" fmla="*/ 44701 h 4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19" h="44701">
                  <a:moveTo>
                    <a:pt x="36760" y="44701"/>
                  </a:moveTo>
                  <a:lnTo>
                    <a:pt x="73519" y="0"/>
                  </a:lnTo>
                  <a:lnTo>
                    <a:pt x="0" y="0"/>
                  </a:lnTo>
                  <a:lnTo>
                    <a:pt x="36760" y="44701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D2E9C5BC-B458-CD4B-B743-ED08C9BFB080}"/>
                </a:ext>
              </a:extLst>
            </p:cNvPr>
            <p:cNvSpPr/>
            <p:nvPr/>
          </p:nvSpPr>
          <p:spPr>
            <a:xfrm>
              <a:off x="5659168" y="3181667"/>
              <a:ext cx="57102" cy="57678"/>
            </a:xfrm>
            <a:custGeom>
              <a:avLst/>
              <a:gdLst>
                <a:gd name="connsiteX0" fmla="*/ 57102 w 57102"/>
                <a:gd name="connsiteY0" fmla="*/ 57679 h 57678"/>
                <a:gd name="connsiteX1" fmla="*/ 51749 w 57102"/>
                <a:gd name="connsiteY1" fmla="*/ 0 h 57678"/>
                <a:gd name="connsiteX2" fmla="*/ 0 w 57102"/>
                <a:gd name="connsiteY2" fmla="*/ 52632 h 57678"/>
                <a:gd name="connsiteX3" fmla="*/ 57102 w 57102"/>
                <a:gd name="connsiteY3" fmla="*/ 57679 h 57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02" h="57678">
                  <a:moveTo>
                    <a:pt x="57102" y="57679"/>
                  </a:moveTo>
                  <a:lnTo>
                    <a:pt x="51749" y="0"/>
                  </a:lnTo>
                  <a:lnTo>
                    <a:pt x="0" y="52632"/>
                  </a:lnTo>
                  <a:lnTo>
                    <a:pt x="57102" y="5767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930A4CEC-A4F6-5145-83B5-1C5DCFAB8373}"/>
                </a:ext>
              </a:extLst>
            </p:cNvPr>
            <p:cNvSpPr/>
            <p:nvPr/>
          </p:nvSpPr>
          <p:spPr>
            <a:xfrm>
              <a:off x="5726263" y="3070635"/>
              <a:ext cx="43897" cy="74261"/>
            </a:xfrm>
            <a:custGeom>
              <a:avLst/>
              <a:gdLst>
                <a:gd name="connsiteX0" fmla="*/ 43897 w 43897"/>
                <a:gd name="connsiteY0" fmla="*/ 37131 h 74261"/>
                <a:gd name="connsiteX1" fmla="*/ 0 w 43897"/>
                <a:gd name="connsiteY1" fmla="*/ 0 h 74261"/>
                <a:gd name="connsiteX2" fmla="*/ 0 w 43897"/>
                <a:gd name="connsiteY2" fmla="*/ 74262 h 74261"/>
                <a:gd name="connsiteX3" fmla="*/ 43897 w 43897"/>
                <a:gd name="connsiteY3" fmla="*/ 37131 h 7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897" h="74261">
                  <a:moveTo>
                    <a:pt x="43897" y="37131"/>
                  </a:moveTo>
                  <a:lnTo>
                    <a:pt x="0" y="0"/>
                  </a:lnTo>
                  <a:lnTo>
                    <a:pt x="0" y="74262"/>
                  </a:lnTo>
                  <a:lnTo>
                    <a:pt x="43897" y="37131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255CC704-7E8C-AF41-8622-A2B9E870D6D2}"/>
                </a:ext>
              </a:extLst>
            </p:cNvPr>
            <p:cNvSpPr/>
            <p:nvPr/>
          </p:nvSpPr>
          <p:spPr>
            <a:xfrm>
              <a:off x="5659168" y="2975825"/>
              <a:ext cx="57102" cy="57678"/>
            </a:xfrm>
            <a:custGeom>
              <a:avLst/>
              <a:gdLst>
                <a:gd name="connsiteX0" fmla="*/ 57102 w 57102"/>
                <a:gd name="connsiteY0" fmla="*/ 0 h 57678"/>
                <a:gd name="connsiteX1" fmla="*/ 0 w 57102"/>
                <a:gd name="connsiteY1" fmla="*/ 5047 h 57678"/>
                <a:gd name="connsiteX2" fmla="*/ 51749 w 57102"/>
                <a:gd name="connsiteY2" fmla="*/ 57679 h 57678"/>
                <a:gd name="connsiteX3" fmla="*/ 57102 w 57102"/>
                <a:gd name="connsiteY3" fmla="*/ 0 h 57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02" h="57678">
                  <a:moveTo>
                    <a:pt x="57102" y="0"/>
                  </a:moveTo>
                  <a:lnTo>
                    <a:pt x="0" y="5047"/>
                  </a:lnTo>
                  <a:lnTo>
                    <a:pt x="51749" y="57679"/>
                  </a:lnTo>
                  <a:lnTo>
                    <a:pt x="57102" y="0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77250F46-9A37-B849-9365-5E2E15A00FD4}"/>
                </a:ext>
              </a:extLst>
            </p:cNvPr>
            <p:cNvSpPr/>
            <p:nvPr/>
          </p:nvSpPr>
          <p:spPr>
            <a:xfrm>
              <a:off x="5851174" y="2921391"/>
              <a:ext cx="359030" cy="62365"/>
            </a:xfrm>
            <a:custGeom>
              <a:avLst/>
              <a:gdLst>
                <a:gd name="connsiteX0" fmla="*/ 0 w 359030"/>
                <a:gd name="connsiteY0" fmla="*/ 0 h 62365"/>
                <a:gd name="connsiteX1" fmla="*/ 359030 w 359030"/>
                <a:gd name="connsiteY1" fmla="*/ 0 h 62365"/>
                <a:gd name="connsiteX2" fmla="*/ 359030 w 359030"/>
                <a:gd name="connsiteY2" fmla="*/ 62365 h 62365"/>
                <a:gd name="connsiteX3" fmla="*/ 0 w 359030"/>
                <a:gd name="connsiteY3" fmla="*/ 62365 h 6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030" h="62365">
                  <a:moveTo>
                    <a:pt x="0" y="0"/>
                  </a:moveTo>
                  <a:lnTo>
                    <a:pt x="359030" y="0"/>
                  </a:lnTo>
                  <a:lnTo>
                    <a:pt x="359030" y="62365"/>
                  </a:lnTo>
                  <a:lnTo>
                    <a:pt x="0" y="62365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10E67FBF-9774-3047-82B4-069C0AC7A623}"/>
                </a:ext>
              </a:extLst>
            </p:cNvPr>
            <p:cNvSpPr/>
            <p:nvPr/>
          </p:nvSpPr>
          <p:spPr>
            <a:xfrm>
              <a:off x="5398996" y="3628679"/>
              <a:ext cx="1376520" cy="62365"/>
            </a:xfrm>
            <a:custGeom>
              <a:avLst/>
              <a:gdLst>
                <a:gd name="connsiteX0" fmla="*/ 0 w 1376520"/>
                <a:gd name="connsiteY0" fmla="*/ 0 h 62365"/>
                <a:gd name="connsiteX1" fmla="*/ 1376521 w 1376520"/>
                <a:gd name="connsiteY1" fmla="*/ 0 h 62365"/>
                <a:gd name="connsiteX2" fmla="*/ 1376521 w 1376520"/>
                <a:gd name="connsiteY2" fmla="*/ 62365 h 62365"/>
                <a:gd name="connsiteX3" fmla="*/ 0 w 1376520"/>
                <a:gd name="connsiteY3" fmla="*/ 62365 h 6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6520" h="62365">
                  <a:moveTo>
                    <a:pt x="0" y="0"/>
                  </a:moveTo>
                  <a:lnTo>
                    <a:pt x="1376521" y="0"/>
                  </a:lnTo>
                  <a:lnTo>
                    <a:pt x="1376521" y="62365"/>
                  </a:lnTo>
                  <a:lnTo>
                    <a:pt x="0" y="62365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4F311148-83DA-A14D-8A3C-4D9465AB35E5}"/>
                </a:ext>
              </a:extLst>
            </p:cNvPr>
            <p:cNvSpPr/>
            <p:nvPr/>
          </p:nvSpPr>
          <p:spPr>
            <a:xfrm>
              <a:off x="5398996" y="3744037"/>
              <a:ext cx="822629" cy="62365"/>
            </a:xfrm>
            <a:custGeom>
              <a:avLst/>
              <a:gdLst>
                <a:gd name="connsiteX0" fmla="*/ 0 w 822629"/>
                <a:gd name="connsiteY0" fmla="*/ 0 h 62365"/>
                <a:gd name="connsiteX1" fmla="*/ 822629 w 822629"/>
                <a:gd name="connsiteY1" fmla="*/ 0 h 62365"/>
                <a:gd name="connsiteX2" fmla="*/ 822629 w 822629"/>
                <a:gd name="connsiteY2" fmla="*/ 62365 h 62365"/>
                <a:gd name="connsiteX3" fmla="*/ 0 w 822629"/>
                <a:gd name="connsiteY3" fmla="*/ 62365 h 6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2629" h="62365">
                  <a:moveTo>
                    <a:pt x="0" y="0"/>
                  </a:moveTo>
                  <a:lnTo>
                    <a:pt x="822629" y="0"/>
                  </a:lnTo>
                  <a:lnTo>
                    <a:pt x="822629" y="62365"/>
                  </a:lnTo>
                  <a:lnTo>
                    <a:pt x="0" y="62365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70A6F033-E76A-C349-A145-21CC37D2351A}"/>
                </a:ext>
              </a:extLst>
            </p:cNvPr>
            <p:cNvSpPr/>
            <p:nvPr/>
          </p:nvSpPr>
          <p:spPr>
            <a:xfrm>
              <a:off x="5398996" y="5431868"/>
              <a:ext cx="822629" cy="62365"/>
            </a:xfrm>
            <a:custGeom>
              <a:avLst/>
              <a:gdLst>
                <a:gd name="connsiteX0" fmla="*/ 0 w 822629"/>
                <a:gd name="connsiteY0" fmla="*/ 0 h 62365"/>
                <a:gd name="connsiteX1" fmla="*/ 822629 w 822629"/>
                <a:gd name="connsiteY1" fmla="*/ 0 h 62365"/>
                <a:gd name="connsiteX2" fmla="*/ 822629 w 822629"/>
                <a:gd name="connsiteY2" fmla="*/ 62365 h 62365"/>
                <a:gd name="connsiteX3" fmla="*/ 0 w 822629"/>
                <a:gd name="connsiteY3" fmla="*/ 62365 h 6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2629" h="62365">
                  <a:moveTo>
                    <a:pt x="0" y="0"/>
                  </a:moveTo>
                  <a:lnTo>
                    <a:pt x="822629" y="0"/>
                  </a:lnTo>
                  <a:lnTo>
                    <a:pt x="822629" y="62365"/>
                  </a:lnTo>
                  <a:lnTo>
                    <a:pt x="0" y="62365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56B2A3AE-A10D-F845-AF2D-5607898E4B72}"/>
                </a:ext>
              </a:extLst>
            </p:cNvPr>
            <p:cNvSpPr/>
            <p:nvPr/>
          </p:nvSpPr>
          <p:spPr>
            <a:xfrm>
              <a:off x="5851174" y="3076042"/>
              <a:ext cx="944328" cy="36049"/>
            </a:xfrm>
            <a:custGeom>
              <a:avLst/>
              <a:gdLst>
                <a:gd name="connsiteX0" fmla="*/ 0 w 944328"/>
                <a:gd name="connsiteY0" fmla="*/ 0 h 36049"/>
                <a:gd name="connsiteX1" fmla="*/ 944328 w 944328"/>
                <a:gd name="connsiteY1" fmla="*/ 0 h 36049"/>
                <a:gd name="connsiteX2" fmla="*/ 944328 w 944328"/>
                <a:gd name="connsiteY2" fmla="*/ 36049 h 36049"/>
                <a:gd name="connsiteX3" fmla="*/ 0 w 944328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328" h="36049">
                  <a:moveTo>
                    <a:pt x="0" y="0"/>
                  </a:moveTo>
                  <a:lnTo>
                    <a:pt x="944328" y="0"/>
                  </a:lnTo>
                  <a:lnTo>
                    <a:pt x="944328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7BFC4004-7AEE-FE45-87B9-5D856AE583B0}"/>
                </a:ext>
              </a:extLst>
            </p:cNvPr>
            <p:cNvSpPr/>
            <p:nvPr/>
          </p:nvSpPr>
          <p:spPr>
            <a:xfrm>
              <a:off x="5851174" y="3276116"/>
              <a:ext cx="944328" cy="36049"/>
            </a:xfrm>
            <a:custGeom>
              <a:avLst/>
              <a:gdLst>
                <a:gd name="connsiteX0" fmla="*/ 0 w 944328"/>
                <a:gd name="connsiteY0" fmla="*/ 0 h 36049"/>
                <a:gd name="connsiteX1" fmla="*/ 944328 w 944328"/>
                <a:gd name="connsiteY1" fmla="*/ 0 h 36049"/>
                <a:gd name="connsiteX2" fmla="*/ 944328 w 944328"/>
                <a:gd name="connsiteY2" fmla="*/ 36049 h 36049"/>
                <a:gd name="connsiteX3" fmla="*/ 0 w 944328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328" h="36049">
                  <a:moveTo>
                    <a:pt x="0" y="0"/>
                  </a:moveTo>
                  <a:lnTo>
                    <a:pt x="944328" y="0"/>
                  </a:lnTo>
                  <a:lnTo>
                    <a:pt x="944328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4F122886-F0FC-C64B-8B45-6E3F01BC5659}"/>
                </a:ext>
              </a:extLst>
            </p:cNvPr>
            <p:cNvSpPr/>
            <p:nvPr/>
          </p:nvSpPr>
          <p:spPr>
            <a:xfrm>
              <a:off x="5851174" y="3176260"/>
              <a:ext cx="944328" cy="36049"/>
            </a:xfrm>
            <a:custGeom>
              <a:avLst/>
              <a:gdLst>
                <a:gd name="connsiteX0" fmla="*/ 0 w 944328"/>
                <a:gd name="connsiteY0" fmla="*/ 0 h 36049"/>
                <a:gd name="connsiteX1" fmla="*/ 944328 w 944328"/>
                <a:gd name="connsiteY1" fmla="*/ 0 h 36049"/>
                <a:gd name="connsiteX2" fmla="*/ 944328 w 944328"/>
                <a:gd name="connsiteY2" fmla="*/ 36049 h 36049"/>
                <a:gd name="connsiteX3" fmla="*/ 0 w 944328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328" h="36049">
                  <a:moveTo>
                    <a:pt x="0" y="0"/>
                  </a:moveTo>
                  <a:lnTo>
                    <a:pt x="944328" y="0"/>
                  </a:lnTo>
                  <a:lnTo>
                    <a:pt x="944328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238B2A31-6B59-4242-855F-DB0D68748EED}"/>
                </a:ext>
              </a:extLst>
            </p:cNvPr>
            <p:cNvSpPr/>
            <p:nvPr/>
          </p:nvSpPr>
          <p:spPr>
            <a:xfrm>
              <a:off x="6782654" y="2483391"/>
              <a:ext cx="25696" cy="153570"/>
            </a:xfrm>
            <a:custGeom>
              <a:avLst/>
              <a:gdLst>
                <a:gd name="connsiteX0" fmla="*/ 0 w 25696"/>
                <a:gd name="connsiteY0" fmla="*/ 0 h 153570"/>
                <a:gd name="connsiteX1" fmla="*/ 25696 w 25696"/>
                <a:gd name="connsiteY1" fmla="*/ 0 h 153570"/>
                <a:gd name="connsiteX2" fmla="*/ 25696 w 25696"/>
                <a:gd name="connsiteY2" fmla="*/ 153570 h 153570"/>
                <a:gd name="connsiteX3" fmla="*/ 0 w 25696"/>
                <a:gd name="connsiteY3" fmla="*/ 153570 h 15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96" h="153570">
                  <a:moveTo>
                    <a:pt x="0" y="0"/>
                  </a:moveTo>
                  <a:lnTo>
                    <a:pt x="25696" y="0"/>
                  </a:lnTo>
                  <a:lnTo>
                    <a:pt x="25696" y="153570"/>
                  </a:lnTo>
                  <a:lnTo>
                    <a:pt x="0" y="153570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8522CD9D-6B86-4948-8BA6-224D1C00FBAD}"/>
                </a:ext>
              </a:extLst>
            </p:cNvPr>
            <p:cNvSpPr/>
            <p:nvPr/>
          </p:nvSpPr>
          <p:spPr>
            <a:xfrm>
              <a:off x="5398996" y="3859395"/>
              <a:ext cx="369023" cy="372750"/>
            </a:xfrm>
            <a:custGeom>
              <a:avLst/>
              <a:gdLst>
                <a:gd name="connsiteX0" fmla="*/ 0 w 369023"/>
                <a:gd name="connsiteY0" fmla="*/ 0 h 372750"/>
                <a:gd name="connsiteX1" fmla="*/ 369023 w 369023"/>
                <a:gd name="connsiteY1" fmla="*/ 0 h 372750"/>
                <a:gd name="connsiteX2" fmla="*/ 369023 w 369023"/>
                <a:gd name="connsiteY2" fmla="*/ 372750 h 372750"/>
                <a:gd name="connsiteX3" fmla="*/ 0 w 369023"/>
                <a:gd name="connsiteY3" fmla="*/ 372750 h 37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9023" h="372750">
                  <a:moveTo>
                    <a:pt x="0" y="0"/>
                  </a:moveTo>
                  <a:lnTo>
                    <a:pt x="369023" y="0"/>
                  </a:lnTo>
                  <a:lnTo>
                    <a:pt x="369023" y="372750"/>
                  </a:lnTo>
                  <a:lnTo>
                    <a:pt x="0" y="372750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F9B7C083-815F-F24C-A83A-DA096F9E6B42}"/>
                </a:ext>
              </a:extLst>
            </p:cNvPr>
            <p:cNvSpPr/>
            <p:nvPr/>
          </p:nvSpPr>
          <p:spPr>
            <a:xfrm>
              <a:off x="5398996" y="4746570"/>
              <a:ext cx="409351" cy="372750"/>
            </a:xfrm>
            <a:custGeom>
              <a:avLst/>
              <a:gdLst>
                <a:gd name="connsiteX0" fmla="*/ 0 w 409351"/>
                <a:gd name="connsiteY0" fmla="*/ 0 h 372750"/>
                <a:gd name="connsiteX1" fmla="*/ 409352 w 409351"/>
                <a:gd name="connsiteY1" fmla="*/ 0 h 372750"/>
                <a:gd name="connsiteX2" fmla="*/ 409352 w 409351"/>
                <a:gd name="connsiteY2" fmla="*/ 372750 h 372750"/>
                <a:gd name="connsiteX3" fmla="*/ 0 w 409351"/>
                <a:gd name="connsiteY3" fmla="*/ 372750 h 37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351" h="372750">
                  <a:moveTo>
                    <a:pt x="0" y="0"/>
                  </a:moveTo>
                  <a:lnTo>
                    <a:pt x="409352" y="0"/>
                  </a:lnTo>
                  <a:lnTo>
                    <a:pt x="409352" y="372750"/>
                  </a:lnTo>
                  <a:lnTo>
                    <a:pt x="0" y="372750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9407CC15-D76B-654E-B98A-0C5E67686D88}"/>
                </a:ext>
              </a:extLst>
            </p:cNvPr>
            <p:cNvSpPr/>
            <p:nvPr/>
          </p:nvSpPr>
          <p:spPr>
            <a:xfrm>
              <a:off x="5882580" y="4746570"/>
              <a:ext cx="409351" cy="372750"/>
            </a:xfrm>
            <a:custGeom>
              <a:avLst/>
              <a:gdLst>
                <a:gd name="connsiteX0" fmla="*/ 0 w 409351"/>
                <a:gd name="connsiteY0" fmla="*/ 0 h 372750"/>
                <a:gd name="connsiteX1" fmla="*/ 409352 w 409351"/>
                <a:gd name="connsiteY1" fmla="*/ 0 h 372750"/>
                <a:gd name="connsiteX2" fmla="*/ 409352 w 409351"/>
                <a:gd name="connsiteY2" fmla="*/ 372750 h 372750"/>
                <a:gd name="connsiteX3" fmla="*/ 0 w 409351"/>
                <a:gd name="connsiteY3" fmla="*/ 372750 h 37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351" h="372750">
                  <a:moveTo>
                    <a:pt x="0" y="0"/>
                  </a:moveTo>
                  <a:lnTo>
                    <a:pt x="409352" y="0"/>
                  </a:lnTo>
                  <a:lnTo>
                    <a:pt x="409352" y="372750"/>
                  </a:lnTo>
                  <a:lnTo>
                    <a:pt x="0" y="372750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9E658C6A-3230-A249-B154-6FFFDF0A7C25}"/>
                </a:ext>
              </a:extLst>
            </p:cNvPr>
            <p:cNvSpPr/>
            <p:nvPr/>
          </p:nvSpPr>
          <p:spPr>
            <a:xfrm>
              <a:off x="6366165" y="4746570"/>
              <a:ext cx="409351" cy="372750"/>
            </a:xfrm>
            <a:custGeom>
              <a:avLst/>
              <a:gdLst>
                <a:gd name="connsiteX0" fmla="*/ 0 w 409351"/>
                <a:gd name="connsiteY0" fmla="*/ 0 h 372750"/>
                <a:gd name="connsiteX1" fmla="*/ 409352 w 409351"/>
                <a:gd name="connsiteY1" fmla="*/ 0 h 372750"/>
                <a:gd name="connsiteX2" fmla="*/ 409352 w 409351"/>
                <a:gd name="connsiteY2" fmla="*/ 372750 h 372750"/>
                <a:gd name="connsiteX3" fmla="*/ 0 w 409351"/>
                <a:gd name="connsiteY3" fmla="*/ 372750 h 37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351" h="372750">
                  <a:moveTo>
                    <a:pt x="0" y="0"/>
                  </a:moveTo>
                  <a:lnTo>
                    <a:pt x="409352" y="0"/>
                  </a:lnTo>
                  <a:lnTo>
                    <a:pt x="409352" y="372750"/>
                  </a:lnTo>
                  <a:lnTo>
                    <a:pt x="0" y="372750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71C0E09B-88BB-E849-ABE0-EB15307BC110}"/>
                </a:ext>
              </a:extLst>
            </p:cNvPr>
            <p:cNvSpPr/>
            <p:nvPr/>
          </p:nvSpPr>
          <p:spPr>
            <a:xfrm>
              <a:off x="5835114" y="3970067"/>
              <a:ext cx="940759" cy="36049"/>
            </a:xfrm>
            <a:custGeom>
              <a:avLst/>
              <a:gdLst>
                <a:gd name="connsiteX0" fmla="*/ 0 w 940759"/>
                <a:gd name="connsiteY0" fmla="*/ 0 h 36049"/>
                <a:gd name="connsiteX1" fmla="*/ 940759 w 940759"/>
                <a:gd name="connsiteY1" fmla="*/ 0 h 36049"/>
                <a:gd name="connsiteX2" fmla="*/ 940759 w 940759"/>
                <a:gd name="connsiteY2" fmla="*/ 36049 h 36049"/>
                <a:gd name="connsiteX3" fmla="*/ 0 w 940759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0759" h="36049">
                  <a:moveTo>
                    <a:pt x="0" y="0"/>
                  </a:moveTo>
                  <a:lnTo>
                    <a:pt x="940759" y="0"/>
                  </a:lnTo>
                  <a:lnTo>
                    <a:pt x="940759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73391CED-B2E2-9B4A-AF5D-925A06222D53}"/>
                </a:ext>
              </a:extLst>
            </p:cNvPr>
            <p:cNvSpPr/>
            <p:nvPr/>
          </p:nvSpPr>
          <p:spPr>
            <a:xfrm>
              <a:off x="5835114" y="3858674"/>
              <a:ext cx="940759" cy="36049"/>
            </a:xfrm>
            <a:custGeom>
              <a:avLst/>
              <a:gdLst>
                <a:gd name="connsiteX0" fmla="*/ 0 w 940759"/>
                <a:gd name="connsiteY0" fmla="*/ 0 h 36049"/>
                <a:gd name="connsiteX1" fmla="*/ 940759 w 940759"/>
                <a:gd name="connsiteY1" fmla="*/ 0 h 36049"/>
                <a:gd name="connsiteX2" fmla="*/ 940759 w 940759"/>
                <a:gd name="connsiteY2" fmla="*/ 36049 h 36049"/>
                <a:gd name="connsiteX3" fmla="*/ 0 w 940759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0759" h="36049">
                  <a:moveTo>
                    <a:pt x="0" y="0"/>
                  </a:moveTo>
                  <a:lnTo>
                    <a:pt x="940759" y="0"/>
                  </a:lnTo>
                  <a:lnTo>
                    <a:pt x="940759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60B4900B-5406-5241-BF65-46D30B21C356}"/>
                </a:ext>
              </a:extLst>
            </p:cNvPr>
            <p:cNvSpPr/>
            <p:nvPr/>
          </p:nvSpPr>
          <p:spPr>
            <a:xfrm>
              <a:off x="5398996" y="5664747"/>
              <a:ext cx="1376520" cy="36049"/>
            </a:xfrm>
            <a:custGeom>
              <a:avLst/>
              <a:gdLst>
                <a:gd name="connsiteX0" fmla="*/ 0 w 1376520"/>
                <a:gd name="connsiteY0" fmla="*/ 0 h 36049"/>
                <a:gd name="connsiteX1" fmla="*/ 1376521 w 1376520"/>
                <a:gd name="connsiteY1" fmla="*/ 0 h 36049"/>
                <a:gd name="connsiteX2" fmla="*/ 1376521 w 1376520"/>
                <a:gd name="connsiteY2" fmla="*/ 36049 h 36049"/>
                <a:gd name="connsiteX3" fmla="*/ 0 w 1376520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6520" h="36049">
                  <a:moveTo>
                    <a:pt x="0" y="0"/>
                  </a:moveTo>
                  <a:lnTo>
                    <a:pt x="1376521" y="0"/>
                  </a:lnTo>
                  <a:lnTo>
                    <a:pt x="1376521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AB196430-B2A8-1C44-8F46-D86F0E1AFC9E}"/>
                </a:ext>
              </a:extLst>
            </p:cNvPr>
            <p:cNvSpPr/>
            <p:nvPr/>
          </p:nvSpPr>
          <p:spPr>
            <a:xfrm>
              <a:off x="5398996" y="5553355"/>
              <a:ext cx="1376520" cy="36049"/>
            </a:xfrm>
            <a:custGeom>
              <a:avLst/>
              <a:gdLst>
                <a:gd name="connsiteX0" fmla="*/ 0 w 1376520"/>
                <a:gd name="connsiteY0" fmla="*/ 0 h 36049"/>
                <a:gd name="connsiteX1" fmla="*/ 1376521 w 1376520"/>
                <a:gd name="connsiteY1" fmla="*/ 0 h 36049"/>
                <a:gd name="connsiteX2" fmla="*/ 1376521 w 1376520"/>
                <a:gd name="connsiteY2" fmla="*/ 36049 h 36049"/>
                <a:gd name="connsiteX3" fmla="*/ 0 w 1376520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6520" h="36049">
                  <a:moveTo>
                    <a:pt x="0" y="0"/>
                  </a:moveTo>
                  <a:lnTo>
                    <a:pt x="1376521" y="0"/>
                  </a:lnTo>
                  <a:lnTo>
                    <a:pt x="1376521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6B270862-31AA-2746-8383-A55186941F03}"/>
                </a:ext>
              </a:extLst>
            </p:cNvPr>
            <p:cNvSpPr/>
            <p:nvPr/>
          </p:nvSpPr>
          <p:spPr>
            <a:xfrm>
              <a:off x="5835114" y="4193212"/>
              <a:ext cx="940759" cy="36049"/>
            </a:xfrm>
            <a:custGeom>
              <a:avLst/>
              <a:gdLst>
                <a:gd name="connsiteX0" fmla="*/ 0 w 940759"/>
                <a:gd name="connsiteY0" fmla="*/ 0 h 36049"/>
                <a:gd name="connsiteX1" fmla="*/ 940759 w 940759"/>
                <a:gd name="connsiteY1" fmla="*/ 0 h 36049"/>
                <a:gd name="connsiteX2" fmla="*/ 940759 w 940759"/>
                <a:gd name="connsiteY2" fmla="*/ 36049 h 36049"/>
                <a:gd name="connsiteX3" fmla="*/ 0 w 940759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0759" h="36049">
                  <a:moveTo>
                    <a:pt x="0" y="0"/>
                  </a:moveTo>
                  <a:lnTo>
                    <a:pt x="940759" y="0"/>
                  </a:lnTo>
                  <a:lnTo>
                    <a:pt x="940759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2891813B-4FD8-8F4F-8B6A-58F62C06A8A6}"/>
                </a:ext>
              </a:extLst>
            </p:cNvPr>
            <p:cNvSpPr/>
            <p:nvPr/>
          </p:nvSpPr>
          <p:spPr>
            <a:xfrm>
              <a:off x="5398996" y="4415997"/>
              <a:ext cx="1376520" cy="36049"/>
            </a:xfrm>
            <a:custGeom>
              <a:avLst/>
              <a:gdLst>
                <a:gd name="connsiteX0" fmla="*/ 0 w 1376520"/>
                <a:gd name="connsiteY0" fmla="*/ 0 h 36049"/>
                <a:gd name="connsiteX1" fmla="*/ 1376521 w 1376520"/>
                <a:gd name="connsiteY1" fmla="*/ 0 h 36049"/>
                <a:gd name="connsiteX2" fmla="*/ 1376521 w 1376520"/>
                <a:gd name="connsiteY2" fmla="*/ 36049 h 36049"/>
                <a:gd name="connsiteX3" fmla="*/ 0 w 1376520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6520" h="36049">
                  <a:moveTo>
                    <a:pt x="0" y="0"/>
                  </a:moveTo>
                  <a:lnTo>
                    <a:pt x="1376521" y="0"/>
                  </a:lnTo>
                  <a:lnTo>
                    <a:pt x="1376521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65A7A9F6-BAE8-CA41-9098-038536960CD0}"/>
                </a:ext>
              </a:extLst>
            </p:cNvPr>
            <p:cNvSpPr/>
            <p:nvPr/>
          </p:nvSpPr>
          <p:spPr>
            <a:xfrm>
              <a:off x="5398996" y="4304605"/>
              <a:ext cx="1376520" cy="36049"/>
            </a:xfrm>
            <a:custGeom>
              <a:avLst/>
              <a:gdLst>
                <a:gd name="connsiteX0" fmla="*/ 0 w 1376520"/>
                <a:gd name="connsiteY0" fmla="*/ 0 h 36049"/>
                <a:gd name="connsiteX1" fmla="*/ 1376521 w 1376520"/>
                <a:gd name="connsiteY1" fmla="*/ 0 h 36049"/>
                <a:gd name="connsiteX2" fmla="*/ 1376521 w 1376520"/>
                <a:gd name="connsiteY2" fmla="*/ 36049 h 36049"/>
                <a:gd name="connsiteX3" fmla="*/ 0 w 1376520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6520" h="36049">
                  <a:moveTo>
                    <a:pt x="0" y="0"/>
                  </a:moveTo>
                  <a:lnTo>
                    <a:pt x="1376521" y="0"/>
                  </a:lnTo>
                  <a:lnTo>
                    <a:pt x="1376521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3C86C3E7-3B20-3646-8CE2-C7D4EB8562E9}"/>
                </a:ext>
              </a:extLst>
            </p:cNvPr>
            <p:cNvSpPr/>
            <p:nvPr/>
          </p:nvSpPr>
          <p:spPr>
            <a:xfrm>
              <a:off x="5835114" y="4081459"/>
              <a:ext cx="940759" cy="36049"/>
            </a:xfrm>
            <a:custGeom>
              <a:avLst/>
              <a:gdLst>
                <a:gd name="connsiteX0" fmla="*/ 0 w 940759"/>
                <a:gd name="connsiteY0" fmla="*/ 0 h 36049"/>
                <a:gd name="connsiteX1" fmla="*/ 940759 w 940759"/>
                <a:gd name="connsiteY1" fmla="*/ 0 h 36049"/>
                <a:gd name="connsiteX2" fmla="*/ 940759 w 940759"/>
                <a:gd name="connsiteY2" fmla="*/ 36049 h 36049"/>
                <a:gd name="connsiteX3" fmla="*/ 0 w 940759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0759" h="36049">
                  <a:moveTo>
                    <a:pt x="0" y="0"/>
                  </a:moveTo>
                  <a:lnTo>
                    <a:pt x="940759" y="0"/>
                  </a:lnTo>
                  <a:lnTo>
                    <a:pt x="940759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CE5E87-1437-ED41-B4BF-8E81904F064F}"/>
              </a:ext>
            </a:extLst>
          </p:cNvPr>
          <p:cNvSpPr txBox="1"/>
          <p:nvPr/>
        </p:nvSpPr>
        <p:spPr>
          <a:xfrm>
            <a:off x="3518648" y="1123458"/>
            <a:ext cx="515470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0C2F6C-EFA1-134D-8DB3-B282ED7B5F68}"/>
              </a:ext>
            </a:extLst>
          </p:cNvPr>
          <p:cNvSpPr/>
          <p:nvPr/>
        </p:nvSpPr>
        <p:spPr>
          <a:xfrm>
            <a:off x="5504854" y="1807735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6B1377-A4E0-D24C-9287-EDBFBA6A96E1}"/>
              </a:ext>
            </a:extLst>
          </p:cNvPr>
          <p:cNvSpPr txBox="1"/>
          <p:nvPr/>
        </p:nvSpPr>
        <p:spPr>
          <a:xfrm>
            <a:off x="3358298" y="630526"/>
            <a:ext cx="54754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MOBILE </a:t>
            </a:r>
            <a:r>
              <a:rPr lang="en-US" sz="3200" b="1" dirty="0">
                <a:solidFill>
                  <a:schemeClr val="tx2"/>
                </a:solidFill>
                <a:latin typeface="Montserrat SemiBold" pitchFamily="2" charset="77"/>
              </a:rPr>
              <a:t>WIREFRAMES</a:t>
            </a:r>
            <a:endParaRPr lang="en-EG" sz="3200" b="1" dirty="0">
              <a:solidFill>
                <a:schemeClr val="tx2"/>
              </a:solidFill>
              <a:latin typeface="Montserrat SemiBold" pitchFamily="2" charset="77"/>
            </a:endParaRPr>
          </a:p>
        </p:txBody>
      </p:sp>
      <p:grpSp>
        <p:nvGrpSpPr>
          <p:cNvPr id="18" name="Graphic 2">
            <a:extLst>
              <a:ext uri="{FF2B5EF4-FFF2-40B4-BE49-F238E27FC236}">
                <a16:creationId xmlns:a16="http://schemas.microsoft.com/office/drawing/2014/main" id="{BD8D26CD-B73A-BB4A-B95A-F614DF7ABD22}"/>
              </a:ext>
            </a:extLst>
          </p:cNvPr>
          <p:cNvGrpSpPr>
            <a:grpSpLocks noChangeAspect="1"/>
          </p:cNvGrpSpPr>
          <p:nvPr/>
        </p:nvGrpSpPr>
        <p:grpSpPr>
          <a:xfrm>
            <a:off x="5103437" y="2108985"/>
            <a:ext cx="1985126" cy="3906738"/>
            <a:chOff x="5830883" y="1264111"/>
            <a:chExt cx="2402003" cy="4727153"/>
          </a:xfrm>
          <a:solidFill>
            <a:schemeClr val="tx2">
              <a:lumMod val="75000"/>
              <a:lumOff val="25000"/>
            </a:schemeClr>
          </a:solidFill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A1A2B513-2A6C-A14F-A599-B576A4ADC265}"/>
                </a:ext>
              </a:extLst>
            </p:cNvPr>
            <p:cNvSpPr/>
            <p:nvPr/>
          </p:nvSpPr>
          <p:spPr>
            <a:xfrm>
              <a:off x="5830883" y="1941132"/>
              <a:ext cx="33220" cy="178503"/>
            </a:xfrm>
            <a:custGeom>
              <a:avLst/>
              <a:gdLst>
                <a:gd name="connsiteX0" fmla="*/ 16613 w 33220"/>
                <a:gd name="connsiteY0" fmla="*/ 5 h 178503"/>
                <a:gd name="connsiteX1" fmla="*/ 33220 w 33220"/>
                <a:gd name="connsiteY1" fmla="*/ 16609 h 178503"/>
                <a:gd name="connsiteX2" fmla="*/ 33220 w 33220"/>
                <a:gd name="connsiteY2" fmla="*/ 162309 h 178503"/>
                <a:gd name="connsiteX3" fmla="*/ 17033 w 33220"/>
                <a:gd name="connsiteY3" fmla="*/ 178504 h 178503"/>
                <a:gd name="connsiteX4" fmla="*/ 16613 w 33220"/>
                <a:gd name="connsiteY4" fmla="*/ 178498 h 178503"/>
                <a:gd name="connsiteX5" fmla="*/ 11 w 33220"/>
                <a:gd name="connsiteY5" fmla="*/ 162730 h 178503"/>
                <a:gd name="connsiteX6" fmla="*/ 6 w 33220"/>
                <a:gd name="connsiteY6" fmla="*/ 162309 h 178503"/>
                <a:gd name="connsiteX7" fmla="*/ 6 w 33220"/>
                <a:gd name="connsiteY7" fmla="*/ 16609 h 178503"/>
                <a:gd name="connsiteX8" fmla="*/ 15772 w 33220"/>
                <a:gd name="connsiteY8" fmla="*/ 5 h 178503"/>
                <a:gd name="connsiteX9" fmla="*/ 16613 w 33220"/>
                <a:gd name="connsiteY9" fmla="*/ 5 h 17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20" h="178503">
                  <a:moveTo>
                    <a:pt x="16613" y="5"/>
                  </a:moveTo>
                  <a:cubicBezTo>
                    <a:pt x="25785" y="5"/>
                    <a:pt x="33220" y="7439"/>
                    <a:pt x="33220" y="16609"/>
                  </a:cubicBezTo>
                  <a:lnTo>
                    <a:pt x="33220" y="162309"/>
                  </a:lnTo>
                  <a:cubicBezTo>
                    <a:pt x="33223" y="171250"/>
                    <a:pt x="25976" y="178501"/>
                    <a:pt x="17033" y="178504"/>
                  </a:cubicBezTo>
                  <a:cubicBezTo>
                    <a:pt x="16893" y="178504"/>
                    <a:pt x="16753" y="178502"/>
                    <a:pt x="16613" y="178498"/>
                  </a:cubicBezTo>
                  <a:cubicBezTo>
                    <a:pt x="7673" y="178728"/>
                    <a:pt x="240" y="171668"/>
                    <a:pt x="11" y="162730"/>
                  </a:cubicBezTo>
                  <a:cubicBezTo>
                    <a:pt x="7" y="162590"/>
                    <a:pt x="6" y="162450"/>
                    <a:pt x="6" y="162309"/>
                  </a:cubicBezTo>
                  <a:lnTo>
                    <a:pt x="6" y="16609"/>
                  </a:lnTo>
                  <a:cubicBezTo>
                    <a:pt x="-227" y="7672"/>
                    <a:pt x="6832" y="238"/>
                    <a:pt x="15772" y="5"/>
                  </a:cubicBezTo>
                  <a:cubicBezTo>
                    <a:pt x="16052" y="-2"/>
                    <a:pt x="16332" y="-2"/>
                    <a:pt x="16613" y="5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E0EE512-DFB7-9F41-B6F1-98DB843C7E71}"/>
                </a:ext>
              </a:extLst>
            </p:cNvPr>
            <p:cNvSpPr/>
            <p:nvPr/>
          </p:nvSpPr>
          <p:spPr>
            <a:xfrm>
              <a:off x="5830883" y="2265325"/>
              <a:ext cx="33220" cy="330430"/>
            </a:xfrm>
            <a:custGeom>
              <a:avLst/>
              <a:gdLst>
                <a:gd name="connsiteX0" fmla="*/ 16613 w 33220"/>
                <a:gd name="connsiteY0" fmla="*/ 5 h 330430"/>
                <a:gd name="connsiteX1" fmla="*/ 33220 w 33220"/>
                <a:gd name="connsiteY1" fmla="*/ 16609 h 330430"/>
                <a:gd name="connsiteX2" fmla="*/ 33220 w 33220"/>
                <a:gd name="connsiteY2" fmla="*/ 313821 h 330430"/>
                <a:gd name="connsiteX3" fmla="*/ 16613 w 33220"/>
                <a:gd name="connsiteY3" fmla="*/ 330425 h 330430"/>
                <a:gd name="connsiteX4" fmla="*/ 6 w 33220"/>
                <a:gd name="connsiteY4" fmla="*/ 314662 h 330430"/>
                <a:gd name="connsiteX5" fmla="*/ 6 w 33220"/>
                <a:gd name="connsiteY5" fmla="*/ 313821 h 330430"/>
                <a:gd name="connsiteX6" fmla="*/ 6 w 33220"/>
                <a:gd name="connsiteY6" fmla="*/ 16609 h 330430"/>
                <a:gd name="connsiteX7" fmla="*/ 15772 w 33220"/>
                <a:gd name="connsiteY7" fmla="*/ 5 h 330430"/>
                <a:gd name="connsiteX8" fmla="*/ 16613 w 33220"/>
                <a:gd name="connsiteY8" fmla="*/ 5 h 33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20" h="330430">
                  <a:moveTo>
                    <a:pt x="16613" y="5"/>
                  </a:moveTo>
                  <a:cubicBezTo>
                    <a:pt x="25785" y="5"/>
                    <a:pt x="33220" y="7439"/>
                    <a:pt x="33220" y="16609"/>
                  </a:cubicBezTo>
                  <a:lnTo>
                    <a:pt x="33220" y="313821"/>
                  </a:lnTo>
                  <a:cubicBezTo>
                    <a:pt x="33220" y="322991"/>
                    <a:pt x="25785" y="330425"/>
                    <a:pt x="16613" y="330425"/>
                  </a:cubicBezTo>
                  <a:cubicBezTo>
                    <a:pt x="7673" y="330657"/>
                    <a:pt x="238" y="323600"/>
                    <a:pt x="6" y="314662"/>
                  </a:cubicBezTo>
                  <a:cubicBezTo>
                    <a:pt x="-2" y="314382"/>
                    <a:pt x="-2" y="314101"/>
                    <a:pt x="6" y="313821"/>
                  </a:cubicBezTo>
                  <a:lnTo>
                    <a:pt x="6" y="16609"/>
                  </a:lnTo>
                  <a:cubicBezTo>
                    <a:pt x="-227" y="7672"/>
                    <a:pt x="6832" y="238"/>
                    <a:pt x="15772" y="5"/>
                  </a:cubicBezTo>
                  <a:cubicBezTo>
                    <a:pt x="16052" y="-2"/>
                    <a:pt x="16332" y="-2"/>
                    <a:pt x="16613" y="5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41DA097-7700-DD41-B1FD-E24093A8A8A4}"/>
                </a:ext>
              </a:extLst>
            </p:cNvPr>
            <p:cNvSpPr/>
            <p:nvPr/>
          </p:nvSpPr>
          <p:spPr>
            <a:xfrm>
              <a:off x="5830883" y="2678349"/>
              <a:ext cx="33220" cy="330845"/>
            </a:xfrm>
            <a:custGeom>
              <a:avLst/>
              <a:gdLst>
                <a:gd name="connsiteX0" fmla="*/ 16613 w 33220"/>
                <a:gd name="connsiteY0" fmla="*/ 5 h 330845"/>
                <a:gd name="connsiteX1" fmla="*/ 33220 w 33220"/>
                <a:gd name="connsiteY1" fmla="*/ 16610 h 330845"/>
                <a:gd name="connsiteX2" fmla="*/ 33220 w 33220"/>
                <a:gd name="connsiteY2" fmla="*/ 314236 h 330845"/>
                <a:gd name="connsiteX3" fmla="*/ 16613 w 33220"/>
                <a:gd name="connsiteY3" fmla="*/ 330840 h 330845"/>
                <a:gd name="connsiteX4" fmla="*/ 6 w 33220"/>
                <a:gd name="connsiteY4" fmla="*/ 315077 h 330845"/>
                <a:gd name="connsiteX5" fmla="*/ 6 w 33220"/>
                <a:gd name="connsiteY5" fmla="*/ 314236 h 330845"/>
                <a:gd name="connsiteX6" fmla="*/ 6 w 33220"/>
                <a:gd name="connsiteY6" fmla="*/ 16610 h 330845"/>
                <a:gd name="connsiteX7" fmla="*/ 15772 w 33220"/>
                <a:gd name="connsiteY7" fmla="*/ 5 h 330845"/>
                <a:gd name="connsiteX8" fmla="*/ 16613 w 33220"/>
                <a:gd name="connsiteY8" fmla="*/ 5 h 33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20" h="330845">
                  <a:moveTo>
                    <a:pt x="16613" y="5"/>
                  </a:moveTo>
                  <a:cubicBezTo>
                    <a:pt x="25785" y="5"/>
                    <a:pt x="33220" y="7439"/>
                    <a:pt x="33220" y="16610"/>
                  </a:cubicBezTo>
                  <a:lnTo>
                    <a:pt x="33220" y="314236"/>
                  </a:lnTo>
                  <a:cubicBezTo>
                    <a:pt x="33220" y="323406"/>
                    <a:pt x="25785" y="330840"/>
                    <a:pt x="16613" y="330840"/>
                  </a:cubicBezTo>
                  <a:cubicBezTo>
                    <a:pt x="7673" y="331072"/>
                    <a:pt x="238" y="324015"/>
                    <a:pt x="6" y="315077"/>
                  </a:cubicBezTo>
                  <a:cubicBezTo>
                    <a:pt x="-2" y="314797"/>
                    <a:pt x="-2" y="314516"/>
                    <a:pt x="6" y="314236"/>
                  </a:cubicBezTo>
                  <a:lnTo>
                    <a:pt x="6" y="16610"/>
                  </a:lnTo>
                  <a:cubicBezTo>
                    <a:pt x="-227" y="7672"/>
                    <a:pt x="6832" y="238"/>
                    <a:pt x="15772" y="5"/>
                  </a:cubicBezTo>
                  <a:cubicBezTo>
                    <a:pt x="16052" y="-2"/>
                    <a:pt x="16332" y="-2"/>
                    <a:pt x="16613" y="5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F2261CCF-D019-7849-BABA-AF0A26D6EB32}"/>
                </a:ext>
              </a:extLst>
            </p:cNvPr>
            <p:cNvSpPr/>
            <p:nvPr/>
          </p:nvSpPr>
          <p:spPr>
            <a:xfrm>
              <a:off x="8199672" y="2374502"/>
              <a:ext cx="33214" cy="522195"/>
            </a:xfrm>
            <a:custGeom>
              <a:avLst/>
              <a:gdLst>
                <a:gd name="connsiteX0" fmla="*/ 16607 w 33214"/>
                <a:gd name="connsiteY0" fmla="*/ 0 h 522195"/>
                <a:gd name="connsiteX1" fmla="*/ 33215 w 33214"/>
                <a:gd name="connsiteY1" fmla="*/ 16604 h 522195"/>
                <a:gd name="connsiteX2" fmla="*/ 33215 w 33214"/>
                <a:gd name="connsiteY2" fmla="*/ 505591 h 522195"/>
                <a:gd name="connsiteX3" fmla="*/ 16607 w 33214"/>
                <a:gd name="connsiteY3" fmla="*/ 522195 h 522195"/>
                <a:gd name="connsiteX4" fmla="*/ 0 w 33214"/>
                <a:gd name="connsiteY4" fmla="*/ 505591 h 522195"/>
                <a:gd name="connsiteX5" fmla="*/ 0 w 33214"/>
                <a:gd name="connsiteY5" fmla="*/ 16604 h 522195"/>
                <a:gd name="connsiteX6" fmla="*/ 16607 w 33214"/>
                <a:gd name="connsiteY6" fmla="*/ 0 h 52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214" h="522195">
                  <a:moveTo>
                    <a:pt x="16607" y="0"/>
                  </a:moveTo>
                  <a:cubicBezTo>
                    <a:pt x="25779" y="0"/>
                    <a:pt x="33215" y="7434"/>
                    <a:pt x="33215" y="16604"/>
                  </a:cubicBezTo>
                  <a:lnTo>
                    <a:pt x="33215" y="505591"/>
                  </a:lnTo>
                  <a:cubicBezTo>
                    <a:pt x="33215" y="514761"/>
                    <a:pt x="25779" y="522195"/>
                    <a:pt x="16607" y="522195"/>
                  </a:cubicBezTo>
                  <a:cubicBezTo>
                    <a:pt x="7435" y="522195"/>
                    <a:pt x="0" y="514762"/>
                    <a:pt x="0" y="505591"/>
                  </a:cubicBezTo>
                  <a:lnTo>
                    <a:pt x="0" y="16604"/>
                  </a:lnTo>
                  <a:cubicBezTo>
                    <a:pt x="0" y="7434"/>
                    <a:pt x="7435" y="0"/>
                    <a:pt x="16607" y="0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0FCF81D-4B7A-FF4C-80A0-01E9BB9E8186}"/>
                </a:ext>
              </a:extLst>
            </p:cNvPr>
            <p:cNvSpPr/>
            <p:nvPr/>
          </p:nvSpPr>
          <p:spPr>
            <a:xfrm>
              <a:off x="5860194" y="1264111"/>
              <a:ext cx="2347441" cy="4727153"/>
            </a:xfrm>
            <a:custGeom>
              <a:avLst/>
              <a:gdLst>
                <a:gd name="connsiteX0" fmla="*/ 405633 w 2347441"/>
                <a:gd name="connsiteY0" fmla="*/ 0 h 4727153"/>
                <a:gd name="connsiteX1" fmla="*/ 0 w 2347441"/>
                <a:gd name="connsiteY1" fmla="*/ 405552 h 4727153"/>
                <a:gd name="connsiteX2" fmla="*/ 0 w 2347441"/>
                <a:gd name="connsiteY2" fmla="*/ 4321602 h 4727153"/>
                <a:gd name="connsiteX3" fmla="*/ 405633 w 2347441"/>
                <a:gd name="connsiteY3" fmla="*/ 4727154 h 4727153"/>
                <a:gd name="connsiteX4" fmla="*/ 1941808 w 2347441"/>
                <a:gd name="connsiteY4" fmla="*/ 4727154 h 4727153"/>
                <a:gd name="connsiteX5" fmla="*/ 2347441 w 2347441"/>
                <a:gd name="connsiteY5" fmla="*/ 4321602 h 4727153"/>
                <a:gd name="connsiteX6" fmla="*/ 2347441 w 2347441"/>
                <a:gd name="connsiteY6" fmla="*/ 405552 h 4727153"/>
                <a:gd name="connsiteX7" fmla="*/ 1941808 w 2347441"/>
                <a:gd name="connsiteY7" fmla="*/ 0 h 4727153"/>
                <a:gd name="connsiteX8" fmla="*/ 405633 w 2347441"/>
                <a:gd name="connsiteY8" fmla="*/ 112907 h 4727153"/>
                <a:gd name="connsiteX9" fmla="*/ 545550 w 2347441"/>
                <a:gd name="connsiteY9" fmla="*/ 112907 h 4727153"/>
                <a:gd name="connsiteX10" fmla="*/ 611979 w 2347441"/>
                <a:gd name="connsiteY10" fmla="*/ 179738 h 4727153"/>
                <a:gd name="connsiteX11" fmla="*/ 620698 w 2347441"/>
                <a:gd name="connsiteY11" fmla="*/ 229550 h 4727153"/>
                <a:gd name="connsiteX12" fmla="*/ 747733 w 2347441"/>
                <a:gd name="connsiteY12" fmla="*/ 356581 h 4727153"/>
                <a:gd name="connsiteX13" fmla="*/ 749404 w 2347441"/>
                <a:gd name="connsiteY13" fmla="*/ 356571 h 4727153"/>
                <a:gd name="connsiteX14" fmla="*/ 1588903 w 2347441"/>
                <a:gd name="connsiteY14" fmla="*/ 356571 h 4727153"/>
                <a:gd name="connsiteX15" fmla="*/ 1716363 w 2347441"/>
                <a:gd name="connsiteY15" fmla="*/ 229966 h 4727153"/>
                <a:gd name="connsiteX16" fmla="*/ 1716364 w 2347441"/>
                <a:gd name="connsiteY16" fmla="*/ 229550 h 4727153"/>
                <a:gd name="connsiteX17" fmla="*/ 1726328 w 2347441"/>
                <a:gd name="connsiteY17" fmla="*/ 179738 h 4727153"/>
                <a:gd name="connsiteX18" fmla="*/ 1792758 w 2347441"/>
                <a:gd name="connsiteY18" fmla="*/ 112907 h 4727153"/>
                <a:gd name="connsiteX19" fmla="*/ 1941808 w 2347441"/>
                <a:gd name="connsiteY19" fmla="*/ 112907 h 4727153"/>
                <a:gd name="connsiteX20" fmla="*/ 2234916 w 2347441"/>
                <a:gd name="connsiteY20" fmla="*/ 400976 h 4727153"/>
                <a:gd name="connsiteX21" fmla="*/ 2234927 w 2347441"/>
                <a:gd name="connsiteY21" fmla="*/ 403477 h 4727153"/>
                <a:gd name="connsiteX22" fmla="*/ 2234927 w 2347441"/>
                <a:gd name="connsiteY22" fmla="*/ 4319526 h 4727153"/>
                <a:gd name="connsiteX23" fmla="*/ 1944310 w 2347441"/>
                <a:gd name="connsiteY23" fmla="*/ 4610107 h 4727153"/>
                <a:gd name="connsiteX24" fmla="*/ 1941808 w 2347441"/>
                <a:gd name="connsiteY24" fmla="*/ 4610096 h 4727153"/>
                <a:gd name="connsiteX25" fmla="*/ 405633 w 2347441"/>
                <a:gd name="connsiteY25" fmla="*/ 4610096 h 4727153"/>
                <a:gd name="connsiteX26" fmla="*/ 112525 w 2347441"/>
                <a:gd name="connsiteY26" fmla="*/ 4322027 h 4727153"/>
                <a:gd name="connsiteX27" fmla="*/ 112514 w 2347441"/>
                <a:gd name="connsiteY27" fmla="*/ 4319526 h 4727153"/>
                <a:gd name="connsiteX28" fmla="*/ 112514 w 2347441"/>
                <a:gd name="connsiteY28" fmla="*/ 405552 h 4727153"/>
                <a:gd name="connsiteX29" fmla="*/ 403131 w 2347441"/>
                <a:gd name="connsiteY29" fmla="*/ 114972 h 4727153"/>
                <a:gd name="connsiteX30" fmla="*/ 405633 w 2347441"/>
                <a:gd name="connsiteY30" fmla="*/ 114983 h 472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47441" h="4727153">
                  <a:moveTo>
                    <a:pt x="405633" y="0"/>
                  </a:moveTo>
                  <a:cubicBezTo>
                    <a:pt x="181703" y="229"/>
                    <a:pt x="229" y="181667"/>
                    <a:pt x="0" y="405552"/>
                  </a:cubicBezTo>
                  <a:lnTo>
                    <a:pt x="0" y="4321602"/>
                  </a:lnTo>
                  <a:cubicBezTo>
                    <a:pt x="229" y="4545487"/>
                    <a:pt x="181703" y="4726925"/>
                    <a:pt x="405633" y="4727154"/>
                  </a:cubicBezTo>
                  <a:lnTo>
                    <a:pt x="1941808" y="4727154"/>
                  </a:lnTo>
                  <a:cubicBezTo>
                    <a:pt x="2165738" y="4726925"/>
                    <a:pt x="2347212" y="4545487"/>
                    <a:pt x="2347441" y="4321602"/>
                  </a:cubicBezTo>
                  <a:lnTo>
                    <a:pt x="2347441" y="405552"/>
                  </a:lnTo>
                  <a:cubicBezTo>
                    <a:pt x="2347212" y="181667"/>
                    <a:pt x="2165738" y="229"/>
                    <a:pt x="1941808" y="0"/>
                  </a:cubicBezTo>
                  <a:close/>
                  <a:moveTo>
                    <a:pt x="405633" y="112907"/>
                  </a:moveTo>
                  <a:lnTo>
                    <a:pt x="545550" y="112907"/>
                  </a:lnTo>
                  <a:cubicBezTo>
                    <a:pt x="575593" y="125626"/>
                    <a:pt x="599445" y="149622"/>
                    <a:pt x="611979" y="179738"/>
                  </a:cubicBezTo>
                  <a:cubicBezTo>
                    <a:pt x="618079" y="195622"/>
                    <a:pt x="621040" y="212539"/>
                    <a:pt x="620698" y="229550"/>
                  </a:cubicBezTo>
                  <a:cubicBezTo>
                    <a:pt x="620692" y="299702"/>
                    <a:pt x="677567" y="356575"/>
                    <a:pt x="747733" y="356581"/>
                  </a:cubicBezTo>
                  <a:cubicBezTo>
                    <a:pt x="748290" y="356581"/>
                    <a:pt x="748847" y="356578"/>
                    <a:pt x="749404" y="356571"/>
                  </a:cubicBezTo>
                  <a:lnTo>
                    <a:pt x="1588903" y="356571"/>
                  </a:lnTo>
                  <a:cubicBezTo>
                    <a:pt x="1659068" y="356800"/>
                    <a:pt x="1716134" y="300117"/>
                    <a:pt x="1716363" y="229966"/>
                  </a:cubicBezTo>
                  <a:cubicBezTo>
                    <a:pt x="1716364" y="229827"/>
                    <a:pt x="1716364" y="229689"/>
                    <a:pt x="1716364" y="229550"/>
                  </a:cubicBezTo>
                  <a:cubicBezTo>
                    <a:pt x="1716418" y="212457"/>
                    <a:pt x="1719802" y="195537"/>
                    <a:pt x="1726328" y="179738"/>
                  </a:cubicBezTo>
                  <a:cubicBezTo>
                    <a:pt x="1738862" y="149623"/>
                    <a:pt x="1762715" y="125626"/>
                    <a:pt x="1792758" y="112907"/>
                  </a:cubicBezTo>
                  <a:lnTo>
                    <a:pt x="1941808" y="112907"/>
                  </a:lnTo>
                  <a:cubicBezTo>
                    <a:pt x="2102311" y="111532"/>
                    <a:pt x="2233540" y="240504"/>
                    <a:pt x="2234916" y="400976"/>
                  </a:cubicBezTo>
                  <a:cubicBezTo>
                    <a:pt x="2234923" y="401809"/>
                    <a:pt x="2234927" y="402643"/>
                    <a:pt x="2234927" y="403477"/>
                  </a:cubicBezTo>
                  <a:lnTo>
                    <a:pt x="2234927" y="4319526"/>
                  </a:lnTo>
                  <a:cubicBezTo>
                    <a:pt x="2234933" y="4480003"/>
                    <a:pt x="2104819" y="4610101"/>
                    <a:pt x="1944310" y="4610107"/>
                  </a:cubicBezTo>
                  <a:cubicBezTo>
                    <a:pt x="1943476" y="4610107"/>
                    <a:pt x="1942642" y="4610103"/>
                    <a:pt x="1941808" y="4610096"/>
                  </a:cubicBezTo>
                  <a:lnTo>
                    <a:pt x="405633" y="4610096"/>
                  </a:lnTo>
                  <a:cubicBezTo>
                    <a:pt x="245130" y="4611471"/>
                    <a:pt x="113901" y="4482499"/>
                    <a:pt x="112525" y="4322027"/>
                  </a:cubicBezTo>
                  <a:cubicBezTo>
                    <a:pt x="112518" y="4321194"/>
                    <a:pt x="112514" y="4320360"/>
                    <a:pt x="112514" y="4319526"/>
                  </a:cubicBezTo>
                  <a:lnTo>
                    <a:pt x="112514" y="405552"/>
                  </a:lnTo>
                  <a:cubicBezTo>
                    <a:pt x="112509" y="245075"/>
                    <a:pt x="242622" y="114978"/>
                    <a:pt x="403131" y="114972"/>
                  </a:cubicBezTo>
                  <a:cubicBezTo>
                    <a:pt x="403965" y="114972"/>
                    <a:pt x="404799" y="114975"/>
                    <a:pt x="405633" y="114983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dirty="0"/>
            </a:p>
          </p:txBody>
        </p:sp>
      </p:grpSp>
      <p:cxnSp>
        <p:nvCxnSpPr>
          <p:cNvPr id="69" name="Elbow Connector 68">
            <a:extLst>
              <a:ext uri="{FF2B5EF4-FFF2-40B4-BE49-F238E27FC236}">
                <a16:creationId xmlns:a16="http://schemas.microsoft.com/office/drawing/2014/main" id="{B5930A84-AB0F-7F45-81B7-9F2B1866FB5F}"/>
              </a:ext>
            </a:extLst>
          </p:cNvPr>
          <p:cNvCxnSpPr>
            <a:cxnSpLocks/>
          </p:cNvCxnSpPr>
          <p:nvPr/>
        </p:nvCxnSpPr>
        <p:spPr>
          <a:xfrm flipH="1" flipV="1">
            <a:off x="6687146" y="2585577"/>
            <a:ext cx="1857101" cy="651447"/>
          </a:xfrm>
          <a:prstGeom prst="bentConnector3">
            <a:avLst/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>
            <a:extLst>
              <a:ext uri="{FF2B5EF4-FFF2-40B4-BE49-F238E27FC236}">
                <a16:creationId xmlns:a16="http://schemas.microsoft.com/office/drawing/2014/main" id="{5CC51A03-1E22-154D-8CF9-DBCFC082C25F}"/>
              </a:ext>
            </a:extLst>
          </p:cNvPr>
          <p:cNvCxnSpPr>
            <a:cxnSpLocks/>
          </p:cNvCxnSpPr>
          <p:nvPr/>
        </p:nvCxnSpPr>
        <p:spPr>
          <a:xfrm flipH="1" flipV="1">
            <a:off x="6660231" y="4171630"/>
            <a:ext cx="1857101" cy="651447"/>
          </a:xfrm>
          <a:prstGeom prst="bentConnector3">
            <a:avLst/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>
            <a:extLst>
              <a:ext uri="{FF2B5EF4-FFF2-40B4-BE49-F238E27FC236}">
                <a16:creationId xmlns:a16="http://schemas.microsoft.com/office/drawing/2014/main" id="{35D0916F-A19C-BD46-BF60-799DAE6B8770}"/>
              </a:ext>
            </a:extLst>
          </p:cNvPr>
          <p:cNvCxnSpPr>
            <a:cxnSpLocks/>
          </p:cNvCxnSpPr>
          <p:nvPr/>
        </p:nvCxnSpPr>
        <p:spPr>
          <a:xfrm>
            <a:off x="3681468" y="2668506"/>
            <a:ext cx="1857101" cy="651447"/>
          </a:xfrm>
          <a:prstGeom prst="bentConnector3">
            <a:avLst/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>
            <a:extLst>
              <a:ext uri="{FF2B5EF4-FFF2-40B4-BE49-F238E27FC236}">
                <a16:creationId xmlns:a16="http://schemas.microsoft.com/office/drawing/2014/main" id="{9351BE0E-121C-ED40-94F0-91A7D3131448}"/>
              </a:ext>
            </a:extLst>
          </p:cNvPr>
          <p:cNvCxnSpPr>
            <a:cxnSpLocks/>
          </p:cNvCxnSpPr>
          <p:nvPr/>
        </p:nvCxnSpPr>
        <p:spPr>
          <a:xfrm>
            <a:off x="3681468" y="4568883"/>
            <a:ext cx="1853700" cy="368877"/>
          </a:xfrm>
          <a:prstGeom prst="bentConnector3">
            <a:avLst/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>
            <a:extLst>
              <a:ext uri="{FF2B5EF4-FFF2-40B4-BE49-F238E27FC236}">
                <a16:creationId xmlns:a16="http://schemas.microsoft.com/office/drawing/2014/main" id="{21888F6D-8632-134E-93CD-6C8958E18776}"/>
              </a:ext>
            </a:extLst>
          </p:cNvPr>
          <p:cNvGrpSpPr/>
          <p:nvPr/>
        </p:nvGrpSpPr>
        <p:grpSpPr>
          <a:xfrm flipH="1">
            <a:off x="966510" y="2356591"/>
            <a:ext cx="2504182" cy="623829"/>
            <a:chOff x="795056" y="4595000"/>
            <a:chExt cx="2504182" cy="623829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6AF38F07-963C-8745-B30C-F5847839CA6E}"/>
                </a:ext>
              </a:extLst>
            </p:cNvPr>
            <p:cNvSpPr txBox="1"/>
            <p:nvPr/>
          </p:nvSpPr>
          <p:spPr>
            <a:xfrm>
              <a:off x="795056" y="4595000"/>
              <a:ext cx="1181414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1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ILLUSTRATION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A414C5F-C526-0140-A3F1-FA44942E552B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D36887D-C779-E542-9E18-2DF21218934C}"/>
              </a:ext>
            </a:extLst>
          </p:cNvPr>
          <p:cNvGrpSpPr/>
          <p:nvPr/>
        </p:nvGrpSpPr>
        <p:grpSpPr>
          <a:xfrm flipH="1">
            <a:off x="966510" y="4270777"/>
            <a:ext cx="2504182" cy="623829"/>
            <a:chOff x="795056" y="4595000"/>
            <a:chExt cx="2504182" cy="623829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EDD23EC-F9C0-D845-A975-957E94DD2046}"/>
                </a:ext>
              </a:extLst>
            </p:cNvPr>
            <p:cNvSpPr txBox="1"/>
            <p:nvPr/>
          </p:nvSpPr>
          <p:spPr>
            <a:xfrm>
              <a:off x="795056" y="4595000"/>
              <a:ext cx="634789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4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IMAGES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551A5172-A587-2845-A572-5F61743DCFC5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EA125591-2F7C-8146-B3DD-9C3D87473C31}"/>
              </a:ext>
            </a:extLst>
          </p:cNvPr>
          <p:cNvGrpSpPr/>
          <p:nvPr/>
        </p:nvGrpSpPr>
        <p:grpSpPr>
          <a:xfrm flipH="1">
            <a:off x="8766558" y="2904918"/>
            <a:ext cx="2504182" cy="623829"/>
            <a:chOff x="795056" y="4595000"/>
            <a:chExt cx="2504182" cy="623829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85125E2-ABF0-EC4B-9F8E-AB92D03C0270}"/>
                </a:ext>
              </a:extLst>
            </p:cNvPr>
            <p:cNvSpPr txBox="1"/>
            <p:nvPr/>
          </p:nvSpPr>
          <p:spPr>
            <a:xfrm>
              <a:off x="2472088" y="4595000"/>
              <a:ext cx="827150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b="1" dirty="0">
                  <a:solidFill>
                    <a:schemeClr val="accent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COLUMNS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A6D331D-0754-F043-B768-277CAE2665F5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64F2DF42-93DA-6B4D-8D0D-078DFCDF5FF6}"/>
              </a:ext>
            </a:extLst>
          </p:cNvPr>
          <p:cNvGrpSpPr/>
          <p:nvPr/>
        </p:nvGrpSpPr>
        <p:grpSpPr>
          <a:xfrm flipH="1">
            <a:off x="8766558" y="4514872"/>
            <a:ext cx="2504182" cy="623829"/>
            <a:chOff x="795056" y="4595000"/>
            <a:chExt cx="2504182" cy="623829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3DE0E8C-AE0D-504A-AD9D-8E35395719C8}"/>
                </a:ext>
              </a:extLst>
            </p:cNvPr>
            <p:cNvSpPr txBox="1"/>
            <p:nvPr/>
          </p:nvSpPr>
          <p:spPr>
            <a:xfrm>
              <a:off x="2622771" y="4595000"/>
              <a:ext cx="676467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b="1" dirty="0">
                  <a:solidFill>
                    <a:schemeClr val="accent3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COLORS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0F36608-D421-0E46-9AF7-0A9BF72F1581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sp>
        <p:nvSpPr>
          <p:cNvPr id="100" name="Graphic 94">
            <a:extLst>
              <a:ext uri="{FF2B5EF4-FFF2-40B4-BE49-F238E27FC236}">
                <a16:creationId xmlns:a16="http://schemas.microsoft.com/office/drawing/2014/main" id="{0FB494DA-FD38-CF46-87AB-B2D86CC3B825}"/>
              </a:ext>
            </a:extLst>
          </p:cNvPr>
          <p:cNvSpPr>
            <a:spLocks noChangeAspect="1"/>
          </p:cNvSpPr>
          <p:nvPr/>
        </p:nvSpPr>
        <p:spPr>
          <a:xfrm>
            <a:off x="8766558" y="3970714"/>
            <a:ext cx="449321" cy="449321"/>
          </a:xfrm>
          <a:custGeom>
            <a:avLst/>
            <a:gdLst>
              <a:gd name="connsiteX0" fmla="*/ 1828800 w 3657600"/>
              <a:gd name="connsiteY0" fmla="*/ 0 h 3657600"/>
              <a:gd name="connsiteX1" fmla="*/ 0 w 3657600"/>
              <a:gd name="connsiteY1" fmla="*/ 1828800 h 3657600"/>
              <a:gd name="connsiteX2" fmla="*/ 1828800 w 3657600"/>
              <a:gd name="connsiteY2" fmla="*/ 3657600 h 3657600"/>
              <a:gd name="connsiteX3" fmla="*/ 2133600 w 3657600"/>
              <a:gd name="connsiteY3" fmla="*/ 3352800 h 3657600"/>
              <a:gd name="connsiteX4" fmla="*/ 2054352 w 3657600"/>
              <a:gd name="connsiteY4" fmla="*/ 3148584 h 3657600"/>
              <a:gd name="connsiteX5" fmla="*/ 1978152 w 3657600"/>
              <a:gd name="connsiteY5" fmla="*/ 2946397 h 3657600"/>
              <a:gd name="connsiteX6" fmla="*/ 2282952 w 3657600"/>
              <a:gd name="connsiteY6" fmla="*/ 2641597 h 3657600"/>
              <a:gd name="connsiteX7" fmla="*/ 2641597 w 3657600"/>
              <a:gd name="connsiteY7" fmla="*/ 2641597 h 3657600"/>
              <a:gd name="connsiteX8" fmla="*/ 3657600 w 3657600"/>
              <a:gd name="connsiteY8" fmla="*/ 1625594 h 3657600"/>
              <a:gd name="connsiteX9" fmla="*/ 1828800 w 3657600"/>
              <a:gd name="connsiteY9" fmla="*/ 0 h 3657600"/>
              <a:gd name="connsiteX10" fmla="*/ 711203 w 3657600"/>
              <a:gd name="connsiteY10" fmla="*/ 1828800 h 3657600"/>
              <a:gd name="connsiteX11" fmla="*/ 406403 w 3657600"/>
              <a:gd name="connsiteY11" fmla="*/ 1524000 h 3657600"/>
              <a:gd name="connsiteX12" fmla="*/ 711203 w 3657600"/>
              <a:gd name="connsiteY12" fmla="*/ 1219200 h 3657600"/>
              <a:gd name="connsiteX13" fmla="*/ 1016003 w 3657600"/>
              <a:gd name="connsiteY13" fmla="*/ 1524000 h 3657600"/>
              <a:gd name="connsiteX14" fmla="*/ 711203 w 3657600"/>
              <a:gd name="connsiteY14" fmla="*/ 1828800 h 3657600"/>
              <a:gd name="connsiteX15" fmla="*/ 1320803 w 3657600"/>
              <a:gd name="connsiteY15" fmla="*/ 1016003 h 3657600"/>
              <a:gd name="connsiteX16" fmla="*/ 1016003 w 3657600"/>
              <a:gd name="connsiteY16" fmla="*/ 711203 h 3657600"/>
              <a:gd name="connsiteX17" fmla="*/ 1320803 w 3657600"/>
              <a:gd name="connsiteY17" fmla="*/ 406403 h 3657600"/>
              <a:gd name="connsiteX18" fmla="*/ 1625603 w 3657600"/>
              <a:gd name="connsiteY18" fmla="*/ 711203 h 3657600"/>
              <a:gd name="connsiteX19" fmla="*/ 1320803 w 3657600"/>
              <a:gd name="connsiteY19" fmla="*/ 1016003 h 3657600"/>
              <a:gd name="connsiteX20" fmla="*/ 2336797 w 3657600"/>
              <a:gd name="connsiteY20" fmla="*/ 1016003 h 3657600"/>
              <a:gd name="connsiteX21" fmla="*/ 2031997 w 3657600"/>
              <a:gd name="connsiteY21" fmla="*/ 711203 h 3657600"/>
              <a:gd name="connsiteX22" fmla="*/ 2336797 w 3657600"/>
              <a:gd name="connsiteY22" fmla="*/ 406403 h 3657600"/>
              <a:gd name="connsiteX23" fmla="*/ 2641597 w 3657600"/>
              <a:gd name="connsiteY23" fmla="*/ 711203 h 3657600"/>
              <a:gd name="connsiteX24" fmla="*/ 2336797 w 3657600"/>
              <a:gd name="connsiteY24" fmla="*/ 1016003 h 3657600"/>
              <a:gd name="connsiteX25" fmla="*/ 2946397 w 3657600"/>
              <a:gd name="connsiteY25" fmla="*/ 1828800 h 3657600"/>
              <a:gd name="connsiteX26" fmla="*/ 2641597 w 3657600"/>
              <a:gd name="connsiteY26" fmla="*/ 1524000 h 3657600"/>
              <a:gd name="connsiteX27" fmla="*/ 2946397 w 3657600"/>
              <a:gd name="connsiteY27" fmla="*/ 1219200 h 3657600"/>
              <a:gd name="connsiteX28" fmla="*/ 3251197 w 3657600"/>
              <a:gd name="connsiteY28" fmla="*/ 1524000 h 3657600"/>
              <a:gd name="connsiteX29" fmla="*/ 2946397 w 3657600"/>
              <a:gd name="connsiteY29" fmla="*/ 18288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657600" h="3657600">
                <a:moveTo>
                  <a:pt x="1828800" y="0"/>
                </a:moveTo>
                <a:cubicBezTo>
                  <a:pt x="818893" y="0"/>
                  <a:pt x="0" y="818893"/>
                  <a:pt x="0" y="1828800"/>
                </a:cubicBezTo>
                <a:cubicBezTo>
                  <a:pt x="0" y="2838707"/>
                  <a:pt x="818893" y="3657600"/>
                  <a:pt x="1828800" y="3657600"/>
                </a:cubicBezTo>
                <a:cubicBezTo>
                  <a:pt x="1997459" y="3657600"/>
                  <a:pt x="2133600" y="3521459"/>
                  <a:pt x="2133600" y="3352800"/>
                </a:cubicBezTo>
                <a:cubicBezTo>
                  <a:pt x="2133600" y="3273552"/>
                  <a:pt x="2104139" y="3202429"/>
                  <a:pt x="2054352" y="3148584"/>
                </a:cubicBezTo>
                <a:cubicBezTo>
                  <a:pt x="2006603" y="3094739"/>
                  <a:pt x="1978152" y="3024635"/>
                  <a:pt x="1978152" y="2946397"/>
                </a:cubicBezTo>
                <a:cubicBezTo>
                  <a:pt x="1978152" y="2777738"/>
                  <a:pt x="2114293" y="2641597"/>
                  <a:pt x="2282952" y="2641597"/>
                </a:cubicBezTo>
                <a:lnTo>
                  <a:pt x="2641597" y="2641597"/>
                </a:lnTo>
                <a:cubicBezTo>
                  <a:pt x="3202429" y="2641597"/>
                  <a:pt x="3657600" y="2186426"/>
                  <a:pt x="3657600" y="1625594"/>
                </a:cubicBezTo>
                <a:cubicBezTo>
                  <a:pt x="3657600" y="727453"/>
                  <a:pt x="2838707" y="0"/>
                  <a:pt x="1828800" y="0"/>
                </a:cubicBezTo>
                <a:close/>
                <a:moveTo>
                  <a:pt x="711203" y="1828800"/>
                </a:moveTo>
                <a:cubicBezTo>
                  <a:pt x="542544" y="1828800"/>
                  <a:pt x="406403" y="1692659"/>
                  <a:pt x="406403" y="1524000"/>
                </a:cubicBezTo>
                <a:cubicBezTo>
                  <a:pt x="406403" y="1355341"/>
                  <a:pt x="542544" y="1219200"/>
                  <a:pt x="711203" y="1219200"/>
                </a:cubicBezTo>
                <a:cubicBezTo>
                  <a:pt x="879862" y="1219200"/>
                  <a:pt x="1016003" y="1355341"/>
                  <a:pt x="1016003" y="1524000"/>
                </a:cubicBezTo>
                <a:cubicBezTo>
                  <a:pt x="1016003" y="1692659"/>
                  <a:pt x="879853" y="1828800"/>
                  <a:pt x="711203" y="1828800"/>
                </a:cubicBezTo>
                <a:close/>
                <a:moveTo>
                  <a:pt x="1320803" y="1016003"/>
                </a:moveTo>
                <a:cubicBezTo>
                  <a:pt x="1152144" y="1016003"/>
                  <a:pt x="1016003" y="879862"/>
                  <a:pt x="1016003" y="711203"/>
                </a:cubicBezTo>
                <a:cubicBezTo>
                  <a:pt x="1016003" y="542544"/>
                  <a:pt x="1152144" y="406403"/>
                  <a:pt x="1320803" y="406403"/>
                </a:cubicBezTo>
                <a:cubicBezTo>
                  <a:pt x="1489462" y="406403"/>
                  <a:pt x="1625603" y="542544"/>
                  <a:pt x="1625603" y="711203"/>
                </a:cubicBezTo>
                <a:cubicBezTo>
                  <a:pt x="1625603" y="879862"/>
                  <a:pt x="1489453" y="1016003"/>
                  <a:pt x="1320803" y="1016003"/>
                </a:cubicBezTo>
                <a:close/>
                <a:moveTo>
                  <a:pt x="2336797" y="1016003"/>
                </a:moveTo>
                <a:cubicBezTo>
                  <a:pt x="2168138" y="1016003"/>
                  <a:pt x="2031997" y="879862"/>
                  <a:pt x="2031997" y="711203"/>
                </a:cubicBezTo>
                <a:cubicBezTo>
                  <a:pt x="2031997" y="542544"/>
                  <a:pt x="2168138" y="406403"/>
                  <a:pt x="2336797" y="406403"/>
                </a:cubicBezTo>
                <a:cubicBezTo>
                  <a:pt x="2505456" y="406403"/>
                  <a:pt x="2641597" y="542544"/>
                  <a:pt x="2641597" y="711203"/>
                </a:cubicBezTo>
                <a:cubicBezTo>
                  <a:pt x="2641597" y="879862"/>
                  <a:pt x="2505456" y="1016003"/>
                  <a:pt x="2336797" y="1016003"/>
                </a:cubicBezTo>
                <a:close/>
                <a:moveTo>
                  <a:pt x="2946397" y="1828800"/>
                </a:moveTo>
                <a:cubicBezTo>
                  <a:pt x="2777738" y="1828800"/>
                  <a:pt x="2641597" y="1692659"/>
                  <a:pt x="2641597" y="1524000"/>
                </a:cubicBezTo>
                <a:cubicBezTo>
                  <a:pt x="2641597" y="1355341"/>
                  <a:pt x="2777738" y="1219200"/>
                  <a:pt x="2946397" y="1219200"/>
                </a:cubicBezTo>
                <a:cubicBezTo>
                  <a:pt x="3115056" y="1219200"/>
                  <a:pt x="3251197" y="1355341"/>
                  <a:pt x="3251197" y="1524000"/>
                </a:cubicBezTo>
                <a:cubicBezTo>
                  <a:pt x="3251197" y="1692659"/>
                  <a:pt x="3115056" y="1828800"/>
                  <a:pt x="2946397" y="1828800"/>
                </a:cubicBez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101" name="Graphic 96">
            <a:extLst>
              <a:ext uri="{FF2B5EF4-FFF2-40B4-BE49-F238E27FC236}">
                <a16:creationId xmlns:a16="http://schemas.microsoft.com/office/drawing/2014/main" id="{2DF2F730-2263-F743-9F7D-95222DD7E087}"/>
              </a:ext>
            </a:extLst>
          </p:cNvPr>
          <p:cNvGrpSpPr>
            <a:grpSpLocks noChangeAspect="1"/>
          </p:cNvGrpSpPr>
          <p:nvPr/>
        </p:nvGrpSpPr>
        <p:grpSpPr>
          <a:xfrm>
            <a:off x="8776067" y="2512242"/>
            <a:ext cx="473114" cy="348610"/>
            <a:chOff x="4321950" y="2161692"/>
            <a:chExt cx="3851264" cy="283777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9E00DEEF-043A-9A4B-93B2-FF91CF9425AC}"/>
                </a:ext>
              </a:extLst>
            </p:cNvPr>
            <p:cNvSpPr/>
            <p:nvPr/>
          </p:nvSpPr>
          <p:spPr>
            <a:xfrm>
              <a:off x="4321950" y="2161692"/>
              <a:ext cx="1013485" cy="2837778"/>
            </a:xfrm>
            <a:custGeom>
              <a:avLst/>
              <a:gdLst>
                <a:gd name="connsiteX0" fmla="*/ 810790 w 1013485"/>
                <a:gd name="connsiteY0" fmla="*/ 0 h 2837778"/>
                <a:gd name="connsiteX1" fmla="*/ 202695 w 1013485"/>
                <a:gd name="connsiteY1" fmla="*/ 0 h 2837778"/>
                <a:gd name="connsiteX2" fmla="*/ 0 w 1013485"/>
                <a:gd name="connsiteY2" fmla="*/ 202705 h 2837778"/>
                <a:gd name="connsiteX3" fmla="*/ 0 w 1013485"/>
                <a:gd name="connsiteY3" fmla="*/ 2635084 h 2837778"/>
                <a:gd name="connsiteX4" fmla="*/ 202695 w 1013485"/>
                <a:gd name="connsiteY4" fmla="*/ 2837779 h 2837778"/>
                <a:gd name="connsiteX5" fmla="*/ 810790 w 1013485"/>
                <a:gd name="connsiteY5" fmla="*/ 2837779 h 2837778"/>
                <a:gd name="connsiteX6" fmla="*/ 1013485 w 1013485"/>
                <a:gd name="connsiteY6" fmla="*/ 2635084 h 2837778"/>
                <a:gd name="connsiteX7" fmla="*/ 1013485 w 1013485"/>
                <a:gd name="connsiteY7" fmla="*/ 202705 h 2837778"/>
                <a:gd name="connsiteX8" fmla="*/ 810790 w 1013485"/>
                <a:gd name="connsiteY8" fmla="*/ 0 h 283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3485" h="2837778">
                  <a:moveTo>
                    <a:pt x="810790" y="0"/>
                  </a:moveTo>
                  <a:lnTo>
                    <a:pt x="202695" y="0"/>
                  </a:lnTo>
                  <a:cubicBezTo>
                    <a:pt x="91214" y="0"/>
                    <a:pt x="0" y="91214"/>
                    <a:pt x="0" y="202705"/>
                  </a:cubicBezTo>
                  <a:lnTo>
                    <a:pt x="0" y="2635084"/>
                  </a:lnTo>
                  <a:cubicBezTo>
                    <a:pt x="0" y="2746565"/>
                    <a:pt x="91214" y="2837779"/>
                    <a:pt x="202695" y="2837779"/>
                  </a:cubicBezTo>
                  <a:lnTo>
                    <a:pt x="810790" y="2837779"/>
                  </a:lnTo>
                  <a:cubicBezTo>
                    <a:pt x="922271" y="2837779"/>
                    <a:pt x="1013485" y="2746565"/>
                    <a:pt x="1013485" y="2635084"/>
                  </a:cubicBezTo>
                  <a:lnTo>
                    <a:pt x="1013485" y="202705"/>
                  </a:lnTo>
                  <a:cubicBezTo>
                    <a:pt x="1013495" y="91214"/>
                    <a:pt x="922280" y="0"/>
                    <a:pt x="810790" y="0"/>
                  </a:cubicBezTo>
                  <a:close/>
                </a:path>
              </a:pathLst>
            </a:custGeom>
            <a:grpFill/>
            <a:ln w="95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879DB68A-51F7-644D-9265-8C20F5E9CDDB}"/>
                </a:ext>
              </a:extLst>
            </p:cNvPr>
            <p:cNvSpPr/>
            <p:nvPr/>
          </p:nvSpPr>
          <p:spPr>
            <a:xfrm>
              <a:off x="5740844" y="2161692"/>
              <a:ext cx="1013485" cy="2837769"/>
            </a:xfrm>
            <a:custGeom>
              <a:avLst/>
              <a:gdLst>
                <a:gd name="connsiteX0" fmla="*/ 810790 w 1013485"/>
                <a:gd name="connsiteY0" fmla="*/ 0 h 2837769"/>
                <a:gd name="connsiteX1" fmla="*/ 202695 w 1013485"/>
                <a:gd name="connsiteY1" fmla="*/ 0 h 2837769"/>
                <a:gd name="connsiteX2" fmla="*/ 0 w 1013485"/>
                <a:gd name="connsiteY2" fmla="*/ 202695 h 2837769"/>
                <a:gd name="connsiteX3" fmla="*/ 0 w 1013485"/>
                <a:gd name="connsiteY3" fmla="*/ 2635074 h 2837769"/>
                <a:gd name="connsiteX4" fmla="*/ 202695 w 1013485"/>
                <a:gd name="connsiteY4" fmla="*/ 2837770 h 2837769"/>
                <a:gd name="connsiteX5" fmla="*/ 810790 w 1013485"/>
                <a:gd name="connsiteY5" fmla="*/ 2837770 h 2837769"/>
                <a:gd name="connsiteX6" fmla="*/ 1013485 w 1013485"/>
                <a:gd name="connsiteY6" fmla="*/ 2635084 h 2837769"/>
                <a:gd name="connsiteX7" fmla="*/ 1013485 w 1013485"/>
                <a:gd name="connsiteY7" fmla="*/ 202705 h 2837769"/>
                <a:gd name="connsiteX8" fmla="*/ 810790 w 1013485"/>
                <a:gd name="connsiteY8" fmla="*/ 0 h 283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3485" h="2837769">
                  <a:moveTo>
                    <a:pt x="810790" y="0"/>
                  </a:moveTo>
                  <a:lnTo>
                    <a:pt x="202695" y="0"/>
                  </a:lnTo>
                  <a:cubicBezTo>
                    <a:pt x="91214" y="0"/>
                    <a:pt x="0" y="91214"/>
                    <a:pt x="0" y="202695"/>
                  </a:cubicBezTo>
                  <a:lnTo>
                    <a:pt x="0" y="2635074"/>
                  </a:lnTo>
                  <a:cubicBezTo>
                    <a:pt x="0" y="2746555"/>
                    <a:pt x="91214" y="2837770"/>
                    <a:pt x="202695" y="2837770"/>
                  </a:cubicBezTo>
                  <a:lnTo>
                    <a:pt x="810790" y="2837770"/>
                  </a:lnTo>
                  <a:cubicBezTo>
                    <a:pt x="922271" y="2837779"/>
                    <a:pt x="1013485" y="2746565"/>
                    <a:pt x="1013485" y="2635084"/>
                  </a:cubicBezTo>
                  <a:lnTo>
                    <a:pt x="1013485" y="202705"/>
                  </a:lnTo>
                  <a:cubicBezTo>
                    <a:pt x="1013485" y="91214"/>
                    <a:pt x="922271" y="0"/>
                    <a:pt x="810790" y="0"/>
                  </a:cubicBezTo>
                  <a:close/>
                </a:path>
              </a:pathLst>
            </a:custGeom>
            <a:grpFill/>
            <a:ln w="95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F6B8D8EC-DC31-8F44-B9BA-CC36AE9A7121}"/>
                </a:ext>
              </a:extLst>
            </p:cNvPr>
            <p:cNvSpPr/>
            <p:nvPr/>
          </p:nvSpPr>
          <p:spPr>
            <a:xfrm>
              <a:off x="7159728" y="2161692"/>
              <a:ext cx="1013485" cy="2837769"/>
            </a:xfrm>
            <a:custGeom>
              <a:avLst/>
              <a:gdLst>
                <a:gd name="connsiteX0" fmla="*/ 810790 w 1013485"/>
                <a:gd name="connsiteY0" fmla="*/ 0 h 2837769"/>
                <a:gd name="connsiteX1" fmla="*/ 202695 w 1013485"/>
                <a:gd name="connsiteY1" fmla="*/ 0 h 2837769"/>
                <a:gd name="connsiteX2" fmla="*/ 0 w 1013485"/>
                <a:gd name="connsiteY2" fmla="*/ 202695 h 2837769"/>
                <a:gd name="connsiteX3" fmla="*/ 0 w 1013485"/>
                <a:gd name="connsiteY3" fmla="*/ 2635074 h 2837769"/>
                <a:gd name="connsiteX4" fmla="*/ 202695 w 1013485"/>
                <a:gd name="connsiteY4" fmla="*/ 2837770 h 2837769"/>
                <a:gd name="connsiteX5" fmla="*/ 810790 w 1013485"/>
                <a:gd name="connsiteY5" fmla="*/ 2837770 h 2837769"/>
                <a:gd name="connsiteX6" fmla="*/ 1013485 w 1013485"/>
                <a:gd name="connsiteY6" fmla="*/ 2635074 h 2837769"/>
                <a:gd name="connsiteX7" fmla="*/ 1013485 w 1013485"/>
                <a:gd name="connsiteY7" fmla="*/ 202695 h 2837769"/>
                <a:gd name="connsiteX8" fmla="*/ 810790 w 1013485"/>
                <a:gd name="connsiteY8" fmla="*/ 0 h 283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3485" h="2837769">
                  <a:moveTo>
                    <a:pt x="810790" y="0"/>
                  </a:moveTo>
                  <a:lnTo>
                    <a:pt x="202695" y="0"/>
                  </a:lnTo>
                  <a:cubicBezTo>
                    <a:pt x="91214" y="0"/>
                    <a:pt x="0" y="91214"/>
                    <a:pt x="0" y="202695"/>
                  </a:cubicBezTo>
                  <a:lnTo>
                    <a:pt x="0" y="2635074"/>
                  </a:lnTo>
                  <a:cubicBezTo>
                    <a:pt x="0" y="2746555"/>
                    <a:pt x="91214" y="2837770"/>
                    <a:pt x="202695" y="2837770"/>
                  </a:cubicBezTo>
                  <a:lnTo>
                    <a:pt x="810790" y="2837770"/>
                  </a:lnTo>
                  <a:cubicBezTo>
                    <a:pt x="922271" y="2837770"/>
                    <a:pt x="1013485" y="2746555"/>
                    <a:pt x="1013485" y="2635074"/>
                  </a:cubicBezTo>
                  <a:lnTo>
                    <a:pt x="1013485" y="202695"/>
                  </a:lnTo>
                  <a:cubicBezTo>
                    <a:pt x="1013485" y="91214"/>
                    <a:pt x="922271" y="0"/>
                    <a:pt x="810790" y="0"/>
                  </a:cubicBezTo>
                  <a:close/>
                </a:path>
              </a:pathLst>
            </a:custGeom>
            <a:grpFill/>
            <a:ln w="95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05" name="Graphic 98">
            <a:extLst>
              <a:ext uri="{FF2B5EF4-FFF2-40B4-BE49-F238E27FC236}">
                <a16:creationId xmlns:a16="http://schemas.microsoft.com/office/drawing/2014/main" id="{F511831F-B753-D040-AEC2-9A2CFE57F80B}"/>
              </a:ext>
            </a:extLst>
          </p:cNvPr>
          <p:cNvGrpSpPr>
            <a:grpSpLocks noChangeAspect="1"/>
          </p:cNvGrpSpPr>
          <p:nvPr/>
        </p:nvGrpSpPr>
        <p:grpSpPr>
          <a:xfrm>
            <a:off x="3000616" y="3815234"/>
            <a:ext cx="461596" cy="461596"/>
            <a:chOff x="4122700" y="1455700"/>
            <a:chExt cx="4546600" cy="45466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2685A7B6-3266-284D-B4FE-A81CE2E98ECC}"/>
                </a:ext>
              </a:extLst>
            </p:cNvPr>
            <p:cNvSpPr/>
            <p:nvPr/>
          </p:nvSpPr>
          <p:spPr>
            <a:xfrm>
              <a:off x="4122700" y="2105036"/>
              <a:ext cx="4545334" cy="3246662"/>
            </a:xfrm>
            <a:custGeom>
              <a:avLst/>
              <a:gdLst>
                <a:gd name="connsiteX0" fmla="*/ 4058335 w 4545334"/>
                <a:gd name="connsiteY0" fmla="*/ 0 h 3246662"/>
                <a:gd name="connsiteX1" fmla="*/ 487000 w 4545334"/>
                <a:gd name="connsiteY1" fmla="*/ 0 h 3246662"/>
                <a:gd name="connsiteX2" fmla="*/ 0 w 4545334"/>
                <a:gd name="connsiteY2" fmla="*/ 487000 h 3246662"/>
                <a:gd name="connsiteX3" fmla="*/ 0 w 4545334"/>
                <a:gd name="connsiteY3" fmla="*/ 2759663 h 3246662"/>
                <a:gd name="connsiteX4" fmla="*/ 487000 w 4545334"/>
                <a:gd name="connsiteY4" fmla="*/ 3246663 h 3246662"/>
                <a:gd name="connsiteX5" fmla="*/ 4058335 w 4545334"/>
                <a:gd name="connsiteY5" fmla="*/ 3246663 h 3246662"/>
                <a:gd name="connsiteX6" fmla="*/ 4545335 w 4545334"/>
                <a:gd name="connsiteY6" fmla="*/ 2759663 h 3246662"/>
                <a:gd name="connsiteX7" fmla="*/ 4545335 w 4545334"/>
                <a:gd name="connsiteY7" fmla="*/ 487000 h 3246662"/>
                <a:gd name="connsiteX8" fmla="*/ 4058335 w 4545334"/>
                <a:gd name="connsiteY8" fmla="*/ 0 h 3246662"/>
                <a:gd name="connsiteX9" fmla="*/ 4220662 w 4545334"/>
                <a:gd name="connsiteY9" fmla="*/ 1880790 h 3246662"/>
                <a:gd name="connsiteX10" fmla="*/ 3199104 w 4545334"/>
                <a:gd name="connsiteY10" fmla="*/ 859231 h 3246662"/>
                <a:gd name="connsiteX11" fmla="*/ 2969567 w 4545334"/>
                <a:gd name="connsiteY11" fmla="*/ 859231 h 3246662"/>
                <a:gd name="connsiteX12" fmla="*/ 1623336 w 4545334"/>
                <a:gd name="connsiteY12" fmla="*/ 2205453 h 3246662"/>
                <a:gd name="connsiteX13" fmla="*/ 1088768 w 4545334"/>
                <a:gd name="connsiteY13" fmla="*/ 1670885 h 3246662"/>
                <a:gd name="connsiteX14" fmla="*/ 859231 w 4545334"/>
                <a:gd name="connsiteY14" fmla="*/ 1670885 h 3246662"/>
                <a:gd name="connsiteX15" fmla="*/ 324663 w 4545334"/>
                <a:gd name="connsiteY15" fmla="*/ 2205453 h 3246662"/>
                <a:gd name="connsiteX16" fmla="*/ 324663 w 4545334"/>
                <a:gd name="connsiteY16" fmla="*/ 487000 h 3246662"/>
                <a:gd name="connsiteX17" fmla="*/ 487000 w 4545334"/>
                <a:gd name="connsiteY17" fmla="*/ 324663 h 3246662"/>
                <a:gd name="connsiteX18" fmla="*/ 4058335 w 4545334"/>
                <a:gd name="connsiteY18" fmla="*/ 324663 h 3246662"/>
                <a:gd name="connsiteX19" fmla="*/ 4220672 w 4545334"/>
                <a:gd name="connsiteY19" fmla="*/ 487000 h 3246662"/>
                <a:gd name="connsiteX20" fmla="*/ 4220672 w 4545334"/>
                <a:gd name="connsiteY20" fmla="*/ 1880790 h 324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45334" h="3246662">
                  <a:moveTo>
                    <a:pt x="4058335" y="0"/>
                  </a:moveTo>
                  <a:lnTo>
                    <a:pt x="487000" y="0"/>
                  </a:lnTo>
                  <a:cubicBezTo>
                    <a:pt x="218037" y="0"/>
                    <a:pt x="0" y="218037"/>
                    <a:pt x="0" y="487000"/>
                  </a:cubicBezTo>
                  <a:lnTo>
                    <a:pt x="0" y="2759663"/>
                  </a:lnTo>
                  <a:cubicBezTo>
                    <a:pt x="0" y="3028625"/>
                    <a:pt x="218037" y="3246663"/>
                    <a:pt x="487000" y="3246663"/>
                  </a:cubicBezTo>
                  <a:lnTo>
                    <a:pt x="4058335" y="3246663"/>
                  </a:lnTo>
                  <a:cubicBezTo>
                    <a:pt x="4327298" y="3246663"/>
                    <a:pt x="4545335" y="3028625"/>
                    <a:pt x="4545335" y="2759663"/>
                  </a:cubicBezTo>
                  <a:lnTo>
                    <a:pt x="4545335" y="487000"/>
                  </a:lnTo>
                  <a:cubicBezTo>
                    <a:pt x="4545335" y="218037"/>
                    <a:pt x="4327298" y="0"/>
                    <a:pt x="4058335" y="0"/>
                  </a:cubicBezTo>
                  <a:close/>
                  <a:moveTo>
                    <a:pt x="4220662" y="1880790"/>
                  </a:moveTo>
                  <a:lnTo>
                    <a:pt x="3199104" y="859231"/>
                  </a:lnTo>
                  <a:cubicBezTo>
                    <a:pt x="3135718" y="795855"/>
                    <a:pt x="3032953" y="795855"/>
                    <a:pt x="2969567" y="859231"/>
                  </a:cubicBezTo>
                  <a:lnTo>
                    <a:pt x="1623336" y="2205453"/>
                  </a:lnTo>
                  <a:lnTo>
                    <a:pt x="1088768" y="1670885"/>
                  </a:lnTo>
                  <a:cubicBezTo>
                    <a:pt x="1025382" y="1607509"/>
                    <a:pt x="922617" y="1607509"/>
                    <a:pt x="859231" y="1670885"/>
                  </a:cubicBezTo>
                  <a:lnTo>
                    <a:pt x="324663" y="2205453"/>
                  </a:lnTo>
                  <a:lnTo>
                    <a:pt x="324663" y="487000"/>
                  </a:lnTo>
                  <a:cubicBezTo>
                    <a:pt x="324663" y="397342"/>
                    <a:pt x="397342" y="324663"/>
                    <a:pt x="487000" y="324663"/>
                  </a:cubicBezTo>
                  <a:lnTo>
                    <a:pt x="4058335" y="324663"/>
                  </a:lnTo>
                  <a:cubicBezTo>
                    <a:pt x="4147993" y="324663"/>
                    <a:pt x="4220672" y="397342"/>
                    <a:pt x="4220672" y="487000"/>
                  </a:cubicBezTo>
                  <a:lnTo>
                    <a:pt x="4220672" y="1880790"/>
                  </a:lnTo>
                  <a:close/>
                </a:path>
              </a:pathLst>
            </a:custGeom>
            <a:grpFill/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2C3212F0-182F-CE4C-9ED8-DD2B8F8414EC}"/>
                </a:ext>
              </a:extLst>
            </p:cNvPr>
            <p:cNvSpPr/>
            <p:nvPr/>
          </p:nvSpPr>
          <p:spPr>
            <a:xfrm>
              <a:off x="5096699" y="2754363"/>
              <a:ext cx="973999" cy="973999"/>
            </a:xfrm>
            <a:custGeom>
              <a:avLst/>
              <a:gdLst>
                <a:gd name="connsiteX0" fmla="*/ 974000 w 973999"/>
                <a:gd name="connsiteY0" fmla="*/ 487000 h 973999"/>
                <a:gd name="connsiteX1" fmla="*/ 487000 w 973999"/>
                <a:gd name="connsiteY1" fmla="*/ 974000 h 973999"/>
                <a:gd name="connsiteX2" fmla="*/ 0 w 973999"/>
                <a:gd name="connsiteY2" fmla="*/ 487000 h 973999"/>
                <a:gd name="connsiteX3" fmla="*/ 487000 w 973999"/>
                <a:gd name="connsiteY3" fmla="*/ 0 h 973999"/>
                <a:gd name="connsiteX4" fmla="*/ 974000 w 973999"/>
                <a:gd name="connsiteY4" fmla="*/ 487000 h 9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999" h="973999">
                  <a:moveTo>
                    <a:pt x="974000" y="487000"/>
                  </a:moveTo>
                  <a:cubicBezTo>
                    <a:pt x="974000" y="755962"/>
                    <a:pt x="755962" y="974000"/>
                    <a:pt x="487000" y="974000"/>
                  </a:cubicBezTo>
                  <a:cubicBezTo>
                    <a:pt x="218037" y="974000"/>
                    <a:pt x="0" y="755962"/>
                    <a:pt x="0" y="487000"/>
                  </a:cubicBezTo>
                  <a:cubicBezTo>
                    <a:pt x="0" y="218037"/>
                    <a:pt x="218037" y="0"/>
                    <a:pt x="487000" y="0"/>
                  </a:cubicBezTo>
                  <a:cubicBezTo>
                    <a:pt x="755962" y="0"/>
                    <a:pt x="974000" y="218037"/>
                    <a:pt x="974000" y="487000"/>
                  </a:cubicBezTo>
                  <a:close/>
                </a:path>
              </a:pathLst>
            </a:custGeom>
            <a:grpFill/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94" name="Graphic 20">
            <a:extLst>
              <a:ext uri="{FF2B5EF4-FFF2-40B4-BE49-F238E27FC236}">
                <a16:creationId xmlns:a16="http://schemas.microsoft.com/office/drawing/2014/main" id="{8F099F9A-BEE2-0B4D-B3FA-85C413491A2B}"/>
              </a:ext>
            </a:extLst>
          </p:cNvPr>
          <p:cNvGrpSpPr>
            <a:grpSpLocks noChangeAspect="1"/>
          </p:cNvGrpSpPr>
          <p:nvPr/>
        </p:nvGrpSpPr>
        <p:grpSpPr>
          <a:xfrm>
            <a:off x="3006295" y="1883930"/>
            <a:ext cx="450109" cy="450109"/>
            <a:chOff x="3657600" y="990600"/>
            <a:chExt cx="4876800" cy="48768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0DD0C6A9-CA67-194B-AFA7-459E0F22FFC1}"/>
                </a:ext>
              </a:extLst>
            </p:cNvPr>
            <p:cNvSpPr/>
            <p:nvPr/>
          </p:nvSpPr>
          <p:spPr>
            <a:xfrm>
              <a:off x="3657600" y="990600"/>
              <a:ext cx="4876800" cy="2867025"/>
            </a:xfrm>
            <a:custGeom>
              <a:avLst/>
              <a:gdLst>
                <a:gd name="connsiteX0" fmla="*/ 4733925 w 4876800"/>
                <a:gd name="connsiteY0" fmla="*/ 0 h 2867025"/>
                <a:gd name="connsiteX1" fmla="*/ 4152900 w 4876800"/>
                <a:gd name="connsiteY1" fmla="*/ 0 h 2867025"/>
                <a:gd name="connsiteX2" fmla="*/ 4010025 w 4876800"/>
                <a:gd name="connsiteY2" fmla="*/ 142875 h 2867025"/>
                <a:gd name="connsiteX3" fmla="*/ 4010025 w 4876800"/>
                <a:gd name="connsiteY3" fmla="*/ 285750 h 2867025"/>
                <a:gd name="connsiteX4" fmla="*/ 2840708 w 4876800"/>
                <a:gd name="connsiteY4" fmla="*/ 285750 h 2867025"/>
                <a:gd name="connsiteX5" fmla="*/ 2438400 w 4876800"/>
                <a:gd name="connsiteY5" fmla="*/ 0 h 2867025"/>
                <a:gd name="connsiteX6" fmla="*/ 2036093 w 4876800"/>
                <a:gd name="connsiteY6" fmla="*/ 285750 h 2867025"/>
                <a:gd name="connsiteX7" fmla="*/ 866775 w 4876800"/>
                <a:gd name="connsiteY7" fmla="*/ 285750 h 2867025"/>
                <a:gd name="connsiteX8" fmla="*/ 866775 w 4876800"/>
                <a:gd name="connsiteY8" fmla="*/ 142875 h 2867025"/>
                <a:gd name="connsiteX9" fmla="*/ 723900 w 4876800"/>
                <a:gd name="connsiteY9" fmla="*/ 0 h 2867025"/>
                <a:gd name="connsiteX10" fmla="*/ 142875 w 4876800"/>
                <a:gd name="connsiteY10" fmla="*/ 0 h 2867025"/>
                <a:gd name="connsiteX11" fmla="*/ 0 w 4876800"/>
                <a:gd name="connsiteY11" fmla="*/ 142875 h 2867025"/>
                <a:gd name="connsiteX12" fmla="*/ 0 w 4876800"/>
                <a:gd name="connsiteY12" fmla="*/ 714375 h 2867025"/>
                <a:gd name="connsiteX13" fmla="*/ 142875 w 4876800"/>
                <a:gd name="connsiteY13" fmla="*/ 857250 h 2867025"/>
                <a:gd name="connsiteX14" fmla="*/ 723900 w 4876800"/>
                <a:gd name="connsiteY14" fmla="*/ 857250 h 2867025"/>
                <a:gd name="connsiteX15" fmla="*/ 866775 w 4876800"/>
                <a:gd name="connsiteY15" fmla="*/ 714375 h 2867025"/>
                <a:gd name="connsiteX16" fmla="*/ 866775 w 4876800"/>
                <a:gd name="connsiteY16" fmla="*/ 569595 h 2867025"/>
                <a:gd name="connsiteX17" fmla="*/ 1453553 w 4876800"/>
                <a:gd name="connsiteY17" fmla="*/ 569595 h 2867025"/>
                <a:gd name="connsiteX18" fmla="*/ 591684 w 4876800"/>
                <a:gd name="connsiteY18" fmla="*/ 2032778 h 2867025"/>
                <a:gd name="connsiteX19" fmla="*/ 295275 w 4876800"/>
                <a:gd name="connsiteY19" fmla="*/ 2438400 h 2867025"/>
                <a:gd name="connsiteX20" fmla="*/ 723900 w 4876800"/>
                <a:gd name="connsiteY20" fmla="*/ 2867025 h 2867025"/>
                <a:gd name="connsiteX21" fmla="*/ 1152525 w 4876800"/>
                <a:gd name="connsiteY21" fmla="*/ 2438400 h 2867025"/>
                <a:gd name="connsiteX22" fmla="*/ 876872 w 4876800"/>
                <a:gd name="connsiteY22" fmla="*/ 2039236 h 2867025"/>
                <a:gd name="connsiteX23" fmla="*/ 2059048 w 4876800"/>
                <a:gd name="connsiteY23" fmla="*/ 623888 h 2867025"/>
                <a:gd name="connsiteX24" fmla="*/ 2438400 w 4876800"/>
                <a:gd name="connsiteY24" fmla="*/ 857250 h 2867025"/>
                <a:gd name="connsiteX25" fmla="*/ 2817752 w 4876800"/>
                <a:gd name="connsiteY25" fmla="*/ 623888 h 2867025"/>
                <a:gd name="connsiteX26" fmla="*/ 3999929 w 4876800"/>
                <a:gd name="connsiteY26" fmla="*/ 2039226 h 2867025"/>
                <a:gd name="connsiteX27" fmla="*/ 3724275 w 4876800"/>
                <a:gd name="connsiteY27" fmla="*/ 2438400 h 2867025"/>
                <a:gd name="connsiteX28" fmla="*/ 4152900 w 4876800"/>
                <a:gd name="connsiteY28" fmla="*/ 2867025 h 2867025"/>
                <a:gd name="connsiteX29" fmla="*/ 4581525 w 4876800"/>
                <a:gd name="connsiteY29" fmla="*/ 2438400 h 2867025"/>
                <a:gd name="connsiteX30" fmla="*/ 4285117 w 4876800"/>
                <a:gd name="connsiteY30" fmla="*/ 2032778 h 2867025"/>
                <a:gd name="connsiteX31" fmla="*/ 3423247 w 4876800"/>
                <a:gd name="connsiteY31" fmla="*/ 571500 h 2867025"/>
                <a:gd name="connsiteX32" fmla="*/ 4010025 w 4876800"/>
                <a:gd name="connsiteY32" fmla="*/ 571500 h 2867025"/>
                <a:gd name="connsiteX33" fmla="*/ 4010025 w 4876800"/>
                <a:gd name="connsiteY33" fmla="*/ 714375 h 2867025"/>
                <a:gd name="connsiteX34" fmla="*/ 4152900 w 4876800"/>
                <a:gd name="connsiteY34" fmla="*/ 857250 h 2867025"/>
                <a:gd name="connsiteX35" fmla="*/ 4733925 w 4876800"/>
                <a:gd name="connsiteY35" fmla="*/ 857250 h 2867025"/>
                <a:gd name="connsiteX36" fmla="*/ 4876800 w 4876800"/>
                <a:gd name="connsiteY36" fmla="*/ 714375 h 2867025"/>
                <a:gd name="connsiteX37" fmla="*/ 4876800 w 4876800"/>
                <a:gd name="connsiteY37" fmla="*/ 142875 h 2867025"/>
                <a:gd name="connsiteX38" fmla="*/ 4733925 w 4876800"/>
                <a:gd name="connsiteY38" fmla="*/ 0 h 286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876800" h="2867025">
                  <a:moveTo>
                    <a:pt x="4733925" y="0"/>
                  </a:moveTo>
                  <a:lnTo>
                    <a:pt x="4152900" y="0"/>
                  </a:lnTo>
                  <a:cubicBezTo>
                    <a:pt x="4073928" y="0"/>
                    <a:pt x="4010025" y="63903"/>
                    <a:pt x="4010025" y="142875"/>
                  </a:cubicBezTo>
                  <a:lnTo>
                    <a:pt x="4010025" y="285750"/>
                  </a:lnTo>
                  <a:lnTo>
                    <a:pt x="2840708" y="285750"/>
                  </a:lnTo>
                  <a:cubicBezTo>
                    <a:pt x="2781529" y="119805"/>
                    <a:pt x="2624423" y="0"/>
                    <a:pt x="2438400" y="0"/>
                  </a:cubicBezTo>
                  <a:cubicBezTo>
                    <a:pt x="2252377" y="0"/>
                    <a:pt x="2095271" y="119805"/>
                    <a:pt x="2036093" y="285750"/>
                  </a:cubicBezTo>
                  <a:lnTo>
                    <a:pt x="866775" y="285750"/>
                  </a:lnTo>
                  <a:lnTo>
                    <a:pt x="866775" y="142875"/>
                  </a:lnTo>
                  <a:cubicBezTo>
                    <a:pt x="866775" y="63903"/>
                    <a:pt x="802872" y="0"/>
                    <a:pt x="723900" y="0"/>
                  </a:cubicBezTo>
                  <a:lnTo>
                    <a:pt x="142875" y="0"/>
                  </a:lnTo>
                  <a:cubicBezTo>
                    <a:pt x="63903" y="0"/>
                    <a:pt x="0" y="63903"/>
                    <a:pt x="0" y="142875"/>
                  </a:cubicBezTo>
                  <a:lnTo>
                    <a:pt x="0" y="714375"/>
                  </a:lnTo>
                  <a:cubicBezTo>
                    <a:pt x="0" y="793347"/>
                    <a:pt x="63903" y="857250"/>
                    <a:pt x="142875" y="857250"/>
                  </a:cubicBezTo>
                  <a:lnTo>
                    <a:pt x="723900" y="857250"/>
                  </a:lnTo>
                  <a:cubicBezTo>
                    <a:pt x="802872" y="857250"/>
                    <a:pt x="866775" y="793347"/>
                    <a:pt x="866775" y="714375"/>
                  </a:cubicBezTo>
                  <a:lnTo>
                    <a:pt x="866775" y="569595"/>
                  </a:lnTo>
                  <a:lnTo>
                    <a:pt x="1453553" y="569595"/>
                  </a:lnTo>
                  <a:cubicBezTo>
                    <a:pt x="957710" y="879358"/>
                    <a:pt x="630765" y="1423416"/>
                    <a:pt x="591684" y="2032778"/>
                  </a:cubicBezTo>
                  <a:cubicBezTo>
                    <a:pt x="420253" y="2088890"/>
                    <a:pt x="295275" y="2248472"/>
                    <a:pt x="295275" y="2438400"/>
                  </a:cubicBezTo>
                  <a:cubicBezTo>
                    <a:pt x="295275" y="2674753"/>
                    <a:pt x="487547" y="2867025"/>
                    <a:pt x="723900" y="2867025"/>
                  </a:cubicBezTo>
                  <a:cubicBezTo>
                    <a:pt x="960253" y="2867025"/>
                    <a:pt x="1152525" y="2674753"/>
                    <a:pt x="1152525" y="2438400"/>
                  </a:cubicBezTo>
                  <a:cubicBezTo>
                    <a:pt x="1152525" y="2256092"/>
                    <a:pt x="1037644" y="2101091"/>
                    <a:pt x="876872" y="2039236"/>
                  </a:cubicBezTo>
                  <a:cubicBezTo>
                    <a:pt x="925620" y="1359865"/>
                    <a:pt x="1399661" y="787260"/>
                    <a:pt x="2059048" y="623888"/>
                  </a:cubicBezTo>
                  <a:cubicBezTo>
                    <a:pt x="2130362" y="761781"/>
                    <a:pt x="2272732" y="857250"/>
                    <a:pt x="2438400" y="857250"/>
                  </a:cubicBezTo>
                  <a:cubicBezTo>
                    <a:pt x="2604069" y="857250"/>
                    <a:pt x="2746439" y="761781"/>
                    <a:pt x="2817752" y="623888"/>
                  </a:cubicBezTo>
                  <a:cubicBezTo>
                    <a:pt x="3477139" y="787251"/>
                    <a:pt x="3951180" y="1359856"/>
                    <a:pt x="3999929" y="2039226"/>
                  </a:cubicBezTo>
                  <a:cubicBezTo>
                    <a:pt x="3839156" y="2101091"/>
                    <a:pt x="3724275" y="2256092"/>
                    <a:pt x="3724275" y="2438400"/>
                  </a:cubicBezTo>
                  <a:cubicBezTo>
                    <a:pt x="3724275" y="2674753"/>
                    <a:pt x="3916547" y="2867025"/>
                    <a:pt x="4152900" y="2867025"/>
                  </a:cubicBezTo>
                  <a:cubicBezTo>
                    <a:pt x="4389254" y="2867025"/>
                    <a:pt x="4581525" y="2674753"/>
                    <a:pt x="4581525" y="2438400"/>
                  </a:cubicBezTo>
                  <a:cubicBezTo>
                    <a:pt x="4581525" y="2248472"/>
                    <a:pt x="4456548" y="2088890"/>
                    <a:pt x="4285117" y="2032778"/>
                  </a:cubicBezTo>
                  <a:cubicBezTo>
                    <a:pt x="4246036" y="1423416"/>
                    <a:pt x="3919090" y="881263"/>
                    <a:pt x="3423247" y="571500"/>
                  </a:cubicBezTo>
                  <a:lnTo>
                    <a:pt x="4010025" y="571500"/>
                  </a:lnTo>
                  <a:lnTo>
                    <a:pt x="4010025" y="714375"/>
                  </a:lnTo>
                  <a:cubicBezTo>
                    <a:pt x="4010025" y="793347"/>
                    <a:pt x="4073928" y="857250"/>
                    <a:pt x="4152900" y="857250"/>
                  </a:cubicBezTo>
                  <a:lnTo>
                    <a:pt x="4733925" y="857250"/>
                  </a:lnTo>
                  <a:cubicBezTo>
                    <a:pt x="4812897" y="857250"/>
                    <a:pt x="4876800" y="793347"/>
                    <a:pt x="4876800" y="714375"/>
                  </a:cubicBezTo>
                  <a:lnTo>
                    <a:pt x="4876800" y="142875"/>
                  </a:lnTo>
                  <a:cubicBezTo>
                    <a:pt x="4876800" y="63903"/>
                    <a:pt x="4812897" y="0"/>
                    <a:pt x="47339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00EABAB2-A2D9-0D49-A65C-592D5C6F7BF8}"/>
                </a:ext>
              </a:extLst>
            </p:cNvPr>
            <p:cNvSpPr/>
            <p:nvPr/>
          </p:nvSpPr>
          <p:spPr>
            <a:xfrm>
              <a:off x="5117724" y="5286375"/>
              <a:ext cx="1956551" cy="581025"/>
            </a:xfrm>
            <a:custGeom>
              <a:avLst/>
              <a:gdLst>
                <a:gd name="connsiteX0" fmla="*/ 1950302 w 1956551"/>
                <a:gd name="connsiteY0" fmla="*/ 403812 h 581025"/>
                <a:gd name="connsiteX1" fmla="*/ 1406901 w 1956551"/>
                <a:gd name="connsiteY1" fmla="*/ 0 h 581025"/>
                <a:gd name="connsiteX2" fmla="*/ 549651 w 1956551"/>
                <a:gd name="connsiteY2" fmla="*/ 0 h 581025"/>
                <a:gd name="connsiteX3" fmla="*/ 6250 w 1956551"/>
                <a:gd name="connsiteY3" fmla="*/ 403812 h 581025"/>
                <a:gd name="connsiteX4" fmla="*/ 145219 w 1956551"/>
                <a:gd name="connsiteY4" fmla="*/ 581025 h 581025"/>
                <a:gd name="connsiteX5" fmla="*/ 1811332 w 1956551"/>
                <a:gd name="connsiteY5" fmla="*/ 581025 h 581025"/>
                <a:gd name="connsiteX6" fmla="*/ 1950302 w 1956551"/>
                <a:gd name="connsiteY6" fmla="*/ 403812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6551" h="581025">
                  <a:moveTo>
                    <a:pt x="1950302" y="403812"/>
                  </a:moveTo>
                  <a:cubicBezTo>
                    <a:pt x="1875569" y="175127"/>
                    <a:pt x="1660266" y="0"/>
                    <a:pt x="1406901" y="0"/>
                  </a:cubicBezTo>
                  <a:lnTo>
                    <a:pt x="549651" y="0"/>
                  </a:lnTo>
                  <a:cubicBezTo>
                    <a:pt x="296286" y="0"/>
                    <a:pt x="80983" y="175127"/>
                    <a:pt x="6250" y="403812"/>
                  </a:cubicBezTo>
                  <a:cubicBezTo>
                    <a:pt x="-22563" y="491985"/>
                    <a:pt x="52446" y="581025"/>
                    <a:pt x="145219" y="581025"/>
                  </a:cubicBezTo>
                  <a:lnTo>
                    <a:pt x="1811332" y="581025"/>
                  </a:lnTo>
                  <a:cubicBezTo>
                    <a:pt x="1904096" y="581025"/>
                    <a:pt x="1979115" y="491985"/>
                    <a:pt x="1950302" y="4038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6D74AC8D-5A3C-2941-BDDC-DC1A2FEB5D9E}"/>
                </a:ext>
              </a:extLst>
            </p:cNvPr>
            <p:cNvSpPr/>
            <p:nvPr/>
          </p:nvSpPr>
          <p:spPr>
            <a:xfrm>
              <a:off x="4810123" y="2242746"/>
              <a:ext cx="2571752" cy="2821419"/>
            </a:xfrm>
            <a:custGeom>
              <a:avLst/>
              <a:gdLst>
                <a:gd name="connsiteX0" fmla="*/ 2547749 w 2571752"/>
                <a:gd name="connsiteY0" fmla="*/ 1678505 h 2821419"/>
                <a:gd name="connsiteX1" fmla="*/ 1428751 w 2571752"/>
                <a:gd name="connsiteY1" fmla="*/ 0 h 2821419"/>
                <a:gd name="connsiteX2" fmla="*/ 1428751 w 2571752"/>
                <a:gd name="connsiteY2" fmla="*/ 1355446 h 2821419"/>
                <a:gd name="connsiteX3" fmla="*/ 1714501 w 2571752"/>
                <a:gd name="connsiteY3" fmla="*/ 1757753 h 2821419"/>
                <a:gd name="connsiteX4" fmla="*/ 1285876 w 2571752"/>
                <a:gd name="connsiteY4" fmla="*/ 2186378 h 2821419"/>
                <a:gd name="connsiteX5" fmla="*/ 857251 w 2571752"/>
                <a:gd name="connsiteY5" fmla="*/ 1757753 h 2821419"/>
                <a:gd name="connsiteX6" fmla="*/ 1143001 w 2571752"/>
                <a:gd name="connsiteY6" fmla="*/ 1355446 h 2821419"/>
                <a:gd name="connsiteX7" fmla="*/ 1143001 w 2571752"/>
                <a:gd name="connsiteY7" fmla="*/ 0 h 2821419"/>
                <a:gd name="connsiteX8" fmla="*/ 24004 w 2571752"/>
                <a:gd name="connsiteY8" fmla="*/ 1678505 h 2821419"/>
                <a:gd name="connsiteX9" fmla="*/ 41864 w 2571752"/>
                <a:gd name="connsiteY9" fmla="*/ 1858775 h 2821419"/>
                <a:gd name="connsiteX10" fmla="*/ 536516 w 2571752"/>
                <a:gd name="connsiteY10" fmla="*/ 2821419 h 2821419"/>
                <a:gd name="connsiteX11" fmla="*/ 857251 w 2571752"/>
                <a:gd name="connsiteY11" fmla="*/ 2757878 h 2821419"/>
                <a:gd name="connsiteX12" fmla="*/ 1714501 w 2571752"/>
                <a:gd name="connsiteY12" fmla="*/ 2757878 h 2821419"/>
                <a:gd name="connsiteX13" fmla="*/ 2035237 w 2571752"/>
                <a:gd name="connsiteY13" fmla="*/ 2821400 h 2821419"/>
                <a:gd name="connsiteX14" fmla="*/ 2529889 w 2571752"/>
                <a:gd name="connsiteY14" fmla="*/ 1858775 h 2821419"/>
                <a:gd name="connsiteX15" fmla="*/ 2547749 w 2571752"/>
                <a:gd name="connsiteY15" fmla="*/ 1678505 h 28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1752" h="2821419">
                  <a:moveTo>
                    <a:pt x="2547749" y="1678505"/>
                  </a:moveTo>
                  <a:lnTo>
                    <a:pt x="1428751" y="0"/>
                  </a:lnTo>
                  <a:lnTo>
                    <a:pt x="1428751" y="1355446"/>
                  </a:lnTo>
                  <a:cubicBezTo>
                    <a:pt x="1594696" y="1414625"/>
                    <a:pt x="1714501" y="1571730"/>
                    <a:pt x="1714501" y="1757753"/>
                  </a:cubicBezTo>
                  <a:cubicBezTo>
                    <a:pt x="1714501" y="1994106"/>
                    <a:pt x="1522230" y="2186378"/>
                    <a:pt x="1285876" y="2186378"/>
                  </a:cubicBezTo>
                  <a:cubicBezTo>
                    <a:pt x="1049523" y="2186378"/>
                    <a:pt x="857251" y="1994106"/>
                    <a:pt x="857251" y="1757753"/>
                  </a:cubicBezTo>
                  <a:cubicBezTo>
                    <a:pt x="857251" y="1571730"/>
                    <a:pt x="977057" y="1414625"/>
                    <a:pt x="1143001" y="1355446"/>
                  </a:cubicBezTo>
                  <a:lnTo>
                    <a:pt x="1143001" y="0"/>
                  </a:lnTo>
                  <a:lnTo>
                    <a:pt x="24004" y="1678505"/>
                  </a:lnTo>
                  <a:cubicBezTo>
                    <a:pt x="-13810" y="1735150"/>
                    <a:pt x="-6276" y="1810636"/>
                    <a:pt x="41864" y="1858775"/>
                  </a:cubicBezTo>
                  <a:cubicBezTo>
                    <a:pt x="304154" y="2121065"/>
                    <a:pt x="471813" y="2458965"/>
                    <a:pt x="536516" y="2821419"/>
                  </a:cubicBezTo>
                  <a:cubicBezTo>
                    <a:pt x="635766" y="2781157"/>
                    <a:pt x="743713" y="2757878"/>
                    <a:pt x="857251" y="2757878"/>
                  </a:cubicBezTo>
                  <a:lnTo>
                    <a:pt x="1714501" y="2757878"/>
                  </a:lnTo>
                  <a:cubicBezTo>
                    <a:pt x="1828040" y="2757878"/>
                    <a:pt x="1935986" y="2781148"/>
                    <a:pt x="2035237" y="2821400"/>
                  </a:cubicBezTo>
                  <a:cubicBezTo>
                    <a:pt x="2099940" y="2458927"/>
                    <a:pt x="2267599" y="2121065"/>
                    <a:pt x="2529889" y="1858775"/>
                  </a:cubicBezTo>
                  <a:cubicBezTo>
                    <a:pt x="2578028" y="1810636"/>
                    <a:pt x="2585563" y="1735150"/>
                    <a:pt x="2547749" y="16785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BCD2F200-6A25-5E4D-A96D-F28C931C109F}"/>
                </a:ext>
              </a:extLst>
            </p:cNvPr>
            <p:cNvSpPr/>
            <p:nvPr/>
          </p:nvSpPr>
          <p:spPr>
            <a:xfrm>
              <a:off x="5953125" y="3857625"/>
              <a:ext cx="285750" cy="285750"/>
            </a:xfrm>
            <a:custGeom>
              <a:avLst/>
              <a:gdLst>
                <a:gd name="connsiteX0" fmla="*/ 142875 w 285750"/>
                <a:gd name="connsiteY0" fmla="*/ 0 h 285750"/>
                <a:gd name="connsiteX1" fmla="*/ 0 w 285750"/>
                <a:gd name="connsiteY1" fmla="*/ 142875 h 285750"/>
                <a:gd name="connsiteX2" fmla="*/ 142875 w 285750"/>
                <a:gd name="connsiteY2" fmla="*/ 285750 h 285750"/>
                <a:gd name="connsiteX3" fmla="*/ 285750 w 285750"/>
                <a:gd name="connsiteY3" fmla="*/ 142875 h 285750"/>
                <a:gd name="connsiteX4" fmla="*/ 142875 w 285750"/>
                <a:gd name="connsiteY4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85750">
                  <a:moveTo>
                    <a:pt x="142875" y="0"/>
                  </a:moveTo>
                  <a:cubicBezTo>
                    <a:pt x="64046" y="0"/>
                    <a:pt x="0" y="64046"/>
                    <a:pt x="0" y="142875"/>
                  </a:cubicBezTo>
                  <a:cubicBezTo>
                    <a:pt x="0" y="221704"/>
                    <a:pt x="64046" y="285750"/>
                    <a:pt x="142875" y="285750"/>
                  </a:cubicBezTo>
                  <a:cubicBezTo>
                    <a:pt x="221704" y="285750"/>
                    <a:pt x="285750" y="221704"/>
                    <a:pt x="285750" y="142875"/>
                  </a:cubicBezTo>
                  <a:cubicBezTo>
                    <a:pt x="285750" y="64046"/>
                    <a:pt x="221704" y="0"/>
                    <a:pt x="1428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</p:spTree>
    <p:extLst>
      <p:ext uri="{BB962C8B-B14F-4D97-AF65-F5344CB8AC3E}">
        <p14:creationId xmlns:p14="http://schemas.microsoft.com/office/powerpoint/2010/main" val="3031865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329" name="Group 328">
            <a:extLst>
              <a:ext uri="{FF2B5EF4-FFF2-40B4-BE49-F238E27FC236}">
                <a16:creationId xmlns:a16="http://schemas.microsoft.com/office/drawing/2014/main" id="{E1C0F671-36C1-594F-9D5C-6CD25BB2A792}"/>
              </a:ext>
            </a:extLst>
          </p:cNvPr>
          <p:cNvGrpSpPr/>
          <p:nvPr/>
        </p:nvGrpSpPr>
        <p:grpSpPr>
          <a:xfrm>
            <a:off x="3733006" y="2412744"/>
            <a:ext cx="4746411" cy="3648347"/>
            <a:chOff x="3733006" y="2256627"/>
            <a:chExt cx="4746411" cy="3648347"/>
          </a:xfrm>
        </p:grpSpPr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0CB0B47F-7CAB-DC41-AAF8-B3488EFFF33B}"/>
                </a:ext>
              </a:extLst>
            </p:cNvPr>
            <p:cNvSpPr/>
            <p:nvPr/>
          </p:nvSpPr>
          <p:spPr>
            <a:xfrm>
              <a:off x="4752271" y="2256627"/>
              <a:ext cx="2540931" cy="3602606"/>
            </a:xfrm>
            <a:custGeom>
              <a:avLst/>
              <a:gdLst>
                <a:gd name="connsiteX0" fmla="*/ 153814 w 4774902"/>
                <a:gd name="connsiteY0" fmla="*/ 0 h 6769993"/>
                <a:gd name="connsiteX1" fmla="*/ 4621089 w 4774902"/>
                <a:gd name="connsiteY1" fmla="*/ 0 h 6769993"/>
                <a:gd name="connsiteX2" fmla="*/ 4774903 w 4774902"/>
                <a:gd name="connsiteY2" fmla="*/ 153767 h 6769993"/>
                <a:gd name="connsiteX3" fmla="*/ 4774903 w 4774902"/>
                <a:gd name="connsiteY3" fmla="*/ 6616227 h 6769993"/>
                <a:gd name="connsiteX4" fmla="*/ 4621089 w 4774902"/>
                <a:gd name="connsiteY4" fmla="*/ 6769994 h 6769993"/>
                <a:gd name="connsiteX5" fmla="*/ 153814 w 4774902"/>
                <a:gd name="connsiteY5" fmla="*/ 6769994 h 6769993"/>
                <a:gd name="connsiteX6" fmla="*/ 0 w 4774902"/>
                <a:gd name="connsiteY6" fmla="*/ 6616227 h 6769993"/>
                <a:gd name="connsiteX7" fmla="*/ 0 w 4774902"/>
                <a:gd name="connsiteY7" fmla="*/ 153767 h 6769993"/>
                <a:gd name="connsiteX8" fmla="*/ 153814 w 4774902"/>
                <a:gd name="connsiteY8" fmla="*/ 0 h 676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74902" h="6769993">
                  <a:moveTo>
                    <a:pt x="153814" y="0"/>
                  </a:moveTo>
                  <a:lnTo>
                    <a:pt x="4621089" y="0"/>
                  </a:lnTo>
                  <a:cubicBezTo>
                    <a:pt x="4706039" y="0"/>
                    <a:pt x="4774903" y="68844"/>
                    <a:pt x="4774903" y="153767"/>
                  </a:cubicBezTo>
                  <a:lnTo>
                    <a:pt x="4774903" y="6616227"/>
                  </a:lnTo>
                  <a:cubicBezTo>
                    <a:pt x="4774903" y="6701151"/>
                    <a:pt x="4706039" y="6769994"/>
                    <a:pt x="4621089" y="6769994"/>
                  </a:cubicBezTo>
                  <a:lnTo>
                    <a:pt x="153814" y="6769994"/>
                  </a:lnTo>
                  <a:cubicBezTo>
                    <a:pt x="69005" y="6769657"/>
                    <a:pt x="337" y="6701011"/>
                    <a:pt x="0" y="6616227"/>
                  </a:cubicBezTo>
                  <a:lnTo>
                    <a:pt x="0" y="153767"/>
                  </a:lnTo>
                  <a:cubicBezTo>
                    <a:pt x="309" y="68972"/>
                    <a:pt x="68993" y="309"/>
                    <a:pt x="153814" y="0"/>
                  </a:cubicBezTo>
                  <a:close/>
                </a:path>
              </a:pathLst>
            </a:custGeom>
            <a:solidFill>
              <a:srgbClr val="2A355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5DE140D3-93A0-9048-ADC2-465BD6BB8F2C}"/>
                </a:ext>
              </a:extLst>
            </p:cNvPr>
            <p:cNvSpPr/>
            <p:nvPr/>
          </p:nvSpPr>
          <p:spPr>
            <a:xfrm>
              <a:off x="4834122" y="2338453"/>
              <a:ext cx="2377229" cy="3438954"/>
            </a:xfrm>
            <a:custGeom>
              <a:avLst/>
              <a:gdLst>
                <a:gd name="connsiteX0" fmla="*/ 4385549 w 4467274"/>
                <a:gd name="connsiteY0" fmla="*/ 0 h 6462460"/>
                <a:gd name="connsiteX1" fmla="*/ 4467275 w 4467274"/>
                <a:gd name="connsiteY1" fmla="*/ 81701 h 6462460"/>
                <a:gd name="connsiteX2" fmla="*/ 4467275 w 4467274"/>
                <a:gd name="connsiteY2" fmla="*/ 6380759 h 6462460"/>
                <a:gd name="connsiteX3" fmla="*/ 4385549 w 4467274"/>
                <a:gd name="connsiteY3" fmla="*/ 6462461 h 6462460"/>
                <a:gd name="connsiteX4" fmla="*/ 81727 w 4467274"/>
                <a:gd name="connsiteY4" fmla="*/ 6462461 h 6462460"/>
                <a:gd name="connsiteX5" fmla="*/ 0 w 4467274"/>
                <a:gd name="connsiteY5" fmla="*/ 6380759 h 6462460"/>
                <a:gd name="connsiteX6" fmla="*/ 0 w 4467274"/>
                <a:gd name="connsiteY6" fmla="*/ 81702 h 6462460"/>
                <a:gd name="connsiteX7" fmla="*/ 81727 w 4467274"/>
                <a:gd name="connsiteY7" fmla="*/ 0 h 646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7274" h="6462460">
                  <a:moveTo>
                    <a:pt x="4385549" y="0"/>
                  </a:moveTo>
                  <a:cubicBezTo>
                    <a:pt x="4430685" y="0"/>
                    <a:pt x="4467275" y="36579"/>
                    <a:pt x="4467275" y="81701"/>
                  </a:cubicBezTo>
                  <a:lnTo>
                    <a:pt x="4467275" y="6380759"/>
                  </a:lnTo>
                  <a:cubicBezTo>
                    <a:pt x="4467275" y="6425882"/>
                    <a:pt x="4430685" y="6462461"/>
                    <a:pt x="4385549" y="6462461"/>
                  </a:cubicBezTo>
                  <a:lnTo>
                    <a:pt x="81727" y="6462461"/>
                  </a:lnTo>
                  <a:cubicBezTo>
                    <a:pt x="36591" y="6462461"/>
                    <a:pt x="0" y="6425881"/>
                    <a:pt x="0" y="6380759"/>
                  </a:cubicBezTo>
                  <a:lnTo>
                    <a:pt x="0" y="81702"/>
                  </a:lnTo>
                  <a:cubicBezTo>
                    <a:pt x="0" y="36579"/>
                    <a:pt x="36590" y="0"/>
                    <a:pt x="81727" y="0"/>
                  </a:cubicBezTo>
                  <a:close/>
                </a:path>
              </a:pathLst>
            </a:custGeom>
            <a:solidFill>
              <a:srgbClr val="F2F5F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57B965F8-9D42-3445-A3A3-F63CA076B6FE}"/>
                </a:ext>
              </a:extLst>
            </p:cNvPr>
            <p:cNvSpPr/>
            <p:nvPr/>
          </p:nvSpPr>
          <p:spPr>
            <a:xfrm>
              <a:off x="4834122" y="5446230"/>
              <a:ext cx="2377229" cy="331177"/>
            </a:xfrm>
            <a:custGeom>
              <a:avLst/>
              <a:gdLst>
                <a:gd name="connsiteX0" fmla="*/ 4467275 w 4467274"/>
                <a:gd name="connsiteY0" fmla="*/ 0 h 622345"/>
                <a:gd name="connsiteX1" fmla="*/ 4467275 w 4467274"/>
                <a:gd name="connsiteY1" fmla="*/ 540593 h 622345"/>
                <a:gd name="connsiteX2" fmla="*/ 4384933 w 4467274"/>
                <a:gd name="connsiteY2" fmla="*/ 622345 h 622345"/>
                <a:gd name="connsiteX3" fmla="*/ 82393 w 4467274"/>
                <a:gd name="connsiteY3" fmla="*/ 622345 h 622345"/>
                <a:gd name="connsiteX4" fmla="*/ 0 w 4467274"/>
                <a:gd name="connsiteY4" fmla="*/ 540593 h 622345"/>
                <a:gd name="connsiteX5" fmla="*/ 0 w 4467274"/>
                <a:gd name="connsiteY5" fmla="*/ 0 h 62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67274" h="622345">
                  <a:moveTo>
                    <a:pt x="4467275" y="0"/>
                  </a:moveTo>
                  <a:lnTo>
                    <a:pt x="4467275" y="540593"/>
                  </a:lnTo>
                  <a:cubicBezTo>
                    <a:pt x="4466965" y="585834"/>
                    <a:pt x="4430190" y="622346"/>
                    <a:pt x="4384933" y="622345"/>
                  </a:cubicBezTo>
                  <a:lnTo>
                    <a:pt x="82393" y="622345"/>
                  </a:lnTo>
                  <a:cubicBezTo>
                    <a:pt x="37116" y="622375"/>
                    <a:pt x="310" y="585854"/>
                    <a:pt x="0" y="5405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5AAACDD3-85F5-524E-898F-2058F53117DC}"/>
                </a:ext>
              </a:extLst>
            </p:cNvPr>
            <p:cNvSpPr/>
            <p:nvPr/>
          </p:nvSpPr>
          <p:spPr>
            <a:xfrm>
              <a:off x="4834122" y="2338453"/>
              <a:ext cx="2377230" cy="227749"/>
            </a:xfrm>
            <a:custGeom>
              <a:avLst/>
              <a:gdLst>
                <a:gd name="connsiteX0" fmla="*/ 82393 w 4467275"/>
                <a:gd name="connsiteY0" fmla="*/ 0 h 427984"/>
                <a:gd name="connsiteX1" fmla="*/ 4384933 w 4467275"/>
                <a:gd name="connsiteY1" fmla="*/ 0 h 427984"/>
                <a:gd name="connsiteX2" fmla="*/ 4467276 w 4467275"/>
                <a:gd name="connsiteY2" fmla="*/ 82317 h 427984"/>
                <a:gd name="connsiteX3" fmla="*/ 4467275 w 4467275"/>
                <a:gd name="connsiteY3" fmla="*/ 427984 h 427984"/>
                <a:gd name="connsiteX4" fmla="*/ 0 w 4467275"/>
                <a:gd name="connsiteY4" fmla="*/ 427984 h 427984"/>
                <a:gd name="connsiteX5" fmla="*/ 0 w 4467275"/>
                <a:gd name="connsiteY5" fmla="*/ 82317 h 427984"/>
                <a:gd name="connsiteX6" fmla="*/ 82393 w 4467275"/>
                <a:gd name="connsiteY6" fmla="*/ 0 h 42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67275" h="427984">
                  <a:moveTo>
                    <a:pt x="82393" y="0"/>
                  </a:moveTo>
                  <a:lnTo>
                    <a:pt x="4384933" y="0"/>
                  </a:lnTo>
                  <a:cubicBezTo>
                    <a:pt x="4430398" y="28"/>
                    <a:pt x="4467247" y="36866"/>
                    <a:pt x="4467276" y="82317"/>
                  </a:cubicBezTo>
                  <a:lnTo>
                    <a:pt x="4467275" y="427984"/>
                  </a:lnTo>
                  <a:lnTo>
                    <a:pt x="0" y="427984"/>
                  </a:lnTo>
                  <a:lnTo>
                    <a:pt x="0" y="82317"/>
                  </a:lnTo>
                  <a:cubicBezTo>
                    <a:pt x="56" y="36858"/>
                    <a:pt x="36920" y="28"/>
                    <a:pt x="82393" y="0"/>
                  </a:cubicBezTo>
                  <a:close/>
                </a:path>
              </a:pathLst>
            </a:custGeom>
            <a:solidFill>
              <a:srgbClr val="B6C5D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35221F97-918D-374F-A9FC-27A2C1A28911}"/>
                </a:ext>
              </a:extLst>
            </p:cNvPr>
            <p:cNvSpPr/>
            <p:nvPr/>
          </p:nvSpPr>
          <p:spPr>
            <a:xfrm>
              <a:off x="4955289" y="2406423"/>
              <a:ext cx="92164" cy="92136"/>
            </a:xfrm>
            <a:custGeom>
              <a:avLst/>
              <a:gdLst>
                <a:gd name="connsiteX0" fmla="*/ 173195 w 173194"/>
                <a:gd name="connsiteY0" fmla="*/ 86571 h 173141"/>
                <a:gd name="connsiteX1" fmla="*/ 86597 w 173194"/>
                <a:gd name="connsiteY1" fmla="*/ 173141 h 173141"/>
                <a:gd name="connsiteX2" fmla="*/ 0 w 173194"/>
                <a:gd name="connsiteY2" fmla="*/ 86571 h 173141"/>
                <a:gd name="connsiteX3" fmla="*/ 86597 w 173194"/>
                <a:gd name="connsiteY3" fmla="*/ 0 h 173141"/>
                <a:gd name="connsiteX4" fmla="*/ 173195 w 173194"/>
                <a:gd name="connsiteY4" fmla="*/ 86571 h 173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194" h="173141">
                  <a:moveTo>
                    <a:pt x="173195" y="86571"/>
                  </a:moveTo>
                  <a:cubicBezTo>
                    <a:pt x="173195" y="134382"/>
                    <a:pt x="134424" y="173141"/>
                    <a:pt x="86597" y="173141"/>
                  </a:cubicBezTo>
                  <a:cubicBezTo>
                    <a:pt x="38771" y="173141"/>
                    <a:pt x="0" y="134382"/>
                    <a:pt x="0" y="86571"/>
                  </a:cubicBezTo>
                  <a:cubicBezTo>
                    <a:pt x="0" y="38759"/>
                    <a:pt x="38771" y="0"/>
                    <a:pt x="86597" y="0"/>
                  </a:cubicBezTo>
                  <a:cubicBezTo>
                    <a:pt x="134424" y="0"/>
                    <a:pt x="173195" y="38759"/>
                    <a:pt x="173195" y="86571"/>
                  </a:cubicBezTo>
                  <a:close/>
                </a:path>
              </a:pathLst>
            </a:custGeom>
            <a:solidFill>
              <a:srgbClr val="F2F5F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D732950B-E2F6-5B47-9825-B0A70E4DB420}"/>
                </a:ext>
              </a:extLst>
            </p:cNvPr>
            <p:cNvSpPr/>
            <p:nvPr/>
          </p:nvSpPr>
          <p:spPr>
            <a:xfrm>
              <a:off x="5089989" y="2427698"/>
              <a:ext cx="368003" cy="49613"/>
            </a:xfrm>
            <a:custGeom>
              <a:avLst/>
              <a:gdLst>
                <a:gd name="connsiteX0" fmla="*/ 0 w 691548"/>
                <a:gd name="connsiteY0" fmla="*/ 0 h 93233"/>
                <a:gd name="connsiteX1" fmla="*/ 691548 w 691548"/>
                <a:gd name="connsiteY1" fmla="*/ 0 h 93233"/>
                <a:gd name="connsiteX2" fmla="*/ 691548 w 691548"/>
                <a:gd name="connsiteY2" fmla="*/ 93234 h 93233"/>
                <a:gd name="connsiteX3" fmla="*/ 0 w 691548"/>
                <a:gd name="connsiteY3" fmla="*/ 93234 h 9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548" h="93233">
                  <a:moveTo>
                    <a:pt x="0" y="0"/>
                  </a:moveTo>
                  <a:lnTo>
                    <a:pt x="691548" y="0"/>
                  </a:lnTo>
                  <a:lnTo>
                    <a:pt x="691548" y="93234"/>
                  </a:lnTo>
                  <a:lnTo>
                    <a:pt x="0" y="93234"/>
                  </a:lnTo>
                  <a:close/>
                </a:path>
              </a:pathLst>
            </a:custGeom>
            <a:solidFill>
              <a:srgbClr val="F2F5F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37EF78B9-762C-3746-A797-DE164CEB4D68}"/>
                </a:ext>
              </a:extLst>
            </p:cNvPr>
            <p:cNvSpPr/>
            <p:nvPr/>
          </p:nvSpPr>
          <p:spPr>
            <a:xfrm>
              <a:off x="6053840" y="2414168"/>
              <a:ext cx="201735" cy="76671"/>
            </a:xfrm>
            <a:custGeom>
              <a:avLst/>
              <a:gdLst>
                <a:gd name="connsiteX0" fmla="*/ 358489 w 379100"/>
                <a:gd name="connsiteY0" fmla="*/ 0 h 144079"/>
                <a:gd name="connsiteX1" fmla="*/ 379101 w 379100"/>
                <a:gd name="connsiteY1" fmla="*/ 20605 h 144079"/>
                <a:gd name="connsiteX2" fmla="*/ 379101 w 379100"/>
                <a:gd name="connsiteY2" fmla="*/ 123475 h 144079"/>
                <a:gd name="connsiteX3" fmla="*/ 358489 w 379100"/>
                <a:gd name="connsiteY3" fmla="*/ 144079 h 144079"/>
                <a:gd name="connsiteX4" fmla="*/ 20611 w 379100"/>
                <a:gd name="connsiteY4" fmla="*/ 144079 h 144079"/>
                <a:gd name="connsiteX5" fmla="*/ 0 w 379100"/>
                <a:gd name="connsiteY5" fmla="*/ 123475 h 144079"/>
                <a:gd name="connsiteX6" fmla="*/ 0 w 379100"/>
                <a:gd name="connsiteY6" fmla="*/ 20605 h 144079"/>
                <a:gd name="connsiteX7" fmla="*/ 20611 w 379100"/>
                <a:gd name="connsiteY7" fmla="*/ 0 h 14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9100" h="144079">
                  <a:moveTo>
                    <a:pt x="358489" y="0"/>
                  </a:moveTo>
                  <a:cubicBezTo>
                    <a:pt x="369873" y="0"/>
                    <a:pt x="379101" y="9225"/>
                    <a:pt x="379101" y="20605"/>
                  </a:cubicBezTo>
                  <a:lnTo>
                    <a:pt x="379101" y="123475"/>
                  </a:lnTo>
                  <a:cubicBezTo>
                    <a:pt x="379101" y="134854"/>
                    <a:pt x="369873" y="144079"/>
                    <a:pt x="358489" y="144079"/>
                  </a:cubicBezTo>
                  <a:lnTo>
                    <a:pt x="20611" y="144079"/>
                  </a:lnTo>
                  <a:cubicBezTo>
                    <a:pt x="9228" y="144079"/>
                    <a:pt x="0" y="134854"/>
                    <a:pt x="0" y="123475"/>
                  </a:cubicBezTo>
                  <a:lnTo>
                    <a:pt x="0" y="20605"/>
                  </a:lnTo>
                  <a:cubicBezTo>
                    <a:pt x="0" y="9225"/>
                    <a:pt x="9228" y="0"/>
                    <a:pt x="20611" y="0"/>
                  </a:cubicBezTo>
                  <a:close/>
                </a:path>
              </a:pathLst>
            </a:custGeom>
            <a:solidFill>
              <a:srgbClr val="F2F5F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B2021854-FC46-8744-A2C9-1D8B7D4DFA43}"/>
                </a:ext>
              </a:extLst>
            </p:cNvPr>
            <p:cNvSpPr/>
            <p:nvPr/>
          </p:nvSpPr>
          <p:spPr>
            <a:xfrm>
              <a:off x="6326459" y="2414168"/>
              <a:ext cx="201735" cy="76671"/>
            </a:xfrm>
            <a:custGeom>
              <a:avLst/>
              <a:gdLst>
                <a:gd name="connsiteX0" fmla="*/ 358489 w 379100"/>
                <a:gd name="connsiteY0" fmla="*/ 0 h 144079"/>
                <a:gd name="connsiteX1" fmla="*/ 379100 w 379100"/>
                <a:gd name="connsiteY1" fmla="*/ 20605 h 144079"/>
                <a:gd name="connsiteX2" fmla="*/ 379100 w 379100"/>
                <a:gd name="connsiteY2" fmla="*/ 123475 h 144079"/>
                <a:gd name="connsiteX3" fmla="*/ 358489 w 379100"/>
                <a:gd name="connsiteY3" fmla="*/ 144079 h 144079"/>
                <a:gd name="connsiteX4" fmla="*/ 20611 w 379100"/>
                <a:gd name="connsiteY4" fmla="*/ 144079 h 144079"/>
                <a:gd name="connsiteX5" fmla="*/ 0 w 379100"/>
                <a:gd name="connsiteY5" fmla="*/ 123475 h 144079"/>
                <a:gd name="connsiteX6" fmla="*/ 0 w 379100"/>
                <a:gd name="connsiteY6" fmla="*/ 20605 h 144079"/>
                <a:gd name="connsiteX7" fmla="*/ 20611 w 379100"/>
                <a:gd name="connsiteY7" fmla="*/ 0 h 14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9100" h="144079">
                  <a:moveTo>
                    <a:pt x="358489" y="0"/>
                  </a:moveTo>
                  <a:cubicBezTo>
                    <a:pt x="369873" y="0"/>
                    <a:pt x="379100" y="9225"/>
                    <a:pt x="379100" y="20605"/>
                  </a:cubicBezTo>
                  <a:lnTo>
                    <a:pt x="379100" y="123475"/>
                  </a:lnTo>
                  <a:cubicBezTo>
                    <a:pt x="379100" y="134854"/>
                    <a:pt x="369873" y="144079"/>
                    <a:pt x="358489" y="144079"/>
                  </a:cubicBezTo>
                  <a:lnTo>
                    <a:pt x="20611" y="144079"/>
                  </a:lnTo>
                  <a:cubicBezTo>
                    <a:pt x="9227" y="144079"/>
                    <a:pt x="0" y="134854"/>
                    <a:pt x="0" y="123475"/>
                  </a:cubicBezTo>
                  <a:lnTo>
                    <a:pt x="0" y="20605"/>
                  </a:lnTo>
                  <a:cubicBezTo>
                    <a:pt x="0" y="9225"/>
                    <a:pt x="9227" y="0"/>
                    <a:pt x="20611" y="0"/>
                  </a:cubicBezTo>
                  <a:close/>
                </a:path>
              </a:pathLst>
            </a:custGeom>
            <a:solidFill>
              <a:srgbClr val="F2F5F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14B27B49-9877-9B46-AB1E-B15011C08600}"/>
                </a:ext>
              </a:extLst>
            </p:cNvPr>
            <p:cNvSpPr/>
            <p:nvPr/>
          </p:nvSpPr>
          <p:spPr>
            <a:xfrm>
              <a:off x="6599405" y="2414168"/>
              <a:ext cx="201735" cy="76671"/>
            </a:xfrm>
            <a:custGeom>
              <a:avLst/>
              <a:gdLst>
                <a:gd name="connsiteX0" fmla="*/ 358489 w 379100"/>
                <a:gd name="connsiteY0" fmla="*/ 0 h 144079"/>
                <a:gd name="connsiteX1" fmla="*/ 379101 w 379100"/>
                <a:gd name="connsiteY1" fmla="*/ 20605 h 144079"/>
                <a:gd name="connsiteX2" fmla="*/ 379101 w 379100"/>
                <a:gd name="connsiteY2" fmla="*/ 123475 h 144079"/>
                <a:gd name="connsiteX3" fmla="*/ 358489 w 379100"/>
                <a:gd name="connsiteY3" fmla="*/ 144079 h 144079"/>
                <a:gd name="connsiteX4" fmla="*/ 20611 w 379100"/>
                <a:gd name="connsiteY4" fmla="*/ 144079 h 144079"/>
                <a:gd name="connsiteX5" fmla="*/ 0 w 379100"/>
                <a:gd name="connsiteY5" fmla="*/ 123475 h 144079"/>
                <a:gd name="connsiteX6" fmla="*/ 0 w 379100"/>
                <a:gd name="connsiteY6" fmla="*/ 20605 h 144079"/>
                <a:gd name="connsiteX7" fmla="*/ 20611 w 379100"/>
                <a:gd name="connsiteY7" fmla="*/ 0 h 14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9100" h="144079">
                  <a:moveTo>
                    <a:pt x="358489" y="0"/>
                  </a:moveTo>
                  <a:cubicBezTo>
                    <a:pt x="369873" y="0"/>
                    <a:pt x="379101" y="9225"/>
                    <a:pt x="379101" y="20605"/>
                  </a:cubicBezTo>
                  <a:lnTo>
                    <a:pt x="379101" y="123475"/>
                  </a:lnTo>
                  <a:cubicBezTo>
                    <a:pt x="379101" y="134854"/>
                    <a:pt x="369873" y="144079"/>
                    <a:pt x="358489" y="144079"/>
                  </a:cubicBezTo>
                  <a:lnTo>
                    <a:pt x="20611" y="144079"/>
                  </a:lnTo>
                  <a:cubicBezTo>
                    <a:pt x="9228" y="144079"/>
                    <a:pt x="0" y="134854"/>
                    <a:pt x="0" y="123475"/>
                  </a:cubicBezTo>
                  <a:lnTo>
                    <a:pt x="0" y="20605"/>
                  </a:lnTo>
                  <a:cubicBezTo>
                    <a:pt x="0" y="9225"/>
                    <a:pt x="9228" y="0"/>
                    <a:pt x="20611" y="0"/>
                  </a:cubicBezTo>
                  <a:close/>
                </a:path>
              </a:pathLst>
            </a:custGeom>
            <a:solidFill>
              <a:srgbClr val="F2F5F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AB22C0C8-A8DC-154C-B8E0-1E86F1EAC3D6}"/>
                </a:ext>
              </a:extLst>
            </p:cNvPr>
            <p:cNvSpPr/>
            <p:nvPr/>
          </p:nvSpPr>
          <p:spPr>
            <a:xfrm>
              <a:off x="6872351" y="2409369"/>
              <a:ext cx="217835" cy="85890"/>
            </a:xfrm>
            <a:custGeom>
              <a:avLst/>
              <a:gdLst>
                <a:gd name="connsiteX0" fmla="*/ 22408 w 409354"/>
                <a:gd name="connsiteY0" fmla="*/ 0 h 161403"/>
                <a:gd name="connsiteX1" fmla="*/ 386947 w 409354"/>
                <a:gd name="connsiteY1" fmla="*/ 0 h 161403"/>
                <a:gd name="connsiteX2" fmla="*/ 409353 w 409354"/>
                <a:gd name="connsiteY2" fmla="*/ 23010 h 161403"/>
                <a:gd name="connsiteX3" fmla="*/ 409353 w 409354"/>
                <a:gd name="connsiteY3" fmla="*/ 23014 h 161403"/>
                <a:gd name="connsiteX4" fmla="*/ 409353 w 409354"/>
                <a:gd name="connsiteY4" fmla="*/ 138390 h 161403"/>
                <a:gd name="connsiteX5" fmla="*/ 386951 w 409354"/>
                <a:gd name="connsiteY5" fmla="*/ 161404 h 161403"/>
                <a:gd name="connsiteX6" fmla="*/ 386947 w 409354"/>
                <a:gd name="connsiteY6" fmla="*/ 161404 h 161403"/>
                <a:gd name="connsiteX7" fmla="*/ 22408 w 409354"/>
                <a:gd name="connsiteY7" fmla="*/ 161404 h 161403"/>
                <a:gd name="connsiteX8" fmla="*/ 2 w 409354"/>
                <a:gd name="connsiteY8" fmla="*/ 138394 h 161403"/>
                <a:gd name="connsiteX9" fmla="*/ 2 w 409354"/>
                <a:gd name="connsiteY9" fmla="*/ 138390 h 161403"/>
                <a:gd name="connsiteX10" fmla="*/ 2 w 409354"/>
                <a:gd name="connsiteY10" fmla="*/ 22911 h 161403"/>
                <a:gd name="connsiteX11" fmla="*/ 22408 w 409354"/>
                <a:gd name="connsiteY11" fmla="*/ 0 h 161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9354" h="161403">
                  <a:moveTo>
                    <a:pt x="22408" y="0"/>
                  </a:moveTo>
                  <a:lnTo>
                    <a:pt x="386947" y="0"/>
                  </a:lnTo>
                  <a:cubicBezTo>
                    <a:pt x="399490" y="169"/>
                    <a:pt x="409522" y="10470"/>
                    <a:pt x="409353" y="23010"/>
                  </a:cubicBezTo>
                  <a:cubicBezTo>
                    <a:pt x="409353" y="23011"/>
                    <a:pt x="409353" y="23012"/>
                    <a:pt x="409353" y="23014"/>
                  </a:cubicBezTo>
                  <a:lnTo>
                    <a:pt x="409353" y="138390"/>
                  </a:lnTo>
                  <a:cubicBezTo>
                    <a:pt x="409523" y="150929"/>
                    <a:pt x="399494" y="161233"/>
                    <a:pt x="386951" y="161404"/>
                  </a:cubicBezTo>
                  <a:cubicBezTo>
                    <a:pt x="386950" y="161404"/>
                    <a:pt x="386949" y="161404"/>
                    <a:pt x="386947" y="161404"/>
                  </a:cubicBezTo>
                  <a:lnTo>
                    <a:pt x="22408" y="161404"/>
                  </a:lnTo>
                  <a:cubicBezTo>
                    <a:pt x="9865" y="161235"/>
                    <a:pt x="-167" y="150933"/>
                    <a:pt x="2" y="138394"/>
                  </a:cubicBezTo>
                  <a:cubicBezTo>
                    <a:pt x="2" y="138393"/>
                    <a:pt x="2" y="138392"/>
                    <a:pt x="2" y="138390"/>
                  </a:cubicBezTo>
                  <a:lnTo>
                    <a:pt x="2" y="22911"/>
                  </a:lnTo>
                  <a:cubicBezTo>
                    <a:pt x="-112" y="10410"/>
                    <a:pt x="9903" y="169"/>
                    <a:pt x="22408" y="0"/>
                  </a:cubicBezTo>
                  <a:close/>
                </a:path>
              </a:pathLst>
            </a:custGeom>
            <a:solidFill>
              <a:schemeClr val="accent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FB10A23A-4BDA-5C46-8BDC-7CE4DF5DBB9A}"/>
                </a:ext>
              </a:extLst>
            </p:cNvPr>
            <p:cNvSpPr/>
            <p:nvPr/>
          </p:nvSpPr>
          <p:spPr>
            <a:xfrm>
              <a:off x="4834122" y="2566201"/>
              <a:ext cx="2377229" cy="714859"/>
            </a:xfrm>
            <a:custGeom>
              <a:avLst/>
              <a:gdLst>
                <a:gd name="connsiteX0" fmla="*/ 0 w 4467274"/>
                <a:gd name="connsiteY0" fmla="*/ 0 h 1343358"/>
                <a:gd name="connsiteX1" fmla="*/ 4467275 w 4467274"/>
                <a:gd name="connsiteY1" fmla="*/ 0 h 1343358"/>
                <a:gd name="connsiteX2" fmla="*/ 4467275 w 4467274"/>
                <a:gd name="connsiteY2" fmla="*/ 1343358 h 1343358"/>
                <a:gd name="connsiteX3" fmla="*/ 0 w 4467274"/>
                <a:gd name="connsiteY3" fmla="*/ 1343358 h 134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7274" h="1343358">
                  <a:moveTo>
                    <a:pt x="0" y="0"/>
                  </a:moveTo>
                  <a:lnTo>
                    <a:pt x="4467275" y="0"/>
                  </a:lnTo>
                  <a:lnTo>
                    <a:pt x="4467275" y="1343358"/>
                  </a:lnTo>
                  <a:lnTo>
                    <a:pt x="0" y="1343358"/>
                  </a:ln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C64C17F1-D6DD-4E40-80D0-8E9C0846359F}"/>
                </a:ext>
              </a:extLst>
            </p:cNvPr>
            <p:cNvSpPr/>
            <p:nvPr/>
          </p:nvSpPr>
          <p:spPr>
            <a:xfrm>
              <a:off x="5298163" y="2882894"/>
              <a:ext cx="81851" cy="81826"/>
            </a:xfrm>
            <a:custGeom>
              <a:avLst/>
              <a:gdLst>
                <a:gd name="connsiteX0" fmla="*/ 0 w 153814"/>
                <a:gd name="connsiteY0" fmla="*/ 0 h 153766"/>
                <a:gd name="connsiteX1" fmla="*/ 153814 w 153814"/>
                <a:gd name="connsiteY1" fmla="*/ 0 h 153766"/>
                <a:gd name="connsiteX2" fmla="*/ 153814 w 153814"/>
                <a:gd name="connsiteY2" fmla="*/ 153767 h 153766"/>
                <a:gd name="connsiteX3" fmla="*/ 0 w 153814"/>
                <a:gd name="connsiteY3" fmla="*/ 153767 h 15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4" h="153766">
                  <a:moveTo>
                    <a:pt x="0" y="0"/>
                  </a:moveTo>
                  <a:lnTo>
                    <a:pt x="153814" y="0"/>
                  </a:lnTo>
                  <a:lnTo>
                    <a:pt x="153814" y="153767"/>
                  </a:lnTo>
                  <a:lnTo>
                    <a:pt x="0" y="153767"/>
                  </a:lnTo>
                  <a:close/>
                </a:path>
              </a:pathLst>
            </a:custGeom>
            <a:solidFill>
              <a:srgbClr val="B6C5D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8567CF0B-5987-1A4C-B5B2-44BD6F397314}"/>
                </a:ext>
              </a:extLst>
            </p:cNvPr>
            <p:cNvSpPr/>
            <p:nvPr/>
          </p:nvSpPr>
          <p:spPr>
            <a:xfrm>
              <a:off x="6665786" y="2882894"/>
              <a:ext cx="81851" cy="81826"/>
            </a:xfrm>
            <a:custGeom>
              <a:avLst/>
              <a:gdLst>
                <a:gd name="connsiteX0" fmla="*/ 0 w 153814"/>
                <a:gd name="connsiteY0" fmla="*/ 0 h 153766"/>
                <a:gd name="connsiteX1" fmla="*/ 153814 w 153814"/>
                <a:gd name="connsiteY1" fmla="*/ 0 h 153766"/>
                <a:gd name="connsiteX2" fmla="*/ 153814 w 153814"/>
                <a:gd name="connsiteY2" fmla="*/ 153767 h 153766"/>
                <a:gd name="connsiteX3" fmla="*/ 0 w 153814"/>
                <a:gd name="connsiteY3" fmla="*/ 153767 h 15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4" h="153766">
                  <a:moveTo>
                    <a:pt x="0" y="0"/>
                  </a:moveTo>
                  <a:lnTo>
                    <a:pt x="153814" y="0"/>
                  </a:lnTo>
                  <a:lnTo>
                    <a:pt x="153814" y="153767"/>
                  </a:lnTo>
                  <a:lnTo>
                    <a:pt x="0" y="153767"/>
                  </a:lnTo>
                  <a:close/>
                </a:path>
              </a:pathLst>
            </a:custGeom>
            <a:solidFill>
              <a:srgbClr val="B6C5D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618D87CF-D01E-354F-BDD7-8136E2262EE3}"/>
                </a:ext>
              </a:extLst>
            </p:cNvPr>
            <p:cNvSpPr/>
            <p:nvPr/>
          </p:nvSpPr>
          <p:spPr>
            <a:xfrm>
              <a:off x="4944975" y="3726275"/>
              <a:ext cx="504639" cy="80216"/>
            </a:xfrm>
            <a:custGeom>
              <a:avLst/>
              <a:gdLst>
                <a:gd name="connsiteX0" fmla="*/ 938010 w 948315"/>
                <a:gd name="connsiteY0" fmla="*/ 0 h 150742"/>
                <a:gd name="connsiteX1" fmla="*/ 948316 w 948315"/>
                <a:gd name="connsiteY1" fmla="*/ 10302 h 150742"/>
                <a:gd name="connsiteX2" fmla="*/ 948316 w 948315"/>
                <a:gd name="connsiteY2" fmla="*/ 140441 h 150742"/>
                <a:gd name="connsiteX3" fmla="*/ 938010 w 948315"/>
                <a:gd name="connsiteY3" fmla="*/ 150743 h 150742"/>
                <a:gd name="connsiteX4" fmla="*/ 10306 w 948315"/>
                <a:gd name="connsiteY4" fmla="*/ 150743 h 150742"/>
                <a:gd name="connsiteX5" fmla="*/ 0 w 948315"/>
                <a:gd name="connsiteY5" fmla="*/ 140441 h 150742"/>
                <a:gd name="connsiteX6" fmla="*/ 0 w 948315"/>
                <a:gd name="connsiteY6" fmla="*/ 10302 h 150742"/>
                <a:gd name="connsiteX7" fmla="*/ 10306 w 948315"/>
                <a:gd name="connsiteY7" fmla="*/ 0 h 15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315" h="150742">
                  <a:moveTo>
                    <a:pt x="938010" y="0"/>
                  </a:moveTo>
                  <a:cubicBezTo>
                    <a:pt x="943702" y="0"/>
                    <a:pt x="948316" y="4613"/>
                    <a:pt x="948316" y="10302"/>
                  </a:cubicBezTo>
                  <a:lnTo>
                    <a:pt x="948316" y="140441"/>
                  </a:lnTo>
                  <a:cubicBezTo>
                    <a:pt x="948316" y="146130"/>
                    <a:pt x="943702" y="150743"/>
                    <a:pt x="938010" y="150743"/>
                  </a:cubicBezTo>
                  <a:lnTo>
                    <a:pt x="10306" y="150743"/>
                  </a:lnTo>
                  <a:cubicBezTo>
                    <a:pt x="4614" y="150743"/>
                    <a:pt x="0" y="146130"/>
                    <a:pt x="0" y="140441"/>
                  </a:cubicBezTo>
                  <a:lnTo>
                    <a:pt x="0" y="10302"/>
                  </a:lnTo>
                  <a:cubicBezTo>
                    <a:pt x="0" y="4613"/>
                    <a:pt x="4614" y="0"/>
                    <a:pt x="10306" y="0"/>
                  </a:cubicBezTo>
                  <a:close/>
                </a:path>
              </a:pathLst>
            </a:custGeom>
            <a:solidFill>
              <a:srgbClr val="B6C5D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24E01A89-55A0-F54A-9B4B-6462798A6EED}"/>
                </a:ext>
              </a:extLst>
            </p:cNvPr>
            <p:cNvSpPr/>
            <p:nvPr/>
          </p:nvSpPr>
          <p:spPr>
            <a:xfrm>
              <a:off x="4945030" y="3889928"/>
              <a:ext cx="1018856" cy="39931"/>
            </a:xfrm>
            <a:custGeom>
              <a:avLst/>
              <a:gdLst>
                <a:gd name="connsiteX0" fmla="*/ 20509 w 1914627"/>
                <a:gd name="connsiteY0" fmla="*/ 0 h 75038"/>
                <a:gd name="connsiteX1" fmla="*/ 1894119 w 1914627"/>
                <a:gd name="connsiteY1" fmla="*/ 0 h 75038"/>
                <a:gd name="connsiteX2" fmla="*/ 1914628 w 1914627"/>
                <a:gd name="connsiteY2" fmla="*/ 4818 h 75038"/>
                <a:gd name="connsiteX3" fmla="*/ 1914628 w 1914627"/>
                <a:gd name="connsiteY3" fmla="*/ 70220 h 75038"/>
                <a:gd name="connsiteX4" fmla="*/ 1894119 w 1914627"/>
                <a:gd name="connsiteY4" fmla="*/ 75038 h 75038"/>
                <a:gd name="connsiteX5" fmla="*/ 20509 w 1914627"/>
                <a:gd name="connsiteY5" fmla="*/ 75038 h 75038"/>
                <a:gd name="connsiteX6" fmla="*/ 1 w 1914627"/>
                <a:gd name="connsiteY6" fmla="*/ 70220 h 75038"/>
                <a:gd name="connsiteX7" fmla="*/ 1 w 1914627"/>
                <a:gd name="connsiteY7" fmla="*/ 4818 h 75038"/>
                <a:gd name="connsiteX8" fmla="*/ 20509 w 1914627"/>
                <a:gd name="connsiteY8" fmla="*/ 0 h 7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4627" h="75038">
                  <a:moveTo>
                    <a:pt x="20509" y="0"/>
                  </a:moveTo>
                  <a:lnTo>
                    <a:pt x="1894119" y="0"/>
                  </a:lnTo>
                  <a:cubicBezTo>
                    <a:pt x="1905501" y="0"/>
                    <a:pt x="1914628" y="2153"/>
                    <a:pt x="1914628" y="4818"/>
                  </a:cubicBezTo>
                  <a:lnTo>
                    <a:pt x="1914628" y="70220"/>
                  </a:lnTo>
                  <a:cubicBezTo>
                    <a:pt x="1914628" y="72885"/>
                    <a:pt x="1905399" y="75038"/>
                    <a:pt x="1894119" y="75038"/>
                  </a:cubicBezTo>
                  <a:lnTo>
                    <a:pt x="20509" y="75038"/>
                  </a:lnTo>
                  <a:cubicBezTo>
                    <a:pt x="9127" y="75038"/>
                    <a:pt x="1" y="72885"/>
                    <a:pt x="1" y="70220"/>
                  </a:cubicBezTo>
                  <a:lnTo>
                    <a:pt x="1" y="4818"/>
                  </a:lnTo>
                  <a:cubicBezTo>
                    <a:pt x="-102" y="2153"/>
                    <a:pt x="9127" y="0"/>
                    <a:pt x="20509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A3256952-32A8-FC41-A999-A595C4CF0A3F}"/>
                </a:ext>
              </a:extLst>
            </p:cNvPr>
            <p:cNvSpPr/>
            <p:nvPr/>
          </p:nvSpPr>
          <p:spPr>
            <a:xfrm>
              <a:off x="4944976" y="3983673"/>
              <a:ext cx="1230359" cy="39931"/>
            </a:xfrm>
            <a:custGeom>
              <a:avLst/>
              <a:gdLst>
                <a:gd name="connsiteX0" fmla="*/ 24815 w 2312082"/>
                <a:gd name="connsiteY0" fmla="*/ 0 h 75038"/>
                <a:gd name="connsiteX1" fmla="*/ 2287216 w 2312082"/>
                <a:gd name="connsiteY1" fmla="*/ 0 h 75038"/>
                <a:gd name="connsiteX2" fmla="*/ 2312083 w 2312082"/>
                <a:gd name="connsiteY2" fmla="*/ 4818 h 75038"/>
                <a:gd name="connsiteX3" fmla="*/ 2312083 w 2312082"/>
                <a:gd name="connsiteY3" fmla="*/ 70220 h 75038"/>
                <a:gd name="connsiteX4" fmla="*/ 2287216 w 2312082"/>
                <a:gd name="connsiteY4" fmla="*/ 75038 h 75038"/>
                <a:gd name="connsiteX5" fmla="*/ 24815 w 2312082"/>
                <a:gd name="connsiteY5" fmla="*/ 75038 h 75038"/>
                <a:gd name="connsiteX6" fmla="*/ 0 w 2312082"/>
                <a:gd name="connsiteY6" fmla="*/ 70220 h 75038"/>
                <a:gd name="connsiteX7" fmla="*/ 0 w 2312082"/>
                <a:gd name="connsiteY7" fmla="*/ 4818 h 75038"/>
                <a:gd name="connsiteX8" fmla="*/ 24815 w 2312082"/>
                <a:gd name="connsiteY8" fmla="*/ 0 h 7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2082" h="75038">
                  <a:moveTo>
                    <a:pt x="24815" y="0"/>
                  </a:moveTo>
                  <a:lnTo>
                    <a:pt x="2287216" y="0"/>
                  </a:lnTo>
                  <a:cubicBezTo>
                    <a:pt x="2300957" y="0"/>
                    <a:pt x="2312083" y="2153"/>
                    <a:pt x="2312083" y="4818"/>
                  </a:cubicBezTo>
                  <a:lnTo>
                    <a:pt x="2312083" y="70220"/>
                  </a:lnTo>
                  <a:cubicBezTo>
                    <a:pt x="2312083" y="72885"/>
                    <a:pt x="2300957" y="75038"/>
                    <a:pt x="2287216" y="75038"/>
                  </a:cubicBezTo>
                  <a:lnTo>
                    <a:pt x="24815" y="75038"/>
                  </a:lnTo>
                  <a:cubicBezTo>
                    <a:pt x="11126" y="75038"/>
                    <a:pt x="0" y="72885"/>
                    <a:pt x="0" y="70220"/>
                  </a:cubicBezTo>
                  <a:lnTo>
                    <a:pt x="0" y="4818"/>
                  </a:lnTo>
                  <a:cubicBezTo>
                    <a:pt x="0" y="2153"/>
                    <a:pt x="11126" y="0"/>
                    <a:pt x="24815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E5E0B215-AB4C-CA4C-AB34-7B155A545AEB}"/>
                </a:ext>
              </a:extLst>
            </p:cNvPr>
            <p:cNvSpPr/>
            <p:nvPr/>
          </p:nvSpPr>
          <p:spPr>
            <a:xfrm>
              <a:off x="4945030" y="4077418"/>
              <a:ext cx="1018856" cy="39931"/>
            </a:xfrm>
            <a:custGeom>
              <a:avLst/>
              <a:gdLst>
                <a:gd name="connsiteX0" fmla="*/ 20509 w 1914627"/>
                <a:gd name="connsiteY0" fmla="*/ 0 h 75038"/>
                <a:gd name="connsiteX1" fmla="*/ 1894119 w 1914627"/>
                <a:gd name="connsiteY1" fmla="*/ 0 h 75038"/>
                <a:gd name="connsiteX2" fmla="*/ 1914628 w 1914627"/>
                <a:gd name="connsiteY2" fmla="*/ 4818 h 75038"/>
                <a:gd name="connsiteX3" fmla="*/ 1914628 w 1914627"/>
                <a:gd name="connsiteY3" fmla="*/ 70220 h 75038"/>
                <a:gd name="connsiteX4" fmla="*/ 1894119 w 1914627"/>
                <a:gd name="connsiteY4" fmla="*/ 75038 h 75038"/>
                <a:gd name="connsiteX5" fmla="*/ 20509 w 1914627"/>
                <a:gd name="connsiteY5" fmla="*/ 75038 h 75038"/>
                <a:gd name="connsiteX6" fmla="*/ 1 w 1914627"/>
                <a:gd name="connsiteY6" fmla="*/ 70220 h 75038"/>
                <a:gd name="connsiteX7" fmla="*/ 1 w 1914627"/>
                <a:gd name="connsiteY7" fmla="*/ 4818 h 75038"/>
                <a:gd name="connsiteX8" fmla="*/ 20509 w 1914627"/>
                <a:gd name="connsiteY8" fmla="*/ 0 h 7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4627" h="75038">
                  <a:moveTo>
                    <a:pt x="20509" y="0"/>
                  </a:moveTo>
                  <a:lnTo>
                    <a:pt x="1894119" y="0"/>
                  </a:lnTo>
                  <a:cubicBezTo>
                    <a:pt x="1905501" y="0"/>
                    <a:pt x="1914628" y="2153"/>
                    <a:pt x="1914628" y="4818"/>
                  </a:cubicBezTo>
                  <a:lnTo>
                    <a:pt x="1914628" y="70220"/>
                  </a:lnTo>
                  <a:cubicBezTo>
                    <a:pt x="1914628" y="72886"/>
                    <a:pt x="1905399" y="75038"/>
                    <a:pt x="1894119" y="75038"/>
                  </a:cubicBezTo>
                  <a:lnTo>
                    <a:pt x="20509" y="75038"/>
                  </a:lnTo>
                  <a:cubicBezTo>
                    <a:pt x="9127" y="75038"/>
                    <a:pt x="1" y="72886"/>
                    <a:pt x="1" y="70220"/>
                  </a:cubicBezTo>
                  <a:lnTo>
                    <a:pt x="1" y="4818"/>
                  </a:lnTo>
                  <a:cubicBezTo>
                    <a:pt x="-102" y="2255"/>
                    <a:pt x="9127" y="0"/>
                    <a:pt x="20509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5E1E6BF4-FAD4-5A45-9DDF-7E60D325E828}"/>
                </a:ext>
              </a:extLst>
            </p:cNvPr>
            <p:cNvSpPr/>
            <p:nvPr/>
          </p:nvSpPr>
          <p:spPr>
            <a:xfrm>
              <a:off x="4944976" y="4171163"/>
              <a:ext cx="728857" cy="39931"/>
            </a:xfrm>
            <a:custGeom>
              <a:avLst/>
              <a:gdLst>
                <a:gd name="connsiteX0" fmla="*/ 14561 w 1369663"/>
                <a:gd name="connsiteY0" fmla="*/ 0 h 75038"/>
                <a:gd name="connsiteX1" fmla="*/ 1355102 w 1369663"/>
                <a:gd name="connsiteY1" fmla="*/ 0 h 75038"/>
                <a:gd name="connsiteX2" fmla="*/ 1369664 w 1369663"/>
                <a:gd name="connsiteY2" fmla="*/ 4818 h 75038"/>
                <a:gd name="connsiteX3" fmla="*/ 1369664 w 1369663"/>
                <a:gd name="connsiteY3" fmla="*/ 70220 h 75038"/>
                <a:gd name="connsiteX4" fmla="*/ 1355102 w 1369663"/>
                <a:gd name="connsiteY4" fmla="*/ 75038 h 75038"/>
                <a:gd name="connsiteX5" fmla="*/ 14561 w 1369663"/>
                <a:gd name="connsiteY5" fmla="*/ 75038 h 75038"/>
                <a:gd name="connsiteX6" fmla="*/ 0 w 1369663"/>
                <a:gd name="connsiteY6" fmla="*/ 70220 h 75038"/>
                <a:gd name="connsiteX7" fmla="*/ 0 w 1369663"/>
                <a:gd name="connsiteY7" fmla="*/ 4818 h 75038"/>
                <a:gd name="connsiteX8" fmla="*/ 14561 w 1369663"/>
                <a:gd name="connsiteY8" fmla="*/ 0 h 7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9663" h="75038">
                  <a:moveTo>
                    <a:pt x="14561" y="0"/>
                  </a:moveTo>
                  <a:lnTo>
                    <a:pt x="1355102" y="0"/>
                  </a:lnTo>
                  <a:cubicBezTo>
                    <a:pt x="1363152" y="0"/>
                    <a:pt x="1369664" y="2153"/>
                    <a:pt x="1369664" y="4818"/>
                  </a:cubicBezTo>
                  <a:lnTo>
                    <a:pt x="1369664" y="70220"/>
                  </a:lnTo>
                  <a:cubicBezTo>
                    <a:pt x="1369664" y="72886"/>
                    <a:pt x="1363152" y="75038"/>
                    <a:pt x="1355102" y="75038"/>
                  </a:cubicBezTo>
                  <a:lnTo>
                    <a:pt x="14561" y="75038"/>
                  </a:lnTo>
                  <a:cubicBezTo>
                    <a:pt x="6511" y="75038"/>
                    <a:pt x="0" y="72886"/>
                    <a:pt x="0" y="70220"/>
                  </a:cubicBezTo>
                  <a:lnTo>
                    <a:pt x="0" y="4818"/>
                  </a:lnTo>
                  <a:cubicBezTo>
                    <a:pt x="0" y="2153"/>
                    <a:pt x="6665" y="0"/>
                    <a:pt x="14561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7306E849-D23F-8E40-AB14-53F802F77D3C}"/>
                </a:ext>
              </a:extLst>
            </p:cNvPr>
            <p:cNvSpPr/>
            <p:nvPr/>
          </p:nvSpPr>
          <p:spPr>
            <a:xfrm>
              <a:off x="4944975" y="5028727"/>
              <a:ext cx="504639" cy="80216"/>
            </a:xfrm>
            <a:custGeom>
              <a:avLst/>
              <a:gdLst>
                <a:gd name="connsiteX0" fmla="*/ 938010 w 948315"/>
                <a:gd name="connsiteY0" fmla="*/ 0 h 150742"/>
                <a:gd name="connsiteX1" fmla="*/ 948316 w 948315"/>
                <a:gd name="connsiteY1" fmla="*/ 10303 h 150742"/>
                <a:gd name="connsiteX2" fmla="*/ 948316 w 948315"/>
                <a:gd name="connsiteY2" fmla="*/ 140440 h 150742"/>
                <a:gd name="connsiteX3" fmla="*/ 938010 w 948315"/>
                <a:gd name="connsiteY3" fmla="*/ 150743 h 150742"/>
                <a:gd name="connsiteX4" fmla="*/ 10306 w 948315"/>
                <a:gd name="connsiteY4" fmla="*/ 150743 h 150742"/>
                <a:gd name="connsiteX5" fmla="*/ 0 w 948315"/>
                <a:gd name="connsiteY5" fmla="*/ 140440 h 150742"/>
                <a:gd name="connsiteX6" fmla="*/ 0 w 948315"/>
                <a:gd name="connsiteY6" fmla="*/ 10302 h 150742"/>
                <a:gd name="connsiteX7" fmla="*/ 10306 w 948315"/>
                <a:gd name="connsiteY7" fmla="*/ 0 h 15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315" h="150742">
                  <a:moveTo>
                    <a:pt x="938010" y="0"/>
                  </a:moveTo>
                  <a:cubicBezTo>
                    <a:pt x="943702" y="0"/>
                    <a:pt x="948316" y="4613"/>
                    <a:pt x="948316" y="10303"/>
                  </a:cubicBezTo>
                  <a:lnTo>
                    <a:pt x="948316" y="140440"/>
                  </a:lnTo>
                  <a:cubicBezTo>
                    <a:pt x="948316" y="146130"/>
                    <a:pt x="943702" y="150743"/>
                    <a:pt x="938010" y="150743"/>
                  </a:cubicBezTo>
                  <a:lnTo>
                    <a:pt x="10306" y="150743"/>
                  </a:lnTo>
                  <a:cubicBezTo>
                    <a:pt x="4614" y="150743"/>
                    <a:pt x="0" y="146130"/>
                    <a:pt x="0" y="140440"/>
                  </a:cubicBezTo>
                  <a:lnTo>
                    <a:pt x="0" y="10302"/>
                  </a:lnTo>
                  <a:cubicBezTo>
                    <a:pt x="0" y="4612"/>
                    <a:pt x="4614" y="0"/>
                    <a:pt x="10306" y="0"/>
                  </a:cubicBezTo>
                  <a:close/>
                </a:path>
              </a:pathLst>
            </a:custGeom>
            <a:solidFill>
              <a:srgbClr val="B6C5D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6670D977-098E-1D45-B8DE-A99D15E01819}"/>
                </a:ext>
              </a:extLst>
            </p:cNvPr>
            <p:cNvSpPr/>
            <p:nvPr/>
          </p:nvSpPr>
          <p:spPr>
            <a:xfrm>
              <a:off x="4945030" y="5192379"/>
              <a:ext cx="1018856" cy="39822"/>
            </a:xfrm>
            <a:custGeom>
              <a:avLst/>
              <a:gdLst>
                <a:gd name="connsiteX0" fmla="*/ 20509 w 1914627"/>
                <a:gd name="connsiteY0" fmla="*/ 0 h 74833"/>
                <a:gd name="connsiteX1" fmla="*/ 1894119 w 1914627"/>
                <a:gd name="connsiteY1" fmla="*/ 0 h 74833"/>
                <a:gd name="connsiteX2" fmla="*/ 1914628 w 1914627"/>
                <a:gd name="connsiteY2" fmla="*/ 4818 h 74833"/>
                <a:gd name="connsiteX3" fmla="*/ 1914628 w 1914627"/>
                <a:gd name="connsiteY3" fmla="*/ 70015 h 74833"/>
                <a:gd name="connsiteX4" fmla="*/ 1894119 w 1914627"/>
                <a:gd name="connsiteY4" fmla="*/ 74833 h 74833"/>
                <a:gd name="connsiteX5" fmla="*/ 20509 w 1914627"/>
                <a:gd name="connsiteY5" fmla="*/ 74833 h 74833"/>
                <a:gd name="connsiteX6" fmla="*/ 1 w 1914627"/>
                <a:gd name="connsiteY6" fmla="*/ 70015 h 74833"/>
                <a:gd name="connsiteX7" fmla="*/ 1 w 1914627"/>
                <a:gd name="connsiteY7" fmla="*/ 4613 h 74833"/>
                <a:gd name="connsiteX8" fmla="*/ 20509 w 1914627"/>
                <a:gd name="connsiteY8" fmla="*/ 0 h 7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4627" h="74833">
                  <a:moveTo>
                    <a:pt x="20509" y="0"/>
                  </a:moveTo>
                  <a:lnTo>
                    <a:pt x="1894119" y="0"/>
                  </a:lnTo>
                  <a:cubicBezTo>
                    <a:pt x="1905501" y="0"/>
                    <a:pt x="1914628" y="2153"/>
                    <a:pt x="1914628" y="4818"/>
                  </a:cubicBezTo>
                  <a:lnTo>
                    <a:pt x="1914628" y="70015"/>
                  </a:lnTo>
                  <a:cubicBezTo>
                    <a:pt x="1914628" y="72681"/>
                    <a:pt x="1905399" y="74833"/>
                    <a:pt x="1894119" y="74833"/>
                  </a:cubicBezTo>
                  <a:lnTo>
                    <a:pt x="20509" y="74833"/>
                  </a:lnTo>
                  <a:cubicBezTo>
                    <a:pt x="9127" y="74833"/>
                    <a:pt x="1" y="72681"/>
                    <a:pt x="1" y="70015"/>
                  </a:cubicBezTo>
                  <a:lnTo>
                    <a:pt x="1" y="4613"/>
                  </a:lnTo>
                  <a:cubicBezTo>
                    <a:pt x="-102" y="2153"/>
                    <a:pt x="9127" y="0"/>
                    <a:pt x="20509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75CDBFA0-B2C2-D442-BAEF-BE7AA9589B88}"/>
                </a:ext>
              </a:extLst>
            </p:cNvPr>
            <p:cNvSpPr/>
            <p:nvPr/>
          </p:nvSpPr>
          <p:spPr>
            <a:xfrm>
              <a:off x="4944976" y="5286124"/>
              <a:ext cx="1230359" cy="39931"/>
            </a:xfrm>
            <a:custGeom>
              <a:avLst/>
              <a:gdLst>
                <a:gd name="connsiteX0" fmla="*/ 24815 w 2312082"/>
                <a:gd name="connsiteY0" fmla="*/ 0 h 75038"/>
                <a:gd name="connsiteX1" fmla="*/ 2287216 w 2312082"/>
                <a:gd name="connsiteY1" fmla="*/ 0 h 75038"/>
                <a:gd name="connsiteX2" fmla="*/ 2312083 w 2312082"/>
                <a:gd name="connsiteY2" fmla="*/ 4818 h 75038"/>
                <a:gd name="connsiteX3" fmla="*/ 2312083 w 2312082"/>
                <a:gd name="connsiteY3" fmla="*/ 70221 h 75038"/>
                <a:gd name="connsiteX4" fmla="*/ 2287216 w 2312082"/>
                <a:gd name="connsiteY4" fmla="*/ 75038 h 75038"/>
                <a:gd name="connsiteX5" fmla="*/ 24815 w 2312082"/>
                <a:gd name="connsiteY5" fmla="*/ 75038 h 75038"/>
                <a:gd name="connsiteX6" fmla="*/ 0 w 2312082"/>
                <a:gd name="connsiteY6" fmla="*/ 70221 h 75038"/>
                <a:gd name="connsiteX7" fmla="*/ 0 w 2312082"/>
                <a:gd name="connsiteY7" fmla="*/ 4818 h 75038"/>
                <a:gd name="connsiteX8" fmla="*/ 24815 w 2312082"/>
                <a:gd name="connsiteY8" fmla="*/ 0 h 7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2082" h="75038">
                  <a:moveTo>
                    <a:pt x="24815" y="0"/>
                  </a:moveTo>
                  <a:lnTo>
                    <a:pt x="2287216" y="0"/>
                  </a:lnTo>
                  <a:cubicBezTo>
                    <a:pt x="2300957" y="0"/>
                    <a:pt x="2312083" y="2153"/>
                    <a:pt x="2312083" y="4818"/>
                  </a:cubicBezTo>
                  <a:lnTo>
                    <a:pt x="2312083" y="70221"/>
                  </a:lnTo>
                  <a:cubicBezTo>
                    <a:pt x="2312083" y="72886"/>
                    <a:pt x="2300957" y="75038"/>
                    <a:pt x="2287216" y="75038"/>
                  </a:cubicBezTo>
                  <a:lnTo>
                    <a:pt x="24815" y="75038"/>
                  </a:lnTo>
                  <a:cubicBezTo>
                    <a:pt x="11126" y="75038"/>
                    <a:pt x="0" y="72886"/>
                    <a:pt x="0" y="70221"/>
                  </a:cubicBezTo>
                  <a:lnTo>
                    <a:pt x="0" y="4818"/>
                  </a:lnTo>
                  <a:cubicBezTo>
                    <a:pt x="0" y="2153"/>
                    <a:pt x="11126" y="0"/>
                    <a:pt x="24815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5" name="Freeform 184">
              <a:extLst>
                <a:ext uri="{FF2B5EF4-FFF2-40B4-BE49-F238E27FC236}">
                  <a16:creationId xmlns:a16="http://schemas.microsoft.com/office/drawing/2014/main" id="{9710DFA2-7F86-314F-B60D-9AAB98608180}"/>
                </a:ext>
              </a:extLst>
            </p:cNvPr>
            <p:cNvSpPr/>
            <p:nvPr/>
          </p:nvSpPr>
          <p:spPr>
            <a:xfrm>
              <a:off x="4957304" y="4391194"/>
              <a:ext cx="369538" cy="475409"/>
            </a:xfrm>
            <a:custGeom>
              <a:avLst/>
              <a:gdLst>
                <a:gd name="connsiteX0" fmla="*/ 19389 w 694434"/>
                <a:gd name="connsiteY0" fmla="*/ 0 h 893385"/>
                <a:gd name="connsiteX1" fmla="*/ 675047 w 694434"/>
                <a:gd name="connsiteY1" fmla="*/ 0 h 893385"/>
                <a:gd name="connsiteX2" fmla="*/ 694428 w 694434"/>
                <a:gd name="connsiteY2" fmla="*/ 20502 h 893385"/>
                <a:gd name="connsiteX3" fmla="*/ 694428 w 694434"/>
                <a:gd name="connsiteY3" fmla="*/ 872883 h 893385"/>
                <a:gd name="connsiteX4" fmla="*/ 675047 w 694434"/>
                <a:gd name="connsiteY4" fmla="*/ 893385 h 893385"/>
                <a:gd name="connsiteX5" fmla="*/ 19389 w 694434"/>
                <a:gd name="connsiteY5" fmla="*/ 893385 h 893385"/>
                <a:gd name="connsiteX6" fmla="*/ 8 w 694434"/>
                <a:gd name="connsiteY6" fmla="*/ 872883 h 893385"/>
                <a:gd name="connsiteX7" fmla="*/ 8 w 694434"/>
                <a:gd name="connsiteY7" fmla="*/ 20554 h 893385"/>
                <a:gd name="connsiteX8" fmla="*/ 19389 w 694434"/>
                <a:gd name="connsiteY8" fmla="*/ 0 h 89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4434" h="893385">
                  <a:moveTo>
                    <a:pt x="19389" y="0"/>
                  </a:moveTo>
                  <a:lnTo>
                    <a:pt x="675047" y="0"/>
                  </a:lnTo>
                  <a:cubicBezTo>
                    <a:pt x="686052" y="335"/>
                    <a:pt x="694715" y="9500"/>
                    <a:pt x="694428" y="20502"/>
                  </a:cubicBezTo>
                  <a:lnTo>
                    <a:pt x="694428" y="872883"/>
                  </a:lnTo>
                  <a:cubicBezTo>
                    <a:pt x="694715" y="883886"/>
                    <a:pt x="686052" y="893050"/>
                    <a:pt x="675047" y="893385"/>
                  </a:cubicBezTo>
                  <a:lnTo>
                    <a:pt x="19389" y="893385"/>
                  </a:lnTo>
                  <a:cubicBezTo>
                    <a:pt x="8384" y="893050"/>
                    <a:pt x="-279" y="883886"/>
                    <a:pt x="8" y="872883"/>
                  </a:cubicBezTo>
                  <a:lnTo>
                    <a:pt x="8" y="20554"/>
                  </a:lnTo>
                  <a:cubicBezTo>
                    <a:pt x="-308" y="9531"/>
                    <a:pt x="8364" y="335"/>
                    <a:pt x="19389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89722D1A-AD29-B640-AD04-D692BB2CF446}"/>
                </a:ext>
              </a:extLst>
            </p:cNvPr>
            <p:cNvSpPr/>
            <p:nvPr/>
          </p:nvSpPr>
          <p:spPr>
            <a:xfrm>
              <a:off x="4957298" y="4716561"/>
              <a:ext cx="369542" cy="150014"/>
            </a:xfrm>
            <a:custGeom>
              <a:avLst/>
              <a:gdLst>
                <a:gd name="connsiteX0" fmla="*/ 694438 w 694440"/>
                <a:gd name="connsiteY0" fmla="*/ 0 h 281905"/>
                <a:gd name="connsiteX1" fmla="*/ 694438 w 694440"/>
                <a:gd name="connsiteY1" fmla="*/ 261404 h 281905"/>
                <a:gd name="connsiteX2" fmla="*/ 675057 w 694440"/>
                <a:gd name="connsiteY2" fmla="*/ 281906 h 281905"/>
                <a:gd name="connsiteX3" fmla="*/ 18784 w 694440"/>
                <a:gd name="connsiteY3" fmla="*/ 281906 h 281905"/>
                <a:gd name="connsiteX4" fmla="*/ 18 w 694440"/>
                <a:gd name="connsiteY4" fmla="*/ 261404 h 281905"/>
                <a:gd name="connsiteX5" fmla="*/ 18 w 694440"/>
                <a:gd name="connsiteY5" fmla="*/ 0 h 2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440" h="281905">
                  <a:moveTo>
                    <a:pt x="694438" y="0"/>
                  </a:moveTo>
                  <a:lnTo>
                    <a:pt x="694438" y="261404"/>
                  </a:lnTo>
                  <a:cubicBezTo>
                    <a:pt x="694614" y="272363"/>
                    <a:pt x="686013" y="281462"/>
                    <a:pt x="675057" y="281906"/>
                  </a:cubicBezTo>
                  <a:lnTo>
                    <a:pt x="18784" y="281906"/>
                  </a:lnTo>
                  <a:cubicBezTo>
                    <a:pt x="7947" y="281407"/>
                    <a:pt x="-445" y="272239"/>
                    <a:pt x="18" y="261404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B6C5D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916618E5-F4D2-A744-ACC9-D55D96B6A95F}"/>
                </a:ext>
              </a:extLst>
            </p:cNvPr>
            <p:cNvSpPr/>
            <p:nvPr/>
          </p:nvSpPr>
          <p:spPr>
            <a:xfrm>
              <a:off x="5544367" y="4391194"/>
              <a:ext cx="369620" cy="475409"/>
            </a:xfrm>
            <a:custGeom>
              <a:avLst/>
              <a:gdLst>
                <a:gd name="connsiteX0" fmla="*/ 19389 w 694588"/>
                <a:gd name="connsiteY0" fmla="*/ 0 h 893385"/>
                <a:gd name="connsiteX1" fmla="*/ 675201 w 694588"/>
                <a:gd name="connsiteY1" fmla="*/ 0 h 893385"/>
                <a:gd name="connsiteX2" fmla="*/ 694582 w 694588"/>
                <a:gd name="connsiteY2" fmla="*/ 20502 h 893385"/>
                <a:gd name="connsiteX3" fmla="*/ 694582 w 694588"/>
                <a:gd name="connsiteY3" fmla="*/ 872883 h 893385"/>
                <a:gd name="connsiteX4" fmla="*/ 675201 w 694588"/>
                <a:gd name="connsiteY4" fmla="*/ 893385 h 893385"/>
                <a:gd name="connsiteX5" fmla="*/ 19389 w 694588"/>
                <a:gd name="connsiteY5" fmla="*/ 893385 h 893385"/>
                <a:gd name="connsiteX6" fmla="*/ 8 w 694588"/>
                <a:gd name="connsiteY6" fmla="*/ 872883 h 893385"/>
                <a:gd name="connsiteX7" fmla="*/ 8 w 694588"/>
                <a:gd name="connsiteY7" fmla="*/ 20554 h 893385"/>
                <a:gd name="connsiteX8" fmla="*/ 19389 w 694588"/>
                <a:gd name="connsiteY8" fmla="*/ 0 h 89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4588" h="893385">
                  <a:moveTo>
                    <a:pt x="19389" y="0"/>
                  </a:moveTo>
                  <a:lnTo>
                    <a:pt x="675201" y="0"/>
                  </a:lnTo>
                  <a:cubicBezTo>
                    <a:pt x="686206" y="335"/>
                    <a:pt x="694869" y="9500"/>
                    <a:pt x="694582" y="20502"/>
                  </a:cubicBezTo>
                  <a:lnTo>
                    <a:pt x="694582" y="872883"/>
                  </a:lnTo>
                  <a:cubicBezTo>
                    <a:pt x="694869" y="883886"/>
                    <a:pt x="686206" y="893050"/>
                    <a:pt x="675201" y="893385"/>
                  </a:cubicBezTo>
                  <a:lnTo>
                    <a:pt x="19389" y="893385"/>
                  </a:lnTo>
                  <a:cubicBezTo>
                    <a:pt x="8384" y="893050"/>
                    <a:pt x="-279" y="883886"/>
                    <a:pt x="8" y="872883"/>
                  </a:cubicBezTo>
                  <a:lnTo>
                    <a:pt x="8" y="20554"/>
                  </a:lnTo>
                  <a:cubicBezTo>
                    <a:pt x="-308" y="9531"/>
                    <a:pt x="8364" y="335"/>
                    <a:pt x="19389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78BD933B-A69A-A044-BDDD-98C4B68ECDFE}"/>
                </a:ext>
              </a:extLst>
            </p:cNvPr>
            <p:cNvSpPr/>
            <p:nvPr/>
          </p:nvSpPr>
          <p:spPr>
            <a:xfrm>
              <a:off x="6131486" y="4391194"/>
              <a:ext cx="369646" cy="475409"/>
            </a:xfrm>
            <a:custGeom>
              <a:avLst/>
              <a:gdLst>
                <a:gd name="connsiteX0" fmla="*/ 19387 w 694637"/>
                <a:gd name="connsiteY0" fmla="*/ 0 h 893385"/>
                <a:gd name="connsiteX1" fmla="*/ 675251 w 694637"/>
                <a:gd name="connsiteY1" fmla="*/ 0 h 893385"/>
                <a:gd name="connsiteX2" fmla="*/ 694632 w 694637"/>
                <a:gd name="connsiteY2" fmla="*/ 20502 h 893385"/>
                <a:gd name="connsiteX3" fmla="*/ 694631 w 694637"/>
                <a:gd name="connsiteY3" fmla="*/ 872883 h 893385"/>
                <a:gd name="connsiteX4" fmla="*/ 675251 w 694637"/>
                <a:gd name="connsiteY4" fmla="*/ 893385 h 893385"/>
                <a:gd name="connsiteX5" fmla="*/ 19387 w 694637"/>
                <a:gd name="connsiteY5" fmla="*/ 893385 h 893385"/>
                <a:gd name="connsiteX6" fmla="*/ 7 w 694637"/>
                <a:gd name="connsiteY6" fmla="*/ 872883 h 893385"/>
                <a:gd name="connsiteX7" fmla="*/ 7 w 694637"/>
                <a:gd name="connsiteY7" fmla="*/ 20554 h 893385"/>
                <a:gd name="connsiteX8" fmla="*/ 19388 w 694637"/>
                <a:gd name="connsiteY8" fmla="*/ 0 h 89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4637" h="893385">
                  <a:moveTo>
                    <a:pt x="19387" y="0"/>
                  </a:moveTo>
                  <a:lnTo>
                    <a:pt x="675251" y="0"/>
                  </a:lnTo>
                  <a:cubicBezTo>
                    <a:pt x="686243" y="363"/>
                    <a:pt x="694891" y="9511"/>
                    <a:pt x="694632" y="20502"/>
                  </a:cubicBezTo>
                  <a:lnTo>
                    <a:pt x="694631" y="872883"/>
                  </a:lnTo>
                  <a:cubicBezTo>
                    <a:pt x="694891" y="883875"/>
                    <a:pt x="686243" y="893023"/>
                    <a:pt x="675251" y="893385"/>
                  </a:cubicBezTo>
                  <a:lnTo>
                    <a:pt x="19387" y="893385"/>
                  </a:lnTo>
                  <a:cubicBezTo>
                    <a:pt x="8395" y="893023"/>
                    <a:pt x="-252" y="883875"/>
                    <a:pt x="7" y="872883"/>
                  </a:cubicBezTo>
                  <a:lnTo>
                    <a:pt x="7" y="20554"/>
                  </a:lnTo>
                  <a:cubicBezTo>
                    <a:pt x="-281" y="9542"/>
                    <a:pt x="8375" y="363"/>
                    <a:pt x="19388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03EB487B-ADC8-3942-87D2-5C0C926E1EF3}"/>
                </a:ext>
              </a:extLst>
            </p:cNvPr>
            <p:cNvSpPr/>
            <p:nvPr/>
          </p:nvSpPr>
          <p:spPr>
            <a:xfrm>
              <a:off x="6718958" y="4391194"/>
              <a:ext cx="369620" cy="475409"/>
            </a:xfrm>
            <a:custGeom>
              <a:avLst/>
              <a:gdLst>
                <a:gd name="connsiteX0" fmla="*/ 19389 w 694588"/>
                <a:gd name="connsiteY0" fmla="*/ 0 h 893385"/>
                <a:gd name="connsiteX1" fmla="*/ 675201 w 694588"/>
                <a:gd name="connsiteY1" fmla="*/ 0 h 893385"/>
                <a:gd name="connsiteX2" fmla="*/ 694582 w 694588"/>
                <a:gd name="connsiteY2" fmla="*/ 20502 h 893385"/>
                <a:gd name="connsiteX3" fmla="*/ 694582 w 694588"/>
                <a:gd name="connsiteY3" fmla="*/ 872883 h 893385"/>
                <a:gd name="connsiteX4" fmla="*/ 675201 w 694588"/>
                <a:gd name="connsiteY4" fmla="*/ 893385 h 893385"/>
                <a:gd name="connsiteX5" fmla="*/ 19389 w 694588"/>
                <a:gd name="connsiteY5" fmla="*/ 893385 h 893385"/>
                <a:gd name="connsiteX6" fmla="*/ 8 w 694588"/>
                <a:gd name="connsiteY6" fmla="*/ 872883 h 893385"/>
                <a:gd name="connsiteX7" fmla="*/ 8 w 694588"/>
                <a:gd name="connsiteY7" fmla="*/ 20554 h 893385"/>
                <a:gd name="connsiteX8" fmla="*/ 19389 w 694588"/>
                <a:gd name="connsiteY8" fmla="*/ 0 h 89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4588" h="893385">
                  <a:moveTo>
                    <a:pt x="19389" y="0"/>
                  </a:moveTo>
                  <a:lnTo>
                    <a:pt x="675201" y="0"/>
                  </a:lnTo>
                  <a:cubicBezTo>
                    <a:pt x="686206" y="335"/>
                    <a:pt x="694869" y="9500"/>
                    <a:pt x="694582" y="20502"/>
                  </a:cubicBezTo>
                  <a:lnTo>
                    <a:pt x="694582" y="872883"/>
                  </a:lnTo>
                  <a:cubicBezTo>
                    <a:pt x="694869" y="883886"/>
                    <a:pt x="686206" y="893050"/>
                    <a:pt x="675201" y="893385"/>
                  </a:cubicBezTo>
                  <a:lnTo>
                    <a:pt x="19389" y="893385"/>
                  </a:lnTo>
                  <a:cubicBezTo>
                    <a:pt x="8384" y="893050"/>
                    <a:pt x="-279" y="883886"/>
                    <a:pt x="8" y="872883"/>
                  </a:cubicBezTo>
                  <a:lnTo>
                    <a:pt x="8" y="20554"/>
                  </a:lnTo>
                  <a:cubicBezTo>
                    <a:pt x="-308" y="9531"/>
                    <a:pt x="8364" y="335"/>
                    <a:pt x="19389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EDF3F024-FB7D-B942-9DBE-7CAED816E3F4}"/>
                </a:ext>
              </a:extLst>
            </p:cNvPr>
            <p:cNvSpPr/>
            <p:nvPr/>
          </p:nvSpPr>
          <p:spPr>
            <a:xfrm>
              <a:off x="5544444" y="4716561"/>
              <a:ext cx="369547" cy="150014"/>
            </a:xfrm>
            <a:custGeom>
              <a:avLst/>
              <a:gdLst>
                <a:gd name="connsiteX0" fmla="*/ 694438 w 694450"/>
                <a:gd name="connsiteY0" fmla="*/ 0 h 281905"/>
                <a:gd name="connsiteX1" fmla="*/ 694438 w 694450"/>
                <a:gd name="connsiteY1" fmla="*/ 261404 h 281905"/>
                <a:gd name="connsiteX2" fmla="*/ 675382 w 694450"/>
                <a:gd name="connsiteY2" fmla="*/ 281897 h 281905"/>
                <a:gd name="connsiteX3" fmla="*/ 675057 w 694450"/>
                <a:gd name="connsiteY3" fmla="*/ 281906 h 281905"/>
                <a:gd name="connsiteX4" fmla="*/ 18784 w 694450"/>
                <a:gd name="connsiteY4" fmla="*/ 281906 h 281905"/>
                <a:gd name="connsiteX5" fmla="*/ 18 w 694450"/>
                <a:gd name="connsiteY5" fmla="*/ 261404 h 281905"/>
                <a:gd name="connsiteX6" fmla="*/ 18 w 694450"/>
                <a:gd name="connsiteY6" fmla="*/ 0 h 2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4450" h="281905">
                  <a:moveTo>
                    <a:pt x="694438" y="0"/>
                  </a:moveTo>
                  <a:lnTo>
                    <a:pt x="694438" y="261404"/>
                  </a:lnTo>
                  <a:cubicBezTo>
                    <a:pt x="694836" y="272323"/>
                    <a:pt x="686305" y="281498"/>
                    <a:pt x="675382" y="281897"/>
                  </a:cubicBezTo>
                  <a:cubicBezTo>
                    <a:pt x="675273" y="281901"/>
                    <a:pt x="675165" y="281904"/>
                    <a:pt x="675057" y="281906"/>
                  </a:cubicBezTo>
                  <a:lnTo>
                    <a:pt x="18784" y="281906"/>
                  </a:lnTo>
                  <a:cubicBezTo>
                    <a:pt x="7947" y="281407"/>
                    <a:pt x="-445" y="272239"/>
                    <a:pt x="18" y="261404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B6C5D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9B4CF6C0-B4E3-B948-96BB-BE43A93802AC}"/>
                </a:ext>
              </a:extLst>
            </p:cNvPr>
            <p:cNvSpPr/>
            <p:nvPr/>
          </p:nvSpPr>
          <p:spPr>
            <a:xfrm>
              <a:off x="6131593" y="4716561"/>
              <a:ext cx="369545" cy="150014"/>
            </a:xfrm>
            <a:custGeom>
              <a:avLst/>
              <a:gdLst>
                <a:gd name="connsiteX0" fmla="*/ 694431 w 694447"/>
                <a:gd name="connsiteY0" fmla="*/ 0 h 281905"/>
                <a:gd name="connsiteX1" fmla="*/ 694431 w 694447"/>
                <a:gd name="connsiteY1" fmla="*/ 261404 h 281905"/>
                <a:gd name="connsiteX2" fmla="*/ 675666 w 694447"/>
                <a:gd name="connsiteY2" fmla="*/ 281906 h 281905"/>
                <a:gd name="connsiteX3" fmla="*/ 19392 w 694447"/>
                <a:gd name="connsiteY3" fmla="*/ 281906 h 281905"/>
                <a:gd name="connsiteX4" fmla="*/ 5 w 694447"/>
                <a:gd name="connsiteY4" fmla="*/ 261625 h 281905"/>
                <a:gd name="connsiteX5" fmla="*/ 11 w 694447"/>
                <a:gd name="connsiteY5" fmla="*/ 261404 h 281905"/>
                <a:gd name="connsiteX6" fmla="*/ 11 w 694447"/>
                <a:gd name="connsiteY6" fmla="*/ 0 h 2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4447" h="281905">
                  <a:moveTo>
                    <a:pt x="694431" y="0"/>
                  </a:moveTo>
                  <a:lnTo>
                    <a:pt x="694431" y="261404"/>
                  </a:lnTo>
                  <a:cubicBezTo>
                    <a:pt x="694866" y="272228"/>
                    <a:pt x="686490" y="281380"/>
                    <a:pt x="675666" y="281906"/>
                  </a:cubicBezTo>
                  <a:lnTo>
                    <a:pt x="19392" y="281906"/>
                  </a:lnTo>
                  <a:cubicBezTo>
                    <a:pt x="8437" y="281657"/>
                    <a:pt x="-243" y="272577"/>
                    <a:pt x="5" y="261625"/>
                  </a:cubicBezTo>
                  <a:cubicBezTo>
                    <a:pt x="7" y="261551"/>
                    <a:pt x="9" y="261477"/>
                    <a:pt x="11" y="261404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B6C5D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89685A7E-89FF-4240-983E-CE2902961FF5}"/>
                </a:ext>
              </a:extLst>
            </p:cNvPr>
            <p:cNvSpPr/>
            <p:nvPr/>
          </p:nvSpPr>
          <p:spPr>
            <a:xfrm>
              <a:off x="6719034" y="4716561"/>
              <a:ext cx="369542" cy="150014"/>
            </a:xfrm>
            <a:custGeom>
              <a:avLst/>
              <a:gdLst>
                <a:gd name="connsiteX0" fmla="*/ 694438 w 694440"/>
                <a:gd name="connsiteY0" fmla="*/ 0 h 281905"/>
                <a:gd name="connsiteX1" fmla="*/ 694438 w 694440"/>
                <a:gd name="connsiteY1" fmla="*/ 261404 h 281905"/>
                <a:gd name="connsiteX2" fmla="*/ 675057 w 694440"/>
                <a:gd name="connsiteY2" fmla="*/ 281906 h 281905"/>
                <a:gd name="connsiteX3" fmla="*/ 18784 w 694440"/>
                <a:gd name="connsiteY3" fmla="*/ 281906 h 281905"/>
                <a:gd name="connsiteX4" fmla="*/ 18 w 694440"/>
                <a:gd name="connsiteY4" fmla="*/ 261404 h 281905"/>
                <a:gd name="connsiteX5" fmla="*/ 19 w 694440"/>
                <a:gd name="connsiteY5" fmla="*/ 0 h 2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440" h="281905">
                  <a:moveTo>
                    <a:pt x="694438" y="0"/>
                  </a:moveTo>
                  <a:lnTo>
                    <a:pt x="694438" y="261404"/>
                  </a:lnTo>
                  <a:cubicBezTo>
                    <a:pt x="694614" y="272363"/>
                    <a:pt x="686013" y="281462"/>
                    <a:pt x="675057" y="281906"/>
                  </a:cubicBezTo>
                  <a:lnTo>
                    <a:pt x="18784" y="281906"/>
                  </a:lnTo>
                  <a:cubicBezTo>
                    <a:pt x="7947" y="281407"/>
                    <a:pt x="-445" y="272239"/>
                    <a:pt x="18" y="261404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accent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C6205DC4-28C2-7449-932C-55375FD27FD8}"/>
                </a:ext>
              </a:extLst>
            </p:cNvPr>
            <p:cNvSpPr/>
            <p:nvPr/>
          </p:nvSpPr>
          <p:spPr>
            <a:xfrm>
              <a:off x="4944975" y="5570906"/>
              <a:ext cx="81851" cy="81826"/>
            </a:xfrm>
            <a:custGeom>
              <a:avLst/>
              <a:gdLst>
                <a:gd name="connsiteX0" fmla="*/ 0 w 153814"/>
                <a:gd name="connsiteY0" fmla="*/ 0 h 153766"/>
                <a:gd name="connsiteX1" fmla="*/ 153814 w 153814"/>
                <a:gd name="connsiteY1" fmla="*/ 0 h 153766"/>
                <a:gd name="connsiteX2" fmla="*/ 153814 w 153814"/>
                <a:gd name="connsiteY2" fmla="*/ 153767 h 153766"/>
                <a:gd name="connsiteX3" fmla="*/ 0 w 153814"/>
                <a:gd name="connsiteY3" fmla="*/ 153767 h 15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4" h="153766">
                  <a:moveTo>
                    <a:pt x="0" y="0"/>
                  </a:moveTo>
                  <a:lnTo>
                    <a:pt x="153814" y="0"/>
                  </a:lnTo>
                  <a:lnTo>
                    <a:pt x="153814" y="153767"/>
                  </a:lnTo>
                  <a:lnTo>
                    <a:pt x="0" y="153767"/>
                  </a:lnTo>
                  <a:close/>
                </a:path>
              </a:pathLst>
            </a:custGeom>
            <a:solidFill>
              <a:srgbClr val="F2F5F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8793593C-8A76-7B44-B625-E4A18FA4ECB6}"/>
                </a:ext>
              </a:extLst>
            </p:cNvPr>
            <p:cNvSpPr/>
            <p:nvPr/>
          </p:nvSpPr>
          <p:spPr>
            <a:xfrm>
              <a:off x="5096755" y="5570906"/>
              <a:ext cx="81851" cy="81826"/>
            </a:xfrm>
            <a:custGeom>
              <a:avLst/>
              <a:gdLst>
                <a:gd name="connsiteX0" fmla="*/ 0 w 153814"/>
                <a:gd name="connsiteY0" fmla="*/ 0 h 153766"/>
                <a:gd name="connsiteX1" fmla="*/ 153814 w 153814"/>
                <a:gd name="connsiteY1" fmla="*/ 0 h 153766"/>
                <a:gd name="connsiteX2" fmla="*/ 153814 w 153814"/>
                <a:gd name="connsiteY2" fmla="*/ 153767 h 153766"/>
                <a:gd name="connsiteX3" fmla="*/ 0 w 153814"/>
                <a:gd name="connsiteY3" fmla="*/ 153767 h 15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4" h="153766">
                  <a:moveTo>
                    <a:pt x="0" y="0"/>
                  </a:moveTo>
                  <a:lnTo>
                    <a:pt x="153814" y="0"/>
                  </a:lnTo>
                  <a:lnTo>
                    <a:pt x="153814" y="153767"/>
                  </a:lnTo>
                  <a:lnTo>
                    <a:pt x="0" y="153767"/>
                  </a:lnTo>
                  <a:close/>
                </a:path>
              </a:pathLst>
            </a:custGeom>
            <a:solidFill>
              <a:srgbClr val="F2F5F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6193E369-EBBC-9941-BC1E-6A6D7F8BEBDF}"/>
                </a:ext>
              </a:extLst>
            </p:cNvPr>
            <p:cNvSpPr/>
            <p:nvPr/>
          </p:nvSpPr>
          <p:spPr>
            <a:xfrm>
              <a:off x="5248534" y="5570906"/>
              <a:ext cx="81851" cy="81826"/>
            </a:xfrm>
            <a:custGeom>
              <a:avLst/>
              <a:gdLst>
                <a:gd name="connsiteX0" fmla="*/ 0 w 153814"/>
                <a:gd name="connsiteY0" fmla="*/ 0 h 153766"/>
                <a:gd name="connsiteX1" fmla="*/ 153814 w 153814"/>
                <a:gd name="connsiteY1" fmla="*/ 0 h 153766"/>
                <a:gd name="connsiteX2" fmla="*/ 153814 w 153814"/>
                <a:gd name="connsiteY2" fmla="*/ 153767 h 153766"/>
                <a:gd name="connsiteX3" fmla="*/ 0 w 153814"/>
                <a:gd name="connsiteY3" fmla="*/ 153767 h 15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14" h="153766">
                  <a:moveTo>
                    <a:pt x="0" y="0"/>
                  </a:moveTo>
                  <a:lnTo>
                    <a:pt x="153814" y="0"/>
                  </a:lnTo>
                  <a:lnTo>
                    <a:pt x="153814" y="153767"/>
                  </a:lnTo>
                  <a:lnTo>
                    <a:pt x="0" y="153767"/>
                  </a:lnTo>
                  <a:close/>
                </a:path>
              </a:pathLst>
            </a:custGeom>
            <a:solidFill>
              <a:srgbClr val="F2F5F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07B412A6-AEF1-6A47-9FC4-6BF040411DD4}"/>
                </a:ext>
              </a:extLst>
            </p:cNvPr>
            <p:cNvSpPr/>
            <p:nvPr/>
          </p:nvSpPr>
          <p:spPr>
            <a:xfrm>
              <a:off x="6583608" y="5571861"/>
              <a:ext cx="504639" cy="80216"/>
            </a:xfrm>
            <a:custGeom>
              <a:avLst/>
              <a:gdLst>
                <a:gd name="connsiteX0" fmla="*/ 938010 w 948315"/>
                <a:gd name="connsiteY0" fmla="*/ 0 h 150742"/>
                <a:gd name="connsiteX1" fmla="*/ 948315 w 948315"/>
                <a:gd name="connsiteY1" fmla="*/ 10302 h 150742"/>
                <a:gd name="connsiteX2" fmla="*/ 948315 w 948315"/>
                <a:gd name="connsiteY2" fmla="*/ 140440 h 150742"/>
                <a:gd name="connsiteX3" fmla="*/ 938010 w 948315"/>
                <a:gd name="connsiteY3" fmla="*/ 150743 h 150742"/>
                <a:gd name="connsiteX4" fmla="*/ 10306 w 948315"/>
                <a:gd name="connsiteY4" fmla="*/ 150743 h 150742"/>
                <a:gd name="connsiteX5" fmla="*/ 0 w 948315"/>
                <a:gd name="connsiteY5" fmla="*/ 140440 h 150742"/>
                <a:gd name="connsiteX6" fmla="*/ 0 w 948315"/>
                <a:gd name="connsiteY6" fmla="*/ 10302 h 150742"/>
                <a:gd name="connsiteX7" fmla="*/ 10306 w 948315"/>
                <a:gd name="connsiteY7" fmla="*/ 0 h 15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315" h="150742">
                  <a:moveTo>
                    <a:pt x="938010" y="0"/>
                  </a:moveTo>
                  <a:cubicBezTo>
                    <a:pt x="943701" y="0"/>
                    <a:pt x="948315" y="4612"/>
                    <a:pt x="948315" y="10302"/>
                  </a:cubicBezTo>
                  <a:lnTo>
                    <a:pt x="948315" y="140440"/>
                  </a:lnTo>
                  <a:cubicBezTo>
                    <a:pt x="948315" y="146130"/>
                    <a:pt x="943701" y="150743"/>
                    <a:pt x="938010" y="150743"/>
                  </a:cubicBezTo>
                  <a:lnTo>
                    <a:pt x="10306" y="150743"/>
                  </a:lnTo>
                  <a:cubicBezTo>
                    <a:pt x="4614" y="150743"/>
                    <a:pt x="0" y="146130"/>
                    <a:pt x="0" y="140440"/>
                  </a:cubicBezTo>
                  <a:lnTo>
                    <a:pt x="0" y="10302"/>
                  </a:lnTo>
                  <a:cubicBezTo>
                    <a:pt x="0" y="4612"/>
                    <a:pt x="4614" y="0"/>
                    <a:pt x="10306" y="0"/>
                  </a:cubicBezTo>
                  <a:close/>
                </a:path>
              </a:pathLst>
            </a:custGeom>
            <a:solidFill>
              <a:srgbClr val="F2F5F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6182D92A-9671-5841-8C2A-4E44008634D3}"/>
                </a:ext>
              </a:extLst>
            </p:cNvPr>
            <p:cNvSpPr/>
            <p:nvPr/>
          </p:nvSpPr>
          <p:spPr>
            <a:xfrm>
              <a:off x="5547913" y="2664147"/>
              <a:ext cx="949997" cy="519295"/>
            </a:xfrm>
            <a:custGeom>
              <a:avLst/>
              <a:gdLst>
                <a:gd name="connsiteX0" fmla="*/ 17544 w 1785229"/>
                <a:gd name="connsiteY0" fmla="*/ 0 h 975855"/>
                <a:gd name="connsiteX1" fmla="*/ 1767641 w 1785229"/>
                <a:gd name="connsiteY1" fmla="*/ 0 h 975855"/>
                <a:gd name="connsiteX2" fmla="*/ 1785227 w 1785229"/>
                <a:gd name="connsiteY2" fmla="*/ 18144 h 975855"/>
                <a:gd name="connsiteX3" fmla="*/ 1785227 w 1785229"/>
                <a:gd name="connsiteY3" fmla="*/ 957711 h 975855"/>
                <a:gd name="connsiteX4" fmla="*/ 1767641 w 1785229"/>
                <a:gd name="connsiteY4" fmla="*/ 975856 h 975855"/>
                <a:gd name="connsiteX5" fmla="*/ 17544 w 1785229"/>
                <a:gd name="connsiteY5" fmla="*/ 975855 h 975855"/>
                <a:gd name="connsiteX6" fmla="*/ 9 w 1785229"/>
                <a:gd name="connsiteY6" fmla="*/ 957716 h 975855"/>
                <a:gd name="connsiteX7" fmla="*/ 9 w 1785229"/>
                <a:gd name="connsiteY7" fmla="*/ 957711 h 975855"/>
                <a:gd name="connsiteX8" fmla="*/ 9 w 1785229"/>
                <a:gd name="connsiteY8" fmla="*/ 18401 h 975855"/>
                <a:gd name="connsiteX9" fmla="*/ 17276 w 1785229"/>
                <a:gd name="connsiteY9" fmla="*/ 6 h 975855"/>
                <a:gd name="connsiteX10" fmla="*/ 17544 w 1785229"/>
                <a:gd name="connsiteY10" fmla="*/ 0 h 97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5229" h="975855">
                  <a:moveTo>
                    <a:pt x="17544" y="0"/>
                  </a:moveTo>
                  <a:lnTo>
                    <a:pt x="1767641" y="0"/>
                  </a:lnTo>
                  <a:cubicBezTo>
                    <a:pt x="1777504" y="168"/>
                    <a:pt x="1785370" y="8284"/>
                    <a:pt x="1785227" y="18144"/>
                  </a:cubicBezTo>
                  <a:lnTo>
                    <a:pt x="1785227" y="957711"/>
                  </a:lnTo>
                  <a:cubicBezTo>
                    <a:pt x="1785370" y="967571"/>
                    <a:pt x="1777504" y="975687"/>
                    <a:pt x="1767641" y="975856"/>
                  </a:cubicBezTo>
                  <a:lnTo>
                    <a:pt x="17544" y="975855"/>
                  </a:lnTo>
                  <a:cubicBezTo>
                    <a:pt x="7691" y="975687"/>
                    <a:pt x="-159" y="967566"/>
                    <a:pt x="9" y="957716"/>
                  </a:cubicBezTo>
                  <a:cubicBezTo>
                    <a:pt x="9" y="957714"/>
                    <a:pt x="9" y="957713"/>
                    <a:pt x="9" y="957711"/>
                  </a:cubicBezTo>
                  <a:lnTo>
                    <a:pt x="9" y="18401"/>
                  </a:lnTo>
                  <a:cubicBezTo>
                    <a:pt x="-304" y="8555"/>
                    <a:pt x="7427" y="319"/>
                    <a:pt x="17276" y="6"/>
                  </a:cubicBezTo>
                  <a:cubicBezTo>
                    <a:pt x="17365" y="4"/>
                    <a:pt x="17455" y="1"/>
                    <a:pt x="17544" y="0"/>
                  </a:cubicBezTo>
                  <a:close/>
                </a:path>
              </a:pathLst>
            </a:custGeom>
            <a:solidFill>
              <a:srgbClr val="F2F5F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ECDC4FFF-238A-364A-A6CC-09BC40F13CA1}"/>
                </a:ext>
              </a:extLst>
            </p:cNvPr>
            <p:cNvSpPr/>
            <p:nvPr/>
          </p:nvSpPr>
          <p:spPr>
            <a:xfrm>
              <a:off x="4944966" y="3439885"/>
              <a:ext cx="465342" cy="136186"/>
            </a:xfrm>
            <a:custGeom>
              <a:avLst/>
              <a:gdLst>
                <a:gd name="connsiteX0" fmla="*/ 18784 w 874467"/>
                <a:gd name="connsiteY0" fmla="*/ 0 h 255919"/>
                <a:gd name="connsiteX1" fmla="*/ 855686 w 874467"/>
                <a:gd name="connsiteY1" fmla="*/ 0 h 255919"/>
                <a:gd name="connsiteX2" fmla="*/ 874452 w 874467"/>
                <a:gd name="connsiteY2" fmla="*/ 20502 h 255919"/>
                <a:gd name="connsiteX3" fmla="*/ 874452 w 874467"/>
                <a:gd name="connsiteY3" fmla="*/ 235417 h 255919"/>
                <a:gd name="connsiteX4" fmla="*/ 855686 w 874467"/>
                <a:gd name="connsiteY4" fmla="*/ 255919 h 255919"/>
                <a:gd name="connsiteX5" fmla="*/ 18784 w 874467"/>
                <a:gd name="connsiteY5" fmla="*/ 255919 h 255919"/>
                <a:gd name="connsiteX6" fmla="*/ 18 w 874467"/>
                <a:gd name="connsiteY6" fmla="*/ 235417 h 255919"/>
                <a:gd name="connsiteX7" fmla="*/ 18 w 874467"/>
                <a:gd name="connsiteY7" fmla="*/ 20554 h 255919"/>
                <a:gd name="connsiteX8" fmla="*/ 18784 w 874467"/>
                <a:gd name="connsiteY8" fmla="*/ 0 h 255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4467" h="255919">
                  <a:moveTo>
                    <a:pt x="18784" y="0"/>
                  </a:moveTo>
                  <a:lnTo>
                    <a:pt x="855686" y="0"/>
                  </a:lnTo>
                  <a:cubicBezTo>
                    <a:pt x="866511" y="526"/>
                    <a:pt x="874887" y="9677"/>
                    <a:pt x="874452" y="20502"/>
                  </a:cubicBezTo>
                  <a:lnTo>
                    <a:pt x="874452" y="235417"/>
                  </a:lnTo>
                  <a:cubicBezTo>
                    <a:pt x="874887" y="246242"/>
                    <a:pt x="866511" y="255393"/>
                    <a:pt x="855686" y="255919"/>
                  </a:cubicBezTo>
                  <a:lnTo>
                    <a:pt x="18784" y="255919"/>
                  </a:lnTo>
                  <a:cubicBezTo>
                    <a:pt x="7959" y="255393"/>
                    <a:pt x="-417" y="246242"/>
                    <a:pt x="18" y="235417"/>
                  </a:cubicBezTo>
                  <a:lnTo>
                    <a:pt x="18" y="20554"/>
                  </a:lnTo>
                  <a:cubicBezTo>
                    <a:pt x="-446" y="9709"/>
                    <a:pt x="7939" y="526"/>
                    <a:pt x="18784" y="0"/>
                  </a:cubicBezTo>
                  <a:close/>
                </a:path>
              </a:pathLst>
            </a:custGeom>
            <a:solidFill>
              <a:schemeClr val="accent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24AF8438-3C5E-6A45-83D7-F754AD110C84}"/>
                </a:ext>
              </a:extLst>
            </p:cNvPr>
            <p:cNvSpPr/>
            <p:nvPr/>
          </p:nvSpPr>
          <p:spPr>
            <a:xfrm>
              <a:off x="5508593" y="3439885"/>
              <a:ext cx="465342" cy="136186"/>
            </a:xfrm>
            <a:custGeom>
              <a:avLst/>
              <a:gdLst>
                <a:gd name="connsiteX0" fmla="*/ 18784 w 874467"/>
                <a:gd name="connsiteY0" fmla="*/ 0 h 255919"/>
                <a:gd name="connsiteX1" fmla="*/ 855686 w 874467"/>
                <a:gd name="connsiteY1" fmla="*/ 0 h 255919"/>
                <a:gd name="connsiteX2" fmla="*/ 874451 w 874467"/>
                <a:gd name="connsiteY2" fmla="*/ 20502 h 255919"/>
                <a:gd name="connsiteX3" fmla="*/ 874452 w 874467"/>
                <a:gd name="connsiteY3" fmla="*/ 235417 h 255919"/>
                <a:gd name="connsiteX4" fmla="*/ 855686 w 874467"/>
                <a:gd name="connsiteY4" fmla="*/ 255919 h 255919"/>
                <a:gd name="connsiteX5" fmla="*/ 18784 w 874467"/>
                <a:gd name="connsiteY5" fmla="*/ 255919 h 255919"/>
                <a:gd name="connsiteX6" fmla="*/ 18 w 874467"/>
                <a:gd name="connsiteY6" fmla="*/ 235417 h 255919"/>
                <a:gd name="connsiteX7" fmla="*/ 18 w 874467"/>
                <a:gd name="connsiteY7" fmla="*/ 20554 h 255919"/>
                <a:gd name="connsiteX8" fmla="*/ 18784 w 874467"/>
                <a:gd name="connsiteY8" fmla="*/ 0 h 255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4467" h="255919">
                  <a:moveTo>
                    <a:pt x="18784" y="0"/>
                  </a:moveTo>
                  <a:lnTo>
                    <a:pt x="855686" y="0"/>
                  </a:lnTo>
                  <a:cubicBezTo>
                    <a:pt x="866510" y="526"/>
                    <a:pt x="874886" y="9677"/>
                    <a:pt x="874451" y="20502"/>
                  </a:cubicBezTo>
                  <a:lnTo>
                    <a:pt x="874452" y="235417"/>
                  </a:lnTo>
                  <a:cubicBezTo>
                    <a:pt x="874887" y="246242"/>
                    <a:pt x="866511" y="255393"/>
                    <a:pt x="855686" y="255919"/>
                  </a:cubicBezTo>
                  <a:lnTo>
                    <a:pt x="18784" y="255919"/>
                  </a:lnTo>
                  <a:cubicBezTo>
                    <a:pt x="7959" y="255393"/>
                    <a:pt x="-417" y="246242"/>
                    <a:pt x="18" y="235417"/>
                  </a:cubicBezTo>
                  <a:lnTo>
                    <a:pt x="18" y="20554"/>
                  </a:lnTo>
                  <a:cubicBezTo>
                    <a:pt x="-446" y="9709"/>
                    <a:pt x="7939" y="526"/>
                    <a:pt x="18784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FC8D8B2E-8C6C-B649-87A1-0B17B080F66B}"/>
                </a:ext>
              </a:extLst>
            </p:cNvPr>
            <p:cNvSpPr/>
            <p:nvPr/>
          </p:nvSpPr>
          <p:spPr>
            <a:xfrm>
              <a:off x="6071865" y="3439885"/>
              <a:ext cx="465343" cy="136186"/>
            </a:xfrm>
            <a:custGeom>
              <a:avLst/>
              <a:gdLst>
                <a:gd name="connsiteX0" fmla="*/ 18835 w 874470"/>
                <a:gd name="connsiteY0" fmla="*/ 0 h 255919"/>
                <a:gd name="connsiteX1" fmla="*/ 855686 w 874470"/>
                <a:gd name="connsiteY1" fmla="*/ 0 h 255919"/>
                <a:gd name="connsiteX2" fmla="*/ 874452 w 874470"/>
                <a:gd name="connsiteY2" fmla="*/ 20502 h 255919"/>
                <a:gd name="connsiteX3" fmla="*/ 874452 w 874470"/>
                <a:gd name="connsiteY3" fmla="*/ 235417 h 255919"/>
                <a:gd name="connsiteX4" fmla="*/ 855686 w 874470"/>
                <a:gd name="connsiteY4" fmla="*/ 255919 h 255919"/>
                <a:gd name="connsiteX5" fmla="*/ 18835 w 874470"/>
                <a:gd name="connsiteY5" fmla="*/ 255919 h 255919"/>
                <a:gd name="connsiteX6" fmla="*/ 19 w 874470"/>
                <a:gd name="connsiteY6" fmla="*/ 235417 h 255919"/>
                <a:gd name="connsiteX7" fmla="*/ 18 w 874470"/>
                <a:gd name="connsiteY7" fmla="*/ 20554 h 255919"/>
                <a:gd name="connsiteX8" fmla="*/ 18835 w 874470"/>
                <a:gd name="connsiteY8" fmla="*/ 0 h 255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4470" h="255919">
                  <a:moveTo>
                    <a:pt x="18835" y="0"/>
                  </a:moveTo>
                  <a:lnTo>
                    <a:pt x="855686" y="0"/>
                  </a:lnTo>
                  <a:cubicBezTo>
                    <a:pt x="866523" y="499"/>
                    <a:pt x="874915" y="9667"/>
                    <a:pt x="874452" y="20502"/>
                  </a:cubicBezTo>
                  <a:lnTo>
                    <a:pt x="874452" y="235417"/>
                  </a:lnTo>
                  <a:cubicBezTo>
                    <a:pt x="874887" y="246242"/>
                    <a:pt x="866511" y="255393"/>
                    <a:pt x="855686" y="255919"/>
                  </a:cubicBezTo>
                  <a:lnTo>
                    <a:pt x="18835" y="255919"/>
                  </a:lnTo>
                  <a:cubicBezTo>
                    <a:pt x="8003" y="255393"/>
                    <a:pt x="-388" y="246251"/>
                    <a:pt x="19" y="235417"/>
                  </a:cubicBezTo>
                  <a:lnTo>
                    <a:pt x="18" y="20554"/>
                  </a:lnTo>
                  <a:cubicBezTo>
                    <a:pt x="-445" y="9690"/>
                    <a:pt x="7969" y="499"/>
                    <a:pt x="18835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29E39285-489D-7744-A97B-892B041B7A90}"/>
                </a:ext>
              </a:extLst>
            </p:cNvPr>
            <p:cNvSpPr/>
            <p:nvPr/>
          </p:nvSpPr>
          <p:spPr>
            <a:xfrm>
              <a:off x="6635164" y="3439885"/>
              <a:ext cx="465342" cy="136186"/>
            </a:xfrm>
            <a:custGeom>
              <a:avLst/>
              <a:gdLst>
                <a:gd name="connsiteX0" fmla="*/ 18784 w 874468"/>
                <a:gd name="connsiteY0" fmla="*/ 0 h 255919"/>
                <a:gd name="connsiteX1" fmla="*/ 855686 w 874468"/>
                <a:gd name="connsiteY1" fmla="*/ 0 h 255919"/>
                <a:gd name="connsiteX2" fmla="*/ 874452 w 874468"/>
                <a:gd name="connsiteY2" fmla="*/ 20502 h 255919"/>
                <a:gd name="connsiteX3" fmla="*/ 874452 w 874468"/>
                <a:gd name="connsiteY3" fmla="*/ 235417 h 255919"/>
                <a:gd name="connsiteX4" fmla="*/ 855686 w 874468"/>
                <a:gd name="connsiteY4" fmla="*/ 255919 h 255919"/>
                <a:gd name="connsiteX5" fmla="*/ 18784 w 874468"/>
                <a:gd name="connsiteY5" fmla="*/ 255919 h 255919"/>
                <a:gd name="connsiteX6" fmla="*/ 18 w 874468"/>
                <a:gd name="connsiteY6" fmla="*/ 235417 h 255919"/>
                <a:gd name="connsiteX7" fmla="*/ 18 w 874468"/>
                <a:gd name="connsiteY7" fmla="*/ 20554 h 255919"/>
                <a:gd name="connsiteX8" fmla="*/ 18784 w 874468"/>
                <a:gd name="connsiteY8" fmla="*/ 0 h 255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4468" h="255919">
                  <a:moveTo>
                    <a:pt x="18784" y="0"/>
                  </a:moveTo>
                  <a:lnTo>
                    <a:pt x="855686" y="0"/>
                  </a:lnTo>
                  <a:cubicBezTo>
                    <a:pt x="866511" y="526"/>
                    <a:pt x="874887" y="9677"/>
                    <a:pt x="874452" y="20502"/>
                  </a:cubicBezTo>
                  <a:lnTo>
                    <a:pt x="874452" y="235417"/>
                  </a:lnTo>
                  <a:cubicBezTo>
                    <a:pt x="874887" y="246242"/>
                    <a:pt x="866511" y="255393"/>
                    <a:pt x="855686" y="255919"/>
                  </a:cubicBezTo>
                  <a:lnTo>
                    <a:pt x="18784" y="255919"/>
                  </a:lnTo>
                  <a:cubicBezTo>
                    <a:pt x="7959" y="255393"/>
                    <a:pt x="-417" y="246242"/>
                    <a:pt x="18" y="235417"/>
                  </a:cubicBezTo>
                  <a:lnTo>
                    <a:pt x="18" y="20554"/>
                  </a:lnTo>
                  <a:cubicBezTo>
                    <a:pt x="-445" y="9709"/>
                    <a:pt x="7939" y="526"/>
                    <a:pt x="18784" y="0"/>
                  </a:cubicBezTo>
                  <a:close/>
                </a:path>
              </a:pathLst>
            </a:custGeom>
            <a:solidFill>
              <a:srgbClr val="D3E0F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FA0E80B1-F74D-5245-BCE2-49F09DEF8B7D}"/>
                </a:ext>
              </a:extLst>
            </p:cNvPr>
            <p:cNvSpPr/>
            <p:nvPr/>
          </p:nvSpPr>
          <p:spPr>
            <a:xfrm>
              <a:off x="3733006" y="5859234"/>
              <a:ext cx="4746411" cy="45740"/>
            </a:xfrm>
            <a:custGeom>
              <a:avLst/>
              <a:gdLst>
                <a:gd name="connsiteX0" fmla="*/ 0 w 8919424"/>
                <a:gd name="connsiteY0" fmla="*/ 0 h 85955"/>
                <a:gd name="connsiteX1" fmla="*/ 8919425 w 8919424"/>
                <a:gd name="connsiteY1" fmla="*/ 0 h 85955"/>
                <a:gd name="connsiteX2" fmla="*/ 8919425 w 8919424"/>
                <a:gd name="connsiteY2" fmla="*/ 85956 h 85955"/>
                <a:gd name="connsiteX3" fmla="*/ 0 w 8919424"/>
                <a:gd name="connsiteY3" fmla="*/ 85956 h 8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19424" h="85955">
                  <a:moveTo>
                    <a:pt x="0" y="0"/>
                  </a:moveTo>
                  <a:lnTo>
                    <a:pt x="8919425" y="0"/>
                  </a:lnTo>
                  <a:lnTo>
                    <a:pt x="8919425" y="85956"/>
                  </a:lnTo>
                  <a:lnTo>
                    <a:pt x="0" y="85956"/>
                  </a:lnTo>
                  <a:close/>
                </a:path>
              </a:pathLst>
            </a:custGeom>
            <a:solidFill>
              <a:srgbClr val="16193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261F0BAC-E6DE-9C48-AE00-D38E55E4C291}"/>
                </a:ext>
              </a:extLst>
            </p:cNvPr>
            <p:cNvSpPr/>
            <p:nvPr/>
          </p:nvSpPr>
          <p:spPr>
            <a:xfrm>
              <a:off x="5881481" y="4675321"/>
              <a:ext cx="222731" cy="264463"/>
            </a:xfrm>
            <a:custGeom>
              <a:avLst/>
              <a:gdLst>
                <a:gd name="connsiteX0" fmla="*/ 56209 w 418554"/>
                <a:gd name="connsiteY0" fmla="*/ 1845 h 496977"/>
                <a:gd name="connsiteX1" fmla="*/ 1707 w 418554"/>
                <a:gd name="connsiteY1" fmla="*/ 168323 h 496977"/>
                <a:gd name="connsiteX2" fmla="*/ 414750 w 418554"/>
                <a:gd name="connsiteY2" fmla="*/ 280317 h 496977"/>
                <a:gd name="connsiteX3" fmla="*/ 359017 w 418554"/>
                <a:gd name="connsiteY3" fmla="*/ 0 h 496977"/>
                <a:gd name="connsiteX4" fmla="*/ 56209 w 418554"/>
                <a:gd name="connsiteY4" fmla="*/ 1845 h 49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554" h="496977">
                  <a:moveTo>
                    <a:pt x="56209" y="1845"/>
                  </a:moveTo>
                  <a:cubicBezTo>
                    <a:pt x="56209" y="1845"/>
                    <a:pt x="11398" y="62993"/>
                    <a:pt x="1707" y="168323"/>
                  </a:cubicBezTo>
                  <a:cubicBezTo>
                    <a:pt x="-28543" y="503074"/>
                    <a:pt x="352352" y="649562"/>
                    <a:pt x="414750" y="280317"/>
                  </a:cubicBezTo>
                  <a:cubicBezTo>
                    <a:pt x="432900" y="176165"/>
                    <a:pt x="381423" y="28447"/>
                    <a:pt x="359017" y="0"/>
                  </a:cubicBezTo>
                  <a:cubicBezTo>
                    <a:pt x="359171" y="0"/>
                    <a:pt x="264524" y="30907"/>
                    <a:pt x="56209" y="1845"/>
                  </a:cubicBezTo>
                  <a:close/>
                </a:path>
              </a:pathLst>
            </a:custGeom>
            <a:solidFill>
              <a:srgbClr val="FCE0E0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4DDAE446-7C95-F849-BC03-332919398414}"/>
                </a:ext>
              </a:extLst>
            </p:cNvPr>
            <p:cNvSpPr/>
            <p:nvPr/>
          </p:nvSpPr>
          <p:spPr>
            <a:xfrm>
              <a:off x="6099595" y="4746163"/>
              <a:ext cx="47350" cy="78350"/>
            </a:xfrm>
            <a:custGeom>
              <a:avLst/>
              <a:gdLst>
                <a:gd name="connsiteX0" fmla="*/ 0 w 88980"/>
                <a:gd name="connsiteY0" fmla="*/ 13977 h 147234"/>
                <a:gd name="connsiteX1" fmla="*/ 38761 w 88980"/>
                <a:gd name="connsiteY1" fmla="*/ 86 h 147234"/>
                <a:gd name="connsiteX2" fmla="*/ 4871 w 88980"/>
                <a:gd name="connsiteY2" fmla="*/ 147190 h 147234"/>
                <a:gd name="connsiteX3" fmla="*/ 0 w 88980"/>
                <a:gd name="connsiteY3" fmla="*/ 13977 h 14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980" h="147234">
                  <a:moveTo>
                    <a:pt x="0" y="13977"/>
                  </a:moveTo>
                  <a:cubicBezTo>
                    <a:pt x="11490" y="6051"/>
                    <a:pt x="24851" y="1263"/>
                    <a:pt x="38761" y="86"/>
                  </a:cubicBezTo>
                  <a:cubicBezTo>
                    <a:pt x="119308" y="-4168"/>
                    <a:pt x="99313" y="150214"/>
                    <a:pt x="4871" y="147190"/>
                  </a:cubicBezTo>
                  <a:cubicBezTo>
                    <a:pt x="12100" y="106596"/>
                    <a:pt x="8460" y="58159"/>
                    <a:pt x="0" y="13977"/>
                  </a:cubicBezTo>
                  <a:close/>
                </a:path>
              </a:pathLst>
            </a:custGeom>
            <a:solidFill>
              <a:srgbClr val="F794B6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C5C6763B-BED2-D14C-8D32-9DD1BE79F6E3}"/>
                </a:ext>
              </a:extLst>
            </p:cNvPr>
            <p:cNvSpPr/>
            <p:nvPr/>
          </p:nvSpPr>
          <p:spPr>
            <a:xfrm>
              <a:off x="5837631" y="4746163"/>
              <a:ext cx="47678" cy="78349"/>
            </a:xfrm>
            <a:custGeom>
              <a:avLst/>
              <a:gdLst>
                <a:gd name="connsiteX0" fmla="*/ 86571 w 89596"/>
                <a:gd name="connsiteY0" fmla="*/ 12183 h 147233"/>
                <a:gd name="connsiteX1" fmla="*/ 50220 w 89596"/>
                <a:gd name="connsiteY1" fmla="*/ 86 h 147233"/>
                <a:gd name="connsiteX2" fmla="*/ 84110 w 89596"/>
                <a:gd name="connsiteY2" fmla="*/ 147190 h 147233"/>
                <a:gd name="connsiteX3" fmla="*/ 89596 w 89596"/>
                <a:gd name="connsiteY3" fmla="*/ 146575 h 147233"/>
                <a:gd name="connsiteX4" fmla="*/ 84110 w 89596"/>
                <a:gd name="connsiteY4" fmla="*/ 35197 h 147233"/>
                <a:gd name="connsiteX5" fmla="*/ 86571 w 89596"/>
                <a:gd name="connsiteY5" fmla="*/ 12183 h 147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596" h="147233">
                  <a:moveTo>
                    <a:pt x="86571" y="12183"/>
                  </a:moveTo>
                  <a:cubicBezTo>
                    <a:pt x="75604" y="5286"/>
                    <a:pt x="63134" y="1137"/>
                    <a:pt x="50220" y="86"/>
                  </a:cubicBezTo>
                  <a:cubicBezTo>
                    <a:pt x="-30328" y="-4168"/>
                    <a:pt x="-10332" y="150214"/>
                    <a:pt x="84110" y="147190"/>
                  </a:cubicBezTo>
                  <a:cubicBezTo>
                    <a:pt x="85960" y="147290"/>
                    <a:pt x="87814" y="147082"/>
                    <a:pt x="89596" y="146575"/>
                  </a:cubicBezTo>
                  <a:cubicBezTo>
                    <a:pt x="82508" y="109895"/>
                    <a:pt x="80661" y="72395"/>
                    <a:pt x="84110" y="35197"/>
                  </a:cubicBezTo>
                  <a:cubicBezTo>
                    <a:pt x="84725" y="27303"/>
                    <a:pt x="85956" y="19461"/>
                    <a:pt x="86571" y="12183"/>
                  </a:cubicBezTo>
                  <a:close/>
                </a:path>
              </a:pathLst>
            </a:custGeom>
            <a:solidFill>
              <a:srgbClr val="F794B6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FD686272-9D36-5842-AB34-6A39893DA494}"/>
                </a:ext>
              </a:extLst>
            </p:cNvPr>
            <p:cNvSpPr/>
            <p:nvPr/>
          </p:nvSpPr>
          <p:spPr>
            <a:xfrm>
              <a:off x="5801868" y="4509093"/>
              <a:ext cx="353463" cy="258037"/>
            </a:xfrm>
            <a:custGeom>
              <a:avLst/>
              <a:gdLst>
                <a:gd name="connsiteX0" fmla="*/ 84713 w 664226"/>
                <a:gd name="connsiteY0" fmla="*/ 455839 h 484901"/>
                <a:gd name="connsiteX1" fmla="*/ 56873 w 664226"/>
                <a:gd name="connsiteY1" fmla="*/ 301509 h 484901"/>
                <a:gd name="connsiteX2" fmla="*/ 474 w 664226"/>
                <a:gd name="connsiteY2" fmla="*/ 163477 h 484901"/>
                <a:gd name="connsiteX3" fmla="*/ 79176 w 664226"/>
                <a:gd name="connsiteY3" fmla="*/ 104123 h 484901"/>
                <a:gd name="connsiteX4" fmla="*/ 61590 w 664226"/>
                <a:gd name="connsiteY4" fmla="*/ 3662 h 484901"/>
                <a:gd name="connsiteX5" fmla="*/ 215404 w 664226"/>
                <a:gd name="connsiteY5" fmla="*/ 22422 h 484901"/>
                <a:gd name="connsiteX6" fmla="*/ 595120 w 664226"/>
                <a:gd name="connsiteY6" fmla="*/ 148921 h 484901"/>
                <a:gd name="connsiteX7" fmla="*/ 629625 w 664226"/>
                <a:gd name="connsiteY7" fmla="*/ 454661 h 484901"/>
                <a:gd name="connsiteX8" fmla="*/ 629625 w 664226"/>
                <a:gd name="connsiteY8" fmla="*/ 454661 h 484901"/>
                <a:gd name="connsiteX9" fmla="*/ 598145 w 664226"/>
                <a:gd name="connsiteY9" fmla="*/ 445588 h 484901"/>
                <a:gd name="connsiteX10" fmla="*/ 559384 w 664226"/>
                <a:gd name="connsiteY10" fmla="*/ 459479 h 484901"/>
                <a:gd name="connsiteX11" fmla="*/ 508522 w 664226"/>
                <a:gd name="connsiteY11" fmla="*/ 312375 h 484901"/>
                <a:gd name="connsiteX12" fmla="*/ 205714 w 664226"/>
                <a:gd name="connsiteY12" fmla="*/ 314220 h 484901"/>
                <a:gd name="connsiteX13" fmla="*/ 153673 w 664226"/>
                <a:gd name="connsiteY13" fmla="*/ 457736 h 484901"/>
                <a:gd name="connsiteX14" fmla="*/ 117322 w 664226"/>
                <a:gd name="connsiteY14" fmla="*/ 445640 h 484901"/>
                <a:gd name="connsiteX15" fmla="*/ 84713 w 664226"/>
                <a:gd name="connsiteY15" fmla="*/ 455839 h 484901"/>
                <a:gd name="connsiteX16" fmla="*/ 563742 w 664226"/>
                <a:gd name="connsiteY16" fmla="*/ 484901 h 484901"/>
                <a:gd name="connsiteX17" fmla="*/ 563742 w 664226"/>
                <a:gd name="connsiteY17" fmla="*/ 484901 h 484901"/>
                <a:gd name="connsiteX18" fmla="*/ 563126 w 664226"/>
                <a:gd name="connsiteY18" fmla="*/ 480698 h 48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4226" h="484901">
                  <a:moveTo>
                    <a:pt x="84713" y="455839"/>
                  </a:moveTo>
                  <a:cubicBezTo>
                    <a:pt x="71619" y="405157"/>
                    <a:pt x="62313" y="353571"/>
                    <a:pt x="56873" y="301509"/>
                  </a:cubicBezTo>
                  <a:cubicBezTo>
                    <a:pt x="47182" y="214938"/>
                    <a:pt x="-5524" y="200381"/>
                    <a:pt x="474" y="163477"/>
                  </a:cubicBezTo>
                  <a:cubicBezTo>
                    <a:pt x="6473" y="126573"/>
                    <a:pt x="72254" y="162247"/>
                    <a:pt x="79176" y="104123"/>
                  </a:cubicBezTo>
                  <a:cubicBezTo>
                    <a:pt x="86098" y="45999"/>
                    <a:pt x="34365" y="18168"/>
                    <a:pt x="61590" y="3662"/>
                  </a:cubicBezTo>
                  <a:cubicBezTo>
                    <a:pt x="88815" y="-10843"/>
                    <a:pt x="134908" y="22422"/>
                    <a:pt x="215404" y="22422"/>
                  </a:cubicBezTo>
                  <a:cubicBezTo>
                    <a:pt x="295900" y="22422"/>
                    <a:pt x="596350" y="19398"/>
                    <a:pt x="595120" y="148921"/>
                  </a:cubicBezTo>
                  <a:cubicBezTo>
                    <a:pt x="595120" y="148921"/>
                    <a:pt x="724119" y="154969"/>
                    <a:pt x="629625" y="454661"/>
                  </a:cubicBezTo>
                  <a:lnTo>
                    <a:pt x="629625" y="454661"/>
                  </a:lnTo>
                  <a:cubicBezTo>
                    <a:pt x="620595" y="447889"/>
                    <a:pt x="609395" y="444661"/>
                    <a:pt x="598145" y="445588"/>
                  </a:cubicBezTo>
                  <a:cubicBezTo>
                    <a:pt x="584235" y="446764"/>
                    <a:pt x="570873" y="451553"/>
                    <a:pt x="559384" y="459479"/>
                  </a:cubicBezTo>
                  <a:cubicBezTo>
                    <a:pt x="546053" y="390488"/>
                    <a:pt x="521853" y="329956"/>
                    <a:pt x="508522" y="312375"/>
                  </a:cubicBezTo>
                  <a:cubicBezTo>
                    <a:pt x="508522" y="312375"/>
                    <a:pt x="414029" y="343128"/>
                    <a:pt x="205714" y="314220"/>
                  </a:cubicBezTo>
                  <a:cubicBezTo>
                    <a:pt x="205714" y="314220"/>
                    <a:pt x="167004" y="366245"/>
                    <a:pt x="153673" y="457736"/>
                  </a:cubicBezTo>
                  <a:cubicBezTo>
                    <a:pt x="142706" y="450840"/>
                    <a:pt x="130236" y="446690"/>
                    <a:pt x="117322" y="445640"/>
                  </a:cubicBezTo>
                  <a:cubicBezTo>
                    <a:pt x="105518" y="444473"/>
                    <a:pt x="93747" y="448155"/>
                    <a:pt x="84713" y="455839"/>
                  </a:cubicBezTo>
                  <a:close/>
                  <a:moveTo>
                    <a:pt x="563742" y="484901"/>
                  </a:moveTo>
                  <a:lnTo>
                    <a:pt x="563742" y="484901"/>
                  </a:lnTo>
                  <a:lnTo>
                    <a:pt x="563126" y="480698"/>
                  </a:lnTo>
                  <a:close/>
                </a:path>
              </a:pathLst>
            </a:custGeom>
            <a:solidFill>
              <a:srgbClr val="16193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56B1420D-279A-D749-9113-B6CCE7EDD116}"/>
                </a:ext>
              </a:extLst>
            </p:cNvPr>
            <p:cNvSpPr/>
            <p:nvPr/>
          </p:nvSpPr>
          <p:spPr>
            <a:xfrm>
              <a:off x="5914600" y="4729866"/>
              <a:ext cx="55889" cy="17782"/>
            </a:xfrm>
            <a:custGeom>
              <a:avLst/>
              <a:gdLst>
                <a:gd name="connsiteX0" fmla="*/ 12174 w 105027"/>
                <a:gd name="connsiteY0" fmla="*/ 31944 h 33416"/>
                <a:gd name="connsiteX1" fmla="*/ 1919 w 105027"/>
                <a:gd name="connsiteY1" fmla="*/ 30766 h 33416"/>
                <a:gd name="connsiteX2" fmla="*/ 2355 w 105027"/>
                <a:gd name="connsiteY2" fmla="*/ 20482 h 33416"/>
                <a:gd name="connsiteX3" fmla="*/ 3150 w 105027"/>
                <a:gd name="connsiteY3" fmla="*/ 19848 h 33416"/>
                <a:gd name="connsiteX4" fmla="*/ 98822 w 105027"/>
                <a:gd name="connsiteY4" fmla="*/ 2267 h 33416"/>
                <a:gd name="connsiteX5" fmla="*/ 104872 w 105027"/>
                <a:gd name="connsiteY5" fmla="*/ 11390 h 33416"/>
                <a:gd name="connsiteX6" fmla="*/ 104872 w 105027"/>
                <a:gd name="connsiteY6" fmla="*/ 11391 h 33416"/>
                <a:gd name="connsiteX7" fmla="*/ 96869 w 105027"/>
                <a:gd name="connsiteY7" fmla="*/ 17515 h 33416"/>
                <a:gd name="connsiteX8" fmla="*/ 96412 w 105027"/>
                <a:gd name="connsiteY8" fmla="*/ 17439 h 33416"/>
                <a:gd name="connsiteX9" fmla="*/ 12174 w 105027"/>
                <a:gd name="connsiteY9" fmla="*/ 31944 h 3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027" h="33416">
                  <a:moveTo>
                    <a:pt x="12174" y="31944"/>
                  </a:moveTo>
                  <a:cubicBezTo>
                    <a:pt x="8973" y="34294"/>
                    <a:pt x="4503" y="33780"/>
                    <a:pt x="1919" y="30766"/>
                  </a:cubicBezTo>
                  <a:cubicBezTo>
                    <a:pt x="-801" y="27805"/>
                    <a:pt x="-606" y="23201"/>
                    <a:pt x="2355" y="20482"/>
                  </a:cubicBezTo>
                  <a:cubicBezTo>
                    <a:pt x="2605" y="20252"/>
                    <a:pt x="2870" y="20040"/>
                    <a:pt x="3150" y="19848"/>
                  </a:cubicBezTo>
                  <a:cubicBezTo>
                    <a:pt x="3150" y="19848"/>
                    <a:pt x="37655" y="-7984"/>
                    <a:pt x="98822" y="2267"/>
                  </a:cubicBezTo>
                  <a:cubicBezTo>
                    <a:pt x="103012" y="3116"/>
                    <a:pt x="105721" y="7201"/>
                    <a:pt x="104872" y="11390"/>
                  </a:cubicBezTo>
                  <a:cubicBezTo>
                    <a:pt x="104872" y="11390"/>
                    <a:pt x="104872" y="11390"/>
                    <a:pt x="104872" y="11391"/>
                  </a:cubicBezTo>
                  <a:cubicBezTo>
                    <a:pt x="104353" y="15291"/>
                    <a:pt x="100770" y="18033"/>
                    <a:pt x="96869" y="17515"/>
                  </a:cubicBezTo>
                  <a:cubicBezTo>
                    <a:pt x="96716" y="17494"/>
                    <a:pt x="96564" y="17469"/>
                    <a:pt x="96412" y="17439"/>
                  </a:cubicBezTo>
                  <a:cubicBezTo>
                    <a:pt x="41860" y="8316"/>
                    <a:pt x="12789" y="31944"/>
                    <a:pt x="12174" y="31944"/>
                  </a:cubicBezTo>
                  <a:close/>
                </a:path>
              </a:pathLst>
            </a:custGeom>
            <a:solidFill>
              <a:srgbClr val="1E1E2C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3C360B26-405B-C748-AB76-ECC36802D074}"/>
                </a:ext>
              </a:extLst>
            </p:cNvPr>
            <p:cNvSpPr/>
            <p:nvPr/>
          </p:nvSpPr>
          <p:spPr>
            <a:xfrm>
              <a:off x="5941704" y="4774877"/>
              <a:ext cx="16752" cy="27275"/>
            </a:xfrm>
            <a:custGeom>
              <a:avLst/>
              <a:gdLst>
                <a:gd name="connsiteX0" fmla="*/ 15740 w 31480"/>
                <a:gd name="connsiteY0" fmla="*/ 0 h 51255"/>
                <a:gd name="connsiteX1" fmla="*/ 31480 w 31480"/>
                <a:gd name="connsiteY1" fmla="*/ 25628 h 51255"/>
                <a:gd name="connsiteX2" fmla="*/ 15740 w 31480"/>
                <a:gd name="connsiteY2" fmla="*/ 51256 h 51255"/>
                <a:gd name="connsiteX3" fmla="*/ 0 w 31480"/>
                <a:gd name="connsiteY3" fmla="*/ 25628 h 51255"/>
                <a:gd name="connsiteX4" fmla="*/ 15740 w 31480"/>
                <a:gd name="connsiteY4" fmla="*/ 0 h 5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80" h="51255">
                  <a:moveTo>
                    <a:pt x="15740" y="0"/>
                  </a:moveTo>
                  <a:cubicBezTo>
                    <a:pt x="24405" y="0"/>
                    <a:pt x="31480" y="11379"/>
                    <a:pt x="31480" y="25628"/>
                  </a:cubicBezTo>
                  <a:cubicBezTo>
                    <a:pt x="31480" y="39877"/>
                    <a:pt x="24405" y="51256"/>
                    <a:pt x="15740" y="51256"/>
                  </a:cubicBezTo>
                  <a:cubicBezTo>
                    <a:pt x="7075" y="51256"/>
                    <a:pt x="0" y="39877"/>
                    <a:pt x="0" y="25628"/>
                  </a:cubicBezTo>
                  <a:cubicBezTo>
                    <a:pt x="0" y="11379"/>
                    <a:pt x="7024" y="0"/>
                    <a:pt x="15740" y="0"/>
                  </a:cubicBezTo>
                  <a:close/>
                </a:path>
              </a:pathLst>
            </a:custGeom>
            <a:solidFill>
              <a:srgbClr val="1E1E2C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167CE9C4-093F-F247-BDCC-A7332E467347}"/>
                </a:ext>
              </a:extLst>
            </p:cNvPr>
            <p:cNvSpPr/>
            <p:nvPr/>
          </p:nvSpPr>
          <p:spPr>
            <a:xfrm>
              <a:off x="6018004" y="4729870"/>
              <a:ext cx="56153" cy="17871"/>
            </a:xfrm>
            <a:custGeom>
              <a:avLst/>
              <a:gdLst>
                <a:gd name="connsiteX0" fmla="*/ 102618 w 105523"/>
                <a:gd name="connsiteY0" fmla="*/ 19787 h 33583"/>
                <a:gd name="connsiteX1" fmla="*/ 103823 w 105523"/>
                <a:gd name="connsiteY1" fmla="*/ 30678 h 33583"/>
                <a:gd name="connsiteX2" fmla="*/ 92927 w 105523"/>
                <a:gd name="connsiteY2" fmla="*/ 31883 h 33583"/>
                <a:gd name="connsiteX3" fmla="*/ 9355 w 105523"/>
                <a:gd name="connsiteY3" fmla="*/ 17377 h 33583"/>
                <a:gd name="connsiteX4" fmla="*/ 120 w 105523"/>
                <a:gd name="connsiteY4" fmla="*/ 11635 h 33583"/>
                <a:gd name="connsiteX5" fmla="*/ 75 w 105523"/>
                <a:gd name="connsiteY5" fmla="*/ 11432 h 33583"/>
                <a:gd name="connsiteX6" fmla="*/ 6740 w 105523"/>
                <a:gd name="connsiteY6" fmla="*/ 2308 h 33583"/>
                <a:gd name="connsiteX7" fmla="*/ 102618 w 105523"/>
                <a:gd name="connsiteY7" fmla="*/ 19787 h 33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523" h="33583">
                  <a:moveTo>
                    <a:pt x="102618" y="19787"/>
                  </a:moveTo>
                  <a:cubicBezTo>
                    <a:pt x="105959" y="22462"/>
                    <a:pt x="106499" y="27338"/>
                    <a:pt x="103823" y="30678"/>
                  </a:cubicBezTo>
                  <a:cubicBezTo>
                    <a:pt x="101147" y="34019"/>
                    <a:pt x="96269" y="34558"/>
                    <a:pt x="92927" y="31883"/>
                  </a:cubicBezTo>
                  <a:cubicBezTo>
                    <a:pt x="92927" y="31883"/>
                    <a:pt x="63857" y="8305"/>
                    <a:pt x="9355" y="17377"/>
                  </a:cubicBezTo>
                  <a:cubicBezTo>
                    <a:pt x="5219" y="18341"/>
                    <a:pt x="1084" y="15770"/>
                    <a:pt x="120" y="11635"/>
                  </a:cubicBezTo>
                  <a:cubicBezTo>
                    <a:pt x="104" y="11567"/>
                    <a:pt x="89" y="11500"/>
                    <a:pt x="75" y="11432"/>
                  </a:cubicBezTo>
                  <a:cubicBezTo>
                    <a:pt x="-514" y="7095"/>
                    <a:pt x="2428" y="3067"/>
                    <a:pt x="6740" y="2308"/>
                  </a:cubicBezTo>
                  <a:cubicBezTo>
                    <a:pt x="67343" y="-8045"/>
                    <a:pt x="102618" y="19787"/>
                    <a:pt x="102618" y="19787"/>
                  </a:cubicBezTo>
                  <a:close/>
                </a:path>
              </a:pathLst>
            </a:custGeom>
            <a:solidFill>
              <a:srgbClr val="1E1E2C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ED3D7E51-F0EA-FD48-AE94-08965414927F}"/>
                </a:ext>
              </a:extLst>
            </p:cNvPr>
            <p:cNvSpPr/>
            <p:nvPr/>
          </p:nvSpPr>
          <p:spPr>
            <a:xfrm>
              <a:off x="6029994" y="4774877"/>
              <a:ext cx="16752" cy="27275"/>
            </a:xfrm>
            <a:custGeom>
              <a:avLst/>
              <a:gdLst>
                <a:gd name="connsiteX0" fmla="*/ 15740 w 31480"/>
                <a:gd name="connsiteY0" fmla="*/ 0 h 51255"/>
                <a:gd name="connsiteX1" fmla="*/ 31481 w 31480"/>
                <a:gd name="connsiteY1" fmla="*/ 25628 h 51255"/>
                <a:gd name="connsiteX2" fmla="*/ 15740 w 31480"/>
                <a:gd name="connsiteY2" fmla="*/ 51256 h 51255"/>
                <a:gd name="connsiteX3" fmla="*/ 0 w 31480"/>
                <a:gd name="connsiteY3" fmla="*/ 25628 h 51255"/>
                <a:gd name="connsiteX4" fmla="*/ 15740 w 31480"/>
                <a:gd name="connsiteY4" fmla="*/ 0 h 5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80" h="51255">
                  <a:moveTo>
                    <a:pt x="15740" y="0"/>
                  </a:moveTo>
                  <a:cubicBezTo>
                    <a:pt x="24457" y="0"/>
                    <a:pt x="31481" y="11379"/>
                    <a:pt x="31481" y="25628"/>
                  </a:cubicBezTo>
                  <a:cubicBezTo>
                    <a:pt x="31481" y="39877"/>
                    <a:pt x="24457" y="51256"/>
                    <a:pt x="15740" y="51256"/>
                  </a:cubicBezTo>
                  <a:cubicBezTo>
                    <a:pt x="7024" y="51256"/>
                    <a:pt x="0" y="39877"/>
                    <a:pt x="0" y="25628"/>
                  </a:cubicBezTo>
                  <a:cubicBezTo>
                    <a:pt x="0" y="11379"/>
                    <a:pt x="7024" y="0"/>
                    <a:pt x="15740" y="0"/>
                  </a:cubicBezTo>
                  <a:close/>
                </a:path>
              </a:pathLst>
            </a:custGeom>
            <a:solidFill>
              <a:srgbClr val="1E1E2C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04031CB2-EECD-894D-AAC6-340F941C60CD}"/>
                </a:ext>
              </a:extLst>
            </p:cNvPr>
            <p:cNvSpPr/>
            <p:nvPr/>
          </p:nvSpPr>
          <p:spPr>
            <a:xfrm>
              <a:off x="5972956" y="4808891"/>
              <a:ext cx="22387" cy="50744"/>
            </a:xfrm>
            <a:custGeom>
              <a:avLst/>
              <a:gdLst>
                <a:gd name="connsiteX0" fmla="*/ 18077 w 42070"/>
                <a:gd name="connsiteY0" fmla="*/ 4456 h 95357"/>
                <a:gd name="connsiteX1" fmla="*/ 24867 w 42070"/>
                <a:gd name="connsiteY1" fmla="*/ 137 h 95357"/>
                <a:gd name="connsiteX2" fmla="*/ 25306 w 42070"/>
                <a:gd name="connsiteY2" fmla="*/ 253 h 95357"/>
                <a:gd name="connsiteX3" fmla="*/ 29795 w 42070"/>
                <a:gd name="connsiteY3" fmla="*/ 6579 h 95357"/>
                <a:gd name="connsiteX4" fmla="*/ 29562 w 42070"/>
                <a:gd name="connsiteY4" fmla="*/ 7480 h 95357"/>
                <a:gd name="connsiteX5" fmla="*/ 25921 w 42070"/>
                <a:gd name="connsiteY5" fmla="*/ 17731 h 95357"/>
                <a:gd name="connsiteX6" fmla="*/ 12027 w 42070"/>
                <a:gd name="connsiteY6" fmla="*/ 69807 h 95357"/>
                <a:gd name="connsiteX7" fmla="*/ 37662 w 42070"/>
                <a:gd name="connsiteY7" fmla="*/ 83133 h 95357"/>
                <a:gd name="connsiteX8" fmla="*/ 41867 w 42070"/>
                <a:gd name="connsiteY8" fmla="*/ 90412 h 95357"/>
                <a:gd name="connsiteX9" fmla="*/ 34721 w 42070"/>
                <a:gd name="connsiteY9" fmla="*/ 95246 h 95357"/>
                <a:gd name="connsiteX10" fmla="*/ 34637 w 42070"/>
                <a:gd name="connsiteY10" fmla="*/ 95230 h 95357"/>
                <a:gd name="connsiteX11" fmla="*/ 696 w 42070"/>
                <a:gd name="connsiteY11" fmla="*/ 73446 h 95357"/>
                <a:gd name="connsiteX12" fmla="*/ 14642 w 42070"/>
                <a:gd name="connsiteY12" fmla="*/ 14092 h 95357"/>
                <a:gd name="connsiteX13" fmla="*/ 18077 w 42070"/>
                <a:gd name="connsiteY13" fmla="*/ 4456 h 9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070" h="95357">
                  <a:moveTo>
                    <a:pt x="18077" y="4456"/>
                  </a:moveTo>
                  <a:cubicBezTo>
                    <a:pt x="18759" y="1389"/>
                    <a:pt x="21799" y="-545"/>
                    <a:pt x="24867" y="137"/>
                  </a:cubicBezTo>
                  <a:cubicBezTo>
                    <a:pt x="25015" y="170"/>
                    <a:pt x="25162" y="208"/>
                    <a:pt x="25306" y="253"/>
                  </a:cubicBezTo>
                  <a:cubicBezTo>
                    <a:pt x="28293" y="761"/>
                    <a:pt x="30303" y="3593"/>
                    <a:pt x="29795" y="6579"/>
                  </a:cubicBezTo>
                  <a:cubicBezTo>
                    <a:pt x="29743" y="6885"/>
                    <a:pt x="29665" y="7187"/>
                    <a:pt x="29562" y="7480"/>
                  </a:cubicBezTo>
                  <a:cubicBezTo>
                    <a:pt x="28722" y="11018"/>
                    <a:pt x="27501" y="14456"/>
                    <a:pt x="25921" y="17731"/>
                  </a:cubicBezTo>
                  <a:cubicBezTo>
                    <a:pt x="20486" y="33467"/>
                    <a:pt x="9566" y="62529"/>
                    <a:pt x="12027" y="69807"/>
                  </a:cubicBezTo>
                  <a:cubicBezTo>
                    <a:pt x="15052" y="78264"/>
                    <a:pt x="37662" y="83133"/>
                    <a:pt x="37662" y="83133"/>
                  </a:cubicBezTo>
                  <a:cubicBezTo>
                    <a:pt x="40833" y="83984"/>
                    <a:pt x="42715" y="87241"/>
                    <a:pt x="41867" y="90412"/>
                  </a:cubicBezTo>
                  <a:cubicBezTo>
                    <a:pt x="41229" y="93719"/>
                    <a:pt x="38030" y="95884"/>
                    <a:pt x="34721" y="95246"/>
                  </a:cubicBezTo>
                  <a:cubicBezTo>
                    <a:pt x="34693" y="95241"/>
                    <a:pt x="34665" y="95235"/>
                    <a:pt x="34637" y="95230"/>
                  </a:cubicBezTo>
                  <a:cubicBezTo>
                    <a:pt x="34637" y="95230"/>
                    <a:pt x="6130" y="88567"/>
                    <a:pt x="696" y="73446"/>
                  </a:cubicBezTo>
                  <a:cubicBezTo>
                    <a:pt x="-2944" y="61914"/>
                    <a:pt x="8592" y="31058"/>
                    <a:pt x="14642" y="14092"/>
                  </a:cubicBezTo>
                  <a:cubicBezTo>
                    <a:pt x="15995" y="10958"/>
                    <a:pt x="17143" y="7739"/>
                    <a:pt x="18077" y="4456"/>
                  </a:cubicBezTo>
                  <a:close/>
                </a:path>
              </a:pathLst>
            </a:custGeom>
            <a:solidFill>
              <a:srgbClr val="F794B6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E3F16361-1327-B74B-AC8F-A07E4E790215}"/>
                </a:ext>
              </a:extLst>
            </p:cNvPr>
            <p:cNvSpPr/>
            <p:nvPr/>
          </p:nvSpPr>
          <p:spPr>
            <a:xfrm>
              <a:off x="5965550" y="4869905"/>
              <a:ext cx="57449" cy="37447"/>
            </a:xfrm>
            <a:custGeom>
              <a:avLst/>
              <a:gdLst>
                <a:gd name="connsiteX0" fmla="*/ 0 w 107957"/>
                <a:gd name="connsiteY0" fmla="*/ 9072 h 70370"/>
                <a:gd name="connsiteX1" fmla="*/ 107157 w 107957"/>
                <a:gd name="connsiteY1" fmla="*/ 0 h 70370"/>
                <a:gd name="connsiteX2" fmla="*/ 0 w 107957"/>
                <a:gd name="connsiteY2" fmla="*/ 9072 h 70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7" h="70370">
                  <a:moveTo>
                    <a:pt x="0" y="9072"/>
                  </a:moveTo>
                  <a:cubicBezTo>
                    <a:pt x="0" y="9072"/>
                    <a:pt x="48452" y="38749"/>
                    <a:pt x="107157" y="0"/>
                  </a:cubicBezTo>
                  <a:cubicBezTo>
                    <a:pt x="118693" y="98052"/>
                    <a:pt x="1794" y="86571"/>
                    <a:pt x="0" y="9072"/>
                  </a:cubicBez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B606E549-9F32-AC43-89A9-D290C1BC1F1D}"/>
                </a:ext>
              </a:extLst>
            </p:cNvPr>
            <p:cNvSpPr/>
            <p:nvPr/>
          </p:nvSpPr>
          <p:spPr>
            <a:xfrm>
              <a:off x="5598503" y="4960432"/>
              <a:ext cx="823668" cy="397101"/>
            </a:xfrm>
            <a:custGeom>
              <a:avLst/>
              <a:gdLst>
                <a:gd name="connsiteX0" fmla="*/ 610386 w 1547831"/>
                <a:gd name="connsiteY0" fmla="*/ 1230 h 746230"/>
                <a:gd name="connsiteX1" fmla="*/ 780555 w 1547831"/>
                <a:gd name="connsiteY1" fmla="*/ 86571 h 746230"/>
                <a:gd name="connsiteX2" fmla="*/ 934369 w 1547831"/>
                <a:gd name="connsiteY2" fmla="*/ 0 h 746230"/>
                <a:gd name="connsiteX3" fmla="*/ 1361922 w 1547831"/>
                <a:gd name="connsiteY3" fmla="*/ 198359 h 746230"/>
                <a:gd name="connsiteX4" fmla="*/ 1547832 w 1547831"/>
                <a:gd name="connsiteY4" fmla="*/ 547666 h 746230"/>
                <a:gd name="connsiteX5" fmla="*/ 1262609 w 1547831"/>
                <a:gd name="connsiteY5" fmla="*/ 746231 h 746230"/>
                <a:gd name="connsiteX6" fmla="*/ 247077 w 1547831"/>
                <a:gd name="connsiteY6" fmla="*/ 746231 h 746230"/>
                <a:gd name="connsiteX7" fmla="*/ 0 w 1547831"/>
                <a:gd name="connsiteY7" fmla="*/ 550690 h 746230"/>
                <a:gd name="connsiteX8" fmla="*/ 247077 w 1547831"/>
                <a:gd name="connsiteY8" fmla="*/ 194720 h 746230"/>
                <a:gd name="connsiteX9" fmla="*/ 610386 w 1547831"/>
                <a:gd name="connsiteY9" fmla="*/ 1230 h 74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7831" h="746230">
                  <a:moveTo>
                    <a:pt x="610386" y="1230"/>
                  </a:moveTo>
                  <a:cubicBezTo>
                    <a:pt x="610386" y="1230"/>
                    <a:pt x="657043" y="86571"/>
                    <a:pt x="780555" y="86571"/>
                  </a:cubicBezTo>
                  <a:cubicBezTo>
                    <a:pt x="904068" y="86571"/>
                    <a:pt x="934369" y="0"/>
                    <a:pt x="934369" y="0"/>
                  </a:cubicBezTo>
                  <a:cubicBezTo>
                    <a:pt x="934369" y="0"/>
                    <a:pt x="1249842" y="6048"/>
                    <a:pt x="1361922" y="198359"/>
                  </a:cubicBezTo>
                  <a:cubicBezTo>
                    <a:pt x="1474001" y="390670"/>
                    <a:pt x="1547832" y="547666"/>
                    <a:pt x="1547832" y="547666"/>
                  </a:cubicBezTo>
                  <a:lnTo>
                    <a:pt x="1262609" y="746231"/>
                  </a:lnTo>
                  <a:lnTo>
                    <a:pt x="247077" y="746231"/>
                  </a:lnTo>
                  <a:lnTo>
                    <a:pt x="0" y="550690"/>
                  </a:lnTo>
                  <a:lnTo>
                    <a:pt x="247077" y="194720"/>
                  </a:lnTo>
                  <a:cubicBezTo>
                    <a:pt x="247077" y="194720"/>
                    <a:pt x="381510" y="18965"/>
                    <a:pt x="610386" y="1230"/>
                  </a:cubicBezTo>
                  <a:close/>
                </a:path>
              </a:pathLst>
            </a:custGeom>
            <a:solidFill>
              <a:srgbClr val="EBAF65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4FA32AEF-CA8E-E04B-92BB-57CC8FEF17DE}"/>
                </a:ext>
              </a:extLst>
            </p:cNvPr>
            <p:cNvSpPr/>
            <p:nvPr/>
          </p:nvSpPr>
          <p:spPr>
            <a:xfrm>
              <a:off x="6261687" y="5216002"/>
              <a:ext cx="160483" cy="141750"/>
            </a:xfrm>
            <a:custGeom>
              <a:avLst/>
              <a:gdLst>
                <a:gd name="connsiteX0" fmla="*/ 268252 w 301578"/>
                <a:gd name="connsiteY0" fmla="*/ 0 h 266375"/>
                <a:gd name="connsiteX1" fmla="*/ 301578 w 301578"/>
                <a:gd name="connsiteY1" fmla="*/ 67811 h 266375"/>
                <a:gd name="connsiteX2" fmla="*/ 16356 w 301578"/>
                <a:gd name="connsiteY2" fmla="*/ 266375 h 266375"/>
                <a:gd name="connsiteX3" fmla="*/ 0 w 301578"/>
                <a:gd name="connsiteY3" fmla="*/ 266375 h 266375"/>
                <a:gd name="connsiteX4" fmla="*/ 2410 w 301578"/>
                <a:gd name="connsiteY4" fmla="*/ 178011 h 26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578" h="266375">
                  <a:moveTo>
                    <a:pt x="268252" y="0"/>
                  </a:moveTo>
                  <a:cubicBezTo>
                    <a:pt x="290094" y="42388"/>
                    <a:pt x="301578" y="67811"/>
                    <a:pt x="301578" y="67811"/>
                  </a:cubicBezTo>
                  <a:lnTo>
                    <a:pt x="16356" y="266375"/>
                  </a:lnTo>
                  <a:lnTo>
                    <a:pt x="0" y="266375"/>
                  </a:lnTo>
                  <a:lnTo>
                    <a:pt x="2410" y="178011"/>
                  </a:ln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73EFF6BD-7251-934F-A6FF-A67591EFF927}"/>
                </a:ext>
              </a:extLst>
            </p:cNvPr>
            <p:cNvSpPr/>
            <p:nvPr/>
          </p:nvSpPr>
          <p:spPr>
            <a:xfrm>
              <a:off x="5655853" y="5263897"/>
              <a:ext cx="44145" cy="44131"/>
            </a:xfrm>
            <a:custGeom>
              <a:avLst/>
              <a:gdLst>
                <a:gd name="connsiteX0" fmla="*/ 21790 w 82957"/>
                <a:gd name="connsiteY0" fmla="*/ 82931 h 82931"/>
                <a:gd name="connsiteX1" fmla="*/ 0 w 82957"/>
                <a:gd name="connsiteY1" fmla="*/ 65402 h 82931"/>
                <a:gd name="connsiteX2" fmla="*/ 0 w 82957"/>
                <a:gd name="connsiteY2" fmla="*/ 0 h 82931"/>
                <a:gd name="connsiteX3" fmla="*/ 82957 w 82957"/>
                <a:gd name="connsiteY3" fmla="*/ 0 h 82931"/>
                <a:gd name="connsiteX4" fmla="*/ 82957 w 82957"/>
                <a:gd name="connsiteY4" fmla="*/ 82931 h 82931"/>
                <a:gd name="connsiteX5" fmla="*/ 21790 w 82957"/>
                <a:gd name="connsiteY5" fmla="*/ 82931 h 8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957" h="82931">
                  <a:moveTo>
                    <a:pt x="21790" y="82931"/>
                  </a:moveTo>
                  <a:lnTo>
                    <a:pt x="0" y="65402"/>
                  </a:lnTo>
                  <a:lnTo>
                    <a:pt x="0" y="0"/>
                  </a:lnTo>
                  <a:lnTo>
                    <a:pt x="82957" y="0"/>
                  </a:lnTo>
                  <a:lnTo>
                    <a:pt x="82957" y="82931"/>
                  </a:lnTo>
                  <a:lnTo>
                    <a:pt x="21790" y="82931"/>
                  </a:lnTo>
                  <a:close/>
                </a:path>
              </a:pathLst>
            </a:custGeom>
            <a:solidFill>
              <a:srgbClr val="F0C37E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id="{A5E54140-D113-D048-B862-CB25B7309A9F}"/>
                </a:ext>
              </a:extLst>
            </p:cNvPr>
            <p:cNvSpPr/>
            <p:nvPr/>
          </p:nvSpPr>
          <p:spPr>
            <a:xfrm>
              <a:off x="5598503" y="5219111"/>
              <a:ext cx="135354" cy="136594"/>
            </a:xfrm>
            <a:custGeom>
              <a:avLst/>
              <a:gdLst>
                <a:gd name="connsiteX0" fmla="*/ 242821 w 254357"/>
                <a:gd name="connsiteY0" fmla="*/ 256688 h 256687"/>
                <a:gd name="connsiteX1" fmla="*/ 0 w 254357"/>
                <a:gd name="connsiteY1" fmla="*/ 64787 h 256687"/>
                <a:gd name="connsiteX2" fmla="*/ 45427 w 254357"/>
                <a:gd name="connsiteY2" fmla="*/ 0 h 256687"/>
                <a:gd name="connsiteX3" fmla="*/ 254358 w 254357"/>
                <a:gd name="connsiteY3" fmla="*/ 164684 h 256687"/>
                <a:gd name="connsiteX4" fmla="*/ 242821 w 254357"/>
                <a:gd name="connsiteY4" fmla="*/ 256688 h 25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357" h="256687">
                  <a:moveTo>
                    <a:pt x="242821" y="256688"/>
                  </a:moveTo>
                  <a:lnTo>
                    <a:pt x="0" y="64787"/>
                  </a:lnTo>
                  <a:lnTo>
                    <a:pt x="45427" y="0"/>
                  </a:lnTo>
                  <a:lnTo>
                    <a:pt x="254358" y="164684"/>
                  </a:lnTo>
                  <a:lnTo>
                    <a:pt x="242821" y="256688"/>
                  </a:ln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61DA5489-32CE-A44A-85DD-566DA8171EDD}"/>
                </a:ext>
              </a:extLst>
            </p:cNvPr>
            <p:cNvSpPr/>
            <p:nvPr/>
          </p:nvSpPr>
          <p:spPr>
            <a:xfrm>
              <a:off x="6087345" y="5013264"/>
              <a:ext cx="44145" cy="44458"/>
            </a:xfrm>
            <a:custGeom>
              <a:avLst/>
              <a:gdLst>
                <a:gd name="connsiteX0" fmla="*/ 0 w 82957"/>
                <a:gd name="connsiteY0" fmla="*/ 0 h 83546"/>
                <a:gd name="connsiteX1" fmla="*/ 82957 w 82957"/>
                <a:gd name="connsiteY1" fmla="*/ 0 h 83546"/>
                <a:gd name="connsiteX2" fmla="*/ 82957 w 82957"/>
                <a:gd name="connsiteY2" fmla="*/ 83547 h 83546"/>
                <a:gd name="connsiteX3" fmla="*/ 0 w 82957"/>
                <a:gd name="connsiteY3" fmla="*/ 83547 h 83546"/>
                <a:gd name="connsiteX4" fmla="*/ 0 w 82957"/>
                <a:gd name="connsiteY4" fmla="*/ 0 h 8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57" h="83546">
                  <a:moveTo>
                    <a:pt x="0" y="0"/>
                  </a:moveTo>
                  <a:lnTo>
                    <a:pt x="82957" y="0"/>
                  </a:lnTo>
                  <a:lnTo>
                    <a:pt x="82957" y="83547"/>
                  </a:lnTo>
                  <a:lnTo>
                    <a:pt x="0" y="835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C37E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2F6BAA48-6CFD-A847-BBA5-190AC04F8561}"/>
                </a:ext>
              </a:extLst>
            </p:cNvPr>
            <p:cNvSpPr/>
            <p:nvPr/>
          </p:nvSpPr>
          <p:spPr>
            <a:xfrm>
              <a:off x="5888692" y="4960432"/>
              <a:ext cx="248282" cy="80842"/>
            </a:xfrm>
            <a:custGeom>
              <a:avLst/>
              <a:gdLst>
                <a:gd name="connsiteX0" fmla="*/ 65063 w 466569"/>
                <a:gd name="connsiteY0" fmla="*/ 1230 h 151917"/>
                <a:gd name="connsiteX1" fmla="*/ 235233 w 466569"/>
                <a:gd name="connsiteY1" fmla="*/ 86571 h 151917"/>
                <a:gd name="connsiteX2" fmla="*/ 389047 w 466569"/>
                <a:gd name="connsiteY2" fmla="*/ 0 h 151917"/>
                <a:gd name="connsiteX3" fmla="*/ 466569 w 466569"/>
                <a:gd name="connsiteY3" fmla="*/ 7278 h 151917"/>
                <a:gd name="connsiteX4" fmla="*/ 220467 w 466569"/>
                <a:gd name="connsiteY4" fmla="*/ 150794 h 151917"/>
                <a:gd name="connsiteX5" fmla="*/ 0 w 466569"/>
                <a:gd name="connsiteY5" fmla="*/ 10969 h 151917"/>
                <a:gd name="connsiteX6" fmla="*/ 65063 w 466569"/>
                <a:gd name="connsiteY6" fmla="*/ 1230 h 15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569" h="151917">
                  <a:moveTo>
                    <a:pt x="65063" y="1230"/>
                  </a:moveTo>
                  <a:cubicBezTo>
                    <a:pt x="65063" y="1230"/>
                    <a:pt x="111720" y="86571"/>
                    <a:pt x="235233" y="86571"/>
                  </a:cubicBezTo>
                  <a:cubicBezTo>
                    <a:pt x="358746" y="86571"/>
                    <a:pt x="389047" y="0"/>
                    <a:pt x="389047" y="0"/>
                  </a:cubicBezTo>
                  <a:cubicBezTo>
                    <a:pt x="415002" y="998"/>
                    <a:pt x="440882" y="3428"/>
                    <a:pt x="466569" y="7278"/>
                  </a:cubicBezTo>
                  <a:cubicBezTo>
                    <a:pt x="446574" y="56279"/>
                    <a:pt x="365462" y="164069"/>
                    <a:pt x="220467" y="150794"/>
                  </a:cubicBezTo>
                  <a:cubicBezTo>
                    <a:pt x="60602" y="136237"/>
                    <a:pt x="666" y="11533"/>
                    <a:pt x="0" y="10969"/>
                  </a:cubicBezTo>
                  <a:cubicBezTo>
                    <a:pt x="21473" y="6420"/>
                    <a:pt x="43200" y="3168"/>
                    <a:pt x="65063" y="1230"/>
                  </a:cubicBez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296726A4-FB66-D24B-A6E9-1CBB0E5F6621}"/>
                </a:ext>
              </a:extLst>
            </p:cNvPr>
            <p:cNvSpPr/>
            <p:nvPr/>
          </p:nvSpPr>
          <p:spPr>
            <a:xfrm>
              <a:off x="5843401" y="4999735"/>
              <a:ext cx="44145" cy="44458"/>
            </a:xfrm>
            <a:custGeom>
              <a:avLst/>
              <a:gdLst>
                <a:gd name="connsiteX0" fmla="*/ 0 w 82957"/>
                <a:gd name="connsiteY0" fmla="*/ 0 h 83546"/>
                <a:gd name="connsiteX1" fmla="*/ 82957 w 82957"/>
                <a:gd name="connsiteY1" fmla="*/ 0 h 83546"/>
                <a:gd name="connsiteX2" fmla="*/ 82957 w 82957"/>
                <a:gd name="connsiteY2" fmla="*/ 83547 h 83546"/>
                <a:gd name="connsiteX3" fmla="*/ 0 w 82957"/>
                <a:gd name="connsiteY3" fmla="*/ 83547 h 83546"/>
                <a:gd name="connsiteX4" fmla="*/ 0 w 82957"/>
                <a:gd name="connsiteY4" fmla="*/ 0 h 8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57" h="83546">
                  <a:moveTo>
                    <a:pt x="0" y="0"/>
                  </a:moveTo>
                  <a:lnTo>
                    <a:pt x="82957" y="0"/>
                  </a:lnTo>
                  <a:lnTo>
                    <a:pt x="82957" y="83547"/>
                  </a:lnTo>
                  <a:lnTo>
                    <a:pt x="0" y="835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C37E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940CC87E-A4B9-D44D-952A-E8B0CA5F25C8}"/>
                </a:ext>
              </a:extLst>
            </p:cNvPr>
            <p:cNvSpPr/>
            <p:nvPr/>
          </p:nvSpPr>
          <p:spPr>
            <a:xfrm>
              <a:off x="5729001" y="5124084"/>
              <a:ext cx="44472" cy="44458"/>
            </a:xfrm>
            <a:custGeom>
              <a:avLst/>
              <a:gdLst>
                <a:gd name="connsiteX0" fmla="*/ 0 w 83572"/>
                <a:gd name="connsiteY0" fmla="*/ 0 h 83546"/>
                <a:gd name="connsiteX1" fmla="*/ 83572 w 83572"/>
                <a:gd name="connsiteY1" fmla="*/ 0 h 83546"/>
                <a:gd name="connsiteX2" fmla="*/ 83572 w 83572"/>
                <a:gd name="connsiteY2" fmla="*/ 83546 h 83546"/>
                <a:gd name="connsiteX3" fmla="*/ 0 w 83572"/>
                <a:gd name="connsiteY3" fmla="*/ 83546 h 83546"/>
                <a:gd name="connsiteX4" fmla="*/ 0 w 83572"/>
                <a:gd name="connsiteY4" fmla="*/ 0 h 8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72" h="83546">
                  <a:moveTo>
                    <a:pt x="0" y="0"/>
                  </a:moveTo>
                  <a:lnTo>
                    <a:pt x="83572" y="0"/>
                  </a:lnTo>
                  <a:lnTo>
                    <a:pt x="83572" y="83546"/>
                  </a:lnTo>
                  <a:lnTo>
                    <a:pt x="0" y="835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C37E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A812AF01-F621-3B4F-A86A-0F450656EC09}"/>
                </a:ext>
              </a:extLst>
            </p:cNvPr>
            <p:cNvSpPr/>
            <p:nvPr/>
          </p:nvSpPr>
          <p:spPr>
            <a:xfrm>
              <a:off x="5858543" y="5190772"/>
              <a:ext cx="44472" cy="44131"/>
            </a:xfrm>
            <a:custGeom>
              <a:avLst/>
              <a:gdLst>
                <a:gd name="connsiteX0" fmla="*/ 0 w 83572"/>
                <a:gd name="connsiteY0" fmla="*/ 0 h 82931"/>
                <a:gd name="connsiteX1" fmla="*/ 83573 w 83572"/>
                <a:gd name="connsiteY1" fmla="*/ 0 h 82931"/>
                <a:gd name="connsiteX2" fmla="*/ 83573 w 83572"/>
                <a:gd name="connsiteY2" fmla="*/ 82932 h 82931"/>
                <a:gd name="connsiteX3" fmla="*/ 0 w 83572"/>
                <a:gd name="connsiteY3" fmla="*/ 82932 h 82931"/>
                <a:gd name="connsiteX4" fmla="*/ 0 w 83572"/>
                <a:gd name="connsiteY4" fmla="*/ 0 h 8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72" h="82931">
                  <a:moveTo>
                    <a:pt x="0" y="0"/>
                  </a:moveTo>
                  <a:lnTo>
                    <a:pt x="83573" y="0"/>
                  </a:lnTo>
                  <a:lnTo>
                    <a:pt x="83573" y="82932"/>
                  </a:lnTo>
                  <a:lnTo>
                    <a:pt x="0" y="829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C37E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38C8DE84-4E6E-1C42-8F8C-7766FBD3B7FF}"/>
                </a:ext>
              </a:extLst>
            </p:cNvPr>
            <p:cNvSpPr/>
            <p:nvPr/>
          </p:nvSpPr>
          <p:spPr>
            <a:xfrm>
              <a:off x="5964568" y="5105400"/>
              <a:ext cx="44145" cy="44458"/>
            </a:xfrm>
            <a:custGeom>
              <a:avLst/>
              <a:gdLst>
                <a:gd name="connsiteX0" fmla="*/ 0 w 82957"/>
                <a:gd name="connsiteY0" fmla="*/ 0 h 83546"/>
                <a:gd name="connsiteX1" fmla="*/ 82957 w 82957"/>
                <a:gd name="connsiteY1" fmla="*/ 0 h 83546"/>
                <a:gd name="connsiteX2" fmla="*/ 82957 w 82957"/>
                <a:gd name="connsiteY2" fmla="*/ 83547 h 83546"/>
                <a:gd name="connsiteX3" fmla="*/ 0 w 82957"/>
                <a:gd name="connsiteY3" fmla="*/ 83547 h 83546"/>
                <a:gd name="connsiteX4" fmla="*/ 0 w 82957"/>
                <a:gd name="connsiteY4" fmla="*/ 0 h 8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57" h="83546">
                  <a:moveTo>
                    <a:pt x="0" y="0"/>
                  </a:moveTo>
                  <a:lnTo>
                    <a:pt x="82957" y="0"/>
                  </a:lnTo>
                  <a:lnTo>
                    <a:pt x="82957" y="83547"/>
                  </a:lnTo>
                  <a:lnTo>
                    <a:pt x="0" y="835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C37E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51B55001-6C27-9348-BE9B-8C26C9E57540}"/>
                </a:ext>
              </a:extLst>
            </p:cNvPr>
            <p:cNvSpPr/>
            <p:nvPr/>
          </p:nvSpPr>
          <p:spPr>
            <a:xfrm>
              <a:off x="6247500" y="4997799"/>
              <a:ext cx="44472" cy="35158"/>
            </a:xfrm>
            <a:custGeom>
              <a:avLst/>
              <a:gdLst>
                <a:gd name="connsiteX0" fmla="*/ 0 w 83572"/>
                <a:gd name="connsiteY0" fmla="*/ 0 h 66068"/>
                <a:gd name="connsiteX1" fmla="*/ 83572 w 83572"/>
                <a:gd name="connsiteY1" fmla="*/ 56381 h 66068"/>
                <a:gd name="connsiteX2" fmla="*/ 83573 w 83572"/>
                <a:gd name="connsiteY2" fmla="*/ 66069 h 66068"/>
                <a:gd name="connsiteX3" fmla="*/ 0 w 83572"/>
                <a:gd name="connsiteY3" fmla="*/ 66069 h 66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72" h="66068">
                  <a:moveTo>
                    <a:pt x="0" y="0"/>
                  </a:moveTo>
                  <a:cubicBezTo>
                    <a:pt x="29975" y="15449"/>
                    <a:pt x="58025" y="34373"/>
                    <a:pt x="83572" y="56381"/>
                  </a:cubicBezTo>
                  <a:lnTo>
                    <a:pt x="83573" y="66069"/>
                  </a:lnTo>
                  <a:lnTo>
                    <a:pt x="0" y="66069"/>
                  </a:lnTo>
                  <a:close/>
                </a:path>
              </a:pathLst>
            </a:custGeom>
            <a:solidFill>
              <a:srgbClr val="F0C37E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2571894F-3801-AD46-9437-6F27E7010DCE}"/>
                </a:ext>
              </a:extLst>
            </p:cNvPr>
            <p:cNvSpPr/>
            <p:nvPr/>
          </p:nvSpPr>
          <p:spPr>
            <a:xfrm>
              <a:off x="6102486" y="5178853"/>
              <a:ext cx="44472" cy="44131"/>
            </a:xfrm>
            <a:custGeom>
              <a:avLst/>
              <a:gdLst>
                <a:gd name="connsiteX0" fmla="*/ 0 w 83572"/>
                <a:gd name="connsiteY0" fmla="*/ 0 h 82931"/>
                <a:gd name="connsiteX1" fmla="*/ 83572 w 83572"/>
                <a:gd name="connsiteY1" fmla="*/ 0 h 82931"/>
                <a:gd name="connsiteX2" fmla="*/ 83572 w 83572"/>
                <a:gd name="connsiteY2" fmla="*/ 82932 h 82931"/>
                <a:gd name="connsiteX3" fmla="*/ 0 w 83572"/>
                <a:gd name="connsiteY3" fmla="*/ 82932 h 82931"/>
                <a:gd name="connsiteX4" fmla="*/ 0 w 83572"/>
                <a:gd name="connsiteY4" fmla="*/ 0 h 8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72" h="82931">
                  <a:moveTo>
                    <a:pt x="0" y="0"/>
                  </a:moveTo>
                  <a:lnTo>
                    <a:pt x="83572" y="0"/>
                  </a:lnTo>
                  <a:lnTo>
                    <a:pt x="83572" y="82932"/>
                  </a:lnTo>
                  <a:lnTo>
                    <a:pt x="0" y="829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C37E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120F8576-9F03-464E-AC27-DA9E4C6B81F6}"/>
                </a:ext>
              </a:extLst>
            </p:cNvPr>
            <p:cNvSpPr/>
            <p:nvPr/>
          </p:nvSpPr>
          <p:spPr>
            <a:xfrm>
              <a:off x="6201418" y="5103791"/>
              <a:ext cx="44472" cy="44458"/>
            </a:xfrm>
            <a:custGeom>
              <a:avLst/>
              <a:gdLst>
                <a:gd name="connsiteX0" fmla="*/ 0 w 83572"/>
                <a:gd name="connsiteY0" fmla="*/ 0 h 83546"/>
                <a:gd name="connsiteX1" fmla="*/ 83572 w 83572"/>
                <a:gd name="connsiteY1" fmla="*/ 0 h 83546"/>
                <a:gd name="connsiteX2" fmla="*/ 83572 w 83572"/>
                <a:gd name="connsiteY2" fmla="*/ 83547 h 83546"/>
                <a:gd name="connsiteX3" fmla="*/ 0 w 83572"/>
                <a:gd name="connsiteY3" fmla="*/ 83547 h 83546"/>
                <a:gd name="connsiteX4" fmla="*/ 0 w 83572"/>
                <a:gd name="connsiteY4" fmla="*/ 0 h 8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72" h="83546">
                  <a:moveTo>
                    <a:pt x="0" y="0"/>
                  </a:moveTo>
                  <a:lnTo>
                    <a:pt x="83572" y="0"/>
                  </a:lnTo>
                  <a:lnTo>
                    <a:pt x="83572" y="83547"/>
                  </a:lnTo>
                  <a:lnTo>
                    <a:pt x="0" y="835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C37E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D1DA947E-943C-EA41-936E-2C4B70CC5230}"/>
                </a:ext>
              </a:extLst>
            </p:cNvPr>
            <p:cNvSpPr/>
            <p:nvPr/>
          </p:nvSpPr>
          <p:spPr>
            <a:xfrm>
              <a:off x="6332897" y="5184008"/>
              <a:ext cx="44145" cy="44131"/>
            </a:xfrm>
            <a:custGeom>
              <a:avLst/>
              <a:gdLst>
                <a:gd name="connsiteX0" fmla="*/ 0 w 82957"/>
                <a:gd name="connsiteY0" fmla="*/ 0 h 82931"/>
                <a:gd name="connsiteX1" fmla="*/ 82957 w 82957"/>
                <a:gd name="connsiteY1" fmla="*/ 0 h 82931"/>
                <a:gd name="connsiteX2" fmla="*/ 82957 w 82957"/>
                <a:gd name="connsiteY2" fmla="*/ 82931 h 82931"/>
                <a:gd name="connsiteX3" fmla="*/ 0 w 82957"/>
                <a:gd name="connsiteY3" fmla="*/ 82931 h 82931"/>
                <a:gd name="connsiteX4" fmla="*/ 0 w 82957"/>
                <a:gd name="connsiteY4" fmla="*/ 0 h 8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57" h="82931">
                  <a:moveTo>
                    <a:pt x="0" y="0"/>
                  </a:moveTo>
                  <a:lnTo>
                    <a:pt x="82957" y="0"/>
                  </a:lnTo>
                  <a:lnTo>
                    <a:pt x="82957" y="82931"/>
                  </a:lnTo>
                  <a:lnTo>
                    <a:pt x="0" y="829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C37E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3" name="Freeform 292">
              <a:extLst>
                <a:ext uri="{FF2B5EF4-FFF2-40B4-BE49-F238E27FC236}">
                  <a16:creationId xmlns:a16="http://schemas.microsoft.com/office/drawing/2014/main" id="{A4231D9B-5764-134A-8EC5-A788BAE4ACCB}"/>
                </a:ext>
              </a:extLst>
            </p:cNvPr>
            <p:cNvSpPr/>
            <p:nvPr/>
          </p:nvSpPr>
          <p:spPr>
            <a:xfrm>
              <a:off x="5923315" y="4898953"/>
              <a:ext cx="170905" cy="107655"/>
            </a:xfrm>
            <a:custGeom>
              <a:avLst/>
              <a:gdLst>
                <a:gd name="connsiteX0" fmla="*/ 0 w 321163"/>
                <a:gd name="connsiteY0" fmla="*/ 116760 h 202305"/>
                <a:gd name="connsiteX1" fmla="*/ 15381 w 321163"/>
                <a:gd name="connsiteY1" fmla="*/ 20502 h 202305"/>
                <a:gd name="connsiteX2" fmla="*/ 15381 w 321163"/>
                <a:gd name="connsiteY2" fmla="*/ 20502 h 202305"/>
                <a:gd name="connsiteX3" fmla="*/ 284864 w 321163"/>
                <a:gd name="connsiteY3" fmla="*/ 0 h 202305"/>
                <a:gd name="connsiteX4" fmla="*/ 284864 w 321163"/>
                <a:gd name="connsiteY4" fmla="*/ 0 h 202305"/>
                <a:gd name="connsiteX5" fmla="*/ 321164 w 321163"/>
                <a:gd name="connsiteY5" fmla="*/ 123013 h 202305"/>
                <a:gd name="connsiteX6" fmla="*/ 170375 w 321163"/>
                <a:gd name="connsiteY6" fmla="*/ 202306 h 202305"/>
                <a:gd name="connsiteX7" fmla="*/ 0 w 321163"/>
                <a:gd name="connsiteY7" fmla="*/ 116760 h 20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1163" h="202305">
                  <a:moveTo>
                    <a:pt x="0" y="116760"/>
                  </a:moveTo>
                  <a:lnTo>
                    <a:pt x="15381" y="20502"/>
                  </a:lnTo>
                  <a:lnTo>
                    <a:pt x="15381" y="20502"/>
                  </a:lnTo>
                  <a:cubicBezTo>
                    <a:pt x="97723" y="96156"/>
                    <a:pt x="214622" y="100974"/>
                    <a:pt x="284864" y="0"/>
                  </a:cubicBezTo>
                  <a:lnTo>
                    <a:pt x="284864" y="0"/>
                  </a:lnTo>
                  <a:lnTo>
                    <a:pt x="321164" y="123013"/>
                  </a:lnTo>
                  <a:cubicBezTo>
                    <a:pt x="310294" y="143516"/>
                    <a:pt x="272148" y="202306"/>
                    <a:pt x="170375" y="202306"/>
                  </a:cubicBezTo>
                  <a:cubicBezTo>
                    <a:pt x="46657" y="202101"/>
                    <a:pt x="0" y="116760"/>
                    <a:pt x="0" y="116760"/>
                  </a:cubicBezTo>
                  <a:close/>
                </a:path>
              </a:pathLst>
            </a:custGeom>
            <a:solidFill>
              <a:srgbClr val="FCE0E0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4" name="Freeform 293">
              <a:extLst>
                <a:ext uri="{FF2B5EF4-FFF2-40B4-BE49-F238E27FC236}">
                  <a16:creationId xmlns:a16="http://schemas.microsoft.com/office/drawing/2014/main" id="{BC5C9571-6767-F947-9FA7-E67CACD4C9D5}"/>
                </a:ext>
              </a:extLst>
            </p:cNvPr>
            <p:cNvSpPr/>
            <p:nvPr/>
          </p:nvSpPr>
          <p:spPr>
            <a:xfrm>
              <a:off x="5705178" y="5261302"/>
              <a:ext cx="601286" cy="394595"/>
            </a:xfrm>
            <a:custGeom>
              <a:avLst/>
              <a:gdLst>
                <a:gd name="connsiteX0" fmla="*/ 1119671 w 1129932"/>
                <a:gd name="connsiteY0" fmla="*/ 7 h 741521"/>
                <a:gd name="connsiteX1" fmla="*/ 10261 w 1129932"/>
                <a:gd name="connsiteY1" fmla="*/ 7 h 741521"/>
                <a:gd name="connsiteX2" fmla="*/ 7 w 1129932"/>
                <a:gd name="connsiteY2" fmla="*/ 9527 h 741521"/>
                <a:gd name="connsiteX3" fmla="*/ 7 w 1129932"/>
                <a:gd name="connsiteY3" fmla="*/ 10258 h 741521"/>
                <a:gd name="connsiteX4" fmla="*/ 102960 w 1129932"/>
                <a:gd name="connsiteY4" fmla="*/ 731271 h 741521"/>
                <a:gd name="connsiteX5" fmla="*/ 112650 w 1129932"/>
                <a:gd name="connsiteY5" fmla="*/ 741522 h 741521"/>
                <a:gd name="connsiteX6" fmla="*/ 1016718 w 1129932"/>
                <a:gd name="connsiteY6" fmla="*/ 741522 h 741521"/>
                <a:gd name="connsiteX7" fmla="*/ 1026972 w 1129932"/>
                <a:gd name="connsiteY7" fmla="*/ 731271 h 741521"/>
                <a:gd name="connsiteX8" fmla="*/ 1129925 w 1129932"/>
                <a:gd name="connsiteY8" fmla="*/ 10258 h 741521"/>
                <a:gd name="connsiteX9" fmla="*/ 1120402 w 1129932"/>
                <a:gd name="connsiteY9" fmla="*/ 7 h 741521"/>
                <a:gd name="connsiteX10" fmla="*/ 1119671 w 1129932"/>
                <a:gd name="connsiteY10" fmla="*/ 7 h 74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9932" h="741521">
                  <a:moveTo>
                    <a:pt x="1119671" y="7"/>
                  </a:moveTo>
                  <a:lnTo>
                    <a:pt x="10261" y="7"/>
                  </a:lnTo>
                  <a:cubicBezTo>
                    <a:pt x="4800" y="-195"/>
                    <a:pt x="209" y="4068"/>
                    <a:pt x="7" y="9527"/>
                  </a:cubicBezTo>
                  <a:cubicBezTo>
                    <a:pt x="-2" y="9771"/>
                    <a:pt x="-2" y="10015"/>
                    <a:pt x="7" y="10258"/>
                  </a:cubicBezTo>
                  <a:lnTo>
                    <a:pt x="102960" y="731271"/>
                  </a:lnTo>
                  <a:cubicBezTo>
                    <a:pt x="103098" y="736660"/>
                    <a:pt x="107276" y="741079"/>
                    <a:pt x="112650" y="741522"/>
                  </a:cubicBezTo>
                  <a:lnTo>
                    <a:pt x="1016718" y="741522"/>
                  </a:lnTo>
                  <a:cubicBezTo>
                    <a:pt x="1022292" y="741312"/>
                    <a:pt x="1026762" y="736843"/>
                    <a:pt x="1026972" y="731271"/>
                  </a:cubicBezTo>
                  <a:lnTo>
                    <a:pt x="1129925" y="10258"/>
                  </a:lnTo>
                  <a:cubicBezTo>
                    <a:pt x="1130127" y="4798"/>
                    <a:pt x="1125864" y="209"/>
                    <a:pt x="1120402" y="7"/>
                  </a:cubicBezTo>
                  <a:cubicBezTo>
                    <a:pt x="1120159" y="-2"/>
                    <a:pt x="1119915" y="-2"/>
                    <a:pt x="1119671" y="7"/>
                  </a:cubicBezTo>
                  <a:close/>
                </a:path>
              </a:pathLst>
            </a:custGeom>
            <a:solidFill>
              <a:srgbClr val="2A355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5" name="Freeform 294">
              <a:extLst>
                <a:ext uri="{FF2B5EF4-FFF2-40B4-BE49-F238E27FC236}">
                  <a16:creationId xmlns:a16="http://schemas.microsoft.com/office/drawing/2014/main" id="{DF39F822-56E1-C14E-9D0D-1B72229BBE77}"/>
                </a:ext>
              </a:extLst>
            </p:cNvPr>
            <p:cNvSpPr/>
            <p:nvPr/>
          </p:nvSpPr>
          <p:spPr>
            <a:xfrm>
              <a:off x="5861790" y="5655953"/>
              <a:ext cx="370567" cy="83762"/>
            </a:xfrm>
            <a:custGeom>
              <a:avLst/>
              <a:gdLst>
                <a:gd name="connsiteX0" fmla="*/ 0 w 696367"/>
                <a:gd name="connsiteY0" fmla="*/ 0 h 157405"/>
                <a:gd name="connsiteX1" fmla="*/ 334853 w 696367"/>
                <a:gd name="connsiteY1" fmla="*/ 157406 h 157405"/>
                <a:gd name="connsiteX2" fmla="*/ 696368 w 696367"/>
                <a:gd name="connsiteY2" fmla="*/ 0 h 157405"/>
                <a:gd name="connsiteX3" fmla="*/ 0 w 696367"/>
                <a:gd name="connsiteY3" fmla="*/ 0 h 15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6367" h="157405">
                  <a:moveTo>
                    <a:pt x="0" y="0"/>
                  </a:moveTo>
                  <a:lnTo>
                    <a:pt x="334853" y="157406"/>
                  </a:lnTo>
                  <a:lnTo>
                    <a:pt x="6963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4380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6" name="Freeform 295">
              <a:extLst>
                <a:ext uri="{FF2B5EF4-FFF2-40B4-BE49-F238E27FC236}">
                  <a16:creationId xmlns:a16="http://schemas.microsoft.com/office/drawing/2014/main" id="{0A36B42E-FF68-B543-9A38-44466D811549}"/>
                </a:ext>
              </a:extLst>
            </p:cNvPr>
            <p:cNvSpPr/>
            <p:nvPr/>
          </p:nvSpPr>
          <p:spPr>
            <a:xfrm>
              <a:off x="5536592" y="5566815"/>
              <a:ext cx="503279" cy="245977"/>
            </a:xfrm>
            <a:custGeom>
              <a:avLst/>
              <a:gdLst>
                <a:gd name="connsiteX0" fmla="*/ 945758 w 945758"/>
                <a:gd name="connsiteY0" fmla="*/ 324862 h 462238"/>
                <a:gd name="connsiteX1" fmla="*/ 262670 w 945758"/>
                <a:gd name="connsiteY1" fmla="*/ 9435 h 462238"/>
                <a:gd name="connsiteX2" fmla="*/ 3493 w 945758"/>
                <a:gd name="connsiteY2" fmla="*/ 102054 h 462238"/>
                <a:gd name="connsiteX3" fmla="*/ 504312 w 945758"/>
                <a:gd name="connsiteY3" fmla="*/ 440341 h 462238"/>
                <a:gd name="connsiteX4" fmla="*/ 861007 w 945758"/>
                <a:gd name="connsiteY4" fmla="*/ 442750 h 462238"/>
                <a:gd name="connsiteX5" fmla="*/ 860391 w 945758"/>
                <a:gd name="connsiteY5" fmla="*/ 361612 h 462238"/>
                <a:gd name="connsiteX6" fmla="*/ 883976 w 945758"/>
                <a:gd name="connsiteY6" fmla="*/ 337420 h 462238"/>
                <a:gd name="connsiteX7" fmla="*/ 927608 w 945758"/>
                <a:gd name="connsiteY7" fmla="*/ 334395 h 462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5758" h="462238">
                  <a:moveTo>
                    <a:pt x="945758" y="324862"/>
                  </a:moveTo>
                  <a:cubicBezTo>
                    <a:pt x="945758" y="324862"/>
                    <a:pt x="477651" y="48081"/>
                    <a:pt x="262670" y="9435"/>
                  </a:cubicBezTo>
                  <a:cubicBezTo>
                    <a:pt x="47689" y="-29212"/>
                    <a:pt x="19233" y="60690"/>
                    <a:pt x="3493" y="102054"/>
                  </a:cubicBezTo>
                  <a:cubicBezTo>
                    <a:pt x="-12247" y="143417"/>
                    <a:pt x="4724" y="353206"/>
                    <a:pt x="504312" y="440341"/>
                  </a:cubicBezTo>
                  <a:cubicBezTo>
                    <a:pt x="688889" y="472991"/>
                    <a:pt x="797994" y="465148"/>
                    <a:pt x="861007" y="442750"/>
                  </a:cubicBezTo>
                  <a:cubicBezTo>
                    <a:pt x="851880" y="410664"/>
                    <a:pt x="853111" y="378578"/>
                    <a:pt x="860391" y="361612"/>
                  </a:cubicBezTo>
                  <a:cubicBezTo>
                    <a:pt x="865071" y="350964"/>
                    <a:pt x="873449" y="342370"/>
                    <a:pt x="883976" y="337420"/>
                  </a:cubicBezTo>
                  <a:lnTo>
                    <a:pt x="927608" y="334395"/>
                  </a:lnTo>
                  <a:close/>
                </a:path>
              </a:pathLst>
            </a:custGeom>
            <a:solidFill>
              <a:srgbClr val="4257B2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7" name="Freeform 296">
              <a:extLst>
                <a:ext uri="{FF2B5EF4-FFF2-40B4-BE49-F238E27FC236}">
                  <a16:creationId xmlns:a16="http://schemas.microsoft.com/office/drawing/2014/main" id="{0307529A-BF1D-B341-8FBB-8FCDF84B213E}"/>
                </a:ext>
              </a:extLst>
            </p:cNvPr>
            <p:cNvSpPr/>
            <p:nvPr/>
          </p:nvSpPr>
          <p:spPr>
            <a:xfrm>
              <a:off x="5797124" y="5728797"/>
              <a:ext cx="254724" cy="133391"/>
            </a:xfrm>
            <a:custGeom>
              <a:avLst/>
              <a:gdLst>
                <a:gd name="connsiteX0" fmla="*/ 438223 w 478676"/>
                <a:gd name="connsiteY0" fmla="*/ 30205 h 250668"/>
                <a:gd name="connsiteX1" fmla="*/ 371007 w 478676"/>
                <a:gd name="connsiteY1" fmla="*/ 57421 h 250668"/>
                <a:gd name="connsiteX2" fmla="*/ 478677 w 478676"/>
                <a:gd name="connsiteY2" fmla="*/ 234817 h 250668"/>
                <a:gd name="connsiteX3" fmla="*/ 82657 w 478676"/>
                <a:gd name="connsiteY3" fmla="*/ 201501 h 250668"/>
                <a:gd name="connsiteX4" fmla="*/ 8774 w 478676"/>
                <a:gd name="connsiteY4" fmla="*/ 44710 h 250668"/>
                <a:gd name="connsiteX5" fmla="*/ 438223 w 478676"/>
                <a:gd name="connsiteY5" fmla="*/ 30205 h 250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8676" h="250668">
                  <a:moveTo>
                    <a:pt x="438223" y="30205"/>
                  </a:moveTo>
                  <a:cubicBezTo>
                    <a:pt x="438223" y="30205"/>
                    <a:pt x="388542" y="17493"/>
                    <a:pt x="371007" y="57421"/>
                  </a:cubicBezTo>
                  <a:cubicBezTo>
                    <a:pt x="353472" y="97349"/>
                    <a:pt x="369776" y="218466"/>
                    <a:pt x="478677" y="234817"/>
                  </a:cubicBezTo>
                  <a:cubicBezTo>
                    <a:pt x="416331" y="273566"/>
                    <a:pt x="138952" y="232972"/>
                    <a:pt x="82657" y="201501"/>
                  </a:cubicBezTo>
                  <a:cubicBezTo>
                    <a:pt x="8774" y="159728"/>
                    <a:pt x="-14759" y="92532"/>
                    <a:pt x="8774" y="44710"/>
                  </a:cubicBezTo>
                  <a:cubicBezTo>
                    <a:pt x="32308" y="-3111"/>
                    <a:pt x="145105" y="-19462"/>
                    <a:pt x="438223" y="30205"/>
                  </a:cubicBezTo>
                  <a:close/>
                </a:path>
              </a:pathLst>
            </a:custGeom>
            <a:solidFill>
              <a:srgbClr val="7988B8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8" name="Freeform 297">
              <a:extLst>
                <a:ext uri="{FF2B5EF4-FFF2-40B4-BE49-F238E27FC236}">
                  <a16:creationId xmlns:a16="http://schemas.microsoft.com/office/drawing/2014/main" id="{582638C2-F03E-9C4C-B74C-FAD296EEC4B3}"/>
                </a:ext>
              </a:extLst>
            </p:cNvPr>
            <p:cNvSpPr/>
            <p:nvPr/>
          </p:nvSpPr>
          <p:spPr>
            <a:xfrm>
              <a:off x="5991493" y="5561325"/>
              <a:ext cx="517509" cy="292428"/>
            </a:xfrm>
            <a:custGeom>
              <a:avLst/>
              <a:gdLst>
                <a:gd name="connsiteX0" fmla="*/ 29385 w 972499"/>
                <a:gd name="connsiteY0" fmla="*/ 347940 h 549528"/>
                <a:gd name="connsiteX1" fmla="*/ 73017 w 972499"/>
                <a:gd name="connsiteY1" fmla="*/ 344916 h 549528"/>
                <a:gd name="connsiteX2" fmla="*/ 680377 w 972499"/>
                <a:gd name="connsiteY2" fmla="*/ 24671 h 549528"/>
                <a:gd name="connsiteX3" fmla="*/ 940169 w 972499"/>
                <a:gd name="connsiteY3" fmla="*/ 59781 h 549528"/>
                <a:gd name="connsiteX4" fmla="*/ 507798 w 972499"/>
                <a:gd name="connsiteY4" fmla="*/ 422978 h 549528"/>
                <a:gd name="connsiteX5" fmla="*/ 148898 w 972499"/>
                <a:gd name="connsiteY5" fmla="*/ 538611 h 549528"/>
                <a:gd name="connsiteX6" fmla="*/ 113777 w 972499"/>
                <a:gd name="connsiteY6" fmla="*/ 549528 h 549528"/>
                <a:gd name="connsiteX7" fmla="*/ 6108 w 972499"/>
                <a:gd name="connsiteY7" fmla="*/ 372133 h 549528"/>
                <a:gd name="connsiteX8" fmla="*/ 29385 w 972499"/>
                <a:gd name="connsiteY8" fmla="*/ 347940 h 54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2499" h="549528">
                  <a:moveTo>
                    <a:pt x="29385" y="347940"/>
                  </a:moveTo>
                  <a:lnTo>
                    <a:pt x="73017" y="344916"/>
                  </a:lnTo>
                  <a:cubicBezTo>
                    <a:pt x="73017" y="344916"/>
                    <a:pt x="610136" y="53733"/>
                    <a:pt x="680377" y="24671"/>
                  </a:cubicBezTo>
                  <a:cubicBezTo>
                    <a:pt x="750619" y="-4391"/>
                    <a:pt x="882643" y="-23151"/>
                    <a:pt x="940169" y="59781"/>
                  </a:cubicBezTo>
                  <a:cubicBezTo>
                    <a:pt x="1099418" y="290431"/>
                    <a:pt x="624697" y="384229"/>
                    <a:pt x="507798" y="422978"/>
                  </a:cubicBezTo>
                  <a:cubicBezTo>
                    <a:pt x="361264" y="470800"/>
                    <a:pt x="214731" y="517443"/>
                    <a:pt x="148898" y="538611"/>
                  </a:cubicBezTo>
                  <a:cubicBezTo>
                    <a:pt x="126493" y="545889"/>
                    <a:pt x="113777" y="549528"/>
                    <a:pt x="113777" y="549528"/>
                  </a:cubicBezTo>
                  <a:cubicBezTo>
                    <a:pt x="4774" y="533178"/>
                    <a:pt x="-11581" y="412112"/>
                    <a:pt x="6108" y="372133"/>
                  </a:cubicBezTo>
                  <a:cubicBezTo>
                    <a:pt x="10711" y="361537"/>
                    <a:pt x="18973" y="352950"/>
                    <a:pt x="29385" y="347940"/>
                  </a:cubicBezTo>
                  <a:close/>
                </a:path>
              </a:pathLst>
            </a:custGeom>
            <a:solidFill>
              <a:srgbClr val="647BF4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9" name="Freeform 298">
              <a:extLst>
                <a:ext uri="{FF2B5EF4-FFF2-40B4-BE49-F238E27FC236}">
                  <a16:creationId xmlns:a16="http://schemas.microsoft.com/office/drawing/2014/main" id="{8E88BEF8-125A-0F48-8F94-451098B05006}"/>
                </a:ext>
              </a:extLst>
            </p:cNvPr>
            <p:cNvSpPr/>
            <p:nvPr/>
          </p:nvSpPr>
          <p:spPr>
            <a:xfrm>
              <a:off x="6070592" y="5790665"/>
              <a:ext cx="199565" cy="83993"/>
            </a:xfrm>
            <a:custGeom>
              <a:avLst/>
              <a:gdLst>
                <a:gd name="connsiteX0" fmla="*/ 365155 w 375022"/>
                <a:gd name="connsiteY0" fmla="*/ 35623 h 157839"/>
                <a:gd name="connsiteX1" fmla="*/ 320959 w 375022"/>
                <a:gd name="connsiteY1" fmla="*/ 154280 h 157839"/>
                <a:gd name="connsiteX2" fmla="*/ 0 w 375022"/>
                <a:gd name="connsiteY2" fmla="*/ 107637 h 157839"/>
                <a:gd name="connsiteX3" fmla="*/ 334905 w 375022"/>
                <a:gd name="connsiteY3" fmla="*/ 0 h 157839"/>
                <a:gd name="connsiteX4" fmla="*/ 365155 w 375022"/>
                <a:gd name="connsiteY4" fmla="*/ 35622 h 157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022" h="157839">
                  <a:moveTo>
                    <a:pt x="365155" y="35623"/>
                  </a:moveTo>
                  <a:cubicBezTo>
                    <a:pt x="365155" y="35623"/>
                    <a:pt x="406172" y="134905"/>
                    <a:pt x="320959" y="154280"/>
                  </a:cubicBezTo>
                  <a:cubicBezTo>
                    <a:pt x="235746" y="173654"/>
                    <a:pt x="0" y="107637"/>
                    <a:pt x="0" y="107637"/>
                  </a:cubicBezTo>
                  <a:lnTo>
                    <a:pt x="334905" y="0"/>
                  </a:lnTo>
                  <a:cubicBezTo>
                    <a:pt x="346756" y="10254"/>
                    <a:pt x="356958" y="22268"/>
                    <a:pt x="365155" y="35622"/>
                  </a:cubicBezTo>
                  <a:close/>
                </a:path>
              </a:pathLst>
            </a:custGeom>
            <a:solidFill>
              <a:srgbClr val="7988B8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0" name="Freeform 299">
              <a:extLst>
                <a:ext uri="{FF2B5EF4-FFF2-40B4-BE49-F238E27FC236}">
                  <a16:creationId xmlns:a16="http://schemas.microsoft.com/office/drawing/2014/main" id="{1AC47EEB-69BB-F646-B03B-44215AD18391}"/>
                </a:ext>
              </a:extLst>
            </p:cNvPr>
            <p:cNvSpPr/>
            <p:nvPr/>
          </p:nvSpPr>
          <p:spPr>
            <a:xfrm>
              <a:off x="5552072" y="5253587"/>
              <a:ext cx="199846" cy="341159"/>
            </a:xfrm>
            <a:custGeom>
              <a:avLst/>
              <a:gdLst>
                <a:gd name="connsiteX0" fmla="*/ 87251 w 375549"/>
                <a:gd name="connsiteY0" fmla="*/ 0 h 641104"/>
                <a:gd name="connsiteX1" fmla="*/ 89 w 375549"/>
                <a:gd name="connsiteY1" fmla="*/ 213684 h 641104"/>
                <a:gd name="connsiteX2" fmla="*/ 375550 w 375549"/>
                <a:gd name="connsiteY2" fmla="*/ 641105 h 641104"/>
                <a:gd name="connsiteX3" fmla="*/ 309512 w 375549"/>
                <a:gd name="connsiteY3" fmla="*/ 175397 h 641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549" h="641104">
                  <a:moveTo>
                    <a:pt x="87251" y="0"/>
                  </a:moveTo>
                  <a:cubicBezTo>
                    <a:pt x="87251" y="0"/>
                    <a:pt x="3063" y="156176"/>
                    <a:pt x="89" y="213684"/>
                  </a:cubicBezTo>
                  <a:cubicBezTo>
                    <a:pt x="-2884" y="271193"/>
                    <a:pt x="67306" y="478266"/>
                    <a:pt x="375550" y="641105"/>
                  </a:cubicBezTo>
                  <a:lnTo>
                    <a:pt x="309512" y="175397"/>
                  </a:lnTo>
                  <a:close/>
                </a:path>
              </a:pathLst>
            </a:custGeom>
            <a:solidFill>
              <a:srgbClr val="FCE0E0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1" name="Freeform 300">
              <a:extLst>
                <a:ext uri="{FF2B5EF4-FFF2-40B4-BE49-F238E27FC236}">
                  <a16:creationId xmlns:a16="http://schemas.microsoft.com/office/drawing/2014/main" id="{C88FE213-AD9F-6141-9763-01C69471D94D}"/>
                </a:ext>
              </a:extLst>
            </p:cNvPr>
            <p:cNvSpPr/>
            <p:nvPr/>
          </p:nvSpPr>
          <p:spPr>
            <a:xfrm>
              <a:off x="5677789" y="5372780"/>
              <a:ext cx="52194" cy="50569"/>
            </a:xfrm>
            <a:custGeom>
              <a:avLst/>
              <a:gdLst>
                <a:gd name="connsiteX0" fmla="*/ 1795 w 98082"/>
                <a:gd name="connsiteY0" fmla="*/ 0 h 95028"/>
                <a:gd name="connsiteX1" fmla="*/ 98082 w 98082"/>
                <a:gd name="connsiteY1" fmla="*/ 88365 h 95028"/>
                <a:gd name="connsiteX2" fmla="*/ 87828 w 98082"/>
                <a:gd name="connsiteY2" fmla="*/ 95028 h 95028"/>
                <a:gd name="connsiteX3" fmla="*/ 0 w 98082"/>
                <a:gd name="connsiteY3" fmla="*/ 11481 h 9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082" h="95028">
                  <a:moveTo>
                    <a:pt x="1795" y="0"/>
                  </a:moveTo>
                  <a:cubicBezTo>
                    <a:pt x="1795" y="0"/>
                    <a:pt x="41171" y="6048"/>
                    <a:pt x="98082" y="88365"/>
                  </a:cubicBezTo>
                  <a:lnTo>
                    <a:pt x="87828" y="95028"/>
                  </a:lnTo>
                  <a:cubicBezTo>
                    <a:pt x="33942" y="16966"/>
                    <a:pt x="0" y="11481"/>
                    <a:pt x="0" y="11481"/>
                  </a:cubicBezTo>
                  <a:close/>
                </a:path>
              </a:pathLst>
            </a:custGeom>
            <a:solidFill>
              <a:srgbClr val="2A355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2" name="Freeform 301">
              <a:extLst>
                <a:ext uri="{FF2B5EF4-FFF2-40B4-BE49-F238E27FC236}">
                  <a16:creationId xmlns:a16="http://schemas.microsoft.com/office/drawing/2014/main" id="{50F52178-EC5A-754C-9789-2DE0C498A55D}"/>
                </a:ext>
              </a:extLst>
            </p:cNvPr>
            <p:cNvSpPr/>
            <p:nvPr/>
          </p:nvSpPr>
          <p:spPr>
            <a:xfrm>
              <a:off x="6258468" y="5251977"/>
              <a:ext cx="193242" cy="352425"/>
            </a:xfrm>
            <a:custGeom>
              <a:avLst/>
              <a:gdLst>
                <a:gd name="connsiteX0" fmla="*/ 307628 w 363139"/>
                <a:gd name="connsiteY0" fmla="*/ 0 h 662274"/>
                <a:gd name="connsiteX1" fmla="*/ 361515 w 363139"/>
                <a:gd name="connsiteY1" fmla="*/ 223372 h 662274"/>
                <a:gd name="connsiteX2" fmla="*/ 0 w 363139"/>
                <a:gd name="connsiteY2" fmla="*/ 662274 h 662274"/>
                <a:gd name="connsiteX3" fmla="*/ 70242 w 363139"/>
                <a:gd name="connsiteY3" fmla="*/ 165095 h 66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139" h="662274">
                  <a:moveTo>
                    <a:pt x="307628" y="0"/>
                  </a:moveTo>
                  <a:cubicBezTo>
                    <a:pt x="307628" y="0"/>
                    <a:pt x="374281" y="149513"/>
                    <a:pt x="361515" y="223372"/>
                  </a:cubicBezTo>
                  <a:cubicBezTo>
                    <a:pt x="348748" y="297232"/>
                    <a:pt x="275532" y="504868"/>
                    <a:pt x="0" y="662274"/>
                  </a:cubicBezTo>
                  <a:lnTo>
                    <a:pt x="70242" y="165095"/>
                  </a:lnTo>
                  <a:close/>
                </a:path>
              </a:pathLst>
            </a:custGeom>
            <a:solidFill>
              <a:srgbClr val="FCE0E0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3" name="Freeform 302">
              <a:extLst>
                <a:ext uri="{FF2B5EF4-FFF2-40B4-BE49-F238E27FC236}">
                  <a16:creationId xmlns:a16="http://schemas.microsoft.com/office/drawing/2014/main" id="{D2B557D7-3DA2-374B-B217-04250ABD9350}"/>
                </a:ext>
              </a:extLst>
            </p:cNvPr>
            <p:cNvSpPr/>
            <p:nvPr/>
          </p:nvSpPr>
          <p:spPr>
            <a:xfrm>
              <a:off x="6283924" y="5352814"/>
              <a:ext cx="39315" cy="50568"/>
            </a:xfrm>
            <a:custGeom>
              <a:avLst/>
              <a:gdLst>
                <a:gd name="connsiteX0" fmla="*/ 73882 w 73881"/>
                <a:gd name="connsiteY0" fmla="*/ 9072 h 95027"/>
                <a:gd name="connsiteX1" fmla="*/ 11485 w 73881"/>
                <a:gd name="connsiteY1" fmla="*/ 95027 h 95027"/>
                <a:gd name="connsiteX2" fmla="*/ 0 w 73881"/>
                <a:gd name="connsiteY2" fmla="*/ 90773 h 95027"/>
                <a:gd name="connsiteX3" fmla="*/ 65986 w 73881"/>
                <a:gd name="connsiteY3" fmla="*/ 0 h 9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881" h="95027">
                  <a:moveTo>
                    <a:pt x="73882" y="9072"/>
                  </a:moveTo>
                  <a:cubicBezTo>
                    <a:pt x="31481" y="44182"/>
                    <a:pt x="11485" y="95027"/>
                    <a:pt x="11485" y="95027"/>
                  </a:cubicBezTo>
                  <a:lnTo>
                    <a:pt x="0" y="90773"/>
                  </a:lnTo>
                  <a:cubicBezTo>
                    <a:pt x="615" y="90210"/>
                    <a:pt x="21175" y="36904"/>
                    <a:pt x="65986" y="0"/>
                  </a:cubicBezTo>
                  <a:close/>
                </a:path>
              </a:pathLst>
            </a:custGeom>
            <a:solidFill>
              <a:srgbClr val="2A355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4" name="Freeform 303">
              <a:extLst>
                <a:ext uri="{FF2B5EF4-FFF2-40B4-BE49-F238E27FC236}">
                  <a16:creationId xmlns:a16="http://schemas.microsoft.com/office/drawing/2014/main" id="{65CF1021-AE6A-2048-ACDB-893A59BE42BC}"/>
                </a:ext>
              </a:extLst>
            </p:cNvPr>
            <p:cNvSpPr/>
            <p:nvPr/>
          </p:nvSpPr>
          <p:spPr>
            <a:xfrm>
              <a:off x="5807959" y="5186898"/>
              <a:ext cx="6438" cy="74407"/>
            </a:xfrm>
            <a:custGeom>
              <a:avLst/>
              <a:gdLst>
                <a:gd name="connsiteX0" fmla="*/ 12100 w 12099"/>
                <a:gd name="connsiteY0" fmla="*/ 0 h 139825"/>
                <a:gd name="connsiteX1" fmla="*/ 12100 w 12099"/>
                <a:gd name="connsiteY1" fmla="*/ 139825 h 139825"/>
                <a:gd name="connsiteX2" fmla="*/ 0 w 12099"/>
                <a:gd name="connsiteY2" fmla="*/ 139825 h 139825"/>
                <a:gd name="connsiteX3" fmla="*/ 0 w 12099"/>
                <a:gd name="connsiteY3" fmla="*/ 0 h 139825"/>
                <a:gd name="connsiteX4" fmla="*/ 12100 w 12099"/>
                <a:gd name="connsiteY4" fmla="*/ 0 h 1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99" h="139825">
                  <a:moveTo>
                    <a:pt x="12100" y="0"/>
                  </a:moveTo>
                  <a:lnTo>
                    <a:pt x="12100" y="139825"/>
                  </a:lnTo>
                  <a:lnTo>
                    <a:pt x="0" y="139825"/>
                  </a:lnTo>
                  <a:lnTo>
                    <a:pt x="0" y="0"/>
                  </a:lnTo>
                  <a:lnTo>
                    <a:pt x="12100" y="0"/>
                  </a:lnTo>
                  <a:close/>
                </a:path>
              </a:pathLst>
            </a:custGeom>
            <a:solidFill>
              <a:srgbClr val="2A355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5" name="Freeform 304">
              <a:extLst>
                <a:ext uri="{FF2B5EF4-FFF2-40B4-BE49-F238E27FC236}">
                  <a16:creationId xmlns:a16="http://schemas.microsoft.com/office/drawing/2014/main" id="{BEDC3AB1-B91D-B94C-BB78-E84FD074B448}"/>
                </a:ext>
              </a:extLst>
            </p:cNvPr>
            <p:cNvSpPr/>
            <p:nvPr/>
          </p:nvSpPr>
          <p:spPr>
            <a:xfrm>
              <a:off x="6207229" y="5186898"/>
              <a:ext cx="6438" cy="74407"/>
            </a:xfrm>
            <a:custGeom>
              <a:avLst/>
              <a:gdLst>
                <a:gd name="connsiteX0" fmla="*/ 12100 w 12099"/>
                <a:gd name="connsiteY0" fmla="*/ 0 h 139825"/>
                <a:gd name="connsiteX1" fmla="*/ 12100 w 12099"/>
                <a:gd name="connsiteY1" fmla="*/ 139825 h 139825"/>
                <a:gd name="connsiteX2" fmla="*/ 0 w 12099"/>
                <a:gd name="connsiteY2" fmla="*/ 139825 h 139825"/>
                <a:gd name="connsiteX3" fmla="*/ 0 w 12099"/>
                <a:gd name="connsiteY3" fmla="*/ 0 h 139825"/>
                <a:gd name="connsiteX4" fmla="*/ 12100 w 12099"/>
                <a:gd name="connsiteY4" fmla="*/ 0 h 1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99" h="139825">
                  <a:moveTo>
                    <a:pt x="12100" y="0"/>
                  </a:moveTo>
                  <a:lnTo>
                    <a:pt x="12100" y="139825"/>
                  </a:lnTo>
                  <a:lnTo>
                    <a:pt x="0" y="139825"/>
                  </a:lnTo>
                  <a:lnTo>
                    <a:pt x="0" y="0"/>
                  </a:lnTo>
                  <a:lnTo>
                    <a:pt x="12100" y="0"/>
                  </a:lnTo>
                  <a:close/>
                </a:path>
              </a:pathLst>
            </a:custGeom>
            <a:solidFill>
              <a:srgbClr val="2A355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5B028C62-BC9C-3E4A-A107-CE63E41A8CA1}"/>
                </a:ext>
              </a:extLst>
            </p:cNvPr>
            <p:cNvSpPr/>
            <p:nvPr/>
          </p:nvSpPr>
          <p:spPr>
            <a:xfrm rot="18900000">
              <a:off x="5966504" y="5419162"/>
              <a:ext cx="78632" cy="78607"/>
            </a:xfrm>
            <a:custGeom>
              <a:avLst/>
              <a:gdLst>
                <a:gd name="connsiteX0" fmla="*/ 147764 w 147764"/>
                <a:gd name="connsiteY0" fmla="*/ 73859 h 147718"/>
                <a:gd name="connsiteX1" fmla="*/ 73882 w 147764"/>
                <a:gd name="connsiteY1" fmla="*/ 147719 h 147718"/>
                <a:gd name="connsiteX2" fmla="*/ 0 w 147764"/>
                <a:gd name="connsiteY2" fmla="*/ 73859 h 147718"/>
                <a:gd name="connsiteX3" fmla="*/ 73882 w 147764"/>
                <a:gd name="connsiteY3" fmla="*/ 0 h 147718"/>
                <a:gd name="connsiteX4" fmla="*/ 147764 w 147764"/>
                <a:gd name="connsiteY4" fmla="*/ 73859 h 14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764" h="147718">
                  <a:moveTo>
                    <a:pt x="147764" y="73859"/>
                  </a:moveTo>
                  <a:cubicBezTo>
                    <a:pt x="147764" y="114651"/>
                    <a:pt x="114686" y="147719"/>
                    <a:pt x="73882" y="147719"/>
                  </a:cubicBezTo>
                  <a:cubicBezTo>
                    <a:pt x="33078" y="147719"/>
                    <a:pt x="0" y="114651"/>
                    <a:pt x="0" y="73859"/>
                  </a:cubicBezTo>
                  <a:cubicBezTo>
                    <a:pt x="0" y="33068"/>
                    <a:pt x="33078" y="0"/>
                    <a:pt x="73882" y="0"/>
                  </a:cubicBezTo>
                  <a:cubicBezTo>
                    <a:pt x="114686" y="0"/>
                    <a:pt x="147764" y="33068"/>
                    <a:pt x="147764" y="73859"/>
                  </a:cubicBez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7" name="Freeform 306">
              <a:extLst>
                <a:ext uri="{FF2B5EF4-FFF2-40B4-BE49-F238E27FC236}">
                  <a16:creationId xmlns:a16="http://schemas.microsoft.com/office/drawing/2014/main" id="{74E342C1-8293-1741-8857-D90B2A16D855}"/>
                </a:ext>
              </a:extLst>
            </p:cNvPr>
            <p:cNvSpPr/>
            <p:nvPr/>
          </p:nvSpPr>
          <p:spPr>
            <a:xfrm>
              <a:off x="6279093" y="4928220"/>
              <a:ext cx="599696" cy="530259"/>
            </a:xfrm>
            <a:custGeom>
              <a:avLst/>
              <a:gdLst>
                <a:gd name="connsiteX0" fmla="*/ 0 w 1126944"/>
                <a:gd name="connsiteY0" fmla="*/ 996460 h 996460"/>
                <a:gd name="connsiteX1" fmla="*/ 1126945 w 1126944"/>
                <a:gd name="connsiteY1" fmla="*/ 0 h 996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6944" h="996460">
                  <a:moveTo>
                    <a:pt x="0" y="996460"/>
                  </a:moveTo>
                  <a:cubicBezTo>
                    <a:pt x="0" y="996460"/>
                    <a:pt x="1005227" y="954687"/>
                    <a:pt x="1126945" y="0"/>
                  </a:cubicBezTo>
                </a:path>
              </a:pathLst>
            </a:custGeom>
            <a:noFill/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8" name="Freeform 307">
              <a:extLst>
                <a:ext uri="{FF2B5EF4-FFF2-40B4-BE49-F238E27FC236}">
                  <a16:creationId xmlns:a16="http://schemas.microsoft.com/office/drawing/2014/main" id="{9755E7AC-8B27-7442-93A6-7435D55F6689}"/>
                </a:ext>
              </a:extLst>
            </p:cNvPr>
            <p:cNvSpPr/>
            <p:nvPr/>
          </p:nvSpPr>
          <p:spPr>
            <a:xfrm>
              <a:off x="6278765" y="4940520"/>
              <a:ext cx="602423" cy="522240"/>
            </a:xfrm>
            <a:custGeom>
              <a:avLst/>
              <a:gdLst>
                <a:gd name="connsiteX0" fmla="*/ 15125 w 1132071"/>
                <a:gd name="connsiteY0" fmla="*/ 964835 h 981390"/>
                <a:gd name="connsiteX1" fmla="*/ 16356 w 1132071"/>
                <a:gd name="connsiteY1" fmla="*/ 980212 h 981390"/>
                <a:gd name="connsiteX2" fmla="*/ 13946 w 1132071"/>
                <a:gd name="connsiteY2" fmla="*/ 980212 h 981390"/>
                <a:gd name="connsiteX3" fmla="*/ 12100 w 1132071"/>
                <a:gd name="connsiteY3" fmla="*/ 980776 h 981390"/>
                <a:gd name="connsiteX4" fmla="*/ 4871 w 1132071"/>
                <a:gd name="connsiteY4" fmla="*/ 980776 h 981390"/>
                <a:gd name="connsiteX5" fmla="*/ 3640 w 1132071"/>
                <a:gd name="connsiteY5" fmla="*/ 981391 h 981390"/>
                <a:gd name="connsiteX6" fmla="*/ 615 w 1132071"/>
                <a:gd name="connsiteY6" fmla="*/ 981391 h 981390"/>
                <a:gd name="connsiteX7" fmla="*/ 0 w 1132071"/>
                <a:gd name="connsiteY7" fmla="*/ 965656 h 981390"/>
                <a:gd name="connsiteX8" fmla="*/ 8460 w 1132071"/>
                <a:gd name="connsiteY8" fmla="*/ 965656 h 981390"/>
                <a:gd name="connsiteX9" fmla="*/ 9690 w 1132071"/>
                <a:gd name="connsiteY9" fmla="*/ 965041 h 981390"/>
                <a:gd name="connsiteX10" fmla="*/ 15125 w 1132071"/>
                <a:gd name="connsiteY10" fmla="*/ 965041 h 981390"/>
                <a:gd name="connsiteX11" fmla="*/ 1116691 w 1132071"/>
                <a:gd name="connsiteY11" fmla="*/ 0 h 981390"/>
                <a:gd name="connsiteX12" fmla="*/ 1132072 w 1132071"/>
                <a:gd name="connsiteY12" fmla="*/ 2409 h 981390"/>
                <a:gd name="connsiteX13" fmla="*/ 1130841 w 1132071"/>
                <a:gd name="connsiteY13" fmla="*/ 11481 h 981390"/>
                <a:gd name="connsiteX14" fmla="*/ 1129662 w 1132071"/>
                <a:gd name="connsiteY14" fmla="*/ 17529 h 981390"/>
                <a:gd name="connsiteX15" fmla="*/ 1114281 w 1132071"/>
                <a:gd name="connsiteY15" fmla="*/ 15120 h 981390"/>
                <a:gd name="connsiteX16" fmla="*/ 1115511 w 1132071"/>
                <a:gd name="connsiteY16" fmla="*/ 9072 h 981390"/>
                <a:gd name="connsiteX17" fmla="*/ 1106436 w 1132071"/>
                <a:gd name="connsiteY17" fmla="*/ 60533 h 981390"/>
                <a:gd name="connsiteX18" fmla="*/ 1121818 w 1132071"/>
                <a:gd name="connsiteY18" fmla="*/ 63557 h 981390"/>
                <a:gd name="connsiteX19" fmla="*/ 1121818 w 1132071"/>
                <a:gd name="connsiteY19" fmla="*/ 65351 h 981390"/>
                <a:gd name="connsiteX20" fmla="*/ 1119408 w 1132071"/>
                <a:gd name="connsiteY20" fmla="*/ 75602 h 981390"/>
                <a:gd name="connsiteX21" fmla="*/ 1118793 w 1132071"/>
                <a:gd name="connsiteY21" fmla="*/ 78626 h 981390"/>
                <a:gd name="connsiteX22" fmla="*/ 1103411 w 1132071"/>
                <a:gd name="connsiteY22" fmla="*/ 74987 h 981390"/>
                <a:gd name="connsiteX23" fmla="*/ 1104027 w 1132071"/>
                <a:gd name="connsiteY23" fmla="*/ 72578 h 981390"/>
                <a:gd name="connsiteX24" fmla="*/ 1106436 w 1132071"/>
                <a:gd name="connsiteY24" fmla="*/ 62327 h 981390"/>
                <a:gd name="connsiteX25" fmla="*/ 1093721 w 1132071"/>
                <a:gd name="connsiteY25" fmla="*/ 119836 h 981390"/>
                <a:gd name="connsiteX26" fmla="*/ 1108231 w 1132071"/>
                <a:gd name="connsiteY26" fmla="*/ 123475 h 981390"/>
                <a:gd name="connsiteX27" fmla="*/ 1107615 w 1132071"/>
                <a:gd name="connsiteY27" fmla="*/ 127114 h 981390"/>
                <a:gd name="connsiteX28" fmla="*/ 1105206 w 1132071"/>
                <a:gd name="connsiteY28" fmla="*/ 137365 h 981390"/>
                <a:gd name="connsiteX29" fmla="*/ 1104591 w 1132071"/>
                <a:gd name="connsiteY29" fmla="*/ 138544 h 981390"/>
                <a:gd name="connsiteX30" fmla="*/ 1090081 w 1132071"/>
                <a:gd name="connsiteY30" fmla="*/ 134905 h 981390"/>
                <a:gd name="connsiteX31" fmla="*/ 1090081 w 1132071"/>
                <a:gd name="connsiteY31" fmla="*/ 133726 h 981390"/>
                <a:gd name="connsiteX32" fmla="*/ 1092491 w 1132071"/>
                <a:gd name="connsiteY32" fmla="*/ 123475 h 981390"/>
                <a:gd name="connsiteX33" fmla="*/ 1077365 w 1132071"/>
                <a:gd name="connsiteY33" fmla="*/ 179190 h 981390"/>
                <a:gd name="connsiteX34" fmla="*/ 1092747 w 1132071"/>
                <a:gd name="connsiteY34" fmla="*/ 183393 h 981390"/>
                <a:gd name="connsiteX35" fmla="*/ 1091567 w 1132071"/>
                <a:gd name="connsiteY35" fmla="*/ 186417 h 981390"/>
                <a:gd name="connsiteX36" fmla="*/ 1088491 w 1132071"/>
                <a:gd name="connsiteY36" fmla="*/ 196104 h 981390"/>
                <a:gd name="connsiteX37" fmla="*/ 1087927 w 1132071"/>
                <a:gd name="connsiteY37" fmla="*/ 197949 h 981390"/>
                <a:gd name="connsiteX38" fmla="*/ 1073366 w 1132071"/>
                <a:gd name="connsiteY38" fmla="*/ 193695 h 981390"/>
                <a:gd name="connsiteX39" fmla="*/ 1073982 w 1132071"/>
                <a:gd name="connsiteY39" fmla="*/ 191286 h 981390"/>
                <a:gd name="connsiteX40" fmla="*/ 1077007 w 1132071"/>
                <a:gd name="connsiteY40" fmla="*/ 182214 h 981390"/>
                <a:gd name="connsiteX41" fmla="*/ 1058600 w 1132071"/>
                <a:gd name="connsiteY41" fmla="*/ 236699 h 981390"/>
                <a:gd name="connsiteX42" fmla="*/ 1072495 w 1132071"/>
                <a:gd name="connsiteY42" fmla="*/ 242131 h 981390"/>
                <a:gd name="connsiteX43" fmla="*/ 1072495 w 1132071"/>
                <a:gd name="connsiteY43" fmla="*/ 242746 h 981390"/>
                <a:gd name="connsiteX44" fmla="*/ 1068855 w 1132071"/>
                <a:gd name="connsiteY44" fmla="*/ 252434 h 981390"/>
                <a:gd name="connsiteX45" fmla="*/ 1067675 w 1132071"/>
                <a:gd name="connsiteY45" fmla="*/ 256688 h 981390"/>
                <a:gd name="connsiteX46" fmla="*/ 1053319 w 1132071"/>
                <a:gd name="connsiteY46" fmla="*/ 251152 h 981390"/>
                <a:gd name="connsiteX47" fmla="*/ 1055165 w 1132071"/>
                <a:gd name="connsiteY47" fmla="*/ 246950 h 981390"/>
                <a:gd name="connsiteX48" fmla="*/ 1058190 w 1132071"/>
                <a:gd name="connsiteY48" fmla="*/ 237826 h 981390"/>
                <a:gd name="connsiteX49" fmla="*/ 1036195 w 1132071"/>
                <a:gd name="connsiteY49" fmla="*/ 293592 h 981390"/>
                <a:gd name="connsiteX50" fmla="*/ 1050089 w 1132071"/>
                <a:gd name="connsiteY50" fmla="*/ 299640 h 981390"/>
                <a:gd name="connsiteX51" fmla="*/ 1047679 w 1132071"/>
                <a:gd name="connsiteY51" fmla="*/ 305689 h 981390"/>
                <a:gd name="connsiteX52" fmla="*/ 1044039 w 1132071"/>
                <a:gd name="connsiteY52" fmla="*/ 314197 h 981390"/>
                <a:gd name="connsiteX53" fmla="*/ 1030144 w 1132071"/>
                <a:gd name="connsiteY53" fmla="*/ 307534 h 981390"/>
                <a:gd name="connsiteX54" fmla="*/ 1033734 w 1132071"/>
                <a:gd name="connsiteY54" fmla="*/ 299640 h 981390"/>
                <a:gd name="connsiteX55" fmla="*/ 1010148 w 1132071"/>
                <a:gd name="connsiteY55" fmla="*/ 349307 h 981390"/>
                <a:gd name="connsiteX56" fmla="*/ 1024043 w 1132071"/>
                <a:gd name="connsiteY56" fmla="*/ 355970 h 981390"/>
                <a:gd name="connsiteX57" fmla="*/ 1024043 w 1132071"/>
                <a:gd name="connsiteY57" fmla="*/ 355970 h 981390"/>
                <a:gd name="connsiteX58" fmla="*/ 1019839 w 1132071"/>
                <a:gd name="connsiteY58" fmla="*/ 364427 h 981390"/>
                <a:gd name="connsiteX59" fmla="*/ 1017429 w 1132071"/>
                <a:gd name="connsiteY59" fmla="*/ 369861 h 981390"/>
                <a:gd name="connsiteX60" fmla="*/ 1003484 w 1132071"/>
                <a:gd name="connsiteY60" fmla="*/ 362582 h 981390"/>
                <a:gd name="connsiteX61" fmla="*/ 1006508 w 1132071"/>
                <a:gd name="connsiteY61" fmla="*/ 357149 h 981390"/>
                <a:gd name="connsiteX62" fmla="*/ 1010148 w 1132071"/>
                <a:gd name="connsiteY62" fmla="*/ 349307 h 981390"/>
                <a:gd name="connsiteX63" fmla="*/ 981693 w 1132071"/>
                <a:gd name="connsiteY63" fmla="*/ 403177 h 981390"/>
                <a:gd name="connsiteX64" fmla="*/ 995024 w 1132071"/>
                <a:gd name="connsiteY64" fmla="*/ 410455 h 981390"/>
                <a:gd name="connsiteX65" fmla="*/ 994408 w 1132071"/>
                <a:gd name="connsiteY65" fmla="*/ 412249 h 981390"/>
                <a:gd name="connsiteX66" fmla="*/ 989281 w 1132071"/>
                <a:gd name="connsiteY66" fmla="*/ 419527 h 981390"/>
                <a:gd name="connsiteX67" fmla="*/ 986872 w 1132071"/>
                <a:gd name="connsiteY67" fmla="*/ 423730 h 981390"/>
                <a:gd name="connsiteX68" fmla="*/ 973541 w 1132071"/>
                <a:gd name="connsiteY68" fmla="*/ 415888 h 981390"/>
                <a:gd name="connsiteX69" fmla="*/ 975951 w 1132071"/>
                <a:gd name="connsiteY69" fmla="*/ 411634 h 981390"/>
                <a:gd name="connsiteX70" fmla="*/ 981078 w 1132071"/>
                <a:gd name="connsiteY70" fmla="*/ 404356 h 981390"/>
                <a:gd name="connsiteX71" fmla="*/ 949597 w 1132071"/>
                <a:gd name="connsiteY71" fmla="*/ 454432 h 981390"/>
                <a:gd name="connsiteX72" fmla="*/ 962312 w 1132071"/>
                <a:gd name="connsiteY72" fmla="*/ 462890 h 981390"/>
                <a:gd name="connsiteX73" fmla="*/ 961697 w 1132071"/>
                <a:gd name="connsiteY73" fmla="*/ 464120 h 981390"/>
                <a:gd name="connsiteX74" fmla="*/ 956827 w 1132071"/>
                <a:gd name="connsiteY74" fmla="*/ 471346 h 981390"/>
                <a:gd name="connsiteX75" fmla="*/ 953801 w 1132071"/>
                <a:gd name="connsiteY75" fmla="*/ 476472 h 981390"/>
                <a:gd name="connsiteX76" fmla="*/ 941086 w 1132071"/>
                <a:gd name="connsiteY76" fmla="*/ 467400 h 981390"/>
                <a:gd name="connsiteX77" fmla="*/ 944111 w 1132071"/>
                <a:gd name="connsiteY77" fmla="*/ 463146 h 981390"/>
                <a:gd name="connsiteX78" fmla="*/ 949238 w 1132071"/>
                <a:gd name="connsiteY78" fmla="*/ 455867 h 981390"/>
                <a:gd name="connsiteX79" fmla="*/ 914476 w 1132071"/>
                <a:gd name="connsiteY79" fmla="*/ 504663 h 981390"/>
                <a:gd name="connsiteX80" fmla="*/ 926576 w 1132071"/>
                <a:gd name="connsiteY80" fmla="*/ 513735 h 981390"/>
                <a:gd name="connsiteX81" fmla="*/ 921449 w 1132071"/>
                <a:gd name="connsiteY81" fmla="*/ 519783 h 981390"/>
                <a:gd name="connsiteX82" fmla="*/ 917245 w 1132071"/>
                <a:gd name="connsiteY82" fmla="*/ 525831 h 981390"/>
                <a:gd name="connsiteX83" fmla="*/ 905145 w 1132071"/>
                <a:gd name="connsiteY83" fmla="*/ 516759 h 981390"/>
                <a:gd name="connsiteX84" fmla="*/ 909349 w 1132071"/>
                <a:gd name="connsiteY84" fmla="*/ 510711 h 981390"/>
                <a:gd name="connsiteX85" fmla="*/ 876330 w 1132071"/>
                <a:gd name="connsiteY85" fmla="*/ 551869 h 981390"/>
                <a:gd name="connsiteX86" fmla="*/ 887815 w 1132071"/>
                <a:gd name="connsiteY86" fmla="*/ 562120 h 981390"/>
                <a:gd name="connsiteX87" fmla="*/ 884790 w 1132071"/>
                <a:gd name="connsiteY87" fmla="*/ 565759 h 981390"/>
                <a:gd name="connsiteX88" fmla="*/ 879355 w 1132071"/>
                <a:gd name="connsiteY88" fmla="*/ 571808 h 981390"/>
                <a:gd name="connsiteX89" fmla="*/ 877509 w 1132071"/>
                <a:gd name="connsiteY89" fmla="*/ 573602 h 981390"/>
                <a:gd name="connsiteX90" fmla="*/ 866025 w 1132071"/>
                <a:gd name="connsiteY90" fmla="*/ 563351 h 981390"/>
                <a:gd name="connsiteX91" fmla="*/ 867819 w 1132071"/>
                <a:gd name="connsiteY91" fmla="*/ 561505 h 981390"/>
                <a:gd name="connsiteX92" fmla="*/ 873305 w 1132071"/>
                <a:gd name="connsiteY92" fmla="*/ 555457 h 981390"/>
                <a:gd name="connsiteX93" fmla="*/ 835313 w 1132071"/>
                <a:gd name="connsiteY93" fmla="*/ 597282 h 981390"/>
                <a:gd name="connsiteX94" fmla="*/ 846234 w 1132071"/>
                <a:gd name="connsiteY94" fmla="*/ 608199 h 981390"/>
                <a:gd name="connsiteX95" fmla="*/ 846234 w 1132071"/>
                <a:gd name="connsiteY95" fmla="*/ 608199 h 981390"/>
                <a:gd name="connsiteX96" fmla="*/ 840800 w 1132071"/>
                <a:gd name="connsiteY96" fmla="*/ 613632 h 981390"/>
                <a:gd name="connsiteX97" fmla="*/ 835313 w 1132071"/>
                <a:gd name="connsiteY97" fmla="*/ 619065 h 981390"/>
                <a:gd name="connsiteX98" fmla="*/ 824444 w 1132071"/>
                <a:gd name="connsiteY98" fmla="*/ 608199 h 981390"/>
                <a:gd name="connsiteX99" fmla="*/ 829879 w 1132071"/>
                <a:gd name="connsiteY99" fmla="*/ 602715 h 981390"/>
                <a:gd name="connsiteX100" fmla="*/ 835313 w 1132071"/>
                <a:gd name="connsiteY100" fmla="*/ 597282 h 981390"/>
                <a:gd name="connsiteX101" fmla="*/ 791732 w 1132071"/>
                <a:gd name="connsiteY101" fmla="*/ 639670 h 981390"/>
                <a:gd name="connsiteX102" fmla="*/ 801987 w 1132071"/>
                <a:gd name="connsiteY102" fmla="*/ 651151 h 981390"/>
                <a:gd name="connsiteX103" fmla="*/ 800141 w 1132071"/>
                <a:gd name="connsiteY103" fmla="*/ 652997 h 981390"/>
                <a:gd name="connsiteX104" fmla="*/ 794707 w 1132071"/>
                <a:gd name="connsiteY104" fmla="*/ 657814 h 981390"/>
                <a:gd name="connsiteX105" fmla="*/ 790451 w 1132071"/>
                <a:gd name="connsiteY105" fmla="*/ 661454 h 981390"/>
                <a:gd name="connsiteX106" fmla="*/ 780196 w 1132071"/>
                <a:gd name="connsiteY106" fmla="*/ 649973 h 981390"/>
                <a:gd name="connsiteX107" fmla="*/ 784401 w 1132071"/>
                <a:gd name="connsiteY107" fmla="*/ 646948 h 981390"/>
                <a:gd name="connsiteX108" fmla="*/ 789887 w 1132071"/>
                <a:gd name="connsiteY108" fmla="*/ 641464 h 981390"/>
                <a:gd name="connsiteX109" fmla="*/ 745588 w 1132071"/>
                <a:gd name="connsiteY109" fmla="*/ 679598 h 981390"/>
                <a:gd name="connsiteX110" fmla="*/ 755279 w 1132071"/>
                <a:gd name="connsiteY110" fmla="*/ 691745 h 981390"/>
                <a:gd name="connsiteX111" fmla="*/ 752869 w 1132071"/>
                <a:gd name="connsiteY111" fmla="*/ 693540 h 981390"/>
                <a:gd name="connsiteX112" fmla="*/ 746819 w 1132071"/>
                <a:gd name="connsiteY112" fmla="*/ 698973 h 981390"/>
                <a:gd name="connsiteX113" fmla="*/ 743179 w 1132071"/>
                <a:gd name="connsiteY113" fmla="*/ 701433 h 981390"/>
                <a:gd name="connsiteX114" fmla="*/ 733488 w 1132071"/>
                <a:gd name="connsiteY114" fmla="*/ 689285 h 981390"/>
                <a:gd name="connsiteX115" fmla="*/ 737128 w 1132071"/>
                <a:gd name="connsiteY115" fmla="*/ 686876 h 981390"/>
                <a:gd name="connsiteX116" fmla="*/ 743179 w 1132071"/>
                <a:gd name="connsiteY116" fmla="*/ 682058 h 981390"/>
                <a:gd name="connsiteX117" fmla="*/ 697188 w 1132071"/>
                <a:gd name="connsiteY117" fmla="*/ 717169 h 981390"/>
                <a:gd name="connsiteX118" fmla="*/ 706264 w 1132071"/>
                <a:gd name="connsiteY118" fmla="*/ 729880 h 981390"/>
                <a:gd name="connsiteX119" fmla="*/ 703802 w 1132071"/>
                <a:gd name="connsiteY119" fmla="*/ 731059 h 981390"/>
                <a:gd name="connsiteX120" fmla="*/ 697752 w 1132071"/>
                <a:gd name="connsiteY120" fmla="*/ 735928 h 981390"/>
                <a:gd name="connsiteX121" fmla="*/ 693548 w 1132071"/>
                <a:gd name="connsiteY121" fmla="*/ 738337 h 981390"/>
                <a:gd name="connsiteX122" fmla="*/ 685037 w 1132071"/>
                <a:gd name="connsiteY122" fmla="*/ 726240 h 981390"/>
                <a:gd name="connsiteX123" fmla="*/ 688677 w 1132071"/>
                <a:gd name="connsiteY123" fmla="*/ 723216 h 981390"/>
                <a:gd name="connsiteX124" fmla="*/ 694727 w 1132071"/>
                <a:gd name="connsiteY124" fmla="*/ 718963 h 981390"/>
                <a:gd name="connsiteX125" fmla="*/ 646891 w 1132071"/>
                <a:gd name="connsiteY125" fmla="*/ 751664 h 981390"/>
                <a:gd name="connsiteX126" fmla="*/ 655402 w 1132071"/>
                <a:gd name="connsiteY126" fmla="*/ 764990 h 981390"/>
                <a:gd name="connsiteX127" fmla="*/ 654172 w 1132071"/>
                <a:gd name="connsiteY127" fmla="*/ 765605 h 981390"/>
                <a:gd name="connsiteX128" fmla="*/ 648121 w 1132071"/>
                <a:gd name="connsiteY128" fmla="*/ 769193 h 981390"/>
                <a:gd name="connsiteX129" fmla="*/ 642072 w 1132071"/>
                <a:gd name="connsiteY129" fmla="*/ 772832 h 981390"/>
                <a:gd name="connsiteX130" fmla="*/ 634176 w 1132071"/>
                <a:gd name="connsiteY130" fmla="*/ 760121 h 981390"/>
                <a:gd name="connsiteX131" fmla="*/ 639611 w 1132071"/>
                <a:gd name="connsiteY131" fmla="*/ 756481 h 981390"/>
                <a:gd name="connsiteX132" fmla="*/ 645712 w 1132071"/>
                <a:gd name="connsiteY132" fmla="*/ 752279 h 981390"/>
                <a:gd name="connsiteX133" fmla="*/ 594799 w 1132071"/>
                <a:gd name="connsiteY133" fmla="*/ 783750 h 981390"/>
                <a:gd name="connsiteX134" fmla="*/ 602695 w 1132071"/>
                <a:gd name="connsiteY134" fmla="*/ 797076 h 981390"/>
                <a:gd name="connsiteX135" fmla="*/ 597876 w 1132071"/>
                <a:gd name="connsiteY135" fmla="*/ 800100 h 981390"/>
                <a:gd name="connsiteX136" fmla="*/ 591210 w 1132071"/>
                <a:gd name="connsiteY136" fmla="*/ 803739 h 981390"/>
                <a:gd name="connsiteX137" fmla="*/ 588749 w 1132071"/>
                <a:gd name="connsiteY137" fmla="*/ 804918 h 981390"/>
                <a:gd name="connsiteX138" fmla="*/ 581520 w 1132071"/>
                <a:gd name="connsiteY138" fmla="*/ 791591 h 981390"/>
                <a:gd name="connsiteX139" fmla="*/ 583929 w 1132071"/>
                <a:gd name="connsiteY139" fmla="*/ 790413 h 981390"/>
                <a:gd name="connsiteX140" fmla="*/ 589980 w 1132071"/>
                <a:gd name="connsiteY140" fmla="*/ 786774 h 981390"/>
                <a:gd name="connsiteX141" fmla="*/ 540605 w 1132071"/>
                <a:gd name="connsiteY141" fmla="*/ 812914 h 981390"/>
                <a:gd name="connsiteX142" fmla="*/ 547886 w 1132071"/>
                <a:gd name="connsiteY142" fmla="*/ 826805 h 981390"/>
                <a:gd name="connsiteX143" fmla="*/ 546656 w 1132071"/>
                <a:gd name="connsiteY143" fmla="*/ 827420 h 981390"/>
                <a:gd name="connsiteX144" fmla="*/ 540605 w 1132071"/>
                <a:gd name="connsiteY144" fmla="*/ 830443 h 981390"/>
                <a:gd name="connsiteX145" fmla="*/ 533940 w 1132071"/>
                <a:gd name="connsiteY145" fmla="*/ 833467 h 981390"/>
                <a:gd name="connsiteX146" fmla="*/ 533940 w 1132071"/>
                <a:gd name="connsiteY146" fmla="*/ 834082 h 981390"/>
                <a:gd name="connsiteX147" fmla="*/ 527275 w 1132071"/>
                <a:gd name="connsiteY147" fmla="*/ 820192 h 981390"/>
                <a:gd name="connsiteX148" fmla="*/ 527275 w 1132071"/>
                <a:gd name="connsiteY148" fmla="*/ 820192 h 981390"/>
                <a:gd name="connsiteX149" fmla="*/ 533376 w 1132071"/>
                <a:gd name="connsiteY149" fmla="*/ 817168 h 981390"/>
                <a:gd name="connsiteX150" fmla="*/ 539990 w 1132071"/>
                <a:gd name="connsiteY150" fmla="*/ 813529 h 981390"/>
                <a:gd name="connsiteX151" fmla="*/ 486104 w 1132071"/>
                <a:gd name="connsiteY151" fmla="*/ 840131 h 981390"/>
                <a:gd name="connsiteX152" fmla="*/ 492154 w 1132071"/>
                <a:gd name="connsiteY152" fmla="*/ 854072 h 981390"/>
                <a:gd name="connsiteX153" fmla="*/ 490359 w 1132071"/>
                <a:gd name="connsiteY153" fmla="*/ 854687 h 981390"/>
                <a:gd name="connsiteX154" fmla="*/ 484310 w 1132071"/>
                <a:gd name="connsiteY154" fmla="*/ 857711 h 981390"/>
                <a:gd name="connsiteX155" fmla="*/ 478259 w 1132071"/>
                <a:gd name="connsiteY155" fmla="*/ 860121 h 981390"/>
                <a:gd name="connsiteX156" fmla="*/ 472210 w 1132071"/>
                <a:gd name="connsiteY156" fmla="*/ 846179 h 981390"/>
                <a:gd name="connsiteX157" fmla="*/ 477644 w 1132071"/>
                <a:gd name="connsiteY157" fmla="*/ 843770 h 981390"/>
                <a:gd name="connsiteX158" fmla="*/ 483694 w 1132071"/>
                <a:gd name="connsiteY158" fmla="*/ 840746 h 981390"/>
                <a:gd name="connsiteX159" fmla="*/ 429705 w 1132071"/>
                <a:gd name="connsiteY159" fmla="*/ 863760 h 981390"/>
                <a:gd name="connsiteX160" fmla="*/ 435140 w 1132071"/>
                <a:gd name="connsiteY160" fmla="*/ 878265 h 981390"/>
                <a:gd name="connsiteX161" fmla="*/ 434525 w 1132071"/>
                <a:gd name="connsiteY161" fmla="*/ 878880 h 981390"/>
                <a:gd name="connsiteX162" fmla="*/ 428475 w 1132071"/>
                <a:gd name="connsiteY162" fmla="*/ 881289 h 981390"/>
                <a:gd name="connsiteX163" fmla="*/ 422425 w 1132071"/>
                <a:gd name="connsiteY163" fmla="*/ 883749 h 981390"/>
                <a:gd name="connsiteX164" fmla="*/ 421245 w 1132071"/>
                <a:gd name="connsiteY164" fmla="*/ 883749 h 981390"/>
                <a:gd name="connsiteX165" fmla="*/ 415144 w 1132071"/>
                <a:gd name="connsiteY165" fmla="*/ 869807 h 981390"/>
                <a:gd name="connsiteX166" fmla="*/ 416375 w 1132071"/>
                <a:gd name="connsiteY166" fmla="*/ 869192 h 981390"/>
                <a:gd name="connsiteX167" fmla="*/ 422425 w 1132071"/>
                <a:gd name="connsiteY167" fmla="*/ 866783 h 981390"/>
                <a:gd name="connsiteX168" fmla="*/ 428475 w 1132071"/>
                <a:gd name="connsiteY168" fmla="*/ 864375 h 981390"/>
                <a:gd name="connsiteX169" fmla="*/ 372179 w 1132071"/>
                <a:gd name="connsiteY169" fmla="*/ 885543 h 981390"/>
                <a:gd name="connsiteX170" fmla="*/ 377614 w 1132071"/>
                <a:gd name="connsiteY170" fmla="*/ 900100 h 981390"/>
                <a:gd name="connsiteX171" fmla="*/ 373973 w 1132071"/>
                <a:gd name="connsiteY171" fmla="*/ 901278 h 981390"/>
                <a:gd name="connsiteX172" fmla="*/ 367923 w 1132071"/>
                <a:gd name="connsiteY172" fmla="*/ 903688 h 981390"/>
                <a:gd name="connsiteX173" fmla="*/ 363104 w 1132071"/>
                <a:gd name="connsiteY173" fmla="*/ 905533 h 981390"/>
                <a:gd name="connsiteX174" fmla="*/ 358233 w 1132071"/>
                <a:gd name="connsiteY174" fmla="*/ 890976 h 981390"/>
                <a:gd name="connsiteX175" fmla="*/ 363104 w 1132071"/>
                <a:gd name="connsiteY175" fmla="*/ 889182 h 981390"/>
                <a:gd name="connsiteX176" fmla="*/ 369154 w 1132071"/>
                <a:gd name="connsiteY176" fmla="*/ 886773 h 981390"/>
                <a:gd name="connsiteX177" fmla="*/ 314652 w 1132071"/>
                <a:gd name="connsiteY177" fmla="*/ 904918 h 981390"/>
                <a:gd name="connsiteX178" fmla="*/ 318857 w 1132071"/>
                <a:gd name="connsiteY178" fmla="*/ 919474 h 981390"/>
                <a:gd name="connsiteX179" fmla="*/ 315832 w 1132071"/>
                <a:gd name="connsiteY179" fmla="*/ 920653 h 981390"/>
                <a:gd name="connsiteX180" fmla="*/ 309782 w 1132071"/>
                <a:gd name="connsiteY180" fmla="*/ 922498 h 981390"/>
                <a:gd name="connsiteX181" fmla="*/ 304347 w 1132071"/>
                <a:gd name="connsiteY181" fmla="*/ 924292 h 981390"/>
                <a:gd name="connsiteX182" fmla="*/ 304347 w 1132071"/>
                <a:gd name="connsiteY182" fmla="*/ 924292 h 981390"/>
                <a:gd name="connsiteX183" fmla="*/ 299220 w 1132071"/>
                <a:gd name="connsiteY183" fmla="*/ 909172 h 981390"/>
                <a:gd name="connsiteX184" fmla="*/ 299835 w 1132071"/>
                <a:gd name="connsiteY184" fmla="*/ 909172 h 981390"/>
                <a:gd name="connsiteX185" fmla="*/ 305321 w 1132071"/>
                <a:gd name="connsiteY185" fmla="*/ 907942 h 981390"/>
                <a:gd name="connsiteX186" fmla="*/ 310756 w 1132071"/>
                <a:gd name="connsiteY186" fmla="*/ 906148 h 981390"/>
                <a:gd name="connsiteX187" fmla="*/ 255280 w 1132071"/>
                <a:gd name="connsiteY187" fmla="*/ 921883 h 981390"/>
                <a:gd name="connsiteX188" fmla="*/ 259536 w 1132071"/>
                <a:gd name="connsiteY188" fmla="*/ 937260 h 981390"/>
                <a:gd name="connsiteX189" fmla="*/ 254409 w 1132071"/>
                <a:gd name="connsiteY189" fmla="*/ 938490 h 981390"/>
                <a:gd name="connsiteX190" fmla="*/ 249589 w 1132071"/>
                <a:gd name="connsiteY190" fmla="*/ 939669 h 981390"/>
                <a:gd name="connsiteX191" fmla="*/ 244154 w 1132071"/>
                <a:gd name="connsiteY191" fmla="*/ 940899 h 981390"/>
                <a:gd name="connsiteX192" fmla="*/ 240514 w 1132071"/>
                <a:gd name="connsiteY192" fmla="*/ 925522 h 981390"/>
                <a:gd name="connsiteX193" fmla="*/ 245333 w 1132071"/>
                <a:gd name="connsiteY193" fmla="*/ 924292 h 981390"/>
                <a:gd name="connsiteX194" fmla="*/ 250819 w 1132071"/>
                <a:gd name="connsiteY194" fmla="*/ 923062 h 981390"/>
                <a:gd name="connsiteX195" fmla="*/ 195959 w 1132071"/>
                <a:gd name="connsiteY195" fmla="*/ 936388 h 981390"/>
                <a:gd name="connsiteX196" fmla="*/ 199599 w 1132071"/>
                <a:gd name="connsiteY196" fmla="*/ 951765 h 981390"/>
                <a:gd name="connsiteX197" fmla="*/ 198369 w 1132071"/>
                <a:gd name="connsiteY197" fmla="*/ 951765 h 981390"/>
                <a:gd name="connsiteX198" fmla="*/ 193549 w 1132071"/>
                <a:gd name="connsiteY198" fmla="*/ 952944 h 981390"/>
                <a:gd name="connsiteX199" fmla="*/ 188422 w 1132071"/>
                <a:gd name="connsiteY199" fmla="*/ 954175 h 981390"/>
                <a:gd name="connsiteX200" fmla="*/ 184167 w 1132071"/>
                <a:gd name="connsiteY200" fmla="*/ 954790 h 981390"/>
                <a:gd name="connsiteX201" fmla="*/ 181142 w 1132071"/>
                <a:gd name="connsiteY201" fmla="*/ 939413 h 981390"/>
                <a:gd name="connsiteX202" fmla="*/ 185397 w 1132071"/>
                <a:gd name="connsiteY202" fmla="*/ 938849 h 981390"/>
                <a:gd name="connsiteX203" fmla="*/ 190268 w 1132071"/>
                <a:gd name="connsiteY203" fmla="*/ 937619 h 981390"/>
                <a:gd name="connsiteX204" fmla="*/ 195088 w 1132071"/>
                <a:gd name="connsiteY204" fmla="*/ 936388 h 981390"/>
                <a:gd name="connsiteX205" fmla="*/ 136023 w 1132071"/>
                <a:gd name="connsiteY205" fmla="*/ 948537 h 981390"/>
                <a:gd name="connsiteX206" fmla="*/ 139048 w 1132071"/>
                <a:gd name="connsiteY206" fmla="*/ 963913 h 981390"/>
                <a:gd name="connsiteX207" fmla="*/ 138433 w 1132071"/>
                <a:gd name="connsiteY207" fmla="*/ 963913 h 981390"/>
                <a:gd name="connsiteX208" fmla="*/ 134177 w 1132071"/>
                <a:gd name="connsiteY208" fmla="*/ 964528 h 981390"/>
                <a:gd name="connsiteX209" fmla="*/ 130537 w 1132071"/>
                <a:gd name="connsiteY209" fmla="*/ 965092 h 981390"/>
                <a:gd name="connsiteX210" fmla="*/ 126333 w 1132071"/>
                <a:gd name="connsiteY210" fmla="*/ 966322 h 981390"/>
                <a:gd name="connsiteX211" fmla="*/ 123872 w 1132071"/>
                <a:gd name="connsiteY211" fmla="*/ 966322 h 981390"/>
                <a:gd name="connsiteX212" fmla="*/ 120847 w 1132071"/>
                <a:gd name="connsiteY212" fmla="*/ 950945 h 981390"/>
                <a:gd name="connsiteX213" fmla="*/ 123256 w 1132071"/>
                <a:gd name="connsiteY213" fmla="*/ 950945 h 981390"/>
                <a:gd name="connsiteX214" fmla="*/ 127512 w 1132071"/>
                <a:gd name="connsiteY214" fmla="*/ 949715 h 981390"/>
                <a:gd name="connsiteX215" fmla="*/ 131768 w 1132071"/>
                <a:gd name="connsiteY215" fmla="*/ 949100 h 981390"/>
                <a:gd name="connsiteX216" fmla="*/ 136023 w 1132071"/>
                <a:gd name="connsiteY216" fmla="*/ 948537 h 981390"/>
                <a:gd name="connsiteX217" fmla="*/ 75420 w 1132071"/>
                <a:gd name="connsiteY217" fmla="*/ 958172 h 981390"/>
                <a:gd name="connsiteX218" fmla="*/ 77881 w 1132071"/>
                <a:gd name="connsiteY218" fmla="*/ 973549 h 981390"/>
                <a:gd name="connsiteX219" fmla="*/ 77266 w 1132071"/>
                <a:gd name="connsiteY219" fmla="*/ 973549 h 981390"/>
                <a:gd name="connsiteX220" fmla="*/ 74241 w 1132071"/>
                <a:gd name="connsiteY220" fmla="*/ 974164 h 981390"/>
                <a:gd name="connsiteX221" fmla="*/ 70601 w 1132071"/>
                <a:gd name="connsiteY221" fmla="*/ 974164 h 981390"/>
                <a:gd name="connsiteX222" fmla="*/ 67576 w 1132071"/>
                <a:gd name="connsiteY222" fmla="*/ 974728 h 981390"/>
                <a:gd name="connsiteX223" fmla="*/ 64551 w 1132071"/>
                <a:gd name="connsiteY223" fmla="*/ 975343 h 981390"/>
                <a:gd name="connsiteX224" fmla="*/ 62705 w 1132071"/>
                <a:gd name="connsiteY224" fmla="*/ 975343 h 981390"/>
                <a:gd name="connsiteX225" fmla="*/ 60295 w 1132071"/>
                <a:gd name="connsiteY225" fmla="*/ 959966 h 981390"/>
                <a:gd name="connsiteX226" fmla="*/ 62705 w 1132071"/>
                <a:gd name="connsiteY226" fmla="*/ 959966 h 981390"/>
                <a:gd name="connsiteX227" fmla="*/ 65730 w 1132071"/>
                <a:gd name="connsiteY227" fmla="*/ 959351 h 981390"/>
                <a:gd name="connsiteX228" fmla="*/ 68755 w 1132071"/>
                <a:gd name="connsiteY228" fmla="*/ 958736 h 981390"/>
                <a:gd name="connsiteX229" fmla="*/ 71831 w 1132071"/>
                <a:gd name="connsiteY229" fmla="*/ 958736 h 981390"/>
                <a:gd name="connsiteX230" fmla="*/ 75420 w 1132071"/>
                <a:gd name="connsiteY230" fmla="*/ 958121 h 981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</a:cxnLst>
              <a:rect l="l" t="t" r="r" b="b"/>
              <a:pathLst>
                <a:path w="1132071" h="981390">
                  <a:moveTo>
                    <a:pt x="15125" y="964835"/>
                  </a:moveTo>
                  <a:lnTo>
                    <a:pt x="16356" y="980212"/>
                  </a:lnTo>
                  <a:lnTo>
                    <a:pt x="13946" y="980212"/>
                  </a:lnTo>
                  <a:lnTo>
                    <a:pt x="12100" y="980776"/>
                  </a:lnTo>
                  <a:lnTo>
                    <a:pt x="4871" y="980776"/>
                  </a:lnTo>
                  <a:lnTo>
                    <a:pt x="3640" y="981391"/>
                  </a:lnTo>
                  <a:lnTo>
                    <a:pt x="615" y="981391"/>
                  </a:lnTo>
                  <a:lnTo>
                    <a:pt x="0" y="965656"/>
                  </a:lnTo>
                  <a:lnTo>
                    <a:pt x="8460" y="965656"/>
                  </a:lnTo>
                  <a:lnTo>
                    <a:pt x="9690" y="965041"/>
                  </a:lnTo>
                  <a:lnTo>
                    <a:pt x="15125" y="965041"/>
                  </a:lnTo>
                  <a:close/>
                  <a:moveTo>
                    <a:pt x="1116691" y="0"/>
                  </a:moveTo>
                  <a:lnTo>
                    <a:pt x="1132072" y="2409"/>
                  </a:lnTo>
                  <a:lnTo>
                    <a:pt x="1130841" y="11481"/>
                  </a:lnTo>
                  <a:lnTo>
                    <a:pt x="1129662" y="17529"/>
                  </a:lnTo>
                  <a:lnTo>
                    <a:pt x="1114281" y="15120"/>
                  </a:lnTo>
                  <a:lnTo>
                    <a:pt x="1115511" y="9072"/>
                  </a:lnTo>
                  <a:close/>
                  <a:moveTo>
                    <a:pt x="1106436" y="60533"/>
                  </a:moveTo>
                  <a:lnTo>
                    <a:pt x="1121818" y="63557"/>
                  </a:lnTo>
                  <a:lnTo>
                    <a:pt x="1121818" y="65351"/>
                  </a:lnTo>
                  <a:lnTo>
                    <a:pt x="1119408" y="75602"/>
                  </a:lnTo>
                  <a:lnTo>
                    <a:pt x="1118793" y="78626"/>
                  </a:lnTo>
                  <a:lnTo>
                    <a:pt x="1103411" y="74987"/>
                  </a:lnTo>
                  <a:lnTo>
                    <a:pt x="1104027" y="72578"/>
                  </a:lnTo>
                  <a:lnTo>
                    <a:pt x="1106436" y="62327"/>
                  </a:lnTo>
                  <a:close/>
                  <a:moveTo>
                    <a:pt x="1093721" y="119836"/>
                  </a:moveTo>
                  <a:lnTo>
                    <a:pt x="1108231" y="123475"/>
                  </a:lnTo>
                  <a:lnTo>
                    <a:pt x="1107615" y="127114"/>
                  </a:lnTo>
                  <a:lnTo>
                    <a:pt x="1105206" y="137365"/>
                  </a:lnTo>
                  <a:lnTo>
                    <a:pt x="1104591" y="138544"/>
                  </a:lnTo>
                  <a:lnTo>
                    <a:pt x="1090081" y="134905"/>
                  </a:lnTo>
                  <a:lnTo>
                    <a:pt x="1090081" y="133726"/>
                  </a:lnTo>
                  <a:lnTo>
                    <a:pt x="1092491" y="123475"/>
                  </a:lnTo>
                  <a:close/>
                  <a:moveTo>
                    <a:pt x="1077365" y="179190"/>
                  </a:moveTo>
                  <a:lnTo>
                    <a:pt x="1092747" y="183393"/>
                  </a:lnTo>
                  <a:lnTo>
                    <a:pt x="1091567" y="186417"/>
                  </a:lnTo>
                  <a:lnTo>
                    <a:pt x="1088491" y="196104"/>
                  </a:lnTo>
                  <a:lnTo>
                    <a:pt x="1087927" y="197949"/>
                  </a:lnTo>
                  <a:lnTo>
                    <a:pt x="1073366" y="193695"/>
                  </a:lnTo>
                  <a:lnTo>
                    <a:pt x="1073982" y="191286"/>
                  </a:lnTo>
                  <a:lnTo>
                    <a:pt x="1077007" y="182214"/>
                  </a:lnTo>
                  <a:close/>
                  <a:moveTo>
                    <a:pt x="1058600" y="236699"/>
                  </a:moveTo>
                  <a:lnTo>
                    <a:pt x="1072495" y="242131"/>
                  </a:lnTo>
                  <a:lnTo>
                    <a:pt x="1072495" y="242746"/>
                  </a:lnTo>
                  <a:lnTo>
                    <a:pt x="1068855" y="252434"/>
                  </a:lnTo>
                  <a:lnTo>
                    <a:pt x="1067675" y="256688"/>
                  </a:lnTo>
                  <a:lnTo>
                    <a:pt x="1053319" y="251152"/>
                  </a:lnTo>
                  <a:lnTo>
                    <a:pt x="1055165" y="246950"/>
                  </a:lnTo>
                  <a:lnTo>
                    <a:pt x="1058190" y="237826"/>
                  </a:lnTo>
                  <a:close/>
                  <a:moveTo>
                    <a:pt x="1036195" y="293592"/>
                  </a:moveTo>
                  <a:lnTo>
                    <a:pt x="1050089" y="299640"/>
                  </a:lnTo>
                  <a:lnTo>
                    <a:pt x="1047679" y="305689"/>
                  </a:lnTo>
                  <a:lnTo>
                    <a:pt x="1044039" y="314197"/>
                  </a:lnTo>
                  <a:lnTo>
                    <a:pt x="1030144" y="307534"/>
                  </a:lnTo>
                  <a:lnTo>
                    <a:pt x="1033734" y="299640"/>
                  </a:lnTo>
                  <a:close/>
                  <a:moveTo>
                    <a:pt x="1010148" y="349307"/>
                  </a:moveTo>
                  <a:lnTo>
                    <a:pt x="1024043" y="355970"/>
                  </a:lnTo>
                  <a:lnTo>
                    <a:pt x="1024043" y="355970"/>
                  </a:lnTo>
                  <a:lnTo>
                    <a:pt x="1019839" y="364427"/>
                  </a:lnTo>
                  <a:lnTo>
                    <a:pt x="1017429" y="369861"/>
                  </a:lnTo>
                  <a:lnTo>
                    <a:pt x="1003484" y="362582"/>
                  </a:lnTo>
                  <a:lnTo>
                    <a:pt x="1006508" y="357149"/>
                  </a:lnTo>
                  <a:lnTo>
                    <a:pt x="1010148" y="349307"/>
                  </a:lnTo>
                  <a:close/>
                  <a:moveTo>
                    <a:pt x="981693" y="403177"/>
                  </a:moveTo>
                  <a:lnTo>
                    <a:pt x="995024" y="410455"/>
                  </a:lnTo>
                  <a:lnTo>
                    <a:pt x="994408" y="412249"/>
                  </a:lnTo>
                  <a:lnTo>
                    <a:pt x="989281" y="419527"/>
                  </a:lnTo>
                  <a:lnTo>
                    <a:pt x="986872" y="423730"/>
                  </a:lnTo>
                  <a:lnTo>
                    <a:pt x="973541" y="415888"/>
                  </a:lnTo>
                  <a:lnTo>
                    <a:pt x="975951" y="411634"/>
                  </a:lnTo>
                  <a:lnTo>
                    <a:pt x="981078" y="404356"/>
                  </a:lnTo>
                  <a:close/>
                  <a:moveTo>
                    <a:pt x="949597" y="454432"/>
                  </a:moveTo>
                  <a:lnTo>
                    <a:pt x="962312" y="462890"/>
                  </a:lnTo>
                  <a:lnTo>
                    <a:pt x="961697" y="464120"/>
                  </a:lnTo>
                  <a:lnTo>
                    <a:pt x="956827" y="471346"/>
                  </a:lnTo>
                  <a:lnTo>
                    <a:pt x="953801" y="476472"/>
                  </a:lnTo>
                  <a:lnTo>
                    <a:pt x="941086" y="467400"/>
                  </a:lnTo>
                  <a:lnTo>
                    <a:pt x="944111" y="463146"/>
                  </a:lnTo>
                  <a:lnTo>
                    <a:pt x="949238" y="455867"/>
                  </a:lnTo>
                  <a:close/>
                  <a:moveTo>
                    <a:pt x="914476" y="504663"/>
                  </a:moveTo>
                  <a:lnTo>
                    <a:pt x="926576" y="513735"/>
                  </a:lnTo>
                  <a:lnTo>
                    <a:pt x="921449" y="519783"/>
                  </a:lnTo>
                  <a:lnTo>
                    <a:pt x="917245" y="525831"/>
                  </a:lnTo>
                  <a:lnTo>
                    <a:pt x="905145" y="516759"/>
                  </a:lnTo>
                  <a:lnTo>
                    <a:pt x="909349" y="510711"/>
                  </a:lnTo>
                  <a:close/>
                  <a:moveTo>
                    <a:pt x="876330" y="551869"/>
                  </a:moveTo>
                  <a:lnTo>
                    <a:pt x="887815" y="562120"/>
                  </a:lnTo>
                  <a:lnTo>
                    <a:pt x="884790" y="565759"/>
                  </a:lnTo>
                  <a:lnTo>
                    <a:pt x="879355" y="571808"/>
                  </a:lnTo>
                  <a:lnTo>
                    <a:pt x="877509" y="573602"/>
                  </a:lnTo>
                  <a:lnTo>
                    <a:pt x="866025" y="563351"/>
                  </a:lnTo>
                  <a:lnTo>
                    <a:pt x="867819" y="561505"/>
                  </a:lnTo>
                  <a:lnTo>
                    <a:pt x="873305" y="555457"/>
                  </a:lnTo>
                  <a:close/>
                  <a:moveTo>
                    <a:pt x="835313" y="597282"/>
                  </a:moveTo>
                  <a:lnTo>
                    <a:pt x="846234" y="608199"/>
                  </a:lnTo>
                  <a:lnTo>
                    <a:pt x="846234" y="608199"/>
                  </a:lnTo>
                  <a:lnTo>
                    <a:pt x="840800" y="613632"/>
                  </a:lnTo>
                  <a:lnTo>
                    <a:pt x="835313" y="619065"/>
                  </a:lnTo>
                  <a:lnTo>
                    <a:pt x="824444" y="608199"/>
                  </a:lnTo>
                  <a:lnTo>
                    <a:pt x="829879" y="602715"/>
                  </a:lnTo>
                  <a:lnTo>
                    <a:pt x="835313" y="597282"/>
                  </a:lnTo>
                  <a:close/>
                  <a:moveTo>
                    <a:pt x="791732" y="639670"/>
                  </a:moveTo>
                  <a:lnTo>
                    <a:pt x="801987" y="651151"/>
                  </a:lnTo>
                  <a:lnTo>
                    <a:pt x="800141" y="652997"/>
                  </a:lnTo>
                  <a:lnTo>
                    <a:pt x="794707" y="657814"/>
                  </a:lnTo>
                  <a:lnTo>
                    <a:pt x="790451" y="661454"/>
                  </a:lnTo>
                  <a:lnTo>
                    <a:pt x="780196" y="649973"/>
                  </a:lnTo>
                  <a:lnTo>
                    <a:pt x="784401" y="646948"/>
                  </a:lnTo>
                  <a:lnTo>
                    <a:pt x="789887" y="641464"/>
                  </a:lnTo>
                  <a:close/>
                  <a:moveTo>
                    <a:pt x="745588" y="679598"/>
                  </a:moveTo>
                  <a:lnTo>
                    <a:pt x="755279" y="691745"/>
                  </a:lnTo>
                  <a:lnTo>
                    <a:pt x="752869" y="693540"/>
                  </a:lnTo>
                  <a:lnTo>
                    <a:pt x="746819" y="698973"/>
                  </a:lnTo>
                  <a:lnTo>
                    <a:pt x="743179" y="701433"/>
                  </a:lnTo>
                  <a:lnTo>
                    <a:pt x="733488" y="689285"/>
                  </a:lnTo>
                  <a:lnTo>
                    <a:pt x="737128" y="686876"/>
                  </a:lnTo>
                  <a:lnTo>
                    <a:pt x="743179" y="682058"/>
                  </a:lnTo>
                  <a:close/>
                  <a:moveTo>
                    <a:pt x="697188" y="717169"/>
                  </a:moveTo>
                  <a:lnTo>
                    <a:pt x="706264" y="729880"/>
                  </a:lnTo>
                  <a:lnTo>
                    <a:pt x="703802" y="731059"/>
                  </a:lnTo>
                  <a:lnTo>
                    <a:pt x="697752" y="735928"/>
                  </a:lnTo>
                  <a:lnTo>
                    <a:pt x="693548" y="738337"/>
                  </a:lnTo>
                  <a:lnTo>
                    <a:pt x="685037" y="726240"/>
                  </a:lnTo>
                  <a:lnTo>
                    <a:pt x="688677" y="723216"/>
                  </a:lnTo>
                  <a:lnTo>
                    <a:pt x="694727" y="718963"/>
                  </a:lnTo>
                  <a:close/>
                  <a:moveTo>
                    <a:pt x="646891" y="751664"/>
                  </a:moveTo>
                  <a:lnTo>
                    <a:pt x="655402" y="764990"/>
                  </a:lnTo>
                  <a:lnTo>
                    <a:pt x="654172" y="765605"/>
                  </a:lnTo>
                  <a:lnTo>
                    <a:pt x="648121" y="769193"/>
                  </a:lnTo>
                  <a:lnTo>
                    <a:pt x="642072" y="772832"/>
                  </a:lnTo>
                  <a:lnTo>
                    <a:pt x="634176" y="760121"/>
                  </a:lnTo>
                  <a:lnTo>
                    <a:pt x="639611" y="756481"/>
                  </a:lnTo>
                  <a:lnTo>
                    <a:pt x="645712" y="752279"/>
                  </a:lnTo>
                  <a:close/>
                  <a:moveTo>
                    <a:pt x="594799" y="783750"/>
                  </a:moveTo>
                  <a:lnTo>
                    <a:pt x="602695" y="797076"/>
                  </a:lnTo>
                  <a:lnTo>
                    <a:pt x="597876" y="800100"/>
                  </a:lnTo>
                  <a:lnTo>
                    <a:pt x="591210" y="803739"/>
                  </a:lnTo>
                  <a:lnTo>
                    <a:pt x="588749" y="804918"/>
                  </a:lnTo>
                  <a:lnTo>
                    <a:pt x="581520" y="791591"/>
                  </a:lnTo>
                  <a:lnTo>
                    <a:pt x="583929" y="790413"/>
                  </a:lnTo>
                  <a:lnTo>
                    <a:pt x="589980" y="786774"/>
                  </a:lnTo>
                  <a:close/>
                  <a:moveTo>
                    <a:pt x="540605" y="812914"/>
                  </a:moveTo>
                  <a:lnTo>
                    <a:pt x="547886" y="826805"/>
                  </a:lnTo>
                  <a:lnTo>
                    <a:pt x="546656" y="827420"/>
                  </a:lnTo>
                  <a:lnTo>
                    <a:pt x="540605" y="830443"/>
                  </a:lnTo>
                  <a:lnTo>
                    <a:pt x="533940" y="833467"/>
                  </a:lnTo>
                  <a:lnTo>
                    <a:pt x="533940" y="834082"/>
                  </a:lnTo>
                  <a:lnTo>
                    <a:pt x="527275" y="820192"/>
                  </a:lnTo>
                  <a:lnTo>
                    <a:pt x="527275" y="820192"/>
                  </a:lnTo>
                  <a:lnTo>
                    <a:pt x="533376" y="817168"/>
                  </a:lnTo>
                  <a:lnTo>
                    <a:pt x="539990" y="813529"/>
                  </a:lnTo>
                  <a:close/>
                  <a:moveTo>
                    <a:pt x="486104" y="840131"/>
                  </a:moveTo>
                  <a:lnTo>
                    <a:pt x="492154" y="854072"/>
                  </a:lnTo>
                  <a:lnTo>
                    <a:pt x="490359" y="854687"/>
                  </a:lnTo>
                  <a:lnTo>
                    <a:pt x="484310" y="857711"/>
                  </a:lnTo>
                  <a:lnTo>
                    <a:pt x="478259" y="860121"/>
                  </a:lnTo>
                  <a:lnTo>
                    <a:pt x="472210" y="846179"/>
                  </a:lnTo>
                  <a:lnTo>
                    <a:pt x="477644" y="843770"/>
                  </a:lnTo>
                  <a:lnTo>
                    <a:pt x="483694" y="840746"/>
                  </a:lnTo>
                  <a:close/>
                  <a:moveTo>
                    <a:pt x="429705" y="863760"/>
                  </a:moveTo>
                  <a:lnTo>
                    <a:pt x="435140" y="878265"/>
                  </a:lnTo>
                  <a:lnTo>
                    <a:pt x="434525" y="878880"/>
                  </a:lnTo>
                  <a:lnTo>
                    <a:pt x="428475" y="881289"/>
                  </a:lnTo>
                  <a:lnTo>
                    <a:pt x="422425" y="883749"/>
                  </a:lnTo>
                  <a:lnTo>
                    <a:pt x="421245" y="883749"/>
                  </a:lnTo>
                  <a:lnTo>
                    <a:pt x="415144" y="869807"/>
                  </a:lnTo>
                  <a:lnTo>
                    <a:pt x="416375" y="869192"/>
                  </a:lnTo>
                  <a:lnTo>
                    <a:pt x="422425" y="866783"/>
                  </a:lnTo>
                  <a:lnTo>
                    <a:pt x="428475" y="864375"/>
                  </a:lnTo>
                  <a:close/>
                  <a:moveTo>
                    <a:pt x="372179" y="885543"/>
                  </a:moveTo>
                  <a:lnTo>
                    <a:pt x="377614" y="900100"/>
                  </a:lnTo>
                  <a:lnTo>
                    <a:pt x="373973" y="901278"/>
                  </a:lnTo>
                  <a:lnTo>
                    <a:pt x="367923" y="903688"/>
                  </a:lnTo>
                  <a:lnTo>
                    <a:pt x="363104" y="905533"/>
                  </a:lnTo>
                  <a:lnTo>
                    <a:pt x="358233" y="890976"/>
                  </a:lnTo>
                  <a:lnTo>
                    <a:pt x="363104" y="889182"/>
                  </a:lnTo>
                  <a:lnTo>
                    <a:pt x="369154" y="886773"/>
                  </a:lnTo>
                  <a:close/>
                  <a:moveTo>
                    <a:pt x="314652" y="904918"/>
                  </a:moveTo>
                  <a:lnTo>
                    <a:pt x="318857" y="919474"/>
                  </a:lnTo>
                  <a:lnTo>
                    <a:pt x="315832" y="920653"/>
                  </a:lnTo>
                  <a:lnTo>
                    <a:pt x="309782" y="922498"/>
                  </a:lnTo>
                  <a:lnTo>
                    <a:pt x="304347" y="924292"/>
                  </a:lnTo>
                  <a:lnTo>
                    <a:pt x="304347" y="924292"/>
                  </a:lnTo>
                  <a:lnTo>
                    <a:pt x="299220" y="909172"/>
                  </a:lnTo>
                  <a:lnTo>
                    <a:pt x="299835" y="909172"/>
                  </a:lnTo>
                  <a:lnTo>
                    <a:pt x="305321" y="907942"/>
                  </a:lnTo>
                  <a:lnTo>
                    <a:pt x="310756" y="906148"/>
                  </a:lnTo>
                  <a:close/>
                  <a:moveTo>
                    <a:pt x="255280" y="921883"/>
                  </a:moveTo>
                  <a:lnTo>
                    <a:pt x="259536" y="937260"/>
                  </a:lnTo>
                  <a:lnTo>
                    <a:pt x="254409" y="938490"/>
                  </a:lnTo>
                  <a:lnTo>
                    <a:pt x="249589" y="939669"/>
                  </a:lnTo>
                  <a:lnTo>
                    <a:pt x="244154" y="940899"/>
                  </a:lnTo>
                  <a:lnTo>
                    <a:pt x="240514" y="925522"/>
                  </a:lnTo>
                  <a:lnTo>
                    <a:pt x="245333" y="924292"/>
                  </a:lnTo>
                  <a:lnTo>
                    <a:pt x="250819" y="923062"/>
                  </a:lnTo>
                  <a:close/>
                  <a:moveTo>
                    <a:pt x="195959" y="936388"/>
                  </a:moveTo>
                  <a:lnTo>
                    <a:pt x="199599" y="951765"/>
                  </a:lnTo>
                  <a:lnTo>
                    <a:pt x="198369" y="951765"/>
                  </a:lnTo>
                  <a:lnTo>
                    <a:pt x="193549" y="952944"/>
                  </a:lnTo>
                  <a:lnTo>
                    <a:pt x="188422" y="954175"/>
                  </a:lnTo>
                  <a:lnTo>
                    <a:pt x="184167" y="954790"/>
                  </a:lnTo>
                  <a:lnTo>
                    <a:pt x="181142" y="939413"/>
                  </a:lnTo>
                  <a:lnTo>
                    <a:pt x="185397" y="938849"/>
                  </a:lnTo>
                  <a:lnTo>
                    <a:pt x="190268" y="937619"/>
                  </a:lnTo>
                  <a:lnTo>
                    <a:pt x="195088" y="936388"/>
                  </a:lnTo>
                  <a:close/>
                  <a:moveTo>
                    <a:pt x="136023" y="948537"/>
                  </a:moveTo>
                  <a:lnTo>
                    <a:pt x="139048" y="963913"/>
                  </a:lnTo>
                  <a:lnTo>
                    <a:pt x="138433" y="963913"/>
                  </a:lnTo>
                  <a:lnTo>
                    <a:pt x="134177" y="964528"/>
                  </a:lnTo>
                  <a:lnTo>
                    <a:pt x="130537" y="965092"/>
                  </a:lnTo>
                  <a:lnTo>
                    <a:pt x="126333" y="966322"/>
                  </a:lnTo>
                  <a:lnTo>
                    <a:pt x="123872" y="966322"/>
                  </a:lnTo>
                  <a:lnTo>
                    <a:pt x="120847" y="950945"/>
                  </a:lnTo>
                  <a:lnTo>
                    <a:pt x="123256" y="950945"/>
                  </a:lnTo>
                  <a:lnTo>
                    <a:pt x="127512" y="949715"/>
                  </a:lnTo>
                  <a:lnTo>
                    <a:pt x="131768" y="949100"/>
                  </a:lnTo>
                  <a:lnTo>
                    <a:pt x="136023" y="948537"/>
                  </a:lnTo>
                  <a:close/>
                  <a:moveTo>
                    <a:pt x="75420" y="958172"/>
                  </a:moveTo>
                  <a:lnTo>
                    <a:pt x="77881" y="973549"/>
                  </a:lnTo>
                  <a:lnTo>
                    <a:pt x="77266" y="973549"/>
                  </a:lnTo>
                  <a:lnTo>
                    <a:pt x="74241" y="974164"/>
                  </a:lnTo>
                  <a:lnTo>
                    <a:pt x="70601" y="974164"/>
                  </a:lnTo>
                  <a:lnTo>
                    <a:pt x="67576" y="974728"/>
                  </a:lnTo>
                  <a:lnTo>
                    <a:pt x="64551" y="975343"/>
                  </a:lnTo>
                  <a:lnTo>
                    <a:pt x="62705" y="975343"/>
                  </a:lnTo>
                  <a:lnTo>
                    <a:pt x="60295" y="959966"/>
                  </a:lnTo>
                  <a:lnTo>
                    <a:pt x="62705" y="959966"/>
                  </a:lnTo>
                  <a:lnTo>
                    <a:pt x="65730" y="959351"/>
                  </a:lnTo>
                  <a:lnTo>
                    <a:pt x="68755" y="958736"/>
                  </a:lnTo>
                  <a:lnTo>
                    <a:pt x="71831" y="958736"/>
                  </a:lnTo>
                  <a:lnTo>
                    <a:pt x="75420" y="958121"/>
                  </a:lnTo>
                  <a:close/>
                </a:path>
              </a:pathLst>
            </a:custGeom>
            <a:solidFill>
              <a:srgbClr val="2A355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9" name="Freeform 308">
              <a:extLst>
                <a:ext uri="{FF2B5EF4-FFF2-40B4-BE49-F238E27FC236}">
                  <a16:creationId xmlns:a16="http://schemas.microsoft.com/office/drawing/2014/main" id="{3FE185AB-C1C7-6846-82DC-00BE4C58DEDA}"/>
                </a:ext>
              </a:extLst>
            </p:cNvPr>
            <p:cNvSpPr/>
            <p:nvPr/>
          </p:nvSpPr>
          <p:spPr>
            <a:xfrm>
              <a:off x="6857517" y="4883113"/>
              <a:ext cx="45100" cy="50268"/>
            </a:xfrm>
            <a:custGeom>
              <a:avLst/>
              <a:gdLst>
                <a:gd name="connsiteX0" fmla="*/ 0 w 84751"/>
                <a:gd name="connsiteY0" fmla="*/ 81753 h 94464"/>
                <a:gd name="connsiteX1" fmla="*/ 57527 w 84751"/>
                <a:gd name="connsiteY1" fmla="*/ 0 h 94464"/>
                <a:gd name="connsiteX2" fmla="*/ 84752 w 84751"/>
                <a:gd name="connsiteY2" fmla="*/ 94464 h 94464"/>
                <a:gd name="connsiteX3" fmla="*/ 0 w 84751"/>
                <a:gd name="connsiteY3" fmla="*/ 81753 h 9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51" h="94464">
                  <a:moveTo>
                    <a:pt x="0" y="81753"/>
                  </a:moveTo>
                  <a:lnTo>
                    <a:pt x="57527" y="0"/>
                  </a:lnTo>
                  <a:lnTo>
                    <a:pt x="84752" y="94464"/>
                  </a:lnTo>
                  <a:lnTo>
                    <a:pt x="0" y="81753"/>
                  </a:lnTo>
                  <a:close/>
                </a:path>
              </a:pathLst>
            </a:custGeom>
            <a:solidFill>
              <a:srgbClr val="2A355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cxnSp>
        <p:nvCxnSpPr>
          <p:cNvPr id="310" name="Elbow Connector 309">
            <a:extLst>
              <a:ext uri="{FF2B5EF4-FFF2-40B4-BE49-F238E27FC236}">
                <a16:creationId xmlns:a16="http://schemas.microsoft.com/office/drawing/2014/main" id="{083C2109-0B42-BC46-8A30-1ECF3C7AFF92}"/>
              </a:ext>
            </a:extLst>
          </p:cNvPr>
          <p:cNvCxnSpPr>
            <a:cxnSpLocks/>
          </p:cNvCxnSpPr>
          <p:nvPr/>
        </p:nvCxnSpPr>
        <p:spPr>
          <a:xfrm flipV="1">
            <a:off x="6949440" y="2490405"/>
            <a:ext cx="1723912" cy="1169738"/>
          </a:xfrm>
          <a:prstGeom prst="bentConnector3">
            <a:avLst>
              <a:gd name="adj1" fmla="val 35122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Elbow Connector 313">
            <a:extLst>
              <a:ext uri="{FF2B5EF4-FFF2-40B4-BE49-F238E27FC236}">
                <a16:creationId xmlns:a16="http://schemas.microsoft.com/office/drawing/2014/main" id="{E558BEE8-A90A-3B4F-977C-AC933359B858}"/>
              </a:ext>
            </a:extLst>
          </p:cNvPr>
          <p:cNvCxnSpPr>
            <a:cxnSpLocks/>
          </p:cNvCxnSpPr>
          <p:nvPr/>
        </p:nvCxnSpPr>
        <p:spPr>
          <a:xfrm flipV="1">
            <a:off x="6949440" y="4214047"/>
            <a:ext cx="1884262" cy="550647"/>
          </a:xfrm>
          <a:prstGeom prst="bentConnector3">
            <a:avLst>
              <a:gd name="adj1" fmla="val 28001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Elbow Connector 314">
            <a:extLst>
              <a:ext uri="{FF2B5EF4-FFF2-40B4-BE49-F238E27FC236}">
                <a16:creationId xmlns:a16="http://schemas.microsoft.com/office/drawing/2014/main" id="{272CE24E-F099-B44B-9DD2-5A4F3637EF88}"/>
              </a:ext>
            </a:extLst>
          </p:cNvPr>
          <p:cNvCxnSpPr>
            <a:cxnSpLocks/>
          </p:cNvCxnSpPr>
          <p:nvPr/>
        </p:nvCxnSpPr>
        <p:spPr>
          <a:xfrm>
            <a:off x="3491289" y="2645972"/>
            <a:ext cx="1507431" cy="363075"/>
          </a:xfrm>
          <a:prstGeom prst="bentConnector3">
            <a:avLst>
              <a:gd name="adj1" fmla="val 50000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" name="Group 316">
            <a:extLst>
              <a:ext uri="{FF2B5EF4-FFF2-40B4-BE49-F238E27FC236}">
                <a16:creationId xmlns:a16="http://schemas.microsoft.com/office/drawing/2014/main" id="{0697881B-62E8-4049-957F-3F328B07A9AF}"/>
              </a:ext>
            </a:extLst>
          </p:cNvPr>
          <p:cNvGrpSpPr/>
          <p:nvPr/>
        </p:nvGrpSpPr>
        <p:grpSpPr>
          <a:xfrm>
            <a:off x="7096037" y="2719375"/>
            <a:ext cx="1383387" cy="3295866"/>
            <a:chOff x="7096037" y="2563258"/>
            <a:chExt cx="1383387" cy="3295866"/>
          </a:xfrm>
        </p:grpSpPr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6C04D7D7-DAAD-F24B-A8D3-A0048721FA44}"/>
                </a:ext>
              </a:extLst>
            </p:cNvPr>
            <p:cNvSpPr/>
            <p:nvPr/>
          </p:nvSpPr>
          <p:spPr>
            <a:xfrm>
              <a:off x="7802756" y="2813998"/>
              <a:ext cx="225852" cy="357396"/>
            </a:xfrm>
            <a:custGeom>
              <a:avLst/>
              <a:gdLst>
                <a:gd name="connsiteX0" fmla="*/ 30758 w 424419"/>
                <a:gd name="connsiteY0" fmla="*/ 44695 h 671616"/>
                <a:gd name="connsiteX1" fmla="*/ 144581 w 424419"/>
                <a:gd name="connsiteY1" fmla="*/ 478779 h 671616"/>
                <a:gd name="connsiteX2" fmla="*/ 125201 w 424419"/>
                <a:gd name="connsiteY2" fmla="*/ 613274 h 671616"/>
                <a:gd name="connsiteX3" fmla="*/ 397707 w 424419"/>
                <a:gd name="connsiteY3" fmla="*/ 610249 h 671616"/>
                <a:gd name="connsiteX4" fmla="*/ 357767 w 424419"/>
                <a:gd name="connsiteY4" fmla="*/ 345668 h 671616"/>
                <a:gd name="connsiteX5" fmla="*/ 421959 w 424419"/>
                <a:gd name="connsiteY5" fmla="*/ 266376 h 671616"/>
                <a:gd name="connsiteX6" fmla="*/ 339925 w 424419"/>
                <a:gd name="connsiteY6" fmla="*/ 214300 h 671616"/>
                <a:gd name="connsiteX7" fmla="*/ 121304 w 424419"/>
                <a:gd name="connsiteY7" fmla="*/ 0 h 671616"/>
                <a:gd name="connsiteX8" fmla="*/ 30758 w 424419"/>
                <a:gd name="connsiteY8" fmla="*/ 44695 h 67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419" h="671616">
                  <a:moveTo>
                    <a:pt x="30758" y="44695"/>
                  </a:moveTo>
                  <a:cubicBezTo>
                    <a:pt x="30758" y="44695"/>
                    <a:pt x="-89165" y="398359"/>
                    <a:pt x="144581" y="478779"/>
                  </a:cubicBezTo>
                  <a:lnTo>
                    <a:pt x="125201" y="613274"/>
                  </a:lnTo>
                  <a:cubicBezTo>
                    <a:pt x="125201" y="613274"/>
                    <a:pt x="261480" y="746538"/>
                    <a:pt x="397707" y="610249"/>
                  </a:cubicBezTo>
                  <a:cubicBezTo>
                    <a:pt x="397707" y="610249"/>
                    <a:pt x="351102" y="422551"/>
                    <a:pt x="357767" y="345668"/>
                  </a:cubicBezTo>
                  <a:cubicBezTo>
                    <a:pt x="357767" y="345668"/>
                    <a:pt x="412269" y="309789"/>
                    <a:pt x="421959" y="266376"/>
                  </a:cubicBezTo>
                  <a:cubicBezTo>
                    <a:pt x="440109" y="185238"/>
                    <a:pt x="352281" y="187647"/>
                    <a:pt x="339925" y="214300"/>
                  </a:cubicBezTo>
                  <a:cubicBezTo>
                    <a:pt x="335105" y="224551"/>
                    <a:pt x="154015" y="138032"/>
                    <a:pt x="121304" y="0"/>
                  </a:cubicBezTo>
                  <a:cubicBezTo>
                    <a:pt x="121560" y="-102"/>
                    <a:pt x="84645" y="37417"/>
                    <a:pt x="30758" y="44695"/>
                  </a:cubicBezTo>
                  <a:close/>
                </a:path>
              </a:pathLst>
            </a:custGeom>
            <a:solidFill>
              <a:srgbClr val="FCE0E0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9" name="Freeform 198">
              <a:extLst>
                <a:ext uri="{FF2B5EF4-FFF2-40B4-BE49-F238E27FC236}">
                  <a16:creationId xmlns:a16="http://schemas.microsoft.com/office/drawing/2014/main" id="{650C9109-4A65-1643-94C6-851C0193D891}"/>
                </a:ext>
              </a:extLst>
            </p:cNvPr>
            <p:cNvSpPr/>
            <p:nvPr/>
          </p:nvSpPr>
          <p:spPr>
            <a:xfrm>
              <a:off x="7819124" y="2716376"/>
              <a:ext cx="536722" cy="635545"/>
            </a:xfrm>
            <a:custGeom>
              <a:avLst/>
              <a:gdLst>
                <a:gd name="connsiteX0" fmla="*/ 0 w 1008605"/>
                <a:gd name="connsiteY0" fmla="*/ 228144 h 1194311"/>
                <a:gd name="connsiteX1" fmla="*/ 618281 w 1008605"/>
                <a:gd name="connsiteY1" fmla="*/ 316508 h 1194311"/>
                <a:gd name="connsiteX2" fmla="*/ 932575 w 1008605"/>
                <a:gd name="connsiteY2" fmla="*/ 868019 h 1194311"/>
                <a:gd name="connsiteX3" fmla="*/ 954981 w 1008605"/>
                <a:gd name="connsiteY3" fmla="*/ 1194312 h 1194311"/>
                <a:gd name="connsiteX4" fmla="*/ 949854 w 1008605"/>
                <a:gd name="connsiteY4" fmla="*/ 1191288 h 1194311"/>
                <a:gd name="connsiteX5" fmla="*/ 857206 w 1008605"/>
                <a:gd name="connsiteY5" fmla="*/ 1011893 h 1194311"/>
                <a:gd name="connsiteX6" fmla="*/ 366693 w 1008605"/>
                <a:gd name="connsiteY6" fmla="*/ 793391 h 1194311"/>
                <a:gd name="connsiteX7" fmla="*/ 326752 w 1008605"/>
                <a:gd name="connsiteY7" fmla="*/ 528809 h 1194311"/>
                <a:gd name="connsiteX8" fmla="*/ 390944 w 1008605"/>
                <a:gd name="connsiteY8" fmla="*/ 449517 h 1194311"/>
                <a:gd name="connsiteX9" fmla="*/ 308910 w 1008605"/>
                <a:gd name="connsiteY9" fmla="*/ 397441 h 1194311"/>
                <a:gd name="connsiteX10" fmla="*/ 90289 w 1008605"/>
                <a:gd name="connsiteY10" fmla="*/ 183141 h 1194311"/>
                <a:gd name="connsiteX11" fmla="*/ 0 w 1008605"/>
                <a:gd name="connsiteY11" fmla="*/ 228144 h 119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8605" h="1194311">
                  <a:moveTo>
                    <a:pt x="0" y="228144"/>
                  </a:moveTo>
                  <a:cubicBezTo>
                    <a:pt x="88392" y="-139308"/>
                    <a:pt x="576495" y="-28544"/>
                    <a:pt x="618281" y="316508"/>
                  </a:cubicBezTo>
                  <a:cubicBezTo>
                    <a:pt x="648532" y="561100"/>
                    <a:pt x="684934" y="731679"/>
                    <a:pt x="932575" y="868019"/>
                  </a:cubicBezTo>
                  <a:cubicBezTo>
                    <a:pt x="1089414" y="954589"/>
                    <a:pt x="954981" y="1194312"/>
                    <a:pt x="954981" y="1194312"/>
                  </a:cubicBezTo>
                  <a:lnTo>
                    <a:pt x="949854" y="1191288"/>
                  </a:lnTo>
                  <a:cubicBezTo>
                    <a:pt x="923243" y="1119274"/>
                    <a:pt x="892327" y="1054487"/>
                    <a:pt x="857206" y="1011893"/>
                  </a:cubicBezTo>
                  <a:cubicBezTo>
                    <a:pt x="729027" y="858126"/>
                    <a:pt x="366693" y="793391"/>
                    <a:pt x="366693" y="793391"/>
                  </a:cubicBezTo>
                  <a:cubicBezTo>
                    <a:pt x="366693" y="793391"/>
                    <a:pt x="320087" y="605693"/>
                    <a:pt x="326752" y="528809"/>
                  </a:cubicBezTo>
                  <a:cubicBezTo>
                    <a:pt x="326752" y="528809"/>
                    <a:pt x="381254" y="492930"/>
                    <a:pt x="390944" y="449517"/>
                  </a:cubicBezTo>
                  <a:cubicBezTo>
                    <a:pt x="409095" y="368379"/>
                    <a:pt x="321267" y="370788"/>
                    <a:pt x="308910" y="397441"/>
                  </a:cubicBezTo>
                  <a:cubicBezTo>
                    <a:pt x="304090" y="407692"/>
                    <a:pt x="123000" y="321173"/>
                    <a:pt x="90289" y="183141"/>
                  </a:cubicBezTo>
                  <a:cubicBezTo>
                    <a:pt x="90801" y="183346"/>
                    <a:pt x="53886" y="220865"/>
                    <a:pt x="0" y="228144"/>
                  </a:cubicBezTo>
                  <a:close/>
                </a:path>
              </a:pathLst>
            </a:custGeom>
            <a:solidFill>
              <a:srgbClr val="16193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0" name="Freeform 199">
              <a:extLst>
                <a:ext uri="{FF2B5EF4-FFF2-40B4-BE49-F238E27FC236}">
                  <a16:creationId xmlns:a16="http://schemas.microsoft.com/office/drawing/2014/main" id="{0897F863-E451-6C47-A67B-E2F4AF4898AD}"/>
                </a:ext>
              </a:extLst>
            </p:cNvPr>
            <p:cNvSpPr/>
            <p:nvPr/>
          </p:nvSpPr>
          <p:spPr>
            <a:xfrm>
              <a:off x="7540039" y="3075268"/>
              <a:ext cx="836245" cy="841467"/>
            </a:xfrm>
            <a:custGeom>
              <a:avLst/>
              <a:gdLst>
                <a:gd name="connsiteX0" fmla="*/ 618897 w 1571467"/>
                <a:gd name="connsiteY0" fmla="*/ 122296 h 1581280"/>
                <a:gd name="connsiteX1" fmla="*/ 141714 w 1571467"/>
                <a:gd name="connsiteY1" fmla="*/ 0 h 1581280"/>
                <a:gd name="connsiteX2" fmla="*/ 0 w 1571467"/>
                <a:gd name="connsiteY2" fmla="*/ 233674 h 1581280"/>
                <a:gd name="connsiteX3" fmla="*/ 310089 w 1571467"/>
                <a:gd name="connsiteY3" fmla="*/ 456431 h 1581280"/>
                <a:gd name="connsiteX4" fmla="*/ 351106 w 1571467"/>
                <a:gd name="connsiteY4" fmla="*/ 593847 h 1581280"/>
                <a:gd name="connsiteX5" fmla="*/ 320805 w 1571467"/>
                <a:gd name="connsiteY5" fmla="*/ 741566 h 1581280"/>
                <a:gd name="connsiteX6" fmla="*/ 385356 w 1571467"/>
                <a:gd name="connsiteY6" fmla="*/ 909172 h 1581280"/>
                <a:gd name="connsiteX7" fmla="*/ 375665 w 1571467"/>
                <a:gd name="connsiteY7" fmla="*/ 1535720 h 1581280"/>
                <a:gd name="connsiteX8" fmla="*/ 1263429 w 1571467"/>
                <a:gd name="connsiteY8" fmla="*/ 1535720 h 1581280"/>
                <a:gd name="connsiteX9" fmla="*/ 1244049 w 1571467"/>
                <a:gd name="connsiteY9" fmla="*/ 760223 h 1581280"/>
                <a:gd name="connsiteX10" fmla="*/ 1313111 w 1571467"/>
                <a:gd name="connsiteY10" fmla="*/ 972114 h 1581280"/>
                <a:gd name="connsiteX11" fmla="*/ 1571468 w 1571467"/>
                <a:gd name="connsiteY11" fmla="*/ 880879 h 1581280"/>
                <a:gd name="connsiteX12" fmla="*/ 1381764 w 1571467"/>
                <a:gd name="connsiteY12" fmla="*/ 337569 h 1581280"/>
                <a:gd name="connsiteX13" fmla="*/ 891251 w 1571467"/>
                <a:gd name="connsiteY13" fmla="*/ 119067 h 1581280"/>
                <a:gd name="connsiteX14" fmla="*/ 618897 w 1571467"/>
                <a:gd name="connsiteY14" fmla="*/ 122296 h 158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71467" h="1581280">
                  <a:moveTo>
                    <a:pt x="618897" y="122296"/>
                  </a:moveTo>
                  <a:cubicBezTo>
                    <a:pt x="424066" y="93849"/>
                    <a:pt x="231952" y="35725"/>
                    <a:pt x="141714" y="0"/>
                  </a:cubicBezTo>
                  <a:cubicBezTo>
                    <a:pt x="141714" y="0"/>
                    <a:pt x="0" y="234853"/>
                    <a:pt x="0" y="233674"/>
                  </a:cubicBezTo>
                  <a:cubicBezTo>
                    <a:pt x="0" y="232495"/>
                    <a:pt x="290709" y="424960"/>
                    <a:pt x="310089" y="456431"/>
                  </a:cubicBezTo>
                  <a:cubicBezTo>
                    <a:pt x="335725" y="497436"/>
                    <a:pt x="357926" y="529675"/>
                    <a:pt x="351106" y="593847"/>
                  </a:cubicBezTo>
                  <a:cubicBezTo>
                    <a:pt x="344287" y="658019"/>
                    <a:pt x="323830" y="680418"/>
                    <a:pt x="320805" y="741566"/>
                  </a:cubicBezTo>
                  <a:cubicBezTo>
                    <a:pt x="317780" y="802714"/>
                    <a:pt x="385356" y="885543"/>
                    <a:pt x="385356" y="909172"/>
                  </a:cubicBezTo>
                  <a:cubicBezTo>
                    <a:pt x="385356" y="932801"/>
                    <a:pt x="452573" y="1186413"/>
                    <a:pt x="375665" y="1535720"/>
                  </a:cubicBezTo>
                  <a:cubicBezTo>
                    <a:pt x="375665" y="1535720"/>
                    <a:pt x="583981" y="1638232"/>
                    <a:pt x="1263429" y="1535720"/>
                  </a:cubicBezTo>
                  <a:cubicBezTo>
                    <a:pt x="1263429" y="1535720"/>
                    <a:pt x="1224668" y="1029623"/>
                    <a:pt x="1244049" y="760223"/>
                  </a:cubicBezTo>
                  <a:lnTo>
                    <a:pt x="1313111" y="972114"/>
                  </a:lnTo>
                  <a:lnTo>
                    <a:pt x="1571468" y="880879"/>
                  </a:lnTo>
                  <a:cubicBezTo>
                    <a:pt x="1545832" y="749511"/>
                    <a:pt x="1480051" y="455457"/>
                    <a:pt x="1381764" y="337569"/>
                  </a:cubicBezTo>
                  <a:cubicBezTo>
                    <a:pt x="1253585" y="183803"/>
                    <a:pt x="891251" y="119067"/>
                    <a:pt x="891251" y="119067"/>
                  </a:cubicBezTo>
                  <a:cubicBezTo>
                    <a:pt x="755176" y="255560"/>
                    <a:pt x="618897" y="122296"/>
                    <a:pt x="618897" y="122296"/>
                  </a:cubicBezTo>
                  <a:close/>
                </a:path>
              </a:pathLst>
            </a:custGeom>
            <a:solidFill>
              <a:srgbClr val="647BF4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1" name="Freeform 200">
              <a:extLst>
                <a:ext uri="{FF2B5EF4-FFF2-40B4-BE49-F238E27FC236}">
                  <a16:creationId xmlns:a16="http://schemas.microsoft.com/office/drawing/2014/main" id="{7E3256EB-A5AE-CA41-8AEA-277454AEC532}"/>
                </a:ext>
              </a:extLst>
            </p:cNvPr>
            <p:cNvSpPr/>
            <p:nvPr/>
          </p:nvSpPr>
          <p:spPr>
            <a:xfrm>
              <a:off x="7608685" y="3096706"/>
              <a:ext cx="51238" cy="51223"/>
            </a:xfrm>
            <a:custGeom>
              <a:avLst/>
              <a:gdLst>
                <a:gd name="connsiteX0" fmla="*/ 47836 w 96286"/>
                <a:gd name="connsiteY0" fmla="*/ 1 h 96258"/>
                <a:gd name="connsiteX1" fmla="*/ 96285 w 96286"/>
                <a:gd name="connsiteY1" fmla="*/ 47823 h 96258"/>
                <a:gd name="connsiteX2" fmla="*/ 48449 w 96286"/>
                <a:gd name="connsiteY2" fmla="*/ 96257 h 96258"/>
                <a:gd name="connsiteX3" fmla="*/ 0 w 96286"/>
                <a:gd name="connsiteY3" fmla="*/ 48438 h 96258"/>
                <a:gd name="connsiteX4" fmla="*/ 47836 w 96286"/>
                <a:gd name="connsiteY4" fmla="*/ 1 h 96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86" h="96258">
                  <a:moveTo>
                    <a:pt x="47836" y="1"/>
                  </a:moveTo>
                  <a:cubicBezTo>
                    <a:pt x="74424" y="-168"/>
                    <a:pt x="96116" y="21242"/>
                    <a:pt x="96285" y="47823"/>
                  </a:cubicBezTo>
                  <a:cubicBezTo>
                    <a:pt x="96455" y="74403"/>
                    <a:pt x="75038" y="96088"/>
                    <a:pt x="48449" y="96257"/>
                  </a:cubicBezTo>
                  <a:cubicBezTo>
                    <a:pt x="21862" y="96426"/>
                    <a:pt x="170" y="75017"/>
                    <a:pt x="0" y="48438"/>
                  </a:cubicBezTo>
                  <a:cubicBezTo>
                    <a:pt x="53" y="21948"/>
                    <a:pt x="21341" y="393"/>
                    <a:pt x="47836" y="1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2" name="Freeform 201">
              <a:extLst>
                <a:ext uri="{FF2B5EF4-FFF2-40B4-BE49-F238E27FC236}">
                  <a16:creationId xmlns:a16="http://schemas.microsoft.com/office/drawing/2014/main" id="{101CA5D7-A326-4643-B2C8-CD62C89D86D3}"/>
                </a:ext>
              </a:extLst>
            </p:cNvPr>
            <p:cNvSpPr/>
            <p:nvPr/>
          </p:nvSpPr>
          <p:spPr>
            <a:xfrm>
              <a:off x="7673455" y="3223072"/>
              <a:ext cx="51238" cy="51060"/>
            </a:xfrm>
            <a:custGeom>
              <a:avLst/>
              <a:gdLst>
                <a:gd name="connsiteX0" fmla="*/ 47837 w 96287"/>
                <a:gd name="connsiteY0" fmla="*/ 2 h 95952"/>
                <a:gd name="connsiteX1" fmla="*/ 96287 w 96287"/>
                <a:gd name="connsiteY1" fmla="*/ 47616 h 95952"/>
                <a:gd name="connsiteX2" fmla="*/ 96288 w 96287"/>
                <a:gd name="connsiteY2" fmla="*/ 47823 h 95952"/>
                <a:gd name="connsiteX3" fmla="*/ 48144 w 96287"/>
                <a:gd name="connsiteY3" fmla="*/ 95952 h 95952"/>
                <a:gd name="connsiteX4" fmla="*/ 0 w 96287"/>
                <a:gd name="connsiteY4" fmla="*/ 47823 h 95952"/>
                <a:gd name="connsiteX5" fmla="*/ 47836 w 96287"/>
                <a:gd name="connsiteY5" fmla="*/ 2 h 9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7" h="95952">
                  <a:moveTo>
                    <a:pt x="47837" y="2"/>
                  </a:moveTo>
                  <a:cubicBezTo>
                    <a:pt x="74368" y="-225"/>
                    <a:pt x="96060" y="21093"/>
                    <a:pt x="96287" y="47616"/>
                  </a:cubicBezTo>
                  <a:cubicBezTo>
                    <a:pt x="96287" y="47685"/>
                    <a:pt x="96288" y="47754"/>
                    <a:pt x="96288" y="47823"/>
                  </a:cubicBezTo>
                  <a:cubicBezTo>
                    <a:pt x="96288" y="74404"/>
                    <a:pt x="74733" y="95952"/>
                    <a:pt x="48144" y="95952"/>
                  </a:cubicBezTo>
                  <a:cubicBezTo>
                    <a:pt x="21555" y="95952"/>
                    <a:pt x="0" y="74404"/>
                    <a:pt x="0" y="47823"/>
                  </a:cubicBezTo>
                  <a:cubicBezTo>
                    <a:pt x="56" y="21436"/>
                    <a:pt x="21440" y="58"/>
                    <a:pt x="47836" y="2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3" name="Freeform 202">
              <a:extLst>
                <a:ext uri="{FF2B5EF4-FFF2-40B4-BE49-F238E27FC236}">
                  <a16:creationId xmlns:a16="http://schemas.microsoft.com/office/drawing/2014/main" id="{1002301D-BD7E-5A4C-A676-1D0A9A6A324A}"/>
                </a:ext>
              </a:extLst>
            </p:cNvPr>
            <p:cNvSpPr/>
            <p:nvPr/>
          </p:nvSpPr>
          <p:spPr>
            <a:xfrm>
              <a:off x="7803000" y="3153085"/>
              <a:ext cx="51238" cy="51223"/>
            </a:xfrm>
            <a:custGeom>
              <a:avLst/>
              <a:gdLst>
                <a:gd name="connsiteX0" fmla="*/ 48450 w 96287"/>
                <a:gd name="connsiteY0" fmla="*/ 155 h 96257"/>
                <a:gd name="connsiteX1" fmla="*/ 96286 w 96287"/>
                <a:gd name="connsiteY1" fmla="*/ 47822 h 96257"/>
                <a:gd name="connsiteX2" fmla="*/ 48450 w 96287"/>
                <a:gd name="connsiteY2" fmla="*/ 96257 h 96257"/>
                <a:gd name="connsiteX3" fmla="*/ 1 w 96287"/>
                <a:gd name="connsiteY3" fmla="*/ 48436 h 96257"/>
                <a:gd name="connsiteX4" fmla="*/ 47837 w 96287"/>
                <a:gd name="connsiteY4" fmla="*/ 1 h 96257"/>
                <a:gd name="connsiteX5" fmla="*/ 48450 w 96287"/>
                <a:gd name="connsiteY5" fmla="*/ 1 h 9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7" h="96257">
                  <a:moveTo>
                    <a:pt x="48450" y="155"/>
                  </a:moveTo>
                  <a:cubicBezTo>
                    <a:pt x="74786" y="211"/>
                    <a:pt x="96145" y="21495"/>
                    <a:pt x="96286" y="47822"/>
                  </a:cubicBezTo>
                  <a:cubicBezTo>
                    <a:pt x="96456" y="74403"/>
                    <a:pt x="75039" y="96088"/>
                    <a:pt x="48450" y="96257"/>
                  </a:cubicBezTo>
                  <a:cubicBezTo>
                    <a:pt x="21862" y="96426"/>
                    <a:pt x="170" y="75016"/>
                    <a:pt x="1" y="48436"/>
                  </a:cubicBezTo>
                  <a:cubicBezTo>
                    <a:pt x="-169" y="21855"/>
                    <a:pt x="21249" y="170"/>
                    <a:pt x="47837" y="1"/>
                  </a:cubicBezTo>
                  <a:cubicBezTo>
                    <a:pt x="48042" y="0"/>
                    <a:pt x="48246" y="0"/>
                    <a:pt x="48450" y="1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4" name="Freeform 203">
              <a:extLst>
                <a:ext uri="{FF2B5EF4-FFF2-40B4-BE49-F238E27FC236}">
                  <a16:creationId xmlns:a16="http://schemas.microsoft.com/office/drawing/2014/main" id="{2D166468-C26D-EB4A-BF75-7C2B980892EE}"/>
                </a:ext>
              </a:extLst>
            </p:cNvPr>
            <p:cNvSpPr/>
            <p:nvPr/>
          </p:nvSpPr>
          <p:spPr>
            <a:xfrm>
              <a:off x="7785920" y="3334001"/>
              <a:ext cx="51239" cy="51224"/>
            </a:xfrm>
            <a:custGeom>
              <a:avLst/>
              <a:gdLst>
                <a:gd name="connsiteX0" fmla="*/ 48451 w 96288"/>
                <a:gd name="connsiteY0" fmla="*/ 2 h 96259"/>
                <a:gd name="connsiteX1" fmla="*/ 96287 w 96288"/>
                <a:gd name="connsiteY1" fmla="*/ 47206 h 96259"/>
                <a:gd name="connsiteX2" fmla="*/ 96287 w 96288"/>
                <a:gd name="connsiteY2" fmla="*/ 47823 h 96259"/>
                <a:gd name="connsiteX3" fmla="*/ 48658 w 96288"/>
                <a:gd name="connsiteY3" fmla="*/ 96259 h 96259"/>
                <a:gd name="connsiteX4" fmla="*/ 48451 w 96288"/>
                <a:gd name="connsiteY4" fmla="*/ 96260 h 96259"/>
                <a:gd name="connsiteX5" fmla="*/ 0 w 96288"/>
                <a:gd name="connsiteY5" fmla="*/ 47823 h 96259"/>
                <a:gd name="connsiteX6" fmla="*/ 48244 w 96288"/>
                <a:gd name="connsiteY6" fmla="*/ 0 h 96259"/>
                <a:gd name="connsiteX7" fmla="*/ 48451 w 96288"/>
                <a:gd name="connsiteY7" fmla="*/ 2 h 9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8" h="96259">
                  <a:moveTo>
                    <a:pt x="48451" y="2"/>
                  </a:moveTo>
                  <a:cubicBezTo>
                    <a:pt x="74700" y="-168"/>
                    <a:pt x="96117" y="20966"/>
                    <a:pt x="96287" y="47206"/>
                  </a:cubicBezTo>
                  <a:cubicBezTo>
                    <a:pt x="96288" y="47412"/>
                    <a:pt x="96288" y="47618"/>
                    <a:pt x="96287" y="47823"/>
                  </a:cubicBezTo>
                  <a:cubicBezTo>
                    <a:pt x="96514" y="74347"/>
                    <a:pt x="75190" y="96032"/>
                    <a:pt x="48658" y="96259"/>
                  </a:cubicBezTo>
                  <a:cubicBezTo>
                    <a:pt x="48590" y="96259"/>
                    <a:pt x="48520" y="96260"/>
                    <a:pt x="48451" y="96260"/>
                  </a:cubicBezTo>
                  <a:cubicBezTo>
                    <a:pt x="21716" y="96204"/>
                    <a:pt x="56" y="74551"/>
                    <a:pt x="0" y="47823"/>
                  </a:cubicBezTo>
                  <a:cubicBezTo>
                    <a:pt x="112" y="21299"/>
                    <a:pt x="21712" y="-112"/>
                    <a:pt x="48244" y="0"/>
                  </a:cubicBezTo>
                  <a:cubicBezTo>
                    <a:pt x="48313" y="1"/>
                    <a:pt x="48382" y="1"/>
                    <a:pt x="48451" y="2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5" name="Freeform 204">
              <a:extLst>
                <a:ext uri="{FF2B5EF4-FFF2-40B4-BE49-F238E27FC236}">
                  <a16:creationId xmlns:a16="http://schemas.microsoft.com/office/drawing/2014/main" id="{2AA969DF-6BAC-7E44-A3AF-50E261947A20}"/>
                </a:ext>
              </a:extLst>
            </p:cNvPr>
            <p:cNvSpPr/>
            <p:nvPr/>
          </p:nvSpPr>
          <p:spPr>
            <a:xfrm>
              <a:off x="7896663" y="3504309"/>
              <a:ext cx="51238" cy="51223"/>
            </a:xfrm>
            <a:custGeom>
              <a:avLst/>
              <a:gdLst>
                <a:gd name="connsiteX0" fmla="*/ 48452 w 96287"/>
                <a:gd name="connsiteY0" fmla="*/ 0 h 96257"/>
                <a:gd name="connsiteX1" fmla="*/ 96286 w 96287"/>
                <a:gd name="connsiteY1" fmla="*/ 48437 h 96257"/>
                <a:gd name="connsiteX2" fmla="*/ 47835 w 96287"/>
                <a:gd name="connsiteY2" fmla="*/ 96256 h 96257"/>
                <a:gd name="connsiteX3" fmla="*/ 1 w 96287"/>
                <a:gd name="connsiteY3" fmla="*/ 47822 h 96257"/>
                <a:gd name="connsiteX4" fmla="*/ 48452 w 96287"/>
                <a:gd name="connsiteY4" fmla="*/ 0 h 9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87" h="96257">
                  <a:moveTo>
                    <a:pt x="48452" y="0"/>
                  </a:moveTo>
                  <a:cubicBezTo>
                    <a:pt x="75040" y="170"/>
                    <a:pt x="96457" y="21856"/>
                    <a:pt x="96286" y="48437"/>
                  </a:cubicBezTo>
                  <a:cubicBezTo>
                    <a:pt x="96116" y="75017"/>
                    <a:pt x="74423" y="96427"/>
                    <a:pt x="47835" y="96256"/>
                  </a:cubicBezTo>
                  <a:cubicBezTo>
                    <a:pt x="21247" y="96086"/>
                    <a:pt x="-169" y="74401"/>
                    <a:pt x="1" y="47822"/>
                  </a:cubicBezTo>
                  <a:cubicBezTo>
                    <a:pt x="254" y="21276"/>
                    <a:pt x="21898" y="-86"/>
                    <a:pt x="48452" y="0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6" name="Freeform 205">
              <a:extLst>
                <a:ext uri="{FF2B5EF4-FFF2-40B4-BE49-F238E27FC236}">
                  <a16:creationId xmlns:a16="http://schemas.microsoft.com/office/drawing/2014/main" id="{DE217101-9C18-0241-B47D-05AEF3A08D2F}"/>
                </a:ext>
              </a:extLst>
            </p:cNvPr>
            <p:cNvSpPr/>
            <p:nvPr/>
          </p:nvSpPr>
          <p:spPr>
            <a:xfrm>
              <a:off x="7780435" y="3639622"/>
              <a:ext cx="50911" cy="50896"/>
            </a:xfrm>
            <a:custGeom>
              <a:avLst/>
              <a:gdLst>
                <a:gd name="connsiteX0" fmla="*/ 47836 w 95671"/>
                <a:gd name="connsiteY0" fmla="*/ 0 h 95643"/>
                <a:gd name="connsiteX1" fmla="*/ 95672 w 95671"/>
                <a:gd name="connsiteY1" fmla="*/ 47822 h 95643"/>
                <a:gd name="connsiteX2" fmla="*/ 47836 w 95671"/>
                <a:gd name="connsiteY2" fmla="*/ 95643 h 95643"/>
                <a:gd name="connsiteX3" fmla="*/ 0 w 95671"/>
                <a:gd name="connsiteY3" fmla="*/ 47822 h 95643"/>
                <a:gd name="connsiteX4" fmla="*/ 47836 w 95671"/>
                <a:gd name="connsiteY4" fmla="*/ 0 h 9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671" h="95643">
                  <a:moveTo>
                    <a:pt x="47836" y="0"/>
                  </a:moveTo>
                  <a:cubicBezTo>
                    <a:pt x="74255" y="0"/>
                    <a:pt x="95672" y="21410"/>
                    <a:pt x="95672" y="47822"/>
                  </a:cubicBezTo>
                  <a:cubicBezTo>
                    <a:pt x="95672" y="74233"/>
                    <a:pt x="74255" y="95643"/>
                    <a:pt x="47836" y="95643"/>
                  </a:cubicBezTo>
                  <a:cubicBezTo>
                    <a:pt x="21417" y="95643"/>
                    <a:pt x="0" y="74233"/>
                    <a:pt x="0" y="47822"/>
                  </a:cubicBezTo>
                  <a:cubicBezTo>
                    <a:pt x="0" y="21411"/>
                    <a:pt x="21417" y="0"/>
                    <a:pt x="47836" y="0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id="{C3167C8D-E21F-6D42-ADE2-D06A2092E976}"/>
                </a:ext>
              </a:extLst>
            </p:cNvPr>
            <p:cNvSpPr/>
            <p:nvPr/>
          </p:nvSpPr>
          <p:spPr>
            <a:xfrm>
              <a:off x="7895163" y="3777171"/>
              <a:ext cx="50911" cy="50896"/>
            </a:xfrm>
            <a:custGeom>
              <a:avLst/>
              <a:gdLst>
                <a:gd name="connsiteX0" fmla="*/ 47836 w 95671"/>
                <a:gd name="connsiteY0" fmla="*/ 0 h 95643"/>
                <a:gd name="connsiteX1" fmla="*/ 95672 w 95671"/>
                <a:gd name="connsiteY1" fmla="*/ 47822 h 95643"/>
                <a:gd name="connsiteX2" fmla="*/ 47836 w 95671"/>
                <a:gd name="connsiteY2" fmla="*/ 95643 h 95643"/>
                <a:gd name="connsiteX3" fmla="*/ 0 w 95671"/>
                <a:gd name="connsiteY3" fmla="*/ 47822 h 95643"/>
                <a:gd name="connsiteX4" fmla="*/ 47836 w 95671"/>
                <a:gd name="connsiteY4" fmla="*/ 0 h 9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671" h="95643">
                  <a:moveTo>
                    <a:pt x="47836" y="0"/>
                  </a:moveTo>
                  <a:cubicBezTo>
                    <a:pt x="74255" y="0"/>
                    <a:pt x="95672" y="21410"/>
                    <a:pt x="95672" y="47822"/>
                  </a:cubicBezTo>
                  <a:cubicBezTo>
                    <a:pt x="95672" y="74233"/>
                    <a:pt x="74255" y="95643"/>
                    <a:pt x="47836" y="95643"/>
                  </a:cubicBezTo>
                  <a:cubicBezTo>
                    <a:pt x="21417" y="95643"/>
                    <a:pt x="0" y="74233"/>
                    <a:pt x="0" y="47822"/>
                  </a:cubicBezTo>
                  <a:cubicBezTo>
                    <a:pt x="113" y="21457"/>
                    <a:pt x="21464" y="112"/>
                    <a:pt x="47836" y="0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689BA9BC-4F82-254E-A7BF-9865BE73E3A5}"/>
                </a:ext>
              </a:extLst>
            </p:cNvPr>
            <p:cNvSpPr/>
            <p:nvPr/>
          </p:nvSpPr>
          <p:spPr>
            <a:xfrm>
              <a:off x="7764338" y="3880571"/>
              <a:ext cx="50583" cy="29322"/>
            </a:xfrm>
            <a:custGeom>
              <a:avLst/>
              <a:gdLst>
                <a:gd name="connsiteX0" fmla="*/ 0 w 95056"/>
                <a:gd name="connsiteY0" fmla="*/ 37572 h 55101"/>
                <a:gd name="connsiteX1" fmla="*/ 94442 w 95056"/>
                <a:gd name="connsiteY1" fmla="*/ 55101 h 55101"/>
                <a:gd name="connsiteX2" fmla="*/ 95057 w 95056"/>
                <a:gd name="connsiteY2" fmla="*/ 47823 h 55101"/>
                <a:gd name="connsiteX3" fmla="*/ 46710 w 95056"/>
                <a:gd name="connsiteY3" fmla="*/ 1 h 55101"/>
                <a:gd name="connsiteX4" fmla="*/ 46606 w 95056"/>
                <a:gd name="connsiteY4" fmla="*/ 1 h 55101"/>
                <a:gd name="connsiteX5" fmla="*/ 0 w 95056"/>
                <a:gd name="connsiteY5" fmla="*/ 37572 h 5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56" h="55101">
                  <a:moveTo>
                    <a:pt x="0" y="37572"/>
                  </a:moveTo>
                  <a:cubicBezTo>
                    <a:pt x="31125" y="45188"/>
                    <a:pt x="62656" y="51041"/>
                    <a:pt x="94442" y="55101"/>
                  </a:cubicBezTo>
                  <a:cubicBezTo>
                    <a:pt x="94441" y="52692"/>
                    <a:pt x="95057" y="50283"/>
                    <a:pt x="95057" y="47823"/>
                  </a:cubicBezTo>
                  <a:cubicBezTo>
                    <a:pt x="94916" y="21271"/>
                    <a:pt x="73270" y="-140"/>
                    <a:pt x="46710" y="1"/>
                  </a:cubicBezTo>
                  <a:cubicBezTo>
                    <a:pt x="46675" y="1"/>
                    <a:pt x="46641" y="1"/>
                    <a:pt x="46606" y="1"/>
                  </a:cubicBezTo>
                  <a:cubicBezTo>
                    <a:pt x="24120" y="-119"/>
                    <a:pt x="4648" y="15578"/>
                    <a:pt x="0" y="37572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id="{F7EF6A89-B795-4143-89BA-DF63D68529EC}"/>
                </a:ext>
              </a:extLst>
            </p:cNvPr>
            <p:cNvSpPr/>
            <p:nvPr/>
          </p:nvSpPr>
          <p:spPr>
            <a:xfrm>
              <a:off x="8019875" y="3886057"/>
              <a:ext cx="50913" cy="27709"/>
            </a:xfrm>
            <a:custGeom>
              <a:avLst/>
              <a:gdLst>
                <a:gd name="connsiteX0" fmla="*/ 3 w 95675"/>
                <a:gd name="connsiteY0" fmla="*/ 52071 h 52071"/>
                <a:gd name="connsiteX1" fmla="*/ 95676 w 95675"/>
                <a:gd name="connsiteY1" fmla="*/ 44793 h 52071"/>
                <a:gd name="connsiteX2" fmla="*/ 44806 w 95675"/>
                <a:gd name="connsiteY2" fmla="*/ 101 h 52071"/>
                <a:gd name="connsiteX3" fmla="*/ 3 w 95675"/>
                <a:gd name="connsiteY3" fmla="*/ 48432 h 52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675" h="52071">
                  <a:moveTo>
                    <a:pt x="3" y="52071"/>
                  </a:moveTo>
                  <a:cubicBezTo>
                    <a:pt x="30305" y="50226"/>
                    <a:pt x="62401" y="47817"/>
                    <a:pt x="95676" y="44793"/>
                  </a:cubicBezTo>
                  <a:cubicBezTo>
                    <a:pt x="93974" y="18409"/>
                    <a:pt x="71198" y="-1601"/>
                    <a:pt x="44806" y="101"/>
                  </a:cubicBezTo>
                  <a:cubicBezTo>
                    <a:pt x="19392" y="1740"/>
                    <a:pt x="-293" y="22976"/>
                    <a:pt x="3" y="48432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id="{2F91CA73-2C5A-374D-BAA5-159E1A384E4E}"/>
                </a:ext>
              </a:extLst>
            </p:cNvPr>
            <p:cNvSpPr/>
            <p:nvPr/>
          </p:nvSpPr>
          <p:spPr>
            <a:xfrm>
              <a:off x="8179547" y="3764925"/>
              <a:ext cx="27551" cy="51231"/>
            </a:xfrm>
            <a:custGeom>
              <a:avLst/>
              <a:gdLst>
                <a:gd name="connsiteX0" fmla="*/ 51774 w 51773"/>
                <a:gd name="connsiteY0" fmla="*/ 96258 h 96273"/>
                <a:gd name="connsiteX1" fmla="*/ 46954 w 51773"/>
                <a:gd name="connsiteY1" fmla="*/ 0 h 96273"/>
                <a:gd name="connsiteX2" fmla="*/ 15 w 51773"/>
                <a:gd name="connsiteY2" fmla="*/ 49334 h 96273"/>
                <a:gd name="connsiteX3" fmla="*/ 49364 w 51773"/>
                <a:gd name="connsiteY3" fmla="*/ 96258 h 9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73" h="96273">
                  <a:moveTo>
                    <a:pt x="51774" y="96258"/>
                  </a:moveTo>
                  <a:cubicBezTo>
                    <a:pt x="49979" y="67196"/>
                    <a:pt x="48749" y="34751"/>
                    <a:pt x="46954" y="0"/>
                  </a:cubicBezTo>
                  <a:cubicBezTo>
                    <a:pt x="20366" y="665"/>
                    <a:pt x="-650" y="22752"/>
                    <a:pt x="15" y="49334"/>
                  </a:cubicBezTo>
                  <a:cubicBezTo>
                    <a:pt x="681" y="75915"/>
                    <a:pt x="22775" y="96923"/>
                    <a:pt x="49364" y="96258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id="{6DF6CF0A-3581-7046-A962-86EB753F5C12}"/>
                </a:ext>
              </a:extLst>
            </p:cNvPr>
            <p:cNvSpPr/>
            <p:nvPr/>
          </p:nvSpPr>
          <p:spPr>
            <a:xfrm>
              <a:off x="8040175" y="3676335"/>
              <a:ext cx="51239" cy="51224"/>
            </a:xfrm>
            <a:custGeom>
              <a:avLst/>
              <a:gdLst>
                <a:gd name="connsiteX0" fmla="*/ 47838 w 96288"/>
                <a:gd name="connsiteY0" fmla="*/ 0 h 96259"/>
                <a:gd name="connsiteX1" fmla="*/ 96289 w 96288"/>
                <a:gd name="connsiteY1" fmla="*/ 48437 h 96259"/>
                <a:gd name="connsiteX2" fmla="*/ 48045 w 96288"/>
                <a:gd name="connsiteY2" fmla="*/ 96259 h 96259"/>
                <a:gd name="connsiteX3" fmla="*/ 47838 w 96288"/>
                <a:gd name="connsiteY3" fmla="*/ 96258 h 96259"/>
                <a:gd name="connsiteX4" fmla="*/ 2 w 96288"/>
                <a:gd name="connsiteY4" fmla="*/ 49054 h 96259"/>
                <a:gd name="connsiteX5" fmla="*/ 2 w 96288"/>
                <a:gd name="connsiteY5" fmla="*/ 48437 h 96259"/>
                <a:gd name="connsiteX6" fmla="*/ 47631 w 96288"/>
                <a:gd name="connsiteY6" fmla="*/ 2 h 96259"/>
                <a:gd name="connsiteX7" fmla="*/ 47838 w 96288"/>
                <a:gd name="connsiteY7" fmla="*/ 0 h 9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8" h="96259">
                  <a:moveTo>
                    <a:pt x="47838" y="0"/>
                  </a:moveTo>
                  <a:cubicBezTo>
                    <a:pt x="74573" y="56"/>
                    <a:pt x="96233" y="21709"/>
                    <a:pt x="96289" y="48437"/>
                  </a:cubicBezTo>
                  <a:cubicBezTo>
                    <a:pt x="96177" y="74961"/>
                    <a:pt x="74577" y="96372"/>
                    <a:pt x="48045" y="96259"/>
                  </a:cubicBezTo>
                  <a:cubicBezTo>
                    <a:pt x="47976" y="96259"/>
                    <a:pt x="47907" y="96259"/>
                    <a:pt x="47838" y="96258"/>
                  </a:cubicBezTo>
                  <a:cubicBezTo>
                    <a:pt x="21589" y="96429"/>
                    <a:pt x="172" y="75295"/>
                    <a:pt x="2" y="49054"/>
                  </a:cubicBezTo>
                  <a:cubicBezTo>
                    <a:pt x="1" y="48848"/>
                    <a:pt x="1" y="48642"/>
                    <a:pt x="2" y="48437"/>
                  </a:cubicBezTo>
                  <a:cubicBezTo>
                    <a:pt x="-225" y="21913"/>
                    <a:pt x="21099" y="228"/>
                    <a:pt x="47631" y="2"/>
                  </a:cubicBezTo>
                  <a:cubicBezTo>
                    <a:pt x="47699" y="1"/>
                    <a:pt x="47769" y="1"/>
                    <a:pt x="47838" y="0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id="{9A8818E3-FCFD-B541-A98B-02B60E27BB55}"/>
                </a:ext>
              </a:extLst>
            </p:cNvPr>
            <p:cNvSpPr/>
            <p:nvPr/>
          </p:nvSpPr>
          <p:spPr>
            <a:xfrm>
              <a:off x="8127184" y="3507853"/>
              <a:ext cx="50911" cy="50896"/>
            </a:xfrm>
            <a:custGeom>
              <a:avLst/>
              <a:gdLst>
                <a:gd name="connsiteX0" fmla="*/ 47837 w 95672"/>
                <a:gd name="connsiteY0" fmla="*/ 1 h 95643"/>
                <a:gd name="connsiteX1" fmla="*/ 95673 w 95672"/>
                <a:gd name="connsiteY1" fmla="*/ 47822 h 95643"/>
                <a:gd name="connsiteX2" fmla="*/ 47837 w 95672"/>
                <a:gd name="connsiteY2" fmla="*/ 95644 h 95643"/>
                <a:gd name="connsiteX3" fmla="*/ 1 w 95672"/>
                <a:gd name="connsiteY3" fmla="*/ 47822 h 95643"/>
                <a:gd name="connsiteX4" fmla="*/ 47220 w 95672"/>
                <a:gd name="connsiteY4" fmla="*/ 1 h 95643"/>
                <a:gd name="connsiteX5" fmla="*/ 47837 w 95672"/>
                <a:gd name="connsiteY5" fmla="*/ 1 h 9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672" h="95643">
                  <a:moveTo>
                    <a:pt x="47837" y="1"/>
                  </a:moveTo>
                  <a:cubicBezTo>
                    <a:pt x="74256" y="1"/>
                    <a:pt x="95673" y="21411"/>
                    <a:pt x="95673" y="47822"/>
                  </a:cubicBezTo>
                  <a:cubicBezTo>
                    <a:pt x="95673" y="74233"/>
                    <a:pt x="74256" y="95644"/>
                    <a:pt x="47837" y="95644"/>
                  </a:cubicBezTo>
                  <a:cubicBezTo>
                    <a:pt x="21418" y="95644"/>
                    <a:pt x="1" y="74233"/>
                    <a:pt x="1" y="47822"/>
                  </a:cubicBezTo>
                  <a:cubicBezTo>
                    <a:pt x="-169" y="21582"/>
                    <a:pt x="20971" y="171"/>
                    <a:pt x="47220" y="1"/>
                  </a:cubicBezTo>
                  <a:cubicBezTo>
                    <a:pt x="47426" y="0"/>
                    <a:pt x="47631" y="0"/>
                    <a:pt x="47837" y="1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id="{9125D55D-3852-E14B-9875-7627850E4CAE}"/>
                </a:ext>
              </a:extLst>
            </p:cNvPr>
            <p:cNvSpPr/>
            <p:nvPr/>
          </p:nvSpPr>
          <p:spPr>
            <a:xfrm>
              <a:off x="8007626" y="3389943"/>
              <a:ext cx="51239" cy="51496"/>
            </a:xfrm>
            <a:custGeom>
              <a:avLst/>
              <a:gdLst>
                <a:gd name="connsiteX0" fmla="*/ 48452 w 96288"/>
                <a:gd name="connsiteY0" fmla="*/ 0 h 96770"/>
                <a:gd name="connsiteX1" fmla="*/ 96288 w 96288"/>
                <a:gd name="connsiteY1" fmla="*/ 48642 h 96770"/>
                <a:gd name="connsiteX2" fmla="*/ 48144 w 96288"/>
                <a:gd name="connsiteY2" fmla="*/ 96771 h 96770"/>
                <a:gd name="connsiteX3" fmla="*/ 0 w 96288"/>
                <a:gd name="connsiteY3" fmla="*/ 48642 h 96770"/>
                <a:gd name="connsiteX4" fmla="*/ 48451 w 96288"/>
                <a:gd name="connsiteY4" fmla="*/ 0 h 9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88" h="96770">
                  <a:moveTo>
                    <a:pt x="48452" y="0"/>
                  </a:moveTo>
                  <a:cubicBezTo>
                    <a:pt x="75050" y="337"/>
                    <a:pt x="96403" y="22049"/>
                    <a:pt x="96288" y="48642"/>
                  </a:cubicBezTo>
                  <a:cubicBezTo>
                    <a:pt x="96288" y="75222"/>
                    <a:pt x="74733" y="96771"/>
                    <a:pt x="48144" y="96771"/>
                  </a:cubicBezTo>
                  <a:cubicBezTo>
                    <a:pt x="21555" y="96771"/>
                    <a:pt x="0" y="75223"/>
                    <a:pt x="0" y="48642"/>
                  </a:cubicBezTo>
                  <a:cubicBezTo>
                    <a:pt x="-57" y="21834"/>
                    <a:pt x="21636" y="57"/>
                    <a:pt x="48451" y="0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id="{ECCB10F2-C9C8-6549-95E7-E91DB87AD25D}"/>
                </a:ext>
              </a:extLst>
            </p:cNvPr>
            <p:cNvSpPr/>
            <p:nvPr/>
          </p:nvSpPr>
          <p:spPr>
            <a:xfrm>
              <a:off x="7925776" y="3265596"/>
              <a:ext cx="51238" cy="51223"/>
            </a:xfrm>
            <a:custGeom>
              <a:avLst/>
              <a:gdLst>
                <a:gd name="connsiteX0" fmla="*/ 48451 w 96286"/>
                <a:gd name="connsiteY0" fmla="*/ 0 h 96257"/>
                <a:gd name="connsiteX1" fmla="*/ 96285 w 96286"/>
                <a:gd name="connsiteY1" fmla="*/ 48437 h 96257"/>
                <a:gd name="connsiteX2" fmla="*/ 47834 w 96286"/>
                <a:gd name="connsiteY2" fmla="*/ 96256 h 96257"/>
                <a:gd name="connsiteX3" fmla="*/ 0 w 96286"/>
                <a:gd name="connsiteY3" fmla="*/ 48437 h 96257"/>
                <a:gd name="connsiteX4" fmla="*/ 48451 w 96286"/>
                <a:gd name="connsiteY4" fmla="*/ 0 h 9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86" h="96257">
                  <a:moveTo>
                    <a:pt x="48451" y="0"/>
                  </a:moveTo>
                  <a:cubicBezTo>
                    <a:pt x="75039" y="170"/>
                    <a:pt x="96456" y="21856"/>
                    <a:pt x="96285" y="48437"/>
                  </a:cubicBezTo>
                  <a:cubicBezTo>
                    <a:pt x="96115" y="75017"/>
                    <a:pt x="74422" y="96426"/>
                    <a:pt x="47834" y="96256"/>
                  </a:cubicBezTo>
                  <a:cubicBezTo>
                    <a:pt x="21486" y="96087"/>
                    <a:pt x="169" y="74776"/>
                    <a:pt x="0" y="48437"/>
                  </a:cubicBezTo>
                  <a:cubicBezTo>
                    <a:pt x="0" y="21686"/>
                    <a:pt x="21693" y="0"/>
                    <a:pt x="48451" y="0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id="{E3463ABD-7A43-D643-99B8-0D1C91B8CC37}"/>
                </a:ext>
              </a:extLst>
            </p:cNvPr>
            <p:cNvSpPr/>
            <p:nvPr/>
          </p:nvSpPr>
          <p:spPr>
            <a:xfrm>
              <a:off x="8089479" y="3199233"/>
              <a:ext cx="51238" cy="51223"/>
            </a:xfrm>
            <a:custGeom>
              <a:avLst/>
              <a:gdLst>
                <a:gd name="connsiteX0" fmla="*/ 48450 w 96287"/>
                <a:gd name="connsiteY0" fmla="*/ 1 h 96257"/>
                <a:gd name="connsiteX1" fmla="*/ 96286 w 96287"/>
                <a:gd name="connsiteY1" fmla="*/ 47822 h 96257"/>
                <a:gd name="connsiteX2" fmla="*/ 48450 w 96287"/>
                <a:gd name="connsiteY2" fmla="*/ 96257 h 96257"/>
                <a:gd name="connsiteX3" fmla="*/ 1 w 96287"/>
                <a:gd name="connsiteY3" fmla="*/ 48436 h 96257"/>
                <a:gd name="connsiteX4" fmla="*/ 47837 w 96287"/>
                <a:gd name="connsiteY4" fmla="*/ 1 h 96257"/>
                <a:gd name="connsiteX5" fmla="*/ 48450 w 96287"/>
                <a:gd name="connsiteY5" fmla="*/ 1 h 9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7" h="96257">
                  <a:moveTo>
                    <a:pt x="48450" y="1"/>
                  </a:moveTo>
                  <a:cubicBezTo>
                    <a:pt x="74846" y="57"/>
                    <a:pt x="96230" y="21435"/>
                    <a:pt x="96286" y="47822"/>
                  </a:cubicBezTo>
                  <a:cubicBezTo>
                    <a:pt x="96456" y="74403"/>
                    <a:pt x="75039" y="96088"/>
                    <a:pt x="48450" y="96257"/>
                  </a:cubicBezTo>
                  <a:cubicBezTo>
                    <a:pt x="21862" y="96426"/>
                    <a:pt x="170" y="75016"/>
                    <a:pt x="1" y="48436"/>
                  </a:cubicBezTo>
                  <a:cubicBezTo>
                    <a:pt x="-169" y="21855"/>
                    <a:pt x="21249" y="170"/>
                    <a:pt x="47837" y="1"/>
                  </a:cubicBezTo>
                  <a:cubicBezTo>
                    <a:pt x="48042" y="0"/>
                    <a:pt x="48246" y="0"/>
                    <a:pt x="48450" y="1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id="{F8400914-BD7B-F044-AE9C-A6963570AD8D}"/>
                </a:ext>
              </a:extLst>
            </p:cNvPr>
            <p:cNvSpPr/>
            <p:nvPr/>
          </p:nvSpPr>
          <p:spPr>
            <a:xfrm>
              <a:off x="8174875" y="3335502"/>
              <a:ext cx="51238" cy="51223"/>
            </a:xfrm>
            <a:custGeom>
              <a:avLst/>
              <a:gdLst>
                <a:gd name="connsiteX0" fmla="*/ 47837 w 96287"/>
                <a:gd name="connsiteY0" fmla="*/ 1 h 96257"/>
                <a:gd name="connsiteX1" fmla="*/ 96286 w 96287"/>
                <a:gd name="connsiteY1" fmla="*/ 47822 h 96257"/>
                <a:gd name="connsiteX2" fmla="*/ 48450 w 96287"/>
                <a:gd name="connsiteY2" fmla="*/ 96257 h 96257"/>
                <a:gd name="connsiteX3" fmla="*/ 1 w 96287"/>
                <a:gd name="connsiteY3" fmla="*/ 48436 h 96257"/>
                <a:gd name="connsiteX4" fmla="*/ 1 w 96287"/>
                <a:gd name="connsiteY4" fmla="*/ 47822 h 96257"/>
                <a:gd name="connsiteX5" fmla="*/ 47837 w 96287"/>
                <a:gd name="connsiteY5" fmla="*/ 1 h 9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87" h="96257">
                  <a:moveTo>
                    <a:pt x="47837" y="1"/>
                  </a:moveTo>
                  <a:cubicBezTo>
                    <a:pt x="74425" y="-168"/>
                    <a:pt x="96117" y="21242"/>
                    <a:pt x="96286" y="47822"/>
                  </a:cubicBezTo>
                  <a:cubicBezTo>
                    <a:pt x="96456" y="74403"/>
                    <a:pt x="75039" y="96088"/>
                    <a:pt x="48450" y="96257"/>
                  </a:cubicBezTo>
                  <a:cubicBezTo>
                    <a:pt x="21862" y="96426"/>
                    <a:pt x="170" y="75016"/>
                    <a:pt x="1" y="48436"/>
                  </a:cubicBezTo>
                  <a:cubicBezTo>
                    <a:pt x="0" y="48231"/>
                    <a:pt x="0" y="48027"/>
                    <a:pt x="1" y="47822"/>
                  </a:cubicBezTo>
                  <a:cubicBezTo>
                    <a:pt x="57" y="21435"/>
                    <a:pt x="21441" y="57"/>
                    <a:pt x="47837" y="1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A40362A6-A58B-FB48-BDAE-DB9E92AE445D}"/>
                </a:ext>
              </a:extLst>
            </p:cNvPr>
            <p:cNvSpPr/>
            <p:nvPr/>
          </p:nvSpPr>
          <p:spPr>
            <a:xfrm>
              <a:off x="8314732" y="3418937"/>
              <a:ext cx="43818" cy="51224"/>
            </a:xfrm>
            <a:custGeom>
              <a:avLst/>
              <a:gdLst>
                <a:gd name="connsiteX0" fmla="*/ 82343 w 82343"/>
                <a:gd name="connsiteY0" fmla="*/ 82318 h 96260"/>
                <a:gd name="connsiteX1" fmla="*/ 61168 w 82343"/>
                <a:gd name="connsiteY1" fmla="*/ 1846 h 96260"/>
                <a:gd name="connsiteX2" fmla="*/ 47838 w 82343"/>
                <a:gd name="connsiteY2" fmla="*/ 1 h 96260"/>
                <a:gd name="connsiteX3" fmla="*/ 0 w 82343"/>
                <a:gd name="connsiteY3" fmla="*/ 48231 h 96260"/>
                <a:gd name="connsiteX4" fmla="*/ 2 w 82343"/>
                <a:gd name="connsiteY4" fmla="*/ 48438 h 96260"/>
                <a:gd name="connsiteX5" fmla="*/ 47221 w 82343"/>
                <a:gd name="connsiteY5" fmla="*/ 96259 h 96260"/>
                <a:gd name="connsiteX6" fmla="*/ 47838 w 82343"/>
                <a:gd name="connsiteY6" fmla="*/ 96259 h 96260"/>
                <a:gd name="connsiteX7" fmla="*/ 82343 w 82343"/>
                <a:gd name="connsiteY7" fmla="*/ 82318 h 9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343" h="96260">
                  <a:moveTo>
                    <a:pt x="82343" y="82318"/>
                  </a:moveTo>
                  <a:cubicBezTo>
                    <a:pt x="75678" y="56331"/>
                    <a:pt x="68449" y="29063"/>
                    <a:pt x="61168" y="1846"/>
                  </a:cubicBezTo>
                  <a:cubicBezTo>
                    <a:pt x="56838" y="589"/>
                    <a:pt x="52347" y="-32"/>
                    <a:pt x="47838" y="1"/>
                  </a:cubicBezTo>
                  <a:cubicBezTo>
                    <a:pt x="21306" y="114"/>
                    <a:pt x="-112" y="21707"/>
                    <a:pt x="0" y="48231"/>
                  </a:cubicBezTo>
                  <a:cubicBezTo>
                    <a:pt x="0" y="48300"/>
                    <a:pt x="1" y="48369"/>
                    <a:pt x="2" y="48438"/>
                  </a:cubicBezTo>
                  <a:cubicBezTo>
                    <a:pt x="-169" y="74679"/>
                    <a:pt x="20972" y="96089"/>
                    <a:pt x="47221" y="96259"/>
                  </a:cubicBezTo>
                  <a:cubicBezTo>
                    <a:pt x="47426" y="96261"/>
                    <a:pt x="47632" y="96261"/>
                    <a:pt x="47838" y="96259"/>
                  </a:cubicBezTo>
                  <a:cubicBezTo>
                    <a:pt x="60697" y="96178"/>
                    <a:pt x="73039" y="91191"/>
                    <a:pt x="82343" y="82318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A784F786-9D46-1E44-B1D0-96783FF46AE7}"/>
                </a:ext>
              </a:extLst>
            </p:cNvPr>
            <p:cNvSpPr/>
            <p:nvPr/>
          </p:nvSpPr>
          <p:spPr>
            <a:xfrm>
              <a:off x="8260267" y="3550382"/>
              <a:ext cx="49635" cy="33815"/>
            </a:xfrm>
            <a:custGeom>
              <a:avLst/>
              <a:gdLst>
                <a:gd name="connsiteX0" fmla="*/ 2422 w 93274"/>
                <a:gd name="connsiteY0" fmla="*/ 63546 h 63545"/>
                <a:gd name="connsiteX1" fmla="*/ 93275 w 93274"/>
                <a:gd name="connsiteY1" fmla="*/ 32075 h 63545"/>
                <a:gd name="connsiteX2" fmla="*/ 32084 w 93274"/>
                <a:gd name="connsiteY2" fmla="*/ 2729 h 63545"/>
                <a:gd name="connsiteX3" fmla="*/ 13 w 93274"/>
                <a:gd name="connsiteY3" fmla="*/ 47810 h 63545"/>
                <a:gd name="connsiteX4" fmla="*/ 2422 w 93274"/>
                <a:gd name="connsiteY4" fmla="*/ 63546 h 63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74" h="63545">
                  <a:moveTo>
                    <a:pt x="2422" y="63546"/>
                  </a:moveTo>
                  <a:lnTo>
                    <a:pt x="93275" y="32075"/>
                  </a:lnTo>
                  <a:cubicBezTo>
                    <a:pt x="84483" y="7079"/>
                    <a:pt x="57087" y="-6060"/>
                    <a:pt x="32084" y="2729"/>
                  </a:cubicBezTo>
                  <a:cubicBezTo>
                    <a:pt x="12931" y="9462"/>
                    <a:pt x="88" y="27514"/>
                    <a:pt x="13" y="47810"/>
                  </a:cubicBezTo>
                  <a:cubicBezTo>
                    <a:pt x="-113" y="53156"/>
                    <a:pt x="703" y="58482"/>
                    <a:pt x="2422" y="63546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id="{2867CCA3-87D5-C446-A812-D4384279ABC0}"/>
                </a:ext>
              </a:extLst>
            </p:cNvPr>
            <p:cNvSpPr/>
            <p:nvPr/>
          </p:nvSpPr>
          <p:spPr>
            <a:xfrm>
              <a:off x="7712772" y="3476295"/>
              <a:ext cx="45754" cy="50897"/>
            </a:xfrm>
            <a:custGeom>
              <a:avLst/>
              <a:gdLst>
                <a:gd name="connsiteX0" fmla="*/ 0 w 85981"/>
                <a:gd name="connsiteY0" fmla="*/ 18763 h 95646"/>
                <a:gd name="connsiteX1" fmla="*/ 32711 w 85981"/>
                <a:gd name="connsiteY1" fmla="*/ 95647 h 95646"/>
                <a:gd name="connsiteX2" fmla="*/ 38146 w 85981"/>
                <a:gd name="connsiteY2" fmla="*/ 95647 h 95646"/>
                <a:gd name="connsiteX3" fmla="*/ 85982 w 85981"/>
                <a:gd name="connsiteY3" fmla="*/ 47825 h 95646"/>
                <a:gd name="connsiteX4" fmla="*/ 38146 w 85981"/>
                <a:gd name="connsiteY4" fmla="*/ 4 h 95646"/>
                <a:gd name="connsiteX5" fmla="*/ 0 w 85981"/>
                <a:gd name="connsiteY5" fmla="*/ 18764 h 9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981" h="95646">
                  <a:moveTo>
                    <a:pt x="0" y="18763"/>
                  </a:moveTo>
                  <a:cubicBezTo>
                    <a:pt x="6050" y="44801"/>
                    <a:pt x="19996" y="72018"/>
                    <a:pt x="32711" y="95647"/>
                  </a:cubicBezTo>
                  <a:lnTo>
                    <a:pt x="38146" y="95647"/>
                  </a:lnTo>
                  <a:cubicBezTo>
                    <a:pt x="64565" y="95647"/>
                    <a:pt x="85982" y="74236"/>
                    <a:pt x="85982" y="47825"/>
                  </a:cubicBezTo>
                  <a:cubicBezTo>
                    <a:pt x="85982" y="21414"/>
                    <a:pt x="64565" y="4"/>
                    <a:pt x="38146" y="4"/>
                  </a:cubicBezTo>
                  <a:cubicBezTo>
                    <a:pt x="23163" y="-192"/>
                    <a:pt x="8989" y="6779"/>
                    <a:pt x="0" y="18764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9A779019-E3A5-844C-9748-05A1F9FEB049}"/>
                </a:ext>
              </a:extLst>
            </p:cNvPr>
            <p:cNvSpPr/>
            <p:nvPr/>
          </p:nvSpPr>
          <p:spPr>
            <a:xfrm>
              <a:off x="7540039" y="3075240"/>
              <a:ext cx="106024" cy="143686"/>
            </a:xfrm>
            <a:custGeom>
              <a:avLst/>
              <a:gdLst>
                <a:gd name="connsiteX0" fmla="*/ 199240 w 199240"/>
                <a:gd name="connsiteY0" fmla="*/ 20502 h 270014"/>
                <a:gd name="connsiteX1" fmla="*/ 141714 w 199240"/>
                <a:gd name="connsiteY1" fmla="*/ 0 h 270014"/>
                <a:gd name="connsiteX2" fmla="*/ 0 w 199240"/>
                <a:gd name="connsiteY2" fmla="*/ 233674 h 270014"/>
                <a:gd name="connsiteX3" fmla="*/ 54501 w 199240"/>
                <a:gd name="connsiteY3" fmla="*/ 270015 h 27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240" h="270014">
                  <a:moveTo>
                    <a:pt x="199240" y="20502"/>
                  </a:moveTo>
                  <a:cubicBezTo>
                    <a:pt x="177450" y="13275"/>
                    <a:pt x="157455" y="5997"/>
                    <a:pt x="141714" y="0"/>
                  </a:cubicBezTo>
                  <a:cubicBezTo>
                    <a:pt x="141714" y="0"/>
                    <a:pt x="0" y="234853"/>
                    <a:pt x="0" y="233674"/>
                  </a:cubicBezTo>
                  <a:cubicBezTo>
                    <a:pt x="0" y="233674"/>
                    <a:pt x="21842" y="248180"/>
                    <a:pt x="54501" y="270015"/>
                  </a:cubicBez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25EFCAD2-D5C8-C646-9210-B30D5D842320}"/>
                </a:ext>
              </a:extLst>
            </p:cNvPr>
            <p:cNvSpPr/>
            <p:nvPr/>
          </p:nvSpPr>
          <p:spPr>
            <a:xfrm>
              <a:off x="8228707" y="3509546"/>
              <a:ext cx="147577" cy="83026"/>
            </a:xfrm>
            <a:custGeom>
              <a:avLst/>
              <a:gdLst>
                <a:gd name="connsiteX0" fmla="*/ 0 w 277326"/>
                <a:gd name="connsiteY0" fmla="*/ 99128 h 156022"/>
                <a:gd name="connsiteX1" fmla="*/ 18765 w 277326"/>
                <a:gd name="connsiteY1" fmla="*/ 156022 h 156022"/>
                <a:gd name="connsiteX2" fmla="*/ 277327 w 277326"/>
                <a:gd name="connsiteY2" fmla="*/ 64787 h 156022"/>
                <a:gd name="connsiteX3" fmla="*/ 263996 w 277326"/>
                <a:gd name="connsiteY3" fmla="*/ 0 h 15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326" h="156022">
                  <a:moveTo>
                    <a:pt x="0" y="99128"/>
                  </a:moveTo>
                  <a:lnTo>
                    <a:pt x="18765" y="156022"/>
                  </a:lnTo>
                  <a:lnTo>
                    <a:pt x="277327" y="64787"/>
                  </a:lnTo>
                  <a:cubicBezTo>
                    <a:pt x="273687" y="46028"/>
                    <a:pt x="269431" y="24244"/>
                    <a:pt x="263996" y="0"/>
                  </a:cubicBez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6FC5AEF2-94AD-ED4A-B524-E713E0541707}"/>
                </a:ext>
              </a:extLst>
            </p:cNvPr>
            <p:cNvSpPr/>
            <p:nvPr/>
          </p:nvSpPr>
          <p:spPr>
            <a:xfrm>
              <a:off x="7835876" y="3134892"/>
              <a:ext cx="209457" cy="63425"/>
            </a:xfrm>
            <a:custGeom>
              <a:avLst/>
              <a:gdLst>
                <a:gd name="connsiteX0" fmla="*/ 62961 w 393610"/>
                <a:gd name="connsiteY0" fmla="*/ 10251 h 119188"/>
                <a:gd name="connsiteX1" fmla="*/ 0 w 393610"/>
                <a:gd name="connsiteY1" fmla="*/ 0 h 119188"/>
                <a:gd name="connsiteX2" fmla="*/ 393610 w 393610"/>
                <a:gd name="connsiteY2" fmla="*/ 19375 h 119188"/>
                <a:gd name="connsiteX3" fmla="*/ 335468 w 393610"/>
                <a:gd name="connsiteY3" fmla="*/ 7278 h 119188"/>
                <a:gd name="connsiteX4" fmla="*/ 62961 w 393610"/>
                <a:gd name="connsiteY4" fmla="*/ 10251 h 119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610" h="119188">
                  <a:moveTo>
                    <a:pt x="62961" y="10251"/>
                  </a:moveTo>
                  <a:cubicBezTo>
                    <a:pt x="42453" y="7227"/>
                    <a:pt x="21175" y="3588"/>
                    <a:pt x="0" y="0"/>
                  </a:cubicBezTo>
                  <a:cubicBezTo>
                    <a:pt x="82342" y="149513"/>
                    <a:pt x="286453" y="161045"/>
                    <a:pt x="393610" y="19375"/>
                  </a:cubicBezTo>
                  <a:cubicBezTo>
                    <a:pt x="357720" y="10866"/>
                    <a:pt x="335468" y="7278"/>
                    <a:pt x="335468" y="7278"/>
                  </a:cubicBezTo>
                  <a:cubicBezTo>
                    <a:pt x="199240" y="143516"/>
                    <a:pt x="62961" y="10251"/>
                    <a:pt x="62961" y="10251"/>
                  </a:cubicBez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F7D9E510-9CAA-E147-AF99-852E617EE842}"/>
                </a:ext>
              </a:extLst>
            </p:cNvPr>
            <p:cNvSpPr/>
            <p:nvPr/>
          </p:nvSpPr>
          <p:spPr>
            <a:xfrm>
              <a:off x="7812397" y="2871384"/>
              <a:ext cx="45990" cy="13636"/>
            </a:xfrm>
            <a:custGeom>
              <a:avLst/>
              <a:gdLst>
                <a:gd name="connsiteX0" fmla="*/ 11973 w 86424"/>
                <a:gd name="connsiteY0" fmla="*/ 21633 h 25625"/>
                <a:gd name="connsiteX1" fmla="*/ 1052 w 86424"/>
                <a:gd name="connsiteY1" fmla="*/ 19172 h 25625"/>
                <a:gd name="connsiteX2" fmla="*/ 3513 w 86424"/>
                <a:gd name="connsiteY2" fmla="*/ 8921 h 25625"/>
                <a:gd name="connsiteX3" fmla="*/ 81599 w 86424"/>
                <a:gd name="connsiteY3" fmla="*/ 10715 h 25625"/>
                <a:gd name="connsiteX4" fmla="*/ 85851 w 86424"/>
                <a:gd name="connsiteY4" fmla="*/ 20801 h 25625"/>
                <a:gd name="connsiteX5" fmla="*/ 75761 w 86424"/>
                <a:gd name="connsiteY5" fmla="*/ 25052 h 25625"/>
                <a:gd name="connsiteX6" fmla="*/ 74934 w 86424"/>
                <a:gd name="connsiteY6" fmla="*/ 24657 h 25625"/>
                <a:gd name="connsiteX7" fmla="*/ 11973 w 86424"/>
                <a:gd name="connsiteY7" fmla="*/ 21633 h 2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24" h="25625">
                  <a:moveTo>
                    <a:pt x="11973" y="21633"/>
                  </a:moveTo>
                  <a:cubicBezTo>
                    <a:pt x="8275" y="23950"/>
                    <a:pt x="3399" y="22851"/>
                    <a:pt x="1052" y="19172"/>
                  </a:cubicBezTo>
                  <a:cubicBezTo>
                    <a:pt x="-1024" y="15651"/>
                    <a:pt x="64" y="11117"/>
                    <a:pt x="3513" y="8921"/>
                  </a:cubicBezTo>
                  <a:cubicBezTo>
                    <a:pt x="3513" y="8921"/>
                    <a:pt x="36173" y="-12299"/>
                    <a:pt x="81599" y="10715"/>
                  </a:cubicBezTo>
                  <a:cubicBezTo>
                    <a:pt x="85560" y="12327"/>
                    <a:pt x="87463" y="16842"/>
                    <a:pt x="85851" y="20801"/>
                  </a:cubicBezTo>
                  <a:cubicBezTo>
                    <a:pt x="84239" y="24761"/>
                    <a:pt x="79722" y="26664"/>
                    <a:pt x="75761" y="25052"/>
                  </a:cubicBezTo>
                  <a:cubicBezTo>
                    <a:pt x="75478" y="24937"/>
                    <a:pt x="75202" y="24805"/>
                    <a:pt x="74934" y="24657"/>
                  </a:cubicBezTo>
                  <a:cubicBezTo>
                    <a:pt x="37609" y="5282"/>
                    <a:pt x="11973" y="21633"/>
                    <a:pt x="11973" y="21633"/>
                  </a:cubicBezTo>
                  <a:close/>
                </a:path>
              </a:pathLst>
            </a:custGeom>
            <a:solidFill>
              <a:srgbClr val="1E1E2C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C55297A1-015C-6248-91FB-BE21EAD446A6}"/>
                </a:ext>
              </a:extLst>
            </p:cNvPr>
            <p:cNvSpPr/>
            <p:nvPr/>
          </p:nvSpPr>
          <p:spPr>
            <a:xfrm>
              <a:off x="7874832" y="2878317"/>
              <a:ext cx="45349" cy="13256"/>
            </a:xfrm>
            <a:custGeom>
              <a:avLst/>
              <a:gdLst>
                <a:gd name="connsiteX0" fmla="*/ 11546 w 85220"/>
                <a:gd name="connsiteY0" fmla="*/ 21314 h 24910"/>
                <a:gd name="connsiteX1" fmla="*/ 1292 w 85220"/>
                <a:gd name="connsiteY1" fmla="*/ 19469 h 24910"/>
                <a:gd name="connsiteX2" fmla="*/ 3086 w 85220"/>
                <a:gd name="connsiteY2" fmla="*/ 8603 h 24910"/>
                <a:gd name="connsiteX3" fmla="*/ 81224 w 85220"/>
                <a:gd name="connsiteY3" fmla="*/ 10397 h 24910"/>
                <a:gd name="connsiteX4" fmla="*/ 84253 w 85220"/>
                <a:gd name="connsiteY4" fmla="*/ 20915 h 24910"/>
                <a:gd name="connsiteX5" fmla="*/ 74558 w 85220"/>
                <a:gd name="connsiteY5" fmla="*/ 24338 h 24910"/>
                <a:gd name="connsiteX6" fmla="*/ 11546 w 85220"/>
                <a:gd name="connsiteY6" fmla="*/ 21314 h 2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220" h="24910">
                  <a:moveTo>
                    <a:pt x="11546" y="21314"/>
                  </a:moveTo>
                  <a:cubicBezTo>
                    <a:pt x="8197" y="23597"/>
                    <a:pt x="3635" y="22776"/>
                    <a:pt x="1292" y="19469"/>
                  </a:cubicBezTo>
                  <a:cubicBezTo>
                    <a:pt x="-969" y="15919"/>
                    <a:pt x="-196" y="11238"/>
                    <a:pt x="3086" y="8603"/>
                  </a:cubicBezTo>
                  <a:cubicBezTo>
                    <a:pt x="3702" y="8603"/>
                    <a:pt x="35798" y="-11899"/>
                    <a:pt x="81224" y="10397"/>
                  </a:cubicBezTo>
                  <a:cubicBezTo>
                    <a:pt x="84966" y="12465"/>
                    <a:pt x="86322" y="17175"/>
                    <a:pt x="84253" y="20915"/>
                  </a:cubicBezTo>
                  <a:cubicBezTo>
                    <a:pt x="82355" y="24346"/>
                    <a:pt x="78191" y="25816"/>
                    <a:pt x="74558" y="24338"/>
                  </a:cubicBezTo>
                  <a:cubicBezTo>
                    <a:pt x="37028" y="5476"/>
                    <a:pt x="11546" y="21314"/>
                    <a:pt x="11546" y="21314"/>
                  </a:cubicBezTo>
                  <a:close/>
                </a:path>
              </a:pathLst>
            </a:custGeom>
            <a:solidFill>
              <a:srgbClr val="1E1E2C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AE0C93B0-2232-AD44-894B-273E08B79D60}"/>
                </a:ext>
              </a:extLst>
            </p:cNvPr>
            <p:cNvSpPr/>
            <p:nvPr/>
          </p:nvSpPr>
          <p:spPr>
            <a:xfrm>
              <a:off x="7820733" y="2910280"/>
              <a:ext cx="14815" cy="20592"/>
            </a:xfrm>
            <a:custGeom>
              <a:avLst/>
              <a:gdLst>
                <a:gd name="connsiteX0" fmla="*/ 13895 w 27840"/>
                <a:gd name="connsiteY0" fmla="*/ 0 h 38697"/>
                <a:gd name="connsiteX1" fmla="*/ 27841 w 27840"/>
                <a:gd name="connsiteY1" fmla="*/ 19375 h 38697"/>
                <a:gd name="connsiteX2" fmla="*/ 13895 w 27840"/>
                <a:gd name="connsiteY2" fmla="*/ 38698 h 38697"/>
                <a:gd name="connsiteX3" fmla="*/ 0 w 27840"/>
                <a:gd name="connsiteY3" fmla="*/ 19375 h 38697"/>
                <a:gd name="connsiteX4" fmla="*/ 13895 w 27840"/>
                <a:gd name="connsiteY4" fmla="*/ 0 h 3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40" h="38697">
                  <a:moveTo>
                    <a:pt x="13895" y="0"/>
                  </a:moveTo>
                  <a:cubicBezTo>
                    <a:pt x="21586" y="0"/>
                    <a:pt x="27841" y="8662"/>
                    <a:pt x="27841" y="19375"/>
                  </a:cubicBezTo>
                  <a:cubicBezTo>
                    <a:pt x="27841" y="30087"/>
                    <a:pt x="21586" y="38698"/>
                    <a:pt x="13895" y="38698"/>
                  </a:cubicBezTo>
                  <a:cubicBezTo>
                    <a:pt x="6204" y="38698"/>
                    <a:pt x="0" y="30036"/>
                    <a:pt x="0" y="19375"/>
                  </a:cubicBezTo>
                  <a:cubicBezTo>
                    <a:pt x="0" y="8714"/>
                    <a:pt x="6204" y="0"/>
                    <a:pt x="13895" y="0"/>
                  </a:cubicBezTo>
                  <a:close/>
                </a:path>
              </a:pathLst>
            </a:custGeom>
            <a:solidFill>
              <a:srgbClr val="1E1E2C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C1E44A99-ABE8-0D40-87A1-50FAD4FEFC2C}"/>
                </a:ext>
              </a:extLst>
            </p:cNvPr>
            <p:cNvSpPr/>
            <p:nvPr/>
          </p:nvSpPr>
          <p:spPr>
            <a:xfrm>
              <a:off x="7876147" y="2913798"/>
              <a:ext cx="14842" cy="20620"/>
            </a:xfrm>
            <a:custGeom>
              <a:avLst/>
              <a:gdLst>
                <a:gd name="connsiteX0" fmla="*/ 13946 w 27891"/>
                <a:gd name="connsiteY0" fmla="*/ 0 h 38749"/>
                <a:gd name="connsiteX1" fmla="*/ 27891 w 27891"/>
                <a:gd name="connsiteY1" fmla="*/ 19375 h 38749"/>
                <a:gd name="connsiteX2" fmla="*/ 13946 w 27891"/>
                <a:gd name="connsiteY2" fmla="*/ 38749 h 38749"/>
                <a:gd name="connsiteX3" fmla="*/ 0 w 27891"/>
                <a:gd name="connsiteY3" fmla="*/ 19375 h 38749"/>
                <a:gd name="connsiteX4" fmla="*/ 13946 w 27891"/>
                <a:gd name="connsiteY4" fmla="*/ 0 h 38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91" h="38749">
                  <a:moveTo>
                    <a:pt x="13946" y="0"/>
                  </a:moveTo>
                  <a:cubicBezTo>
                    <a:pt x="21636" y="0"/>
                    <a:pt x="27891" y="8713"/>
                    <a:pt x="27891" y="19375"/>
                  </a:cubicBezTo>
                  <a:cubicBezTo>
                    <a:pt x="27891" y="30036"/>
                    <a:pt x="21636" y="38749"/>
                    <a:pt x="13946" y="38749"/>
                  </a:cubicBezTo>
                  <a:cubicBezTo>
                    <a:pt x="6255" y="38749"/>
                    <a:pt x="0" y="30087"/>
                    <a:pt x="0" y="19375"/>
                  </a:cubicBezTo>
                  <a:cubicBezTo>
                    <a:pt x="0" y="8662"/>
                    <a:pt x="6255" y="0"/>
                    <a:pt x="13946" y="0"/>
                  </a:cubicBezTo>
                  <a:close/>
                </a:path>
              </a:pathLst>
            </a:custGeom>
            <a:solidFill>
              <a:srgbClr val="1E1E2C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38E31082-5295-E54A-96F5-D5FA41DF4D85}"/>
                </a:ext>
              </a:extLst>
            </p:cNvPr>
            <p:cNvSpPr/>
            <p:nvPr/>
          </p:nvSpPr>
          <p:spPr>
            <a:xfrm>
              <a:off x="7838140" y="2944400"/>
              <a:ext cx="18375" cy="41922"/>
            </a:xfrm>
            <a:custGeom>
              <a:avLst/>
              <a:gdLst>
                <a:gd name="connsiteX0" fmla="*/ 12100 w 34531"/>
                <a:gd name="connsiteY0" fmla="*/ 4307 h 78780"/>
                <a:gd name="connsiteX1" fmla="*/ 19381 w 34531"/>
                <a:gd name="connsiteY1" fmla="*/ 104 h 78780"/>
                <a:gd name="connsiteX2" fmla="*/ 23823 w 34531"/>
                <a:gd name="connsiteY2" fmla="*/ 7158 h 78780"/>
                <a:gd name="connsiteX3" fmla="*/ 23585 w 34531"/>
                <a:gd name="connsiteY3" fmla="*/ 7946 h 78780"/>
                <a:gd name="connsiteX4" fmla="*/ 12100 w 34531"/>
                <a:gd name="connsiteY4" fmla="*/ 60636 h 78780"/>
                <a:gd name="connsiteX5" fmla="*/ 29071 w 34531"/>
                <a:gd name="connsiteY5" fmla="*/ 66685 h 78780"/>
                <a:gd name="connsiteX6" fmla="*/ 34506 w 34531"/>
                <a:gd name="connsiteY6" fmla="*/ 73348 h 78780"/>
                <a:gd name="connsiteX7" fmla="*/ 27841 w 34531"/>
                <a:gd name="connsiteY7" fmla="*/ 78781 h 78780"/>
                <a:gd name="connsiteX8" fmla="*/ 0 w 34531"/>
                <a:gd name="connsiteY8" fmla="*/ 60636 h 78780"/>
                <a:gd name="connsiteX9" fmla="*/ 12100 w 34531"/>
                <a:gd name="connsiteY9" fmla="*/ 4307 h 7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531" h="78780">
                  <a:moveTo>
                    <a:pt x="12100" y="4307"/>
                  </a:moveTo>
                  <a:cubicBezTo>
                    <a:pt x="13176" y="1317"/>
                    <a:pt x="16253" y="-459"/>
                    <a:pt x="19381" y="104"/>
                  </a:cubicBezTo>
                  <a:cubicBezTo>
                    <a:pt x="22556" y="825"/>
                    <a:pt x="24545" y="3984"/>
                    <a:pt x="23823" y="7158"/>
                  </a:cubicBezTo>
                  <a:cubicBezTo>
                    <a:pt x="23762" y="7426"/>
                    <a:pt x="23683" y="7689"/>
                    <a:pt x="23585" y="7946"/>
                  </a:cubicBezTo>
                  <a:cubicBezTo>
                    <a:pt x="23585" y="7946"/>
                    <a:pt x="12100" y="51513"/>
                    <a:pt x="12100" y="60636"/>
                  </a:cubicBezTo>
                  <a:cubicBezTo>
                    <a:pt x="12100" y="64839"/>
                    <a:pt x="29071" y="66685"/>
                    <a:pt x="29071" y="66685"/>
                  </a:cubicBezTo>
                  <a:cubicBezTo>
                    <a:pt x="32393" y="67061"/>
                    <a:pt x="34806" y="70020"/>
                    <a:pt x="34506" y="73348"/>
                  </a:cubicBezTo>
                  <a:cubicBezTo>
                    <a:pt x="33766" y="76456"/>
                    <a:pt x="31035" y="78682"/>
                    <a:pt x="27841" y="78781"/>
                  </a:cubicBezTo>
                  <a:cubicBezTo>
                    <a:pt x="27841" y="78781"/>
                    <a:pt x="0" y="75757"/>
                    <a:pt x="0" y="60636"/>
                  </a:cubicBezTo>
                  <a:cubicBezTo>
                    <a:pt x="0" y="50437"/>
                    <a:pt x="12100" y="4307"/>
                    <a:pt x="12100" y="4307"/>
                  </a:cubicBezTo>
                  <a:close/>
                </a:path>
              </a:pathLst>
            </a:custGeom>
            <a:solidFill>
              <a:srgbClr val="F794B6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7EE43D08-468C-EE42-A4A5-4A595C76BABC}"/>
                </a:ext>
              </a:extLst>
            </p:cNvPr>
            <p:cNvSpPr/>
            <p:nvPr/>
          </p:nvSpPr>
          <p:spPr>
            <a:xfrm>
              <a:off x="7853283" y="3005306"/>
              <a:ext cx="56395" cy="31042"/>
            </a:xfrm>
            <a:custGeom>
              <a:avLst/>
              <a:gdLst>
                <a:gd name="connsiteX0" fmla="*/ 0 w 105977"/>
                <a:gd name="connsiteY0" fmla="*/ 6048 h 58333"/>
                <a:gd name="connsiteX1" fmla="*/ 105978 w 105977"/>
                <a:gd name="connsiteY1" fmla="*/ 0 h 58333"/>
                <a:gd name="connsiteX2" fmla="*/ 0 w 105977"/>
                <a:gd name="connsiteY2" fmla="*/ 6048 h 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77" h="58333">
                  <a:moveTo>
                    <a:pt x="0" y="6048"/>
                  </a:moveTo>
                  <a:cubicBezTo>
                    <a:pt x="0" y="6048"/>
                    <a:pt x="39940" y="31676"/>
                    <a:pt x="105978" y="0"/>
                  </a:cubicBezTo>
                  <a:cubicBezTo>
                    <a:pt x="92647" y="84162"/>
                    <a:pt x="10254" y="69246"/>
                    <a:pt x="0" y="6048"/>
                  </a:cubicBez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0535B827-A5AF-094A-B1A8-0FC114A9C697}"/>
                </a:ext>
              </a:extLst>
            </p:cNvPr>
            <p:cNvSpPr/>
            <p:nvPr/>
          </p:nvSpPr>
          <p:spPr>
            <a:xfrm>
              <a:off x="7096037" y="2563258"/>
              <a:ext cx="519414" cy="635812"/>
            </a:xfrm>
            <a:custGeom>
              <a:avLst/>
              <a:gdLst>
                <a:gd name="connsiteX0" fmla="*/ 976079 w 976079"/>
                <a:gd name="connsiteY0" fmla="*/ 962063 h 1194814"/>
                <a:gd name="connsiteX1" fmla="*/ 840415 w 976079"/>
                <a:gd name="connsiteY1" fmla="*/ 895431 h 1194814"/>
                <a:gd name="connsiteX2" fmla="*/ 403224 w 976079"/>
                <a:gd name="connsiteY2" fmla="*/ 300302 h 1194814"/>
                <a:gd name="connsiteX3" fmla="*/ 346826 w 976079"/>
                <a:gd name="connsiteY3" fmla="*/ 114449 h 1194814"/>
                <a:gd name="connsiteX4" fmla="*/ 274738 w 976079"/>
                <a:gd name="connsiteY4" fmla="*/ 27878 h 1194814"/>
                <a:gd name="connsiteX5" fmla="*/ 266842 w 976079"/>
                <a:gd name="connsiteY5" fmla="*/ 99944 h 1194814"/>
                <a:gd name="connsiteX6" fmla="*/ 279558 w 976079"/>
                <a:gd name="connsiteY6" fmla="*/ 176827 h 1194814"/>
                <a:gd name="connsiteX7" fmla="*/ 160300 w 976079"/>
                <a:gd name="connsiteY7" fmla="*/ 109631 h 1194814"/>
                <a:gd name="connsiteX8" fmla="*/ 80932 w 976079"/>
                <a:gd name="connsiteY8" fmla="*/ 2456 h 1194814"/>
                <a:gd name="connsiteX9" fmla="*/ 4025 w 976079"/>
                <a:gd name="connsiteY9" fmla="*/ 48586 h 1194814"/>
                <a:gd name="connsiteX10" fmla="*/ 82778 w 976079"/>
                <a:gd name="connsiteY10" fmla="*/ 256837 h 1194814"/>
                <a:gd name="connsiteX11" fmla="*/ 254127 w 976079"/>
                <a:gd name="connsiteY11" fmla="*/ 407580 h 1194814"/>
                <a:gd name="connsiteX12" fmla="*/ 619282 w 976079"/>
                <a:gd name="connsiteY12" fmla="*/ 1025671 h 1194814"/>
                <a:gd name="connsiteX13" fmla="*/ 833698 w 976079"/>
                <a:gd name="connsiteY13" fmla="*/ 1194815 h 119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6079" h="1194814">
                  <a:moveTo>
                    <a:pt x="976079" y="962063"/>
                  </a:moveTo>
                  <a:lnTo>
                    <a:pt x="840415" y="895431"/>
                  </a:lnTo>
                  <a:cubicBezTo>
                    <a:pt x="840415" y="895431"/>
                    <a:pt x="492231" y="428031"/>
                    <a:pt x="403224" y="300302"/>
                  </a:cubicBezTo>
                  <a:cubicBezTo>
                    <a:pt x="403224" y="300302"/>
                    <a:pt x="363232" y="170164"/>
                    <a:pt x="346826" y="114449"/>
                  </a:cubicBezTo>
                  <a:cubicBezTo>
                    <a:pt x="330419" y="58734"/>
                    <a:pt x="292324" y="26084"/>
                    <a:pt x="274738" y="27878"/>
                  </a:cubicBezTo>
                  <a:cubicBezTo>
                    <a:pt x="257152" y="29672"/>
                    <a:pt x="249102" y="61810"/>
                    <a:pt x="266842" y="99944"/>
                  </a:cubicBezTo>
                  <a:cubicBezTo>
                    <a:pt x="277447" y="124105"/>
                    <a:pt x="281819" y="150540"/>
                    <a:pt x="279558" y="176827"/>
                  </a:cubicBezTo>
                  <a:cubicBezTo>
                    <a:pt x="279558" y="176827"/>
                    <a:pt x="203881" y="168934"/>
                    <a:pt x="160300" y="109631"/>
                  </a:cubicBezTo>
                  <a:cubicBezTo>
                    <a:pt x="116720" y="50328"/>
                    <a:pt x="101543" y="7120"/>
                    <a:pt x="80932" y="2456"/>
                  </a:cubicBezTo>
                  <a:cubicBezTo>
                    <a:pt x="60321" y="-2209"/>
                    <a:pt x="19817" y="-6002"/>
                    <a:pt x="4025" y="48586"/>
                  </a:cubicBezTo>
                  <a:cubicBezTo>
                    <a:pt x="-11766" y="103173"/>
                    <a:pt x="19817" y="194459"/>
                    <a:pt x="82778" y="256837"/>
                  </a:cubicBezTo>
                  <a:cubicBezTo>
                    <a:pt x="145739" y="319215"/>
                    <a:pt x="228132" y="356119"/>
                    <a:pt x="254127" y="407580"/>
                  </a:cubicBezTo>
                  <a:cubicBezTo>
                    <a:pt x="280121" y="459040"/>
                    <a:pt x="580572" y="962114"/>
                    <a:pt x="619282" y="1025671"/>
                  </a:cubicBezTo>
                  <a:cubicBezTo>
                    <a:pt x="657991" y="1089228"/>
                    <a:pt x="819240" y="1185486"/>
                    <a:pt x="833698" y="1194815"/>
                  </a:cubicBezTo>
                  <a:close/>
                </a:path>
              </a:pathLst>
            </a:custGeom>
            <a:solidFill>
              <a:srgbClr val="FCE0E0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A1D1CFFE-4820-8D4D-9FC7-7F7878AFB597}"/>
                </a:ext>
              </a:extLst>
            </p:cNvPr>
            <p:cNvSpPr/>
            <p:nvPr/>
          </p:nvSpPr>
          <p:spPr>
            <a:xfrm>
              <a:off x="8238693" y="3543777"/>
              <a:ext cx="148218" cy="683717"/>
            </a:xfrm>
            <a:custGeom>
              <a:avLst/>
              <a:gdLst>
                <a:gd name="connsiteX0" fmla="*/ 0 w 278530"/>
                <a:gd name="connsiteY0" fmla="*/ 91696 h 1284837"/>
                <a:gd name="connsiteX1" fmla="*/ 35890 w 278530"/>
                <a:gd name="connsiteY1" fmla="*/ 189082 h 1284837"/>
                <a:gd name="connsiteX2" fmla="*/ 97005 w 278530"/>
                <a:gd name="connsiteY2" fmla="*/ 882827 h 1284837"/>
                <a:gd name="connsiteX3" fmla="*/ 40607 w 278530"/>
                <a:gd name="connsiteY3" fmla="*/ 991796 h 1284837"/>
                <a:gd name="connsiteX4" fmla="*/ 59987 w 278530"/>
                <a:gd name="connsiteY4" fmla="*/ 1046281 h 1284837"/>
                <a:gd name="connsiteX5" fmla="*/ 96903 w 278530"/>
                <a:gd name="connsiteY5" fmla="*/ 1007531 h 1284837"/>
                <a:gd name="connsiteX6" fmla="*/ 125410 w 278530"/>
                <a:gd name="connsiteY6" fmla="*/ 981904 h 1284837"/>
                <a:gd name="connsiteX7" fmla="*/ 127204 w 278530"/>
                <a:gd name="connsiteY7" fmla="*/ 1127213 h 1284837"/>
                <a:gd name="connsiteX8" fmla="*/ 80598 w 278530"/>
                <a:gd name="connsiteY8" fmla="*/ 1222241 h 1284837"/>
                <a:gd name="connsiteX9" fmla="*/ 75728 w 278530"/>
                <a:gd name="connsiteY9" fmla="*/ 1284619 h 1284837"/>
                <a:gd name="connsiteX10" fmla="*/ 196216 w 278530"/>
                <a:gd name="connsiteY10" fmla="*/ 1195024 h 1284837"/>
                <a:gd name="connsiteX11" fmla="*/ 256818 w 278530"/>
                <a:gd name="connsiteY11" fmla="*/ 987952 h 1284837"/>
                <a:gd name="connsiteX12" fmla="*/ 242257 w 278530"/>
                <a:gd name="connsiteY12" fmla="*/ 826343 h 1284837"/>
                <a:gd name="connsiteX13" fmla="*/ 272558 w 278530"/>
                <a:gd name="connsiteY13" fmla="*/ 134392 h 1284837"/>
                <a:gd name="connsiteX14" fmla="*/ 258613 w 278530"/>
                <a:gd name="connsiteY14" fmla="*/ 0 h 128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8530" h="1284837">
                  <a:moveTo>
                    <a:pt x="0" y="91696"/>
                  </a:moveTo>
                  <a:lnTo>
                    <a:pt x="35890" y="189082"/>
                  </a:lnTo>
                  <a:lnTo>
                    <a:pt x="97005" y="882827"/>
                  </a:lnTo>
                  <a:cubicBezTo>
                    <a:pt x="97005" y="882827"/>
                    <a:pt x="50400" y="953047"/>
                    <a:pt x="40607" y="991796"/>
                  </a:cubicBezTo>
                  <a:cubicBezTo>
                    <a:pt x="30814" y="1030545"/>
                    <a:pt x="40607" y="1054174"/>
                    <a:pt x="59987" y="1046281"/>
                  </a:cubicBezTo>
                  <a:cubicBezTo>
                    <a:pt x="79368" y="1038387"/>
                    <a:pt x="83623" y="1032954"/>
                    <a:pt x="96903" y="1007531"/>
                  </a:cubicBezTo>
                  <a:cubicBezTo>
                    <a:pt x="110182" y="982109"/>
                    <a:pt x="125410" y="981904"/>
                    <a:pt x="125410" y="981904"/>
                  </a:cubicBezTo>
                  <a:cubicBezTo>
                    <a:pt x="125410" y="981904"/>
                    <a:pt x="136894" y="1093897"/>
                    <a:pt x="127204" y="1127213"/>
                  </a:cubicBezTo>
                  <a:cubicBezTo>
                    <a:pt x="117514" y="1160530"/>
                    <a:pt x="103004" y="1204097"/>
                    <a:pt x="80598" y="1222241"/>
                  </a:cubicBezTo>
                  <a:cubicBezTo>
                    <a:pt x="58193" y="1240386"/>
                    <a:pt x="56962" y="1280980"/>
                    <a:pt x="75728" y="1284619"/>
                  </a:cubicBezTo>
                  <a:cubicBezTo>
                    <a:pt x="94493" y="1288258"/>
                    <a:pt x="157506" y="1245870"/>
                    <a:pt x="196216" y="1195024"/>
                  </a:cubicBezTo>
                  <a:cubicBezTo>
                    <a:pt x="234925" y="1144179"/>
                    <a:pt x="261637" y="1076368"/>
                    <a:pt x="256818" y="987952"/>
                  </a:cubicBezTo>
                  <a:cubicBezTo>
                    <a:pt x="251999" y="899536"/>
                    <a:pt x="242257" y="861453"/>
                    <a:pt x="242257" y="826343"/>
                  </a:cubicBezTo>
                  <a:cubicBezTo>
                    <a:pt x="242257" y="610813"/>
                    <a:pt x="296144" y="339005"/>
                    <a:pt x="272558" y="134392"/>
                  </a:cubicBezTo>
                  <a:cubicBezTo>
                    <a:pt x="264663" y="67760"/>
                    <a:pt x="258613" y="0"/>
                    <a:pt x="258613" y="0"/>
                  </a:cubicBezTo>
                  <a:close/>
                </a:path>
              </a:pathLst>
            </a:custGeom>
            <a:solidFill>
              <a:srgbClr val="FCE0E0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A58B9729-B741-0340-BF4A-8EEA4138C689}"/>
                </a:ext>
              </a:extLst>
            </p:cNvPr>
            <p:cNvSpPr/>
            <p:nvPr/>
          </p:nvSpPr>
          <p:spPr>
            <a:xfrm>
              <a:off x="7720742" y="3892491"/>
              <a:ext cx="667629" cy="1317589"/>
            </a:xfrm>
            <a:custGeom>
              <a:avLst/>
              <a:gdLst>
                <a:gd name="connsiteX0" fmla="*/ 35884 w 1254605"/>
                <a:gd name="connsiteY0" fmla="*/ 0 h 2476004"/>
                <a:gd name="connsiteX1" fmla="*/ 4404 w 1254605"/>
                <a:gd name="connsiteY1" fmla="*/ 797896 h 2476004"/>
                <a:gd name="connsiteX2" fmla="*/ 151553 w 1254605"/>
                <a:gd name="connsiteY2" fmla="*/ 2476004 h 2476004"/>
                <a:gd name="connsiteX3" fmla="*/ 408320 w 1254605"/>
                <a:gd name="connsiteY3" fmla="*/ 2476004 h 2476004"/>
                <a:gd name="connsiteX4" fmla="*/ 453131 w 1254605"/>
                <a:gd name="connsiteY4" fmla="*/ 1348791 h 2476004"/>
                <a:gd name="connsiteX5" fmla="*/ 497942 w 1254605"/>
                <a:gd name="connsiteY5" fmla="*/ 669552 h 2476004"/>
                <a:gd name="connsiteX6" fmla="*/ 677392 w 1254605"/>
                <a:gd name="connsiteY6" fmla="*/ 1534644 h 2476004"/>
                <a:gd name="connsiteX7" fmla="*/ 1031164 w 1254605"/>
                <a:gd name="connsiteY7" fmla="*/ 2359193 h 2476004"/>
                <a:gd name="connsiteX8" fmla="*/ 1254605 w 1254605"/>
                <a:gd name="connsiteY8" fmla="*/ 2229619 h 2476004"/>
                <a:gd name="connsiteX9" fmla="*/ 1023884 w 1254605"/>
                <a:gd name="connsiteY9" fmla="*/ 1399637 h 2476004"/>
                <a:gd name="connsiteX10" fmla="*/ 923956 w 1254605"/>
                <a:gd name="connsiteY10" fmla="*/ 0 h 2476004"/>
                <a:gd name="connsiteX11" fmla="*/ 35884 w 1254605"/>
                <a:gd name="connsiteY11" fmla="*/ 0 h 247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4605" h="2476004">
                  <a:moveTo>
                    <a:pt x="35884" y="0"/>
                  </a:moveTo>
                  <a:cubicBezTo>
                    <a:pt x="35884" y="0"/>
                    <a:pt x="-14976" y="535160"/>
                    <a:pt x="4404" y="797896"/>
                  </a:cubicBezTo>
                  <a:cubicBezTo>
                    <a:pt x="23784" y="1060632"/>
                    <a:pt x="151553" y="2476004"/>
                    <a:pt x="151553" y="2476004"/>
                  </a:cubicBezTo>
                  <a:lnTo>
                    <a:pt x="408320" y="2476004"/>
                  </a:lnTo>
                  <a:lnTo>
                    <a:pt x="453131" y="1348791"/>
                  </a:lnTo>
                  <a:lnTo>
                    <a:pt x="497942" y="669552"/>
                  </a:lnTo>
                  <a:cubicBezTo>
                    <a:pt x="497942" y="669552"/>
                    <a:pt x="626120" y="1387131"/>
                    <a:pt x="677392" y="1534644"/>
                  </a:cubicBezTo>
                  <a:cubicBezTo>
                    <a:pt x="717948" y="1649662"/>
                    <a:pt x="937184" y="2149148"/>
                    <a:pt x="1031164" y="2359193"/>
                  </a:cubicBezTo>
                  <a:lnTo>
                    <a:pt x="1254605" y="2229619"/>
                  </a:lnTo>
                  <a:cubicBezTo>
                    <a:pt x="1182517" y="1998405"/>
                    <a:pt x="1028703" y="1483799"/>
                    <a:pt x="1023884" y="1399637"/>
                  </a:cubicBezTo>
                  <a:cubicBezTo>
                    <a:pt x="1008143" y="1132698"/>
                    <a:pt x="992403" y="223987"/>
                    <a:pt x="923956" y="0"/>
                  </a:cubicBezTo>
                  <a:cubicBezTo>
                    <a:pt x="244200" y="102306"/>
                    <a:pt x="35884" y="0"/>
                    <a:pt x="35884" y="0"/>
                  </a:cubicBezTo>
                  <a:close/>
                </a:path>
              </a:pathLst>
            </a:custGeom>
            <a:solidFill>
              <a:srgbClr val="292F69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635689A4-418E-884F-923F-2FC5867F8398}"/>
                </a:ext>
              </a:extLst>
            </p:cNvPr>
            <p:cNvSpPr/>
            <p:nvPr/>
          </p:nvSpPr>
          <p:spPr>
            <a:xfrm>
              <a:off x="7635369" y="5209726"/>
              <a:ext cx="303730" cy="113329"/>
            </a:xfrm>
            <a:custGeom>
              <a:avLst/>
              <a:gdLst>
                <a:gd name="connsiteX0" fmla="*/ 570546 w 570767"/>
                <a:gd name="connsiteY0" fmla="*/ 666 h 212967"/>
                <a:gd name="connsiteX1" fmla="*/ 570546 w 570767"/>
                <a:gd name="connsiteY1" fmla="*/ 191184 h 212967"/>
                <a:gd name="connsiteX2" fmla="*/ 532400 w 570767"/>
                <a:gd name="connsiteY2" fmla="*/ 212967 h 212967"/>
                <a:gd name="connsiteX3" fmla="*/ 26146 w 570767"/>
                <a:gd name="connsiteY3" fmla="*/ 212967 h 212967"/>
                <a:gd name="connsiteX4" fmla="*/ 101 w 570767"/>
                <a:gd name="connsiteY4" fmla="*/ 184520 h 212967"/>
                <a:gd name="connsiteX5" fmla="*/ 16456 w 570767"/>
                <a:gd name="connsiteY5" fmla="*/ 158892 h 212967"/>
                <a:gd name="connsiteX6" fmla="*/ 311984 w 570767"/>
                <a:gd name="connsiteY6" fmla="*/ 0 h 212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0767" h="212967">
                  <a:moveTo>
                    <a:pt x="570546" y="666"/>
                  </a:moveTo>
                  <a:lnTo>
                    <a:pt x="570546" y="191184"/>
                  </a:lnTo>
                  <a:cubicBezTo>
                    <a:pt x="570546" y="191184"/>
                    <a:pt x="576032" y="212967"/>
                    <a:pt x="532400" y="212967"/>
                  </a:cubicBezTo>
                  <a:lnTo>
                    <a:pt x="26146" y="212967"/>
                  </a:lnTo>
                  <a:cubicBezTo>
                    <a:pt x="26146" y="212967"/>
                    <a:pt x="101" y="210558"/>
                    <a:pt x="101" y="184520"/>
                  </a:cubicBezTo>
                  <a:cubicBezTo>
                    <a:pt x="101" y="184520"/>
                    <a:pt x="-2310" y="173039"/>
                    <a:pt x="16456" y="158892"/>
                  </a:cubicBezTo>
                  <a:cubicBezTo>
                    <a:pt x="35221" y="144746"/>
                    <a:pt x="311984" y="0"/>
                    <a:pt x="311984" y="0"/>
                  </a:cubicBezTo>
                  <a:close/>
                </a:path>
              </a:pathLst>
            </a:custGeom>
            <a:solidFill>
              <a:srgbClr val="7988B8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3456BD45-BD88-F949-939D-EB35A20733EC}"/>
                </a:ext>
              </a:extLst>
            </p:cNvPr>
            <p:cNvSpPr/>
            <p:nvPr/>
          </p:nvSpPr>
          <p:spPr>
            <a:xfrm>
              <a:off x="8172626" y="5078968"/>
              <a:ext cx="268020" cy="244152"/>
            </a:xfrm>
            <a:custGeom>
              <a:avLst/>
              <a:gdLst>
                <a:gd name="connsiteX0" fmla="*/ 405119 w 503661"/>
                <a:gd name="connsiteY0" fmla="*/ 0 h 458809"/>
                <a:gd name="connsiteX1" fmla="*/ 500176 w 503661"/>
                <a:gd name="connsiteY1" fmla="*/ 165299 h 458809"/>
                <a:gd name="connsiteX2" fmla="*/ 478386 w 503661"/>
                <a:gd name="connsiteY2" fmla="*/ 203433 h 458809"/>
                <a:gd name="connsiteX3" fmla="*/ 40580 w 503661"/>
                <a:gd name="connsiteY3" fmla="*/ 455867 h 458809"/>
                <a:gd name="connsiteX4" fmla="*/ 2998 w 503661"/>
                <a:gd name="connsiteY4" fmla="*/ 444950 h 458809"/>
                <a:gd name="connsiteX5" fmla="*/ 4844 w 503661"/>
                <a:gd name="connsiteY5" fmla="*/ 414709 h 458809"/>
                <a:gd name="connsiteX6" fmla="*/ 181678 w 503661"/>
                <a:gd name="connsiteY6" fmla="*/ 129574 h 458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661" h="458809">
                  <a:moveTo>
                    <a:pt x="405119" y="0"/>
                  </a:moveTo>
                  <a:lnTo>
                    <a:pt x="500176" y="165299"/>
                  </a:lnTo>
                  <a:cubicBezTo>
                    <a:pt x="500176" y="165299"/>
                    <a:pt x="516532" y="181035"/>
                    <a:pt x="478386" y="203433"/>
                  </a:cubicBezTo>
                  <a:cubicBezTo>
                    <a:pt x="440240" y="225832"/>
                    <a:pt x="40580" y="455867"/>
                    <a:pt x="40580" y="455867"/>
                  </a:cubicBezTo>
                  <a:cubicBezTo>
                    <a:pt x="40580" y="455867"/>
                    <a:pt x="16328" y="467348"/>
                    <a:pt x="2998" y="444950"/>
                  </a:cubicBezTo>
                  <a:cubicBezTo>
                    <a:pt x="2998" y="444950"/>
                    <a:pt x="-4847" y="435314"/>
                    <a:pt x="4844" y="414709"/>
                  </a:cubicBezTo>
                  <a:cubicBezTo>
                    <a:pt x="14534" y="394104"/>
                    <a:pt x="181678" y="129574"/>
                    <a:pt x="181678" y="129574"/>
                  </a:cubicBezTo>
                  <a:close/>
                </a:path>
              </a:pathLst>
            </a:custGeom>
            <a:solidFill>
              <a:srgbClr val="7988B8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8BEEFDA8-6315-2549-A106-7534A3E11710}"/>
                </a:ext>
              </a:extLst>
            </p:cNvPr>
            <p:cNvSpPr/>
            <p:nvPr/>
          </p:nvSpPr>
          <p:spPr>
            <a:xfrm>
              <a:off x="7626737" y="5323164"/>
              <a:ext cx="852687" cy="535960"/>
            </a:xfrm>
            <a:custGeom>
              <a:avLst/>
              <a:gdLst>
                <a:gd name="connsiteX0" fmla="*/ 18782 w 1602363"/>
                <a:gd name="connsiteY0" fmla="*/ 0 h 1007172"/>
                <a:gd name="connsiteX1" fmla="*/ 1583533 w 1602363"/>
                <a:gd name="connsiteY1" fmla="*/ 0 h 1007172"/>
                <a:gd name="connsiteX2" fmla="*/ 1602349 w 1602363"/>
                <a:gd name="connsiteY2" fmla="*/ 20502 h 1007172"/>
                <a:gd name="connsiteX3" fmla="*/ 1602349 w 1602363"/>
                <a:gd name="connsiteY3" fmla="*/ 986670 h 1007172"/>
                <a:gd name="connsiteX4" fmla="*/ 1583533 w 1602363"/>
                <a:gd name="connsiteY4" fmla="*/ 1007173 h 1007172"/>
                <a:gd name="connsiteX5" fmla="*/ 18782 w 1602363"/>
                <a:gd name="connsiteY5" fmla="*/ 1007173 h 1007172"/>
                <a:gd name="connsiteX6" fmla="*/ 16 w 1602363"/>
                <a:gd name="connsiteY6" fmla="*/ 986670 h 1007172"/>
                <a:gd name="connsiteX7" fmla="*/ 16 w 1602363"/>
                <a:gd name="connsiteY7" fmla="*/ 20502 h 1007172"/>
                <a:gd name="connsiteX8" fmla="*/ 18782 w 1602363"/>
                <a:gd name="connsiteY8" fmla="*/ 0 h 100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2363" h="1007172">
                  <a:moveTo>
                    <a:pt x="18782" y="0"/>
                  </a:moveTo>
                  <a:lnTo>
                    <a:pt x="1583533" y="0"/>
                  </a:lnTo>
                  <a:cubicBezTo>
                    <a:pt x="1594364" y="526"/>
                    <a:pt x="1602755" y="9669"/>
                    <a:pt x="1602349" y="20502"/>
                  </a:cubicBezTo>
                  <a:lnTo>
                    <a:pt x="1602349" y="986670"/>
                  </a:lnTo>
                  <a:cubicBezTo>
                    <a:pt x="1602756" y="997504"/>
                    <a:pt x="1594364" y="1006646"/>
                    <a:pt x="1583533" y="1007173"/>
                  </a:cubicBezTo>
                  <a:lnTo>
                    <a:pt x="18782" y="1007173"/>
                  </a:lnTo>
                  <a:cubicBezTo>
                    <a:pt x="7957" y="1006646"/>
                    <a:pt x="-419" y="997495"/>
                    <a:pt x="16" y="986670"/>
                  </a:cubicBezTo>
                  <a:lnTo>
                    <a:pt x="16" y="20502"/>
                  </a:lnTo>
                  <a:cubicBezTo>
                    <a:pt x="-419" y="9677"/>
                    <a:pt x="7957" y="526"/>
                    <a:pt x="18782" y="0"/>
                  </a:cubicBezTo>
                  <a:close/>
                </a:path>
              </a:pathLst>
            </a:custGeom>
            <a:solidFill>
              <a:srgbClr val="F0C37E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CA1152AC-5273-4C44-81A7-8DF1FE58CFD6}"/>
                </a:ext>
              </a:extLst>
            </p:cNvPr>
            <p:cNvSpPr/>
            <p:nvPr/>
          </p:nvSpPr>
          <p:spPr>
            <a:xfrm>
              <a:off x="8310558" y="5323164"/>
              <a:ext cx="168804" cy="535960"/>
            </a:xfrm>
            <a:custGeom>
              <a:avLst/>
              <a:gdLst>
                <a:gd name="connsiteX0" fmla="*/ 0 w 317215"/>
                <a:gd name="connsiteY0" fmla="*/ 0 h 1007172"/>
                <a:gd name="connsiteX1" fmla="*/ 296707 w 317215"/>
                <a:gd name="connsiteY1" fmla="*/ 0 h 1007172"/>
                <a:gd name="connsiteX2" fmla="*/ 317216 w 317215"/>
                <a:gd name="connsiteY2" fmla="*/ 20502 h 1007172"/>
                <a:gd name="connsiteX3" fmla="*/ 317216 w 317215"/>
                <a:gd name="connsiteY3" fmla="*/ 986670 h 1007172"/>
                <a:gd name="connsiteX4" fmla="*/ 296707 w 317215"/>
                <a:gd name="connsiteY4" fmla="*/ 1007173 h 1007172"/>
                <a:gd name="connsiteX5" fmla="*/ 0 w 317215"/>
                <a:gd name="connsiteY5" fmla="*/ 1007173 h 100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215" h="1007172">
                  <a:moveTo>
                    <a:pt x="0" y="0"/>
                  </a:moveTo>
                  <a:lnTo>
                    <a:pt x="296707" y="0"/>
                  </a:lnTo>
                  <a:cubicBezTo>
                    <a:pt x="308034" y="0"/>
                    <a:pt x="317216" y="9179"/>
                    <a:pt x="317216" y="20502"/>
                  </a:cubicBezTo>
                  <a:lnTo>
                    <a:pt x="317216" y="986670"/>
                  </a:lnTo>
                  <a:cubicBezTo>
                    <a:pt x="317216" y="997993"/>
                    <a:pt x="308034" y="1007173"/>
                    <a:pt x="296707" y="1007173"/>
                  </a:cubicBezTo>
                  <a:lnTo>
                    <a:pt x="0" y="1007173"/>
                  </a:lnTo>
                  <a:close/>
                </a:path>
              </a:pathLst>
            </a:custGeom>
            <a:solidFill>
              <a:srgbClr val="EBAF65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cxnSp>
        <p:nvCxnSpPr>
          <p:cNvPr id="326" name="Elbow Connector 325">
            <a:extLst>
              <a:ext uri="{FF2B5EF4-FFF2-40B4-BE49-F238E27FC236}">
                <a16:creationId xmlns:a16="http://schemas.microsoft.com/office/drawing/2014/main" id="{2881CDA2-A74B-7A4C-96B6-9BDE1AAAA8FD}"/>
              </a:ext>
            </a:extLst>
          </p:cNvPr>
          <p:cNvCxnSpPr>
            <a:cxnSpLocks/>
          </p:cNvCxnSpPr>
          <p:nvPr/>
        </p:nvCxnSpPr>
        <p:spPr>
          <a:xfrm flipV="1">
            <a:off x="3240505" y="4214047"/>
            <a:ext cx="1889056" cy="241870"/>
          </a:xfrm>
          <a:prstGeom prst="bentConnector3">
            <a:avLst>
              <a:gd name="adj1" fmla="val 50000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7" name="Group 326">
            <a:extLst>
              <a:ext uri="{FF2B5EF4-FFF2-40B4-BE49-F238E27FC236}">
                <a16:creationId xmlns:a16="http://schemas.microsoft.com/office/drawing/2014/main" id="{1158A03D-4003-5F49-844A-3EB01D5BB872}"/>
              </a:ext>
            </a:extLst>
          </p:cNvPr>
          <p:cNvGrpSpPr/>
          <p:nvPr/>
        </p:nvGrpSpPr>
        <p:grpSpPr>
          <a:xfrm>
            <a:off x="3712577" y="3434975"/>
            <a:ext cx="1378637" cy="2580429"/>
            <a:chOff x="3712577" y="3278858"/>
            <a:chExt cx="1378637" cy="2580429"/>
          </a:xfrm>
        </p:grpSpPr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EC3E5874-61B4-1044-B0A8-325FA53B3072}"/>
                </a:ext>
              </a:extLst>
            </p:cNvPr>
            <p:cNvSpPr/>
            <p:nvPr/>
          </p:nvSpPr>
          <p:spPr>
            <a:xfrm>
              <a:off x="4057437" y="3446649"/>
              <a:ext cx="246588" cy="297992"/>
            </a:xfrm>
            <a:custGeom>
              <a:avLst/>
              <a:gdLst>
                <a:gd name="connsiteX0" fmla="*/ 440370 w 463386"/>
                <a:gd name="connsiteY0" fmla="*/ 0 h 559984"/>
                <a:gd name="connsiteX1" fmla="*/ 446420 w 463386"/>
                <a:gd name="connsiteY1" fmla="*/ 192516 h 559984"/>
                <a:gd name="connsiteX2" fmla="*/ 462160 w 463386"/>
                <a:gd name="connsiteY2" fmla="*/ 262121 h 559984"/>
                <a:gd name="connsiteX3" fmla="*/ 432525 w 463386"/>
                <a:gd name="connsiteY3" fmla="*/ 285750 h 559984"/>
                <a:gd name="connsiteX4" fmla="*/ 273840 w 463386"/>
                <a:gd name="connsiteY4" fmla="*/ 443720 h 559984"/>
                <a:gd name="connsiteX5" fmla="*/ 276865 w 463386"/>
                <a:gd name="connsiteY5" fmla="*/ 538184 h 559984"/>
                <a:gd name="connsiteX6" fmla="*/ 0 w 463386"/>
                <a:gd name="connsiteY6" fmla="*/ 538184 h 559984"/>
                <a:gd name="connsiteX7" fmla="*/ 14510 w 463386"/>
                <a:gd name="connsiteY7" fmla="*/ 358789 h 559984"/>
                <a:gd name="connsiteX8" fmla="*/ 118693 w 463386"/>
                <a:gd name="connsiteY8" fmla="*/ 241363 h 559984"/>
                <a:gd name="connsiteX9" fmla="*/ 164837 w 463386"/>
                <a:gd name="connsiteY9" fmla="*/ 169912 h 559984"/>
                <a:gd name="connsiteX10" fmla="*/ 203035 w 463386"/>
                <a:gd name="connsiteY10" fmla="*/ 75038 h 559984"/>
                <a:gd name="connsiteX11" fmla="*/ 440370 w 463386"/>
                <a:gd name="connsiteY11" fmla="*/ 0 h 55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3386" h="559984">
                  <a:moveTo>
                    <a:pt x="440370" y="0"/>
                  </a:moveTo>
                  <a:cubicBezTo>
                    <a:pt x="448506" y="63834"/>
                    <a:pt x="450532" y="128298"/>
                    <a:pt x="446420" y="192516"/>
                  </a:cubicBezTo>
                  <a:cubicBezTo>
                    <a:pt x="446420" y="192516"/>
                    <a:pt x="453700" y="243362"/>
                    <a:pt x="462160" y="262121"/>
                  </a:cubicBezTo>
                  <a:cubicBezTo>
                    <a:pt x="470620" y="280881"/>
                    <a:pt x="432525" y="285750"/>
                    <a:pt x="432525" y="285750"/>
                  </a:cubicBezTo>
                  <a:cubicBezTo>
                    <a:pt x="412017" y="371706"/>
                    <a:pt x="367103" y="443720"/>
                    <a:pt x="273840" y="443720"/>
                  </a:cubicBezTo>
                  <a:lnTo>
                    <a:pt x="276865" y="538184"/>
                  </a:lnTo>
                  <a:cubicBezTo>
                    <a:pt x="276865" y="538184"/>
                    <a:pt x="140022" y="587236"/>
                    <a:pt x="0" y="538184"/>
                  </a:cubicBezTo>
                  <a:lnTo>
                    <a:pt x="14510" y="358789"/>
                  </a:lnTo>
                  <a:cubicBezTo>
                    <a:pt x="14510" y="358789"/>
                    <a:pt x="97467" y="324858"/>
                    <a:pt x="118693" y="241363"/>
                  </a:cubicBezTo>
                  <a:cubicBezTo>
                    <a:pt x="-18765" y="165043"/>
                    <a:pt x="144329" y="42798"/>
                    <a:pt x="164837" y="169912"/>
                  </a:cubicBezTo>
                  <a:cubicBezTo>
                    <a:pt x="184077" y="141312"/>
                    <a:pt x="197090" y="108989"/>
                    <a:pt x="203035" y="75038"/>
                  </a:cubicBezTo>
                  <a:cubicBezTo>
                    <a:pt x="211494" y="21784"/>
                    <a:pt x="440370" y="0"/>
                    <a:pt x="440370" y="0"/>
                  </a:cubicBezTo>
                  <a:close/>
                </a:path>
              </a:pathLst>
            </a:custGeom>
            <a:solidFill>
              <a:srgbClr val="FCE0E0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5F42D404-3625-3048-9680-CEFB122FD795}"/>
                </a:ext>
              </a:extLst>
            </p:cNvPr>
            <p:cNvSpPr/>
            <p:nvPr/>
          </p:nvSpPr>
          <p:spPr>
            <a:xfrm>
              <a:off x="4247004" y="3611256"/>
              <a:ext cx="34787" cy="28693"/>
            </a:xfrm>
            <a:custGeom>
              <a:avLst/>
              <a:gdLst>
                <a:gd name="connsiteX0" fmla="*/ 65371 w 65371"/>
                <a:gd name="connsiteY0" fmla="*/ 14557 h 53920"/>
                <a:gd name="connsiteX1" fmla="*/ 47836 w 65371"/>
                <a:gd name="connsiteY1" fmla="*/ 53921 h 53920"/>
                <a:gd name="connsiteX2" fmla="*/ 0 w 65371"/>
                <a:gd name="connsiteY2" fmla="*/ 0 h 53920"/>
                <a:gd name="connsiteX3" fmla="*/ 65371 w 65371"/>
                <a:gd name="connsiteY3" fmla="*/ 14557 h 5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371" h="53920">
                  <a:moveTo>
                    <a:pt x="65371" y="14557"/>
                  </a:moveTo>
                  <a:cubicBezTo>
                    <a:pt x="60630" y="28142"/>
                    <a:pt x="54765" y="41309"/>
                    <a:pt x="47836" y="53921"/>
                  </a:cubicBezTo>
                  <a:cubicBezTo>
                    <a:pt x="24954" y="43555"/>
                    <a:pt x="7561" y="23950"/>
                    <a:pt x="0" y="0"/>
                  </a:cubicBezTo>
                  <a:cubicBezTo>
                    <a:pt x="21366" y="6592"/>
                    <a:pt x="43226" y="11459"/>
                    <a:pt x="65371" y="14557"/>
                  </a:cubicBez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11AADAFF-05C9-0F44-A034-D5675EBEE6AE}"/>
                </a:ext>
              </a:extLst>
            </p:cNvPr>
            <p:cNvSpPr/>
            <p:nvPr/>
          </p:nvSpPr>
          <p:spPr>
            <a:xfrm>
              <a:off x="4020007" y="3278858"/>
              <a:ext cx="304126" cy="358827"/>
            </a:xfrm>
            <a:custGeom>
              <a:avLst/>
              <a:gdLst>
                <a:gd name="connsiteX0" fmla="*/ 85001 w 571511"/>
                <a:gd name="connsiteY0" fmla="*/ 674307 h 674306"/>
                <a:gd name="connsiteX1" fmla="*/ 11119 w 571511"/>
                <a:gd name="connsiteY1" fmla="*/ 275948 h 674306"/>
                <a:gd name="connsiteX2" fmla="*/ 427135 w 571511"/>
                <a:gd name="connsiteY2" fmla="*/ 24129 h 674306"/>
                <a:gd name="connsiteX3" fmla="*/ 548854 w 571511"/>
                <a:gd name="connsiteY3" fmla="*/ 123412 h 674306"/>
                <a:gd name="connsiteX4" fmla="*/ 561569 w 571511"/>
                <a:gd name="connsiteY4" fmla="*/ 242068 h 674306"/>
                <a:gd name="connsiteX5" fmla="*/ 514963 w 571511"/>
                <a:gd name="connsiteY5" fmla="*/ 354062 h 674306"/>
                <a:gd name="connsiteX6" fmla="*/ 514963 w 571511"/>
                <a:gd name="connsiteY6" fmla="*/ 354062 h 674306"/>
                <a:gd name="connsiteX7" fmla="*/ 510708 w 571511"/>
                <a:gd name="connsiteY7" fmla="*/ 315313 h 674306"/>
                <a:gd name="connsiteX8" fmla="*/ 273321 w 571511"/>
                <a:gd name="connsiteY8" fmla="*/ 390351 h 674306"/>
                <a:gd name="connsiteX9" fmla="*/ 235175 w 571511"/>
                <a:gd name="connsiteY9" fmla="*/ 485430 h 674306"/>
                <a:gd name="connsiteX10" fmla="*/ 189031 w 571511"/>
                <a:gd name="connsiteY10" fmla="*/ 556880 h 674306"/>
                <a:gd name="connsiteX11" fmla="*/ 85001 w 571511"/>
                <a:gd name="connsiteY11" fmla="*/ 674307 h 67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1511" h="674306">
                  <a:moveTo>
                    <a:pt x="85001" y="674307"/>
                  </a:moveTo>
                  <a:cubicBezTo>
                    <a:pt x="11119" y="596193"/>
                    <a:pt x="-17951" y="387942"/>
                    <a:pt x="11119" y="275948"/>
                  </a:cubicBezTo>
                  <a:cubicBezTo>
                    <a:pt x="58956" y="92504"/>
                    <a:pt x="290907" y="127051"/>
                    <a:pt x="427135" y="24129"/>
                  </a:cubicBezTo>
                  <a:cubicBezTo>
                    <a:pt x="525269" y="-49730"/>
                    <a:pt x="576130" y="64058"/>
                    <a:pt x="548854" y="123412"/>
                  </a:cubicBezTo>
                  <a:cubicBezTo>
                    <a:pt x="521577" y="182766"/>
                    <a:pt x="523218" y="209982"/>
                    <a:pt x="561569" y="242068"/>
                  </a:cubicBezTo>
                  <a:cubicBezTo>
                    <a:pt x="599920" y="274154"/>
                    <a:pt x="514963" y="354062"/>
                    <a:pt x="514963" y="354062"/>
                  </a:cubicBezTo>
                  <a:lnTo>
                    <a:pt x="514963" y="354062"/>
                  </a:lnTo>
                  <a:cubicBezTo>
                    <a:pt x="513169" y="330433"/>
                    <a:pt x="510708" y="315313"/>
                    <a:pt x="510708" y="315313"/>
                  </a:cubicBezTo>
                  <a:cubicBezTo>
                    <a:pt x="510708" y="315313"/>
                    <a:pt x="281832" y="337096"/>
                    <a:pt x="273321" y="390351"/>
                  </a:cubicBezTo>
                  <a:cubicBezTo>
                    <a:pt x="267420" y="424369"/>
                    <a:pt x="254423" y="456764"/>
                    <a:pt x="235175" y="485430"/>
                  </a:cubicBezTo>
                  <a:cubicBezTo>
                    <a:pt x="214667" y="358316"/>
                    <a:pt x="51726" y="480561"/>
                    <a:pt x="189031" y="556880"/>
                  </a:cubicBezTo>
                  <a:cubicBezTo>
                    <a:pt x="167959" y="640376"/>
                    <a:pt x="85001" y="674307"/>
                    <a:pt x="85001" y="674307"/>
                  </a:cubicBezTo>
                  <a:close/>
                </a:path>
              </a:pathLst>
            </a:custGeom>
            <a:solidFill>
              <a:srgbClr val="16193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0BD99E86-A346-184A-864D-25EF13B28094}"/>
                </a:ext>
              </a:extLst>
            </p:cNvPr>
            <p:cNvSpPr/>
            <p:nvPr/>
          </p:nvSpPr>
          <p:spPr>
            <a:xfrm>
              <a:off x="4238969" y="3492416"/>
              <a:ext cx="45234" cy="14923"/>
            </a:xfrm>
            <a:custGeom>
              <a:avLst/>
              <a:gdLst>
                <a:gd name="connsiteX0" fmla="*/ 11459 w 85004"/>
                <a:gd name="connsiteY0" fmla="*/ 27217 h 28043"/>
                <a:gd name="connsiteX1" fmla="*/ 1204 w 85004"/>
                <a:gd name="connsiteY1" fmla="*/ 24193 h 28043"/>
                <a:gd name="connsiteX2" fmla="*/ 3236 w 85004"/>
                <a:gd name="connsiteY2" fmla="*/ 14176 h 28043"/>
                <a:gd name="connsiteX3" fmla="*/ 3614 w 85004"/>
                <a:gd name="connsiteY3" fmla="*/ 13942 h 28043"/>
                <a:gd name="connsiteX4" fmla="*/ 50271 w 85004"/>
                <a:gd name="connsiteY4" fmla="*/ 0 h 28043"/>
                <a:gd name="connsiteX5" fmla="*/ 84162 w 85004"/>
                <a:gd name="connsiteY5" fmla="*/ 13942 h 28043"/>
                <a:gd name="connsiteX6" fmla="*/ 81137 w 85004"/>
                <a:gd name="connsiteY6" fmla="*/ 24193 h 28043"/>
                <a:gd name="connsiteX7" fmla="*/ 71124 w 85004"/>
                <a:gd name="connsiteY7" fmla="*/ 22127 h 28043"/>
                <a:gd name="connsiteX8" fmla="*/ 70882 w 85004"/>
                <a:gd name="connsiteY8" fmla="*/ 21732 h 28043"/>
                <a:gd name="connsiteX9" fmla="*/ 50374 w 85004"/>
                <a:gd name="connsiteY9" fmla="*/ 15069 h 28043"/>
                <a:gd name="connsiteX10" fmla="*/ 11459 w 85004"/>
                <a:gd name="connsiteY10" fmla="*/ 27217 h 2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004" h="28043">
                  <a:moveTo>
                    <a:pt x="11459" y="27217"/>
                  </a:moveTo>
                  <a:cubicBezTo>
                    <a:pt x="7776" y="29054"/>
                    <a:pt x="3300" y="27734"/>
                    <a:pt x="1204" y="24193"/>
                  </a:cubicBezTo>
                  <a:cubicBezTo>
                    <a:pt x="-1002" y="20866"/>
                    <a:pt x="-92" y="16381"/>
                    <a:pt x="3236" y="14176"/>
                  </a:cubicBezTo>
                  <a:cubicBezTo>
                    <a:pt x="3359" y="14094"/>
                    <a:pt x="3486" y="14016"/>
                    <a:pt x="3614" y="13942"/>
                  </a:cubicBezTo>
                  <a:cubicBezTo>
                    <a:pt x="3614" y="13942"/>
                    <a:pt x="27250" y="0"/>
                    <a:pt x="50271" y="0"/>
                  </a:cubicBezTo>
                  <a:cubicBezTo>
                    <a:pt x="75086" y="0"/>
                    <a:pt x="84162" y="13942"/>
                    <a:pt x="84162" y="13942"/>
                  </a:cubicBezTo>
                  <a:cubicBezTo>
                    <a:pt x="86026" y="17620"/>
                    <a:pt x="84700" y="22115"/>
                    <a:pt x="81137" y="24193"/>
                  </a:cubicBezTo>
                  <a:cubicBezTo>
                    <a:pt x="77801" y="26386"/>
                    <a:pt x="73318" y="25461"/>
                    <a:pt x="71124" y="22127"/>
                  </a:cubicBezTo>
                  <a:cubicBezTo>
                    <a:pt x="71039" y="21998"/>
                    <a:pt x="70959" y="21866"/>
                    <a:pt x="70882" y="21732"/>
                  </a:cubicBezTo>
                  <a:cubicBezTo>
                    <a:pt x="70882" y="21732"/>
                    <a:pt x="66627" y="15069"/>
                    <a:pt x="50374" y="15069"/>
                  </a:cubicBezTo>
                  <a:cubicBezTo>
                    <a:pt x="31403" y="14967"/>
                    <a:pt x="11459" y="27217"/>
                    <a:pt x="11459" y="27217"/>
                  </a:cubicBezTo>
                  <a:close/>
                </a:path>
              </a:pathLst>
            </a:custGeom>
            <a:solidFill>
              <a:srgbClr val="1E1E2C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AA125DC0-B634-A84F-9D96-92AE250998A3}"/>
                </a:ext>
              </a:extLst>
            </p:cNvPr>
            <p:cNvSpPr/>
            <p:nvPr/>
          </p:nvSpPr>
          <p:spPr>
            <a:xfrm>
              <a:off x="4257617" y="3518792"/>
              <a:ext cx="13532" cy="18056"/>
            </a:xfrm>
            <a:custGeom>
              <a:avLst/>
              <a:gdLst>
                <a:gd name="connsiteX0" fmla="*/ 25431 w 25430"/>
                <a:gd name="connsiteY0" fmla="*/ 16966 h 33931"/>
                <a:gd name="connsiteX1" fmla="*/ 12715 w 25430"/>
                <a:gd name="connsiteY1" fmla="*/ 33931 h 33931"/>
                <a:gd name="connsiteX2" fmla="*/ 0 w 25430"/>
                <a:gd name="connsiteY2" fmla="*/ 16966 h 33931"/>
                <a:gd name="connsiteX3" fmla="*/ 12715 w 25430"/>
                <a:gd name="connsiteY3" fmla="*/ 0 h 33931"/>
                <a:gd name="connsiteX4" fmla="*/ 25431 w 25430"/>
                <a:gd name="connsiteY4" fmla="*/ 16966 h 33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30" h="33931">
                  <a:moveTo>
                    <a:pt x="25431" y="16966"/>
                  </a:moveTo>
                  <a:cubicBezTo>
                    <a:pt x="25431" y="26335"/>
                    <a:pt x="19738" y="33931"/>
                    <a:pt x="12715" y="33931"/>
                  </a:cubicBezTo>
                  <a:cubicBezTo>
                    <a:pt x="5693" y="33931"/>
                    <a:pt x="0" y="26335"/>
                    <a:pt x="0" y="16966"/>
                  </a:cubicBezTo>
                  <a:cubicBezTo>
                    <a:pt x="0" y="7596"/>
                    <a:pt x="5693" y="0"/>
                    <a:pt x="12715" y="0"/>
                  </a:cubicBezTo>
                  <a:cubicBezTo>
                    <a:pt x="19738" y="0"/>
                    <a:pt x="25431" y="7596"/>
                    <a:pt x="25431" y="16966"/>
                  </a:cubicBezTo>
                  <a:close/>
                </a:path>
              </a:pathLst>
            </a:custGeom>
            <a:solidFill>
              <a:srgbClr val="1E1E2C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6C17D6BA-7BC1-3547-B442-C178D61C99FD}"/>
                </a:ext>
              </a:extLst>
            </p:cNvPr>
            <p:cNvSpPr/>
            <p:nvPr/>
          </p:nvSpPr>
          <p:spPr>
            <a:xfrm>
              <a:off x="3739118" y="3728839"/>
              <a:ext cx="818511" cy="734894"/>
            </a:xfrm>
            <a:custGeom>
              <a:avLst/>
              <a:gdLst>
                <a:gd name="connsiteX0" fmla="*/ 875049 w 1538141"/>
                <a:gd name="connsiteY0" fmla="*/ 0 h 1381007"/>
                <a:gd name="connsiteX1" fmla="*/ 875049 w 1538141"/>
                <a:gd name="connsiteY1" fmla="*/ 0 h 1381007"/>
                <a:gd name="connsiteX2" fmla="*/ 1118485 w 1538141"/>
                <a:gd name="connsiteY2" fmla="*/ 52691 h 1381007"/>
                <a:gd name="connsiteX3" fmla="*/ 1515736 w 1538141"/>
                <a:gd name="connsiteY3" fmla="*/ 78729 h 1381007"/>
                <a:gd name="connsiteX4" fmla="*/ 1538141 w 1538141"/>
                <a:gd name="connsiteY4" fmla="*/ 372936 h 1381007"/>
                <a:gd name="connsiteX5" fmla="*/ 1156631 w 1538141"/>
                <a:gd name="connsiteY5" fmla="*/ 417733 h 1381007"/>
                <a:gd name="connsiteX6" fmla="*/ 1172987 w 1538141"/>
                <a:gd name="connsiteY6" fmla="*/ 1308863 h 1381007"/>
                <a:gd name="connsiteX7" fmla="*/ 323369 w 1538141"/>
                <a:gd name="connsiteY7" fmla="*/ 1379083 h 1381007"/>
                <a:gd name="connsiteX8" fmla="*/ 336699 w 1538141"/>
                <a:gd name="connsiteY8" fmla="*/ 571500 h 1381007"/>
                <a:gd name="connsiteX9" fmla="*/ 268867 w 1538141"/>
                <a:gd name="connsiteY9" fmla="*/ 729060 h 1381007"/>
                <a:gd name="connsiteX10" fmla="*/ 0 w 1538141"/>
                <a:gd name="connsiteY10" fmla="*/ 590670 h 1381007"/>
                <a:gd name="connsiteX11" fmla="*/ 598337 w 1538141"/>
                <a:gd name="connsiteY11" fmla="*/ 7688 h 1381007"/>
                <a:gd name="connsiteX12" fmla="*/ 875202 w 1538141"/>
                <a:gd name="connsiteY12" fmla="*/ 7688 h 1381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8141" h="1381007">
                  <a:moveTo>
                    <a:pt x="875049" y="0"/>
                  </a:moveTo>
                  <a:lnTo>
                    <a:pt x="875049" y="0"/>
                  </a:lnTo>
                  <a:cubicBezTo>
                    <a:pt x="875049" y="0"/>
                    <a:pt x="1047628" y="39979"/>
                    <a:pt x="1118485" y="52691"/>
                  </a:cubicBezTo>
                  <a:cubicBezTo>
                    <a:pt x="1189342" y="65402"/>
                    <a:pt x="1515736" y="78729"/>
                    <a:pt x="1515736" y="78729"/>
                  </a:cubicBezTo>
                  <a:lnTo>
                    <a:pt x="1538141" y="372936"/>
                  </a:lnTo>
                  <a:lnTo>
                    <a:pt x="1156631" y="417733"/>
                  </a:lnTo>
                  <a:cubicBezTo>
                    <a:pt x="1156631" y="417733"/>
                    <a:pt x="1153606" y="1007173"/>
                    <a:pt x="1172987" y="1308863"/>
                  </a:cubicBezTo>
                  <a:cubicBezTo>
                    <a:pt x="1172987" y="1308863"/>
                    <a:pt x="640687" y="1394819"/>
                    <a:pt x="323369" y="1379083"/>
                  </a:cubicBezTo>
                  <a:cubicBezTo>
                    <a:pt x="323369" y="1379083"/>
                    <a:pt x="330034" y="793078"/>
                    <a:pt x="336699" y="571500"/>
                  </a:cubicBezTo>
                  <a:lnTo>
                    <a:pt x="268867" y="729060"/>
                  </a:lnTo>
                  <a:lnTo>
                    <a:pt x="0" y="590670"/>
                  </a:lnTo>
                  <a:cubicBezTo>
                    <a:pt x="123051" y="284366"/>
                    <a:pt x="224056" y="21015"/>
                    <a:pt x="598337" y="7688"/>
                  </a:cubicBezTo>
                  <a:cubicBezTo>
                    <a:pt x="738205" y="56740"/>
                    <a:pt x="875202" y="7688"/>
                    <a:pt x="875202" y="7688"/>
                  </a:cubicBezTo>
                  <a:close/>
                </a:path>
              </a:pathLst>
            </a:custGeom>
            <a:solidFill>
              <a:srgbClr val="647BF4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CD8999E8-4312-264A-9C63-FEE15898F0F7}"/>
                </a:ext>
              </a:extLst>
            </p:cNvPr>
            <p:cNvSpPr/>
            <p:nvPr/>
          </p:nvSpPr>
          <p:spPr>
            <a:xfrm>
              <a:off x="4461298" y="3766860"/>
              <a:ext cx="87326" cy="54536"/>
            </a:xfrm>
            <a:custGeom>
              <a:avLst/>
              <a:gdLst>
                <a:gd name="connsiteX0" fmla="*/ 600 w 164103"/>
                <a:gd name="connsiteY0" fmla="*/ 0 h 102484"/>
                <a:gd name="connsiteX1" fmla="*/ 20544 w 164103"/>
                <a:gd name="connsiteY1" fmla="*/ 615 h 102484"/>
                <a:gd name="connsiteX2" fmla="*/ 20544 w 164103"/>
                <a:gd name="connsiteY2" fmla="*/ 4254 h 102484"/>
                <a:gd name="connsiteX3" fmla="*/ 97637 w 164103"/>
                <a:gd name="connsiteY3" fmla="*/ 82281 h 102484"/>
                <a:gd name="connsiteX4" fmla="*/ 153183 w 164103"/>
                <a:gd name="connsiteY4" fmla="*/ 59354 h 102484"/>
                <a:gd name="connsiteX5" fmla="*/ 161643 w 164103"/>
                <a:gd name="connsiteY5" fmla="*/ 49103 h 102484"/>
                <a:gd name="connsiteX6" fmla="*/ 164104 w 164103"/>
                <a:gd name="connsiteY6" fmla="*/ 77550 h 102484"/>
                <a:gd name="connsiteX7" fmla="*/ 24976 w 164103"/>
                <a:gd name="connsiteY7" fmla="*/ 69476 h 102484"/>
                <a:gd name="connsiteX8" fmla="*/ 35 w 164103"/>
                <a:gd name="connsiteY8" fmla="*/ 4306 h 102484"/>
                <a:gd name="connsiteX9" fmla="*/ 599 w 164103"/>
                <a:gd name="connsiteY9" fmla="*/ 0 h 10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103" h="102484">
                  <a:moveTo>
                    <a:pt x="600" y="0"/>
                  </a:moveTo>
                  <a:lnTo>
                    <a:pt x="20544" y="615"/>
                  </a:lnTo>
                  <a:lnTo>
                    <a:pt x="20544" y="4254"/>
                  </a:lnTo>
                  <a:cubicBezTo>
                    <a:pt x="20280" y="47083"/>
                    <a:pt x="54795" y="82017"/>
                    <a:pt x="97637" y="82281"/>
                  </a:cubicBezTo>
                  <a:cubicBezTo>
                    <a:pt x="118482" y="82410"/>
                    <a:pt x="138501" y="74147"/>
                    <a:pt x="153183" y="59354"/>
                  </a:cubicBezTo>
                  <a:cubicBezTo>
                    <a:pt x="156328" y="56219"/>
                    <a:pt x="159162" y="52786"/>
                    <a:pt x="161643" y="49103"/>
                  </a:cubicBezTo>
                  <a:lnTo>
                    <a:pt x="164104" y="77550"/>
                  </a:lnTo>
                  <a:cubicBezTo>
                    <a:pt x="123455" y="113727"/>
                    <a:pt x="61165" y="110112"/>
                    <a:pt x="24976" y="69476"/>
                  </a:cubicBezTo>
                  <a:cubicBezTo>
                    <a:pt x="8988" y="51522"/>
                    <a:pt x="117" y="28343"/>
                    <a:pt x="35" y="4306"/>
                  </a:cubicBezTo>
                  <a:cubicBezTo>
                    <a:pt x="-86" y="2847"/>
                    <a:pt x="106" y="1379"/>
                    <a:pt x="599" y="0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15A7FBC5-F892-1D41-B0D5-848A9C060608}"/>
                </a:ext>
              </a:extLst>
            </p:cNvPr>
            <p:cNvSpPr/>
            <p:nvPr/>
          </p:nvSpPr>
          <p:spPr>
            <a:xfrm>
              <a:off x="3739118" y="4019757"/>
              <a:ext cx="152761" cy="96963"/>
            </a:xfrm>
            <a:custGeom>
              <a:avLst/>
              <a:gdLst>
                <a:gd name="connsiteX0" fmla="*/ 287068 w 287068"/>
                <a:gd name="connsiteY0" fmla="*/ 141056 h 182213"/>
                <a:gd name="connsiteX1" fmla="*/ 268867 w 287068"/>
                <a:gd name="connsiteY1" fmla="*/ 182214 h 182213"/>
                <a:gd name="connsiteX2" fmla="*/ 0 w 287068"/>
                <a:gd name="connsiteY2" fmla="*/ 44182 h 182213"/>
                <a:gd name="connsiteX3" fmla="*/ 17586 w 287068"/>
                <a:gd name="connsiteY3" fmla="*/ 0 h 182213"/>
                <a:gd name="connsiteX4" fmla="*/ 287068 w 287068"/>
                <a:gd name="connsiteY4" fmla="*/ 141056 h 182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068" h="182213">
                  <a:moveTo>
                    <a:pt x="287068" y="141056"/>
                  </a:moveTo>
                  <a:lnTo>
                    <a:pt x="268867" y="182214"/>
                  </a:lnTo>
                  <a:lnTo>
                    <a:pt x="0" y="44182"/>
                  </a:lnTo>
                  <a:lnTo>
                    <a:pt x="17586" y="0"/>
                  </a:lnTo>
                  <a:lnTo>
                    <a:pt x="287068" y="141056"/>
                  </a:ln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667C6843-A66D-B444-A159-AD6189A571BB}"/>
                </a:ext>
              </a:extLst>
            </p:cNvPr>
            <p:cNvSpPr/>
            <p:nvPr/>
          </p:nvSpPr>
          <p:spPr>
            <a:xfrm>
              <a:off x="4519295" y="3769452"/>
              <a:ext cx="38333" cy="160733"/>
            </a:xfrm>
            <a:custGeom>
              <a:avLst/>
              <a:gdLst>
                <a:gd name="connsiteX0" fmla="*/ 0 w 72036"/>
                <a:gd name="connsiteY0" fmla="*/ 0 h 302049"/>
                <a:gd name="connsiteX1" fmla="*/ 49631 w 72036"/>
                <a:gd name="connsiteY1" fmla="*/ 2409 h 302049"/>
                <a:gd name="connsiteX2" fmla="*/ 72036 w 72036"/>
                <a:gd name="connsiteY2" fmla="*/ 296616 h 302049"/>
                <a:gd name="connsiteX3" fmla="*/ 24815 w 72036"/>
                <a:gd name="connsiteY3" fmla="*/ 302049 h 30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036" h="302049">
                  <a:moveTo>
                    <a:pt x="0" y="0"/>
                  </a:moveTo>
                  <a:cubicBezTo>
                    <a:pt x="30250" y="1179"/>
                    <a:pt x="49631" y="2409"/>
                    <a:pt x="49631" y="2409"/>
                  </a:cubicBezTo>
                  <a:lnTo>
                    <a:pt x="72036" y="296616"/>
                  </a:lnTo>
                  <a:lnTo>
                    <a:pt x="24815" y="302049"/>
                  </a:ln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20812247-0E21-C14A-9EA5-42836F3B9A1D}"/>
                </a:ext>
              </a:extLst>
            </p:cNvPr>
            <p:cNvSpPr/>
            <p:nvPr/>
          </p:nvSpPr>
          <p:spPr>
            <a:xfrm>
              <a:off x="4172873" y="3743895"/>
              <a:ext cx="104470" cy="104384"/>
            </a:xfrm>
            <a:custGeom>
              <a:avLst/>
              <a:gdLst>
                <a:gd name="connsiteX0" fmla="*/ 98083 w 196319"/>
                <a:gd name="connsiteY0" fmla="*/ 154 h 196158"/>
                <a:gd name="connsiteX1" fmla="*/ 167761 w 196319"/>
                <a:gd name="connsiteY1" fmla="*/ 29318 h 196158"/>
                <a:gd name="connsiteX2" fmla="*/ 167761 w 196319"/>
                <a:gd name="connsiteY2" fmla="*/ 29318 h 196158"/>
                <a:gd name="connsiteX3" fmla="*/ 196319 w 196319"/>
                <a:gd name="connsiteY3" fmla="*/ 98257 h 196158"/>
                <a:gd name="connsiteX4" fmla="*/ 167761 w 196319"/>
                <a:gd name="connsiteY4" fmla="*/ 167709 h 196158"/>
                <a:gd name="connsiteX5" fmla="*/ 28456 w 196319"/>
                <a:gd name="connsiteY5" fmla="*/ 167709 h 196158"/>
                <a:gd name="connsiteX6" fmla="*/ 1 w 196319"/>
                <a:gd name="connsiteY6" fmla="*/ 98103 h 196158"/>
                <a:gd name="connsiteX7" fmla="*/ 98083 w 196319"/>
                <a:gd name="connsiteY7" fmla="*/ 0 h 196158"/>
                <a:gd name="connsiteX8" fmla="*/ 153200 w 196319"/>
                <a:gd name="connsiteY8" fmla="*/ 43157 h 196158"/>
                <a:gd name="connsiteX9" fmla="*/ 98083 w 196319"/>
                <a:gd name="connsiteY9" fmla="*/ 20759 h 196158"/>
                <a:gd name="connsiteX10" fmla="*/ 20611 w 196319"/>
                <a:gd name="connsiteY10" fmla="*/ 96245 h 196158"/>
                <a:gd name="connsiteX11" fmla="*/ 20612 w 196319"/>
                <a:gd name="connsiteY11" fmla="*/ 98257 h 196158"/>
                <a:gd name="connsiteX12" fmla="*/ 43018 w 196319"/>
                <a:gd name="connsiteY12" fmla="*/ 153357 h 196158"/>
                <a:gd name="connsiteX13" fmla="*/ 98083 w 196319"/>
                <a:gd name="connsiteY13" fmla="*/ 175756 h 196158"/>
                <a:gd name="connsiteX14" fmla="*/ 153200 w 196319"/>
                <a:gd name="connsiteY14" fmla="*/ 153357 h 196158"/>
                <a:gd name="connsiteX15" fmla="*/ 175810 w 196319"/>
                <a:gd name="connsiteY15" fmla="*/ 98257 h 196158"/>
                <a:gd name="connsiteX16" fmla="*/ 153405 w 196319"/>
                <a:gd name="connsiteY16" fmla="*/ 43157 h 196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6319" h="196158">
                  <a:moveTo>
                    <a:pt x="98083" y="154"/>
                  </a:moveTo>
                  <a:cubicBezTo>
                    <a:pt x="124287" y="111"/>
                    <a:pt x="149404" y="10624"/>
                    <a:pt x="167761" y="29318"/>
                  </a:cubicBezTo>
                  <a:lnTo>
                    <a:pt x="167761" y="29318"/>
                  </a:lnTo>
                  <a:cubicBezTo>
                    <a:pt x="186087" y="47577"/>
                    <a:pt x="196366" y="72392"/>
                    <a:pt x="196319" y="98257"/>
                  </a:cubicBezTo>
                  <a:cubicBezTo>
                    <a:pt x="196356" y="124271"/>
                    <a:pt x="186088" y="149241"/>
                    <a:pt x="167761" y="167709"/>
                  </a:cubicBezTo>
                  <a:cubicBezTo>
                    <a:pt x="129078" y="205641"/>
                    <a:pt x="67140" y="205641"/>
                    <a:pt x="28456" y="167709"/>
                  </a:cubicBezTo>
                  <a:cubicBezTo>
                    <a:pt x="10129" y="149187"/>
                    <a:pt x="-104" y="124156"/>
                    <a:pt x="1" y="98103"/>
                  </a:cubicBezTo>
                  <a:cubicBezTo>
                    <a:pt x="29" y="43954"/>
                    <a:pt x="43917" y="57"/>
                    <a:pt x="98083" y="0"/>
                  </a:cubicBezTo>
                  <a:close/>
                  <a:moveTo>
                    <a:pt x="153200" y="43157"/>
                  </a:moveTo>
                  <a:cubicBezTo>
                    <a:pt x="138577" y="28601"/>
                    <a:pt x="118717" y="20530"/>
                    <a:pt x="98083" y="20759"/>
                  </a:cubicBezTo>
                  <a:cubicBezTo>
                    <a:pt x="55838" y="20217"/>
                    <a:pt x="21153" y="54013"/>
                    <a:pt x="20611" y="96245"/>
                  </a:cubicBezTo>
                  <a:cubicBezTo>
                    <a:pt x="20603" y="96916"/>
                    <a:pt x="20603" y="97586"/>
                    <a:pt x="20612" y="98257"/>
                  </a:cubicBezTo>
                  <a:cubicBezTo>
                    <a:pt x="20424" y="118877"/>
                    <a:pt x="28491" y="138716"/>
                    <a:pt x="43018" y="153357"/>
                  </a:cubicBezTo>
                  <a:cubicBezTo>
                    <a:pt x="57783" y="167664"/>
                    <a:pt x="77520" y="175692"/>
                    <a:pt x="98083" y="175756"/>
                  </a:cubicBezTo>
                  <a:cubicBezTo>
                    <a:pt x="118686" y="175820"/>
                    <a:pt x="138486" y="167774"/>
                    <a:pt x="153200" y="153357"/>
                  </a:cubicBezTo>
                  <a:cubicBezTo>
                    <a:pt x="167801" y="138750"/>
                    <a:pt x="175944" y="118907"/>
                    <a:pt x="175810" y="98257"/>
                  </a:cubicBezTo>
                  <a:cubicBezTo>
                    <a:pt x="175771" y="77681"/>
                    <a:pt x="167738" y="57925"/>
                    <a:pt x="153405" y="43157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372C9BFF-0FB2-2142-B607-F090BE52A991}"/>
                </a:ext>
              </a:extLst>
            </p:cNvPr>
            <p:cNvSpPr/>
            <p:nvPr/>
          </p:nvSpPr>
          <p:spPr>
            <a:xfrm>
              <a:off x="4022595" y="3728839"/>
              <a:ext cx="218270" cy="35204"/>
            </a:xfrm>
            <a:custGeom>
              <a:avLst/>
              <a:gdLst>
                <a:gd name="connsiteX0" fmla="*/ 342339 w 410171"/>
                <a:gd name="connsiteY0" fmla="*/ 0 h 66156"/>
                <a:gd name="connsiteX1" fmla="*/ 342339 w 410171"/>
                <a:gd name="connsiteY1" fmla="*/ 0 h 66156"/>
                <a:gd name="connsiteX2" fmla="*/ 410171 w 410171"/>
                <a:gd name="connsiteY2" fmla="*/ 15377 h 66156"/>
                <a:gd name="connsiteX3" fmla="*/ 0 w 410171"/>
                <a:gd name="connsiteY3" fmla="*/ 13532 h 66156"/>
                <a:gd name="connsiteX4" fmla="*/ 65422 w 410171"/>
                <a:gd name="connsiteY4" fmla="*/ 8098 h 66156"/>
                <a:gd name="connsiteX5" fmla="*/ 342288 w 410171"/>
                <a:gd name="connsiteY5" fmla="*/ 8098 h 66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171" h="66156">
                  <a:moveTo>
                    <a:pt x="342339" y="0"/>
                  </a:moveTo>
                  <a:lnTo>
                    <a:pt x="342339" y="0"/>
                  </a:lnTo>
                  <a:cubicBezTo>
                    <a:pt x="342339" y="0"/>
                    <a:pt x="371410" y="6663"/>
                    <a:pt x="410171" y="15377"/>
                  </a:cubicBezTo>
                  <a:cubicBezTo>
                    <a:pt x="173400" y="130394"/>
                    <a:pt x="1436" y="14147"/>
                    <a:pt x="0" y="13532"/>
                  </a:cubicBezTo>
                  <a:cubicBezTo>
                    <a:pt x="21683" y="10449"/>
                    <a:pt x="43528" y="8635"/>
                    <a:pt x="65422" y="8098"/>
                  </a:cubicBezTo>
                  <a:cubicBezTo>
                    <a:pt x="205291" y="57150"/>
                    <a:pt x="342288" y="8098"/>
                    <a:pt x="342288" y="8098"/>
                  </a:cubicBezTo>
                  <a:close/>
                </a:path>
              </a:pathLst>
            </a:custGeom>
            <a:solidFill>
              <a:srgbClr val="FFFFFF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8365C836-918C-EC42-8C5C-BA763796F559}"/>
                </a:ext>
              </a:extLst>
            </p:cNvPr>
            <p:cNvSpPr/>
            <p:nvPr/>
          </p:nvSpPr>
          <p:spPr>
            <a:xfrm>
              <a:off x="3904430" y="3739149"/>
              <a:ext cx="98446" cy="67192"/>
            </a:xfrm>
            <a:custGeom>
              <a:avLst/>
              <a:gdLst>
                <a:gd name="connsiteX0" fmla="*/ 0 w 185000"/>
                <a:gd name="connsiteY0" fmla="*/ 73244 h 126266"/>
                <a:gd name="connsiteX1" fmla="*/ 16971 w 185000"/>
                <a:gd name="connsiteY1" fmla="*/ 62378 h 126266"/>
                <a:gd name="connsiteX2" fmla="*/ 32352 w 185000"/>
                <a:gd name="connsiteY2" fmla="*/ 82368 h 126266"/>
                <a:gd name="connsiteX3" fmla="*/ 142420 w 185000"/>
                <a:gd name="connsiteY3" fmla="*/ 81920 h 126266"/>
                <a:gd name="connsiteX4" fmla="*/ 164991 w 185000"/>
                <a:gd name="connsiteY4" fmla="*/ 27268 h 126266"/>
                <a:gd name="connsiteX5" fmla="*/ 161351 w 185000"/>
                <a:gd name="connsiteY5" fmla="*/ 4255 h 126266"/>
                <a:gd name="connsiteX6" fmla="*/ 181347 w 185000"/>
                <a:gd name="connsiteY6" fmla="*/ 0 h 126266"/>
                <a:gd name="connsiteX7" fmla="*/ 184987 w 185000"/>
                <a:gd name="connsiteY7" fmla="*/ 27268 h 126266"/>
                <a:gd name="connsiteX8" fmla="*/ 89198 w 185000"/>
                <a:gd name="connsiteY8" fmla="*/ 126253 h 126266"/>
                <a:gd name="connsiteX9" fmla="*/ 17842 w 185000"/>
                <a:gd name="connsiteY9" fmla="*/ 96873 h 126266"/>
                <a:gd name="connsiteX10" fmla="*/ 0 w 185000"/>
                <a:gd name="connsiteY10" fmla="*/ 73244 h 12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000" h="126266">
                  <a:moveTo>
                    <a:pt x="0" y="73244"/>
                  </a:moveTo>
                  <a:cubicBezTo>
                    <a:pt x="5486" y="69657"/>
                    <a:pt x="11536" y="66017"/>
                    <a:pt x="16971" y="62378"/>
                  </a:cubicBezTo>
                  <a:cubicBezTo>
                    <a:pt x="21204" y="69684"/>
                    <a:pt x="26375" y="76404"/>
                    <a:pt x="32352" y="82368"/>
                  </a:cubicBezTo>
                  <a:cubicBezTo>
                    <a:pt x="62870" y="112629"/>
                    <a:pt x="112149" y="112428"/>
                    <a:pt x="142420" y="81920"/>
                  </a:cubicBezTo>
                  <a:cubicBezTo>
                    <a:pt x="156844" y="67382"/>
                    <a:pt x="164954" y="47745"/>
                    <a:pt x="164991" y="27268"/>
                  </a:cubicBezTo>
                  <a:cubicBezTo>
                    <a:pt x="165009" y="19452"/>
                    <a:pt x="163780" y="11684"/>
                    <a:pt x="161351" y="4255"/>
                  </a:cubicBezTo>
                  <a:cubicBezTo>
                    <a:pt x="168016" y="3024"/>
                    <a:pt x="174682" y="1845"/>
                    <a:pt x="181347" y="0"/>
                  </a:cubicBezTo>
                  <a:cubicBezTo>
                    <a:pt x="183739" y="8893"/>
                    <a:pt x="184963" y="18059"/>
                    <a:pt x="184987" y="27268"/>
                  </a:cubicBezTo>
                  <a:cubicBezTo>
                    <a:pt x="185878" y="81045"/>
                    <a:pt x="142992" y="125362"/>
                    <a:pt x="89198" y="126253"/>
                  </a:cubicBezTo>
                  <a:cubicBezTo>
                    <a:pt x="62381" y="126697"/>
                    <a:pt x="36568" y="116069"/>
                    <a:pt x="17842" y="96873"/>
                  </a:cubicBezTo>
                  <a:cubicBezTo>
                    <a:pt x="10520" y="90135"/>
                    <a:pt x="4476" y="82130"/>
                    <a:pt x="0" y="73244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63191BF4-FC9A-9B47-BEED-1DA0D85835DD}"/>
                </a:ext>
              </a:extLst>
            </p:cNvPr>
            <p:cNvSpPr/>
            <p:nvPr/>
          </p:nvSpPr>
          <p:spPr>
            <a:xfrm>
              <a:off x="3811359" y="3900864"/>
              <a:ext cx="104365" cy="104383"/>
            </a:xfrm>
            <a:custGeom>
              <a:avLst/>
              <a:gdLst>
                <a:gd name="connsiteX0" fmla="*/ 97991 w 196122"/>
                <a:gd name="connsiteY0" fmla="*/ 0 h 196156"/>
                <a:gd name="connsiteX1" fmla="*/ 167668 w 196122"/>
                <a:gd name="connsiteY1" fmla="*/ 28498 h 196156"/>
                <a:gd name="connsiteX2" fmla="*/ 167668 w 196122"/>
                <a:gd name="connsiteY2" fmla="*/ 28498 h 196156"/>
                <a:gd name="connsiteX3" fmla="*/ 167668 w 196122"/>
                <a:gd name="connsiteY3" fmla="*/ 167708 h 196156"/>
                <a:gd name="connsiteX4" fmla="*/ 97991 w 196122"/>
                <a:gd name="connsiteY4" fmla="*/ 196155 h 196156"/>
                <a:gd name="connsiteX5" fmla="*/ 28979 w 196122"/>
                <a:gd name="connsiteY5" fmla="*/ 167708 h 196156"/>
                <a:gd name="connsiteX6" fmla="*/ 28979 w 196122"/>
                <a:gd name="connsiteY6" fmla="*/ 167708 h 196156"/>
                <a:gd name="connsiteX7" fmla="*/ 28507 w 196122"/>
                <a:gd name="connsiteY7" fmla="*/ 28970 h 196156"/>
                <a:gd name="connsiteX8" fmla="*/ 97991 w 196122"/>
                <a:gd name="connsiteY8" fmla="*/ 0 h 196156"/>
                <a:gd name="connsiteX9" fmla="*/ 153107 w 196122"/>
                <a:gd name="connsiteY9" fmla="*/ 43003 h 196156"/>
                <a:gd name="connsiteX10" fmla="*/ 97991 w 196122"/>
                <a:gd name="connsiteY10" fmla="*/ 20605 h 196156"/>
                <a:gd name="connsiteX11" fmla="*/ 20517 w 196122"/>
                <a:gd name="connsiteY11" fmla="*/ 96089 h 196156"/>
                <a:gd name="connsiteX12" fmla="*/ 20519 w 196122"/>
                <a:gd name="connsiteY12" fmla="*/ 98257 h 196156"/>
                <a:gd name="connsiteX13" fmla="*/ 42925 w 196122"/>
                <a:gd name="connsiteY13" fmla="*/ 153357 h 196156"/>
                <a:gd name="connsiteX14" fmla="*/ 42925 w 196122"/>
                <a:gd name="connsiteY14" fmla="*/ 153357 h 196156"/>
                <a:gd name="connsiteX15" fmla="*/ 97991 w 196122"/>
                <a:gd name="connsiteY15" fmla="*/ 175755 h 196156"/>
                <a:gd name="connsiteX16" fmla="*/ 153107 w 196122"/>
                <a:gd name="connsiteY16" fmla="*/ 153357 h 196156"/>
                <a:gd name="connsiteX17" fmla="*/ 176128 w 196122"/>
                <a:gd name="connsiteY17" fmla="*/ 98257 h 196156"/>
                <a:gd name="connsiteX18" fmla="*/ 153107 w 196122"/>
                <a:gd name="connsiteY18" fmla="*/ 43157 h 196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6122" h="196156">
                  <a:moveTo>
                    <a:pt x="97991" y="0"/>
                  </a:moveTo>
                  <a:cubicBezTo>
                    <a:pt x="124053" y="12"/>
                    <a:pt x="149071" y="10244"/>
                    <a:pt x="167668" y="28498"/>
                  </a:cubicBezTo>
                  <a:lnTo>
                    <a:pt x="167668" y="28498"/>
                  </a:lnTo>
                  <a:cubicBezTo>
                    <a:pt x="205607" y="67152"/>
                    <a:pt x="205607" y="129054"/>
                    <a:pt x="167668" y="167708"/>
                  </a:cubicBezTo>
                  <a:cubicBezTo>
                    <a:pt x="149132" y="186047"/>
                    <a:pt x="124070" y="196279"/>
                    <a:pt x="97991" y="196155"/>
                  </a:cubicBezTo>
                  <a:cubicBezTo>
                    <a:pt x="72108" y="196278"/>
                    <a:pt x="47254" y="186033"/>
                    <a:pt x="28979" y="167708"/>
                  </a:cubicBezTo>
                  <a:lnTo>
                    <a:pt x="28979" y="167708"/>
                  </a:lnTo>
                  <a:cubicBezTo>
                    <a:pt x="-9474" y="129527"/>
                    <a:pt x="-9686" y="67412"/>
                    <a:pt x="28507" y="28970"/>
                  </a:cubicBezTo>
                  <a:cubicBezTo>
                    <a:pt x="46894" y="10463"/>
                    <a:pt x="71898" y="38"/>
                    <a:pt x="97991" y="0"/>
                  </a:cubicBezTo>
                  <a:close/>
                  <a:moveTo>
                    <a:pt x="153107" y="43003"/>
                  </a:moveTo>
                  <a:cubicBezTo>
                    <a:pt x="138485" y="28447"/>
                    <a:pt x="118625" y="20376"/>
                    <a:pt x="97991" y="20605"/>
                  </a:cubicBezTo>
                  <a:cubicBezTo>
                    <a:pt x="55746" y="20062"/>
                    <a:pt x="21060" y="53857"/>
                    <a:pt x="20517" y="96089"/>
                  </a:cubicBezTo>
                  <a:cubicBezTo>
                    <a:pt x="20507" y="96811"/>
                    <a:pt x="20508" y="97534"/>
                    <a:pt x="20519" y="98257"/>
                  </a:cubicBezTo>
                  <a:cubicBezTo>
                    <a:pt x="20450" y="118854"/>
                    <a:pt x="28499" y="138650"/>
                    <a:pt x="42925" y="153357"/>
                  </a:cubicBezTo>
                  <a:lnTo>
                    <a:pt x="42925" y="153357"/>
                  </a:lnTo>
                  <a:cubicBezTo>
                    <a:pt x="57690" y="167663"/>
                    <a:pt x="77428" y="175692"/>
                    <a:pt x="97991" y="175755"/>
                  </a:cubicBezTo>
                  <a:cubicBezTo>
                    <a:pt x="118616" y="175938"/>
                    <a:pt x="138459" y="167874"/>
                    <a:pt x="153107" y="153357"/>
                  </a:cubicBezTo>
                  <a:cubicBezTo>
                    <a:pt x="167707" y="138715"/>
                    <a:pt x="175973" y="118930"/>
                    <a:pt x="176128" y="98257"/>
                  </a:cubicBezTo>
                  <a:cubicBezTo>
                    <a:pt x="175865" y="77606"/>
                    <a:pt x="167615" y="57860"/>
                    <a:pt x="153107" y="43157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CB267C2B-80ED-1C46-AA0B-3C81686F3130}"/>
                </a:ext>
              </a:extLst>
            </p:cNvPr>
            <p:cNvSpPr/>
            <p:nvPr/>
          </p:nvSpPr>
          <p:spPr>
            <a:xfrm>
              <a:off x="4017978" y="3863143"/>
              <a:ext cx="104121" cy="104465"/>
            </a:xfrm>
            <a:custGeom>
              <a:avLst/>
              <a:gdLst>
                <a:gd name="connsiteX0" fmla="*/ 97735 w 195664"/>
                <a:gd name="connsiteY0" fmla="*/ 0 h 196310"/>
                <a:gd name="connsiteX1" fmla="*/ 166797 w 195664"/>
                <a:gd name="connsiteY1" fmla="*/ 29062 h 196310"/>
                <a:gd name="connsiteX2" fmla="*/ 166797 w 195664"/>
                <a:gd name="connsiteY2" fmla="*/ 29062 h 196310"/>
                <a:gd name="connsiteX3" fmla="*/ 167465 w 195664"/>
                <a:gd name="connsiteY3" fmla="*/ 166784 h 196310"/>
                <a:gd name="connsiteX4" fmla="*/ 166797 w 195664"/>
                <a:gd name="connsiteY4" fmla="*/ 167452 h 196310"/>
                <a:gd name="connsiteX5" fmla="*/ 29032 w 195664"/>
                <a:gd name="connsiteY5" fmla="*/ 168120 h 196310"/>
                <a:gd name="connsiteX6" fmla="*/ 28365 w 195664"/>
                <a:gd name="connsiteY6" fmla="*/ 167452 h 196310"/>
                <a:gd name="connsiteX7" fmla="*/ 29274 w 195664"/>
                <a:gd name="connsiteY7" fmla="*/ 28354 h 196310"/>
                <a:gd name="connsiteX8" fmla="*/ 97735 w 195664"/>
                <a:gd name="connsiteY8" fmla="*/ 0 h 196310"/>
                <a:gd name="connsiteX9" fmla="*/ 152236 w 195664"/>
                <a:gd name="connsiteY9" fmla="*/ 43567 h 196310"/>
                <a:gd name="connsiteX10" fmla="*/ 42618 w 195664"/>
                <a:gd name="connsiteY10" fmla="*/ 41759 h 196310"/>
                <a:gd name="connsiteX11" fmla="*/ 40810 w 195664"/>
                <a:gd name="connsiteY11" fmla="*/ 151344 h 196310"/>
                <a:gd name="connsiteX12" fmla="*/ 42618 w 195664"/>
                <a:gd name="connsiteY12" fmla="*/ 153152 h 196310"/>
                <a:gd name="connsiteX13" fmla="*/ 151378 w 195664"/>
                <a:gd name="connsiteY13" fmla="*/ 154010 h 196310"/>
                <a:gd name="connsiteX14" fmla="*/ 152236 w 195664"/>
                <a:gd name="connsiteY14" fmla="*/ 153152 h 196310"/>
                <a:gd name="connsiteX15" fmla="*/ 153095 w 195664"/>
                <a:gd name="connsiteY15" fmla="*/ 44426 h 196310"/>
                <a:gd name="connsiteX16" fmla="*/ 152236 w 195664"/>
                <a:gd name="connsiteY16" fmla="*/ 43567 h 196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664" h="196310">
                  <a:moveTo>
                    <a:pt x="97735" y="0"/>
                  </a:moveTo>
                  <a:cubicBezTo>
                    <a:pt x="123685" y="218"/>
                    <a:pt x="148502" y="10662"/>
                    <a:pt x="166797" y="29062"/>
                  </a:cubicBezTo>
                  <a:lnTo>
                    <a:pt x="166797" y="29062"/>
                  </a:lnTo>
                  <a:cubicBezTo>
                    <a:pt x="205024" y="66909"/>
                    <a:pt x="205323" y="128569"/>
                    <a:pt x="167465" y="166784"/>
                  </a:cubicBezTo>
                  <a:cubicBezTo>
                    <a:pt x="167244" y="167008"/>
                    <a:pt x="167021" y="167230"/>
                    <a:pt x="166797" y="167452"/>
                  </a:cubicBezTo>
                  <a:cubicBezTo>
                    <a:pt x="128939" y="205668"/>
                    <a:pt x="67260" y="205966"/>
                    <a:pt x="29032" y="168120"/>
                  </a:cubicBezTo>
                  <a:cubicBezTo>
                    <a:pt x="28809" y="167898"/>
                    <a:pt x="28586" y="167676"/>
                    <a:pt x="28365" y="167452"/>
                  </a:cubicBezTo>
                  <a:cubicBezTo>
                    <a:pt x="-9807" y="128790"/>
                    <a:pt x="-9400" y="66514"/>
                    <a:pt x="29274" y="28354"/>
                  </a:cubicBezTo>
                  <a:cubicBezTo>
                    <a:pt x="47526" y="10344"/>
                    <a:pt x="72090" y="170"/>
                    <a:pt x="97735" y="0"/>
                  </a:cubicBezTo>
                  <a:close/>
                  <a:moveTo>
                    <a:pt x="152236" y="43567"/>
                  </a:moveTo>
                  <a:cubicBezTo>
                    <a:pt x="122465" y="12807"/>
                    <a:pt x="73388" y="11998"/>
                    <a:pt x="42618" y="41759"/>
                  </a:cubicBezTo>
                  <a:cubicBezTo>
                    <a:pt x="11848" y="71521"/>
                    <a:pt x="11039" y="120584"/>
                    <a:pt x="40810" y="151344"/>
                  </a:cubicBezTo>
                  <a:cubicBezTo>
                    <a:pt x="41403" y="151956"/>
                    <a:pt x="42005" y="152559"/>
                    <a:pt x="42618" y="153152"/>
                  </a:cubicBezTo>
                  <a:cubicBezTo>
                    <a:pt x="72414" y="183413"/>
                    <a:pt x="121107" y="183797"/>
                    <a:pt x="151378" y="154010"/>
                  </a:cubicBezTo>
                  <a:cubicBezTo>
                    <a:pt x="151666" y="153726"/>
                    <a:pt x="151952" y="153440"/>
                    <a:pt x="152236" y="153152"/>
                  </a:cubicBezTo>
                  <a:cubicBezTo>
                    <a:pt x="182507" y="123365"/>
                    <a:pt x="182891" y="74687"/>
                    <a:pt x="153095" y="44426"/>
                  </a:cubicBezTo>
                  <a:cubicBezTo>
                    <a:pt x="152811" y="44137"/>
                    <a:pt x="152525" y="43851"/>
                    <a:pt x="152236" y="43567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31122493-7CE1-6741-BAF7-D592D9D38561}"/>
                </a:ext>
              </a:extLst>
            </p:cNvPr>
            <p:cNvSpPr/>
            <p:nvPr/>
          </p:nvSpPr>
          <p:spPr>
            <a:xfrm>
              <a:off x="4352072" y="3875388"/>
              <a:ext cx="104445" cy="75308"/>
            </a:xfrm>
            <a:custGeom>
              <a:avLst/>
              <a:gdLst>
                <a:gd name="connsiteX0" fmla="*/ 193707 w 196272"/>
                <a:gd name="connsiteY0" fmla="*/ 120504 h 141518"/>
                <a:gd name="connsiteX1" fmla="*/ 171301 w 196272"/>
                <a:gd name="connsiteY1" fmla="*/ 122912 h 141518"/>
                <a:gd name="connsiteX2" fmla="*/ 175556 w 196272"/>
                <a:gd name="connsiteY2" fmla="*/ 98105 h 141518"/>
                <a:gd name="connsiteX3" fmla="*/ 152536 w 196272"/>
                <a:gd name="connsiteY3" fmla="*/ 43005 h 141518"/>
                <a:gd name="connsiteX4" fmla="*/ 152536 w 196272"/>
                <a:gd name="connsiteY4" fmla="*/ 43005 h 141518"/>
                <a:gd name="connsiteX5" fmla="*/ 42469 w 196272"/>
                <a:gd name="connsiteY5" fmla="*/ 43556 h 141518"/>
                <a:gd name="connsiteX6" fmla="*/ 19948 w 196272"/>
                <a:gd name="connsiteY6" fmla="*/ 98105 h 141518"/>
                <a:gd name="connsiteX7" fmla="*/ 32048 w 196272"/>
                <a:gd name="connsiteY7" fmla="*/ 139109 h 141518"/>
                <a:gd name="connsiteX8" fmla="*/ 10258 w 196272"/>
                <a:gd name="connsiteY8" fmla="*/ 141518 h 141518"/>
                <a:gd name="connsiteX9" fmla="*/ 3 w 196272"/>
                <a:gd name="connsiteY9" fmla="*/ 97951 h 141518"/>
                <a:gd name="connsiteX10" fmla="*/ 98084 w 196272"/>
                <a:gd name="connsiteY10" fmla="*/ 0 h 141518"/>
                <a:gd name="connsiteX11" fmla="*/ 167199 w 196272"/>
                <a:gd name="connsiteY11" fmla="*/ 28551 h 141518"/>
                <a:gd name="connsiteX12" fmla="*/ 167199 w 196272"/>
                <a:gd name="connsiteY12" fmla="*/ 28551 h 141518"/>
                <a:gd name="connsiteX13" fmla="*/ 196270 w 196272"/>
                <a:gd name="connsiteY13" fmla="*/ 98156 h 141518"/>
                <a:gd name="connsiteX14" fmla="*/ 193707 w 196272"/>
                <a:gd name="connsiteY14" fmla="*/ 120504 h 14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6272" h="141518">
                  <a:moveTo>
                    <a:pt x="193707" y="120504"/>
                  </a:moveTo>
                  <a:lnTo>
                    <a:pt x="171301" y="122912"/>
                  </a:lnTo>
                  <a:cubicBezTo>
                    <a:pt x="174249" y="114979"/>
                    <a:pt x="175692" y="106567"/>
                    <a:pt x="175556" y="98105"/>
                  </a:cubicBezTo>
                  <a:cubicBezTo>
                    <a:pt x="175807" y="77351"/>
                    <a:pt x="167478" y="57414"/>
                    <a:pt x="152536" y="43005"/>
                  </a:cubicBezTo>
                  <a:lnTo>
                    <a:pt x="152536" y="43005"/>
                  </a:lnTo>
                  <a:cubicBezTo>
                    <a:pt x="121990" y="12772"/>
                    <a:pt x="72711" y="13019"/>
                    <a:pt x="42469" y="43556"/>
                  </a:cubicBezTo>
                  <a:cubicBezTo>
                    <a:pt x="28088" y="58077"/>
                    <a:pt x="19998" y="77671"/>
                    <a:pt x="19948" y="98105"/>
                  </a:cubicBezTo>
                  <a:cubicBezTo>
                    <a:pt x="20173" y="112619"/>
                    <a:pt x="24357" y="126797"/>
                    <a:pt x="32048" y="139109"/>
                  </a:cubicBezTo>
                  <a:lnTo>
                    <a:pt x="10258" y="141518"/>
                  </a:lnTo>
                  <a:cubicBezTo>
                    <a:pt x="3394" y="128028"/>
                    <a:pt x="-123" y="113085"/>
                    <a:pt x="3" y="97951"/>
                  </a:cubicBezTo>
                  <a:cubicBezTo>
                    <a:pt x="31" y="43827"/>
                    <a:pt x="43943" y="-28"/>
                    <a:pt x="98084" y="0"/>
                  </a:cubicBezTo>
                  <a:cubicBezTo>
                    <a:pt x="123991" y="13"/>
                    <a:pt x="148840" y="10278"/>
                    <a:pt x="167199" y="28551"/>
                  </a:cubicBezTo>
                  <a:lnTo>
                    <a:pt x="167199" y="28551"/>
                  </a:lnTo>
                  <a:cubicBezTo>
                    <a:pt x="185948" y="46840"/>
                    <a:pt x="196443" y="71969"/>
                    <a:pt x="196270" y="98156"/>
                  </a:cubicBezTo>
                  <a:cubicBezTo>
                    <a:pt x="196024" y="105662"/>
                    <a:pt x="195166" y="113137"/>
                    <a:pt x="193707" y="120504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D9CE3799-B864-794B-9484-81692DD135D5}"/>
                </a:ext>
              </a:extLst>
            </p:cNvPr>
            <p:cNvSpPr/>
            <p:nvPr/>
          </p:nvSpPr>
          <p:spPr>
            <a:xfrm>
              <a:off x="4169731" y="4019948"/>
              <a:ext cx="106558" cy="106902"/>
            </a:xfrm>
            <a:custGeom>
              <a:avLst/>
              <a:gdLst>
                <a:gd name="connsiteX0" fmla="*/ 97324 w 200244"/>
                <a:gd name="connsiteY0" fmla="*/ 257 h 200889"/>
                <a:gd name="connsiteX1" fmla="*/ 167001 w 200244"/>
                <a:gd name="connsiteY1" fmla="*/ 29267 h 200889"/>
                <a:gd name="connsiteX2" fmla="*/ 175753 w 200244"/>
                <a:gd name="connsiteY2" fmla="*/ 167657 h 200889"/>
                <a:gd name="connsiteX3" fmla="*/ 37321 w 200244"/>
                <a:gd name="connsiteY3" fmla="*/ 176406 h 200889"/>
                <a:gd name="connsiteX4" fmla="*/ 28569 w 200244"/>
                <a:gd name="connsiteY4" fmla="*/ 167657 h 200889"/>
                <a:gd name="connsiteX5" fmla="*/ 29068 w 200244"/>
                <a:gd name="connsiteY5" fmla="*/ 28557 h 200889"/>
                <a:gd name="connsiteX6" fmla="*/ 97580 w 200244"/>
                <a:gd name="connsiteY6" fmla="*/ 0 h 200889"/>
                <a:gd name="connsiteX7" fmla="*/ 152440 w 200244"/>
                <a:gd name="connsiteY7" fmla="*/ 43824 h 200889"/>
                <a:gd name="connsiteX8" fmla="*/ 43682 w 200244"/>
                <a:gd name="connsiteY8" fmla="*/ 44811 h 200889"/>
                <a:gd name="connsiteX9" fmla="*/ 44670 w 200244"/>
                <a:gd name="connsiteY9" fmla="*/ 153537 h 200889"/>
                <a:gd name="connsiteX10" fmla="*/ 153428 w 200244"/>
                <a:gd name="connsiteY10" fmla="*/ 152549 h 200889"/>
                <a:gd name="connsiteX11" fmla="*/ 175461 w 200244"/>
                <a:gd name="connsiteY11" fmla="*/ 98309 h 200889"/>
                <a:gd name="connsiteX12" fmla="*/ 152440 w 200244"/>
                <a:gd name="connsiteY12" fmla="*/ 43619 h 20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244" h="200889">
                  <a:moveTo>
                    <a:pt x="97324" y="257"/>
                  </a:moveTo>
                  <a:cubicBezTo>
                    <a:pt x="123525" y="74"/>
                    <a:pt x="148676" y="10545"/>
                    <a:pt x="167001" y="29267"/>
                  </a:cubicBezTo>
                  <a:cubicBezTo>
                    <a:pt x="207645" y="65067"/>
                    <a:pt x="211564" y="127026"/>
                    <a:pt x="175753" y="167657"/>
                  </a:cubicBezTo>
                  <a:cubicBezTo>
                    <a:pt x="139943" y="208288"/>
                    <a:pt x="77965" y="212206"/>
                    <a:pt x="37321" y="176406"/>
                  </a:cubicBezTo>
                  <a:cubicBezTo>
                    <a:pt x="34222" y="173677"/>
                    <a:pt x="31299" y="170755"/>
                    <a:pt x="28569" y="167657"/>
                  </a:cubicBezTo>
                  <a:cubicBezTo>
                    <a:pt x="-9717" y="129108"/>
                    <a:pt x="-9494" y="66831"/>
                    <a:pt x="29068" y="28557"/>
                  </a:cubicBezTo>
                  <a:cubicBezTo>
                    <a:pt x="47300" y="10460"/>
                    <a:pt x="71889" y="211"/>
                    <a:pt x="97580" y="0"/>
                  </a:cubicBezTo>
                  <a:close/>
                  <a:moveTo>
                    <a:pt x="152440" y="43824"/>
                  </a:moveTo>
                  <a:cubicBezTo>
                    <a:pt x="122135" y="14073"/>
                    <a:pt x="73442" y="14515"/>
                    <a:pt x="43682" y="44811"/>
                  </a:cubicBezTo>
                  <a:cubicBezTo>
                    <a:pt x="13922" y="75108"/>
                    <a:pt x="14364" y="123786"/>
                    <a:pt x="44670" y="153537"/>
                  </a:cubicBezTo>
                  <a:cubicBezTo>
                    <a:pt x="74975" y="183288"/>
                    <a:pt x="123668" y="182845"/>
                    <a:pt x="153428" y="152549"/>
                  </a:cubicBezTo>
                  <a:cubicBezTo>
                    <a:pt x="167640" y="138081"/>
                    <a:pt x="175559" y="118586"/>
                    <a:pt x="175461" y="98309"/>
                  </a:cubicBezTo>
                  <a:cubicBezTo>
                    <a:pt x="175343" y="77749"/>
                    <a:pt x="167063" y="58077"/>
                    <a:pt x="152440" y="43619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9535468A-1C73-5849-AD0C-AEB49203C35F}"/>
                </a:ext>
              </a:extLst>
            </p:cNvPr>
            <p:cNvSpPr/>
            <p:nvPr/>
          </p:nvSpPr>
          <p:spPr>
            <a:xfrm>
              <a:off x="3939305" y="4066153"/>
              <a:ext cx="104335" cy="104356"/>
            </a:xfrm>
            <a:custGeom>
              <a:avLst/>
              <a:gdLst>
                <a:gd name="connsiteX0" fmla="*/ 97966 w 196066"/>
                <a:gd name="connsiteY0" fmla="*/ 0 h 196106"/>
                <a:gd name="connsiteX1" fmla="*/ 196066 w 196066"/>
                <a:gd name="connsiteY1" fmla="*/ 98853 h 196106"/>
                <a:gd name="connsiteX2" fmla="*/ 167644 w 196066"/>
                <a:gd name="connsiteY2" fmla="*/ 167657 h 196106"/>
                <a:gd name="connsiteX3" fmla="*/ 28339 w 196066"/>
                <a:gd name="connsiteY3" fmla="*/ 167657 h 196106"/>
                <a:gd name="connsiteX4" fmla="*/ 28339 w 196066"/>
                <a:gd name="connsiteY4" fmla="*/ 29267 h 196106"/>
                <a:gd name="connsiteX5" fmla="*/ 97966 w 196066"/>
                <a:gd name="connsiteY5" fmla="*/ 0 h 196106"/>
                <a:gd name="connsiteX6" fmla="*/ 153082 w 196066"/>
                <a:gd name="connsiteY6" fmla="*/ 43567 h 196106"/>
                <a:gd name="connsiteX7" fmla="*/ 97966 w 196066"/>
                <a:gd name="connsiteY7" fmla="*/ 20554 h 196106"/>
                <a:gd name="connsiteX8" fmla="*/ 20472 w 196066"/>
                <a:gd name="connsiteY8" fmla="*/ 98898 h 196106"/>
                <a:gd name="connsiteX9" fmla="*/ 42900 w 196066"/>
                <a:gd name="connsiteY9" fmla="*/ 153152 h 196106"/>
                <a:gd name="connsiteX10" fmla="*/ 97966 w 196066"/>
                <a:gd name="connsiteY10" fmla="*/ 176165 h 196106"/>
                <a:gd name="connsiteX11" fmla="*/ 175490 w 196066"/>
                <a:gd name="connsiteY11" fmla="*/ 98567 h 196106"/>
                <a:gd name="connsiteX12" fmla="*/ 175488 w 196066"/>
                <a:gd name="connsiteY12" fmla="*/ 98052 h 196106"/>
                <a:gd name="connsiteX13" fmla="*/ 153288 w 196066"/>
                <a:gd name="connsiteY13" fmla="*/ 43567 h 1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6066" h="196106">
                  <a:moveTo>
                    <a:pt x="97966" y="0"/>
                  </a:moveTo>
                  <a:cubicBezTo>
                    <a:pt x="152361" y="216"/>
                    <a:pt x="196282" y="44474"/>
                    <a:pt x="196066" y="98853"/>
                  </a:cubicBezTo>
                  <a:cubicBezTo>
                    <a:pt x="195963" y="124622"/>
                    <a:pt x="185759" y="149324"/>
                    <a:pt x="167644" y="167657"/>
                  </a:cubicBezTo>
                  <a:cubicBezTo>
                    <a:pt x="128960" y="205590"/>
                    <a:pt x="67022" y="205590"/>
                    <a:pt x="28339" y="167657"/>
                  </a:cubicBezTo>
                  <a:cubicBezTo>
                    <a:pt x="-9446" y="129260"/>
                    <a:pt x="-9446" y="67664"/>
                    <a:pt x="28339" y="29267"/>
                  </a:cubicBezTo>
                  <a:cubicBezTo>
                    <a:pt x="46667" y="10548"/>
                    <a:pt x="71764" y="-2"/>
                    <a:pt x="97966" y="0"/>
                  </a:cubicBezTo>
                  <a:close/>
                  <a:moveTo>
                    <a:pt x="153082" y="43567"/>
                  </a:moveTo>
                  <a:cubicBezTo>
                    <a:pt x="138679" y="28614"/>
                    <a:pt x="118729" y="20284"/>
                    <a:pt x="97966" y="20554"/>
                  </a:cubicBezTo>
                  <a:cubicBezTo>
                    <a:pt x="54925" y="20795"/>
                    <a:pt x="20230" y="55871"/>
                    <a:pt x="20472" y="98898"/>
                  </a:cubicBezTo>
                  <a:cubicBezTo>
                    <a:pt x="20586" y="119214"/>
                    <a:pt x="28634" y="138683"/>
                    <a:pt x="42900" y="153152"/>
                  </a:cubicBezTo>
                  <a:cubicBezTo>
                    <a:pt x="57601" y="167634"/>
                    <a:pt x="77329" y="175879"/>
                    <a:pt x="97966" y="176165"/>
                  </a:cubicBezTo>
                  <a:cubicBezTo>
                    <a:pt x="140808" y="176138"/>
                    <a:pt x="175517" y="141396"/>
                    <a:pt x="175490" y="98567"/>
                  </a:cubicBezTo>
                  <a:cubicBezTo>
                    <a:pt x="175490" y="98395"/>
                    <a:pt x="175489" y="98223"/>
                    <a:pt x="175488" y="98052"/>
                  </a:cubicBezTo>
                  <a:cubicBezTo>
                    <a:pt x="175606" y="77666"/>
                    <a:pt x="167621" y="58068"/>
                    <a:pt x="153288" y="43567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A7B1B3D5-E9E5-A34F-9827-050D382161BC}"/>
                </a:ext>
              </a:extLst>
            </p:cNvPr>
            <p:cNvSpPr/>
            <p:nvPr/>
          </p:nvSpPr>
          <p:spPr>
            <a:xfrm>
              <a:off x="4075524" y="4199174"/>
              <a:ext cx="104767" cy="104574"/>
            </a:xfrm>
            <a:custGeom>
              <a:avLst/>
              <a:gdLst>
                <a:gd name="connsiteX0" fmla="*/ 98136 w 196878"/>
                <a:gd name="connsiteY0" fmla="*/ 1 h 196514"/>
                <a:gd name="connsiteX1" fmla="*/ 167814 w 196878"/>
                <a:gd name="connsiteY1" fmla="*/ 28499 h 196514"/>
                <a:gd name="connsiteX2" fmla="*/ 168577 w 196878"/>
                <a:gd name="connsiteY2" fmla="*/ 166946 h 196514"/>
                <a:gd name="connsiteX3" fmla="*/ 167814 w 196878"/>
                <a:gd name="connsiteY3" fmla="*/ 167709 h 196514"/>
                <a:gd name="connsiteX4" fmla="*/ 28814 w 196878"/>
                <a:gd name="connsiteY4" fmla="*/ 167763 h 196514"/>
                <a:gd name="connsiteX5" fmla="*/ 28761 w 196878"/>
                <a:gd name="connsiteY5" fmla="*/ 28806 h 196514"/>
                <a:gd name="connsiteX6" fmla="*/ 98136 w 196878"/>
                <a:gd name="connsiteY6" fmla="*/ 1 h 196514"/>
                <a:gd name="connsiteX7" fmla="*/ 153252 w 196878"/>
                <a:gd name="connsiteY7" fmla="*/ 43004 h 196514"/>
                <a:gd name="connsiteX8" fmla="*/ 43257 w 196878"/>
                <a:gd name="connsiteY8" fmla="*/ 43381 h 196514"/>
                <a:gd name="connsiteX9" fmla="*/ 20665 w 196878"/>
                <a:gd name="connsiteY9" fmla="*/ 98104 h 196514"/>
                <a:gd name="connsiteX10" fmla="*/ 43634 w 196878"/>
                <a:gd name="connsiteY10" fmla="*/ 153204 h 196514"/>
                <a:gd name="connsiteX11" fmla="*/ 153702 w 196878"/>
                <a:gd name="connsiteY11" fmla="*/ 152755 h 196514"/>
                <a:gd name="connsiteX12" fmla="*/ 176273 w 196878"/>
                <a:gd name="connsiteY12" fmla="*/ 98104 h 196514"/>
                <a:gd name="connsiteX13" fmla="*/ 153252 w 196878"/>
                <a:gd name="connsiteY13" fmla="*/ 43004 h 19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6878" h="196514">
                  <a:moveTo>
                    <a:pt x="98136" y="1"/>
                  </a:moveTo>
                  <a:cubicBezTo>
                    <a:pt x="124222" y="-110"/>
                    <a:pt x="149285" y="10141"/>
                    <a:pt x="167814" y="28499"/>
                  </a:cubicBezTo>
                  <a:cubicBezTo>
                    <a:pt x="206267" y="66519"/>
                    <a:pt x="206609" y="128504"/>
                    <a:pt x="168577" y="166946"/>
                  </a:cubicBezTo>
                  <a:cubicBezTo>
                    <a:pt x="168324" y="167202"/>
                    <a:pt x="168069" y="167456"/>
                    <a:pt x="167814" y="167709"/>
                  </a:cubicBezTo>
                  <a:cubicBezTo>
                    <a:pt x="129445" y="206096"/>
                    <a:pt x="67213" y="206120"/>
                    <a:pt x="28814" y="167763"/>
                  </a:cubicBezTo>
                  <a:cubicBezTo>
                    <a:pt x="-9584" y="129406"/>
                    <a:pt x="-9608" y="67193"/>
                    <a:pt x="28761" y="28806"/>
                  </a:cubicBezTo>
                  <a:cubicBezTo>
                    <a:pt x="47158" y="10400"/>
                    <a:pt x="72108" y="41"/>
                    <a:pt x="98136" y="1"/>
                  </a:cubicBezTo>
                  <a:close/>
                  <a:moveTo>
                    <a:pt x="153252" y="43004"/>
                  </a:moveTo>
                  <a:cubicBezTo>
                    <a:pt x="122774" y="12743"/>
                    <a:pt x="73528" y="12912"/>
                    <a:pt x="43257" y="43381"/>
                  </a:cubicBezTo>
                  <a:cubicBezTo>
                    <a:pt x="28803" y="57930"/>
                    <a:pt x="20683" y="77599"/>
                    <a:pt x="20665" y="98104"/>
                  </a:cubicBezTo>
                  <a:cubicBezTo>
                    <a:pt x="20419" y="118846"/>
                    <a:pt x="28726" y="138775"/>
                    <a:pt x="43634" y="153204"/>
                  </a:cubicBezTo>
                  <a:cubicBezTo>
                    <a:pt x="74152" y="183465"/>
                    <a:pt x="123431" y="183264"/>
                    <a:pt x="153702" y="152755"/>
                  </a:cubicBezTo>
                  <a:cubicBezTo>
                    <a:pt x="168126" y="138217"/>
                    <a:pt x="176236" y="118581"/>
                    <a:pt x="176273" y="98104"/>
                  </a:cubicBezTo>
                  <a:cubicBezTo>
                    <a:pt x="176011" y="77454"/>
                    <a:pt x="167760" y="57707"/>
                    <a:pt x="153252" y="43004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337CB8D5-E1F1-D845-BC9E-CD9FF7CC907C}"/>
                </a:ext>
              </a:extLst>
            </p:cNvPr>
            <p:cNvSpPr/>
            <p:nvPr/>
          </p:nvSpPr>
          <p:spPr>
            <a:xfrm>
              <a:off x="4294429" y="4286142"/>
              <a:ext cx="66647" cy="104410"/>
            </a:xfrm>
            <a:custGeom>
              <a:avLst/>
              <a:gdLst>
                <a:gd name="connsiteX0" fmla="*/ 118578 w 125243"/>
                <a:gd name="connsiteY0" fmla="*/ 1870 h 196206"/>
                <a:gd name="connsiteX1" fmla="*/ 119193 w 125243"/>
                <a:gd name="connsiteY1" fmla="*/ 23039 h 196206"/>
                <a:gd name="connsiteX2" fmla="*/ 100377 w 125243"/>
                <a:gd name="connsiteY2" fmla="*/ 20630 h 196206"/>
                <a:gd name="connsiteX3" fmla="*/ 45311 w 125243"/>
                <a:gd name="connsiteY3" fmla="*/ 43029 h 196206"/>
                <a:gd name="connsiteX4" fmla="*/ 22906 w 125243"/>
                <a:gd name="connsiteY4" fmla="*/ 98129 h 196206"/>
                <a:gd name="connsiteX5" fmla="*/ 98364 w 125243"/>
                <a:gd name="connsiteY5" fmla="*/ 175626 h 196206"/>
                <a:gd name="connsiteX6" fmla="*/ 100377 w 125243"/>
                <a:gd name="connsiteY6" fmla="*/ 175627 h 196206"/>
                <a:gd name="connsiteX7" fmla="*/ 124628 w 125243"/>
                <a:gd name="connsiteY7" fmla="*/ 171988 h 196206"/>
                <a:gd name="connsiteX8" fmla="*/ 125244 w 125243"/>
                <a:gd name="connsiteY8" fmla="*/ 193156 h 196206"/>
                <a:gd name="connsiteX9" fmla="*/ 100377 w 125243"/>
                <a:gd name="connsiteY9" fmla="*/ 196181 h 196206"/>
                <a:gd name="connsiteX10" fmla="*/ 26 w 125243"/>
                <a:gd name="connsiteY10" fmla="*/ 100345 h 196206"/>
                <a:gd name="connsiteX11" fmla="*/ 95891 w 125243"/>
                <a:gd name="connsiteY11" fmla="*/ 26 h 196206"/>
                <a:gd name="connsiteX12" fmla="*/ 100377 w 125243"/>
                <a:gd name="connsiteY12" fmla="*/ 26 h 196206"/>
                <a:gd name="connsiteX13" fmla="*/ 118578 w 125243"/>
                <a:gd name="connsiteY13" fmla="*/ 1871 h 19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243" h="196206">
                  <a:moveTo>
                    <a:pt x="118578" y="1870"/>
                  </a:moveTo>
                  <a:lnTo>
                    <a:pt x="119193" y="23039"/>
                  </a:lnTo>
                  <a:cubicBezTo>
                    <a:pt x="113073" y="21322"/>
                    <a:pt x="106733" y="20510"/>
                    <a:pt x="100377" y="20630"/>
                  </a:cubicBezTo>
                  <a:cubicBezTo>
                    <a:pt x="79809" y="20667"/>
                    <a:pt x="60062" y="28699"/>
                    <a:pt x="45311" y="43029"/>
                  </a:cubicBezTo>
                  <a:cubicBezTo>
                    <a:pt x="30876" y="57729"/>
                    <a:pt x="22825" y="77529"/>
                    <a:pt x="22906" y="98129"/>
                  </a:cubicBezTo>
                  <a:cubicBezTo>
                    <a:pt x="22336" y="140360"/>
                    <a:pt x="56120" y="175057"/>
                    <a:pt x="98364" y="175626"/>
                  </a:cubicBezTo>
                  <a:cubicBezTo>
                    <a:pt x="99035" y="175635"/>
                    <a:pt x="99706" y="175636"/>
                    <a:pt x="100377" y="175627"/>
                  </a:cubicBezTo>
                  <a:cubicBezTo>
                    <a:pt x="108598" y="175644"/>
                    <a:pt x="116774" y="174417"/>
                    <a:pt x="124628" y="171988"/>
                  </a:cubicBezTo>
                  <a:lnTo>
                    <a:pt x="125244" y="193156"/>
                  </a:lnTo>
                  <a:cubicBezTo>
                    <a:pt x="117097" y="195108"/>
                    <a:pt x="108754" y="196122"/>
                    <a:pt x="100377" y="196181"/>
                  </a:cubicBezTo>
                  <a:cubicBezTo>
                    <a:pt x="46193" y="197419"/>
                    <a:pt x="1265" y="154512"/>
                    <a:pt x="26" y="100345"/>
                  </a:cubicBezTo>
                  <a:cubicBezTo>
                    <a:pt x="-1213" y="46178"/>
                    <a:pt x="41708" y="1264"/>
                    <a:pt x="95891" y="26"/>
                  </a:cubicBezTo>
                  <a:cubicBezTo>
                    <a:pt x="97386" y="-9"/>
                    <a:pt x="98882" y="-9"/>
                    <a:pt x="100377" y="26"/>
                  </a:cubicBezTo>
                  <a:cubicBezTo>
                    <a:pt x="106492" y="1"/>
                    <a:pt x="112593" y="619"/>
                    <a:pt x="118578" y="1871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188247DF-0EE1-7D49-B019-6F2B6356ADBE}"/>
                </a:ext>
              </a:extLst>
            </p:cNvPr>
            <p:cNvSpPr/>
            <p:nvPr/>
          </p:nvSpPr>
          <p:spPr>
            <a:xfrm>
              <a:off x="3912178" y="4310049"/>
              <a:ext cx="98940" cy="104355"/>
            </a:xfrm>
            <a:custGeom>
              <a:avLst/>
              <a:gdLst>
                <a:gd name="connsiteX0" fmla="*/ 0 w 185928"/>
                <a:gd name="connsiteY0" fmla="*/ 141568 h 196104"/>
                <a:gd name="connsiteX1" fmla="*/ 1231 w 185928"/>
                <a:gd name="connsiteY1" fmla="*/ 52024 h 196104"/>
                <a:gd name="connsiteX2" fmla="*/ 18765 w 185928"/>
                <a:gd name="connsiteY2" fmla="*/ 28447 h 196104"/>
                <a:gd name="connsiteX3" fmla="*/ 157473 w 185928"/>
                <a:gd name="connsiteY3" fmla="*/ 28992 h 196104"/>
                <a:gd name="connsiteX4" fmla="*/ 156928 w 185928"/>
                <a:gd name="connsiteY4" fmla="*/ 167657 h 196104"/>
                <a:gd name="connsiteX5" fmla="*/ 18765 w 185928"/>
                <a:gd name="connsiteY5" fmla="*/ 167657 h 196104"/>
                <a:gd name="connsiteX6" fmla="*/ 0 w 185928"/>
                <a:gd name="connsiteY6" fmla="*/ 141568 h 196104"/>
                <a:gd name="connsiteX7" fmla="*/ 142740 w 185928"/>
                <a:gd name="connsiteY7" fmla="*/ 42901 h 196104"/>
                <a:gd name="connsiteX8" fmla="*/ 33121 w 185928"/>
                <a:gd name="connsiteY8" fmla="*/ 42901 h 196104"/>
                <a:gd name="connsiteX9" fmla="*/ 10306 w 185928"/>
                <a:gd name="connsiteY9" fmla="*/ 98154 h 196104"/>
                <a:gd name="connsiteX10" fmla="*/ 33275 w 185928"/>
                <a:gd name="connsiteY10" fmla="*/ 153254 h 196104"/>
                <a:gd name="connsiteX11" fmla="*/ 142893 w 185928"/>
                <a:gd name="connsiteY11" fmla="*/ 153254 h 196104"/>
                <a:gd name="connsiteX12" fmla="*/ 165914 w 185928"/>
                <a:gd name="connsiteY12" fmla="*/ 98154 h 196104"/>
                <a:gd name="connsiteX13" fmla="*/ 142740 w 185928"/>
                <a:gd name="connsiteY13" fmla="*/ 42901 h 19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928" h="196104">
                  <a:moveTo>
                    <a:pt x="0" y="141568"/>
                  </a:moveTo>
                  <a:lnTo>
                    <a:pt x="1231" y="52024"/>
                  </a:lnTo>
                  <a:cubicBezTo>
                    <a:pt x="5960" y="43395"/>
                    <a:pt x="11861" y="35460"/>
                    <a:pt x="18765" y="28447"/>
                  </a:cubicBezTo>
                  <a:cubicBezTo>
                    <a:pt x="57219" y="-9694"/>
                    <a:pt x="119321" y="-9450"/>
                    <a:pt x="157473" y="28992"/>
                  </a:cubicBezTo>
                  <a:cubicBezTo>
                    <a:pt x="195626" y="67434"/>
                    <a:pt x="195382" y="129516"/>
                    <a:pt x="156928" y="167657"/>
                  </a:cubicBezTo>
                  <a:cubicBezTo>
                    <a:pt x="118688" y="205587"/>
                    <a:pt x="57006" y="205587"/>
                    <a:pt x="18765" y="167657"/>
                  </a:cubicBezTo>
                  <a:cubicBezTo>
                    <a:pt x="11291" y="159906"/>
                    <a:pt x="4971" y="151119"/>
                    <a:pt x="0" y="141568"/>
                  </a:cubicBezTo>
                  <a:close/>
                  <a:moveTo>
                    <a:pt x="142740" y="42901"/>
                  </a:moveTo>
                  <a:cubicBezTo>
                    <a:pt x="112306" y="13036"/>
                    <a:pt x="63554" y="13036"/>
                    <a:pt x="33121" y="42901"/>
                  </a:cubicBezTo>
                  <a:cubicBezTo>
                    <a:pt x="18666" y="57683"/>
                    <a:pt x="10490" y="77482"/>
                    <a:pt x="10306" y="98154"/>
                  </a:cubicBezTo>
                  <a:cubicBezTo>
                    <a:pt x="10463" y="118817"/>
                    <a:pt x="18708" y="138595"/>
                    <a:pt x="33275" y="153254"/>
                  </a:cubicBezTo>
                  <a:cubicBezTo>
                    <a:pt x="63708" y="183119"/>
                    <a:pt x="112460" y="183119"/>
                    <a:pt x="142893" y="153254"/>
                  </a:cubicBezTo>
                  <a:cubicBezTo>
                    <a:pt x="157493" y="138613"/>
                    <a:pt x="165760" y="118827"/>
                    <a:pt x="165914" y="98154"/>
                  </a:cubicBezTo>
                  <a:cubicBezTo>
                    <a:pt x="165650" y="77429"/>
                    <a:pt x="157340" y="57617"/>
                    <a:pt x="142740" y="42901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6C1DBF05-DC3D-3E4C-80ED-7F4709216712}"/>
                </a:ext>
              </a:extLst>
            </p:cNvPr>
            <p:cNvSpPr/>
            <p:nvPr/>
          </p:nvSpPr>
          <p:spPr>
            <a:xfrm>
              <a:off x="4086057" y="4401493"/>
              <a:ext cx="103978" cy="56715"/>
            </a:xfrm>
            <a:custGeom>
              <a:avLst/>
              <a:gdLst>
                <a:gd name="connsiteX0" fmla="*/ 195395 w 195395"/>
                <a:gd name="connsiteY0" fmla="*/ 87768 h 106578"/>
                <a:gd name="connsiteX1" fmla="*/ 175399 w 195395"/>
                <a:gd name="connsiteY1" fmla="*/ 90228 h 106578"/>
                <a:gd name="connsiteX2" fmla="*/ 152994 w 195395"/>
                <a:gd name="connsiteY2" fmla="*/ 42970 h 106578"/>
                <a:gd name="connsiteX3" fmla="*/ 97980 w 195395"/>
                <a:gd name="connsiteY3" fmla="*/ 20572 h 106578"/>
                <a:gd name="connsiteX4" fmla="*/ 20508 w 195395"/>
                <a:gd name="connsiteY4" fmla="*/ 96058 h 106578"/>
                <a:gd name="connsiteX5" fmla="*/ 20509 w 195395"/>
                <a:gd name="connsiteY5" fmla="*/ 98070 h 106578"/>
                <a:gd name="connsiteX6" fmla="*/ 20509 w 195395"/>
                <a:gd name="connsiteY6" fmla="*/ 104733 h 106578"/>
                <a:gd name="connsiteX7" fmla="*/ 0 w 195395"/>
                <a:gd name="connsiteY7" fmla="*/ 106578 h 106578"/>
                <a:gd name="connsiteX8" fmla="*/ 0 w 195395"/>
                <a:gd name="connsiteY8" fmla="*/ 98070 h 106578"/>
                <a:gd name="connsiteX9" fmla="*/ 98884 w 195395"/>
                <a:gd name="connsiteY9" fmla="*/ 1 h 106578"/>
                <a:gd name="connsiteX10" fmla="*/ 167760 w 195395"/>
                <a:gd name="connsiteY10" fmla="*/ 28465 h 106578"/>
                <a:gd name="connsiteX11" fmla="*/ 195395 w 195395"/>
                <a:gd name="connsiteY11" fmla="*/ 87768 h 10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395" h="106578">
                  <a:moveTo>
                    <a:pt x="195395" y="87768"/>
                  </a:moveTo>
                  <a:lnTo>
                    <a:pt x="175399" y="90228"/>
                  </a:lnTo>
                  <a:cubicBezTo>
                    <a:pt x="173410" y="72419"/>
                    <a:pt x="165524" y="55785"/>
                    <a:pt x="152994" y="42970"/>
                  </a:cubicBezTo>
                  <a:cubicBezTo>
                    <a:pt x="138241" y="28676"/>
                    <a:pt x="118525" y="20648"/>
                    <a:pt x="97980" y="20572"/>
                  </a:cubicBezTo>
                  <a:cubicBezTo>
                    <a:pt x="55735" y="20030"/>
                    <a:pt x="21050" y="53826"/>
                    <a:pt x="20508" y="96058"/>
                  </a:cubicBezTo>
                  <a:cubicBezTo>
                    <a:pt x="20499" y="96729"/>
                    <a:pt x="20500" y="97399"/>
                    <a:pt x="20509" y="98070"/>
                  </a:cubicBezTo>
                  <a:lnTo>
                    <a:pt x="20509" y="104733"/>
                  </a:lnTo>
                  <a:lnTo>
                    <a:pt x="0" y="106578"/>
                  </a:lnTo>
                  <a:lnTo>
                    <a:pt x="0" y="98070"/>
                  </a:lnTo>
                  <a:cubicBezTo>
                    <a:pt x="217" y="43691"/>
                    <a:pt x="44488" y="-216"/>
                    <a:pt x="98884" y="1"/>
                  </a:cubicBezTo>
                  <a:cubicBezTo>
                    <a:pt x="124686" y="103"/>
                    <a:pt x="149417" y="10324"/>
                    <a:pt x="167760" y="28465"/>
                  </a:cubicBezTo>
                  <a:cubicBezTo>
                    <a:pt x="183306" y="44614"/>
                    <a:pt x="193030" y="65480"/>
                    <a:pt x="195395" y="87768"/>
                  </a:cubicBezTo>
                  <a:close/>
                </a:path>
              </a:pathLst>
            </a:custGeom>
            <a:solidFill>
              <a:srgbClr val="7D9AF7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DECBC450-5A93-6143-BF37-3328F9B25D0A}"/>
                </a:ext>
              </a:extLst>
            </p:cNvPr>
            <p:cNvSpPr/>
            <p:nvPr/>
          </p:nvSpPr>
          <p:spPr>
            <a:xfrm>
              <a:off x="3816794" y="4425232"/>
              <a:ext cx="573503" cy="1312435"/>
            </a:xfrm>
            <a:custGeom>
              <a:avLst/>
              <a:gdLst>
                <a:gd name="connsiteX0" fmla="*/ 177399 w 1077724"/>
                <a:gd name="connsiteY0" fmla="*/ 70425 h 2466317"/>
                <a:gd name="connsiteX1" fmla="*/ 181039 w 1077724"/>
                <a:gd name="connsiteY1" fmla="*/ 611633 h 2466317"/>
                <a:gd name="connsiteX2" fmla="*/ 241591 w 1077724"/>
                <a:gd name="connsiteY2" fmla="*/ 1357863 h 2466317"/>
                <a:gd name="connsiteX3" fmla="*/ 0 w 1077724"/>
                <a:gd name="connsiteY3" fmla="*/ 2364216 h 2466317"/>
                <a:gd name="connsiteX4" fmla="*/ 270713 w 1077724"/>
                <a:gd name="connsiteY4" fmla="*/ 2436845 h 2466317"/>
                <a:gd name="connsiteX5" fmla="*/ 648532 w 1077724"/>
                <a:gd name="connsiteY5" fmla="*/ 1280980 h 2466317"/>
                <a:gd name="connsiteX6" fmla="*/ 690318 w 1077724"/>
                <a:gd name="connsiteY6" fmla="*/ 1511630 h 2466317"/>
                <a:gd name="connsiteX7" fmla="*/ 700008 w 1077724"/>
                <a:gd name="connsiteY7" fmla="*/ 2466317 h 2466317"/>
                <a:gd name="connsiteX8" fmla="*/ 1014148 w 1077724"/>
                <a:gd name="connsiteY8" fmla="*/ 2466317 h 2466317"/>
                <a:gd name="connsiteX9" fmla="*/ 1077724 w 1077724"/>
                <a:gd name="connsiteY9" fmla="*/ 1402661 h 2466317"/>
                <a:gd name="connsiteX10" fmla="*/ 1026863 w 1077724"/>
                <a:gd name="connsiteY10" fmla="*/ 0 h 2466317"/>
                <a:gd name="connsiteX11" fmla="*/ 177399 w 1077724"/>
                <a:gd name="connsiteY11" fmla="*/ 70425 h 246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77724" h="2466317">
                  <a:moveTo>
                    <a:pt x="177399" y="70425"/>
                  </a:moveTo>
                  <a:cubicBezTo>
                    <a:pt x="177399" y="70425"/>
                    <a:pt x="116899" y="291388"/>
                    <a:pt x="181039" y="611633"/>
                  </a:cubicBezTo>
                  <a:cubicBezTo>
                    <a:pt x="245180" y="931878"/>
                    <a:pt x="241591" y="1357863"/>
                    <a:pt x="241591" y="1357863"/>
                  </a:cubicBezTo>
                  <a:lnTo>
                    <a:pt x="0" y="2364216"/>
                  </a:lnTo>
                  <a:lnTo>
                    <a:pt x="270713" y="2436845"/>
                  </a:lnTo>
                  <a:lnTo>
                    <a:pt x="648532" y="1280980"/>
                  </a:lnTo>
                  <a:cubicBezTo>
                    <a:pt x="648532" y="1280980"/>
                    <a:pt x="684422" y="1396613"/>
                    <a:pt x="690318" y="1511630"/>
                  </a:cubicBezTo>
                  <a:cubicBezTo>
                    <a:pt x="696214" y="1626648"/>
                    <a:pt x="700008" y="2466317"/>
                    <a:pt x="700008" y="2466317"/>
                  </a:cubicBezTo>
                  <a:lnTo>
                    <a:pt x="1014148" y="2466317"/>
                  </a:lnTo>
                  <a:lnTo>
                    <a:pt x="1077724" y="1402661"/>
                  </a:lnTo>
                  <a:lnTo>
                    <a:pt x="1026863" y="0"/>
                  </a:lnTo>
                  <a:cubicBezTo>
                    <a:pt x="1026863" y="0"/>
                    <a:pt x="494718" y="86161"/>
                    <a:pt x="177399" y="70425"/>
                  </a:cubicBezTo>
                  <a:close/>
                </a:path>
              </a:pathLst>
            </a:custGeom>
            <a:solidFill>
              <a:srgbClr val="7988B8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A34F2BF7-D4F8-4D48-97C5-916DD2CAF43B}"/>
                </a:ext>
              </a:extLst>
            </p:cNvPr>
            <p:cNvSpPr/>
            <p:nvPr/>
          </p:nvSpPr>
          <p:spPr>
            <a:xfrm>
              <a:off x="4045106" y="4425232"/>
              <a:ext cx="345191" cy="1312435"/>
            </a:xfrm>
            <a:custGeom>
              <a:avLst/>
              <a:gdLst>
                <a:gd name="connsiteX0" fmla="*/ 219489 w 648681"/>
                <a:gd name="connsiteY0" fmla="*/ 1280980 h 2466317"/>
                <a:gd name="connsiteX1" fmla="*/ 261275 w 648681"/>
                <a:gd name="connsiteY1" fmla="*/ 1511630 h 2466317"/>
                <a:gd name="connsiteX2" fmla="*/ 270966 w 648681"/>
                <a:gd name="connsiteY2" fmla="*/ 2466317 h 2466317"/>
                <a:gd name="connsiteX3" fmla="*/ 585105 w 648681"/>
                <a:gd name="connsiteY3" fmla="*/ 2466317 h 2466317"/>
                <a:gd name="connsiteX4" fmla="*/ 648682 w 648681"/>
                <a:gd name="connsiteY4" fmla="*/ 1402661 h 2466317"/>
                <a:gd name="connsiteX5" fmla="*/ 597821 w 648681"/>
                <a:gd name="connsiteY5" fmla="*/ 0 h 2466317"/>
                <a:gd name="connsiteX6" fmla="*/ 7431 w 648681"/>
                <a:gd name="connsiteY6" fmla="*/ 66632 h 2466317"/>
                <a:gd name="connsiteX7" fmla="*/ 7431 w 648681"/>
                <a:gd name="connsiteY7" fmla="*/ 66632 h 2466317"/>
                <a:gd name="connsiteX8" fmla="*/ 113973 w 648681"/>
                <a:gd name="connsiteY8" fmla="*/ 759198 h 2466317"/>
                <a:gd name="connsiteX9" fmla="*/ 219489 w 648681"/>
                <a:gd name="connsiteY9" fmla="*/ 1280980 h 246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681" h="2466317">
                  <a:moveTo>
                    <a:pt x="219489" y="1280980"/>
                  </a:moveTo>
                  <a:cubicBezTo>
                    <a:pt x="219489" y="1280980"/>
                    <a:pt x="255379" y="1396613"/>
                    <a:pt x="261275" y="1511630"/>
                  </a:cubicBezTo>
                  <a:cubicBezTo>
                    <a:pt x="267172" y="1626648"/>
                    <a:pt x="270966" y="2466317"/>
                    <a:pt x="270966" y="2466317"/>
                  </a:cubicBezTo>
                  <a:lnTo>
                    <a:pt x="585105" y="2466317"/>
                  </a:lnTo>
                  <a:lnTo>
                    <a:pt x="648682" y="1402661"/>
                  </a:lnTo>
                  <a:lnTo>
                    <a:pt x="597821" y="0"/>
                  </a:lnTo>
                  <a:cubicBezTo>
                    <a:pt x="597821" y="0"/>
                    <a:pt x="293217" y="49052"/>
                    <a:pt x="7431" y="66632"/>
                  </a:cubicBezTo>
                  <a:lnTo>
                    <a:pt x="7431" y="66632"/>
                  </a:lnTo>
                  <a:cubicBezTo>
                    <a:pt x="-21640" y="436544"/>
                    <a:pt x="38911" y="459506"/>
                    <a:pt x="113973" y="759198"/>
                  </a:cubicBezTo>
                  <a:cubicBezTo>
                    <a:pt x="136532" y="848947"/>
                    <a:pt x="219489" y="1280980"/>
                    <a:pt x="219489" y="1280980"/>
                  </a:cubicBezTo>
                  <a:close/>
                </a:path>
              </a:pathLst>
            </a:custGeom>
            <a:solidFill>
              <a:srgbClr val="99A3CA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D51F67DA-CDBC-3749-B4E5-7A79AD491CDF}"/>
                </a:ext>
              </a:extLst>
            </p:cNvPr>
            <p:cNvSpPr/>
            <p:nvPr/>
          </p:nvSpPr>
          <p:spPr>
            <a:xfrm>
              <a:off x="4545706" y="3519119"/>
              <a:ext cx="545508" cy="408175"/>
            </a:xfrm>
            <a:custGeom>
              <a:avLst/>
              <a:gdLst>
                <a:gd name="connsiteX0" fmla="*/ 0 w 1025115"/>
                <a:gd name="connsiteY0" fmla="*/ 472833 h 767040"/>
                <a:gd name="connsiteX1" fmla="*/ 109003 w 1025115"/>
                <a:gd name="connsiteY1" fmla="*/ 463146 h 767040"/>
                <a:gd name="connsiteX2" fmla="*/ 664938 w 1025115"/>
                <a:gd name="connsiteY2" fmla="*/ 92619 h 767040"/>
                <a:gd name="connsiteX3" fmla="*/ 750305 w 1025115"/>
                <a:gd name="connsiteY3" fmla="*/ 0 h 767040"/>
                <a:gd name="connsiteX4" fmla="*/ 750305 w 1025115"/>
                <a:gd name="connsiteY4" fmla="*/ 86571 h 767040"/>
                <a:gd name="connsiteX5" fmla="*/ 831468 w 1025115"/>
                <a:gd name="connsiteY5" fmla="*/ 88416 h 767040"/>
                <a:gd name="connsiteX6" fmla="*/ 911400 w 1025115"/>
                <a:gd name="connsiteY6" fmla="*/ 29062 h 767040"/>
                <a:gd name="connsiteX7" fmla="*/ 988307 w 1025115"/>
                <a:gd name="connsiteY7" fmla="*/ 6663 h 767040"/>
                <a:gd name="connsiteX8" fmla="*/ 1024197 w 1025115"/>
                <a:gd name="connsiteY8" fmla="*/ 79907 h 767040"/>
                <a:gd name="connsiteX9" fmla="*/ 905504 w 1025115"/>
                <a:gd name="connsiteY9" fmla="*/ 216145 h 767040"/>
                <a:gd name="connsiteX10" fmla="*/ 677808 w 1025115"/>
                <a:gd name="connsiteY10" fmla="*/ 273654 h 767040"/>
                <a:gd name="connsiteX11" fmla="*/ 176374 w 1025115"/>
                <a:gd name="connsiteY11" fmla="*/ 719219 h 767040"/>
                <a:gd name="connsiteX12" fmla="*/ 22560 w 1025115"/>
                <a:gd name="connsiteY12" fmla="*/ 767040 h 76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5115" h="767040">
                  <a:moveTo>
                    <a:pt x="0" y="472833"/>
                  </a:moveTo>
                  <a:lnTo>
                    <a:pt x="109003" y="463146"/>
                  </a:lnTo>
                  <a:cubicBezTo>
                    <a:pt x="109003" y="463146"/>
                    <a:pt x="388176" y="282111"/>
                    <a:pt x="664938" y="92619"/>
                  </a:cubicBezTo>
                  <a:cubicBezTo>
                    <a:pt x="664938" y="92619"/>
                    <a:pt x="707904" y="20605"/>
                    <a:pt x="750305" y="0"/>
                  </a:cubicBezTo>
                  <a:lnTo>
                    <a:pt x="750305" y="86571"/>
                  </a:lnTo>
                  <a:cubicBezTo>
                    <a:pt x="750305" y="86571"/>
                    <a:pt x="783632" y="105945"/>
                    <a:pt x="831468" y="88416"/>
                  </a:cubicBezTo>
                  <a:cubicBezTo>
                    <a:pt x="879304" y="70887"/>
                    <a:pt x="898685" y="43004"/>
                    <a:pt x="911400" y="29062"/>
                  </a:cubicBezTo>
                  <a:cubicBezTo>
                    <a:pt x="924115" y="15120"/>
                    <a:pt x="961031" y="-1691"/>
                    <a:pt x="988307" y="6663"/>
                  </a:cubicBezTo>
                  <a:cubicBezTo>
                    <a:pt x="1015583" y="15018"/>
                    <a:pt x="1028863" y="33931"/>
                    <a:pt x="1024197" y="79907"/>
                  </a:cubicBezTo>
                  <a:cubicBezTo>
                    <a:pt x="1019531" y="125884"/>
                    <a:pt x="963030" y="187544"/>
                    <a:pt x="905504" y="216145"/>
                  </a:cubicBezTo>
                  <a:cubicBezTo>
                    <a:pt x="847977" y="244746"/>
                    <a:pt x="722619" y="225832"/>
                    <a:pt x="677808" y="273654"/>
                  </a:cubicBezTo>
                  <a:cubicBezTo>
                    <a:pt x="632997" y="321475"/>
                    <a:pt x="223030" y="691951"/>
                    <a:pt x="176374" y="719219"/>
                  </a:cubicBezTo>
                  <a:cubicBezTo>
                    <a:pt x="129717" y="746487"/>
                    <a:pt x="22560" y="767040"/>
                    <a:pt x="22560" y="767040"/>
                  </a:cubicBezTo>
                  <a:close/>
                </a:path>
              </a:pathLst>
            </a:custGeom>
            <a:solidFill>
              <a:srgbClr val="FCE0E0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AB4B854A-00DA-9B49-BEEE-A649F45B9A9B}"/>
                </a:ext>
              </a:extLst>
            </p:cNvPr>
            <p:cNvSpPr/>
            <p:nvPr/>
          </p:nvSpPr>
          <p:spPr>
            <a:xfrm>
              <a:off x="3712577" y="4043160"/>
              <a:ext cx="202165" cy="337068"/>
            </a:xfrm>
            <a:custGeom>
              <a:avLst/>
              <a:gdLst>
                <a:gd name="connsiteX0" fmla="*/ 49875 w 379908"/>
                <a:gd name="connsiteY0" fmla="*/ 0 h 633416"/>
                <a:gd name="connsiteX1" fmla="*/ 244 w 379908"/>
                <a:gd name="connsiteY1" fmla="*/ 133265 h 633416"/>
                <a:gd name="connsiteX2" fmla="*/ 69255 w 379908"/>
                <a:gd name="connsiteY2" fmla="*/ 314402 h 633416"/>
                <a:gd name="connsiteX3" fmla="*/ 375089 w 379908"/>
                <a:gd name="connsiteY3" fmla="*/ 633417 h 633416"/>
                <a:gd name="connsiteX4" fmla="*/ 379909 w 379908"/>
                <a:gd name="connsiteY4" fmla="*/ 311378 h 633416"/>
                <a:gd name="connsiteX5" fmla="*/ 299977 w 379908"/>
                <a:gd name="connsiteY5" fmla="*/ 207226 h 633416"/>
                <a:gd name="connsiteX6" fmla="*/ 318742 w 379908"/>
                <a:gd name="connsiteY6" fmla="*/ 138390 h 63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9908" h="633416">
                  <a:moveTo>
                    <a:pt x="49875" y="0"/>
                  </a:moveTo>
                  <a:cubicBezTo>
                    <a:pt x="49875" y="0"/>
                    <a:pt x="2039" y="117017"/>
                    <a:pt x="244" y="133265"/>
                  </a:cubicBezTo>
                  <a:cubicBezTo>
                    <a:pt x="-1550" y="149513"/>
                    <a:pt x="5115" y="240543"/>
                    <a:pt x="69255" y="314402"/>
                  </a:cubicBezTo>
                  <a:cubicBezTo>
                    <a:pt x="133396" y="388261"/>
                    <a:pt x="375089" y="633417"/>
                    <a:pt x="375089" y="633417"/>
                  </a:cubicBezTo>
                  <a:cubicBezTo>
                    <a:pt x="376320" y="542643"/>
                    <a:pt x="377499" y="462736"/>
                    <a:pt x="379909" y="311378"/>
                  </a:cubicBezTo>
                  <a:lnTo>
                    <a:pt x="299977" y="207226"/>
                  </a:lnTo>
                  <a:lnTo>
                    <a:pt x="318742" y="138390"/>
                  </a:lnTo>
                  <a:close/>
                </a:path>
              </a:pathLst>
            </a:custGeom>
            <a:solidFill>
              <a:srgbClr val="FCE0E0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19653058-A2F3-824A-BCB1-8FE1F497A75C}"/>
                </a:ext>
              </a:extLst>
            </p:cNvPr>
            <p:cNvSpPr/>
            <p:nvPr/>
          </p:nvSpPr>
          <p:spPr>
            <a:xfrm>
              <a:off x="3814530" y="4111893"/>
              <a:ext cx="60269" cy="43477"/>
            </a:xfrm>
            <a:custGeom>
              <a:avLst/>
              <a:gdLst>
                <a:gd name="connsiteX0" fmla="*/ 4871 w 113258"/>
                <a:gd name="connsiteY0" fmla="*/ 0 h 81701"/>
                <a:gd name="connsiteX1" fmla="*/ 113258 w 113258"/>
                <a:gd name="connsiteY1" fmla="*/ 73859 h 81701"/>
                <a:gd name="connsiteX2" fmla="*/ 103568 w 113258"/>
                <a:gd name="connsiteY2" fmla="*/ 81701 h 81701"/>
                <a:gd name="connsiteX3" fmla="*/ 0 w 113258"/>
                <a:gd name="connsiteY3" fmla="*/ 11481 h 8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58" h="81701">
                  <a:moveTo>
                    <a:pt x="4871" y="0"/>
                  </a:moveTo>
                  <a:cubicBezTo>
                    <a:pt x="4871" y="0"/>
                    <a:pt x="79317" y="30241"/>
                    <a:pt x="113258" y="73859"/>
                  </a:cubicBezTo>
                  <a:lnTo>
                    <a:pt x="103568" y="81701"/>
                  </a:lnTo>
                  <a:cubicBezTo>
                    <a:pt x="71472" y="39928"/>
                    <a:pt x="615" y="11481"/>
                    <a:pt x="0" y="11481"/>
                  </a:cubicBezTo>
                  <a:close/>
                </a:path>
              </a:pathLst>
            </a:custGeom>
            <a:solidFill>
              <a:srgbClr val="2A355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844C257F-3B29-0844-BE7E-2B6DFCDF1597}"/>
                </a:ext>
              </a:extLst>
            </p:cNvPr>
            <p:cNvSpPr/>
            <p:nvPr/>
          </p:nvSpPr>
          <p:spPr>
            <a:xfrm>
              <a:off x="4189143" y="5737777"/>
              <a:ext cx="349540" cy="121348"/>
            </a:xfrm>
            <a:custGeom>
              <a:avLst/>
              <a:gdLst>
                <a:gd name="connsiteX0" fmla="*/ 293 w 656853"/>
                <a:gd name="connsiteY0" fmla="*/ 0 h 228036"/>
                <a:gd name="connsiteX1" fmla="*/ 293 w 656853"/>
                <a:gd name="connsiteY1" fmla="*/ 205022 h 228036"/>
                <a:gd name="connsiteX2" fmla="*/ 43925 w 656853"/>
                <a:gd name="connsiteY2" fmla="*/ 228036 h 228036"/>
                <a:gd name="connsiteX3" fmla="*/ 626470 w 656853"/>
                <a:gd name="connsiteY3" fmla="*/ 228036 h 228036"/>
                <a:gd name="connsiteX4" fmla="*/ 656771 w 656853"/>
                <a:gd name="connsiteY4" fmla="*/ 197744 h 228036"/>
                <a:gd name="connsiteX5" fmla="*/ 637955 w 656853"/>
                <a:gd name="connsiteY5" fmla="*/ 170527 h 228036"/>
                <a:gd name="connsiteX6" fmla="*/ 314432 w 656853"/>
                <a:gd name="connsiteY6" fmla="*/ 0 h 228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6853" h="228036">
                  <a:moveTo>
                    <a:pt x="293" y="0"/>
                  </a:moveTo>
                  <a:lnTo>
                    <a:pt x="293" y="205022"/>
                  </a:lnTo>
                  <a:cubicBezTo>
                    <a:pt x="293" y="205022"/>
                    <a:pt x="-6373" y="228036"/>
                    <a:pt x="43925" y="228036"/>
                  </a:cubicBezTo>
                  <a:lnTo>
                    <a:pt x="626470" y="228036"/>
                  </a:lnTo>
                  <a:cubicBezTo>
                    <a:pt x="626470" y="228036"/>
                    <a:pt x="656771" y="225576"/>
                    <a:pt x="656771" y="197744"/>
                  </a:cubicBezTo>
                  <a:cubicBezTo>
                    <a:pt x="656771" y="197744"/>
                    <a:pt x="659181" y="185033"/>
                    <a:pt x="637955" y="170527"/>
                  </a:cubicBezTo>
                  <a:cubicBezTo>
                    <a:pt x="616728" y="156022"/>
                    <a:pt x="314432" y="0"/>
                    <a:pt x="314432" y="0"/>
                  </a:cubicBezTo>
                  <a:close/>
                </a:path>
              </a:pathLst>
            </a:custGeom>
            <a:solidFill>
              <a:srgbClr val="2A355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E5CD8A42-8AFA-9A43-BD43-F43500340DC6}"/>
                </a:ext>
              </a:extLst>
            </p:cNvPr>
            <p:cNvSpPr/>
            <p:nvPr/>
          </p:nvSpPr>
          <p:spPr>
            <a:xfrm>
              <a:off x="3787264" y="5683335"/>
              <a:ext cx="271477" cy="175952"/>
            </a:xfrm>
            <a:custGeom>
              <a:avLst/>
              <a:gdLst>
                <a:gd name="connsiteX0" fmla="*/ 55492 w 510157"/>
                <a:gd name="connsiteY0" fmla="*/ 0 h 330647"/>
                <a:gd name="connsiteX1" fmla="*/ 1606 w 510157"/>
                <a:gd name="connsiteY1" fmla="*/ 198564 h 330647"/>
                <a:gd name="connsiteX2" fmla="*/ 28831 w 510157"/>
                <a:gd name="connsiteY2" fmla="*/ 228805 h 330647"/>
                <a:gd name="connsiteX3" fmla="*/ 477558 w 510157"/>
                <a:gd name="connsiteY3" fmla="*/ 330547 h 330647"/>
                <a:gd name="connsiteX4" fmla="*/ 509039 w 510157"/>
                <a:gd name="connsiteY4" fmla="*/ 306304 h 330647"/>
                <a:gd name="connsiteX5" fmla="*/ 501194 w 510157"/>
                <a:gd name="connsiteY5" fmla="*/ 276627 h 330647"/>
                <a:gd name="connsiteX6" fmla="*/ 326205 w 510157"/>
                <a:gd name="connsiteY6" fmla="*/ 72629 h 33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157" h="330647">
                  <a:moveTo>
                    <a:pt x="55492" y="0"/>
                  </a:moveTo>
                  <a:lnTo>
                    <a:pt x="1606" y="198564"/>
                  </a:lnTo>
                  <a:cubicBezTo>
                    <a:pt x="1606" y="198564"/>
                    <a:pt x="-9930" y="220348"/>
                    <a:pt x="28831" y="228805"/>
                  </a:cubicBezTo>
                  <a:cubicBezTo>
                    <a:pt x="67592" y="237262"/>
                    <a:pt x="477558" y="330547"/>
                    <a:pt x="477558" y="330547"/>
                  </a:cubicBezTo>
                  <a:cubicBezTo>
                    <a:pt x="477558" y="330547"/>
                    <a:pt x="501810" y="333572"/>
                    <a:pt x="509039" y="306304"/>
                  </a:cubicBezTo>
                  <a:cubicBezTo>
                    <a:pt x="509039" y="306304"/>
                    <a:pt x="514525" y="294207"/>
                    <a:pt x="501194" y="276627"/>
                  </a:cubicBezTo>
                  <a:cubicBezTo>
                    <a:pt x="487864" y="259046"/>
                    <a:pt x="326205" y="72629"/>
                    <a:pt x="326205" y="72629"/>
                  </a:cubicBezTo>
                  <a:close/>
                </a:path>
              </a:pathLst>
            </a:custGeom>
            <a:solidFill>
              <a:srgbClr val="2A3551"/>
            </a:solidFill>
            <a:ln w="5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31" name="Group 330">
            <a:extLst>
              <a:ext uri="{FF2B5EF4-FFF2-40B4-BE49-F238E27FC236}">
                <a16:creationId xmlns:a16="http://schemas.microsoft.com/office/drawing/2014/main" id="{35E309D9-E953-BA4D-90F2-922B798B45C7}"/>
              </a:ext>
            </a:extLst>
          </p:cNvPr>
          <p:cNvGrpSpPr/>
          <p:nvPr/>
        </p:nvGrpSpPr>
        <p:grpSpPr>
          <a:xfrm flipH="1">
            <a:off x="776428" y="2341976"/>
            <a:ext cx="2504182" cy="623829"/>
            <a:chOff x="795056" y="4595000"/>
            <a:chExt cx="2504182" cy="623829"/>
          </a:xfrm>
        </p:grpSpPr>
        <p:sp>
          <p:nvSpPr>
            <p:cNvPr id="332" name="TextBox 331">
              <a:extLst>
                <a:ext uri="{FF2B5EF4-FFF2-40B4-BE49-F238E27FC236}">
                  <a16:creationId xmlns:a16="http://schemas.microsoft.com/office/drawing/2014/main" id="{D4F7DCEA-3D3A-D348-B1A3-CD332D7D36D4}"/>
                </a:ext>
              </a:extLst>
            </p:cNvPr>
            <p:cNvSpPr txBox="1"/>
            <p:nvPr/>
          </p:nvSpPr>
          <p:spPr>
            <a:xfrm>
              <a:off x="795056" y="4595000"/>
              <a:ext cx="583494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1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SLIDER</a:t>
              </a:r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id="{5B79383E-D273-D147-8524-DED7A88B2E02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D7D3C1B7-2E80-1644-9569-A414DBC2467C}"/>
              </a:ext>
            </a:extLst>
          </p:cNvPr>
          <p:cNvGrpSpPr/>
          <p:nvPr/>
        </p:nvGrpSpPr>
        <p:grpSpPr>
          <a:xfrm flipH="1">
            <a:off x="508204" y="4170776"/>
            <a:ext cx="2504182" cy="623829"/>
            <a:chOff x="795056" y="4595000"/>
            <a:chExt cx="2504182" cy="623829"/>
          </a:xfrm>
        </p:grpSpPr>
        <p:sp>
          <p:nvSpPr>
            <p:cNvPr id="335" name="TextBox 334">
              <a:extLst>
                <a:ext uri="{FF2B5EF4-FFF2-40B4-BE49-F238E27FC236}">
                  <a16:creationId xmlns:a16="http://schemas.microsoft.com/office/drawing/2014/main" id="{F69DD931-0509-6A48-A9D7-2046D9B97B24}"/>
                </a:ext>
              </a:extLst>
            </p:cNvPr>
            <p:cNvSpPr txBox="1"/>
            <p:nvPr/>
          </p:nvSpPr>
          <p:spPr>
            <a:xfrm>
              <a:off x="795056" y="4595000"/>
              <a:ext cx="1114088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4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DESCRIPTION</a:t>
              </a:r>
            </a:p>
          </p:txBody>
        </p:sp>
        <p:sp>
          <p:nvSpPr>
            <p:cNvPr id="336" name="Rectangle 335">
              <a:extLst>
                <a:ext uri="{FF2B5EF4-FFF2-40B4-BE49-F238E27FC236}">
                  <a16:creationId xmlns:a16="http://schemas.microsoft.com/office/drawing/2014/main" id="{C4AD873A-1DAE-B840-862D-E11032BBDE97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337" name="Group 336">
            <a:extLst>
              <a:ext uri="{FF2B5EF4-FFF2-40B4-BE49-F238E27FC236}">
                <a16:creationId xmlns:a16="http://schemas.microsoft.com/office/drawing/2014/main" id="{6E2A848B-F83D-2947-9F91-DC8363A647AA}"/>
              </a:ext>
            </a:extLst>
          </p:cNvPr>
          <p:cNvGrpSpPr/>
          <p:nvPr/>
        </p:nvGrpSpPr>
        <p:grpSpPr>
          <a:xfrm flipH="1">
            <a:off x="8889457" y="2192529"/>
            <a:ext cx="2504182" cy="623829"/>
            <a:chOff x="795056" y="4595000"/>
            <a:chExt cx="2504182" cy="623829"/>
          </a:xfrm>
        </p:grpSpPr>
        <p:sp>
          <p:nvSpPr>
            <p:cNvPr id="338" name="TextBox 337">
              <a:extLst>
                <a:ext uri="{FF2B5EF4-FFF2-40B4-BE49-F238E27FC236}">
                  <a16:creationId xmlns:a16="http://schemas.microsoft.com/office/drawing/2014/main" id="{04B827F7-E336-4A45-AB85-25287A0F6D20}"/>
                </a:ext>
              </a:extLst>
            </p:cNvPr>
            <p:cNvSpPr txBox="1"/>
            <p:nvPr/>
          </p:nvSpPr>
          <p:spPr>
            <a:xfrm>
              <a:off x="2318200" y="4595000"/>
              <a:ext cx="981038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b="1" dirty="0">
                  <a:solidFill>
                    <a:schemeClr val="accent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MAIN MENU</a:t>
              </a:r>
            </a:p>
          </p:txBody>
        </p:sp>
        <p:sp>
          <p:nvSpPr>
            <p:cNvPr id="339" name="Rectangle 338">
              <a:extLst>
                <a:ext uri="{FF2B5EF4-FFF2-40B4-BE49-F238E27FC236}">
                  <a16:creationId xmlns:a16="http://schemas.microsoft.com/office/drawing/2014/main" id="{82E3FEE6-5793-F24A-A93F-4DD0B6AB0B20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340" name="Group 339">
            <a:extLst>
              <a:ext uri="{FF2B5EF4-FFF2-40B4-BE49-F238E27FC236}">
                <a16:creationId xmlns:a16="http://schemas.microsoft.com/office/drawing/2014/main" id="{358893D1-1F5F-7D42-A1AF-5C8A5430401A}"/>
              </a:ext>
            </a:extLst>
          </p:cNvPr>
          <p:cNvGrpSpPr/>
          <p:nvPr/>
        </p:nvGrpSpPr>
        <p:grpSpPr>
          <a:xfrm flipH="1">
            <a:off x="9055839" y="3902132"/>
            <a:ext cx="2504182" cy="623829"/>
            <a:chOff x="795056" y="4595000"/>
            <a:chExt cx="2504182" cy="623829"/>
          </a:xfrm>
        </p:grpSpPr>
        <p:sp>
          <p:nvSpPr>
            <p:cNvPr id="341" name="TextBox 340">
              <a:extLst>
                <a:ext uri="{FF2B5EF4-FFF2-40B4-BE49-F238E27FC236}">
                  <a16:creationId xmlns:a16="http://schemas.microsoft.com/office/drawing/2014/main" id="{DA742B8A-DD4A-C642-A836-7CB1F80EB96B}"/>
                </a:ext>
              </a:extLst>
            </p:cNvPr>
            <p:cNvSpPr txBox="1"/>
            <p:nvPr/>
          </p:nvSpPr>
          <p:spPr>
            <a:xfrm>
              <a:off x="2664449" y="4595000"/>
              <a:ext cx="634789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b="1" dirty="0">
                  <a:solidFill>
                    <a:schemeClr val="accent3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IMAGES</a:t>
              </a:r>
            </a:p>
          </p:txBody>
        </p:sp>
        <p:sp>
          <p:nvSpPr>
            <p:cNvPr id="342" name="Rectangle 341">
              <a:extLst>
                <a:ext uri="{FF2B5EF4-FFF2-40B4-BE49-F238E27FC236}">
                  <a16:creationId xmlns:a16="http://schemas.microsoft.com/office/drawing/2014/main" id="{F030D97B-E432-7242-96CB-4CF3AF4EB1BA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347" name="Graphic 98">
            <a:extLst>
              <a:ext uri="{FF2B5EF4-FFF2-40B4-BE49-F238E27FC236}">
                <a16:creationId xmlns:a16="http://schemas.microsoft.com/office/drawing/2014/main" id="{4D842DFA-9A02-8A45-BFAC-E38CEAF8C9A1}"/>
              </a:ext>
            </a:extLst>
          </p:cNvPr>
          <p:cNvGrpSpPr>
            <a:grpSpLocks noChangeAspect="1"/>
          </p:cNvGrpSpPr>
          <p:nvPr/>
        </p:nvGrpSpPr>
        <p:grpSpPr>
          <a:xfrm>
            <a:off x="9066880" y="3429000"/>
            <a:ext cx="461596" cy="461596"/>
            <a:chOff x="4122700" y="1455700"/>
            <a:chExt cx="4546600" cy="45466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348" name="Freeform 347">
              <a:extLst>
                <a:ext uri="{FF2B5EF4-FFF2-40B4-BE49-F238E27FC236}">
                  <a16:creationId xmlns:a16="http://schemas.microsoft.com/office/drawing/2014/main" id="{D26626C0-09A2-0843-ACC8-DEEC414D1F9B}"/>
                </a:ext>
              </a:extLst>
            </p:cNvPr>
            <p:cNvSpPr/>
            <p:nvPr/>
          </p:nvSpPr>
          <p:spPr>
            <a:xfrm>
              <a:off x="4122700" y="2105036"/>
              <a:ext cx="4545334" cy="3246662"/>
            </a:xfrm>
            <a:custGeom>
              <a:avLst/>
              <a:gdLst>
                <a:gd name="connsiteX0" fmla="*/ 4058335 w 4545334"/>
                <a:gd name="connsiteY0" fmla="*/ 0 h 3246662"/>
                <a:gd name="connsiteX1" fmla="*/ 487000 w 4545334"/>
                <a:gd name="connsiteY1" fmla="*/ 0 h 3246662"/>
                <a:gd name="connsiteX2" fmla="*/ 0 w 4545334"/>
                <a:gd name="connsiteY2" fmla="*/ 487000 h 3246662"/>
                <a:gd name="connsiteX3" fmla="*/ 0 w 4545334"/>
                <a:gd name="connsiteY3" fmla="*/ 2759663 h 3246662"/>
                <a:gd name="connsiteX4" fmla="*/ 487000 w 4545334"/>
                <a:gd name="connsiteY4" fmla="*/ 3246663 h 3246662"/>
                <a:gd name="connsiteX5" fmla="*/ 4058335 w 4545334"/>
                <a:gd name="connsiteY5" fmla="*/ 3246663 h 3246662"/>
                <a:gd name="connsiteX6" fmla="*/ 4545335 w 4545334"/>
                <a:gd name="connsiteY6" fmla="*/ 2759663 h 3246662"/>
                <a:gd name="connsiteX7" fmla="*/ 4545335 w 4545334"/>
                <a:gd name="connsiteY7" fmla="*/ 487000 h 3246662"/>
                <a:gd name="connsiteX8" fmla="*/ 4058335 w 4545334"/>
                <a:gd name="connsiteY8" fmla="*/ 0 h 3246662"/>
                <a:gd name="connsiteX9" fmla="*/ 4220662 w 4545334"/>
                <a:gd name="connsiteY9" fmla="*/ 1880790 h 3246662"/>
                <a:gd name="connsiteX10" fmla="*/ 3199104 w 4545334"/>
                <a:gd name="connsiteY10" fmla="*/ 859231 h 3246662"/>
                <a:gd name="connsiteX11" fmla="*/ 2969567 w 4545334"/>
                <a:gd name="connsiteY11" fmla="*/ 859231 h 3246662"/>
                <a:gd name="connsiteX12" fmla="*/ 1623336 w 4545334"/>
                <a:gd name="connsiteY12" fmla="*/ 2205453 h 3246662"/>
                <a:gd name="connsiteX13" fmla="*/ 1088768 w 4545334"/>
                <a:gd name="connsiteY13" fmla="*/ 1670885 h 3246662"/>
                <a:gd name="connsiteX14" fmla="*/ 859231 w 4545334"/>
                <a:gd name="connsiteY14" fmla="*/ 1670885 h 3246662"/>
                <a:gd name="connsiteX15" fmla="*/ 324663 w 4545334"/>
                <a:gd name="connsiteY15" fmla="*/ 2205453 h 3246662"/>
                <a:gd name="connsiteX16" fmla="*/ 324663 w 4545334"/>
                <a:gd name="connsiteY16" fmla="*/ 487000 h 3246662"/>
                <a:gd name="connsiteX17" fmla="*/ 487000 w 4545334"/>
                <a:gd name="connsiteY17" fmla="*/ 324663 h 3246662"/>
                <a:gd name="connsiteX18" fmla="*/ 4058335 w 4545334"/>
                <a:gd name="connsiteY18" fmla="*/ 324663 h 3246662"/>
                <a:gd name="connsiteX19" fmla="*/ 4220672 w 4545334"/>
                <a:gd name="connsiteY19" fmla="*/ 487000 h 3246662"/>
                <a:gd name="connsiteX20" fmla="*/ 4220672 w 4545334"/>
                <a:gd name="connsiteY20" fmla="*/ 1880790 h 324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45334" h="3246662">
                  <a:moveTo>
                    <a:pt x="4058335" y="0"/>
                  </a:moveTo>
                  <a:lnTo>
                    <a:pt x="487000" y="0"/>
                  </a:lnTo>
                  <a:cubicBezTo>
                    <a:pt x="218037" y="0"/>
                    <a:pt x="0" y="218037"/>
                    <a:pt x="0" y="487000"/>
                  </a:cubicBezTo>
                  <a:lnTo>
                    <a:pt x="0" y="2759663"/>
                  </a:lnTo>
                  <a:cubicBezTo>
                    <a:pt x="0" y="3028625"/>
                    <a:pt x="218037" y="3246663"/>
                    <a:pt x="487000" y="3246663"/>
                  </a:cubicBezTo>
                  <a:lnTo>
                    <a:pt x="4058335" y="3246663"/>
                  </a:lnTo>
                  <a:cubicBezTo>
                    <a:pt x="4327298" y="3246663"/>
                    <a:pt x="4545335" y="3028625"/>
                    <a:pt x="4545335" y="2759663"/>
                  </a:cubicBezTo>
                  <a:lnTo>
                    <a:pt x="4545335" y="487000"/>
                  </a:lnTo>
                  <a:cubicBezTo>
                    <a:pt x="4545335" y="218037"/>
                    <a:pt x="4327298" y="0"/>
                    <a:pt x="4058335" y="0"/>
                  </a:cubicBezTo>
                  <a:close/>
                  <a:moveTo>
                    <a:pt x="4220662" y="1880790"/>
                  </a:moveTo>
                  <a:lnTo>
                    <a:pt x="3199104" y="859231"/>
                  </a:lnTo>
                  <a:cubicBezTo>
                    <a:pt x="3135718" y="795855"/>
                    <a:pt x="3032953" y="795855"/>
                    <a:pt x="2969567" y="859231"/>
                  </a:cubicBezTo>
                  <a:lnTo>
                    <a:pt x="1623336" y="2205453"/>
                  </a:lnTo>
                  <a:lnTo>
                    <a:pt x="1088768" y="1670885"/>
                  </a:lnTo>
                  <a:cubicBezTo>
                    <a:pt x="1025382" y="1607509"/>
                    <a:pt x="922617" y="1607509"/>
                    <a:pt x="859231" y="1670885"/>
                  </a:cubicBezTo>
                  <a:lnTo>
                    <a:pt x="324663" y="2205453"/>
                  </a:lnTo>
                  <a:lnTo>
                    <a:pt x="324663" y="487000"/>
                  </a:lnTo>
                  <a:cubicBezTo>
                    <a:pt x="324663" y="397342"/>
                    <a:pt x="397342" y="324663"/>
                    <a:pt x="487000" y="324663"/>
                  </a:cubicBezTo>
                  <a:lnTo>
                    <a:pt x="4058335" y="324663"/>
                  </a:lnTo>
                  <a:cubicBezTo>
                    <a:pt x="4147993" y="324663"/>
                    <a:pt x="4220672" y="397342"/>
                    <a:pt x="4220672" y="487000"/>
                  </a:cubicBezTo>
                  <a:lnTo>
                    <a:pt x="4220672" y="1880790"/>
                  </a:lnTo>
                  <a:close/>
                </a:path>
              </a:pathLst>
            </a:custGeom>
            <a:grpFill/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9" name="Freeform 348">
              <a:extLst>
                <a:ext uri="{FF2B5EF4-FFF2-40B4-BE49-F238E27FC236}">
                  <a16:creationId xmlns:a16="http://schemas.microsoft.com/office/drawing/2014/main" id="{5361893E-0167-C847-A345-A344887AC8A1}"/>
                </a:ext>
              </a:extLst>
            </p:cNvPr>
            <p:cNvSpPr/>
            <p:nvPr/>
          </p:nvSpPr>
          <p:spPr>
            <a:xfrm>
              <a:off x="5096699" y="2754363"/>
              <a:ext cx="973999" cy="973999"/>
            </a:xfrm>
            <a:custGeom>
              <a:avLst/>
              <a:gdLst>
                <a:gd name="connsiteX0" fmla="*/ 974000 w 973999"/>
                <a:gd name="connsiteY0" fmla="*/ 487000 h 973999"/>
                <a:gd name="connsiteX1" fmla="*/ 487000 w 973999"/>
                <a:gd name="connsiteY1" fmla="*/ 974000 h 973999"/>
                <a:gd name="connsiteX2" fmla="*/ 0 w 973999"/>
                <a:gd name="connsiteY2" fmla="*/ 487000 h 973999"/>
                <a:gd name="connsiteX3" fmla="*/ 487000 w 973999"/>
                <a:gd name="connsiteY3" fmla="*/ 0 h 973999"/>
                <a:gd name="connsiteX4" fmla="*/ 974000 w 973999"/>
                <a:gd name="connsiteY4" fmla="*/ 487000 h 9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999" h="973999">
                  <a:moveTo>
                    <a:pt x="974000" y="487000"/>
                  </a:moveTo>
                  <a:cubicBezTo>
                    <a:pt x="974000" y="755962"/>
                    <a:pt x="755962" y="974000"/>
                    <a:pt x="487000" y="974000"/>
                  </a:cubicBezTo>
                  <a:cubicBezTo>
                    <a:pt x="218037" y="974000"/>
                    <a:pt x="0" y="755962"/>
                    <a:pt x="0" y="487000"/>
                  </a:cubicBezTo>
                  <a:cubicBezTo>
                    <a:pt x="0" y="218037"/>
                    <a:pt x="218037" y="0"/>
                    <a:pt x="487000" y="0"/>
                  </a:cubicBezTo>
                  <a:cubicBezTo>
                    <a:pt x="755962" y="0"/>
                    <a:pt x="974000" y="218037"/>
                    <a:pt x="974000" y="487000"/>
                  </a:cubicBezTo>
                  <a:close/>
                </a:path>
              </a:pathLst>
            </a:custGeom>
            <a:grpFill/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63" name="Graphic 352">
            <a:extLst>
              <a:ext uri="{FF2B5EF4-FFF2-40B4-BE49-F238E27FC236}">
                <a16:creationId xmlns:a16="http://schemas.microsoft.com/office/drawing/2014/main" id="{FE39AB6E-F297-0043-BE18-CDD4596C80DC}"/>
              </a:ext>
            </a:extLst>
          </p:cNvPr>
          <p:cNvGrpSpPr>
            <a:grpSpLocks noChangeAspect="1"/>
          </p:cNvGrpSpPr>
          <p:nvPr/>
        </p:nvGrpSpPr>
        <p:grpSpPr>
          <a:xfrm>
            <a:off x="2859648" y="1910956"/>
            <a:ext cx="409190" cy="409190"/>
            <a:chOff x="3657600" y="990600"/>
            <a:chExt cx="4876800" cy="48768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364" name="Freeform 363">
              <a:extLst>
                <a:ext uri="{FF2B5EF4-FFF2-40B4-BE49-F238E27FC236}">
                  <a16:creationId xmlns:a16="http://schemas.microsoft.com/office/drawing/2014/main" id="{26BD1CBF-0287-1440-BF15-49327F17AC4C}"/>
                </a:ext>
              </a:extLst>
            </p:cNvPr>
            <p:cNvSpPr/>
            <p:nvPr/>
          </p:nvSpPr>
          <p:spPr>
            <a:xfrm>
              <a:off x="3657599" y="1602743"/>
              <a:ext cx="4876800" cy="897883"/>
            </a:xfrm>
            <a:custGeom>
              <a:avLst/>
              <a:gdLst>
                <a:gd name="connsiteX0" fmla="*/ 4428011 w 4876800"/>
                <a:gd name="connsiteY0" fmla="*/ 0 h 897883"/>
                <a:gd name="connsiteX1" fmla="*/ 448789 w 4876800"/>
                <a:gd name="connsiteY1" fmla="*/ 0 h 897883"/>
                <a:gd name="connsiteX2" fmla="*/ 0 w 4876800"/>
                <a:gd name="connsiteY2" fmla="*/ 449094 h 897883"/>
                <a:gd name="connsiteX3" fmla="*/ 448789 w 4876800"/>
                <a:gd name="connsiteY3" fmla="*/ 897884 h 897883"/>
                <a:gd name="connsiteX4" fmla="*/ 4428011 w 4876800"/>
                <a:gd name="connsiteY4" fmla="*/ 897884 h 897883"/>
                <a:gd name="connsiteX5" fmla="*/ 4876800 w 4876800"/>
                <a:gd name="connsiteY5" fmla="*/ 449094 h 897883"/>
                <a:gd name="connsiteX6" fmla="*/ 4428011 w 4876800"/>
                <a:gd name="connsiteY6" fmla="*/ 0 h 89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6800" h="897883">
                  <a:moveTo>
                    <a:pt x="4428011" y="0"/>
                  </a:moveTo>
                  <a:lnTo>
                    <a:pt x="448789" y="0"/>
                  </a:lnTo>
                  <a:cubicBezTo>
                    <a:pt x="201330" y="0"/>
                    <a:pt x="0" y="201320"/>
                    <a:pt x="0" y="449094"/>
                  </a:cubicBezTo>
                  <a:cubicBezTo>
                    <a:pt x="0" y="696554"/>
                    <a:pt x="201330" y="897884"/>
                    <a:pt x="448789" y="897884"/>
                  </a:cubicBezTo>
                  <a:lnTo>
                    <a:pt x="4428011" y="897884"/>
                  </a:lnTo>
                  <a:cubicBezTo>
                    <a:pt x="4675470" y="897884"/>
                    <a:pt x="4876800" y="696554"/>
                    <a:pt x="4876800" y="449094"/>
                  </a:cubicBezTo>
                  <a:cubicBezTo>
                    <a:pt x="4876800" y="201320"/>
                    <a:pt x="4675470" y="0"/>
                    <a:pt x="442801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id="{8EE91495-7A76-BD46-990B-178082256866}"/>
                </a:ext>
              </a:extLst>
            </p:cNvPr>
            <p:cNvSpPr/>
            <p:nvPr/>
          </p:nvSpPr>
          <p:spPr>
            <a:xfrm>
              <a:off x="3657599" y="2980058"/>
              <a:ext cx="4876800" cy="897883"/>
            </a:xfrm>
            <a:custGeom>
              <a:avLst/>
              <a:gdLst>
                <a:gd name="connsiteX0" fmla="*/ 4428011 w 4876800"/>
                <a:gd name="connsiteY0" fmla="*/ 0 h 897883"/>
                <a:gd name="connsiteX1" fmla="*/ 448789 w 4876800"/>
                <a:gd name="connsiteY1" fmla="*/ 0 h 897883"/>
                <a:gd name="connsiteX2" fmla="*/ 0 w 4876800"/>
                <a:gd name="connsiteY2" fmla="*/ 449094 h 897883"/>
                <a:gd name="connsiteX3" fmla="*/ 448789 w 4876800"/>
                <a:gd name="connsiteY3" fmla="*/ 897884 h 897883"/>
                <a:gd name="connsiteX4" fmla="*/ 4428011 w 4876800"/>
                <a:gd name="connsiteY4" fmla="*/ 897884 h 897883"/>
                <a:gd name="connsiteX5" fmla="*/ 4876800 w 4876800"/>
                <a:gd name="connsiteY5" fmla="*/ 449094 h 897883"/>
                <a:gd name="connsiteX6" fmla="*/ 4428011 w 4876800"/>
                <a:gd name="connsiteY6" fmla="*/ 0 h 89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6800" h="897883">
                  <a:moveTo>
                    <a:pt x="4428011" y="0"/>
                  </a:moveTo>
                  <a:lnTo>
                    <a:pt x="448789" y="0"/>
                  </a:lnTo>
                  <a:cubicBezTo>
                    <a:pt x="201330" y="0"/>
                    <a:pt x="0" y="201320"/>
                    <a:pt x="0" y="449094"/>
                  </a:cubicBezTo>
                  <a:cubicBezTo>
                    <a:pt x="0" y="696554"/>
                    <a:pt x="201330" y="897884"/>
                    <a:pt x="448789" y="897884"/>
                  </a:cubicBezTo>
                  <a:lnTo>
                    <a:pt x="4428011" y="897884"/>
                  </a:lnTo>
                  <a:cubicBezTo>
                    <a:pt x="4675470" y="897884"/>
                    <a:pt x="4876800" y="696554"/>
                    <a:pt x="4876800" y="449094"/>
                  </a:cubicBezTo>
                  <a:cubicBezTo>
                    <a:pt x="4876800" y="201320"/>
                    <a:pt x="4675470" y="0"/>
                    <a:pt x="442801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6" name="Freeform 365">
              <a:extLst>
                <a:ext uri="{FF2B5EF4-FFF2-40B4-BE49-F238E27FC236}">
                  <a16:creationId xmlns:a16="http://schemas.microsoft.com/office/drawing/2014/main" id="{D1548538-26A3-EF4E-A0CE-2328AF008562}"/>
                </a:ext>
              </a:extLst>
            </p:cNvPr>
            <p:cNvSpPr/>
            <p:nvPr/>
          </p:nvSpPr>
          <p:spPr>
            <a:xfrm>
              <a:off x="3657599" y="4357373"/>
              <a:ext cx="4876800" cy="897883"/>
            </a:xfrm>
            <a:custGeom>
              <a:avLst/>
              <a:gdLst>
                <a:gd name="connsiteX0" fmla="*/ 4428011 w 4876800"/>
                <a:gd name="connsiteY0" fmla="*/ 0 h 897883"/>
                <a:gd name="connsiteX1" fmla="*/ 448789 w 4876800"/>
                <a:gd name="connsiteY1" fmla="*/ 0 h 897883"/>
                <a:gd name="connsiteX2" fmla="*/ 0 w 4876800"/>
                <a:gd name="connsiteY2" fmla="*/ 449094 h 897883"/>
                <a:gd name="connsiteX3" fmla="*/ 448789 w 4876800"/>
                <a:gd name="connsiteY3" fmla="*/ 897884 h 897883"/>
                <a:gd name="connsiteX4" fmla="*/ 4428011 w 4876800"/>
                <a:gd name="connsiteY4" fmla="*/ 897884 h 897883"/>
                <a:gd name="connsiteX5" fmla="*/ 4876800 w 4876800"/>
                <a:gd name="connsiteY5" fmla="*/ 449094 h 897883"/>
                <a:gd name="connsiteX6" fmla="*/ 4428011 w 4876800"/>
                <a:gd name="connsiteY6" fmla="*/ 0 h 89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6800" h="897883">
                  <a:moveTo>
                    <a:pt x="4428011" y="0"/>
                  </a:moveTo>
                  <a:lnTo>
                    <a:pt x="448789" y="0"/>
                  </a:lnTo>
                  <a:cubicBezTo>
                    <a:pt x="201330" y="0"/>
                    <a:pt x="0" y="201330"/>
                    <a:pt x="0" y="449094"/>
                  </a:cubicBezTo>
                  <a:cubicBezTo>
                    <a:pt x="0" y="696554"/>
                    <a:pt x="201330" y="897884"/>
                    <a:pt x="448789" y="897884"/>
                  </a:cubicBezTo>
                  <a:lnTo>
                    <a:pt x="4428011" y="897884"/>
                  </a:lnTo>
                  <a:cubicBezTo>
                    <a:pt x="4675470" y="897884"/>
                    <a:pt x="4876800" y="696554"/>
                    <a:pt x="4876800" y="449094"/>
                  </a:cubicBezTo>
                  <a:cubicBezTo>
                    <a:pt x="4876800" y="201330"/>
                    <a:pt x="4675470" y="0"/>
                    <a:pt x="442801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67" name="Graphic 354">
            <a:extLst>
              <a:ext uri="{FF2B5EF4-FFF2-40B4-BE49-F238E27FC236}">
                <a16:creationId xmlns:a16="http://schemas.microsoft.com/office/drawing/2014/main" id="{263C4C8B-BD8B-4645-B4F3-2D2BC9D2488D}"/>
              </a:ext>
            </a:extLst>
          </p:cNvPr>
          <p:cNvGrpSpPr>
            <a:grpSpLocks noChangeAspect="1"/>
          </p:cNvGrpSpPr>
          <p:nvPr/>
        </p:nvGrpSpPr>
        <p:grpSpPr>
          <a:xfrm>
            <a:off x="8885022" y="1738428"/>
            <a:ext cx="409190" cy="409190"/>
            <a:chOff x="3657600" y="990600"/>
            <a:chExt cx="4876800" cy="48768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368" name="Freeform 367">
              <a:extLst>
                <a:ext uri="{FF2B5EF4-FFF2-40B4-BE49-F238E27FC236}">
                  <a16:creationId xmlns:a16="http://schemas.microsoft.com/office/drawing/2014/main" id="{FC9ACBD9-B500-E041-9E55-EF5AAA87F0F9}"/>
                </a:ext>
              </a:extLst>
            </p:cNvPr>
            <p:cNvSpPr/>
            <p:nvPr/>
          </p:nvSpPr>
          <p:spPr>
            <a:xfrm>
              <a:off x="4876800" y="4445000"/>
              <a:ext cx="406400" cy="406400"/>
            </a:xfrm>
            <a:custGeom>
              <a:avLst/>
              <a:gdLst>
                <a:gd name="connsiteX0" fmla="*/ 406400 w 406400"/>
                <a:gd name="connsiteY0" fmla="*/ 203200 h 406400"/>
                <a:gd name="connsiteX1" fmla="*/ 203200 w 406400"/>
                <a:gd name="connsiteY1" fmla="*/ 406400 h 406400"/>
                <a:gd name="connsiteX2" fmla="*/ 0 w 406400"/>
                <a:gd name="connsiteY2" fmla="*/ 203200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406400">
                  <a:moveTo>
                    <a:pt x="406400" y="203200"/>
                  </a:move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ubicBezTo>
                    <a:pt x="315424" y="0"/>
                    <a:pt x="406400" y="90976"/>
                    <a:pt x="406400" y="20320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id="{16B2582D-6CD8-EF49-95C4-4094A4A2E692}"/>
                </a:ext>
              </a:extLst>
            </p:cNvPr>
            <p:cNvSpPr/>
            <p:nvPr/>
          </p:nvSpPr>
          <p:spPr>
            <a:xfrm>
              <a:off x="4267149" y="2209749"/>
              <a:ext cx="1016101" cy="1625650"/>
            </a:xfrm>
            <a:custGeom>
              <a:avLst/>
              <a:gdLst>
                <a:gd name="connsiteX0" fmla="*/ 956513 w 1016101"/>
                <a:gd name="connsiteY0" fmla="*/ 1278789 h 1625650"/>
                <a:gd name="connsiteX1" fmla="*/ 956513 w 1016101"/>
                <a:gd name="connsiteY1" fmla="*/ 1566113 h 1625650"/>
                <a:gd name="connsiteX2" fmla="*/ 812851 w 1016101"/>
                <a:gd name="connsiteY2" fmla="*/ 1625651 h 1625650"/>
                <a:gd name="connsiteX3" fmla="*/ 669188 w 1016101"/>
                <a:gd name="connsiteY3" fmla="*/ 1566113 h 1625650"/>
                <a:gd name="connsiteX4" fmla="*/ 59588 w 1016101"/>
                <a:gd name="connsiteY4" fmla="*/ 956513 h 1625650"/>
                <a:gd name="connsiteX5" fmla="*/ 59588 w 1016101"/>
                <a:gd name="connsiteY5" fmla="*/ 669188 h 1625650"/>
                <a:gd name="connsiteX6" fmla="*/ 669188 w 1016101"/>
                <a:gd name="connsiteY6" fmla="*/ 59588 h 1625650"/>
                <a:gd name="connsiteX7" fmla="*/ 956513 w 1016101"/>
                <a:gd name="connsiteY7" fmla="*/ 59588 h 1625650"/>
                <a:gd name="connsiteX8" fmla="*/ 956513 w 1016101"/>
                <a:gd name="connsiteY8" fmla="*/ 346913 h 1625650"/>
                <a:gd name="connsiteX9" fmla="*/ 490576 w 1016101"/>
                <a:gd name="connsiteY9" fmla="*/ 812851 h 162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6101" h="1625650">
                  <a:moveTo>
                    <a:pt x="956513" y="1278789"/>
                  </a:moveTo>
                  <a:cubicBezTo>
                    <a:pt x="1035964" y="1358240"/>
                    <a:pt x="1035964" y="1486662"/>
                    <a:pt x="956513" y="1566113"/>
                  </a:cubicBezTo>
                  <a:cubicBezTo>
                    <a:pt x="916889" y="1605737"/>
                    <a:pt x="864870" y="1625651"/>
                    <a:pt x="812851" y="1625651"/>
                  </a:cubicBezTo>
                  <a:cubicBezTo>
                    <a:pt x="760832" y="1625651"/>
                    <a:pt x="708812" y="1605737"/>
                    <a:pt x="669188" y="1566113"/>
                  </a:cubicBezTo>
                  <a:lnTo>
                    <a:pt x="59588" y="956513"/>
                  </a:lnTo>
                  <a:cubicBezTo>
                    <a:pt x="-19863" y="877062"/>
                    <a:pt x="-19863" y="748640"/>
                    <a:pt x="59588" y="669188"/>
                  </a:cubicBezTo>
                  <a:lnTo>
                    <a:pt x="669188" y="59588"/>
                  </a:lnTo>
                  <a:cubicBezTo>
                    <a:pt x="748640" y="-19863"/>
                    <a:pt x="877062" y="-19863"/>
                    <a:pt x="956513" y="59588"/>
                  </a:cubicBezTo>
                  <a:cubicBezTo>
                    <a:pt x="1035964" y="139040"/>
                    <a:pt x="1035964" y="267462"/>
                    <a:pt x="956513" y="346913"/>
                  </a:cubicBezTo>
                  <a:lnTo>
                    <a:pt x="490576" y="812851"/>
                  </a:ln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0" name="Freeform 369">
              <a:extLst>
                <a:ext uri="{FF2B5EF4-FFF2-40B4-BE49-F238E27FC236}">
                  <a16:creationId xmlns:a16="http://schemas.microsoft.com/office/drawing/2014/main" id="{860587B5-EDE4-7543-A8CF-7F8FE27283DC}"/>
                </a:ext>
              </a:extLst>
            </p:cNvPr>
            <p:cNvSpPr/>
            <p:nvPr/>
          </p:nvSpPr>
          <p:spPr>
            <a:xfrm>
              <a:off x="5892800" y="4445000"/>
              <a:ext cx="406400" cy="406400"/>
            </a:xfrm>
            <a:custGeom>
              <a:avLst/>
              <a:gdLst>
                <a:gd name="connsiteX0" fmla="*/ 406400 w 406400"/>
                <a:gd name="connsiteY0" fmla="*/ 203200 h 406400"/>
                <a:gd name="connsiteX1" fmla="*/ 203200 w 406400"/>
                <a:gd name="connsiteY1" fmla="*/ 406400 h 406400"/>
                <a:gd name="connsiteX2" fmla="*/ 0 w 406400"/>
                <a:gd name="connsiteY2" fmla="*/ 203200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406400">
                  <a:moveTo>
                    <a:pt x="406400" y="203200"/>
                  </a:move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ubicBezTo>
                    <a:pt x="315424" y="0"/>
                    <a:pt x="406400" y="90976"/>
                    <a:pt x="406400" y="20320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id="{4187DB43-5129-9141-951B-701A9D9861D9}"/>
                </a:ext>
              </a:extLst>
            </p:cNvPr>
            <p:cNvSpPr/>
            <p:nvPr/>
          </p:nvSpPr>
          <p:spPr>
            <a:xfrm>
              <a:off x="6908800" y="4445000"/>
              <a:ext cx="406400" cy="406400"/>
            </a:xfrm>
            <a:custGeom>
              <a:avLst/>
              <a:gdLst>
                <a:gd name="connsiteX0" fmla="*/ 406400 w 406400"/>
                <a:gd name="connsiteY0" fmla="*/ 203200 h 406400"/>
                <a:gd name="connsiteX1" fmla="*/ 203200 w 406400"/>
                <a:gd name="connsiteY1" fmla="*/ 406400 h 406400"/>
                <a:gd name="connsiteX2" fmla="*/ 0 w 406400"/>
                <a:gd name="connsiteY2" fmla="*/ 203200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406400">
                  <a:moveTo>
                    <a:pt x="406400" y="203200"/>
                  </a:move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ubicBezTo>
                    <a:pt x="315424" y="0"/>
                    <a:pt x="406400" y="90976"/>
                    <a:pt x="406400" y="20320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2" name="Freeform 371">
              <a:extLst>
                <a:ext uri="{FF2B5EF4-FFF2-40B4-BE49-F238E27FC236}">
                  <a16:creationId xmlns:a16="http://schemas.microsoft.com/office/drawing/2014/main" id="{BFCBA7C3-D5EB-F54B-B671-80A749D94EF0}"/>
                </a:ext>
              </a:extLst>
            </p:cNvPr>
            <p:cNvSpPr/>
            <p:nvPr/>
          </p:nvSpPr>
          <p:spPr>
            <a:xfrm>
              <a:off x="6908749" y="2209749"/>
              <a:ext cx="1016101" cy="1625650"/>
            </a:xfrm>
            <a:custGeom>
              <a:avLst/>
              <a:gdLst>
                <a:gd name="connsiteX0" fmla="*/ 956513 w 1016101"/>
                <a:gd name="connsiteY0" fmla="*/ 956513 h 1625650"/>
                <a:gd name="connsiteX1" fmla="*/ 346913 w 1016101"/>
                <a:gd name="connsiteY1" fmla="*/ 1566113 h 1625650"/>
                <a:gd name="connsiteX2" fmla="*/ 203251 w 1016101"/>
                <a:gd name="connsiteY2" fmla="*/ 1625651 h 1625650"/>
                <a:gd name="connsiteX3" fmla="*/ 59588 w 1016101"/>
                <a:gd name="connsiteY3" fmla="*/ 1566113 h 1625650"/>
                <a:gd name="connsiteX4" fmla="*/ 59588 w 1016101"/>
                <a:gd name="connsiteY4" fmla="*/ 1278789 h 1625650"/>
                <a:gd name="connsiteX5" fmla="*/ 525526 w 1016101"/>
                <a:gd name="connsiteY5" fmla="*/ 812851 h 1625650"/>
                <a:gd name="connsiteX6" fmla="*/ 59588 w 1016101"/>
                <a:gd name="connsiteY6" fmla="*/ 346913 h 1625650"/>
                <a:gd name="connsiteX7" fmla="*/ 59588 w 1016101"/>
                <a:gd name="connsiteY7" fmla="*/ 59588 h 1625650"/>
                <a:gd name="connsiteX8" fmla="*/ 346913 w 1016101"/>
                <a:gd name="connsiteY8" fmla="*/ 59588 h 1625650"/>
                <a:gd name="connsiteX9" fmla="*/ 956513 w 1016101"/>
                <a:gd name="connsiteY9" fmla="*/ 669188 h 1625650"/>
                <a:gd name="connsiteX10" fmla="*/ 956513 w 1016101"/>
                <a:gd name="connsiteY10" fmla="*/ 956513 h 162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6101" h="1625650">
                  <a:moveTo>
                    <a:pt x="956513" y="956513"/>
                  </a:moveTo>
                  <a:lnTo>
                    <a:pt x="346913" y="1566113"/>
                  </a:lnTo>
                  <a:cubicBezTo>
                    <a:pt x="307289" y="1605737"/>
                    <a:pt x="255270" y="1625651"/>
                    <a:pt x="203251" y="1625651"/>
                  </a:cubicBezTo>
                  <a:cubicBezTo>
                    <a:pt x="151231" y="1625651"/>
                    <a:pt x="99213" y="1605737"/>
                    <a:pt x="59588" y="1566113"/>
                  </a:cubicBezTo>
                  <a:cubicBezTo>
                    <a:pt x="-19863" y="1486662"/>
                    <a:pt x="-19863" y="1358240"/>
                    <a:pt x="59588" y="1278789"/>
                  </a:cubicBezTo>
                  <a:lnTo>
                    <a:pt x="525526" y="812851"/>
                  </a:lnTo>
                  <a:lnTo>
                    <a:pt x="59588" y="346913"/>
                  </a:lnTo>
                  <a:cubicBezTo>
                    <a:pt x="-19863" y="267462"/>
                    <a:pt x="-19863" y="139040"/>
                    <a:pt x="59588" y="59588"/>
                  </a:cubicBezTo>
                  <a:cubicBezTo>
                    <a:pt x="139040" y="-19863"/>
                    <a:pt x="267462" y="-19863"/>
                    <a:pt x="346913" y="59588"/>
                  </a:cubicBezTo>
                  <a:lnTo>
                    <a:pt x="956513" y="669188"/>
                  </a:lnTo>
                  <a:cubicBezTo>
                    <a:pt x="1035964" y="748640"/>
                    <a:pt x="1035964" y="877062"/>
                    <a:pt x="956513" y="956513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id="{28E9EDC3-67EA-7D47-A643-53B82A166768}"/>
                </a:ext>
              </a:extLst>
            </p:cNvPr>
            <p:cNvSpPr/>
            <p:nvPr/>
          </p:nvSpPr>
          <p:spPr>
            <a:xfrm>
              <a:off x="3657600" y="990600"/>
              <a:ext cx="4876800" cy="4876800"/>
            </a:xfrm>
            <a:custGeom>
              <a:avLst/>
              <a:gdLst>
                <a:gd name="connsiteX0" fmla="*/ 4267200 w 4876800"/>
                <a:gd name="connsiteY0" fmla="*/ 4876800 h 4876800"/>
                <a:gd name="connsiteX1" fmla="*/ 609600 w 4876800"/>
                <a:gd name="connsiteY1" fmla="*/ 4876800 h 4876800"/>
                <a:gd name="connsiteX2" fmla="*/ 0 w 4876800"/>
                <a:gd name="connsiteY2" fmla="*/ 4267200 h 4876800"/>
                <a:gd name="connsiteX3" fmla="*/ 0 w 4876800"/>
                <a:gd name="connsiteY3" fmla="*/ 609600 h 4876800"/>
                <a:gd name="connsiteX4" fmla="*/ 609600 w 4876800"/>
                <a:gd name="connsiteY4" fmla="*/ 0 h 4876800"/>
                <a:gd name="connsiteX5" fmla="*/ 4267200 w 4876800"/>
                <a:gd name="connsiteY5" fmla="*/ 0 h 4876800"/>
                <a:gd name="connsiteX6" fmla="*/ 4876800 w 4876800"/>
                <a:gd name="connsiteY6" fmla="*/ 609600 h 4876800"/>
                <a:gd name="connsiteX7" fmla="*/ 4876800 w 4876800"/>
                <a:gd name="connsiteY7" fmla="*/ 4267200 h 4876800"/>
                <a:gd name="connsiteX8" fmla="*/ 4267200 w 4876800"/>
                <a:gd name="connsiteY8" fmla="*/ 4876800 h 4876800"/>
                <a:gd name="connsiteX9" fmla="*/ 609600 w 4876800"/>
                <a:gd name="connsiteY9" fmla="*/ 406400 h 4876800"/>
                <a:gd name="connsiteX10" fmla="*/ 406400 w 4876800"/>
                <a:gd name="connsiteY10" fmla="*/ 609600 h 4876800"/>
                <a:gd name="connsiteX11" fmla="*/ 406400 w 4876800"/>
                <a:gd name="connsiteY11" fmla="*/ 4267200 h 4876800"/>
                <a:gd name="connsiteX12" fmla="*/ 609600 w 4876800"/>
                <a:gd name="connsiteY12" fmla="*/ 4470400 h 4876800"/>
                <a:gd name="connsiteX13" fmla="*/ 4267200 w 4876800"/>
                <a:gd name="connsiteY13" fmla="*/ 4470400 h 4876800"/>
                <a:gd name="connsiteX14" fmla="*/ 4470400 w 4876800"/>
                <a:gd name="connsiteY14" fmla="*/ 4267200 h 4876800"/>
                <a:gd name="connsiteX15" fmla="*/ 4470400 w 4876800"/>
                <a:gd name="connsiteY15" fmla="*/ 609600 h 4876800"/>
                <a:gd name="connsiteX16" fmla="*/ 4267200 w 4876800"/>
                <a:gd name="connsiteY16" fmla="*/ 4064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76800" h="4876800">
                  <a:moveTo>
                    <a:pt x="4267200" y="4876800"/>
                  </a:moveTo>
                  <a:lnTo>
                    <a:pt x="609600" y="4876800"/>
                  </a:lnTo>
                  <a:cubicBezTo>
                    <a:pt x="273507" y="4876800"/>
                    <a:pt x="0" y="4603293"/>
                    <a:pt x="0" y="4267200"/>
                  </a:cubicBezTo>
                  <a:lnTo>
                    <a:pt x="0" y="609600"/>
                  </a:lnTo>
                  <a:cubicBezTo>
                    <a:pt x="0" y="273507"/>
                    <a:pt x="273507" y="0"/>
                    <a:pt x="609600" y="0"/>
                  </a:cubicBezTo>
                  <a:lnTo>
                    <a:pt x="4267200" y="0"/>
                  </a:lnTo>
                  <a:cubicBezTo>
                    <a:pt x="4603293" y="0"/>
                    <a:pt x="4876800" y="273507"/>
                    <a:pt x="4876800" y="609600"/>
                  </a:cubicBezTo>
                  <a:lnTo>
                    <a:pt x="4876800" y="4267200"/>
                  </a:lnTo>
                  <a:cubicBezTo>
                    <a:pt x="4876800" y="4603293"/>
                    <a:pt x="4603293" y="4876800"/>
                    <a:pt x="4267200" y="4876800"/>
                  </a:cubicBezTo>
                  <a:close/>
                  <a:moveTo>
                    <a:pt x="609600" y="406400"/>
                  </a:moveTo>
                  <a:cubicBezTo>
                    <a:pt x="497434" y="406400"/>
                    <a:pt x="406400" y="497637"/>
                    <a:pt x="406400" y="609600"/>
                  </a:cubicBezTo>
                  <a:lnTo>
                    <a:pt x="406400" y="4267200"/>
                  </a:lnTo>
                  <a:cubicBezTo>
                    <a:pt x="406400" y="4379164"/>
                    <a:pt x="497434" y="4470400"/>
                    <a:pt x="609600" y="4470400"/>
                  </a:cubicBezTo>
                  <a:lnTo>
                    <a:pt x="4267200" y="4470400"/>
                  </a:lnTo>
                  <a:cubicBezTo>
                    <a:pt x="4379367" y="4470400"/>
                    <a:pt x="4470400" y="4379164"/>
                    <a:pt x="4470400" y="4267200"/>
                  </a:cubicBezTo>
                  <a:lnTo>
                    <a:pt x="4470400" y="609600"/>
                  </a:lnTo>
                  <a:cubicBezTo>
                    <a:pt x="4470400" y="497637"/>
                    <a:pt x="4379367" y="406400"/>
                    <a:pt x="4267200" y="40640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374" name="TextBox 373">
            <a:extLst>
              <a:ext uri="{FF2B5EF4-FFF2-40B4-BE49-F238E27FC236}">
                <a16:creationId xmlns:a16="http://schemas.microsoft.com/office/drawing/2014/main" id="{9CE06161-2602-2548-B6CF-9B8FA923D89B}"/>
              </a:ext>
            </a:extLst>
          </p:cNvPr>
          <p:cNvSpPr txBox="1"/>
          <p:nvPr/>
        </p:nvSpPr>
        <p:spPr>
          <a:xfrm>
            <a:off x="3518648" y="1135166"/>
            <a:ext cx="515470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5" name="Rectangle 374">
            <a:extLst>
              <a:ext uri="{FF2B5EF4-FFF2-40B4-BE49-F238E27FC236}">
                <a16:creationId xmlns:a16="http://schemas.microsoft.com/office/drawing/2014/main" id="{9A3F6FC2-9D61-4142-BD87-9FC7BC05A529}"/>
              </a:ext>
            </a:extLst>
          </p:cNvPr>
          <p:cNvSpPr/>
          <p:nvPr/>
        </p:nvSpPr>
        <p:spPr>
          <a:xfrm>
            <a:off x="5504854" y="1819443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dirty="0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376" name="TextBox 375">
            <a:extLst>
              <a:ext uri="{FF2B5EF4-FFF2-40B4-BE49-F238E27FC236}">
                <a16:creationId xmlns:a16="http://schemas.microsoft.com/office/drawing/2014/main" id="{266C3D19-D389-1949-925B-AA43E17D39D0}"/>
              </a:ext>
            </a:extLst>
          </p:cNvPr>
          <p:cNvSpPr txBox="1"/>
          <p:nvPr/>
        </p:nvSpPr>
        <p:spPr>
          <a:xfrm>
            <a:off x="3358298" y="630526"/>
            <a:ext cx="54754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TABLET </a:t>
            </a:r>
            <a:r>
              <a:rPr lang="en-US" sz="3200" b="1" dirty="0">
                <a:solidFill>
                  <a:schemeClr val="tx2"/>
                </a:solidFill>
                <a:latin typeface="Montserrat SemiBold" pitchFamily="2" charset="77"/>
              </a:rPr>
              <a:t>WIREFRAMES</a:t>
            </a:r>
            <a:endParaRPr lang="en-EG" sz="3200" b="1" dirty="0">
              <a:solidFill>
                <a:schemeClr val="tx2"/>
              </a:solidFill>
              <a:latin typeface="Montserrat SemiBold" pitchFamily="2" charset="77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ABC2E2A-CEFD-7A4F-8444-A36123A78F0C}"/>
              </a:ext>
            </a:extLst>
          </p:cNvPr>
          <p:cNvGrpSpPr>
            <a:grpSpLocks noChangeAspect="1"/>
          </p:cNvGrpSpPr>
          <p:nvPr/>
        </p:nvGrpSpPr>
        <p:grpSpPr>
          <a:xfrm>
            <a:off x="2684610" y="3729811"/>
            <a:ext cx="312487" cy="409190"/>
            <a:chOff x="794068" y="3050765"/>
            <a:chExt cx="980718" cy="128421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57E48AB-AD5D-CF4D-9408-6728DBD183CE}"/>
                </a:ext>
              </a:extLst>
            </p:cNvPr>
            <p:cNvSpPr/>
            <p:nvPr/>
          </p:nvSpPr>
          <p:spPr>
            <a:xfrm>
              <a:off x="887788" y="3350206"/>
              <a:ext cx="835566" cy="863841"/>
            </a:xfrm>
            <a:prstGeom prst="rect">
              <a:avLst/>
            </a:prstGeom>
            <a:solidFill>
              <a:schemeClr val="tx2">
                <a:lumMod val="90000"/>
                <a:lumOff val="1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grpSp>
          <p:nvGrpSpPr>
            <p:cNvPr id="4" name="Graphic 2">
              <a:extLst>
                <a:ext uri="{FF2B5EF4-FFF2-40B4-BE49-F238E27FC236}">
                  <a16:creationId xmlns:a16="http://schemas.microsoft.com/office/drawing/2014/main" id="{22C13923-C93A-3D4F-8B61-D48CD01F2F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4068" y="3050765"/>
              <a:ext cx="980718" cy="1284217"/>
              <a:chOff x="4233862" y="990600"/>
              <a:chExt cx="3724275" cy="4876800"/>
            </a:xfrm>
            <a:solidFill>
              <a:schemeClr val="tx2">
                <a:lumMod val="90000"/>
                <a:lumOff val="10000"/>
              </a:schemeClr>
            </a:solidFill>
          </p:grpSpPr>
          <p:sp>
            <p:nvSpPr>
              <p:cNvPr id="5" name="Freeform 4">
                <a:extLst>
                  <a:ext uri="{FF2B5EF4-FFF2-40B4-BE49-F238E27FC236}">
                    <a16:creationId xmlns:a16="http://schemas.microsoft.com/office/drawing/2014/main" id="{47C18C0A-1F8B-6246-AF5A-04B37CD4018B}"/>
                  </a:ext>
                </a:extLst>
              </p:cNvPr>
              <p:cNvSpPr/>
              <p:nvPr/>
            </p:nvSpPr>
            <p:spPr>
              <a:xfrm>
                <a:off x="5267325" y="2552700"/>
                <a:ext cx="1657350" cy="790575"/>
              </a:xfrm>
              <a:custGeom>
                <a:avLst/>
                <a:gdLst>
                  <a:gd name="connsiteX0" fmla="*/ 0 w 1657350"/>
                  <a:gd name="connsiteY0" fmla="*/ 0 h 790575"/>
                  <a:gd name="connsiteX1" fmla="*/ 0 w 1657350"/>
                  <a:gd name="connsiteY1" fmla="*/ 790575 h 790575"/>
                  <a:gd name="connsiteX2" fmla="*/ 1657350 w 1657350"/>
                  <a:gd name="connsiteY2" fmla="*/ 790575 h 790575"/>
                  <a:gd name="connsiteX3" fmla="*/ 1657350 w 1657350"/>
                  <a:gd name="connsiteY3" fmla="*/ 503872 h 790575"/>
                  <a:gd name="connsiteX4" fmla="*/ 997363 w 1657350"/>
                  <a:gd name="connsiteY4" fmla="*/ 234887 h 790575"/>
                  <a:gd name="connsiteX5" fmla="*/ 679418 w 1657350"/>
                  <a:gd name="connsiteY5" fmla="*/ 0 h 79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7350" h="790575">
                    <a:moveTo>
                      <a:pt x="0" y="0"/>
                    </a:moveTo>
                    <a:lnTo>
                      <a:pt x="0" y="790575"/>
                    </a:lnTo>
                    <a:lnTo>
                      <a:pt x="1657350" y="790575"/>
                    </a:lnTo>
                    <a:lnTo>
                      <a:pt x="1657350" y="503872"/>
                    </a:lnTo>
                    <a:cubicBezTo>
                      <a:pt x="1454087" y="474631"/>
                      <a:pt x="1232821" y="384524"/>
                      <a:pt x="997363" y="234887"/>
                    </a:cubicBezTo>
                    <a:cubicBezTo>
                      <a:pt x="851726" y="142399"/>
                      <a:pt x="737902" y="50101"/>
                      <a:pt x="67941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029EB116-EEFD-AB41-BA31-F2949A7B6056}"/>
                  </a:ext>
                </a:extLst>
              </p:cNvPr>
              <p:cNvSpPr/>
              <p:nvPr/>
            </p:nvSpPr>
            <p:spPr>
              <a:xfrm>
                <a:off x="4233862" y="990600"/>
                <a:ext cx="3724275" cy="4876800"/>
              </a:xfrm>
              <a:custGeom>
                <a:avLst/>
                <a:gdLst>
                  <a:gd name="connsiteX0" fmla="*/ 2662238 w 3724275"/>
                  <a:gd name="connsiteY0" fmla="*/ 1066800 h 4876800"/>
                  <a:gd name="connsiteX1" fmla="*/ 2662238 w 3724275"/>
                  <a:gd name="connsiteY1" fmla="*/ 0 h 4876800"/>
                  <a:gd name="connsiteX2" fmla="*/ 0 w 3724275"/>
                  <a:gd name="connsiteY2" fmla="*/ 0 h 4876800"/>
                  <a:gd name="connsiteX3" fmla="*/ 0 w 3724275"/>
                  <a:gd name="connsiteY3" fmla="*/ 4876800 h 4876800"/>
                  <a:gd name="connsiteX4" fmla="*/ 3724275 w 3724275"/>
                  <a:gd name="connsiteY4" fmla="*/ 4876800 h 4876800"/>
                  <a:gd name="connsiteX5" fmla="*/ 3724275 w 3724275"/>
                  <a:gd name="connsiteY5" fmla="*/ 1066800 h 4876800"/>
                  <a:gd name="connsiteX6" fmla="*/ 2662238 w 3724275"/>
                  <a:gd name="connsiteY6" fmla="*/ 1066800 h 4876800"/>
                  <a:gd name="connsiteX7" fmla="*/ 966788 w 3724275"/>
                  <a:gd name="connsiteY7" fmla="*/ 3829050 h 4876800"/>
                  <a:gd name="connsiteX8" fmla="*/ 966788 w 3724275"/>
                  <a:gd name="connsiteY8" fmla="*/ 4114800 h 4876800"/>
                  <a:gd name="connsiteX9" fmla="*/ 681038 w 3724275"/>
                  <a:gd name="connsiteY9" fmla="*/ 4114800 h 4876800"/>
                  <a:gd name="connsiteX10" fmla="*/ 681038 w 3724275"/>
                  <a:gd name="connsiteY10" fmla="*/ 3829050 h 4876800"/>
                  <a:gd name="connsiteX11" fmla="*/ 681038 w 3724275"/>
                  <a:gd name="connsiteY11" fmla="*/ 3543300 h 4876800"/>
                  <a:gd name="connsiteX12" fmla="*/ 681038 w 3724275"/>
                  <a:gd name="connsiteY12" fmla="*/ 3257550 h 4876800"/>
                  <a:gd name="connsiteX13" fmla="*/ 966788 w 3724275"/>
                  <a:gd name="connsiteY13" fmla="*/ 3257550 h 4876800"/>
                  <a:gd name="connsiteX14" fmla="*/ 966788 w 3724275"/>
                  <a:gd name="connsiteY14" fmla="*/ 3543300 h 4876800"/>
                  <a:gd name="connsiteX15" fmla="*/ 1252538 w 3724275"/>
                  <a:gd name="connsiteY15" fmla="*/ 4114800 h 4876800"/>
                  <a:gd name="connsiteX16" fmla="*/ 1252538 w 3724275"/>
                  <a:gd name="connsiteY16" fmla="*/ 3829050 h 4876800"/>
                  <a:gd name="connsiteX17" fmla="*/ 3043238 w 3724275"/>
                  <a:gd name="connsiteY17" fmla="*/ 3829050 h 4876800"/>
                  <a:gd name="connsiteX18" fmla="*/ 3043238 w 3724275"/>
                  <a:gd name="connsiteY18" fmla="*/ 4114800 h 4876800"/>
                  <a:gd name="connsiteX19" fmla="*/ 3043238 w 3724275"/>
                  <a:gd name="connsiteY19" fmla="*/ 3543300 h 4876800"/>
                  <a:gd name="connsiteX20" fmla="*/ 1252538 w 3724275"/>
                  <a:gd name="connsiteY20" fmla="*/ 3543300 h 4876800"/>
                  <a:gd name="connsiteX21" fmla="*/ 1252538 w 3724275"/>
                  <a:gd name="connsiteY21" fmla="*/ 3257550 h 4876800"/>
                  <a:gd name="connsiteX22" fmla="*/ 3043238 w 3724275"/>
                  <a:gd name="connsiteY22" fmla="*/ 3257550 h 4876800"/>
                  <a:gd name="connsiteX23" fmla="*/ 2833688 w 3724275"/>
                  <a:gd name="connsiteY23" fmla="*/ 1790700 h 4876800"/>
                  <a:gd name="connsiteX24" fmla="*/ 2976563 w 3724275"/>
                  <a:gd name="connsiteY24" fmla="*/ 1790700 h 4876800"/>
                  <a:gd name="connsiteX25" fmla="*/ 2976563 w 3724275"/>
                  <a:gd name="connsiteY25" fmla="*/ 2638425 h 4876800"/>
                  <a:gd name="connsiteX26" fmla="*/ 747713 w 3724275"/>
                  <a:gd name="connsiteY26" fmla="*/ 2638425 h 4876800"/>
                  <a:gd name="connsiteX27" fmla="*/ 747713 w 3724275"/>
                  <a:gd name="connsiteY27" fmla="*/ 1276350 h 4876800"/>
                  <a:gd name="connsiteX28" fmla="*/ 1823085 w 3724275"/>
                  <a:gd name="connsiteY28" fmla="*/ 1276350 h 4876800"/>
                  <a:gd name="connsiteX29" fmla="*/ 2833688 w 3724275"/>
                  <a:gd name="connsiteY29" fmla="*/ 17907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724275" h="4876800">
                    <a:moveTo>
                      <a:pt x="2662238" y="1066800"/>
                    </a:moveTo>
                    <a:cubicBezTo>
                      <a:pt x="2662238" y="856688"/>
                      <a:pt x="2662238" y="198739"/>
                      <a:pt x="2662238" y="0"/>
                    </a:cubicBezTo>
                    <a:lnTo>
                      <a:pt x="0" y="0"/>
                    </a:lnTo>
                    <a:lnTo>
                      <a:pt x="0" y="4876800"/>
                    </a:lnTo>
                    <a:lnTo>
                      <a:pt x="3724275" y="4876800"/>
                    </a:lnTo>
                    <a:lnTo>
                      <a:pt x="3724275" y="1066800"/>
                    </a:lnTo>
                    <a:cubicBezTo>
                      <a:pt x="3724275" y="1066800"/>
                      <a:pt x="2760364" y="1066800"/>
                      <a:pt x="2662238" y="1066800"/>
                    </a:cubicBezTo>
                    <a:close/>
                    <a:moveTo>
                      <a:pt x="966788" y="3829050"/>
                    </a:moveTo>
                    <a:lnTo>
                      <a:pt x="966788" y="4114800"/>
                    </a:lnTo>
                    <a:lnTo>
                      <a:pt x="681038" y="4114800"/>
                    </a:lnTo>
                    <a:lnTo>
                      <a:pt x="681038" y="3829050"/>
                    </a:lnTo>
                    <a:close/>
                    <a:moveTo>
                      <a:pt x="681038" y="3543300"/>
                    </a:moveTo>
                    <a:lnTo>
                      <a:pt x="681038" y="3257550"/>
                    </a:lnTo>
                    <a:lnTo>
                      <a:pt x="966788" y="3257550"/>
                    </a:lnTo>
                    <a:lnTo>
                      <a:pt x="966788" y="3543300"/>
                    </a:lnTo>
                    <a:close/>
                    <a:moveTo>
                      <a:pt x="1252538" y="4114800"/>
                    </a:moveTo>
                    <a:lnTo>
                      <a:pt x="1252538" y="3829050"/>
                    </a:lnTo>
                    <a:lnTo>
                      <a:pt x="3043238" y="3829050"/>
                    </a:lnTo>
                    <a:lnTo>
                      <a:pt x="3043238" y="4114800"/>
                    </a:lnTo>
                    <a:close/>
                    <a:moveTo>
                      <a:pt x="3043238" y="3543300"/>
                    </a:moveTo>
                    <a:lnTo>
                      <a:pt x="1252538" y="3543300"/>
                    </a:lnTo>
                    <a:lnTo>
                      <a:pt x="1252538" y="3257550"/>
                    </a:lnTo>
                    <a:lnTo>
                      <a:pt x="3043238" y="3257550"/>
                    </a:lnTo>
                    <a:close/>
                    <a:moveTo>
                      <a:pt x="2833688" y="1790700"/>
                    </a:moveTo>
                    <a:lnTo>
                      <a:pt x="2976563" y="1790700"/>
                    </a:lnTo>
                    <a:lnTo>
                      <a:pt x="2976563" y="2638425"/>
                    </a:lnTo>
                    <a:lnTo>
                      <a:pt x="747713" y="2638425"/>
                    </a:lnTo>
                    <a:lnTo>
                      <a:pt x="747713" y="1276350"/>
                    </a:lnTo>
                    <a:lnTo>
                      <a:pt x="1823085" y="1276350"/>
                    </a:lnTo>
                    <a:cubicBezTo>
                      <a:pt x="1862747" y="1309478"/>
                      <a:pt x="2340864" y="1777356"/>
                      <a:pt x="2833688" y="17907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B40EBFFA-6857-234D-97EE-74D78B1DE1F5}"/>
                  </a:ext>
                </a:extLst>
              </p:cNvPr>
              <p:cNvSpPr/>
              <p:nvPr/>
            </p:nvSpPr>
            <p:spPr>
              <a:xfrm>
                <a:off x="7181850" y="990600"/>
                <a:ext cx="768572" cy="781050"/>
              </a:xfrm>
              <a:custGeom>
                <a:avLst/>
                <a:gdLst>
                  <a:gd name="connsiteX0" fmla="*/ 0 w 768572"/>
                  <a:gd name="connsiteY0" fmla="*/ 781050 h 781050"/>
                  <a:gd name="connsiteX1" fmla="*/ 768572 w 768572"/>
                  <a:gd name="connsiteY1" fmla="*/ 781050 h 781050"/>
                  <a:gd name="connsiteX2" fmla="*/ 0 w 768572"/>
                  <a:gd name="connsiteY2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8572" h="781050">
                    <a:moveTo>
                      <a:pt x="0" y="781050"/>
                    </a:moveTo>
                    <a:lnTo>
                      <a:pt x="768572" y="7810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2767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raphic 29">
            <a:extLst>
              <a:ext uri="{FF2B5EF4-FFF2-40B4-BE49-F238E27FC236}">
                <a16:creationId xmlns:a16="http://schemas.microsoft.com/office/drawing/2014/main" id="{013714E7-7415-9643-96A4-18F98E5568AB}"/>
              </a:ext>
            </a:extLst>
          </p:cNvPr>
          <p:cNvGrpSpPr>
            <a:grpSpLocks noChangeAspect="1"/>
          </p:cNvGrpSpPr>
          <p:nvPr/>
        </p:nvGrpSpPr>
        <p:grpSpPr>
          <a:xfrm>
            <a:off x="8776226" y="1710523"/>
            <a:ext cx="416377" cy="405689"/>
            <a:chOff x="673995" y="623521"/>
            <a:chExt cx="609619" cy="593969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6D46D24C-9034-AE45-9D5F-E78FC7147741}"/>
                </a:ext>
              </a:extLst>
            </p:cNvPr>
            <p:cNvSpPr/>
            <p:nvPr/>
          </p:nvSpPr>
          <p:spPr>
            <a:xfrm>
              <a:off x="1210823" y="857508"/>
              <a:ext cx="72790" cy="125993"/>
            </a:xfrm>
            <a:custGeom>
              <a:avLst/>
              <a:gdLst>
                <a:gd name="connsiteX0" fmla="*/ 36395 w 72790"/>
                <a:gd name="connsiteY0" fmla="*/ 0 h 125993"/>
                <a:gd name="connsiteX1" fmla="*/ 9099 w 72790"/>
                <a:gd name="connsiteY1" fmla="*/ 0 h 125993"/>
                <a:gd name="connsiteX2" fmla="*/ 0 w 72790"/>
                <a:gd name="connsiteY2" fmla="*/ 9000 h 125993"/>
                <a:gd name="connsiteX3" fmla="*/ 0 w 72790"/>
                <a:gd name="connsiteY3" fmla="*/ 116994 h 125993"/>
                <a:gd name="connsiteX4" fmla="*/ 9099 w 72790"/>
                <a:gd name="connsiteY4" fmla="*/ 125993 h 125993"/>
                <a:gd name="connsiteX5" fmla="*/ 36395 w 72790"/>
                <a:gd name="connsiteY5" fmla="*/ 125993 h 125993"/>
                <a:gd name="connsiteX6" fmla="*/ 72790 w 72790"/>
                <a:gd name="connsiteY6" fmla="*/ 89995 h 125993"/>
                <a:gd name="connsiteX7" fmla="*/ 72790 w 72790"/>
                <a:gd name="connsiteY7" fmla="*/ 35998 h 125993"/>
                <a:gd name="connsiteX8" fmla="*/ 36395 w 72790"/>
                <a:gd name="connsiteY8" fmla="*/ 0 h 12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790" h="125993">
                  <a:moveTo>
                    <a:pt x="36395" y="0"/>
                  </a:moveTo>
                  <a:lnTo>
                    <a:pt x="9099" y="0"/>
                  </a:lnTo>
                  <a:cubicBezTo>
                    <a:pt x="4074" y="0"/>
                    <a:pt x="0" y="4029"/>
                    <a:pt x="0" y="9000"/>
                  </a:cubicBezTo>
                  <a:lnTo>
                    <a:pt x="0" y="116994"/>
                  </a:lnTo>
                  <a:cubicBezTo>
                    <a:pt x="0" y="121964"/>
                    <a:pt x="4074" y="125993"/>
                    <a:pt x="9099" y="125993"/>
                  </a:cubicBezTo>
                  <a:lnTo>
                    <a:pt x="36395" y="125993"/>
                  </a:lnTo>
                  <a:cubicBezTo>
                    <a:pt x="56496" y="125993"/>
                    <a:pt x="72790" y="109877"/>
                    <a:pt x="72790" y="89995"/>
                  </a:cubicBezTo>
                  <a:lnTo>
                    <a:pt x="72790" y="35998"/>
                  </a:lnTo>
                  <a:cubicBezTo>
                    <a:pt x="72790" y="16117"/>
                    <a:pt x="56496" y="0"/>
                    <a:pt x="36395" y="0"/>
                  </a:cubicBezTo>
                  <a:close/>
                </a:path>
              </a:pathLst>
            </a:custGeom>
            <a:grpFill/>
            <a:ln w="17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674C920B-6FAA-494D-8345-D8E66F716836}"/>
                </a:ext>
              </a:extLst>
            </p:cNvPr>
            <p:cNvSpPr/>
            <p:nvPr/>
          </p:nvSpPr>
          <p:spPr>
            <a:xfrm>
              <a:off x="673995" y="623521"/>
              <a:ext cx="609619" cy="593969"/>
            </a:xfrm>
            <a:custGeom>
              <a:avLst/>
              <a:gdLst>
                <a:gd name="connsiteX0" fmla="*/ 454940 w 609619"/>
                <a:gd name="connsiteY0" fmla="*/ 0 h 593969"/>
                <a:gd name="connsiteX1" fmla="*/ 36395 w 609619"/>
                <a:gd name="connsiteY1" fmla="*/ 0 h 593969"/>
                <a:gd name="connsiteX2" fmla="*/ 0 w 609619"/>
                <a:gd name="connsiteY2" fmla="*/ 35998 h 593969"/>
                <a:gd name="connsiteX3" fmla="*/ 0 w 609619"/>
                <a:gd name="connsiteY3" fmla="*/ 107994 h 593969"/>
                <a:gd name="connsiteX4" fmla="*/ 36395 w 609619"/>
                <a:gd name="connsiteY4" fmla="*/ 143992 h 593969"/>
                <a:gd name="connsiteX5" fmla="*/ 36395 w 609619"/>
                <a:gd name="connsiteY5" fmla="*/ 143992 h 593969"/>
                <a:gd name="connsiteX6" fmla="*/ 72790 w 609619"/>
                <a:gd name="connsiteY6" fmla="*/ 179991 h 593969"/>
                <a:gd name="connsiteX7" fmla="*/ 36395 w 609619"/>
                <a:gd name="connsiteY7" fmla="*/ 215989 h 593969"/>
                <a:gd name="connsiteX8" fmla="*/ 36395 w 609619"/>
                <a:gd name="connsiteY8" fmla="*/ 215989 h 593969"/>
                <a:gd name="connsiteX9" fmla="*/ 0 w 609619"/>
                <a:gd name="connsiteY9" fmla="*/ 251987 h 593969"/>
                <a:gd name="connsiteX10" fmla="*/ 0 w 609619"/>
                <a:gd name="connsiteY10" fmla="*/ 341982 h 593969"/>
                <a:gd name="connsiteX11" fmla="*/ 36395 w 609619"/>
                <a:gd name="connsiteY11" fmla="*/ 377980 h 593969"/>
                <a:gd name="connsiteX12" fmla="*/ 36395 w 609619"/>
                <a:gd name="connsiteY12" fmla="*/ 377980 h 593969"/>
                <a:gd name="connsiteX13" fmla="*/ 72790 w 609619"/>
                <a:gd name="connsiteY13" fmla="*/ 413978 h 593969"/>
                <a:gd name="connsiteX14" fmla="*/ 36395 w 609619"/>
                <a:gd name="connsiteY14" fmla="*/ 449977 h 593969"/>
                <a:gd name="connsiteX15" fmla="*/ 36395 w 609619"/>
                <a:gd name="connsiteY15" fmla="*/ 449977 h 593969"/>
                <a:gd name="connsiteX16" fmla="*/ 0 w 609619"/>
                <a:gd name="connsiteY16" fmla="*/ 485975 h 593969"/>
                <a:gd name="connsiteX17" fmla="*/ 0 w 609619"/>
                <a:gd name="connsiteY17" fmla="*/ 557971 h 593969"/>
                <a:gd name="connsiteX18" fmla="*/ 36395 w 609619"/>
                <a:gd name="connsiteY18" fmla="*/ 593969 h 593969"/>
                <a:gd name="connsiteX19" fmla="*/ 454940 w 609619"/>
                <a:gd name="connsiteY19" fmla="*/ 593969 h 593969"/>
                <a:gd name="connsiteX20" fmla="*/ 491335 w 609619"/>
                <a:gd name="connsiteY20" fmla="*/ 557971 h 593969"/>
                <a:gd name="connsiteX21" fmla="*/ 491335 w 609619"/>
                <a:gd name="connsiteY21" fmla="*/ 35998 h 593969"/>
                <a:gd name="connsiteX22" fmla="*/ 454940 w 609619"/>
                <a:gd name="connsiteY22" fmla="*/ 0 h 593969"/>
                <a:gd name="connsiteX23" fmla="*/ 405078 w 609619"/>
                <a:gd name="connsiteY23" fmla="*/ 404079 h 593969"/>
                <a:gd name="connsiteX24" fmla="*/ 301898 w 609619"/>
                <a:gd name="connsiteY24" fmla="*/ 424418 h 593969"/>
                <a:gd name="connsiteX25" fmla="*/ 276967 w 609619"/>
                <a:gd name="connsiteY25" fmla="*/ 411279 h 593969"/>
                <a:gd name="connsiteX26" fmla="*/ 219463 w 609619"/>
                <a:gd name="connsiteY26" fmla="*/ 368081 h 593969"/>
                <a:gd name="connsiteX27" fmla="*/ 175607 w 609619"/>
                <a:gd name="connsiteY27" fmla="*/ 311204 h 593969"/>
                <a:gd name="connsiteX28" fmla="*/ 162141 w 609619"/>
                <a:gd name="connsiteY28" fmla="*/ 286725 h 593969"/>
                <a:gd name="connsiteX29" fmla="*/ 181976 w 609619"/>
                <a:gd name="connsiteY29" fmla="*/ 184310 h 593969"/>
                <a:gd name="connsiteX30" fmla="*/ 204541 w 609619"/>
                <a:gd name="connsiteY30" fmla="*/ 183230 h 593969"/>
                <a:gd name="connsiteX31" fmla="*/ 251855 w 609619"/>
                <a:gd name="connsiteY31" fmla="*/ 229668 h 593969"/>
                <a:gd name="connsiteX32" fmla="*/ 251855 w 609619"/>
                <a:gd name="connsiteY32" fmla="*/ 252887 h 593969"/>
                <a:gd name="connsiteX33" fmla="*/ 222920 w 609619"/>
                <a:gd name="connsiteY33" fmla="*/ 281505 h 593969"/>
                <a:gd name="connsiteX34" fmla="*/ 259316 w 609619"/>
                <a:gd name="connsiteY34" fmla="*/ 328123 h 593969"/>
                <a:gd name="connsiteX35" fmla="*/ 306629 w 609619"/>
                <a:gd name="connsiteY35" fmla="*/ 363221 h 593969"/>
                <a:gd name="connsiteX36" fmla="*/ 335382 w 609619"/>
                <a:gd name="connsiteY36" fmla="*/ 334783 h 593969"/>
                <a:gd name="connsiteX37" fmla="*/ 358856 w 609619"/>
                <a:gd name="connsiteY37" fmla="*/ 334783 h 593969"/>
                <a:gd name="connsiteX38" fmla="*/ 405806 w 609619"/>
                <a:gd name="connsiteY38" fmla="*/ 381400 h 593969"/>
                <a:gd name="connsiteX39" fmla="*/ 405078 w 609619"/>
                <a:gd name="connsiteY39" fmla="*/ 404079 h 593969"/>
                <a:gd name="connsiteX40" fmla="*/ 573224 w 609619"/>
                <a:gd name="connsiteY40" fmla="*/ 62997 h 593969"/>
                <a:gd name="connsiteX41" fmla="*/ 545928 w 609619"/>
                <a:gd name="connsiteY41" fmla="*/ 62997 h 593969"/>
                <a:gd name="connsiteX42" fmla="*/ 536829 w 609619"/>
                <a:gd name="connsiteY42" fmla="*/ 71996 h 593969"/>
                <a:gd name="connsiteX43" fmla="*/ 536829 w 609619"/>
                <a:gd name="connsiteY43" fmla="*/ 179991 h 593969"/>
                <a:gd name="connsiteX44" fmla="*/ 545928 w 609619"/>
                <a:gd name="connsiteY44" fmla="*/ 188990 h 593969"/>
                <a:gd name="connsiteX45" fmla="*/ 573224 w 609619"/>
                <a:gd name="connsiteY45" fmla="*/ 188990 h 593969"/>
                <a:gd name="connsiteX46" fmla="*/ 609619 w 609619"/>
                <a:gd name="connsiteY46" fmla="*/ 152992 h 593969"/>
                <a:gd name="connsiteX47" fmla="*/ 609619 w 609619"/>
                <a:gd name="connsiteY47" fmla="*/ 98995 h 593969"/>
                <a:gd name="connsiteX48" fmla="*/ 573224 w 609619"/>
                <a:gd name="connsiteY48" fmla="*/ 62997 h 593969"/>
                <a:gd name="connsiteX49" fmla="*/ 573224 w 609619"/>
                <a:gd name="connsiteY49" fmla="*/ 403179 h 593969"/>
                <a:gd name="connsiteX50" fmla="*/ 545928 w 609619"/>
                <a:gd name="connsiteY50" fmla="*/ 403179 h 593969"/>
                <a:gd name="connsiteX51" fmla="*/ 536829 w 609619"/>
                <a:gd name="connsiteY51" fmla="*/ 412178 h 593969"/>
                <a:gd name="connsiteX52" fmla="*/ 536829 w 609619"/>
                <a:gd name="connsiteY52" fmla="*/ 520173 h 593969"/>
                <a:gd name="connsiteX53" fmla="*/ 545928 w 609619"/>
                <a:gd name="connsiteY53" fmla="*/ 529172 h 593969"/>
                <a:gd name="connsiteX54" fmla="*/ 573224 w 609619"/>
                <a:gd name="connsiteY54" fmla="*/ 529172 h 593969"/>
                <a:gd name="connsiteX55" fmla="*/ 609619 w 609619"/>
                <a:gd name="connsiteY55" fmla="*/ 493174 h 593969"/>
                <a:gd name="connsiteX56" fmla="*/ 609619 w 609619"/>
                <a:gd name="connsiteY56" fmla="*/ 439177 h 593969"/>
                <a:gd name="connsiteX57" fmla="*/ 573224 w 609619"/>
                <a:gd name="connsiteY57" fmla="*/ 403179 h 59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9619" h="593969">
                  <a:moveTo>
                    <a:pt x="454940" y="0"/>
                  </a:moveTo>
                  <a:lnTo>
                    <a:pt x="36395" y="0"/>
                  </a:lnTo>
                  <a:cubicBezTo>
                    <a:pt x="16295" y="0"/>
                    <a:pt x="0" y="16117"/>
                    <a:pt x="0" y="35998"/>
                  </a:cubicBezTo>
                  <a:lnTo>
                    <a:pt x="0" y="107994"/>
                  </a:lnTo>
                  <a:cubicBezTo>
                    <a:pt x="0" y="127876"/>
                    <a:pt x="16295" y="143992"/>
                    <a:pt x="36395" y="143992"/>
                  </a:cubicBezTo>
                  <a:lnTo>
                    <a:pt x="36395" y="143992"/>
                  </a:lnTo>
                  <a:cubicBezTo>
                    <a:pt x="56496" y="143992"/>
                    <a:pt x="72790" y="160109"/>
                    <a:pt x="72790" y="179991"/>
                  </a:cubicBezTo>
                  <a:cubicBezTo>
                    <a:pt x="72790" y="199872"/>
                    <a:pt x="56496" y="215989"/>
                    <a:pt x="36395" y="215989"/>
                  </a:cubicBezTo>
                  <a:lnTo>
                    <a:pt x="36395" y="215989"/>
                  </a:lnTo>
                  <a:cubicBezTo>
                    <a:pt x="16295" y="215989"/>
                    <a:pt x="0" y="232106"/>
                    <a:pt x="0" y="251987"/>
                  </a:cubicBezTo>
                  <a:lnTo>
                    <a:pt x="0" y="341982"/>
                  </a:lnTo>
                  <a:cubicBezTo>
                    <a:pt x="0" y="361863"/>
                    <a:pt x="16295" y="377980"/>
                    <a:pt x="36395" y="377980"/>
                  </a:cubicBezTo>
                  <a:lnTo>
                    <a:pt x="36395" y="377980"/>
                  </a:lnTo>
                  <a:cubicBezTo>
                    <a:pt x="56496" y="377980"/>
                    <a:pt x="72790" y="394097"/>
                    <a:pt x="72790" y="413978"/>
                  </a:cubicBezTo>
                  <a:cubicBezTo>
                    <a:pt x="72790" y="433860"/>
                    <a:pt x="56496" y="449977"/>
                    <a:pt x="36395" y="449977"/>
                  </a:cubicBezTo>
                  <a:lnTo>
                    <a:pt x="36395" y="449977"/>
                  </a:lnTo>
                  <a:cubicBezTo>
                    <a:pt x="16295" y="449977"/>
                    <a:pt x="0" y="466093"/>
                    <a:pt x="0" y="485975"/>
                  </a:cubicBezTo>
                  <a:lnTo>
                    <a:pt x="0" y="557971"/>
                  </a:lnTo>
                  <a:cubicBezTo>
                    <a:pt x="0" y="577852"/>
                    <a:pt x="16295" y="593969"/>
                    <a:pt x="36395" y="593969"/>
                  </a:cubicBezTo>
                  <a:lnTo>
                    <a:pt x="454940" y="593969"/>
                  </a:lnTo>
                  <a:cubicBezTo>
                    <a:pt x="475040" y="593969"/>
                    <a:pt x="491335" y="577852"/>
                    <a:pt x="491335" y="557971"/>
                  </a:cubicBezTo>
                  <a:lnTo>
                    <a:pt x="491335" y="35998"/>
                  </a:lnTo>
                  <a:cubicBezTo>
                    <a:pt x="491335" y="16117"/>
                    <a:pt x="475040" y="0"/>
                    <a:pt x="454940" y="0"/>
                  </a:cubicBezTo>
                  <a:close/>
                  <a:moveTo>
                    <a:pt x="405078" y="404079"/>
                  </a:moveTo>
                  <a:cubicBezTo>
                    <a:pt x="378165" y="431161"/>
                    <a:pt x="337252" y="439226"/>
                    <a:pt x="301898" y="424418"/>
                  </a:cubicBezTo>
                  <a:cubicBezTo>
                    <a:pt x="293213" y="420773"/>
                    <a:pt x="284870" y="416376"/>
                    <a:pt x="276967" y="411279"/>
                  </a:cubicBezTo>
                  <a:cubicBezTo>
                    <a:pt x="255723" y="399804"/>
                    <a:pt x="236339" y="385243"/>
                    <a:pt x="219463" y="368081"/>
                  </a:cubicBezTo>
                  <a:cubicBezTo>
                    <a:pt x="202024" y="351421"/>
                    <a:pt x="187237" y="332245"/>
                    <a:pt x="175607" y="311204"/>
                  </a:cubicBezTo>
                  <a:cubicBezTo>
                    <a:pt x="170472" y="303408"/>
                    <a:pt x="165970" y="295223"/>
                    <a:pt x="162141" y="286725"/>
                  </a:cubicBezTo>
                  <a:cubicBezTo>
                    <a:pt x="147029" y="251779"/>
                    <a:pt x="154877" y="211258"/>
                    <a:pt x="181976" y="184310"/>
                  </a:cubicBezTo>
                  <a:cubicBezTo>
                    <a:pt x="190529" y="175671"/>
                    <a:pt x="204541" y="183230"/>
                    <a:pt x="204541" y="183230"/>
                  </a:cubicBezTo>
                  <a:lnTo>
                    <a:pt x="251855" y="229668"/>
                  </a:lnTo>
                  <a:cubicBezTo>
                    <a:pt x="258164" y="236150"/>
                    <a:pt x="258164" y="246405"/>
                    <a:pt x="251855" y="252887"/>
                  </a:cubicBezTo>
                  <a:lnTo>
                    <a:pt x="222920" y="281505"/>
                  </a:lnTo>
                  <a:cubicBezTo>
                    <a:pt x="232499" y="298840"/>
                    <a:pt x="244782" y="314573"/>
                    <a:pt x="259316" y="328123"/>
                  </a:cubicBezTo>
                  <a:cubicBezTo>
                    <a:pt x="259316" y="328123"/>
                    <a:pt x="292617" y="360701"/>
                    <a:pt x="306629" y="363221"/>
                  </a:cubicBezTo>
                  <a:lnTo>
                    <a:pt x="335382" y="334783"/>
                  </a:lnTo>
                  <a:cubicBezTo>
                    <a:pt x="341896" y="328448"/>
                    <a:pt x="352342" y="328448"/>
                    <a:pt x="358856" y="334783"/>
                  </a:cubicBezTo>
                  <a:lnTo>
                    <a:pt x="405806" y="381400"/>
                  </a:lnTo>
                  <a:cubicBezTo>
                    <a:pt x="405806" y="381400"/>
                    <a:pt x="413995" y="395979"/>
                    <a:pt x="405078" y="404079"/>
                  </a:cubicBezTo>
                  <a:close/>
                  <a:moveTo>
                    <a:pt x="573224" y="62997"/>
                  </a:moveTo>
                  <a:lnTo>
                    <a:pt x="545928" y="62997"/>
                  </a:lnTo>
                  <a:cubicBezTo>
                    <a:pt x="540903" y="62997"/>
                    <a:pt x="536829" y="67026"/>
                    <a:pt x="536829" y="71996"/>
                  </a:cubicBezTo>
                  <a:lnTo>
                    <a:pt x="536829" y="179991"/>
                  </a:lnTo>
                  <a:cubicBezTo>
                    <a:pt x="536829" y="184961"/>
                    <a:pt x="540903" y="188990"/>
                    <a:pt x="545928" y="188990"/>
                  </a:cubicBezTo>
                  <a:lnTo>
                    <a:pt x="573224" y="188990"/>
                  </a:lnTo>
                  <a:cubicBezTo>
                    <a:pt x="593325" y="188990"/>
                    <a:pt x="609619" y="172873"/>
                    <a:pt x="609619" y="152992"/>
                  </a:cubicBezTo>
                  <a:lnTo>
                    <a:pt x="609619" y="98995"/>
                  </a:lnTo>
                  <a:cubicBezTo>
                    <a:pt x="609619" y="79114"/>
                    <a:pt x="593325" y="62997"/>
                    <a:pt x="573224" y="62997"/>
                  </a:cubicBezTo>
                  <a:close/>
                  <a:moveTo>
                    <a:pt x="573224" y="403179"/>
                  </a:moveTo>
                  <a:lnTo>
                    <a:pt x="545928" y="403179"/>
                  </a:lnTo>
                  <a:cubicBezTo>
                    <a:pt x="540903" y="403179"/>
                    <a:pt x="536829" y="407208"/>
                    <a:pt x="536829" y="412178"/>
                  </a:cubicBezTo>
                  <a:lnTo>
                    <a:pt x="536829" y="520173"/>
                  </a:lnTo>
                  <a:cubicBezTo>
                    <a:pt x="536829" y="525143"/>
                    <a:pt x="540903" y="529172"/>
                    <a:pt x="545928" y="529172"/>
                  </a:cubicBezTo>
                  <a:lnTo>
                    <a:pt x="573224" y="529172"/>
                  </a:lnTo>
                  <a:cubicBezTo>
                    <a:pt x="593325" y="529172"/>
                    <a:pt x="609619" y="513055"/>
                    <a:pt x="609619" y="493174"/>
                  </a:cubicBezTo>
                  <a:lnTo>
                    <a:pt x="609619" y="439177"/>
                  </a:lnTo>
                  <a:cubicBezTo>
                    <a:pt x="609619" y="419296"/>
                    <a:pt x="593325" y="403179"/>
                    <a:pt x="573224" y="403179"/>
                  </a:cubicBezTo>
                  <a:close/>
                </a:path>
              </a:pathLst>
            </a:custGeom>
            <a:grpFill/>
            <a:ln w="17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46" name="Graphic 27">
            <a:extLst>
              <a:ext uri="{FF2B5EF4-FFF2-40B4-BE49-F238E27FC236}">
                <a16:creationId xmlns:a16="http://schemas.microsoft.com/office/drawing/2014/main" id="{1EBB1923-2259-E84A-BA7E-391E096F9FBA}"/>
              </a:ext>
            </a:extLst>
          </p:cNvPr>
          <p:cNvGrpSpPr>
            <a:grpSpLocks noChangeAspect="1"/>
          </p:cNvGrpSpPr>
          <p:nvPr/>
        </p:nvGrpSpPr>
        <p:grpSpPr>
          <a:xfrm>
            <a:off x="2956337" y="3985353"/>
            <a:ext cx="341151" cy="439559"/>
            <a:chOff x="735899" y="598680"/>
            <a:chExt cx="499479" cy="64355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F7CFC415-1BCC-BE4D-91A8-723F749639EA}"/>
                </a:ext>
              </a:extLst>
            </p:cNvPr>
            <p:cNvSpPr/>
            <p:nvPr/>
          </p:nvSpPr>
          <p:spPr>
            <a:xfrm>
              <a:off x="782677" y="598680"/>
              <a:ext cx="406365" cy="511373"/>
            </a:xfrm>
            <a:custGeom>
              <a:avLst/>
              <a:gdLst>
                <a:gd name="connsiteX0" fmla="*/ 180694 w 406365"/>
                <a:gd name="connsiteY0" fmla="*/ 1195 h 511373"/>
                <a:gd name="connsiteX1" fmla="*/ 670 w 406365"/>
                <a:gd name="connsiteY1" fmla="*/ 225673 h 511373"/>
                <a:gd name="connsiteX2" fmla="*/ 188027 w 406365"/>
                <a:gd name="connsiteY2" fmla="*/ 506409 h 511373"/>
                <a:gd name="connsiteX3" fmla="*/ 217359 w 406365"/>
                <a:gd name="connsiteY3" fmla="*/ 506409 h 511373"/>
                <a:gd name="connsiteX4" fmla="*/ 406365 w 406365"/>
                <a:gd name="connsiteY4" fmla="*/ 204531 h 511373"/>
                <a:gd name="connsiteX5" fmla="*/ 202968 w 406365"/>
                <a:gd name="connsiteY5" fmla="*/ 0 h 511373"/>
                <a:gd name="connsiteX6" fmla="*/ 180694 w 406365"/>
                <a:gd name="connsiteY6" fmla="*/ 1195 h 511373"/>
                <a:gd name="connsiteX7" fmla="*/ 203060 w 406365"/>
                <a:gd name="connsiteY7" fmla="*/ 284872 h 511373"/>
                <a:gd name="connsiteX8" fmla="*/ 122397 w 406365"/>
                <a:gd name="connsiteY8" fmla="*/ 203979 h 511373"/>
                <a:gd name="connsiteX9" fmla="*/ 203060 w 406365"/>
                <a:gd name="connsiteY9" fmla="*/ 123086 h 511373"/>
                <a:gd name="connsiteX10" fmla="*/ 283722 w 406365"/>
                <a:gd name="connsiteY10" fmla="*/ 203979 h 511373"/>
                <a:gd name="connsiteX11" fmla="*/ 203060 w 406365"/>
                <a:gd name="connsiteY11" fmla="*/ 284872 h 51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6365" h="511373">
                  <a:moveTo>
                    <a:pt x="180694" y="1195"/>
                  </a:moveTo>
                  <a:cubicBezTo>
                    <a:pt x="70842" y="16340"/>
                    <a:pt x="-8138" y="114822"/>
                    <a:pt x="670" y="225673"/>
                  </a:cubicBezTo>
                  <a:cubicBezTo>
                    <a:pt x="12953" y="367787"/>
                    <a:pt x="143479" y="474051"/>
                    <a:pt x="188027" y="506409"/>
                  </a:cubicBezTo>
                  <a:cubicBezTo>
                    <a:pt x="196690" y="513028"/>
                    <a:pt x="208696" y="513028"/>
                    <a:pt x="217359" y="506409"/>
                  </a:cubicBezTo>
                  <a:cubicBezTo>
                    <a:pt x="263923" y="469639"/>
                    <a:pt x="406365" y="346829"/>
                    <a:pt x="406365" y="204531"/>
                  </a:cubicBezTo>
                  <a:cubicBezTo>
                    <a:pt x="406517" y="91724"/>
                    <a:pt x="315453" y="152"/>
                    <a:pt x="202968" y="0"/>
                  </a:cubicBezTo>
                  <a:cubicBezTo>
                    <a:pt x="195527" y="-10"/>
                    <a:pt x="188091" y="389"/>
                    <a:pt x="180694" y="1195"/>
                  </a:cubicBezTo>
                  <a:close/>
                  <a:moveTo>
                    <a:pt x="203060" y="284872"/>
                  </a:moveTo>
                  <a:cubicBezTo>
                    <a:pt x="158511" y="284872"/>
                    <a:pt x="122397" y="248655"/>
                    <a:pt x="122397" y="203979"/>
                  </a:cubicBezTo>
                  <a:cubicBezTo>
                    <a:pt x="122397" y="159303"/>
                    <a:pt x="158511" y="123086"/>
                    <a:pt x="203060" y="123086"/>
                  </a:cubicBezTo>
                  <a:cubicBezTo>
                    <a:pt x="247608" y="123086"/>
                    <a:pt x="283722" y="159303"/>
                    <a:pt x="283722" y="203979"/>
                  </a:cubicBezTo>
                  <a:cubicBezTo>
                    <a:pt x="283722" y="248655"/>
                    <a:pt x="247608" y="284872"/>
                    <a:pt x="203060" y="284872"/>
                  </a:cubicBezTo>
                  <a:close/>
                </a:path>
              </a:pathLst>
            </a:custGeom>
            <a:grpFill/>
            <a:ln w="179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39B0E606-0E5B-A049-A9FC-3198A6890E64}"/>
                </a:ext>
              </a:extLst>
            </p:cNvPr>
            <p:cNvSpPr/>
            <p:nvPr/>
          </p:nvSpPr>
          <p:spPr>
            <a:xfrm>
              <a:off x="735899" y="1015187"/>
              <a:ext cx="499479" cy="227051"/>
            </a:xfrm>
            <a:custGeom>
              <a:avLst/>
              <a:gdLst>
                <a:gd name="connsiteX0" fmla="*/ 498608 w 499479"/>
                <a:gd name="connsiteY0" fmla="*/ 181090 h 227051"/>
                <a:gd name="connsiteX1" fmla="*/ 465243 w 499479"/>
                <a:gd name="connsiteY1" fmla="*/ 29599 h 227051"/>
                <a:gd name="connsiteX2" fmla="*/ 428578 w 499479"/>
                <a:gd name="connsiteY2" fmla="*/ 0 h 227051"/>
                <a:gd name="connsiteX3" fmla="*/ 417945 w 499479"/>
                <a:gd name="connsiteY3" fmla="*/ 0 h 227051"/>
                <a:gd name="connsiteX4" fmla="*/ 293285 w 499479"/>
                <a:gd name="connsiteY4" fmla="*/ 125568 h 227051"/>
                <a:gd name="connsiteX5" fmla="*/ 208956 w 499479"/>
                <a:gd name="connsiteY5" fmla="*/ 127223 h 227051"/>
                <a:gd name="connsiteX6" fmla="*/ 78796 w 499479"/>
                <a:gd name="connsiteY6" fmla="*/ 0 h 227051"/>
                <a:gd name="connsiteX7" fmla="*/ 69997 w 499479"/>
                <a:gd name="connsiteY7" fmla="*/ 0 h 227051"/>
                <a:gd name="connsiteX8" fmla="*/ 33332 w 499479"/>
                <a:gd name="connsiteY8" fmla="*/ 29783 h 227051"/>
                <a:gd name="connsiteX9" fmla="*/ 884 w 499479"/>
                <a:gd name="connsiteY9" fmla="*/ 181274 h 227051"/>
                <a:gd name="connsiteX10" fmla="*/ 29523 w 499479"/>
                <a:gd name="connsiteY10" fmla="*/ 226174 h 227051"/>
                <a:gd name="connsiteX11" fmla="*/ 37549 w 499479"/>
                <a:gd name="connsiteY11" fmla="*/ 227052 h 227051"/>
                <a:gd name="connsiteX12" fmla="*/ 461760 w 499479"/>
                <a:gd name="connsiteY12" fmla="*/ 227052 h 227051"/>
                <a:gd name="connsiteX13" fmla="*/ 499479 w 499479"/>
                <a:gd name="connsiteY13" fmla="*/ 189134 h 227051"/>
                <a:gd name="connsiteX14" fmla="*/ 498608 w 499479"/>
                <a:gd name="connsiteY14" fmla="*/ 181090 h 2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9479" h="227051">
                  <a:moveTo>
                    <a:pt x="498608" y="181090"/>
                  </a:moveTo>
                  <a:lnTo>
                    <a:pt x="465243" y="29599"/>
                  </a:lnTo>
                  <a:cubicBezTo>
                    <a:pt x="461397" y="12367"/>
                    <a:pt x="446186" y="88"/>
                    <a:pt x="428578" y="0"/>
                  </a:cubicBezTo>
                  <a:lnTo>
                    <a:pt x="417945" y="0"/>
                  </a:lnTo>
                  <a:cubicBezTo>
                    <a:pt x="382088" y="47179"/>
                    <a:pt x="340172" y="89401"/>
                    <a:pt x="293285" y="125568"/>
                  </a:cubicBezTo>
                  <a:cubicBezTo>
                    <a:pt x="268653" y="144816"/>
                    <a:pt x="234321" y="145489"/>
                    <a:pt x="208956" y="127223"/>
                  </a:cubicBezTo>
                  <a:cubicBezTo>
                    <a:pt x="159575" y="91456"/>
                    <a:pt x="115718" y="48588"/>
                    <a:pt x="78796" y="0"/>
                  </a:cubicBezTo>
                  <a:lnTo>
                    <a:pt x="69997" y="0"/>
                  </a:lnTo>
                  <a:cubicBezTo>
                    <a:pt x="52334" y="107"/>
                    <a:pt x="37105" y="12478"/>
                    <a:pt x="33332" y="29783"/>
                  </a:cubicBezTo>
                  <a:lnTo>
                    <a:pt x="884" y="181274"/>
                  </a:lnTo>
                  <a:cubicBezTo>
                    <a:pt x="-3571" y="201604"/>
                    <a:pt x="9251" y="221706"/>
                    <a:pt x="29523" y="226174"/>
                  </a:cubicBezTo>
                  <a:cubicBezTo>
                    <a:pt x="32159" y="226755"/>
                    <a:pt x="34850" y="227049"/>
                    <a:pt x="37549" y="227052"/>
                  </a:cubicBezTo>
                  <a:lnTo>
                    <a:pt x="461760" y="227052"/>
                  </a:lnTo>
                  <a:cubicBezTo>
                    <a:pt x="482616" y="227027"/>
                    <a:pt x="499504" y="210051"/>
                    <a:pt x="499479" y="189134"/>
                  </a:cubicBezTo>
                  <a:cubicBezTo>
                    <a:pt x="499476" y="186429"/>
                    <a:pt x="499184" y="183733"/>
                    <a:pt x="498608" y="181090"/>
                  </a:cubicBezTo>
                  <a:close/>
                </a:path>
              </a:pathLst>
            </a:custGeom>
            <a:grpFill/>
            <a:ln w="179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359B01-8154-1342-8716-E805A1EB99F8}"/>
              </a:ext>
            </a:extLst>
          </p:cNvPr>
          <p:cNvSpPr txBox="1"/>
          <p:nvPr/>
        </p:nvSpPr>
        <p:spPr>
          <a:xfrm>
            <a:off x="3518648" y="1135166"/>
            <a:ext cx="515470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155BB64-9B6D-D646-A437-268C4E37BBC4}"/>
              </a:ext>
            </a:extLst>
          </p:cNvPr>
          <p:cNvSpPr/>
          <p:nvPr/>
        </p:nvSpPr>
        <p:spPr>
          <a:xfrm>
            <a:off x="5504854" y="1819443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 dirty="0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D51CB6-FD4F-CC48-8B0B-EB8BB011717E}"/>
              </a:ext>
            </a:extLst>
          </p:cNvPr>
          <p:cNvSpPr txBox="1"/>
          <p:nvPr/>
        </p:nvSpPr>
        <p:spPr>
          <a:xfrm>
            <a:off x="3358298" y="630526"/>
            <a:ext cx="54754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TABLET </a:t>
            </a:r>
            <a:r>
              <a:rPr lang="en-US" sz="3200" b="1" dirty="0">
                <a:solidFill>
                  <a:schemeClr val="tx2"/>
                </a:solidFill>
                <a:latin typeface="Montserrat SemiBold" pitchFamily="2" charset="77"/>
              </a:rPr>
              <a:t>WIREFRAMES</a:t>
            </a:r>
            <a:endParaRPr lang="en-EG" sz="3200" b="1" dirty="0">
              <a:solidFill>
                <a:schemeClr val="tx2"/>
              </a:solidFill>
              <a:latin typeface="Montserrat SemiBold" pitchFamily="2" charset="77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E483E95D-4CB5-5344-AF8A-20ED58BD1C50}"/>
              </a:ext>
            </a:extLst>
          </p:cNvPr>
          <p:cNvGrpSpPr/>
          <p:nvPr/>
        </p:nvGrpSpPr>
        <p:grpSpPr>
          <a:xfrm>
            <a:off x="2803119" y="2280799"/>
            <a:ext cx="6413969" cy="5670121"/>
            <a:chOff x="2803119" y="2280799"/>
            <a:chExt cx="6413969" cy="5670121"/>
          </a:xfrm>
        </p:grpSpPr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0837F59C-B5B9-3447-B8EC-D77F3D07CD76}"/>
                </a:ext>
              </a:extLst>
            </p:cNvPr>
            <p:cNvSpPr/>
            <p:nvPr/>
          </p:nvSpPr>
          <p:spPr>
            <a:xfrm>
              <a:off x="3027287" y="2436847"/>
              <a:ext cx="6152415" cy="5514073"/>
            </a:xfrm>
            <a:custGeom>
              <a:avLst/>
              <a:gdLst>
                <a:gd name="connsiteX0" fmla="*/ 5695002 w 6152415"/>
                <a:gd name="connsiteY0" fmla="*/ 5514072 h 5514073"/>
                <a:gd name="connsiteX1" fmla="*/ 5695004 w 6152415"/>
                <a:gd name="connsiteY1" fmla="*/ 5514072 h 5514073"/>
                <a:gd name="connsiteX2" fmla="*/ 5695003 w 6152415"/>
                <a:gd name="connsiteY2" fmla="*/ 5514073 h 5514073"/>
                <a:gd name="connsiteX3" fmla="*/ 2008388 w 6152415"/>
                <a:gd name="connsiteY3" fmla="*/ 0 h 5514073"/>
                <a:gd name="connsiteX4" fmla="*/ 4187499 w 6152415"/>
                <a:gd name="connsiteY4" fmla="*/ 0 h 5514073"/>
                <a:gd name="connsiteX5" fmla="*/ 4187634 w 6152415"/>
                <a:gd name="connsiteY5" fmla="*/ 0 h 5514073"/>
                <a:gd name="connsiteX6" fmla="*/ 4306433 w 6152415"/>
                <a:gd name="connsiteY6" fmla="*/ 119003 h 5514073"/>
                <a:gd name="connsiteX7" fmla="*/ 4306433 w 6152415"/>
                <a:gd name="connsiteY7" fmla="*/ 553734 h 5514073"/>
                <a:gd name="connsiteX8" fmla="*/ 4309994 w 6152415"/>
                <a:gd name="connsiteY8" fmla="*/ 553734 h 5514073"/>
                <a:gd name="connsiteX9" fmla="*/ 4327331 w 6152415"/>
                <a:gd name="connsiteY9" fmla="*/ 571147 h 5514073"/>
                <a:gd name="connsiteX10" fmla="*/ 4327331 w 6152415"/>
                <a:gd name="connsiteY10" fmla="*/ 647793 h 5514073"/>
                <a:gd name="connsiteX11" fmla="*/ 4309994 w 6152415"/>
                <a:gd name="connsiteY11" fmla="*/ 665139 h 5514073"/>
                <a:gd name="connsiteX12" fmla="*/ 4306433 w 6152415"/>
                <a:gd name="connsiteY12" fmla="*/ 665139 h 5514073"/>
                <a:gd name="connsiteX13" fmla="*/ 4306433 w 6152415"/>
                <a:gd name="connsiteY13" fmla="*/ 713413 h 5514073"/>
                <a:gd name="connsiteX14" fmla="*/ 4309994 w 6152415"/>
                <a:gd name="connsiteY14" fmla="*/ 713413 h 5514073"/>
                <a:gd name="connsiteX15" fmla="*/ 4327331 w 6152415"/>
                <a:gd name="connsiteY15" fmla="*/ 730759 h 5514073"/>
                <a:gd name="connsiteX16" fmla="*/ 4327331 w 6152415"/>
                <a:gd name="connsiteY16" fmla="*/ 806867 h 5514073"/>
                <a:gd name="connsiteX17" fmla="*/ 4309994 w 6152415"/>
                <a:gd name="connsiteY17" fmla="*/ 824280 h 5514073"/>
                <a:gd name="connsiteX18" fmla="*/ 4306433 w 6152415"/>
                <a:gd name="connsiteY18" fmla="*/ 824280 h 5514073"/>
                <a:gd name="connsiteX19" fmla="*/ 4306433 w 6152415"/>
                <a:gd name="connsiteY19" fmla="*/ 2384093 h 5514073"/>
                <a:gd name="connsiteX20" fmla="*/ 4310599 w 6152415"/>
                <a:gd name="connsiteY20" fmla="*/ 2382345 h 5514073"/>
                <a:gd name="connsiteX21" fmla="*/ 4314698 w 6152415"/>
                <a:gd name="connsiteY21" fmla="*/ 2380799 h 5514073"/>
                <a:gd name="connsiteX22" fmla="*/ 4319805 w 6152415"/>
                <a:gd name="connsiteY22" fmla="*/ 2378916 h 5514073"/>
                <a:gd name="connsiteX23" fmla="*/ 4323836 w 6152415"/>
                <a:gd name="connsiteY23" fmla="*/ 2377706 h 5514073"/>
                <a:gd name="connsiteX24" fmla="*/ 4329212 w 6152415"/>
                <a:gd name="connsiteY24" fmla="*/ 2376093 h 5514073"/>
                <a:gd name="connsiteX25" fmla="*/ 4331900 w 6152415"/>
                <a:gd name="connsiteY25" fmla="*/ 2375487 h 5514073"/>
                <a:gd name="connsiteX26" fmla="*/ 4494645 w 6152415"/>
                <a:gd name="connsiteY26" fmla="*/ 2453949 h 5514073"/>
                <a:gd name="connsiteX27" fmla="*/ 4501364 w 6152415"/>
                <a:gd name="connsiteY27" fmla="*/ 2444469 h 5514073"/>
                <a:gd name="connsiteX28" fmla="*/ 4504052 w 6152415"/>
                <a:gd name="connsiteY28" fmla="*/ 2441847 h 5514073"/>
                <a:gd name="connsiteX29" fmla="*/ 4509830 w 6152415"/>
                <a:gd name="connsiteY29" fmla="*/ 2436266 h 5514073"/>
                <a:gd name="connsiteX30" fmla="*/ 4513190 w 6152415"/>
                <a:gd name="connsiteY30" fmla="*/ 2433644 h 5514073"/>
                <a:gd name="connsiteX31" fmla="*/ 4519506 w 6152415"/>
                <a:gd name="connsiteY31" fmla="*/ 2429207 h 5514073"/>
                <a:gd name="connsiteX32" fmla="*/ 4523336 w 6152415"/>
                <a:gd name="connsiteY32" fmla="*/ 2426988 h 5514073"/>
                <a:gd name="connsiteX33" fmla="*/ 4530459 w 6152415"/>
                <a:gd name="connsiteY33" fmla="*/ 2423290 h 5514073"/>
                <a:gd name="connsiteX34" fmla="*/ 4534289 w 6152415"/>
                <a:gd name="connsiteY34" fmla="*/ 2421610 h 5514073"/>
                <a:gd name="connsiteX35" fmla="*/ 4542487 w 6152415"/>
                <a:gd name="connsiteY35" fmla="*/ 2418517 h 5514073"/>
                <a:gd name="connsiteX36" fmla="*/ 4546115 w 6152415"/>
                <a:gd name="connsiteY36" fmla="*/ 2417307 h 5514073"/>
                <a:gd name="connsiteX37" fmla="*/ 4555523 w 6152415"/>
                <a:gd name="connsiteY37" fmla="*/ 2414819 h 5514073"/>
                <a:gd name="connsiteX38" fmla="*/ 4558546 w 6152415"/>
                <a:gd name="connsiteY38" fmla="*/ 2414147 h 5514073"/>
                <a:gd name="connsiteX39" fmla="*/ 4569566 w 6152415"/>
                <a:gd name="connsiteY39" fmla="*/ 2412264 h 5514073"/>
                <a:gd name="connsiteX40" fmla="*/ 4571514 w 6152415"/>
                <a:gd name="connsiteY40" fmla="*/ 2412264 h 5514073"/>
                <a:gd name="connsiteX41" fmla="*/ 4671096 w 6152415"/>
                <a:gd name="connsiteY41" fmla="*/ 2429005 h 5514073"/>
                <a:gd name="connsiteX42" fmla="*/ 4793323 w 6152415"/>
                <a:gd name="connsiteY42" fmla="*/ 2557219 h 5514073"/>
                <a:gd name="connsiteX43" fmla="*/ 5005052 w 6152415"/>
                <a:gd name="connsiteY43" fmla="*/ 2889352 h 5514073"/>
                <a:gd name="connsiteX44" fmla="*/ 5005523 w 6152415"/>
                <a:gd name="connsiteY44" fmla="*/ 2890226 h 5514073"/>
                <a:gd name="connsiteX45" fmla="*/ 5026219 w 6152415"/>
                <a:gd name="connsiteY45" fmla="*/ 2927742 h 5514073"/>
                <a:gd name="connsiteX46" fmla="*/ 5027630 w 6152415"/>
                <a:gd name="connsiteY46" fmla="*/ 2930364 h 5514073"/>
                <a:gd name="connsiteX47" fmla="*/ 5046444 w 6152415"/>
                <a:gd name="connsiteY47" fmla="*/ 2966199 h 5514073"/>
                <a:gd name="connsiteX48" fmla="*/ 5048863 w 6152415"/>
                <a:gd name="connsiteY48" fmla="*/ 2970906 h 5514073"/>
                <a:gd name="connsiteX49" fmla="*/ 5065729 w 6152415"/>
                <a:gd name="connsiteY49" fmla="*/ 3004926 h 5514073"/>
                <a:gd name="connsiteX50" fmla="*/ 5069089 w 6152415"/>
                <a:gd name="connsiteY50" fmla="*/ 3011649 h 5514073"/>
                <a:gd name="connsiteX51" fmla="*/ 5084073 w 6152415"/>
                <a:gd name="connsiteY51" fmla="*/ 3043988 h 5514073"/>
                <a:gd name="connsiteX52" fmla="*/ 5088171 w 6152415"/>
                <a:gd name="connsiteY52" fmla="*/ 3052863 h 5514073"/>
                <a:gd name="connsiteX53" fmla="*/ 5101610 w 6152415"/>
                <a:gd name="connsiteY53" fmla="*/ 3084059 h 5514073"/>
                <a:gd name="connsiteX54" fmla="*/ 5106113 w 6152415"/>
                <a:gd name="connsiteY54" fmla="*/ 3094548 h 5514073"/>
                <a:gd name="connsiteX55" fmla="*/ 5118476 w 6152415"/>
                <a:gd name="connsiteY55" fmla="*/ 3125811 h 5514073"/>
                <a:gd name="connsiteX56" fmla="*/ 5122709 w 6152415"/>
                <a:gd name="connsiteY56" fmla="*/ 3136569 h 5514073"/>
                <a:gd name="connsiteX57" fmla="*/ 5137828 w 6152415"/>
                <a:gd name="connsiteY57" fmla="*/ 3178724 h 5514073"/>
                <a:gd name="connsiteX58" fmla="*/ 5137828 w 6152415"/>
                <a:gd name="connsiteY58" fmla="*/ 3179060 h 5514073"/>
                <a:gd name="connsiteX59" fmla="*/ 5146765 w 6152415"/>
                <a:gd name="connsiteY59" fmla="*/ 3205953 h 5514073"/>
                <a:gd name="connsiteX60" fmla="*/ 5218327 w 6152415"/>
                <a:gd name="connsiteY60" fmla="*/ 3439858 h 5514073"/>
                <a:gd name="connsiteX61" fmla="*/ 5289486 w 6152415"/>
                <a:gd name="connsiteY61" fmla="*/ 3422377 h 5514073"/>
                <a:gd name="connsiteX62" fmla="*/ 5376167 w 6152415"/>
                <a:gd name="connsiteY62" fmla="*/ 3540237 h 5514073"/>
                <a:gd name="connsiteX63" fmla="*/ 5481460 w 6152415"/>
                <a:gd name="connsiteY63" fmla="*/ 3513344 h 5514073"/>
                <a:gd name="connsiteX64" fmla="*/ 6152415 w 6152415"/>
                <a:gd name="connsiteY64" fmla="*/ 4421153 h 5514073"/>
                <a:gd name="connsiteX65" fmla="*/ 4887090 w 6152415"/>
                <a:gd name="connsiteY65" fmla="*/ 4421153 h 5514073"/>
                <a:gd name="connsiteX66" fmla="*/ 4663369 w 6152415"/>
                <a:gd name="connsiteY66" fmla="*/ 4118511 h 5514073"/>
                <a:gd name="connsiteX67" fmla="*/ 4678421 w 6152415"/>
                <a:gd name="connsiteY67" fmla="*/ 4091618 h 5514073"/>
                <a:gd name="connsiteX68" fmla="*/ 4683662 w 6152415"/>
                <a:gd name="connsiteY68" fmla="*/ 4082676 h 5514073"/>
                <a:gd name="connsiteX69" fmla="*/ 4694144 w 6152415"/>
                <a:gd name="connsiteY69" fmla="*/ 4065195 h 5514073"/>
                <a:gd name="connsiteX70" fmla="*/ 4700864 w 6152415"/>
                <a:gd name="connsiteY70" fmla="*/ 4054706 h 5514073"/>
                <a:gd name="connsiteX71" fmla="*/ 4710674 w 6152415"/>
                <a:gd name="connsiteY71" fmla="*/ 4039310 h 5514073"/>
                <a:gd name="connsiteX72" fmla="*/ 4717931 w 6152415"/>
                <a:gd name="connsiteY72" fmla="*/ 4028687 h 5514073"/>
                <a:gd name="connsiteX73" fmla="*/ 4719812 w 6152415"/>
                <a:gd name="connsiteY73" fmla="*/ 4025863 h 5514073"/>
                <a:gd name="connsiteX74" fmla="*/ 4632729 w 6152415"/>
                <a:gd name="connsiteY74" fmla="*/ 3907600 h 5514073"/>
                <a:gd name="connsiteX75" fmla="*/ 4646638 w 6152415"/>
                <a:gd name="connsiteY75" fmla="*/ 3882925 h 5514073"/>
                <a:gd name="connsiteX76" fmla="*/ 4651140 w 6152415"/>
                <a:gd name="connsiteY76" fmla="*/ 3875395 h 5514073"/>
                <a:gd name="connsiteX77" fmla="*/ 4661286 w 6152415"/>
                <a:gd name="connsiteY77" fmla="*/ 3858587 h 5514073"/>
                <a:gd name="connsiteX78" fmla="*/ 4666662 w 6152415"/>
                <a:gd name="connsiteY78" fmla="*/ 3850250 h 5514073"/>
                <a:gd name="connsiteX79" fmla="*/ 4676741 w 6152415"/>
                <a:gd name="connsiteY79" fmla="*/ 3834652 h 5514073"/>
                <a:gd name="connsiteX80" fmla="*/ 4682318 w 6152415"/>
                <a:gd name="connsiteY80" fmla="*/ 3826450 h 5514073"/>
                <a:gd name="connsiteX81" fmla="*/ 4687492 w 6152415"/>
                <a:gd name="connsiteY81" fmla="*/ 3818718 h 5514073"/>
                <a:gd name="connsiteX82" fmla="*/ 4675397 w 6152415"/>
                <a:gd name="connsiteY82" fmla="*/ 3809843 h 5514073"/>
                <a:gd name="connsiteX83" fmla="*/ 4654836 w 6152415"/>
                <a:gd name="connsiteY83" fmla="*/ 3796396 h 5514073"/>
                <a:gd name="connsiteX84" fmla="*/ 4644286 w 6152415"/>
                <a:gd name="connsiteY84" fmla="*/ 3790076 h 5514073"/>
                <a:gd name="connsiteX85" fmla="*/ 4601013 w 6152415"/>
                <a:gd name="connsiteY85" fmla="*/ 3767083 h 5514073"/>
                <a:gd name="connsiteX86" fmla="*/ 4578772 w 6152415"/>
                <a:gd name="connsiteY86" fmla="*/ 3756796 h 5514073"/>
                <a:gd name="connsiteX87" fmla="*/ 4465348 w 6152415"/>
                <a:gd name="connsiteY87" fmla="*/ 3709732 h 5514073"/>
                <a:gd name="connsiteX88" fmla="*/ 4423822 w 6152415"/>
                <a:gd name="connsiteY88" fmla="*/ 3691512 h 5514073"/>
                <a:gd name="connsiteX89" fmla="*/ 4409980 w 6152415"/>
                <a:gd name="connsiteY89" fmla="*/ 3684789 h 5514073"/>
                <a:gd name="connsiteX90" fmla="*/ 4383102 w 6152415"/>
                <a:gd name="connsiteY90" fmla="*/ 3671880 h 5514073"/>
                <a:gd name="connsiteX91" fmla="*/ 4366572 w 6152415"/>
                <a:gd name="connsiteY91" fmla="*/ 3663610 h 5514073"/>
                <a:gd name="connsiteX92" fmla="*/ 4342785 w 6152415"/>
                <a:gd name="connsiteY92" fmla="*/ 3651374 h 5514073"/>
                <a:gd name="connsiteX93" fmla="*/ 4325248 w 6152415"/>
                <a:gd name="connsiteY93" fmla="*/ 3641961 h 5514073"/>
                <a:gd name="connsiteX94" fmla="*/ 4303141 w 6152415"/>
                <a:gd name="connsiteY94" fmla="*/ 3629792 h 5514073"/>
                <a:gd name="connsiteX95" fmla="*/ 4284998 w 6152415"/>
                <a:gd name="connsiteY95" fmla="*/ 3619438 h 5514073"/>
                <a:gd name="connsiteX96" fmla="*/ 4267326 w 6152415"/>
                <a:gd name="connsiteY96" fmla="*/ 3609017 h 5514073"/>
                <a:gd name="connsiteX97" fmla="*/ 4187499 w 6152415"/>
                <a:gd name="connsiteY97" fmla="*/ 3640549 h 5514073"/>
                <a:gd name="connsiteX98" fmla="*/ 2157022 w 6152415"/>
                <a:gd name="connsiteY98" fmla="*/ 3640549 h 5514073"/>
                <a:gd name="connsiteX99" fmla="*/ 1908941 w 6152415"/>
                <a:gd name="connsiteY99" fmla="*/ 3825508 h 5514073"/>
                <a:gd name="connsiteX100" fmla="*/ 1677053 w 6152415"/>
                <a:gd name="connsiteY100" fmla="*/ 3940208 h 5514073"/>
                <a:gd name="connsiteX101" fmla="*/ 1686393 w 6152415"/>
                <a:gd name="connsiteY101" fmla="*/ 3962530 h 5514073"/>
                <a:gd name="connsiteX102" fmla="*/ 1586475 w 6152415"/>
                <a:gd name="connsiteY102" fmla="*/ 4069162 h 5514073"/>
                <a:gd name="connsiteX103" fmla="*/ 1587954 w 6152415"/>
                <a:gd name="connsiteY103" fmla="*/ 4072187 h 5514073"/>
                <a:gd name="connsiteX104" fmla="*/ 1593867 w 6152415"/>
                <a:gd name="connsiteY104" fmla="*/ 4084020 h 5514073"/>
                <a:gd name="connsiteX105" fmla="*/ 1601863 w 6152415"/>
                <a:gd name="connsiteY105" fmla="*/ 4100425 h 5514073"/>
                <a:gd name="connsiteX106" fmla="*/ 1607104 w 6152415"/>
                <a:gd name="connsiteY106" fmla="*/ 4111653 h 5514073"/>
                <a:gd name="connsiteX107" fmla="*/ 1615503 w 6152415"/>
                <a:gd name="connsiteY107" fmla="*/ 4130210 h 5514073"/>
                <a:gd name="connsiteX108" fmla="*/ 1619669 w 6152415"/>
                <a:gd name="connsiteY108" fmla="*/ 4139689 h 5514073"/>
                <a:gd name="connsiteX109" fmla="*/ 1631495 w 6152415"/>
                <a:gd name="connsiteY109" fmla="*/ 4168062 h 5514073"/>
                <a:gd name="connsiteX110" fmla="*/ 1394416 w 6152415"/>
                <a:gd name="connsiteY110" fmla="*/ 4421153 h 5514073"/>
                <a:gd name="connsiteX111" fmla="*/ 0 w 6152415"/>
                <a:gd name="connsiteY111" fmla="*/ 4421153 h 5514073"/>
                <a:gd name="connsiteX112" fmla="*/ 889536 w 6152415"/>
                <a:gd name="connsiteY112" fmla="*/ 3471928 h 5514073"/>
                <a:gd name="connsiteX113" fmla="*/ 991067 w 6152415"/>
                <a:gd name="connsiteY113" fmla="*/ 3510587 h 5514073"/>
                <a:gd name="connsiteX114" fmla="*/ 1090985 w 6152415"/>
                <a:gd name="connsiteY114" fmla="*/ 3403888 h 5514073"/>
                <a:gd name="connsiteX115" fmla="*/ 1149040 w 6152415"/>
                <a:gd name="connsiteY115" fmla="*/ 3425201 h 5514073"/>
                <a:gd name="connsiteX116" fmla="*/ 1159187 w 6152415"/>
                <a:gd name="connsiteY116" fmla="*/ 3399854 h 5514073"/>
                <a:gd name="connsiteX117" fmla="*/ 1250638 w 6152415"/>
                <a:gd name="connsiteY117" fmla="*/ 3143964 h 5514073"/>
                <a:gd name="connsiteX118" fmla="*/ 1272208 w 6152415"/>
                <a:gd name="connsiteY118" fmla="*/ 3104834 h 5514073"/>
                <a:gd name="connsiteX119" fmla="*/ 1567863 w 6152415"/>
                <a:gd name="connsiteY119" fmla="*/ 2766920 h 5514073"/>
                <a:gd name="connsiteX120" fmla="*/ 1889454 w 6152415"/>
                <a:gd name="connsiteY120" fmla="*/ 2513114 h 5514073"/>
                <a:gd name="connsiteX121" fmla="*/ 1889454 w 6152415"/>
                <a:gd name="connsiteY121" fmla="*/ 119003 h 5514073"/>
                <a:gd name="connsiteX122" fmla="*/ 2008388 w 6152415"/>
                <a:gd name="connsiteY122" fmla="*/ 0 h 5514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6152415" h="5514073">
                  <a:moveTo>
                    <a:pt x="5695002" y="5514072"/>
                  </a:moveTo>
                  <a:lnTo>
                    <a:pt x="5695004" y="5514072"/>
                  </a:lnTo>
                  <a:lnTo>
                    <a:pt x="5695003" y="5514073"/>
                  </a:lnTo>
                  <a:close/>
                  <a:moveTo>
                    <a:pt x="2008388" y="0"/>
                  </a:moveTo>
                  <a:lnTo>
                    <a:pt x="4187499" y="0"/>
                  </a:lnTo>
                  <a:cubicBezTo>
                    <a:pt x="4187544" y="0"/>
                    <a:pt x="4187589" y="0"/>
                    <a:pt x="4187634" y="0"/>
                  </a:cubicBezTo>
                  <a:cubicBezTo>
                    <a:pt x="4253282" y="37"/>
                    <a:pt x="4306471" y="53317"/>
                    <a:pt x="4306433" y="119003"/>
                  </a:cubicBezTo>
                  <a:lnTo>
                    <a:pt x="4306433" y="553734"/>
                  </a:lnTo>
                  <a:lnTo>
                    <a:pt x="4309994" y="553734"/>
                  </a:lnTo>
                  <a:cubicBezTo>
                    <a:pt x="4319580" y="553771"/>
                    <a:pt x="4327331" y="561556"/>
                    <a:pt x="4327331" y="571147"/>
                  </a:cubicBezTo>
                  <a:lnTo>
                    <a:pt x="4327331" y="647793"/>
                  </a:lnTo>
                  <a:cubicBezTo>
                    <a:pt x="4327331" y="657373"/>
                    <a:pt x="4319569" y="665139"/>
                    <a:pt x="4309994" y="665139"/>
                  </a:cubicBezTo>
                  <a:lnTo>
                    <a:pt x="4306433" y="665139"/>
                  </a:lnTo>
                  <a:lnTo>
                    <a:pt x="4306433" y="713413"/>
                  </a:lnTo>
                  <a:lnTo>
                    <a:pt x="4309994" y="713413"/>
                  </a:lnTo>
                  <a:cubicBezTo>
                    <a:pt x="4319554" y="713449"/>
                    <a:pt x="4327294" y="721194"/>
                    <a:pt x="4327331" y="730759"/>
                  </a:cubicBezTo>
                  <a:lnTo>
                    <a:pt x="4327331" y="806867"/>
                  </a:lnTo>
                  <a:cubicBezTo>
                    <a:pt x="4327331" y="816458"/>
                    <a:pt x="4319580" y="824243"/>
                    <a:pt x="4309994" y="824280"/>
                  </a:cubicBezTo>
                  <a:lnTo>
                    <a:pt x="4306433" y="824280"/>
                  </a:lnTo>
                  <a:lnTo>
                    <a:pt x="4306433" y="2384093"/>
                  </a:lnTo>
                  <a:lnTo>
                    <a:pt x="4310599" y="2382345"/>
                  </a:lnTo>
                  <a:lnTo>
                    <a:pt x="4314698" y="2380799"/>
                  </a:lnTo>
                  <a:lnTo>
                    <a:pt x="4319805" y="2378916"/>
                  </a:lnTo>
                  <a:lnTo>
                    <a:pt x="4323836" y="2377706"/>
                  </a:lnTo>
                  <a:cubicBezTo>
                    <a:pt x="4325584" y="2377168"/>
                    <a:pt x="4327398" y="2376563"/>
                    <a:pt x="4329212" y="2376093"/>
                  </a:cubicBezTo>
                  <a:lnTo>
                    <a:pt x="4331900" y="2375487"/>
                  </a:lnTo>
                  <a:cubicBezTo>
                    <a:pt x="4397931" y="2359228"/>
                    <a:pt x="4466206" y="2392144"/>
                    <a:pt x="4494645" y="2453949"/>
                  </a:cubicBezTo>
                  <a:cubicBezTo>
                    <a:pt x="4496634" y="2450618"/>
                    <a:pt x="4498881" y="2447449"/>
                    <a:pt x="4501364" y="2444469"/>
                  </a:cubicBezTo>
                  <a:cubicBezTo>
                    <a:pt x="4502238" y="2443528"/>
                    <a:pt x="4503178" y="2442721"/>
                    <a:pt x="4504052" y="2441847"/>
                  </a:cubicBezTo>
                  <a:cubicBezTo>
                    <a:pt x="4505861" y="2439869"/>
                    <a:pt x="4507791" y="2438005"/>
                    <a:pt x="4509830" y="2436266"/>
                  </a:cubicBezTo>
                  <a:cubicBezTo>
                    <a:pt x="4510906" y="2435325"/>
                    <a:pt x="4511107" y="2435191"/>
                    <a:pt x="4513190" y="2433644"/>
                  </a:cubicBezTo>
                  <a:cubicBezTo>
                    <a:pt x="4515273" y="2432098"/>
                    <a:pt x="4517289" y="2430552"/>
                    <a:pt x="4519506" y="2429207"/>
                  </a:cubicBezTo>
                  <a:lnTo>
                    <a:pt x="4523336" y="2426988"/>
                  </a:lnTo>
                  <a:cubicBezTo>
                    <a:pt x="4525621" y="2425711"/>
                    <a:pt x="4527973" y="2424433"/>
                    <a:pt x="4530459" y="2423290"/>
                  </a:cubicBezTo>
                  <a:lnTo>
                    <a:pt x="4534289" y="2421610"/>
                  </a:lnTo>
                  <a:cubicBezTo>
                    <a:pt x="4536977" y="2420467"/>
                    <a:pt x="4539664" y="2419458"/>
                    <a:pt x="4542487" y="2418517"/>
                  </a:cubicBezTo>
                  <a:lnTo>
                    <a:pt x="4546115" y="2417307"/>
                  </a:lnTo>
                  <a:cubicBezTo>
                    <a:pt x="4549139" y="2416365"/>
                    <a:pt x="4552297" y="2415558"/>
                    <a:pt x="4555523" y="2414819"/>
                  </a:cubicBezTo>
                  <a:lnTo>
                    <a:pt x="4558546" y="2414147"/>
                  </a:lnTo>
                  <a:cubicBezTo>
                    <a:pt x="4562175" y="2413407"/>
                    <a:pt x="4565803" y="2412802"/>
                    <a:pt x="4569566" y="2412264"/>
                  </a:cubicBezTo>
                  <a:lnTo>
                    <a:pt x="4571514" y="2412264"/>
                  </a:lnTo>
                  <a:cubicBezTo>
                    <a:pt x="4605626" y="2408197"/>
                    <a:pt x="4640186" y="2414007"/>
                    <a:pt x="4671096" y="2429005"/>
                  </a:cubicBezTo>
                  <a:cubicBezTo>
                    <a:pt x="4724180" y="2456369"/>
                    <a:pt x="4759726" y="2507803"/>
                    <a:pt x="4793323" y="2557219"/>
                  </a:cubicBezTo>
                  <a:cubicBezTo>
                    <a:pt x="4866767" y="2665734"/>
                    <a:pt x="4940680" y="2775055"/>
                    <a:pt x="5005052" y="2889352"/>
                  </a:cubicBezTo>
                  <a:cubicBezTo>
                    <a:pt x="5005523" y="2889621"/>
                    <a:pt x="5005523" y="2890226"/>
                    <a:pt x="5005523" y="2890226"/>
                  </a:cubicBezTo>
                  <a:cubicBezTo>
                    <a:pt x="5012780" y="2902664"/>
                    <a:pt x="5019499" y="2915169"/>
                    <a:pt x="5026219" y="2927742"/>
                  </a:cubicBezTo>
                  <a:lnTo>
                    <a:pt x="5027630" y="2930364"/>
                  </a:lnTo>
                  <a:cubicBezTo>
                    <a:pt x="5034035" y="2942287"/>
                    <a:pt x="5040307" y="2954232"/>
                    <a:pt x="5046444" y="2966199"/>
                  </a:cubicBezTo>
                  <a:lnTo>
                    <a:pt x="5048863" y="2970906"/>
                  </a:lnTo>
                  <a:cubicBezTo>
                    <a:pt x="5054642" y="2982201"/>
                    <a:pt x="5060219" y="2993563"/>
                    <a:pt x="5065729" y="3004926"/>
                  </a:cubicBezTo>
                  <a:cubicBezTo>
                    <a:pt x="5066871" y="3007077"/>
                    <a:pt x="5068013" y="3009363"/>
                    <a:pt x="5069089" y="3011649"/>
                  </a:cubicBezTo>
                  <a:cubicBezTo>
                    <a:pt x="5074262" y="3022339"/>
                    <a:pt x="5079168" y="3033164"/>
                    <a:pt x="5084073" y="3043988"/>
                  </a:cubicBezTo>
                  <a:cubicBezTo>
                    <a:pt x="5085417" y="3046946"/>
                    <a:pt x="5086895" y="3049905"/>
                    <a:pt x="5088171" y="3052863"/>
                  </a:cubicBezTo>
                  <a:cubicBezTo>
                    <a:pt x="5092808" y="3063217"/>
                    <a:pt x="5097243" y="3073638"/>
                    <a:pt x="5101610" y="3084059"/>
                  </a:cubicBezTo>
                  <a:lnTo>
                    <a:pt x="5106113" y="3094548"/>
                  </a:lnTo>
                  <a:cubicBezTo>
                    <a:pt x="5110323" y="3104902"/>
                    <a:pt x="5114445" y="3115323"/>
                    <a:pt x="5118476" y="3125811"/>
                  </a:cubicBezTo>
                  <a:cubicBezTo>
                    <a:pt x="5119887" y="3129442"/>
                    <a:pt x="5121365" y="3133005"/>
                    <a:pt x="5122709" y="3136569"/>
                  </a:cubicBezTo>
                  <a:cubicBezTo>
                    <a:pt x="5127951" y="3150553"/>
                    <a:pt x="5132990" y="3164605"/>
                    <a:pt x="5137828" y="3178724"/>
                  </a:cubicBezTo>
                  <a:lnTo>
                    <a:pt x="5137828" y="3179060"/>
                  </a:lnTo>
                  <a:cubicBezTo>
                    <a:pt x="5140852" y="3187800"/>
                    <a:pt x="5143876" y="3196877"/>
                    <a:pt x="5146765" y="3205953"/>
                  </a:cubicBezTo>
                  <a:cubicBezTo>
                    <a:pt x="5171291" y="3283473"/>
                    <a:pt x="5191449" y="3363481"/>
                    <a:pt x="5218327" y="3439858"/>
                  </a:cubicBezTo>
                  <a:cubicBezTo>
                    <a:pt x="5241755" y="3433135"/>
                    <a:pt x="5265475" y="3427308"/>
                    <a:pt x="5289486" y="3422377"/>
                  </a:cubicBezTo>
                  <a:lnTo>
                    <a:pt x="5376167" y="3540237"/>
                  </a:lnTo>
                  <a:cubicBezTo>
                    <a:pt x="5410704" y="3529614"/>
                    <a:pt x="5445847" y="3520605"/>
                    <a:pt x="5481460" y="3513344"/>
                  </a:cubicBezTo>
                  <a:lnTo>
                    <a:pt x="6152415" y="4421153"/>
                  </a:lnTo>
                  <a:lnTo>
                    <a:pt x="4887090" y="4421153"/>
                  </a:lnTo>
                  <a:lnTo>
                    <a:pt x="4663369" y="4118511"/>
                  </a:lnTo>
                  <a:cubicBezTo>
                    <a:pt x="4668297" y="4109546"/>
                    <a:pt x="4673314" y="4100582"/>
                    <a:pt x="4678421" y="4091618"/>
                  </a:cubicBezTo>
                  <a:lnTo>
                    <a:pt x="4683662" y="4082676"/>
                  </a:lnTo>
                  <a:lnTo>
                    <a:pt x="4694144" y="4065195"/>
                  </a:lnTo>
                  <a:lnTo>
                    <a:pt x="4700864" y="4054706"/>
                  </a:lnTo>
                  <a:cubicBezTo>
                    <a:pt x="4703955" y="4049530"/>
                    <a:pt x="4707382" y="4044420"/>
                    <a:pt x="4710674" y="4039310"/>
                  </a:cubicBezTo>
                  <a:lnTo>
                    <a:pt x="4717931" y="4028687"/>
                  </a:lnTo>
                  <a:cubicBezTo>
                    <a:pt x="4718603" y="4027746"/>
                    <a:pt x="4719141" y="4026805"/>
                    <a:pt x="4719812" y="4025863"/>
                  </a:cubicBezTo>
                  <a:lnTo>
                    <a:pt x="4632729" y="3907600"/>
                  </a:lnTo>
                  <a:cubicBezTo>
                    <a:pt x="4637231" y="3899330"/>
                    <a:pt x="4641867" y="3891061"/>
                    <a:pt x="4646638" y="3882925"/>
                  </a:cubicBezTo>
                  <a:cubicBezTo>
                    <a:pt x="4648116" y="3880371"/>
                    <a:pt x="4649662" y="3877950"/>
                    <a:pt x="4651140" y="3875395"/>
                  </a:cubicBezTo>
                  <a:cubicBezTo>
                    <a:pt x="4654567" y="3869815"/>
                    <a:pt x="4657859" y="3864167"/>
                    <a:pt x="4661286" y="3858587"/>
                  </a:cubicBezTo>
                  <a:lnTo>
                    <a:pt x="4666662" y="3850250"/>
                  </a:lnTo>
                  <a:cubicBezTo>
                    <a:pt x="4670022" y="3845006"/>
                    <a:pt x="4673314" y="3839762"/>
                    <a:pt x="4676741" y="3834652"/>
                  </a:cubicBezTo>
                  <a:cubicBezTo>
                    <a:pt x="4678623" y="3831896"/>
                    <a:pt x="4680437" y="3829139"/>
                    <a:pt x="4682318" y="3826450"/>
                  </a:cubicBezTo>
                  <a:lnTo>
                    <a:pt x="4687492" y="3818718"/>
                  </a:lnTo>
                  <a:cubicBezTo>
                    <a:pt x="4683550" y="3815670"/>
                    <a:pt x="4679518" y="3812712"/>
                    <a:pt x="4675397" y="3809843"/>
                  </a:cubicBezTo>
                  <a:cubicBezTo>
                    <a:pt x="4668678" y="3805271"/>
                    <a:pt x="4661555" y="3800767"/>
                    <a:pt x="4654836" y="3796396"/>
                  </a:cubicBezTo>
                  <a:lnTo>
                    <a:pt x="4644286" y="3790076"/>
                  </a:lnTo>
                  <a:cubicBezTo>
                    <a:pt x="4630175" y="3781807"/>
                    <a:pt x="4615661" y="3774209"/>
                    <a:pt x="4601013" y="3767083"/>
                  </a:cubicBezTo>
                  <a:cubicBezTo>
                    <a:pt x="4593622" y="3763519"/>
                    <a:pt x="4586230" y="3760090"/>
                    <a:pt x="4578772" y="3756796"/>
                  </a:cubicBezTo>
                  <a:cubicBezTo>
                    <a:pt x="4541479" y="3740257"/>
                    <a:pt x="4503044" y="3725667"/>
                    <a:pt x="4465348" y="3709732"/>
                  </a:cubicBezTo>
                  <a:cubicBezTo>
                    <a:pt x="4451439" y="3703883"/>
                    <a:pt x="4437260" y="3697765"/>
                    <a:pt x="4423822" y="3691512"/>
                  </a:cubicBezTo>
                  <a:lnTo>
                    <a:pt x="4409980" y="3684789"/>
                  </a:lnTo>
                  <a:cubicBezTo>
                    <a:pt x="4401110" y="3680553"/>
                    <a:pt x="4392106" y="3676250"/>
                    <a:pt x="4383102" y="3671880"/>
                  </a:cubicBezTo>
                  <a:lnTo>
                    <a:pt x="4366572" y="3663610"/>
                  </a:lnTo>
                  <a:lnTo>
                    <a:pt x="4342785" y="3651374"/>
                  </a:lnTo>
                  <a:lnTo>
                    <a:pt x="4325248" y="3641961"/>
                  </a:lnTo>
                  <a:cubicBezTo>
                    <a:pt x="4317856" y="3637995"/>
                    <a:pt x="4310465" y="3633893"/>
                    <a:pt x="4303141" y="3629792"/>
                  </a:cubicBezTo>
                  <a:lnTo>
                    <a:pt x="4284998" y="3619438"/>
                  </a:lnTo>
                  <a:lnTo>
                    <a:pt x="4267326" y="3609017"/>
                  </a:lnTo>
                  <a:cubicBezTo>
                    <a:pt x="4245606" y="3629164"/>
                    <a:pt x="4217117" y="3640417"/>
                    <a:pt x="4187499" y="3640549"/>
                  </a:cubicBezTo>
                  <a:lnTo>
                    <a:pt x="2157022" y="3640549"/>
                  </a:lnTo>
                  <a:cubicBezTo>
                    <a:pt x="2084762" y="3715099"/>
                    <a:pt x="2001001" y="3777548"/>
                    <a:pt x="1908941" y="3825508"/>
                  </a:cubicBezTo>
                  <a:cubicBezTo>
                    <a:pt x="1833011" y="3864772"/>
                    <a:pt x="1749489" y="3896036"/>
                    <a:pt x="1677053" y="3940208"/>
                  </a:cubicBezTo>
                  <a:cubicBezTo>
                    <a:pt x="1680211" y="3947604"/>
                    <a:pt x="1683369" y="3955000"/>
                    <a:pt x="1686393" y="3962530"/>
                  </a:cubicBezTo>
                  <a:lnTo>
                    <a:pt x="1586475" y="4069162"/>
                  </a:lnTo>
                  <a:lnTo>
                    <a:pt x="1587954" y="4072187"/>
                  </a:lnTo>
                  <a:cubicBezTo>
                    <a:pt x="1589969" y="4076087"/>
                    <a:pt x="1591918" y="4080054"/>
                    <a:pt x="1593867" y="4084020"/>
                  </a:cubicBezTo>
                  <a:cubicBezTo>
                    <a:pt x="1596554" y="4089466"/>
                    <a:pt x="1599242" y="4094980"/>
                    <a:pt x="1601863" y="4100425"/>
                  </a:cubicBezTo>
                  <a:lnTo>
                    <a:pt x="1607104" y="4111653"/>
                  </a:lnTo>
                  <a:cubicBezTo>
                    <a:pt x="1609926" y="4117839"/>
                    <a:pt x="1612748" y="4124024"/>
                    <a:pt x="1615503" y="4130210"/>
                  </a:cubicBezTo>
                  <a:cubicBezTo>
                    <a:pt x="1616847" y="4133369"/>
                    <a:pt x="1618325" y="4136530"/>
                    <a:pt x="1619669" y="4139689"/>
                  </a:cubicBezTo>
                  <a:cubicBezTo>
                    <a:pt x="1623701" y="4149102"/>
                    <a:pt x="1627665" y="4158515"/>
                    <a:pt x="1631495" y="4168062"/>
                  </a:cubicBezTo>
                  <a:lnTo>
                    <a:pt x="1394416" y="4421153"/>
                  </a:lnTo>
                  <a:lnTo>
                    <a:pt x="0" y="4421153"/>
                  </a:lnTo>
                  <a:lnTo>
                    <a:pt x="889536" y="3471928"/>
                  </a:lnTo>
                  <a:cubicBezTo>
                    <a:pt x="924119" y="3483358"/>
                    <a:pt x="957962" y="3496244"/>
                    <a:pt x="991067" y="3510587"/>
                  </a:cubicBezTo>
                  <a:lnTo>
                    <a:pt x="1090985" y="3403888"/>
                  </a:lnTo>
                  <a:cubicBezTo>
                    <a:pt x="1110673" y="3410410"/>
                    <a:pt x="1129957" y="3417537"/>
                    <a:pt x="1149040" y="3425201"/>
                  </a:cubicBezTo>
                  <a:cubicBezTo>
                    <a:pt x="1152467" y="3416797"/>
                    <a:pt x="1155961" y="3408326"/>
                    <a:pt x="1159187" y="3399854"/>
                  </a:cubicBezTo>
                  <a:cubicBezTo>
                    <a:pt x="1191104" y="3315006"/>
                    <a:pt x="1210322" y="3225115"/>
                    <a:pt x="1250638" y="3143964"/>
                  </a:cubicBezTo>
                  <a:cubicBezTo>
                    <a:pt x="1257290" y="3130585"/>
                    <a:pt x="1264547" y="3117541"/>
                    <a:pt x="1272208" y="3104834"/>
                  </a:cubicBezTo>
                  <a:cubicBezTo>
                    <a:pt x="1277650" y="3054409"/>
                    <a:pt x="1512360" y="2826354"/>
                    <a:pt x="1567863" y="2766920"/>
                  </a:cubicBezTo>
                  <a:cubicBezTo>
                    <a:pt x="1682361" y="2644286"/>
                    <a:pt x="1781137" y="2566901"/>
                    <a:pt x="1889454" y="2513114"/>
                  </a:cubicBezTo>
                  <a:lnTo>
                    <a:pt x="1889454" y="119003"/>
                  </a:lnTo>
                  <a:cubicBezTo>
                    <a:pt x="1889454" y="53279"/>
                    <a:pt x="1942703" y="0"/>
                    <a:pt x="2008388" y="0"/>
                  </a:cubicBezTo>
                  <a:close/>
                </a:path>
              </a:pathLst>
            </a:custGeom>
            <a:solidFill>
              <a:srgbClr val="4A4A4A">
                <a:alpha val="5000"/>
              </a:srgbClr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100F4C05-520B-7443-BE43-A2987C19C9A9}"/>
                </a:ext>
              </a:extLst>
            </p:cNvPr>
            <p:cNvSpPr/>
            <p:nvPr/>
          </p:nvSpPr>
          <p:spPr>
            <a:xfrm>
              <a:off x="4221430" y="4660755"/>
              <a:ext cx="1222351" cy="868601"/>
            </a:xfrm>
            <a:custGeom>
              <a:avLst/>
              <a:gdLst>
                <a:gd name="connsiteX0" fmla="*/ 295773 w 1222351"/>
                <a:gd name="connsiteY0" fmla="*/ 386963 h 868601"/>
                <a:gd name="connsiteX1" fmla="*/ 1075226 w 1222351"/>
                <a:gd name="connsiteY1" fmla="*/ 5280 h 868601"/>
                <a:gd name="connsiteX2" fmla="*/ 1189457 w 1222351"/>
                <a:gd name="connsiteY2" fmla="*/ 18726 h 868601"/>
                <a:gd name="connsiteX3" fmla="*/ 1215864 w 1222351"/>
                <a:gd name="connsiteY3" fmla="*/ 149764 h 868601"/>
                <a:gd name="connsiteX4" fmla="*/ 855568 w 1222351"/>
                <a:gd name="connsiteY4" fmla="*/ 547583 h 868601"/>
                <a:gd name="connsiteX5" fmla="*/ 581080 w 1222351"/>
                <a:gd name="connsiteY5" fmla="*/ 731601 h 868601"/>
                <a:gd name="connsiteX6" fmla="*/ 296041 w 1222351"/>
                <a:gd name="connsiteY6" fmla="*/ 867009 h 868601"/>
                <a:gd name="connsiteX7" fmla="*/ 386 w 1222351"/>
                <a:gd name="connsiteY7" fmla="*/ 724811 h 868601"/>
                <a:gd name="connsiteX8" fmla="*/ 295773 w 1222351"/>
                <a:gd name="connsiteY8" fmla="*/ 386963 h 86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2351" h="868601">
                  <a:moveTo>
                    <a:pt x="295773" y="386963"/>
                  </a:moveTo>
                  <a:cubicBezTo>
                    <a:pt x="543720" y="121324"/>
                    <a:pt x="717685" y="68344"/>
                    <a:pt x="1075226" y="5280"/>
                  </a:cubicBezTo>
                  <a:cubicBezTo>
                    <a:pt x="1114132" y="-1444"/>
                    <a:pt x="1158211" y="-5881"/>
                    <a:pt x="1189457" y="18726"/>
                  </a:cubicBezTo>
                  <a:cubicBezTo>
                    <a:pt x="1226548" y="47838"/>
                    <a:pt x="1227287" y="103978"/>
                    <a:pt x="1215864" y="149764"/>
                  </a:cubicBezTo>
                  <a:cubicBezTo>
                    <a:pt x="1171516" y="327663"/>
                    <a:pt x="1007562" y="445591"/>
                    <a:pt x="855568" y="547583"/>
                  </a:cubicBezTo>
                  <a:lnTo>
                    <a:pt x="581080" y="731601"/>
                  </a:lnTo>
                  <a:cubicBezTo>
                    <a:pt x="492988" y="790699"/>
                    <a:pt x="400999" y="851344"/>
                    <a:pt x="296041" y="867009"/>
                  </a:cubicBezTo>
                  <a:cubicBezTo>
                    <a:pt x="214266" y="879246"/>
                    <a:pt x="-10566" y="819946"/>
                    <a:pt x="386" y="724811"/>
                  </a:cubicBezTo>
                  <a:cubicBezTo>
                    <a:pt x="5560" y="674453"/>
                    <a:pt x="240270" y="446397"/>
                    <a:pt x="295773" y="386963"/>
                  </a:cubicBezTo>
                  <a:close/>
                </a:path>
              </a:pathLst>
            </a:custGeom>
            <a:solidFill>
              <a:srgbClr val="F5A976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BD6FB6AF-E768-074D-AF8B-B734AE7866CC}"/>
                </a:ext>
              </a:extLst>
            </p:cNvPr>
            <p:cNvSpPr/>
            <p:nvPr/>
          </p:nvSpPr>
          <p:spPr>
            <a:xfrm>
              <a:off x="4021409" y="4923874"/>
              <a:ext cx="1360374" cy="1520258"/>
            </a:xfrm>
            <a:custGeom>
              <a:avLst/>
              <a:gdLst>
                <a:gd name="connsiteX0" fmla="*/ 246906 w 1360374"/>
                <a:gd name="connsiteY0" fmla="*/ 782999 h 1520258"/>
                <a:gd name="connsiteX1" fmla="*/ 74485 w 1360374"/>
                <a:gd name="connsiteY1" fmla="*/ 943889 h 1520258"/>
                <a:gd name="connsiteX2" fmla="*/ 975 w 1360374"/>
                <a:gd name="connsiteY2" fmla="*/ 1163002 h 1520258"/>
                <a:gd name="connsiteX3" fmla="*/ 230779 w 1360374"/>
                <a:gd name="connsiteY3" fmla="*/ 1466964 h 1520258"/>
                <a:gd name="connsiteX4" fmla="*/ 369267 w 1360374"/>
                <a:gd name="connsiteY4" fmla="*/ 1517859 h 1520258"/>
                <a:gd name="connsiteX5" fmla="*/ 487529 w 1360374"/>
                <a:gd name="connsiteY5" fmla="*/ 1399125 h 1520258"/>
                <a:gd name="connsiteX6" fmla="*/ 836939 w 1360374"/>
                <a:gd name="connsiteY6" fmla="*/ 1182365 h 1520258"/>
                <a:gd name="connsiteX7" fmla="*/ 1305216 w 1360374"/>
                <a:gd name="connsiteY7" fmla="*/ 0 h 1520258"/>
                <a:gd name="connsiteX8" fmla="*/ 703222 w 1360374"/>
                <a:gd name="connsiteY8" fmla="*/ 297642 h 1520258"/>
                <a:gd name="connsiteX9" fmla="*/ 246906 w 1360374"/>
                <a:gd name="connsiteY9" fmla="*/ 782999 h 152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0374" h="1520258">
                  <a:moveTo>
                    <a:pt x="246906" y="782999"/>
                  </a:moveTo>
                  <a:cubicBezTo>
                    <a:pt x="185020" y="831811"/>
                    <a:pt x="122462" y="881294"/>
                    <a:pt x="74485" y="943889"/>
                  </a:cubicBezTo>
                  <a:cubicBezTo>
                    <a:pt x="26509" y="1006483"/>
                    <a:pt x="-6148" y="1084473"/>
                    <a:pt x="975" y="1163002"/>
                  </a:cubicBezTo>
                  <a:cubicBezTo>
                    <a:pt x="12868" y="1293502"/>
                    <a:pt x="125755" y="1388570"/>
                    <a:pt x="230779" y="1466964"/>
                  </a:cubicBezTo>
                  <a:cubicBezTo>
                    <a:pt x="271499" y="1497421"/>
                    <a:pt x="319677" y="1529356"/>
                    <a:pt x="369267" y="1517859"/>
                  </a:cubicBezTo>
                  <a:cubicBezTo>
                    <a:pt x="424971" y="1505219"/>
                    <a:pt x="453125" y="1444709"/>
                    <a:pt x="487529" y="1399125"/>
                  </a:cubicBezTo>
                  <a:cubicBezTo>
                    <a:pt x="570715" y="1288392"/>
                    <a:pt x="713839" y="1246035"/>
                    <a:pt x="836939" y="1182365"/>
                  </a:cubicBezTo>
                  <a:cubicBezTo>
                    <a:pt x="1265909" y="960268"/>
                    <a:pt x="1465696" y="455820"/>
                    <a:pt x="1305216" y="0"/>
                  </a:cubicBezTo>
                  <a:cubicBezTo>
                    <a:pt x="1077495" y="11564"/>
                    <a:pt x="866437" y="138232"/>
                    <a:pt x="703222" y="297642"/>
                  </a:cubicBezTo>
                  <a:cubicBezTo>
                    <a:pt x="540007" y="457052"/>
                    <a:pt x="425979" y="641742"/>
                    <a:pt x="246906" y="782999"/>
                  </a:cubicBezTo>
                  <a:close/>
                </a:path>
              </a:pathLst>
            </a:custGeom>
            <a:solidFill>
              <a:srgbClr val="FFB07B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B7187AC2-EF29-BD42-951B-6B65524176DE}"/>
                </a:ext>
              </a:extLst>
            </p:cNvPr>
            <p:cNvSpPr/>
            <p:nvPr/>
          </p:nvSpPr>
          <p:spPr>
            <a:xfrm>
              <a:off x="4339592" y="5103155"/>
              <a:ext cx="594630" cy="1027131"/>
            </a:xfrm>
            <a:custGeom>
              <a:avLst/>
              <a:gdLst>
                <a:gd name="connsiteX0" fmla="*/ 508476 w 594630"/>
                <a:gd name="connsiteY0" fmla="*/ 277100 h 1027131"/>
                <a:gd name="connsiteX1" fmla="*/ 512373 w 594630"/>
                <a:gd name="connsiteY1" fmla="*/ 579649 h 1027131"/>
                <a:gd name="connsiteX2" fmla="*/ 555982 w 594630"/>
                <a:gd name="connsiteY2" fmla="*/ 739261 h 1027131"/>
                <a:gd name="connsiteX3" fmla="*/ 592267 w 594630"/>
                <a:gd name="connsiteY3" fmla="*/ 815975 h 1027131"/>
                <a:gd name="connsiteX4" fmla="*/ 550607 w 594630"/>
                <a:gd name="connsiteY4" fmla="*/ 847709 h 1027131"/>
                <a:gd name="connsiteX5" fmla="*/ 125199 w 594630"/>
                <a:gd name="connsiteY5" fmla="*/ 1015792 h 1027131"/>
                <a:gd name="connsiteX6" fmla="*/ 61835 w 594630"/>
                <a:gd name="connsiteY6" fmla="*/ 1023658 h 1027131"/>
                <a:gd name="connsiteX7" fmla="*/ 23871 w 594630"/>
                <a:gd name="connsiteY7" fmla="*/ 974376 h 1027131"/>
                <a:gd name="connsiteX8" fmla="*/ 10432 w 594630"/>
                <a:gd name="connsiteY8" fmla="*/ 728168 h 1027131"/>
                <a:gd name="connsiteX9" fmla="*/ 96575 w 594630"/>
                <a:gd name="connsiteY9" fmla="*/ 494734 h 1027131"/>
                <a:gd name="connsiteX10" fmla="*/ 308237 w 594630"/>
                <a:gd name="connsiteY10" fmla="*/ 182435 h 1027131"/>
                <a:gd name="connsiteX11" fmla="*/ 449345 w 594630"/>
                <a:gd name="connsiteY11" fmla="*/ 56574 h 1027131"/>
                <a:gd name="connsiteX12" fmla="*/ 565389 w 594630"/>
                <a:gd name="connsiteY12" fmla="*/ 38623 h 1027131"/>
                <a:gd name="connsiteX13" fmla="*/ 508476 w 594630"/>
                <a:gd name="connsiteY13" fmla="*/ 277100 h 1027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4630" h="1027131">
                  <a:moveTo>
                    <a:pt x="508476" y="277100"/>
                  </a:moveTo>
                  <a:cubicBezTo>
                    <a:pt x="499875" y="377949"/>
                    <a:pt x="506057" y="478799"/>
                    <a:pt x="512373" y="579649"/>
                  </a:cubicBezTo>
                  <a:cubicBezTo>
                    <a:pt x="515934" y="635588"/>
                    <a:pt x="520974" y="695492"/>
                    <a:pt x="555982" y="739261"/>
                  </a:cubicBezTo>
                  <a:cubicBezTo>
                    <a:pt x="574662" y="762524"/>
                    <a:pt x="603018" y="788140"/>
                    <a:pt x="592267" y="815975"/>
                  </a:cubicBezTo>
                  <a:cubicBezTo>
                    <a:pt x="585548" y="832783"/>
                    <a:pt x="567338" y="841120"/>
                    <a:pt x="550607" y="847709"/>
                  </a:cubicBezTo>
                  <a:lnTo>
                    <a:pt x="125199" y="1015792"/>
                  </a:lnTo>
                  <a:cubicBezTo>
                    <a:pt x="105041" y="1023860"/>
                    <a:pt x="82061" y="1031928"/>
                    <a:pt x="61835" y="1023658"/>
                  </a:cubicBezTo>
                  <a:cubicBezTo>
                    <a:pt x="41610" y="1015388"/>
                    <a:pt x="31262" y="994412"/>
                    <a:pt x="23871" y="974376"/>
                  </a:cubicBezTo>
                  <a:cubicBezTo>
                    <a:pt x="-4620" y="896184"/>
                    <a:pt x="-5628" y="809789"/>
                    <a:pt x="10432" y="728168"/>
                  </a:cubicBezTo>
                  <a:cubicBezTo>
                    <a:pt x="26491" y="646547"/>
                    <a:pt x="59215" y="569094"/>
                    <a:pt x="96575" y="494734"/>
                  </a:cubicBezTo>
                  <a:cubicBezTo>
                    <a:pt x="153152" y="382185"/>
                    <a:pt x="222430" y="275015"/>
                    <a:pt x="308237" y="182435"/>
                  </a:cubicBezTo>
                  <a:cubicBezTo>
                    <a:pt x="350933" y="135851"/>
                    <a:pt x="398208" y="93684"/>
                    <a:pt x="449345" y="56574"/>
                  </a:cubicBezTo>
                  <a:cubicBezTo>
                    <a:pt x="475483" y="37816"/>
                    <a:pt x="600599" y="-49318"/>
                    <a:pt x="565389" y="38623"/>
                  </a:cubicBezTo>
                  <a:cubicBezTo>
                    <a:pt x="534615" y="114823"/>
                    <a:pt x="515430" y="195208"/>
                    <a:pt x="508476" y="277100"/>
                  </a:cubicBezTo>
                  <a:close/>
                </a:path>
              </a:pathLst>
            </a:custGeom>
            <a:solidFill>
              <a:srgbClr val="EBA271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FB31E394-D351-2340-BCD0-81A1E346F7DD}"/>
                </a:ext>
              </a:extLst>
            </p:cNvPr>
            <p:cNvSpPr/>
            <p:nvPr/>
          </p:nvSpPr>
          <p:spPr>
            <a:xfrm>
              <a:off x="7251943" y="2834599"/>
              <a:ext cx="41727" cy="111405"/>
            </a:xfrm>
            <a:custGeom>
              <a:avLst/>
              <a:gdLst>
                <a:gd name="connsiteX0" fmla="*/ 24391 w 41727"/>
                <a:gd name="connsiteY0" fmla="*/ 0 h 111405"/>
                <a:gd name="connsiteX1" fmla="*/ 41728 w 41727"/>
                <a:gd name="connsiteY1" fmla="*/ 17346 h 111405"/>
                <a:gd name="connsiteX2" fmla="*/ 41728 w 41727"/>
                <a:gd name="connsiteY2" fmla="*/ 94059 h 111405"/>
                <a:gd name="connsiteX3" fmla="*/ 24391 w 41727"/>
                <a:gd name="connsiteY3" fmla="*/ 111406 h 111405"/>
                <a:gd name="connsiteX4" fmla="*/ 17336 w 41727"/>
                <a:gd name="connsiteY4" fmla="*/ 111406 h 111405"/>
                <a:gd name="connsiteX5" fmla="*/ 0 w 41727"/>
                <a:gd name="connsiteY5" fmla="*/ 94059 h 111405"/>
                <a:gd name="connsiteX6" fmla="*/ 0 w 41727"/>
                <a:gd name="connsiteY6" fmla="*/ 17346 h 111405"/>
                <a:gd name="connsiteX7" fmla="*/ 17336 w 41727"/>
                <a:gd name="connsiteY7" fmla="*/ 0 h 11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727" h="111405">
                  <a:moveTo>
                    <a:pt x="24391" y="0"/>
                  </a:moveTo>
                  <a:cubicBezTo>
                    <a:pt x="33966" y="0"/>
                    <a:pt x="41728" y="7766"/>
                    <a:pt x="41728" y="17346"/>
                  </a:cubicBezTo>
                  <a:lnTo>
                    <a:pt x="41728" y="94059"/>
                  </a:lnTo>
                  <a:cubicBezTo>
                    <a:pt x="41728" y="103640"/>
                    <a:pt x="33966" y="111406"/>
                    <a:pt x="24391" y="111406"/>
                  </a:cubicBezTo>
                  <a:lnTo>
                    <a:pt x="17336" y="111406"/>
                  </a:lnTo>
                  <a:cubicBezTo>
                    <a:pt x="7762" y="111406"/>
                    <a:pt x="0" y="103640"/>
                    <a:pt x="0" y="94059"/>
                  </a:cubicBezTo>
                  <a:lnTo>
                    <a:pt x="0" y="17346"/>
                  </a:lnTo>
                  <a:cubicBezTo>
                    <a:pt x="0" y="7766"/>
                    <a:pt x="7761" y="0"/>
                    <a:pt x="17336" y="0"/>
                  </a:cubicBezTo>
                  <a:close/>
                </a:path>
              </a:pathLst>
            </a:custGeom>
            <a:solidFill>
              <a:srgbClr val="919191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B884E643-EF9F-E547-818E-B99A57A02156}"/>
                </a:ext>
              </a:extLst>
            </p:cNvPr>
            <p:cNvSpPr/>
            <p:nvPr/>
          </p:nvSpPr>
          <p:spPr>
            <a:xfrm>
              <a:off x="7251943" y="2994211"/>
              <a:ext cx="41727" cy="111405"/>
            </a:xfrm>
            <a:custGeom>
              <a:avLst/>
              <a:gdLst>
                <a:gd name="connsiteX0" fmla="*/ 24391 w 41727"/>
                <a:gd name="connsiteY0" fmla="*/ 0 h 111405"/>
                <a:gd name="connsiteX1" fmla="*/ 41728 w 41727"/>
                <a:gd name="connsiteY1" fmla="*/ 17346 h 111405"/>
                <a:gd name="connsiteX2" fmla="*/ 41728 w 41727"/>
                <a:gd name="connsiteY2" fmla="*/ 94059 h 111405"/>
                <a:gd name="connsiteX3" fmla="*/ 24391 w 41727"/>
                <a:gd name="connsiteY3" fmla="*/ 111406 h 111405"/>
                <a:gd name="connsiteX4" fmla="*/ 17336 w 41727"/>
                <a:gd name="connsiteY4" fmla="*/ 111406 h 111405"/>
                <a:gd name="connsiteX5" fmla="*/ 0 w 41727"/>
                <a:gd name="connsiteY5" fmla="*/ 94059 h 111405"/>
                <a:gd name="connsiteX6" fmla="*/ 0 w 41727"/>
                <a:gd name="connsiteY6" fmla="*/ 17346 h 111405"/>
                <a:gd name="connsiteX7" fmla="*/ 17336 w 41727"/>
                <a:gd name="connsiteY7" fmla="*/ 0 h 11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727" h="111405">
                  <a:moveTo>
                    <a:pt x="24391" y="0"/>
                  </a:moveTo>
                  <a:cubicBezTo>
                    <a:pt x="33966" y="0"/>
                    <a:pt x="41728" y="7766"/>
                    <a:pt x="41728" y="17346"/>
                  </a:cubicBezTo>
                  <a:lnTo>
                    <a:pt x="41728" y="94059"/>
                  </a:lnTo>
                  <a:cubicBezTo>
                    <a:pt x="41728" y="103639"/>
                    <a:pt x="33966" y="111406"/>
                    <a:pt x="24391" y="111406"/>
                  </a:cubicBezTo>
                  <a:lnTo>
                    <a:pt x="17336" y="111406"/>
                  </a:lnTo>
                  <a:cubicBezTo>
                    <a:pt x="7762" y="111406"/>
                    <a:pt x="0" y="103639"/>
                    <a:pt x="0" y="94059"/>
                  </a:cubicBezTo>
                  <a:lnTo>
                    <a:pt x="0" y="17346"/>
                  </a:lnTo>
                  <a:cubicBezTo>
                    <a:pt x="0" y="7766"/>
                    <a:pt x="7761" y="0"/>
                    <a:pt x="17336" y="0"/>
                  </a:cubicBezTo>
                  <a:close/>
                </a:path>
              </a:pathLst>
            </a:custGeom>
            <a:solidFill>
              <a:srgbClr val="919191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E71B2B6D-CA5D-684C-A401-D1B34EF237A8}"/>
                </a:ext>
              </a:extLst>
            </p:cNvPr>
            <p:cNvSpPr/>
            <p:nvPr/>
          </p:nvSpPr>
          <p:spPr>
            <a:xfrm>
              <a:off x="4855997" y="2365916"/>
              <a:ext cx="2416777" cy="3555364"/>
            </a:xfrm>
            <a:custGeom>
              <a:avLst/>
              <a:gdLst>
                <a:gd name="connsiteX0" fmla="*/ 2297843 w 2416777"/>
                <a:gd name="connsiteY0" fmla="*/ 0 h 3555364"/>
                <a:gd name="connsiteX1" fmla="*/ 2416777 w 2416777"/>
                <a:gd name="connsiteY1" fmla="*/ 119003 h 3555364"/>
                <a:gd name="connsiteX2" fmla="*/ 2416777 w 2416777"/>
                <a:gd name="connsiteY2" fmla="*/ 3436362 h 3555364"/>
                <a:gd name="connsiteX3" fmla="*/ 2297843 w 2416777"/>
                <a:gd name="connsiteY3" fmla="*/ 3555365 h 3555364"/>
                <a:gd name="connsiteX4" fmla="*/ 118934 w 2416777"/>
                <a:gd name="connsiteY4" fmla="*/ 3555365 h 3555364"/>
                <a:gd name="connsiteX5" fmla="*/ 0 w 2416777"/>
                <a:gd name="connsiteY5" fmla="*/ 3436362 h 3555364"/>
                <a:gd name="connsiteX6" fmla="*/ 0 w 2416777"/>
                <a:gd name="connsiteY6" fmla="*/ 119003 h 3555364"/>
                <a:gd name="connsiteX7" fmla="*/ 118934 w 2416777"/>
                <a:gd name="connsiteY7" fmla="*/ 0 h 3555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777" h="3555364">
                  <a:moveTo>
                    <a:pt x="2297843" y="0"/>
                  </a:moveTo>
                  <a:cubicBezTo>
                    <a:pt x="2363529" y="0"/>
                    <a:pt x="2416777" y="53279"/>
                    <a:pt x="2416777" y="119003"/>
                  </a:cubicBezTo>
                  <a:lnTo>
                    <a:pt x="2416777" y="3436362"/>
                  </a:lnTo>
                  <a:cubicBezTo>
                    <a:pt x="2416777" y="3502086"/>
                    <a:pt x="2363529" y="3555365"/>
                    <a:pt x="2297843" y="3555365"/>
                  </a:cubicBezTo>
                  <a:lnTo>
                    <a:pt x="118934" y="3555365"/>
                  </a:lnTo>
                  <a:cubicBezTo>
                    <a:pt x="53248" y="3555365"/>
                    <a:pt x="0" y="3502086"/>
                    <a:pt x="0" y="3436362"/>
                  </a:cubicBezTo>
                  <a:lnTo>
                    <a:pt x="0" y="119003"/>
                  </a:lnTo>
                  <a:cubicBezTo>
                    <a:pt x="0" y="53280"/>
                    <a:pt x="53248" y="0"/>
                    <a:pt x="118934" y="0"/>
                  </a:cubicBezTo>
                  <a:close/>
                </a:path>
              </a:pathLst>
            </a:custGeom>
            <a:solidFill>
              <a:srgbClr val="545454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A4901328-CB72-234C-9404-7D5342F106B3}"/>
                </a:ext>
              </a:extLst>
            </p:cNvPr>
            <p:cNvSpPr/>
            <p:nvPr/>
          </p:nvSpPr>
          <p:spPr>
            <a:xfrm>
              <a:off x="4855997" y="2280799"/>
              <a:ext cx="2416777" cy="3555364"/>
            </a:xfrm>
            <a:custGeom>
              <a:avLst/>
              <a:gdLst>
                <a:gd name="connsiteX0" fmla="*/ 2297843 w 2416777"/>
                <a:gd name="connsiteY0" fmla="*/ 0 h 3555364"/>
                <a:gd name="connsiteX1" fmla="*/ 2416777 w 2416777"/>
                <a:gd name="connsiteY1" fmla="*/ 119003 h 3555364"/>
                <a:gd name="connsiteX2" fmla="*/ 2416777 w 2416777"/>
                <a:gd name="connsiteY2" fmla="*/ 3436362 h 3555364"/>
                <a:gd name="connsiteX3" fmla="*/ 2297843 w 2416777"/>
                <a:gd name="connsiteY3" fmla="*/ 3555365 h 3555364"/>
                <a:gd name="connsiteX4" fmla="*/ 118934 w 2416777"/>
                <a:gd name="connsiteY4" fmla="*/ 3555365 h 3555364"/>
                <a:gd name="connsiteX5" fmla="*/ 0 w 2416777"/>
                <a:gd name="connsiteY5" fmla="*/ 3436362 h 3555364"/>
                <a:gd name="connsiteX6" fmla="*/ 0 w 2416777"/>
                <a:gd name="connsiteY6" fmla="*/ 119003 h 3555364"/>
                <a:gd name="connsiteX7" fmla="*/ 118934 w 2416777"/>
                <a:gd name="connsiteY7" fmla="*/ 0 h 3555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777" h="3555364">
                  <a:moveTo>
                    <a:pt x="2297843" y="0"/>
                  </a:moveTo>
                  <a:cubicBezTo>
                    <a:pt x="2363529" y="0"/>
                    <a:pt x="2416777" y="53279"/>
                    <a:pt x="2416777" y="119003"/>
                  </a:cubicBezTo>
                  <a:lnTo>
                    <a:pt x="2416777" y="3436362"/>
                  </a:lnTo>
                  <a:cubicBezTo>
                    <a:pt x="2416777" y="3502085"/>
                    <a:pt x="2363529" y="3555365"/>
                    <a:pt x="2297843" y="3555365"/>
                  </a:cubicBezTo>
                  <a:lnTo>
                    <a:pt x="118934" y="3555365"/>
                  </a:lnTo>
                  <a:cubicBezTo>
                    <a:pt x="53248" y="3555365"/>
                    <a:pt x="0" y="3502085"/>
                    <a:pt x="0" y="3436362"/>
                  </a:cubicBezTo>
                  <a:lnTo>
                    <a:pt x="0" y="119003"/>
                  </a:lnTo>
                  <a:cubicBezTo>
                    <a:pt x="0" y="53279"/>
                    <a:pt x="53248" y="0"/>
                    <a:pt x="118934" y="0"/>
                  </a:cubicBezTo>
                  <a:close/>
                </a:path>
              </a:pathLst>
            </a:custGeom>
            <a:solidFill>
              <a:srgbClr val="666666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EA8C3099-6F5D-D441-9609-7BA2D059D391}"/>
                </a:ext>
              </a:extLst>
            </p:cNvPr>
            <p:cNvSpPr/>
            <p:nvPr/>
          </p:nvSpPr>
          <p:spPr>
            <a:xfrm>
              <a:off x="4999120" y="2591618"/>
              <a:ext cx="2130529" cy="2933725"/>
            </a:xfrm>
            <a:custGeom>
              <a:avLst/>
              <a:gdLst>
                <a:gd name="connsiteX0" fmla="*/ 0 w 2130529"/>
                <a:gd name="connsiteY0" fmla="*/ 0 h 2933725"/>
                <a:gd name="connsiteX1" fmla="*/ 2130530 w 2130529"/>
                <a:gd name="connsiteY1" fmla="*/ 0 h 2933725"/>
                <a:gd name="connsiteX2" fmla="*/ 2130530 w 2130529"/>
                <a:gd name="connsiteY2" fmla="*/ 2933725 h 2933725"/>
                <a:gd name="connsiteX3" fmla="*/ 0 w 2130529"/>
                <a:gd name="connsiteY3" fmla="*/ 2933725 h 293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529" h="2933725">
                  <a:moveTo>
                    <a:pt x="0" y="0"/>
                  </a:moveTo>
                  <a:lnTo>
                    <a:pt x="2130530" y="0"/>
                  </a:lnTo>
                  <a:lnTo>
                    <a:pt x="2130530" y="2933725"/>
                  </a:lnTo>
                  <a:lnTo>
                    <a:pt x="0" y="2933725"/>
                  </a:lnTo>
                  <a:close/>
                </a:path>
              </a:pathLst>
            </a:custGeom>
            <a:solidFill>
              <a:srgbClr val="FFFFFF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dirty="0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DA210AF7-F096-D14D-B735-B785A6C1390E}"/>
                </a:ext>
              </a:extLst>
            </p:cNvPr>
            <p:cNvSpPr/>
            <p:nvPr/>
          </p:nvSpPr>
          <p:spPr>
            <a:xfrm>
              <a:off x="5586936" y="2591618"/>
              <a:ext cx="1542713" cy="2933725"/>
            </a:xfrm>
            <a:custGeom>
              <a:avLst/>
              <a:gdLst>
                <a:gd name="connsiteX0" fmla="*/ 0 w 1542713"/>
                <a:gd name="connsiteY0" fmla="*/ 0 h 2933725"/>
                <a:gd name="connsiteX1" fmla="*/ 1542714 w 1542713"/>
                <a:gd name="connsiteY1" fmla="*/ 0 h 2933725"/>
                <a:gd name="connsiteX2" fmla="*/ 1542714 w 1542713"/>
                <a:gd name="connsiteY2" fmla="*/ 2933725 h 2933725"/>
                <a:gd name="connsiteX3" fmla="*/ 0 w 1542713"/>
                <a:gd name="connsiteY3" fmla="*/ 2933725 h 293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13" h="2933725">
                  <a:moveTo>
                    <a:pt x="0" y="0"/>
                  </a:moveTo>
                  <a:lnTo>
                    <a:pt x="1542714" y="0"/>
                  </a:lnTo>
                  <a:lnTo>
                    <a:pt x="1542714" y="2933725"/>
                  </a:lnTo>
                  <a:lnTo>
                    <a:pt x="0" y="293372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59A1D386-6C2D-2C4C-BF4E-47133CCFD40A}"/>
                </a:ext>
              </a:extLst>
            </p:cNvPr>
            <p:cNvSpPr/>
            <p:nvPr/>
          </p:nvSpPr>
          <p:spPr>
            <a:xfrm>
              <a:off x="4999120" y="2591618"/>
              <a:ext cx="2130529" cy="298717"/>
            </a:xfrm>
            <a:custGeom>
              <a:avLst/>
              <a:gdLst>
                <a:gd name="connsiteX0" fmla="*/ 0 w 2130529"/>
                <a:gd name="connsiteY0" fmla="*/ 0 h 298717"/>
                <a:gd name="connsiteX1" fmla="*/ 2130530 w 2130529"/>
                <a:gd name="connsiteY1" fmla="*/ 0 h 298717"/>
                <a:gd name="connsiteX2" fmla="*/ 2130530 w 2130529"/>
                <a:gd name="connsiteY2" fmla="*/ 298718 h 298717"/>
                <a:gd name="connsiteX3" fmla="*/ 0 w 2130529"/>
                <a:gd name="connsiteY3" fmla="*/ 298718 h 29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529" h="298717">
                  <a:moveTo>
                    <a:pt x="0" y="0"/>
                  </a:moveTo>
                  <a:lnTo>
                    <a:pt x="2130530" y="0"/>
                  </a:lnTo>
                  <a:lnTo>
                    <a:pt x="2130530" y="298718"/>
                  </a:lnTo>
                  <a:lnTo>
                    <a:pt x="0" y="298718"/>
                  </a:lnTo>
                  <a:close/>
                </a:path>
              </a:pathLst>
            </a:custGeom>
            <a:solidFill>
              <a:schemeClr val="accent1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rgbClr val="FFFFFF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CHECK LIST</a:t>
              </a: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18C51068-ABC7-084F-9822-E93767BF63D9}"/>
                </a:ext>
              </a:extLst>
            </p:cNvPr>
            <p:cNvSpPr/>
            <p:nvPr/>
          </p:nvSpPr>
          <p:spPr>
            <a:xfrm>
              <a:off x="5927611" y="5848064"/>
              <a:ext cx="273548" cy="57013"/>
            </a:xfrm>
            <a:custGeom>
              <a:avLst/>
              <a:gdLst>
                <a:gd name="connsiteX0" fmla="*/ 245057 w 273548"/>
                <a:gd name="connsiteY0" fmla="*/ 57014 h 57013"/>
                <a:gd name="connsiteX1" fmla="*/ 28490 w 273548"/>
                <a:gd name="connsiteY1" fmla="*/ 57014 h 57013"/>
                <a:gd name="connsiteX2" fmla="*/ 0 w 273548"/>
                <a:gd name="connsiteY2" fmla="*/ 28507 h 57013"/>
                <a:gd name="connsiteX3" fmla="*/ 0 w 273548"/>
                <a:gd name="connsiteY3" fmla="*/ 28507 h 57013"/>
                <a:gd name="connsiteX4" fmla="*/ 28490 w 273548"/>
                <a:gd name="connsiteY4" fmla="*/ 0 h 57013"/>
                <a:gd name="connsiteX5" fmla="*/ 245057 w 273548"/>
                <a:gd name="connsiteY5" fmla="*/ 0 h 57013"/>
                <a:gd name="connsiteX6" fmla="*/ 273548 w 273548"/>
                <a:gd name="connsiteY6" fmla="*/ 28507 h 57013"/>
                <a:gd name="connsiteX7" fmla="*/ 273548 w 273548"/>
                <a:gd name="connsiteY7" fmla="*/ 28507 h 57013"/>
                <a:gd name="connsiteX8" fmla="*/ 245058 w 273548"/>
                <a:gd name="connsiteY8" fmla="*/ 57014 h 57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3548" h="57013">
                  <a:moveTo>
                    <a:pt x="245057" y="57014"/>
                  </a:moveTo>
                  <a:lnTo>
                    <a:pt x="28490" y="57014"/>
                  </a:lnTo>
                  <a:cubicBezTo>
                    <a:pt x="12756" y="57014"/>
                    <a:pt x="0" y="44251"/>
                    <a:pt x="0" y="28507"/>
                  </a:cubicBezTo>
                  <a:lnTo>
                    <a:pt x="0" y="28507"/>
                  </a:lnTo>
                  <a:cubicBezTo>
                    <a:pt x="0" y="12763"/>
                    <a:pt x="12756" y="0"/>
                    <a:pt x="28490" y="0"/>
                  </a:cubicBezTo>
                  <a:lnTo>
                    <a:pt x="245057" y="0"/>
                  </a:lnTo>
                  <a:cubicBezTo>
                    <a:pt x="260792" y="0"/>
                    <a:pt x="273548" y="12763"/>
                    <a:pt x="273548" y="28507"/>
                  </a:cubicBezTo>
                  <a:lnTo>
                    <a:pt x="273548" y="28507"/>
                  </a:lnTo>
                  <a:cubicBezTo>
                    <a:pt x="273548" y="44251"/>
                    <a:pt x="260793" y="57014"/>
                    <a:pt x="245058" y="57014"/>
                  </a:cubicBezTo>
                  <a:close/>
                </a:path>
              </a:pathLst>
            </a:custGeom>
            <a:solidFill>
              <a:srgbClr val="3B3B3B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4F46BB92-D6B6-B74B-8704-E330618DE7F2}"/>
                </a:ext>
              </a:extLst>
            </p:cNvPr>
            <p:cNvSpPr/>
            <p:nvPr/>
          </p:nvSpPr>
          <p:spPr>
            <a:xfrm>
              <a:off x="5973169" y="5591905"/>
              <a:ext cx="182365" cy="182471"/>
            </a:xfrm>
            <a:custGeom>
              <a:avLst/>
              <a:gdLst>
                <a:gd name="connsiteX0" fmla="*/ 182365 w 182365"/>
                <a:gd name="connsiteY0" fmla="*/ 91236 h 182471"/>
                <a:gd name="connsiteX1" fmla="*/ 91183 w 182365"/>
                <a:gd name="connsiteY1" fmla="*/ 182471 h 182471"/>
                <a:gd name="connsiteX2" fmla="*/ 0 w 182365"/>
                <a:gd name="connsiteY2" fmla="*/ 91236 h 182471"/>
                <a:gd name="connsiteX3" fmla="*/ 91183 w 182365"/>
                <a:gd name="connsiteY3" fmla="*/ 0 h 182471"/>
                <a:gd name="connsiteX4" fmla="*/ 182365 w 182365"/>
                <a:gd name="connsiteY4" fmla="*/ 91236 h 18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365" h="182471">
                  <a:moveTo>
                    <a:pt x="182365" y="91236"/>
                  </a:moveTo>
                  <a:cubicBezTo>
                    <a:pt x="182365" y="141624"/>
                    <a:pt x="141541" y="182471"/>
                    <a:pt x="91183" y="182471"/>
                  </a:cubicBezTo>
                  <a:cubicBezTo>
                    <a:pt x="40824" y="182471"/>
                    <a:pt x="0" y="141624"/>
                    <a:pt x="0" y="91236"/>
                  </a:cubicBezTo>
                  <a:cubicBezTo>
                    <a:pt x="0" y="40847"/>
                    <a:pt x="40824" y="0"/>
                    <a:pt x="91183" y="0"/>
                  </a:cubicBezTo>
                  <a:cubicBezTo>
                    <a:pt x="141541" y="0"/>
                    <a:pt x="182365" y="40847"/>
                    <a:pt x="182365" y="91236"/>
                  </a:cubicBezTo>
                  <a:close/>
                </a:path>
              </a:pathLst>
            </a:custGeom>
            <a:solidFill>
              <a:srgbClr val="919191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45DFA517-6BD1-9643-B888-59F55B5B6CB0}"/>
                </a:ext>
              </a:extLst>
            </p:cNvPr>
            <p:cNvSpPr/>
            <p:nvPr/>
          </p:nvSpPr>
          <p:spPr>
            <a:xfrm>
              <a:off x="5153936" y="3144545"/>
              <a:ext cx="294311" cy="294481"/>
            </a:xfrm>
            <a:custGeom>
              <a:avLst/>
              <a:gdLst>
                <a:gd name="connsiteX0" fmla="*/ 294311 w 294311"/>
                <a:gd name="connsiteY0" fmla="*/ 147241 h 294481"/>
                <a:gd name="connsiteX1" fmla="*/ 147156 w 294311"/>
                <a:gd name="connsiteY1" fmla="*/ 294482 h 294481"/>
                <a:gd name="connsiteX2" fmla="*/ 0 w 294311"/>
                <a:gd name="connsiteY2" fmla="*/ 147241 h 294481"/>
                <a:gd name="connsiteX3" fmla="*/ 147156 w 294311"/>
                <a:gd name="connsiteY3" fmla="*/ 0 h 294481"/>
                <a:gd name="connsiteX4" fmla="*/ 294311 w 294311"/>
                <a:gd name="connsiteY4" fmla="*/ 147241 h 29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11" h="294481">
                  <a:moveTo>
                    <a:pt x="294311" y="147241"/>
                  </a:moveTo>
                  <a:cubicBezTo>
                    <a:pt x="294311" y="228560"/>
                    <a:pt x="228427" y="294482"/>
                    <a:pt x="147156" y="294482"/>
                  </a:cubicBezTo>
                  <a:cubicBezTo>
                    <a:pt x="65884" y="294482"/>
                    <a:pt x="0" y="228560"/>
                    <a:pt x="0" y="147241"/>
                  </a:cubicBezTo>
                  <a:cubicBezTo>
                    <a:pt x="0" y="65922"/>
                    <a:pt x="65884" y="0"/>
                    <a:pt x="147156" y="0"/>
                  </a:cubicBezTo>
                  <a:cubicBezTo>
                    <a:pt x="228427" y="0"/>
                    <a:pt x="294311" y="65922"/>
                    <a:pt x="294311" y="14724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B246AC8B-6276-E244-B654-E2859F7F4463}"/>
                </a:ext>
              </a:extLst>
            </p:cNvPr>
            <p:cNvSpPr/>
            <p:nvPr/>
          </p:nvSpPr>
          <p:spPr>
            <a:xfrm>
              <a:off x="5153971" y="3119728"/>
              <a:ext cx="294311" cy="294481"/>
            </a:xfrm>
            <a:custGeom>
              <a:avLst/>
              <a:gdLst>
                <a:gd name="connsiteX0" fmla="*/ 294311 w 294311"/>
                <a:gd name="connsiteY0" fmla="*/ 147241 h 294481"/>
                <a:gd name="connsiteX1" fmla="*/ 147156 w 294311"/>
                <a:gd name="connsiteY1" fmla="*/ 294482 h 294481"/>
                <a:gd name="connsiteX2" fmla="*/ 0 w 294311"/>
                <a:gd name="connsiteY2" fmla="*/ 147241 h 294481"/>
                <a:gd name="connsiteX3" fmla="*/ 147156 w 294311"/>
                <a:gd name="connsiteY3" fmla="*/ 0 h 294481"/>
                <a:gd name="connsiteX4" fmla="*/ 294311 w 294311"/>
                <a:gd name="connsiteY4" fmla="*/ 147241 h 29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11" h="294481">
                  <a:moveTo>
                    <a:pt x="294311" y="147241"/>
                  </a:moveTo>
                  <a:cubicBezTo>
                    <a:pt x="294311" y="228560"/>
                    <a:pt x="228427" y="294482"/>
                    <a:pt x="147156" y="294482"/>
                  </a:cubicBezTo>
                  <a:cubicBezTo>
                    <a:pt x="65884" y="294482"/>
                    <a:pt x="0" y="228560"/>
                    <a:pt x="0" y="147241"/>
                  </a:cubicBezTo>
                  <a:cubicBezTo>
                    <a:pt x="0" y="65922"/>
                    <a:pt x="65884" y="0"/>
                    <a:pt x="147156" y="0"/>
                  </a:cubicBezTo>
                  <a:cubicBezTo>
                    <a:pt x="228427" y="0"/>
                    <a:pt x="294311" y="65922"/>
                    <a:pt x="294311" y="147241"/>
                  </a:cubicBezTo>
                  <a:close/>
                </a:path>
              </a:pathLst>
            </a:custGeom>
            <a:solidFill>
              <a:schemeClr val="accent2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28C8A379-12B3-E54F-BFC2-AF18D02CBD93}"/>
                </a:ext>
              </a:extLst>
            </p:cNvPr>
            <p:cNvSpPr/>
            <p:nvPr/>
          </p:nvSpPr>
          <p:spPr>
            <a:xfrm>
              <a:off x="5196537" y="3188515"/>
              <a:ext cx="209108" cy="156922"/>
            </a:xfrm>
            <a:custGeom>
              <a:avLst/>
              <a:gdLst>
                <a:gd name="connsiteX0" fmla="*/ 75795 w 209108"/>
                <a:gd name="connsiteY0" fmla="*/ 156923 h 156922"/>
                <a:gd name="connsiteX1" fmla="*/ 0 w 209108"/>
                <a:gd name="connsiteY1" fmla="*/ 81083 h 156922"/>
                <a:gd name="connsiteX2" fmla="*/ 23518 w 209108"/>
                <a:gd name="connsiteY2" fmla="*/ 57552 h 156922"/>
                <a:gd name="connsiteX3" fmla="*/ 75795 w 209108"/>
                <a:gd name="connsiteY3" fmla="*/ 109927 h 156922"/>
                <a:gd name="connsiteX4" fmla="*/ 185591 w 209108"/>
                <a:gd name="connsiteY4" fmla="*/ 0 h 156922"/>
                <a:gd name="connsiteX5" fmla="*/ 209109 w 209108"/>
                <a:gd name="connsiteY5" fmla="*/ 23532 h 156922"/>
                <a:gd name="connsiteX6" fmla="*/ 75795 w 209108"/>
                <a:gd name="connsiteY6" fmla="*/ 156923 h 15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108" h="156922">
                  <a:moveTo>
                    <a:pt x="75795" y="156923"/>
                  </a:moveTo>
                  <a:lnTo>
                    <a:pt x="0" y="81083"/>
                  </a:lnTo>
                  <a:lnTo>
                    <a:pt x="23518" y="57552"/>
                  </a:lnTo>
                  <a:lnTo>
                    <a:pt x="75795" y="109927"/>
                  </a:lnTo>
                  <a:lnTo>
                    <a:pt x="185591" y="0"/>
                  </a:lnTo>
                  <a:lnTo>
                    <a:pt x="209109" y="23532"/>
                  </a:lnTo>
                  <a:lnTo>
                    <a:pt x="75795" y="15692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F772B800-6614-3747-B449-16F1D352F82E}"/>
                </a:ext>
              </a:extLst>
            </p:cNvPr>
            <p:cNvSpPr/>
            <p:nvPr/>
          </p:nvSpPr>
          <p:spPr>
            <a:xfrm>
              <a:off x="5723676" y="3105617"/>
              <a:ext cx="1326482" cy="41617"/>
            </a:xfrm>
            <a:custGeom>
              <a:avLst/>
              <a:gdLst>
                <a:gd name="connsiteX0" fmla="*/ 1305719 w 1326482"/>
                <a:gd name="connsiteY0" fmla="*/ 41617 h 41617"/>
                <a:gd name="connsiteX1" fmla="*/ 20830 w 1326482"/>
                <a:gd name="connsiteY1" fmla="*/ 41617 h 41617"/>
                <a:gd name="connsiteX2" fmla="*/ 0 w 1326482"/>
                <a:gd name="connsiteY2" fmla="*/ 20910 h 41617"/>
                <a:gd name="connsiteX3" fmla="*/ 0 w 1326482"/>
                <a:gd name="connsiteY3" fmla="*/ 20842 h 41617"/>
                <a:gd name="connsiteX4" fmla="*/ 0 w 1326482"/>
                <a:gd name="connsiteY4" fmla="*/ 20842 h 41617"/>
                <a:gd name="connsiteX5" fmla="*/ 20830 w 1326482"/>
                <a:gd name="connsiteY5" fmla="*/ 0 h 41617"/>
                <a:gd name="connsiteX6" fmla="*/ 1305719 w 1326482"/>
                <a:gd name="connsiteY6" fmla="*/ 0 h 41617"/>
                <a:gd name="connsiteX7" fmla="*/ 1326483 w 1326482"/>
                <a:gd name="connsiteY7" fmla="*/ 20775 h 41617"/>
                <a:gd name="connsiteX8" fmla="*/ 1326483 w 1326482"/>
                <a:gd name="connsiteY8" fmla="*/ 20842 h 41617"/>
                <a:gd name="connsiteX9" fmla="*/ 1326483 w 1326482"/>
                <a:gd name="connsiteY9" fmla="*/ 20842 h 41617"/>
                <a:gd name="connsiteX10" fmla="*/ 1305719 w 1326482"/>
                <a:gd name="connsiteY10" fmla="*/ 41617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17">
                  <a:moveTo>
                    <a:pt x="1305719" y="41617"/>
                  </a:moveTo>
                  <a:lnTo>
                    <a:pt x="20830" y="41617"/>
                  </a:lnTo>
                  <a:cubicBezTo>
                    <a:pt x="9363" y="41655"/>
                    <a:pt x="37" y="32383"/>
                    <a:pt x="0" y="20910"/>
                  </a:cubicBezTo>
                  <a:cubicBezTo>
                    <a:pt x="0" y="20887"/>
                    <a:pt x="0" y="20865"/>
                    <a:pt x="0" y="20842"/>
                  </a:cubicBezTo>
                  <a:lnTo>
                    <a:pt x="0" y="20842"/>
                  </a:lnTo>
                  <a:cubicBezTo>
                    <a:pt x="0" y="9331"/>
                    <a:pt x="9326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cubicBezTo>
                    <a:pt x="1326483" y="20797"/>
                    <a:pt x="1326483" y="20820"/>
                    <a:pt x="1326483" y="20842"/>
                  </a:cubicBezTo>
                  <a:lnTo>
                    <a:pt x="1326483" y="20842"/>
                  </a:lnTo>
                  <a:cubicBezTo>
                    <a:pt x="1326483" y="32316"/>
                    <a:pt x="1317187" y="41617"/>
                    <a:pt x="1305719" y="41617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0BC79164-1D4A-9D43-849D-1650BFDA020C}"/>
                </a:ext>
              </a:extLst>
            </p:cNvPr>
            <p:cNvSpPr/>
            <p:nvPr/>
          </p:nvSpPr>
          <p:spPr>
            <a:xfrm>
              <a:off x="5723676" y="3211240"/>
              <a:ext cx="1326482" cy="41617"/>
            </a:xfrm>
            <a:custGeom>
              <a:avLst/>
              <a:gdLst>
                <a:gd name="connsiteX0" fmla="*/ 1305719 w 1326482"/>
                <a:gd name="connsiteY0" fmla="*/ 41618 h 41617"/>
                <a:gd name="connsiteX1" fmla="*/ 20830 w 1326482"/>
                <a:gd name="connsiteY1" fmla="*/ 41618 h 41617"/>
                <a:gd name="connsiteX2" fmla="*/ 0 w 1326482"/>
                <a:gd name="connsiteY2" fmla="*/ 20775 h 41617"/>
                <a:gd name="connsiteX3" fmla="*/ 0 w 1326482"/>
                <a:gd name="connsiteY3" fmla="*/ 20775 h 41617"/>
                <a:gd name="connsiteX4" fmla="*/ 20763 w 1326482"/>
                <a:gd name="connsiteY4" fmla="*/ 0 h 41617"/>
                <a:gd name="connsiteX5" fmla="*/ 20830 w 1326482"/>
                <a:gd name="connsiteY5" fmla="*/ 0 h 41617"/>
                <a:gd name="connsiteX6" fmla="*/ 1305719 w 1326482"/>
                <a:gd name="connsiteY6" fmla="*/ 0 h 41617"/>
                <a:gd name="connsiteX7" fmla="*/ 1326483 w 1326482"/>
                <a:gd name="connsiteY7" fmla="*/ 20775 h 41617"/>
                <a:gd name="connsiteX8" fmla="*/ 1326483 w 1326482"/>
                <a:gd name="connsiteY8" fmla="*/ 20775 h 41617"/>
                <a:gd name="connsiteX9" fmla="*/ 1305787 w 1326482"/>
                <a:gd name="connsiteY9" fmla="*/ 41617 h 41617"/>
                <a:gd name="connsiteX10" fmla="*/ 1305720 w 1326482"/>
                <a:gd name="connsiteY10" fmla="*/ 41618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17">
                  <a:moveTo>
                    <a:pt x="1305719" y="41618"/>
                  </a:moveTo>
                  <a:lnTo>
                    <a:pt x="20830" y="41618"/>
                  </a:lnTo>
                  <a:cubicBezTo>
                    <a:pt x="9326" y="41618"/>
                    <a:pt x="0" y="32286"/>
                    <a:pt x="0" y="20775"/>
                  </a:cubicBezTo>
                  <a:lnTo>
                    <a:pt x="0" y="20775"/>
                  </a:lnTo>
                  <a:cubicBezTo>
                    <a:pt x="0" y="9301"/>
                    <a:pt x="9296" y="0"/>
                    <a:pt x="20763" y="0"/>
                  </a:cubicBezTo>
                  <a:cubicBezTo>
                    <a:pt x="20785" y="0"/>
                    <a:pt x="20808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lnTo>
                    <a:pt x="1326483" y="20775"/>
                  </a:lnTo>
                  <a:cubicBezTo>
                    <a:pt x="1326520" y="32249"/>
                    <a:pt x="1317254" y="41580"/>
                    <a:pt x="1305787" y="41617"/>
                  </a:cubicBezTo>
                  <a:cubicBezTo>
                    <a:pt x="1305765" y="41618"/>
                    <a:pt x="1305742" y="41618"/>
                    <a:pt x="1305720" y="41618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E5E00424-F06F-6644-8D1D-E1A0877BB1EA}"/>
                </a:ext>
              </a:extLst>
            </p:cNvPr>
            <p:cNvSpPr/>
            <p:nvPr/>
          </p:nvSpPr>
          <p:spPr>
            <a:xfrm>
              <a:off x="5723676" y="3316864"/>
              <a:ext cx="1326482" cy="41617"/>
            </a:xfrm>
            <a:custGeom>
              <a:avLst/>
              <a:gdLst>
                <a:gd name="connsiteX0" fmla="*/ 1305719 w 1326482"/>
                <a:gd name="connsiteY0" fmla="*/ 41617 h 41617"/>
                <a:gd name="connsiteX1" fmla="*/ 20830 w 1326482"/>
                <a:gd name="connsiteY1" fmla="*/ 41617 h 41617"/>
                <a:gd name="connsiteX2" fmla="*/ 0 w 1326482"/>
                <a:gd name="connsiteY2" fmla="*/ 20775 h 41617"/>
                <a:gd name="connsiteX3" fmla="*/ 0 w 1326482"/>
                <a:gd name="connsiteY3" fmla="*/ 20775 h 41617"/>
                <a:gd name="connsiteX4" fmla="*/ 20763 w 1326482"/>
                <a:gd name="connsiteY4" fmla="*/ 0 h 41617"/>
                <a:gd name="connsiteX5" fmla="*/ 20830 w 1326482"/>
                <a:gd name="connsiteY5" fmla="*/ 0 h 41617"/>
                <a:gd name="connsiteX6" fmla="*/ 1305719 w 1326482"/>
                <a:gd name="connsiteY6" fmla="*/ 0 h 41617"/>
                <a:gd name="connsiteX7" fmla="*/ 1326483 w 1326482"/>
                <a:gd name="connsiteY7" fmla="*/ 20775 h 41617"/>
                <a:gd name="connsiteX8" fmla="*/ 1326483 w 1326482"/>
                <a:gd name="connsiteY8" fmla="*/ 20775 h 41617"/>
                <a:gd name="connsiteX9" fmla="*/ 1305787 w 1326482"/>
                <a:gd name="connsiteY9" fmla="*/ 41617 h 41617"/>
                <a:gd name="connsiteX10" fmla="*/ 1305720 w 1326482"/>
                <a:gd name="connsiteY10" fmla="*/ 41618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17">
                  <a:moveTo>
                    <a:pt x="1305719" y="41617"/>
                  </a:moveTo>
                  <a:lnTo>
                    <a:pt x="20830" y="41617"/>
                  </a:lnTo>
                  <a:cubicBezTo>
                    <a:pt x="9326" y="41617"/>
                    <a:pt x="0" y="32286"/>
                    <a:pt x="0" y="20775"/>
                  </a:cubicBezTo>
                  <a:lnTo>
                    <a:pt x="0" y="20775"/>
                  </a:lnTo>
                  <a:cubicBezTo>
                    <a:pt x="0" y="9301"/>
                    <a:pt x="9296" y="0"/>
                    <a:pt x="20763" y="0"/>
                  </a:cubicBezTo>
                  <a:cubicBezTo>
                    <a:pt x="20785" y="0"/>
                    <a:pt x="20808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lnTo>
                    <a:pt x="1326483" y="20775"/>
                  </a:lnTo>
                  <a:cubicBezTo>
                    <a:pt x="1326520" y="32249"/>
                    <a:pt x="1317254" y="41580"/>
                    <a:pt x="1305787" y="41617"/>
                  </a:cubicBezTo>
                  <a:cubicBezTo>
                    <a:pt x="1305765" y="41618"/>
                    <a:pt x="1305742" y="41618"/>
                    <a:pt x="1305720" y="41618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9AE7F1B8-5A1D-3345-951D-14F1DEAF5B38}"/>
                </a:ext>
              </a:extLst>
            </p:cNvPr>
            <p:cNvSpPr/>
            <p:nvPr/>
          </p:nvSpPr>
          <p:spPr>
            <a:xfrm>
              <a:off x="5723676" y="3422420"/>
              <a:ext cx="1326482" cy="41684"/>
            </a:xfrm>
            <a:custGeom>
              <a:avLst/>
              <a:gdLst>
                <a:gd name="connsiteX0" fmla="*/ 1305719 w 1326482"/>
                <a:gd name="connsiteY0" fmla="*/ 41685 h 41684"/>
                <a:gd name="connsiteX1" fmla="*/ 20830 w 1326482"/>
                <a:gd name="connsiteY1" fmla="*/ 41685 h 41684"/>
                <a:gd name="connsiteX2" fmla="*/ 0 w 1326482"/>
                <a:gd name="connsiteY2" fmla="*/ 20842 h 41684"/>
                <a:gd name="connsiteX3" fmla="*/ 0 w 1326482"/>
                <a:gd name="connsiteY3" fmla="*/ 20842 h 41684"/>
                <a:gd name="connsiteX4" fmla="*/ 20830 w 1326482"/>
                <a:gd name="connsiteY4" fmla="*/ 0 h 41684"/>
                <a:gd name="connsiteX5" fmla="*/ 1305719 w 1326482"/>
                <a:gd name="connsiteY5" fmla="*/ 0 h 41684"/>
                <a:gd name="connsiteX6" fmla="*/ 1326483 w 1326482"/>
                <a:gd name="connsiteY6" fmla="*/ 20775 h 41684"/>
                <a:gd name="connsiteX7" fmla="*/ 1326483 w 1326482"/>
                <a:gd name="connsiteY7" fmla="*/ 20842 h 41684"/>
                <a:gd name="connsiteX8" fmla="*/ 1326483 w 1326482"/>
                <a:gd name="connsiteY8" fmla="*/ 20842 h 41684"/>
                <a:gd name="connsiteX9" fmla="*/ 1305787 w 1326482"/>
                <a:gd name="connsiteY9" fmla="*/ 41685 h 41684"/>
                <a:gd name="connsiteX10" fmla="*/ 1305720 w 1326482"/>
                <a:gd name="connsiteY10" fmla="*/ 41685 h 4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84">
                  <a:moveTo>
                    <a:pt x="1305719" y="41685"/>
                  </a:moveTo>
                  <a:lnTo>
                    <a:pt x="20830" y="41685"/>
                  </a:lnTo>
                  <a:cubicBezTo>
                    <a:pt x="9326" y="41685"/>
                    <a:pt x="0" y="32353"/>
                    <a:pt x="0" y="20842"/>
                  </a:cubicBezTo>
                  <a:lnTo>
                    <a:pt x="0" y="20842"/>
                  </a:lnTo>
                  <a:cubicBezTo>
                    <a:pt x="0" y="9331"/>
                    <a:pt x="9326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cubicBezTo>
                    <a:pt x="1326483" y="20798"/>
                    <a:pt x="1326483" y="20820"/>
                    <a:pt x="1326483" y="20842"/>
                  </a:cubicBezTo>
                  <a:lnTo>
                    <a:pt x="1326483" y="20842"/>
                  </a:lnTo>
                  <a:cubicBezTo>
                    <a:pt x="1326520" y="32316"/>
                    <a:pt x="1317254" y="41647"/>
                    <a:pt x="1305787" y="41685"/>
                  </a:cubicBezTo>
                  <a:cubicBezTo>
                    <a:pt x="1305765" y="41685"/>
                    <a:pt x="1305742" y="41685"/>
                    <a:pt x="1305720" y="41685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7249035F-BD25-0E4A-B0E4-0B311BE700C0}"/>
                </a:ext>
              </a:extLst>
            </p:cNvPr>
            <p:cNvSpPr/>
            <p:nvPr/>
          </p:nvSpPr>
          <p:spPr>
            <a:xfrm>
              <a:off x="5153936" y="3707624"/>
              <a:ext cx="294311" cy="294481"/>
            </a:xfrm>
            <a:custGeom>
              <a:avLst/>
              <a:gdLst>
                <a:gd name="connsiteX0" fmla="*/ 294311 w 294311"/>
                <a:gd name="connsiteY0" fmla="*/ 147241 h 294481"/>
                <a:gd name="connsiteX1" fmla="*/ 147156 w 294311"/>
                <a:gd name="connsiteY1" fmla="*/ 294482 h 294481"/>
                <a:gd name="connsiteX2" fmla="*/ 0 w 294311"/>
                <a:gd name="connsiteY2" fmla="*/ 147241 h 294481"/>
                <a:gd name="connsiteX3" fmla="*/ 147156 w 294311"/>
                <a:gd name="connsiteY3" fmla="*/ 0 h 294481"/>
                <a:gd name="connsiteX4" fmla="*/ 294311 w 294311"/>
                <a:gd name="connsiteY4" fmla="*/ 147241 h 29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11" h="294481">
                  <a:moveTo>
                    <a:pt x="294311" y="147241"/>
                  </a:moveTo>
                  <a:cubicBezTo>
                    <a:pt x="294311" y="228560"/>
                    <a:pt x="228427" y="294482"/>
                    <a:pt x="147156" y="294482"/>
                  </a:cubicBezTo>
                  <a:cubicBezTo>
                    <a:pt x="65884" y="294482"/>
                    <a:pt x="0" y="228560"/>
                    <a:pt x="0" y="147241"/>
                  </a:cubicBezTo>
                  <a:cubicBezTo>
                    <a:pt x="0" y="65922"/>
                    <a:pt x="65884" y="0"/>
                    <a:pt x="147156" y="0"/>
                  </a:cubicBezTo>
                  <a:cubicBezTo>
                    <a:pt x="228427" y="0"/>
                    <a:pt x="294311" y="65922"/>
                    <a:pt x="294311" y="14724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91AB5C12-2E60-394C-A633-F29AA4FE25D6}"/>
                </a:ext>
              </a:extLst>
            </p:cNvPr>
            <p:cNvSpPr/>
            <p:nvPr/>
          </p:nvSpPr>
          <p:spPr>
            <a:xfrm rot="117000">
              <a:off x="5154063" y="3682971"/>
              <a:ext cx="294311" cy="294481"/>
            </a:xfrm>
            <a:custGeom>
              <a:avLst/>
              <a:gdLst>
                <a:gd name="connsiteX0" fmla="*/ 294311 w 294311"/>
                <a:gd name="connsiteY0" fmla="*/ 147241 h 294481"/>
                <a:gd name="connsiteX1" fmla="*/ 147156 w 294311"/>
                <a:gd name="connsiteY1" fmla="*/ 294482 h 294481"/>
                <a:gd name="connsiteX2" fmla="*/ 0 w 294311"/>
                <a:gd name="connsiteY2" fmla="*/ 147241 h 294481"/>
                <a:gd name="connsiteX3" fmla="*/ 147156 w 294311"/>
                <a:gd name="connsiteY3" fmla="*/ 0 h 294481"/>
                <a:gd name="connsiteX4" fmla="*/ 294311 w 294311"/>
                <a:gd name="connsiteY4" fmla="*/ 147241 h 29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11" h="294481">
                  <a:moveTo>
                    <a:pt x="294311" y="147241"/>
                  </a:moveTo>
                  <a:cubicBezTo>
                    <a:pt x="294311" y="228560"/>
                    <a:pt x="228427" y="294482"/>
                    <a:pt x="147156" y="294482"/>
                  </a:cubicBezTo>
                  <a:cubicBezTo>
                    <a:pt x="65884" y="294482"/>
                    <a:pt x="0" y="228560"/>
                    <a:pt x="0" y="147241"/>
                  </a:cubicBezTo>
                  <a:cubicBezTo>
                    <a:pt x="0" y="65922"/>
                    <a:pt x="65884" y="0"/>
                    <a:pt x="147156" y="0"/>
                  </a:cubicBezTo>
                  <a:cubicBezTo>
                    <a:pt x="228427" y="0"/>
                    <a:pt x="294311" y="65922"/>
                    <a:pt x="294311" y="147241"/>
                  </a:cubicBezTo>
                  <a:close/>
                </a:path>
              </a:pathLst>
            </a:custGeom>
            <a:solidFill>
              <a:schemeClr val="accent2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E8D8993E-ABB9-AC41-93D9-0D1BA64EE0E7}"/>
                </a:ext>
              </a:extLst>
            </p:cNvPr>
            <p:cNvSpPr/>
            <p:nvPr/>
          </p:nvSpPr>
          <p:spPr>
            <a:xfrm>
              <a:off x="5196537" y="3751594"/>
              <a:ext cx="209108" cy="156922"/>
            </a:xfrm>
            <a:custGeom>
              <a:avLst/>
              <a:gdLst>
                <a:gd name="connsiteX0" fmla="*/ 75795 w 209108"/>
                <a:gd name="connsiteY0" fmla="*/ 156923 h 156922"/>
                <a:gd name="connsiteX1" fmla="*/ 0 w 209108"/>
                <a:gd name="connsiteY1" fmla="*/ 81083 h 156922"/>
                <a:gd name="connsiteX2" fmla="*/ 23518 w 209108"/>
                <a:gd name="connsiteY2" fmla="*/ 57552 h 156922"/>
                <a:gd name="connsiteX3" fmla="*/ 75795 w 209108"/>
                <a:gd name="connsiteY3" fmla="*/ 109927 h 156922"/>
                <a:gd name="connsiteX4" fmla="*/ 185591 w 209108"/>
                <a:gd name="connsiteY4" fmla="*/ 0 h 156922"/>
                <a:gd name="connsiteX5" fmla="*/ 209109 w 209108"/>
                <a:gd name="connsiteY5" fmla="*/ 23532 h 156922"/>
                <a:gd name="connsiteX6" fmla="*/ 75795 w 209108"/>
                <a:gd name="connsiteY6" fmla="*/ 156923 h 15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108" h="156922">
                  <a:moveTo>
                    <a:pt x="75795" y="156923"/>
                  </a:moveTo>
                  <a:lnTo>
                    <a:pt x="0" y="81083"/>
                  </a:lnTo>
                  <a:lnTo>
                    <a:pt x="23518" y="57552"/>
                  </a:lnTo>
                  <a:lnTo>
                    <a:pt x="75795" y="109927"/>
                  </a:lnTo>
                  <a:lnTo>
                    <a:pt x="185591" y="0"/>
                  </a:lnTo>
                  <a:lnTo>
                    <a:pt x="209109" y="23532"/>
                  </a:lnTo>
                  <a:lnTo>
                    <a:pt x="75795" y="15692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4EE2199F-C87A-7146-A99A-1972189C314A}"/>
                </a:ext>
              </a:extLst>
            </p:cNvPr>
            <p:cNvSpPr/>
            <p:nvPr/>
          </p:nvSpPr>
          <p:spPr>
            <a:xfrm>
              <a:off x="5723676" y="3668696"/>
              <a:ext cx="1326482" cy="41617"/>
            </a:xfrm>
            <a:custGeom>
              <a:avLst/>
              <a:gdLst>
                <a:gd name="connsiteX0" fmla="*/ 1305719 w 1326482"/>
                <a:gd name="connsiteY0" fmla="*/ 41617 h 41617"/>
                <a:gd name="connsiteX1" fmla="*/ 20830 w 1326482"/>
                <a:gd name="connsiteY1" fmla="*/ 41617 h 41617"/>
                <a:gd name="connsiteX2" fmla="*/ 0 w 1326482"/>
                <a:gd name="connsiteY2" fmla="*/ 20910 h 41617"/>
                <a:gd name="connsiteX3" fmla="*/ 0 w 1326482"/>
                <a:gd name="connsiteY3" fmla="*/ 20842 h 41617"/>
                <a:gd name="connsiteX4" fmla="*/ 0 w 1326482"/>
                <a:gd name="connsiteY4" fmla="*/ 20842 h 41617"/>
                <a:gd name="connsiteX5" fmla="*/ 20830 w 1326482"/>
                <a:gd name="connsiteY5" fmla="*/ 0 h 41617"/>
                <a:gd name="connsiteX6" fmla="*/ 1305719 w 1326482"/>
                <a:gd name="connsiteY6" fmla="*/ 0 h 41617"/>
                <a:gd name="connsiteX7" fmla="*/ 1326483 w 1326482"/>
                <a:gd name="connsiteY7" fmla="*/ 20775 h 41617"/>
                <a:gd name="connsiteX8" fmla="*/ 1326483 w 1326482"/>
                <a:gd name="connsiteY8" fmla="*/ 20842 h 41617"/>
                <a:gd name="connsiteX9" fmla="*/ 1326483 w 1326482"/>
                <a:gd name="connsiteY9" fmla="*/ 20842 h 41617"/>
                <a:gd name="connsiteX10" fmla="*/ 1305719 w 1326482"/>
                <a:gd name="connsiteY10" fmla="*/ 41617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17">
                  <a:moveTo>
                    <a:pt x="1305719" y="41617"/>
                  </a:moveTo>
                  <a:lnTo>
                    <a:pt x="20830" y="41617"/>
                  </a:lnTo>
                  <a:cubicBezTo>
                    <a:pt x="9363" y="41655"/>
                    <a:pt x="37" y="32383"/>
                    <a:pt x="0" y="20910"/>
                  </a:cubicBezTo>
                  <a:cubicBezTo>
                    <a:pt x="0" y="20887"/>
                    <a:pt x="0" y="20865"/>
                    <a:pt x="0" y="20842"/>
                  </a:cubicBezTo>
                  <a:lnTo>
                    <a:pt x="0" y="20842"/>
                  </a:lnTo>
                  <a:cubicBezTo>
                    <a:pt x="0" y="9331"/>
                    <a:pt x="9326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cubicBezTo>
                    <a:pt x="1326483" y="20797"/>
                    <a:pt x="1326483" y="20820"/>
                    <a:pt x="1326483" y="20842"/>
                  </a:cubicBezTo>
                  <a:lnTo>
                    <a:pt x="1326483" y="20842"/>
                  </a:lnTo>
                  <a:cubicBezTo>
                    <a:pt x="1326483" y="32316"/>
                    <a:pt x="1317187" y="41617"/>
                    <a:pt x="1305719" y="41617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3DF3441D-6945-4149-B0E4-3078342EF465}"/>
                </a:ext>
              </a:extLst>
            </p:cNvPr>
            <p:cNvSpPr/>
            <p:nvPr/>
          </p:nvSpPr>
          <p:spPr>
            <a:xfrm>
              <a:off x="5723676" y="3774319"/>
              <a:ext cx="1326482" cy="41617"/>
            </a:xfrm>
            <a:custGeom>
              <a:avLst/>
              <a:gdLst>
                <a:gd name="connsiteX0" fmla="*/ 1305719 w 1326482"/>
                <a:gd name="connsiteY0" fmla="*/ 41618 h 41617"/>
                <a:gd name="connsiteX1" fmla="*/ 20830 w 1326482"/>
                <a:gd name="connsiteY1" fmla="*/ 41618 h 41617"/>
                <a:gd name="connsiteX2" fmla="*/ 0 w 1326482"/>
                <a:gd name="connsiteY2" fmla="*/ 20775 h 41617"/>
                <a:gd name="connsiteX3" fmla="*/ 0 w 1326482"/>
                <a:gd name="connsiteY3" fmla="*/ 20775 h 41617"/>
                <a:gd name="connsiteX4" fmla="*/ 20763 w 1326482"/>
                <a:gd name="connsiteY4" fmla="*/ 0 h 41617"/>
                <a:gd name="connsiteX5" fmla="*/ 20830 w 1326482"/>
                <a:gd name="connsiteY5" fmla="*/ 0 h 41617"/>
                <a:gd name="connsiteX6" fmla="*/ 1305719 w 1326482"/>
                <a:gd name="connsiteY6" fmla="*/ 0 h 41617"/>
                <a:gd name="connsiteX7" fmla="*/ 1326483 w 1326482"/>
                <a:gd name="connsiteY7" fmla="*/ 20775 h 41617"/>
                <a:gd name="connsiteX8" fmla="*/ 1326483 w 1326482"/>
                <a:gd name="connsiteY8" fmla="*/ 20775 h 41617"/>
                <a:gd name="connsiteX9" fmla="*/ 1305787 w 1326482"/>
                <a:gd name="connsiteY9" fmla="*/ 41617 h 41617"/>
                <a:gd name="connsiteX10" fmla="*/ 1305720 w 1326482"/>
                <a:gd name="connsiteY10" fmla="*/ 41618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17">
                  <a:moveTo>
                    <a:pt x="1305719" y="41618"/>
                  </a:moveTo>
                  <a:lnTo>
                    <a:pt x="20830" y="41618"/>
                  </a:lnTo>
                  <a:cubicBezTo>
                    <a:pt x="9326" y="41618"/>
                    <a:pt x="0" y="32286"/>
                    <a:pt x="0" y="20775"/>
                  </a:cubicBezTo>
                  <a:lnTo>
                    <a:pt x="0" y="20775"/>
                  </a:lnTo>
                  <a:cubicBezTo>
                    <a:pt x="0" y="9301"/>
                    <a:pt x="9296" y="0"/>
                    <a:pt x="20763" y="0"/>
                  </a:cubicBezTo>
                  <a:cubicBezTo>
                    <a:pt x="20785" y="0"/>
                    <a:pt x="20808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lnTo>
                    <a:pt x="1326483" y="20775"/>
                  </a:lnTo>
                  <a:cubicBezTo>
                    <a:pt x="1326520" y="32249"/>
                    <a:pt x="1317254" y="41580"/>
                    <a:pt x="1305787" y="41617"/>
                  </a:cubicBezTo>
                  <a:cubicBezTo>
                    <a:pt x="1305765" y="41618"/>
                    <a:pt x="1305742" y="41618"/>
                    <a:pt x="1305720" y="41618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D233F37A-B3A4-ED4F-9868-7E6A2FA018A1}"/>
                </a:ext>
              </a:extLst>
            </p:cNvPr>
            <p:cNvSpPr/>
            <p:nvPr/>
          </p:nvSpPr>
          <p:spPr>
            <a:xfrm>
              <a:off x="5723676" y="3879674"/>
              <a:ext cx="1326482" cy="41617"/>
            </a:xfrm>
            <a:custGeom>
              <a:avLst/>
              <a:gdLst>
                <a:gd name="connsiteX0" fmla="*/ 1305719 w 1326482"/>
                <a:gd name="connsiteY0" fmla="*/ 41618 h 41617"/>
                <a:gd name="connsiteX1" fmla="*/ 20830 w 1326482"/>
                <a:gd name="connsiteY1" fmla="*/ 41618 h 41617"/>
                <a:gd name="connsiteX2" fmla="*/ 0 w 1326482"/>
                <a:gd name="connsiteY2" fmla="*/ 20775 h 41617"/>
                <a:gd name="connsiteX3" fmla="*/ 0 w 1326482"/>
                <a:gd name="connsiteY3" fmla="*/ 20775 h 41617"/>
                <a:gd name="connsiteX4" fmla="*/ 20763 w 1326482"/>
                <a:gd name="connsiteY4" fmla="*/ 0 h 41617"/>
                <a:gd name="connsiteX5" fmla="*/ 20830 w 1326482"/>
                <a:gd name="connsiteY5" fmla="*/ 0 h 41617"/>
                <a:gd name="connsiteX6" fmla="*/ 1305719 w 1326482"/>
                <a:gd name="connsiteY6" fmla="*/ 0 h 41617"/>
                <a:gd name="connsiteX7" fmla="*/ 1326483 w 1326482"/>
                <a:gd name="connsiteY7" fmla="*/ 20775 h 41617"/>
                <a:gd name="connsiteX8" fmla="*/ 1326483 w 1326482"/>
                <a:gd name="connsiteY8" fmla="*/ 20775 h 41617"/>
                <a:gd name="connsiteX9" fmla="*/ 1305787 w 1326482"/>
                <a:gd name="connsiteY9" fmla="*/ 41617 h 41617"/>
                <a:gd name="connsiteX10" fmla="*/ 1305720 w 1326482"/>
                <a:gd name="connsiteY10" fmla="*/ 41618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17">
                  <a:moveTo>
                    <a:pt x="1305719" y="41618"/>
                  </a:moveTo>
                  <a:lnTo>
                    <a:pt x="20830" y="41618"/>
                  </a:lnTo>
                  <a:cubicBezTo>
                    <a:pt x="9326" y="41618"/>
                    <a:pt x="0" y="32286"/>
                    <a:pt x="0" y="20775"/>
                  </a:cubicBezTo>
                  <a:lnTo>
                    <a:pt x="0" y="20775"/>
                  </a:lnTo>
                  <a:cubicBezTo>
                    <a:pt x="0" y="9301"/>
                    <a:pt x="9296" y="0"/>
                    <a:pt x="20763" y="0"/>
                  </a:cubicBezTo>
                  <a:cubicBezTo>
                    <a:pt x="20785" y="0"/>
                    <a:pt x="20808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lnTo>
                    <a:pt x="1326483" y="20775"/>
                  </a:lnTo>
                  <a:cubicBezTo>
                    <a:pt x="1326520" y="32249"/>
                    <a:pt x="1317254" y="41580"/>
                    <a:pt x="1305787" y="41617"/>
                  </a:cubicBezTo>
                  <a:cubicBezTo>
                    <a:pt x="1305765" y="41618"/>
                    <a:pt x="1305742" y="41618"/>
                    <a:pt x="1305720" y="41618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FA47484D-8B3D-2446-AB88-E52E06687056}"/>
                </a:ext>
              </a:extLst>
            </p:cNvPr>
            <p:cNvSpPr/>
            <p:nvPr/>
          </p:nvSpPr>
          <p:spPr>
            <a:xfrm>
              <a:off x="5723676" y="3985499"/>
              <a:ext cx="1326482" cy="41684"/>
            </a:xfrm>
            <a:custGeom>
              <a:avLst/>
              <a:gdLst>
                <a:gd name="connsiteX0" fmla="*/ 1305719 w 1326482"/>
                <a:gd name="connsiteY0" fmla="*/ 41685 h 41684"/>
                <a:gd name="connsiteX1" fmla="*/ 20830 w 1326482"/>
                <a:gd name="connsiteY1" fmla="*/ 41685 h 41684"/>
                <a:gd name="connsiteX2" fmla="*/ 0 w 1326482"/>
                <a:gd name="connsiteY2" fmla="*/ 20842 h 41684"/>
                <a:gd name="connsiteX3" fmla="*/ 0 w 1326482"/>
                <a:gd name="connsiteY3" fmla="*/ 20842 h 41684"/>
                <a:gd name="connsiteX4" fmla="*/ 20830 w 1326482"/>
                <a:gd name="connsiteY4" fmla="*/ 0 h 41684"/>
                <a:gd name="connsiteX5" fmla="*/ 1305719 w 1326482"/>
                <a:gd name="connsiteY5" fmla="*/ 0 h 41684"/>
                <a:gd name="connsiteX6" fmla="*/ 1326483 w 1326482"/>
                <a:gd name="connsiteY6" fmla="*/ 20775 h 41684"/>
                <a:gd name="connsiteX7" fmla="*/ 1326483 w 1326482"/>
                <a:gd name="connsiteY7" fmla="*/ 20842 h 41684"/>
                <a:gd name="connsiteX8" fmla="*/ 1326483 w 1326482"/>
                <a:gd name="connsiteY8" fmla="*/ 20842 h 41684"/>
                <a:gd name="connsiteX9" fmla="*/ 1305787 w 1326482"/>
                <a:gd name="connsiteY9" fmla="*/ 41685 h 41684"/>
                <a:gd name="connsiteX10" fmla="*/ 1305720 w 1326482"/>
                <a:gd name="connsiteY10" fmla="*/ 41685 h 4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84">
                  <a:moveTo>
                    <a:pt x="1305719" y="41685"/>
                  </a:moveTo>
                  <a:lnTo>
                    <a:pt x="20830" y="41685"/>
                  </a:lnTo>
                  <a:cubicBezTo>
                    <a:pt x="9326" y="41685"/>
                    <a:pt x="0" y="32353"/>
                    <a:pt x="0" y="20842"/>
                  </a:cubicBezTo>
                  <a:lnTo>
                    <a:pt x="0" y="20842"/>
                  </a:lnTo>
                  <a:cubicBezTo>
                    <a:pt x="0" y="9331"/>
                    <a:pt x="9326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cubicBezTo>
                    <a:pt x="1326483" y="20797"/>
                    <a:pt x="1326483" y="20820"/>
                    <a:pt x="1326483" y="20842"/>
                  </a:cubicBezTo>
                  <a:lnTo>
                    <a:pt x="1326483" y="20842"/>
                  </a:lnTo>
                  <a:cubicBezTo>
                    <a:pt x="1326520" y="32316"/>
                    <a:pt x="1317254" y="41647"/>
                    <a:pt x="1305787" y="41685"/>
                  </a:cubicBezTo>
                  <a:cubicBezTo>
                    <a:pt x="1305765" y="41685"/>
                    <a:pt x="1305742" y="41685"/>
                    <a:pt x="1305720" y="41685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35159BED-A788-5E4B-9622-4AD21AAF9A86}"/>
                </a:ext>
              </a:extLst>
            </p:cNvPr>
            <p:cNvSpPr/>
            <p:nvPr/>
          </p:nvSpPr>
          <p:spPr>
            <a:xfrm>
              <a:off x="5153936" y="4270703"/>
              <a:ext cx="294311" cy="294481"/>
            </a:xfrm>
            <a:custGeom>
              <a:avLst/>
              <a:gdLst>
                <a:gd name="connsiteX0" fmla="*/ 294311 w 294311"/>
                <a:gd name="connsiteY0" fmla="*/ 147241 h 294481"/>
                <a:gd name="connsiteX1" fmla="*/ 147156 w 294311"/>
                <a:gd name="connsiteY1" fmla="*/ 294482 h 294481"/>
                <a:gd name="connsiteX2" fmla="*/ 0 w 294311"/>
                <a:gd name="connsiteY2" fmla="*/ 147241 h 294481"/>
                <a:gd name="connsiteX3" fmla="*/ 147156 w 294311"/>
                <a:gd name="connsiteY3" fmla="*/ 0 h 294481"/>
                <a:gd name="connsiteX4" fmla="*/ 294311 w 294311"/>
                <a:gd name="connsiteY4" fmla="*/ 147241 h 29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11" h="294481">
                  <a:moveTo>
                    <a:pt x="294311" y="147241"/>
                  </a:moveTo>
                  <a:cubicBezTo>
                    <a:pt x="294311" y="228560"/>
                    <a:pt x="228427" y="294482"/>
                    <a:pt x="147156" y="294482"/>
                  </a:cubicBezTo>
                  <a:cubicBezTo>
                    <a:pt x="65884" y="294482"/>
                    <a:pt x="0" y="228560"/>
                    <a:pt x="0" y="147241"/>
                  </a:cubicBezTo>
                  <a:cubicBezTo>
                    <a:pt x="0" y="65922"/>
                    <a:pt x="65884" y="0"/>
                    <a:pt x="147156" y="0"/>
                  </a:cubicBezTo>
                  <a:cubicBezTo>
                    <a:pt x="228427" y="0"/>
                    <a:pt x="294311" y="65922"/>
                    <a:pt x="294311" y="14724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ECD346A3-24B3-7F4C-A56F-78C265FC467E}"/>
                </a:ext>
              </a:extLst>
            </p:cNvPr>
            <p:cNvSpPr/>
            <p:nvPr/>
          </p:nvSpPr>
          <p:spPr>
            <a:xfrm rot="56400">
              <a:off x="5154050" y="4246043"/>
              <a:ext cx="294311" cy="294481"/>
            </a:xfrm>
            <a:custGeom>
              <a:avLst/>
              <a:gdLst>
                <a:gd name="connsiteX0" fmla="*/ 294311 w 294311"/>
                <a:gd name="connsiteY0" fmla="*/ 147241 h 294481"/>
                <a:gd name="connsiteX1" fmla="*/ 147156 w 294311"/>
                <a:gd name="connsiteY1" fmla="*/ 294482 h 294481"/>
                <a:gd name="connsiteX2" fmla="*/ 0 w 294311"/>
                <a:gd name="connsiteY2" fmla="*/ 147241 h 294481"/>
                <a:gd name="connsiteX3" fmla="*/ 147156 w 294311"/>
                <a:gd name="connsiteY3" fmla="*/ 0 h 294481"/>
                <a:gd name="connsiteX4" fmla="*/ 294311 w 294311"/>
                <a:gd name="connsiteY4" fmla="*/ 147241 h 29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11" h="294481">
                  <a:moveTo>
                    <a:pt x="294311" y="147241"/>
                  </a:moveTo>
                  <a:cubicBezTo>
                    <a:pt x="294311" y="228560"/>
                    <a:pt x="228427" y="294482"/>
                    <a:pt x="147156" y="294482"/>
                  </a:cubicBezTo>
                  <a:cubicBezTo>
                    <a:pt x="65884" y="294482"/>
                    <a:pt x="0" y="228560"/>
                    <a:pt x="0" y="147241"/>
                  </a:cubicBezTo>
                  <a:cubicBezTo>
                    <a:pt x="0" y="65922"/>
                    <a:pt x="65884" y="0"/>
                    <a:pt x="147156" y="0"/>
                  </a:cubicBezTo>
                  <a:cubicBezTo>
                    <a:pt x="228427" y="0"/>
                    <a:pt x="294311" y="65922"/>
                    <a:pt x="294311" y="147241"/>
                  </a:cubicBezTo>
                  <a:close/>
                </a:path>
              </a:pathLst>
            </a:custGeom>
            <a:solidFill>
              <a:schemeClr val="accent2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7512964A-5A5A-D34F-A695-1AAAD59430DA}"/>
                </a:ext>
              </a:extLst>
            </p:cNvPr>
            <p:cNvSpPr/>
            <p:nvPr/>
          </p:nvSpPr>
          <p:spPr>
            <a:xfrm>
              <a:off x="5196537" y="4314673"/>
              <a:ext cx="209108" cy="156922"/>
            </a:xfrm>
            <a:custGeom>
              <a:avLst/>
              <a:gdLst>
                <a:gd name="connsiteX0" fmla="*/ 75795 w 209108"/>
                <a:gd name="connsiteY0" fmla="*/ 156923 h 156922"/>
                <a:gd name="connsiteX1" fmla="*/ 0 w 209108"/>
                <a:gd name="connsiteY1" fmla="*/ 81083 h 156922"/>
                <a:gd name="connsiteX2" fmla="*/ 23518 w 209108"/>
                <a:gd name="connsiteY2" fmla="*/ 57552 h 156922"/>
                <a:gd name="connsiteX3" fmla="*/ 75795 w 209108"/>
                <a:gd name="connsiteY3" fmla="*/ 109926 h 156922"/>
                <a:gd name="connsiteX4" fmla="*/ 185591 w 209108"/>
                <a:gd name="connsiteY4" fmla="*/ 0 h 156922"/>
                <a:gd name="connsiteX5" fmla="*/ 209109 w 209108"/>
                <a:gd name="connsiteY5" fmla="*/ 23532 h 156922"/>
                <a:gd name="connsiteX6" fmla="*/ 75795 w 209108"/>
                <a:gd name="connsiteY6" fmla="*/ 156923 h 15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108" h="156922">
                  <a:moveTo>
                    <a:pt x="75795" y="156923"/>
                  </a:moveTo>
                  <a:lnTo>
                    <a:pt x="0" y="81083"/>
                  </a:lnTo>
                  <a:lnTo>
                    <a:pt x="23518" y="57552"/>
                  </a:lnTo>
                  <a:lnTo>
                    <a:pt x="75795" y="109926"/>
                  </a:lnTo>
                  <a:lnTo>
                    <a:pt x="185591" y="0"/>
                  </a:lnTo>
                  <a:lnTo>
                    <a:pt x="209109" y="23532"/>
                  </a:lnTo>
                  <a:lnTo>
                    <a:pt x="75795" y="15692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C66F9FAD-AF2F-5443-800E-06A1D34CEBDC}"/>
                </a:ext>
              </a:extLst>
            </p:cNvPr>
            <p:cNvSpPr/>
            <p:nvPr/>
          </p:nvSpPr>
          <p:spPr>
            <a:xfrm>
              <a:off x="5723676" y="4231774"/>
              <a:ext cx="1326482" cy="41617"/>
            </a:xfrm>
            <a:custGeom>
              <a:avLst/>
              <a:gdLst>
                <a:gd name="connsiteX0" fmla="*/ 1305719 w 1326482"/>
                <a:gd name="connsiteY0" fmla="*/ 41618 h 41617"/>
                <a:gd name="connsiteX1" fmla="*/ 20830 w 1326482"/>
                <a:gd name="connsiteY1" fmla="*/ 41618 h 41617"/>
                <a:gd name="connsiteX2" fmla="*/ 0 w 1326482"/>
                <a:gd name="connsiteY2" fmla="*/ 20775 h 41617"/>
                <a:gd name="connsiteX3" fmla="*/ 0 w 1326482"/>
                <a:gd name="connsiteY3" fmla="*/ 20775 h 41617"/>
                <a:gd name="connsiteX4" fmla="*/ 20763 w 1326482"/>
                <a:gd name="connsiteY4" fmla="*/ 0 h 41617"/>
                <a:gd name="connsiteX5" fmla="*/ 20830 w 1326482"/>
                <a:gd name="connsiteY5" fmla="*/ 0 h 41617"/>
                <a:gd name="connsiteX6" fmla="*/ 1305719 w 1326482"/>
                <a:gd name="connsiteY6" fmla="*/ 0 h 41617"/>
                <a:gd name="connsiteX7" fmla="*/ 1326483 w 1326482"/>
                <a:gd name="connsiteY7" fmla="*/ 20775 h 41617"/>
                <a:gd name="connsiteX8" fmla="*/ 1326483 w 1326482"/>
                <a:gd name="connsiteY8" fmla="*/ 20775 h 41617"/>
                <a:gd name="connsiteX9" fmla="*/ 1305787 w 1326482"/>
                <a:gd name="connsiteY9" fmla="*/ 41617 h 41617"/>
                <a:gd name="connsiteX10" fmla="*/ 1305720 w 1326482"/>
                <a:gd name="connsiteY10" fmla="*/ 41618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17">
                  <a:moveTo>
                    <a:pt x="1305719" y="41618"/>
                  </a:moveTo>
                  <a:lnTo>
                    <a:pt x="20830" y="41618"/>
                  </a:lnTo>
                  <a:cubicBezTo>
                    <a:pt x="9326" y="41618"/>
                    <a:pt x="0" y="32286"/>
                    <a:pt x="0" y="20775"/>
                  </a:cubicBezTo>
                  <a:lnTo>
                    <a:pt x="0" y="20775"/>
                  </a:lnTo>
                  <a:cubicBezTo>
                    <a:pt x="0" y="9301"/>
                    <a:pt x="9296" y="0"/>
                    <a:pt x="20763" y="0"/>
                  </a:cubicBezTo>
                  <a:cubicBezTo>
                    <a:pt x="20785" y="0"/>
                    <a:pt x="20808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2"/>
                    <a:pt x="1326483" y="20775"/>
                  </a:cubicBezTo>
                  <a:lnTo>
                    <a:pt x="1326483" y="20775"/>
                  </a:lnTo>
                  <a:cubicBezTo>
                    <a:pt x="1326520" y="32249"/>
                    <a:pt x="1317254" y="41580"/>
                    <a:pt x="1305787" y="41617"/>
                  </a:cubicBezTo>
                  <a:cubicBezTo>
                    <a:pt x="1305765" y="41617"/>
                    <a:pt x="1305742" y="41618"/>
                    <a:pt x="1305720" y="41618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6F84E3E0-33F6-E34B-9552-3C20A1D310E3}"/>
                </a:ext>
              </a:extLst>
            </p:cNvPr>
            <p:cNvSpPr/>
            <p:nvPr/>
          </p:nvSpPr>
          <p:spPr>
            <a:xfrm>
              <a:off x="5723676" y="4337398"/>
              <a:ext cx="1326482" cy="41617"/>
            </a:xfrm>
            <a:custGeom>
              <a:avLst/>
              <a:gdLst>
                <a:gd name="connsiteX0" fmla="*/ 1305719 w 1326482"/>
                <a:gd name="connsiteY0" fmla="*/ 41617 h 41617"/>
                <a:gd name="connsiteX1" fmla="*/ 20830 w 1326482"/>
                <a:gd name="connsiteY1" fmla="*/ 41617 h 41617"/>
                <a:gd name="connsiteX2" fmla="*/ 0 w 1326482"/>
                <a:gd name="connsiteY2" fmla="*/ 20775 h 41617"/>
                <a:gd name="connsiteX3" fmla="*/ 0 w 1326482"/>
                <a:gd name="connsiteY3" fmla="*/ 20775 h 41617"/>
                <a:gd name="connsiteX4" fmla="*/ 20763 w 1326482"/>
                <a:gd name="connsiteY4" fmla="*/ 0 h 41617"/>
                <a:gd name="connsiteX5" fmla="*/ 20830 w 1326482"/>
                <a:gd name="connsiteY5" fmla="*/ 0 h 41617"/>
                <a:gd name="connsiteX6" fmla="*/ 1305719 w 1326482"/>
                <a:gd name="connsiteY6" fmla="*/ 0 h 41617"/>
                <a:gd name="connsiteX7" fmla="*/ 1326483 w 1326482"/>
                <a:gd name="connsiteY7" fmla="*/ 20775 h 41617"/>
                <a:gd name="connsiteX8" fmla="*/ 1326483 w 1326482"/>
                <a:gd name="connsiteY8" fmla="*/ 20910 h 41617"/>
                <a:gd name="connsiteX9" fmla="*/ 1326483 w 1326482"/>
                <a:gd name="connsiteY9" fmla="*/ 20910 h 41617"/>
                <a:gd name="connsiteX10" fmla="*/ 1305719 w 1326482"/>
                <a:gd name="connsiteY10" fmla="*/ 41617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17">
                  <a:moveTo>
                    <a:pt x="1305719" y="41617"/>
                  </a:moveTo>
                  <a:lnTo>
                    <a:pt x="20830" y="41617"/>
                  </a:lnTo>
                  <a:cubicBezTo>
                    <a:pt x="9326" y="41617"/>
                    <a:pt x="0" y="32286"/>
                    <a:pt x="0" y="20775"/>
                  </a:cubicBezTo>
                  <a:lnTo>
                    <a:pt x="0" y="20775"/>
                  </a:lnTo>
                  <a:cubicBezTo>
                    <a:pt x="0" y="9301"/>
                    <a:pt x="9296" y="0"/>
                    <a:pt x="20763" y="0"/>
                  </a:cubicBezTo>
                  <a:cubicBezTo>
                    <a:pt x="20785" y="0"/>
                    <a:pt x="20808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cubicBezTo>
                    <a:pt x="1326483" y="20820"/>
                    <a:pt x="1326483" y="20865"/>
                    <a:pt x="1326483" y="20910"/>
                  </a:cubicBezTo>
                  <a:lnTo>
                    <a:pt x="1326483" y="20910"/>
                  </a:lnTo>
                  <a:cubicBezTo>
                    <a:pt x="1326446" y="32357"/>
                    <a:pt x="1317161" y="41618"/>
                    <a:pt x="1305719" y="41617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1904DAB0-71EC-5948-ADE3-20168A5E3EBC}"/>
                </a:ext>
              </a:extLst>
            </p:cNvPr>
            <p:cNvSpPr/>
            <p:nvPr/>
          </p:nvSpPr>
          <p:spPr>
            <a:xfrm>
              <a:off x="5723676" y="4442954"/>
              <a:ext cx="1326482" cy="41684"/>
            </a:xfrm>
            <a:custGeom>
              <a:avLst/>
              <a:gdLst>
                <a:gd name="connsiteX0" fmla="*/ 1305719 w 1326482"/>
                <a:gd name="connsiteY0" fmla="*/ 41685 h 41684"/>
                <a:gd name="connsiteX1" fmla="*/ 20830 w 1326482"/>
                <a:gd name="connsiteY1" fmla="*/ 41685 h 41684"/>
                <a:gd name="connsiteX2" fmla="*/ 0 w 1326482"/>
                <a:gd name="connsiteY2" fmla="*/ 20842 h 41684"/>
                <a:gd name="connsiteX3" fmla="*/ 0 w 1326482"/>
                <a:gd name="connsiteY3" fmla="*/ 20842 h 41684"/>
                <a:gd name="connsiteX4" fmla="*/ 20830 w 1326482"/>
                <a:gd name="connsiteY4" fmla="*/ 0 h 41684"/>
                <a:gd name="connsiteX5" fmla="*/ 1305719 w 1326482"/>
                <a:gd name="connsiteY5" fmla="*/ 0 h 41684"/>
                <a:gd name="connsiteX6" fmla="*/ 1326483 w 1326482"/>
                <a:gd name="connsiteY6" fmla="*/ 20775 h 41684"/>
                <a:gd name="connsiteX7" fmla="*/ 1326483 w 1326482"/>
                <a:gd name="connsiteY7" fmla="*/ 20842 h 41684"/>
                <a:gd name="connsiteX8" fmla="*/ 1326483 w 1326482"/>
                <a:gd name="connsiteY8" fmla="*/ 20842 h 41684"/>
                <a:gd name="connsiteX9" fmla="*/ 1305787 w 1326482"/>
                <a:gd name="connsiteY9" fmla="*/ 41685 h 41684"/>
                <a:gd name="connsiteX10" fmla="*/ 1305720 w 1326482"/>
                <a:gd name="connsiteY10" fmla="*/ 41685 h 4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84">
                  <a:moveTo>
                    <a:pt x="1305719" y="41685"/>
                  </a:moveTo>
                  <a:lnTo>
                    <a:pt x="20830" y="41685"/>
                  </a:lnTo>
                  <a:cubicBezTo>
                    <a:pt x="9326" y="41685"/>
                    <a:pt x="0" y="32353"/>
                    <a:pt x="0" y="20842"/>
                  </a:cubicBezTo>
                  <a:lnTo>
                    <a:pt x="0" y="20842"/>
                  </a:lnTo>
                  <a:cubicBezTo>
                    <a:pt x="0" y="9331"/>
                    <a:pt x="9326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cubicBezTo>
                    <a:pt x="1326483" y="20797"/>
                    <a:pt x="1326483" y="20820"/>
                    <a:pt x="1326483" y="20842"/>
                  </a:cubicBezTo>
                  <a:lnTo>
                    <a:pt x="1326483" y="20842"/>
                  </a:lnTo>
                  <a:cubicBezTo>
                    <a:pt x="1326520" y="32316"/>
                    <a:pt x="1317254" y="41647"/>
                    <a:pt x="1305787" y="41685"/>
                  </a:cubicBezTo>
                  <a:cubicBezTo>
                    <a:pt x="1305765" y="41685"/>
                    <a:pt x="1305742" y="41685"/>
                    <a:pt x="1305720" y="41685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343AC5AB-8108-2340-A111-32F8A3C133A8}"/>
                </a:ext>
              </a:extLst>
            </p:cNvPr>
            <p:cNvSpPr/>
            <p:nvPr/>
          </p:nvSpPr>
          <p:spPr>
            <a:xfrm>
              <a:off x="5723676" y="4548578"/>
              <a:ext cx="1326482" cy="41617"/>
            </a:xfrm>
            <a:custGeom>
              <a:avLst/>
              <a:gdLst>
                <a:gd name="connsiteX0" fmla="*/ 1305719 w 1326482"/>
                <a:gd name="connsiteY0" fmla="*/ 41617 h 41617"/>
                <a:gd name="connsiteX1" fmla="*/ 20830 w 1326482"/>
                <a:gd name="connsiteY1" fmla="*/ 41617 h 41617"/>
                <a:gd name="connsiteX2" fmla="*/ 0 w 1326482"/>
                <a:gd name="connsiteY2" fmla="*/ 20910 h 41617"/>
                <a:gd name="connsiteX3" fmla="*/ 0 w 1326482"/>
                <a:gd name="connsiteY3" fmla="*/ 20842 h 41617"/>
                <a:gd name="connsiteX4" fmla="*/ 0 w 1326482"/>
                <a:gd name="connsiteY4" fmla="*/ 20842 h 41617"/>
                <a:gd name="connsiteX5" fmla="*/ 20830 w 1326482"/>
                <a:gd name="connsiteY5" fmla="*/ 0 h 41617"/>
                <a:gd name="connsiteX6" fmla="*/ 1305719 w 1326482"/>
                <a:gd name="connsiteY6" fmla="*/ 0 h 41617"/>
                <a:gd name="connsiteX7" fmla="*/ 1326483 w 1326482"/>
                <a:gd name="connsiteY7" fmla="*/ 20775 h 41617"/>
                <a:gd name="connsiteX8" fmla="*/ 1326483 w 1326482"/>
                <a:gd name="connsiteY8" fmla="*/ 20842 h 41617"/>
                <a:gd name="connsiteX9" fmla="*/ 1326483 w 1326482"/>
                <a:gd name="connsiteY9" fmla="*/ 20842 h 41617"/>
                <a:gd name="connsiteX10" fmla="*/ 1305719 w 1326482"/>
                <a:gd name="connsiteY10" fmla="*/ 41617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17">
                  <a:moveTo>
                    <a:pt x="1305719" y="41617"/>
                  </a:moveTo>
                  <a:lnTo>
                    <a:pt x="20830" y="41617"/>
                  </a:lnTo>
                  <a:cubicBezTo>
                    <a:pt x="9363" y="41655"/>
                    <a:pt x="37" y="32383"/>
                    <a:pt x="0" y="20910"/>
                  </a:cubicBezTo>
                  <a:cubicBezTo>
                    <a:pt x="0" y="20887"/>
                    <a:pt x="0" y="20865"/>
                    <a:pt x="0" y="20842"/>
                  </a:cubicBezTo>
                  <a:lnTo>
                    <a:pt x="0" y="20842"/>
                  </a:lnTo>
                  <a:cubicBezTo>
                    <a:pt x="0" y="9331"/>
                    <a:pt x="9326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cubicBezTo>
                    <a:pt x="1326483" y="20797"/>
                    <a:pt x="1326483" y="20820"/>
                    <a:pt x="1326483" y="20842"/>
                  </a:cubicBezTo>
                  <a:lnTo>
                    <a:pt x="1326483" y="20842"/>
                  </a:lnTo>
                  <a:cubicBezTo>
                    <a:pt x="1326483" y="32316"/>
                    <a:pt x="1317187" y="41617"/>
                    <a:pt x="1305719" y="41617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B5578327-4E9C-A54A-9956-C54E69BED755}"/>
                </a:ext>
              </a:extLst>
            </p:cNvPr>
            <p:cNvSpPr/>
            <p:nvPr/>
          </p:nvSpPr>
          <p:spPr>
            <a:xfrm>
              <a:off x="5153936" y="4833714"/>
              <a:ext cx="294311" cy="294481"/>
            </a:xfrm>
            <a:custGeom>
              <a:avLst/>
              <a:gdLst>
                <a:gd name="connsiteX0" fmla="*/ 294311 w 294311"/>
                <a:gd name="connsiteY0" fmla="*/ 147241 h 294481"/>
                <a:gd name="connsiteX1" fmla="*/ 147156 w 294311"/>
                <a:gd name="connsiteY1" fmla="*/ 294482 h 294481"/>
                <a:gd name="connsiteX2" fmla="*/ 0 w 294311"/>
                <a:gd name="connsiteY2" fmla="*/ 147241 h 294481"/>
                <a:gd name="connsiteX3" fmla="*/ 147156 w 294311"/>
                <a:gd name="connsiteY3" fmla="*/ 0 h 294481"/>
                <a:gd name="connsiteX4" fmla="*/ 294311 w 294311"/>
                <a:gd name="connsiteY4" fmla="*/ 147241 h 29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11" h="294481">
                  <a:moveTo>
                    <a:pt x="294311" y="147241"/>
                  </a:moveTo>
                  <a:cubicBezTo>
                    <a:pt x="294311" y="228560"/>
                    <a:pt x="228427" y="294482"/>
                    <a:pt x="147156" y="294482"/>
                  </a:cubicBezTo>
                  <a:cubicBezTo>
                    <a:pt x="65884" y="294482"/>
                    <a:pt x="0" y="228560"/>
                    <a:pt x="0" y="147241"/>
                  </a:cubicBezTo>
                  <a:cubicBezTo>
                    <a:pt x="0" y="65922"/>
                    <a:pt x="65884" y="0"/>
                    <a:pt x="147156" y="0"/>
                  </a:cubicBezTo>
                  <a:cubicBezTo>
                    <a:pt x="228427" y="0"/>
                    <a:pt x="294311" y="65922"/>
                    <a:pt x="294311" y="14724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B810A63B-3920-334E-9BC8-7B68F39EE990}"/>
                </a:ext>
              </a:extLst>
            </p:cNvPr>
            <p:cNvSpPr/>
            <p:nvPr/>
          </p:nvSpPr>
          <p:spPr>
            <a:xfrm rot="63600">
              <a:off x="5153873" y="4808837"/>
              <a:ext cx="294311" cy="294481"/>
            </a:xfrm>
            <a:custGeom>
              <a:avLst/>
              <a:gdLst>
                <a:gd name="connsiteX0" fmla="*/ 294311 w 294311"/>
                <a:gd name="connsiteY0" fmla="*/ 147241 h 294481"/>
                <a:gd name="connsiteX1" fmla="*/ 147156 w 294311"/>
                <a:gd name="connsiteY1" fmla="*/ 294482 h 294481"/>
                <a:gd name="connsiteX2" fmla="*/ 0 w 294311"/>
                <a:gd name="connsiteY2" fmla="*/ 147241 h 294481"/>
                <a:gd name="connsiteX3" fmla="*/ 147156 w 294311"/>
                <a:gd name="connsiteY3" fmla="*/ 0 h 294481"/>
                <a:gd name="connsiteX4" fmla="*/ 294311 w 294311"/>
                <a:gd name="connsiteY4" fmla="*/ 147241 h 29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11" h="294481">
                  <a:moveTo>
                    <a:pt x="294311" y="147241"/>
                  </a:moveTo>
                  <a:cubicBezTo>
                    <a:pt x="294311" y="228560"/>
                    <a:pt x="228427" y="294482"/>
                    <a:pt x="147156" y="294482"/>
                  </a:cubicBezTo>
                  <a:cubicBezTo>
                    <a:pt x="65884" y="294482"/>
                    <a:pt x="0" y="228560"/>
                    <a:pt x="0" y="147241"/>
                  </a:cubicBezTo>
                  <a:cubicBezTo>
                    <a:pt x="0" y="65922"/>
                    <a:pt x="65884" y="0"/>
                    <a:pt x="147156" y="0"/>
                  </a:cubicBezTo>
                  <a:cubicBezTo>
                    <a:pt x="228427" y="0"/>
                    <a:pt x="294311" y="65922"/>
                    <a:pt x="294311" y="147241"/>
                  </a:cubicBezTo>
                  <a:close/>
                </a:path>
              </a:pathLst>
            </a:custGeom>
            <a:solidFill>
              <a:schemeClr val="accent2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033482A7-FB18-EE44-AB0F-FA1291198882}"/>
                </a:ext>
              </a:extLst>
            </p:cNvPr>
            <p:cNvSpPr/>
            <p:nvPr/>
          </p:nvSpPr>
          <p:spPr>
            <a:xfrm>
              <a:off x="5196537" y="4877752"/>
              <a:ext cx="209108" cy="156855"/>
            </a:xfrm>
            <a:custGeom>
              <a:avLst/>
              <a:gdLst>
                <a:gd name="connsiteX0" fmla="*/ 75795 w 209108"/>
                <a:gd name="connsiteY0" fmla="*/ 156855 h 156855"/>
                <a:gd name="connsiteX1" fmla="*/ 0 w 209108"/>
                <a:gd name="connsiteY1" fmla="*/ 81083 h 156855"/>
                <a:gd name="connsiteX2" fmla="*/ 23518 w 209108"/>
                <a:gd name="connsiteY2" fmla="*/ 57552 h 156855"/>
                <a:gd name="connsiteX3" fmla="*/ 75795 w 209108"/>
                <a:gd name="connsiteY3" fmla="*/ 109926 h 156855"/>
                <a:gd name="connsiteX4" fmla="*/ 185591 w 209108"/>
                <a:gd name="connsiteY4" fmla="*/ 0 h 156855"/>
                <a:gd name="connsiteX5" fmla="*/ 209109 w 209108"/>
                <a:gd name="connsiteY5" fmla="*/ 23532 h 156855"/>
                <a:gd name="connsiteX6" fmla="*/ 75795 w 209108"/>
                <a:gd name="connsiteY6" fmla="*/ 156855 h 15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108" h="156855">
                  <a:moveTo>
                    <a:pt x="75795" y="156855"/>
                  </a:moveTo>
                  <a:lnTo>
                    <a:pt x="0" y="81083"/>
                  </a:lnTo>
                  <a:lnTo>
                    <a:pt x="23518" y="57552"/>
                  </a:lnTo>
                  <a:lnTo>
                    <a:pt x="75795" y="109926"/>
                  </a:lnTo>
                  <a:lnTo>
                    <a:pt x="185591" y="0"/>
                  </a:lnTo>
                  <a:lnTo>
                    <a:pt x="209109" y="23532"/>
                  </a:lnTo>
                  <a:lnTo>
                    <a:pt x="75795" y="15685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1DE7E5BE-0A4E-814E-9FC4-83BD9BEEC3BC}"/>
                </a:ext>
              </a:extLst>
            </p:cNvPr>
            <p:cNvSpPr/>
            <p:nvPr/>
          </p:nvSpPr>
          <p:spPr>
            <a:xfrm>
              <a:off x="5723676" y="4794853"/>
              <a:ext cx="1326483" cy="41617"/>
            </a:xfrm>
            <a:custGeom>
              <a:avLst/>
              <a:gdLst>
                <a:gd name="connsiteX0" fmla="*/ 1305719 w 1326483"/>
                <a:gd name="connsiteY0" fmla="*/ 41618 h 41617"/>
                <a:gd name="connsiteX1" fmla="*/ 20830 w 1326483"/>
                <a:gd name="connsiteY1" fmla="*/ 41618 h 41617"/>
                <a:gd name="connsiteX2" fmla="*/ 0 w 1326483"/>
                <a:gd name="connsiteY2" fmla="*/ 20775 h 41617"/>
                <a:gd name="connsiteX3" fmla="*/ 0 w 1326483"/>
                <a:gd name="connsiteY3" fmla="*/ 20775 h 41617"/>
                <a:gd name="connsiteX4" fmla="*/ 20763 w 1326483"/>
                <a:gd name="connsiteY4" fmla="*/ 0 h 41617"/>
                <a:gd name="connsiteX5" fmla="*/ 20830 w 1326483"/>
                <a:gd name="connsiteY5" fmla="*/ 0 h 41617"/>
                <a:gd name="connsiteX6" fmla="*/ 1305719 w 1326483"/>
                <a:gd name="connsiteY6" fmla="*/ 0 h 41617"/>
                <a:gd name="connsiteX7" fmla="*/ 1326483 w 1326483"/>
                <a:gd name="connsiteY7" fmla="*/ 20641 h 41617"/>
                <a:gd name="connsiteX8" fmla="*/ 1326483 w 1326483"/>
                <a:gd name="connsiteY8" fmla="*/ 20641 h 41617"/>
                <a:gd name="connsiteX9" fmla="*/ 1305922 w 1326483"/>
                <a:gd name="connsiteY9" fmla="*/ 41617 h 41617"/>
                <a:gd name="connsiteX10" fmla="*/ 1305719 w 1326483"/>
                <a:gd name="connsiteY10" fmla="*/ 41618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3" h="41617">
                  <a:moveTo>
                    <a:pt x="1305719" y="41618"/>
                  </a:moveTo>
                  <a:lnTo>
                    <a:pt x="20830" y="41618"/>
                  </a:lnTo>
                  <a:cubicBezTo>
                    <a:pt x="9326" y="41618"/>
                    <a:pt x="0" y="32286"/>
                    <a:pt x="0" y="20775"/>
                  </a:cubicBezTo>
                  <a:lnTo>
                    <a:pt x="0" y="20775"/>
                  </a:lnTo>
                  <a:cubicBezTo>
                    <a:pt x="0" y="9301"/>
                    <a:pt x="9296" y="0"/>
                    <a:pt x="20763" y="0"/>
                  </a:cubicBezTo>
                  <a:cubicBezTo>
                    <a:pt x="20785" y="0"/>
                    <a:pt x="20808" y="0"/>
                    <a:pt x="20830" y="0"/>
                  </a:cubicBezTo>
                  <a:lnTo>
                    <a:pt x="1305719" y="0"/>
                  </a:lnTo>
                  <a:cubicBezTo>
                    <a:pt x="1317134" y="0"/>
                    <a:pt x="1326408" y="9220"/>
                    <a:pt x="1326483" y="20641"/>
                  </a:cubicBezTo>
                  <a:lnTo>
                    <a:pt x="1326483" y="20641"/>
                  </a:lnTo>
                  <a:cubicBezTo>
                    <a:pt x="1326594" y="32114"/>
                    <a:pt x="1317389" y="41505"/>
                    <a:pt x="1305922" y="41617"/>
                  </a:cubicBezTo>
                  <a:cubicBezTo>
                    <a:pt x="1305854" y="41617"/>
                    <a:pt x="1305787" y="41618"/>
                    <a:pt x="1305719" y="41618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3592EAFF-968E-EB44-8D7A-51C0CEEDEB58}"/>
                </a:ext>
              </a:extLst>
            </p:cNvPr>
            <p:cNvSpPr/>
            <p:nvPr/>
          </p:nvSpPr>
          <p:spPr>
            <a:xfrm>
              <a:off x="5723676" y="4900477"/>
              <a:ext cx="1326482" cy="41617"/>
            </a:xfrm>
            <a:custGeom>
              <a:avLst/>
              <a:gdLst>
                <a:gd name="connsiteX0" fmla="*/ 1305719 w 1326482"/>
                <a:gd name="connsiteY0" fmla="*/ 41617 h 41617"/>
                <a:gd name="connsiteX1" fmla="*/ 20830 w 1326482"/>
                <a:gd name="connsiteY1" fmla="*/ 41617 h 41617"/>
                <a:gd name="connsiteX2" fmla="*/ 0 w 1326482"/>
                <a:gd name="connsiteY2" fmla="*/ 20775 h 41617"/>
                <a:gd name="connsiteX3" fmla="*/ 0 w 1326482"/>
                <a:gd name="connsiteY3" fmla="*/ 20775 h 41617"/>
                <a:gd name="connsiteX4" fmla="*/ 20763 w 1326482"/>
                <a:gd name="connsiteY4" fmla="*/ 0 h 41617"/>
                <a:gd name="connsiteX5" fmla="*/ 20830 w 1326482"/>
                <a:gd name="connsiteY5" fmla="*/ 0 h 41617"/>
                <a:gd name="connsiteX6" fmla="*/ 1305719 w 1326482"/>
                <a:gd name="connsiteY6" fmla="*/ 0 h 41617"/>
                <a:gd name="connsiteX7" fmla="*/ 1326483 w 1326482"/>
                <a:gd name="connsiteY7" fmla="*/ 20775 h 41617"/>
                <a:gd name="connsiteX8" fmla="*/ 1326483 w 1326482"/>
                <a:gd name="connsiteY8" fmla="*/ 20775 h 41617"/>
                <a:gd name="connsiteX9" fmla="*/ 1305787 w 1326482"/>
                <a:gd name="connsiteY9" fmla="*/ 41617 h 41617"/>
                <a:gd name="connsiteX10" fmla="*/ 1305720 w 1326482"/>
                <a:gd name="connsiteY10" fmla="*/ 41618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17">
                  <a:moveTo>
                    <a:pt x="1305719" y="41617"/>
                  </a:moveTo>
                  <a:lnTo>
                    <a:pt x="20830" y="41617"/>
                  </a:lnTo>
                  <a:cubicBezTo>
                    <a:pt x="9326" y="41617"/>
                    <a:pt x="0" y="32286"/>
                    <a:pt x="0" y="20775"/>
                  </a:cubicBezTo>
                  <a:lnTo>
                    <a:pt x="0" y="20775"/>
                  </a:lnTo>
                  <a:cubicBezTo>
                    <a:pt x="0" y="9301"/>
                    <a:pt x="9296" y="0"/>
                    <a:pt x="20763" y="0"/>
                  </a:cubicBezTo>
                  <a:cubicBezTo>
                    <a:pt x="20785" y="0"/>
                    <a:pt x="20808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2"/>
                    <a:pt x="1326483" y="20775"/>
                  </a:cubicBezTo>
                  <a:lnTo>
                    <a:pt x="1326483" y="20775"/>
                  </a:lnTo>
                  <a:cubicBezTo>
                    <a:pt x="1326520" y="32249"/>
                    <a:pt x="1317254" y="41580"/>
                    <a:pt x="1305787" y="41617"/>
                  </a:cubicBezTo>
                  <a:cubicBezTo>
                    <a:pt x="1305765" y="41617"/>
                    <a:pt x="1305742" y="41618"/>
                    <a:pt x="1305720" y="41618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8E114494-070F-D944-90F6-135E52D36C53}"/>
                </a:ext>
              </a:extLst>
            </p:cNvPr>
            <p:cNvSpPr/>
            <p:nvPr/>
          </p:nvSpPr>
          <p:spPr>
            <a:xfrm>
              <a:off x="5723676" y="5006033"/>
              <a:ext cx="1326482" cy="41684"/>
            </a:xfrm>
            <a:custGeom>
              <a:avLst/>
              <a:gdLst>
                <a:gd name="connsiteX0" fmla="*/ 1305719 w 1326482"/>
                <a:gd name="connsiteY0" fmla="*/ 41685 h 41684"/>
                <a:gd name="connsiteX1" fmla="*/ 20830 w 1326482"/>
                <a:gd name="connsiteY1" fmla="*/ 41685 h 41684"/>
                <a:gd name="connsiteX2" fmla="*/ 0 w 1326482"/>
                <a:gd name="connsiteY2" fmla="*/ 20842 h 41684"/>
                <a:gd name="connsiteX3" fmla="*/ 0 w 1326482"/>
                <a:gd name="connsiteY3" fmla="*/ 20842 h 41684"/>
                <a:gd name="connsiteX4" fmla="*/ 20830 w 1326482"/>
                <a:gd name="connsiteY4" fmla="*/ 0 h 41684"/>
                <a:gd name="connsiteX5" fmla="*/ 1305719 w 1326482"/>
                <a:gd name="connsiteY5" fmla="*/ 0 h 41684"/>
                <a:gd name="connsiteX6" fmla="*/ 1326483 w 1326482"/>
                <a:gd name="connsiteY6" fmla="*/ 20775 h 41684"/>
                <a:gd name="connsiteX7" fmla="*/ 1326483 w 1326482"/>
                <a:gd name="connsiteY7" fmla="*/ 20842 h 41684"/>
                <a:gd name="connsiteX8" fmla="*/ 1326483 w 1326482"/>
                <a:gd name="connsiteY8" fmla="*/ 20842 h 41684"/>
                <a:gd name="connsiteX9" fmla="*/ 1305787 w 1326482"/>
                <a:gd name="connsiteY9" fmla="*/ 41685 h 41684"/>
                <a:gd name="connsiteX10" fmla="*/ 1305720 w 1326482"/>
                <a:gd name="connsiteY10" fmla="*/ 41685 h 4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84">
                  <a:moveTo>
                    <a:pt x="1305719" y="41685"/>
                  </a:moveTo>
                  <a:lnTo>
                    <a:pt x="20830" y="41685"/>
                  </a:lnTo>
                  <a:cubicBezTo>
                    <a:pt x="9326" y="41685"/>
                    <a:pt x="0" y="32353"/>
                    <a:pt x="0" y="20842"/>
                  </a:cubicBezTo>
                  <a:lnTo>
                    <a:pt x="0" y="20842"/>
                  </a:lnTo>
                  <a:cubicBezTo>
                    <a:pt x="0" y="9331"/>
                    <a:pt x="9326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cubicBezTo>
                    <a:pt x="1326483" y="20797"/>
                    <a:pt x="1326483" y="20820"/>
                    <a:pt x="1326483" y="20842"/>
                  </a:cubicBezTo>
                  <a:lnTo>
                    <a:pt x="1326483" y="20842"/>
                  </a:lnTo>
                  <a:cubicBezTo>
                    <a:pt x="1326520" y="32316"/>
                    <a:pt x="1317254" y="41647"/>
                    <a:pt x="1305787" y="41685"/>
                  </a:cubicBezTo>
                  <a:cubicBezTo>
                    <a:pt x="1305765" y="41685"/>
                    <a:pt x="1305742" y="41685"/>
                    <a:pt x="1305720" y="41685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5BA0F7BE-E8D0-B84E-BC05-B2CBCE4597C6}"/>
                </a:ext>
              </a:extLst>
            </p:cNvPr>
            <p:cNvSpPr/>
            <p:nvPr/>
          </p:nvSpPr>
          <p:spPr>
            <a:xfrm>
              <a:off x="5723676" y="5111657"/>
              <a:ext cx="1326482" cy="41617"/>
            </a:xfrm>
            <a:custGeom>
              <a:avLst/>
              <a:gdLst>
                <a:gd name="connsiteX0" fmla="*/ 1305719 w 1326482"/>
                <a:gd name="connsiteY0" fmla="*/ 41617 h 41617"/>
                <a:gd name="connsiteX1" fmla="*/ 20830 w 1326482"/>
                <a:gd name="connsiteY1" fmla="*/ 41617 h 41617"/>
                <a:gd name="connsiteX2" fmla="*/ 0 w 1326482"/>
                <a:gd name="connsiteY2" fmla="*/ 20910 h 41617"/>
                <a:gd name="connsiteX3" fmla="*/ 0 w 1326482"/>
                <a:gd name="connsiteY3" fmla="*/ 20842 h 41617"/>
                <a:gd name="connsiteX4" fmla="*/ 0 w 1326482"/>
                <a:gd name="connsiteY4" fmla="*/ 20842 h 41617"/>
                <a:gd name="connsiteX5" fmla="*/ 20830 w 1326482"/>
                <a:gd name="connsiteY5" fmla="*/ 0 h 41617"/>
                <a:gd name="connsiteX6" fmla="*/ 1305719 w 1326482"/>
                <a:gd name="connsiteY6" fmla="*/ 0 h 41617"/>
                <a:gd name="connsiteX7" fmla="*/ 1326483 w 1326482"/>
                <a:gd name="connsiteY7" fmla="*/ 20775 h 41617"/>
                <a:gd name="connsiteX8" fmla="*/ 1326483 w 1326482"/>
                <a:gd name="connsiteY8" fmla="*/ 20842 h 41617"/>
                <a:gd name="connsiteX9" fmla="*/ 1326483 w 1326482"/>
                <a:gd name="connsiteY9" fmla="*/ 20842 h 41617"/>
                <a:gd name="connsiteX10" fmla="*/ 1305719 w 1326482"/>
                <a:gd name="connsiteY10" fmla="*/ 41617 h 4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482" h="41617">
                  <a:moveTo>
                    <a:pt x="1305719" y="41617"/>
                  </a:moveTo>
                  <a:lnTo>
                    <a:pt x="20830" y="41617"/>
                  </a:lnTo>
                  <a:cubicBezTo>
                    <a:pt x="9363" y="41655"/>
                    <a:pt x="37" y="32383"/>
                    <a:pt x="0" y="20910"/>
                  </a:cubicBezTo>
                  <a:cubicBezTo>
                    <a:pt x="0" y="20887"/>
                    <a:pt x="0" y="20865"/>
                    <a:pt x="0" y="20842"/>
                  </a:cubicBezTo>
                  <a:lnTo>
                    <a:pt x="0" y="20842"/>
                  </a:lnTo>
                  <a:cubicBezTo>
                    <a:pt x="0" y="9331"/>
                    <a:pt x="9326" y="0"/>
                    <a:pt x="20830" y="0"/>
                  </a:cubicBezTo>
                  <a:lnTo>
                    <a:pt x="1305719" y="0"/>
                  </a:lnTo>
                  <a:cubicBezTo>
                    <a:pt x="1317186" y="0"/>
                    <a:pt x="1326483" y="9301"/>
                    <a:pt x="1326483" y="20775"/>
                  </a:cubicBezTo>
                  <a:cubicBezTo>
                    <a:pt x="1326483" y="20797"/>
                    <a:pt x="1326483" y="20820"/>
                    <a:pt x="1326483" y="20842"/>
                  </a:cubicBezTo>
                  <a:lnTo>
                    <a:pt x="1326483" y="20842"/>
                  </a:lnTo>
                  <a:cubicBezTo>
                    <a:pt x="1326483" y="32316"/>
                    <a:pt x="1317187" y="41617"/>
                    <a:pt x="1305719" y="41617"/>
                  </a:cubicBezTo>
                  <a:close/>
                </a:path>
              </a:pathLst>
            </a:custGeom>
            <a:solidFill>
              <a:schemeClr val="accent3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93309B2A-C815-D94B-B138-44AAAC64888C}"/>
                </a:ext>
              </a:extLst>
            </p:cNvPr>
            <p:cNvSpPr/>
            <p:nvPr/>
          </p:nvSpPr>
          <p:spPr>
            <a:xfrm>
              <a:off x="6437803" y="4465854"/>
              <a:ext cx="1809153" cy="1752359"/>
            </a:xfrm>
            <a:custGeom>
              <a:avLst/>
              <a:gdLst>
                <a:gd name="connsiteX0" fmla="*/ 1290077 w 1809153"/>
                <a:gd name="connsiteY0" fmla="*/ 1744328 h 1752359"/>
                <a:gd name="connsiteX1" fmla="*/ 1155689 w 1809153"/>
                <a:gd name="connsiteY1" fmla="*/ 1605290 h 1752359"/>
                <a:gd name="connsiteX2" fmla="*/ 976750 w 1809153"/>
                <a:gd name="connsiteY2" fmla="*/ 1524610 h 1752359"/>
                <a:gd name="connsiteX3" fmla="*/ 359638 w 1809153"/>
                <a:gd name="connsiteY3" fmla="*/ 1066616 h 1752359"/>
                <a:gd name="connsiteX4" fmla="*/ 124458 w 1809153"/>
                <a:gd name="connsiteY4" fmla="*/ 827467 h 1752359"/>
                <a:gd name="connsiteX5" fmla="*/ 118463 w 1809153"/>
                <a:gd name="connsiteY5" fmla="*/ 803681 h 1752359"/>
                <a:gd name="connsiteX6" fmla="*/ 120830 w 1809153"/>
                <a:gd name="connsiteY6" fmla="*/ 800574 h 1752359"/>
                <a:gd name="connsiteX7" fmla="*/ 308973 w 1809153"/>
                <a:gd name="connsiteY7" fmla="*/ 763529 h 1752359"/>
                <a:gd name="connsiteX8" fmla="*/ 484283 w 1809153"/>
                <a:gd name="connsiteY8" fmla="*/ 917560 h 1752359"/>
                <a:gd name="connsiteX9" fmla="*/ 691511 w 1809153"/>
                <a:gd name="connsiteY9" fmla="*/ 1025873 h 1752359"/>
                <a:gd name="connsiteX10" fmla="*/ 281021 w 1809153"/>
                <a:gd name="connsiteY10" fmla="*/ 407326 h 1752359"/>
                <a:gd name="connsiteX11" fmla="*/ 11235 w 1809153"/>
                <a:gd name="connsiteY11" fmla="*/ 113786 h 1752359"/>
                <a:gd name="connsiteX12" fmla="*/ 10093 w 1809153"/>
                <a:gd name="connsiteY12" fmla="*/ 111836 h 1752359"/>
                <a:gd name="connsiteX13" fmla="*/ 127347 w 1809153"/>
                <a:gd name="connsiteY13" fmla="*/ 19726 h 1752359"/>
                <a:gd name="connsiteX14" fmla="*/ 528430 w 1809153"/>
                <a:gd name="connsiteY14" fmla="*/ 397914 h 1752359"/>
                <a:gd name="connsiteX15" fmla="*/ 637144 w 1809153"/>
                <a:gd name="connsiteY15" fmla="*/ 249059 h 1752359"/>
                <a:gd name="connsiteX16" fmla="*/ 741033 w 1809153"/>
                <a:gd name="connsiteY16" fmla="*/ 278104 h 1752359"/>
                <a:gd name="connsiteX17" fmla="*/ 870113 w 1809153"/>
                <a:gd name="connsiteY17" fmla="*/ 186801 h 1752359"/>
                <a:gd name="connsiteX18" fmla="*/ 1005375 w 1809153"/>
                <a:gd name="connsiteY18" fmla="*/ 269229 h 1752359"/>
                <a:gd name="connsiteX19" fmla="*/ 1181626 w 1809153"/>
                <a:gd name="connsiteY19" fmla="*/ 243344 h 1752359"/>
                <a:gd name="connsiteX20" fmla="*/ 1303785 w 1809153"/>
                <a:gd name="connsiteY20" fmla="*/ 371558 h 1752359"/>
                <a:gd name="connsiteX21" fmla="*/ 1648492 w 1809153"/>
                <a:gd name="connsiteY21" fmla="*/ 993601 h 1752359"/>
                <a:gd name="connsiteX22" fmla="*/ 1809153 w 1809153"/>
                <a:gd name="connsiteY22" fmla="*/ 1419389 h 1752359"/>
                <a:gd name="connsiteX23" fmla="*/ 1604480 w 1809153"/>
                <a:gd name="connsiteY23" fmla="*/ 1659681 h 1752359"/>
                <a:gd name="connsiteX24" fmla="*/ 1290077 w 1809153"/>
                <a:gd name="connsiteY24" fmla="*/ 1744328 h 175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09153" h="1752359">
                  <a:moveTo>
                    <a:pt x="1290077" y="1744328"/>
                  </a:moveTo>
                  <a:cubicBezTo>
                    <a:pt x="1264006" y="1684289"/>
                    <a:pt x="1212535" y="1638368"/>
                    <a:pt x="1155689" y="1605290"/>
                  </a:cubicBezTo>
                  <a:cubicBezTo>
                    <a:pt x="1098843" y="1572211"/>
                    <a:pt x="1037024" y="1550293"/>
                    <a:pt x="976750" y="1524610"/>
                  </a:cubicBezTo>
                  <a:cubicBezTo>
                    <a:pt x="737539" y="1423279"/>
                    <a:pt x="525969" y="1266261"/>
                    <a:pt x="359638" y="1066616"/>
                  </a:cubicBezTo>
                  <a:cubicBezTo>
                    <a:pt x="287740" y="980154"/>
                    <a:pt x="221217" y="883137"/>
                    <a:pt x="124458" y="827467"/>
                  </a:cubicBezTo>
                  <a:cubicBezTo>
                    <a:pt x="116238" y="822555"/>
                    <a:pt x="113554" y="811906"/>
                    <a:pt x="118463" y="803681"/>
                  </a:cubicBezTo>
                  <a:cubicBezTo>
                    <a:pt x="119133" y="802559"/>
                    <a:pt x="119927" y="801517"/>
                    <a:pt x="120830" y="800574"/>
                  </a:cubicBezTo>
                  <a:cubicBezTo>
                    <a:pt x="168739" y="752906"/>
                    <a:pt x="241779" y="743426"/>
                    <a:pt x="308973" y="763529"/>
                  </a:cubicBezTo>
                  <a:cubicBezTo>
                    <a:pt x="383559" y="785917"/>
                    <a:pt x="426295" y="865589"/>
                    <a:pt x="484283" y="917560"/>
                  </a:cubicBezTo>
                  <a:cubicBezTo>
                    <a:pt x="542272" y="969532"/>
                    <a:pt x="619478" y="996290"/>
                    <a:pt x="691511" y="1025873"/>
                  </a:cubicBezTo>
                  <a:cubicBezTo>
                    <a:pt x="588233" y="795868"/>
                    <a:pt x="457002" y="588117"/>
                    <a:pt x="281021" y="407326"/>
                  </a:cubicBezTo>
                  <a:cubicBezTo>
                    <a:pt x="229080" y="354010"/>
                    <a:pt x="48528" y="178195"/>
                    <a:pt x="11235" y="113786"/>
                  </a:cubicBezTo>
                  <a:cubicBezTo>
                    <a:pt x="10832" y="113114"/>
                    <a:pt x="10496" y="112441"/>
                    <a:pt x="10093" y="111836"/>
                  </a:cubicBezTo>
                  <a:cubicBezTo>
                    <a:pt x="-31366" y="37879"/>
                    <a:pt x="64252" y="-36481"/>
                    <a:pt x="127347" y="19726"/>
                  </a:cubicBezTo>
                  <a:cubicBezTo>
                    <a:pt x="262139" y="139738"/>
                    <a:pt x="426362" y="294442"/>
                    <a:pt x="528430" y="397914"/>
                  </a:cubicBezTo>
                  <a:cubicBezTo>
                    <a:pt x="517369" y="326771"/>
                    <a:pt x="566042" y="260126"/>
                    <a:pt x="637144" y="249059"/>
                  </a:cubicBezTo>
                  <a:cubicBezTo>
                    <a:pt x="674341" y="243269"/>
                    <a:pt x="712223" y="253860"/>
                    <a:pt x="741033" y="278104"/>
                  </a:cubicBezTo>
                  <a:cubicBezTo>
                    <a:pt x="760318" y="225528"/>
                    <a:pt x="814140" y="189154"/>
                    <a:pt x="870113" y="186801"/>
                  </a:cubicBezTo>
                  <a:cubicBezTo>
                    <a:pt x="927452" y="185368"/>
                    <a:pt x="980337" y="217596"/>
                    <a:pt x="1005375" y="269229"/>
                  </a:cubicBezTo>
                  <a:cubicBezTo>
                    <a:pt x="1036351" y="218199"/>
                    <a:pt x="1128542" y="216048"/>
                    <a:pt x="1181626" y="243344"/>
                  </a:cubicBezTo>
                  <a:cubicBezTo>
                    <a:pt x="1234709" y="270641"/>
                    <a:pt x="1270322" y="322142"/>
                    <a:pt x="1303785" y="371558"/>
                  </a:cubicBezTo>
                  <a:cubicBezTo>
                    <a:pt x="1437098" y="568485"/>
                    <a:pt x="1571890" y="768235"/>
                    <a:pt x="1648492" y="993601"/>
                  </a:cubicBezTo>
                  <a:cubicBezTo>
                    <a:pt x="1697476" y="1137817"/>
                    <a:pt x="1723279" y="1293529"/>
                    <a:pt x="1809153" y="1419389"/>
                  </a:cubicBezTo>
                  <a:cubicBezTo>
                    <a:pt x="1745386" y="1509280"/>
                    <a:pt x="1691966" y="1592717"/>
                    <a:pt x="1604480" y="1659681"/>
                  </a:cubicBezTo>
                  <a:cubicBezTo>
                    <a:pt x="1516992" y="1726646"/>
                    <a:pt x="1396849" y="1771423"/>
                    <a:pt x="1290077" y="1744328"/>
                  </a:cubicBezTo>
                  <a:close/>
                </a:path>
              </a:pathLst>
            </a:custGeom>
            <a:solidFill>
              <a:srgbClr val="FFB07B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B753E257-3B7F-D74A-B617-65330178FA5F}"/>
                </a:ext>
              </a:extLst>
            </p:cNvPr>
            <p:cNvSpPr/>
            <p:nvPr/>
          </p:nvSpPr>
          <p:spPr>
            <a:xfrm>
              <a:off x="6869070" y="5130953"/>
              <a:ext cx="1378491" cy="1087281"/>
            </a:xfrm>
            <a:custGeom>
              <a:avLst/>
              <a:gdLst>
                <a:gd name="connsiteX0" fmla="*/ 371584 w 1378491"/>
                <a:gd name="connsiteY0" fmla="*/ 749853 h 1087281"/>
                <a:gd name="connsiteX1" fmla="*/ 706011 w 1378491"/>
                <a:gd name="connsiteY1" fmla="*/ 895077 h 1087281"/>
                <a:gd name="connsiteX2" fmla="*/ 1226363 w 1378491"/>
                <a:gd name="connsiteY2" fmla="*/ 546338 h 1087281"/>
                <a:gd name="connsiteX3" fmla="*/ 1062543 w 1378491"/>
                <a:gd name="connsiteY3" fmla="*/ 0 h 1087281"/>
                <a:gd name="connsiteX4" fmla="*/ 1217829 w 1378491"/>
                <a:gd name="connsiteY4" fmla="*/ 328704 h 1087281"/>
                <a:gd name="connsiteX5" fmla="*/ 1378491 w 1378491"/>
                <a:gd name="connsiteY5" fmla="*/ 754492 h 1087281"/>
                <a:gd name="connsiteX6" fmla="*/ 1173817 w 1378491"/>
                <a:gd name="connsiteY6" fmla="*/ 994784 h 1087281"/>
                <a:gd name="connsiteX7" fmla="*/ 858810 w 1378491"/>
                <a:gd name="connsiteY7" fmla="*/ 1079229 h 1087281"/>
                <a:gd name="connsiteX8" fmla="*/ 724422 w 1378491"/>
                <a:gd name="connsiteY8" fmla="*/ 940191 h 1087281"/>
                <a:gd name="connsiteX9" fmla="*/ 545483 w 1378491"/>
                <a:gd name="connsiteY9" fmla="*/ 859511 h 1087281"/>
                <a:gd name="connsiteX10" fmla="*/ 0 w 1378491"/>
                <a:gd name="connsiteY10" fmla="*/ 481861 h 1087281"/>
                <a:gd name="connsiteX11" fmla="*/ 371584 w 1378491"/>
                <a:gd name="connsiteY11" fmla="*/ 749853 h 1087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78491" h="1087281">
                  <a:moveTo>
                    <a:pt x="371584" y="749853"/>
                  </a:moveTo>
                  <a:cubicBezTo>
                    <a:pt x="483060" y="799875"/>
                    <a:pt x="594535" y="844988"/>
                    <a:pt x="706011" y="895077"/>
                  </a:cubicBezTo>
                  <a:cubicBezTo>
                    <a:pt x="832873" y="725784"/>
                    <a:pt x="1021824" y="600663"/>
                    <a:pt x="1226363" y="546338"/>
                  </a:cubicBezTo>
                  <a:cubicBezTo>
                    <a:pt x="1197008" y="357581"/>
                    <a:pt x="1141887" y="173751"/>
                    <a:pt x="1062543" y="0"/>
                  </a:cubicBezTo>
                  <a:cubicBezTo>
                    <a:pt x="1124160" y="104951"/>
                    <a:pt x="1178655" y="213533"/>
                    <a:pt x="1217829" y="328704"/>
                  </a:cubicBezTo>
                  <a:cubicBezTo>
                    <a:pt x="1266814" y="472919"/>
                    <a:pt x="1292617" y="628631"/>
                    <a:pt x="1378491" y="754492"/>
                  </a:cubicBezTo>
                  <a:cubicBezTo>
                    <a:pt x="1314724" y="844383"/>
                    <a:pt x="1261304" y="927820"/>
                    <a:pt x="1173817" y="994784"/>
                  </a:cubicBezTo>
                  <a:cubicBezTo>
                    <a:pt x="1086330" y="1061749"/>
                    <a:pt x="965515" y="1106324"/>
                    <a:pt x="858810" y="1079229"/>
                  </a:cubicBezTo>
                  <a:cubicBezTo>
                    <a:pt x="832739" y="1019190"/>
                    <a:pt x="781268" y="973269"/>
                    <a:pt x="724422" y="940191"/>
                  </a:cubicBezTo>
                  <a:cubicBezTo>
                    <a:pt x="667576" y="907112"/>
                    <a:pt x="605757" y="885194"/>
                    <a:pt x="545483" y="859511"/>
                  </a:cubicBezTo>
                  <a:cubicBezTo>
                    <a:pt x="339747" y="772298"/>
                    <a:pt x="154088" y="643763"/>
                    <a:pt x="0" y="481861"/>
                  </a:cubicBezTo>
                  <a:cubicBezTo>
                    <a:pt x="113357" y="587485"/>
                    <a:pt x="231484" y="686990"/>
                    <a:pt x="371584" y="749853"/>
                  </a:cubicBezTo>
                  <a:close/>
                </a:path>
              </a:pathLst>
            </a:custGeom>
            <a:solidFill>
              <a:srgbClr val="E89F72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822A1007-A0DD-054F-AD0D-F380C823A401}"/>
                </a:ext>
              </a:extLst>
            </p:cNvPr>
            <p:cNvSpPr/>
            <p:nvPr/>
          </p:nvSpPr>
          <p:spPr>
            <a:xfrm>
              <a:off x="6964553" y="4739386"/>
              <a:ext cx="317772" cy="453815"/>
            </a:xfrm>
            <a:custGeom>
              <a:avLst/>
              <a:gdLst>
                <a:gd name="connsiteX0" fmla="*/ 68807 w 317772"/>
                <a:gd name="connsiteY0" fmla="*/ 106632 h 453815"/>
                <a:gd name="connsiteX1" fmla="*/ 134590 w 317772"/>
                <a:gd name="connsiteY1" fmla="*/ 200759 h 453815"/>
                <a:gd name="connsiteX2" fmla="*/ 311849 w 317772"/>
                <a:gd name="connsiteY2" fmla="*/ 412275 h 453815"/>
                <a:gd name="connsiteX3" fmla="*/ 308761 w 317772"/>
                <a:gd name="connsiteY3" fmla="*/ 447892 h 453815"/>
                <a:gd name="connsiteX4" fmla="*/ 307548 w 317772"/>
                <a:gd name="connsiteY4" fmla="*/ 448849 h 453815"/>
                <a:gd name="connsiteX5" fmla="*/ 307548 w 317772"/>
                <a:gd name="connsiteY5" fmla="*/ 448849 h 453815"/>
                <a:gd name="connsiteX6" fmla="*/ 272477 w 317772"/>
                <a:gd name="connsiteY6" fmla="*/ 443714 h 453815"/>
                <a:gd name="connsiteX7" fmla="*/ 270860 w 317772"/>
                <a:gd name="connsiteY7" fmla="*/ 441252 h 453815"/>
                <a:gd name="connsiteX8" fmla="*/ 53755 w 317772"/>
                <a:gd name="connsiteY8" fmla="*/ 188925 h 453815"/>
                <a:gd name="connsiteX9" fmla="*/ 0 w 317772"/>
                <a:gd name="connsiteY9" fmla="*/ 122633 h 453815"/>
                <a:gd name="connsiteX10" fmla="*/ 2150 w 317772"/>
                <a:gd name="connsiteY10" fmla="*/ 124718 h 453815"/>
                <a:gd name="connsiteX11" fmla="*/ 53688 w 317772"/>
                <a:gd name="connsiteY11" fmla="*/ 0 h 453815"/>
                <a:gd name="connsiteX12" fmla="*/ 68807 w 317772"/>
                <a:gd name="connsiteY12" fmla="*/ 106632 h 45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7772" h="453815">
                  <a:moveTo>
                    <a:pt x="68807" y="106632"/>
                  </a:moveTo>
                  <a:cubicBezTo>
                    <a:pt x="85404" y="141190"/>
                    <a:pt x="110064" y="171041"/>
                    <a:pt x="134590" y="200759"/>
                  </a:cubicBezTo>
                  <a:cubicBezTo>
                    <a:pt x="193318" y="271309"/>
                    <a:pt x="252404" y="341814"/>
                    <a:pt x="311849" y="412275"/>
                  </a:cubicBezTo>
                  <a:cubicBezTo>
                    <a:pt x="320826" y="422963"/>
                    <a:pt x="319443" y="438910"/>
                    <a:pt x="308761" y="447892"/>
                  </a:cubicBezTo>
                  <a:cubicBezTo>
                    <a:pt x="308367" y="448223"/>
                    <a:pt x="307962" y="448543"/>
                    <a:pt x="307548" y="448849"/>
                  </a:cubicBezTo>
                  <a:lnTo>
                    <a:pt x="307548" y="448849"/>
                  </a:lnTo>
                  <a:cubicBezTo>
                    <a:pt x="296446" y="457122"/>
                    <a:pt x="280744" y="454822"/>
                    <a:pt x="272477" y="443714"/>
                  </a:cubicBezTo>
                  <a:cubicBezTo>
                    <a:pt x="271890" y="442926"/>
                    <a:pt x="271351" y="442104"/>
                    <a:pt x="270860" y="441252"/>
                  </a:cubicBezTo>
                  <a:cubicBezTo>
                    <a:pt x="216164" y="345310"/>
                    <a:pt x="128072" y="271555"/>
                    <a:pt x="53755" y="188925"/>
                  </a:cubicBezTo>
                  <a:cubicBezTo>
                    <a:pt x="34680" y="167793"/>
                    <a:pt x="16737" y="145665"/>
                    <a:pt x="0" y="122633"/>
                  </a:cubicBezTo>
                  <a:lnTo>
                    <a:pt x="2150" y="124718"/>
                  </a:lnTo>
                  <a:cubicBezTo>
                    <a:pt x="-4146" y="76921"/>
                    <a:pt x="15496" y="29391"/>
                    <a:pt x="53688" y="0"/>
                  </a:cubicBezTo>
                  <a:cubicBezTo>
                    <a:pt x="45020" y="35365"/>
                    <a:pt x="52747" y="73553"/>
                    <a:pt x="68807" y="106632"/>
                  </a:cubicBezTo>
                  <a:close/>
                </a:path>
              </a:pathLst>
            </a:custGeom>
            <a:solidFill>
              <a:srgbClr val="E89F72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F8BC2BCD-1784-9741-A9C4-29B447920703}"/>
                </a:ext>
              </a:extLst>
            </p:cNvPr>
            <p:cNvSpPr/>
            <p:nvPr/>
          </p:nvSpPr>
          <p:spPr>
            <a:xfrm>
              <a:off x="7179575" y="4655412"/>
              <a:ext cx="315140" cy="473591"/>
            </a:xfrm>
            <a:custGeom>
              <a:avLst/>
              <a:gdLst>
                <a:gd name="connsiteX0" fmla="*/ 107780 w 315140"/>
                <a:gd name="connsiteY0" fmla="*/ 0 h 473591"/>
                <a:gd name="connsiteX1" fmla="*/ 98439 w 315140"/>
                <a:gd name="connsiteY1" fmla="*/ 52442 h 473591"/>
                <a:gd name="connsiteX2" fmla="*/ 142989 w 315140"/>
                <a:gd name="connsiteY2" fmla="*/ 187581 h 473591"/>
                <a:gd name="connsiteX3" fmla="*/ 315141 w 315140"/>
                <a:gd name="connsiteY3" fmla="*/ 449186 h 473591"/>
                <a:gd name="connsiteX4" fmla="*/ 276236 w 315140"/>
                <a:gd name="connsiteY4" fmla="*/ 473591 h 473591"/>
                <a:gd name="connsiteX5" fmla="*/ 38099 w 315140"/>
                <a:gd name="connsiteY5" fmla="*/ 146636 h 473591"/>
                <a:gd name="connsiteX6" fmla="*/ 0 w 315140"/>
                <a:gd name="connsiteY6" fmla="*/ 88479 h 473591"/>
                <a:gd name="connsiteX7" fmla="*/ 107780 w 315140"/>
                <a:gd name="connsiteY7" fmla="*/ 0 h 473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5140" h="473591">
                  <a:moveTo>
                    <a:pt x="107780" y="0"/>
                  </a:moveTo>
                  <a:cubicBezTo>
                    <a:pt x="101325" y="16717"/>
                    <a:pt x="98154" y="34523"/>
                    <a:pt x="98439" y="52442"/>
                  </a:cubicBezTo>
                  <a:cubicBezTo>
                    <a:pt x="99246" y="100379"/>
                    <a:pt x="120479" y="145358"/>
                    <a:pt x="142989" y="187581"/>
                  </a:cubicBezTo>
                  <a:cubicBezTo>
                    <a:pt x="192218" y="279890"/>
                    <a:pt x="249845" y="367462"/>
                    <a:pt x="315141" y="449186"/>
                  </a:cubicBezTo>
                  <a:cubicBezTo>
                    <a:pt x="307884" y="462632"/>
                    <a:pt x="290817" y="469356"/>
                    <a:pt x="276236" y="473591"/>
                  </a:cubicBezTo>
                  <a:cubicBezTo>
                    <a:pt x="196902" y="364629"/>
                    <a:pt x="117523" y="255644"/>
                    <a:pt x="38099" y="146636"/>
                  </a:cubicBezTo>
                  <a:cubicBezTo>
                    <a:pt x="24035" y="128180"/>
                    <a:pt x="11303" y="108745"/>
                    <a:pt x="0" y="88479"/>
                  </a:cubicBezTo>
                  <a:cubicBezTo>
                    <a:pt x="16866" y="42760"/>
                    <a:pt x="59937" y="9345"/>
                    <a:pt x="107780" y="0"/>
                  </a:cubicBezTo>
                  <a:close/>
                </a:path>
              </a:pathLst>
            </a:custGeom>
            <a:solidFill>
              <a:srgbClr val="E89F72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277DF1B8-3B0A-0B41-9800-D2618965CC7A}"/>
                </a:ext>
              </a:extLst>
            </p:cNvPr>
            <p:cNvSpPr/>
            <p:nvPr/>
          </p:nvSpPr>
          <p:spPr>
            <a:xfrm>
              <a:off x="7443246" y="4692256"/>
              <a:ext cx="226519" cy="384171"/>
            </a:xfrm>
            <a:custGeom>
              <a:avLst/>
              <a:gdLst>
                <a:gd name="connsiteX0" fmla="*/ 60475 w 226519"/>
                <a:gd name="connsiteY0" fmla="*/ 165259 h 384171"/>
                <a:gd name="connsiteX1" fmla="*/ 0 w 226519"/>
                <a:gd name="connsiteY1" fmla="*/ 42088 h 384171"/>
                <a:gd name="connsiteX2" fmla="*/ 605 w 226519"/>
                <a:gd name="connsiteY2" fmla="*/ 43029 h 384171"/>
                <a:gd name="connsiteX3" fmla="*/ 91048 w 226519"/>
                <a:gd name="connsiteY3" fmla="*/ 0 h 384171"/>
                <a:gd name="connsiteX4" fmla="*/ 78214 w 226519"/>
                <a:gd name="connsiteY4" fmla="*/ 47063 h 384171"/>
                <a:gd name="connsiteX5" fmla="*/ 121622 w 226519"/>
                <a:gd name="connsiteY5" fmla="*/ 185362 h 384171"/>
                <a:gd name="connsiteX6" fmla="*/ 209646 w 226519"/>
                <a:gd name="connsiteY6" fmla="*/ 303693 h 384171"/>
                <a:gd name="connsiteX7" fmla="*/ 226512 w 226519"/>
                <a:gd name="connsiteY7" fmla="*/ 344369 h 384171"/>
                <a:gd name="connsiteX8" fmla="*/ 201045 w 226519"/>
                <a:gd name="connsiteY8" fmla="*/ 384171 h 384171"/>
                <a:gd name="connsiteX9" fmla="*/ 60475 w 226519"/>
                <a:gd name="connsiteY9" fmla="*/ 165259 h 38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519" h="384171">
                  <a:moveTo>
                    <a:pt x="60475" y="165259"/>
                  </a:moveTo>
                  <a:cubicBezTo>
                    <a:pt x="34269" y="127462"/>
                    <a:pt x="13883" y="85942"/>
                    <a:pt x="0" y="42088"/>
                  </a:cubicBezTo>
                  <a:lnTo>
                    <a:pt x="605" y="43029"/>
                  </a:lnTo>
                  <a:cubicBezTo>
                    <a:pt x="17672" y="14859"/>
                    <a:pt x="53487" y="1614"/>
                    <a:pt x="91048" y="0"/>
                  </a:cubicBezTo>
                  <a:cubicBezTo>
                    <a:pt x="83915" y="14765"/>
                    <a:pt x="79564" y="30720"/>
                    <a:pt x="78214" y="47063"/>
                  </a:cubicBezTo>
                  <a:cubicBezTo>
                    <a:pt x="74653" y="96144"/>
                    <a:pt x="94811" y="144081"/>
                    <a:pt x="121622" y="185362"/>
                  </a:cubicBezTo>
                  <a:cubicBezTo>
                    <a:pt x="148432" y="226643"/>
                    <a:pt x="182096" y="263084"/>
                    <a:pt x="209646" y="303693"/>
                  </a:cubicBezTo>
                  <a:cubicBezTo>
                    <a:pt x="218046" y="315997"/>
                    <a:pt x="226176" y="329510"/>
                    <a:pt x="226512" y="344369"/>
                  </a:cubicBezTo>
                  <a:cubicBezTo>
                    <a:pt x="226848" y="359228"/>
                    <a:pt x="215963" y="383499"/>
                    <a:pt x="201045" y="384171"/>
                  </a:cubicBezTo>
                  <a:cubicBezTo>
                    <a:pt x="168658" y="303558"/>
                    <a:pt x="108452" y="237535"/>
                    <a:pt x="60475" y="165259"/>
                  </a:cubicBezTo>
                  <a:close/>
                </a:path>
              </a:pathLst>
            </a:custGeom>
            <a:solidFill>
              <a:srgbClr val="E89F72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DA152C44-6651-F94C-9D01-2C04D7FADDD0}"/>
                </a:ext>
              </a:extLst>
            </p:cNvPr>
            <p:cNvSpPr/>
            <p:nvPr/>
          </p:nvSpPr>
          <p:spPr>
            <a:xfrm>
              <a:off x="6556818" y="5276770"/>
              <a:ext cx="158377" cy="120359"/>
            </a:xfrm>
            <a:custGeom>
              <a:avLst/>
              <a:gdLst>
                <a:gd name="connsiteX0" fmla="*/ 74922 w 158377"/>
                <a:gd name="connsiteY0" fmla="*/ 4181 h 120359"/>
                <a:gd name="connsiteX1" fmla="*/ 158377 w 158377"/>
                <a:gd name="connsiteY1" fmla="*/ 62539 h 120359"/>
                <a:gd name="connsiteX2" fmla="*/ 128678 w 158377"/>
                <a:gd name="connsiteY2" fmla="*/ 120360 h 120359"/>
                <a:gd name="connsiteX3" fmla="*/ 5980 w 158377"/>
                <a:gd name="connsiteY3" fmla="*/ 16753 h 120359"/>
                <a:gd name="connsiteX4" fmla="*/ 0 w 158377"/>
                <a:gd name="connsiteY4" fmla="*/ 10904 h 120359"/>
                <a:gd name="connsiteX5" fmla="*/ 74922 w 158377"/>
                <a:gd name="connsiteY5" fmla="*/ 4181 h 12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377" h="120359">
                  <a:moveTo>
                    <a:pt x="74922" y="4181"/>
                  </a:moveTo>
                  <a:cubicBezTo>
                    <a:pt x="108049" y="13526"/>
                    <a:pt x="135800" y="36520"/>
                    <a:pt x="158377" y="62539"/>
                  </a:cubicBezTo>
                  <a:cubicBezTo>
                    <a:pt x="153627" y="84053"/>
                    <a:pt x="143395" y="103971"/>
                    <a:pt x="128678" y="120360"/>
                  </a:cubicBezTo>
                  <a:cubicBezTo>
                    <a:pt x="92124" y="80020"/>
                    <a:pt x="52546" y="43579"/>
                    <a:pt x="5980" y="16753"/>
                  </a:cubicBezTo>
                  <a:cubicBezTo>
                    <a:pt x="3523" y="15344"/>
                    <a:pt x="1464" y="13331"/>
                    <a:pt x="0" y="10904"/>
                  </a:cubicBezTo>
                  <a:cubicBezTo>
                    <a:pt x="23217" y="-766"/>
                    <a:pt x="50000" y="-3170"/>
                    <a:pt x="74922" y="4181"/>
                  </a:cubicBezTo>
                  <a:close/>
                </a:path>
              </a:pathLst>
            </a:custGeom>
            <a:solidFill>
              <a:srgbClr val="FFC096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1E653B67-9A11-594A-B0A0-85C1F96FCB9F}"/>
                </a:ext>
              </a:extLst>
            </p:cNvPr>
            <p:cNvSpPr/>
            <p:nvPr/>
          </p:nvSpPr>
          <p:spPr>
            <a:xfrm>
              <a:off x="6462758" y="4486443"/>
              <a:ext cx="125910" cy="124594"/>
            </a:xfrm>
            <a:custGeom>
              <a:avLst/>
              <a:gdLst>
                <a:gd name="connsiteX0" fmla="*/ 35534 w 125910"/>
                <a:gd name="connsiteY0" fmla="*/ 124595 h 124594"/>
                <a:gd name="connsiteX1" fmla="*/ 3214 w 125910"/>
                <a:gd name="connsiteY1" fmla="*/ 75447 h 124594"/>
                <a:gd name="connsiteX2" fmla="*/ 12151 w 125910"/>
                <a:gd name="connsiteY2" fmla="*/ 18971 h 124594"/>
                <a:gd name="connsiteX3" fmla="*/ 74036 w 125910"/>
                <a:gd name="connsiteY3" fmla="*/ 2566 h 124594"/>
                <a:gd name="connsiteX4" fmla="*/ 125910 w 125910"/>
                <a:gd name="connsiteY4" fmla="*/ 44049 h 124594"/>
                <a:gd name="connsiteX5" fmla="*/ 35534 w 125910"/>
                <a:gd name="connsiteY5" fmla="*/ 124595 h 12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910" h="124594">
                  <a:moveTo>
                    <a:pt x="35534" y="124595"/>
                  </a:moveTo>
                  <a:cubicBezTo>
                    <a:pt x="20884" y="111122"/>
                    <a:pt x="9783" y="94240"/>
                    <a:pt x="3214" y="75447"/>
                  </a:cubicBezTo>
                  <a:cubicBezTo>
                    <a:pt x="-3216" y="56292"/>
                    <a:pt x="122" y="35202"/>
                    <a:pt x="12151" y="18971"/>
                  </a:cubicBezTo>
                  <a:cubicBezTo>
                    <a:pt x="26530" y="1558"/>
                    <a:pt x="52467" y="-3754"/>
                    <a:pt x="74036" y="2566"/>
                  </a:cubicBezTo>
                  <a:cubicBezTo>
                    <a:pt x="95663" y="9864"/>
                    <a:pt x="114029" y="24551"/>
                    <a:pt x="125910" y="44049"/>
                  </a:cubicBezTo>
                  <a:cubicBezTo>
                    <a:pt x="116167" y="86339"/>
                    <a:pt x="78337" y="117333"/>
                    <a:pt x="35534" y="124595"/>
                  </a:cubicBezTo>
                  <a:close/>
                </a:path>
              </a:pathLst>
            </a:custGeom>
            <a:solidFill>
              <a:srgbClr val="FFC096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DA05BA4C-A8D3-E147-855A-E2137508A1CE}"/>
                </a:ext>
              </a:extLst>
            </p:cNvPr>
            <p:cNvSpPr/>
            <p:nvPr/>
          </p:nvSpPr>
          <p:spPr>
            <a:xfrm>
              <a:off x="7582203" y="5702974"/>
              <a:ext cx="1483986" cy="1155026"/>
            </a:xfrm>
            <a:custGeom>
              <a:avLst/>
              <a:gdLst>
                <a:gd name="connsiteX0" fmla="*/ 656354 w 1483986"/>
                <a:gd name="connsiteY0" fmla="*/ 0 h 1155026"/>
                <a:gd name="connsiteX1" fmla="*/ 1483986 w 1483986"/>
                <a:gd name="connsiteY1" fmla="*/ 1119905 h 1155026"/>
                <a:gd name="connsiteX2" fmla="*/ 1436536 w 1483986"/>
                <a:gd name="connsiteY2" fmla="*/ 1155026 h 1155026"/>
                <a:gd name="connsiteX3" fmla="*/ 494640 w 1483986"/>
                <a:gd name="connsiteY3" fmla="*/ 1155026 h 1155026"/>
                <a:gd name="connsiteX4" fmla="*/ 0 w 1483986"/>
                <a:gd name="connsiteY4" fmla="*/ 485761 h 1155026"/>
                <a:gd name="connsiteX5" fmla="*/ 656354 w 1483986"/>
                <a:gd name="connsiteY5" fmla="*/ 0 h 1155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3986" h="1155026">
                  <a:moveTo>
                    <a:pt x="656354" y="0"/>
                  </a:moveTo>
                  <a:lnTo>
                    <a:pt x="1483986" y="1119905"/>
                  </a:lnTo>
                  <a:lnTo>
                    <a:pt x="1436536" y="1155026"/>
                  </a:lnTo>
                  <a:lnTo>
                    <a:pt x="494640" y="1155026"/>
                  </a:lnTo>
                  <a:lnTo>
                    <a:pt x="0" y="485761"/>
                  </a:lnTo>
                  <a:cubicBezTo>
                    <a:pt x="136520" y="234945"/>
                    <a:pt x="376700" y="57191"/>
                    <a:pt x="656354" y="0"/>
                  </a:cubicBezTo>
                  <a:close/>
                </a:path>
              </a:pathLst>
            </a:custGeom>
            <a:solidFill>
              <a:srgbClr val="FFFFFF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722FA346-450A-1746-8E9F-19E51AB3FA88}"/>
                </a:ext>
              </a:extLst>
            </p:cNvPr>
            <p:cNvSpPr/>
            <p:nvPr/>
          </p:nvSpPr>
          <p:spPr>
            <a:xfrm>
              <a:off x="7582203" y="5846719"/>
              <a:ext cx="610594" cy="1011281"/>
            </a:xfrm>
            <a:custGeom>
              <a:avLst/>
              <a:gdLst>
                <a:gd name="connsiteX0" fmla="*/ 312789 w 610594"/>
                <a:gd name="connsiteY0" fmla="*/ 0 h 1011281"/>
                <a:gd name="connsiteX1" fmla="*/ 75056 w 610594"/>
                <a:gd name="connsiteY1" fmla="*/ 286548 h 1011281"/>
                <a:gd name="connsiteX2" fmla="*/ 610594 w 610594"/>
                <a:gd name="connsiteY2" fmla="*/ 1011281 h 1011281"/>
                <a:gd name="connsiteX3" fmla="*/ 494500 w 610594"/>
                <a:gd name="connsiteY3" fmla="*/ 1011281 h 1011281"/>
                <a:gd name="connsiteX4" fmla="*/ 0 w 610594"/>
                <a:gd name="connsiteY4" fmla="*/ 342218 h 1011281"/>
                <a:gd name="connsiteX5" fmla="*/ 312789 w 610594"/>
                <a:gd name="connsiteY5" fmla="*/ 0 h 1011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0594" h="1011281">
                  <a:moveTo>
                    <a:pt x="312789" y="0"/>
                  </a:moveTo>
                  <a:cubicBezTo>
                    <a:pt x="215735" y="79198"/>
                    <a:pt x="134992" y="176519"/>
                    <a:pt x="75056" y="286548"/>
                  </a:cubicBezTo>
                  <a:lnTo>
                    <a:pt x="610594" y="1011281"/>
                  </a:lnTo>
                  <a:lnTo>
                    <a:pt x="494500" y="1011281"/>
                  </a:lnTo>
                  <a:lnTo>
                    <a:pt x="0" y="342218"/>
                  </a:lnTo>
                  <a:cubicBezTo>
                    <a:pt x="75000" y="204464"/>
                    <a:pt x="182346" y="87019"/>
                    <a:pt x="312789" y="0"/>
                  </a:cubicBezTo>
                  <a:close/>
                </a:path>
              </a:pathLst>
            </a:custGeom>
            <a:solidFill>
              <a:srgbClr val="EDEDED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9C5A528C-0A14-DE4A-9BB5-5F609498A7F7}"/>
                </a:ext>
              </a:extLst>
            </p:cNvPr>
            <p:cNvSpPr/>
            <p:nvPr/>
          </p:nvSpPr>
          <p:spPr>
            <a:xfrm>
              <a:off x="7613047" y="5794142"/>
              <a:ext cx="1604041" cy="1063858"/>
            </a:xfrm>
            <a:custGeom>
              <a:avLst/>
              <a:gdLst>
                <a:gd name="connsiteX0" fmla="*/ 817956 w 1604041"/>
                <a:gd name="connsiteY0" fmla="*/ 0 h 1063858"/>
                <a:gd name="connsiteX1" fmla="*/ 1604041 w 1604041"/>
                <a:gd name="connsiteY1" fmla="*/ 1063858 h 1063858"/>
                <a:gd name="connsiteX2" fmla="*/ 338977 w 1604041"/>
                <a:gd name="connsiteY2" fmla="*/ 1063858 h 1063858"/>
                <a:gd name="connsiteX3" fmla="*/ 0 w 1604041"/>
                <a:gd name="connsiteY3" fmla="*/ 605100 h 1063858"/>
                <a:gd name="connsiteX4" fmla="*/ 817956 w 1604041"/>
                <a:gd name="connsiteY4" fmla="*/ 0 h 106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4041" h="1063858">
                  <a:moveTo>
                    <a:pt x="817956" y="0"/>
                  </a:moveTo>
                  <a:lnTo>
                    <a:pt x="1604041" y="1063858"/>
                  </a:lnTo>
                  <a:lnTo>
                    <a:pt x="338977" y="1063858"/>
                  </a:lnTo>
                  <a:lnTo>
                    <a:pt x="0" y="605100"/>
                  </a:lnTo>
                  <a:cubicBezTo>
                    <a:pt x="170209" y="292646"/>
                    <a:pt x="469507" y="71235"/>
                    <a:pt x="817956" y="0"/>
                  </a:cubicBezTo>
                  <a:close/>
                </a:path>
              </a:pathLst>
            </a:custGeom>
            <a:solidFill>
              <a:srgbClr val="595959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1C86C6C6-0672-AB44-AD13-5ADFE9605E30}"/>
                </a:ext>
              </a:extLst>
            </p:cNvPr>
            <p:cNvSpPr/>
            <p:nvPr/>
          </p:nvSpPr>
          <p:spPr>
            <a:xfrm>
              <a:off x="7612844" y="5841474"/>
              <a:ext cx="650911" cy="1016526"/>
            </a:xfrm>
            <a:custGeom>
              <a:avLst/>
              <a:gdLst>
                <a:gd name="connsiteX0" fmla="*/ 650911 w 650911"/>
                <a:gd name="connsiteY0" fmla="*/ 0 h 1016526"/>
                <a:gd name="connsiteX1" fmla="*/ 200373 w 650911"/>
                <a:gd name="connsiteY1" fmla="*/ 464717 h 1016526"/>
                <a:gd name="connsiteX2" fmla="*/ 608210 w 650911"/>
                <a:gd name="connsiteY2" fmla="*/ 1016526 h 1016526"/>
                <a:gd name="connsiteX3" fmla="*/ 338910 w 650911"/>
                <a:gd name="connsiteY3" fmla="*/ 1016526 h 1016526"/>
                <a:gd name="connsiteX4" fmla="*/ 0 w 650911"/>
                <a:gd name="connsiteY4" fmla="*/ 557970 h 1016526"/>
                <a:gd name="connsiteX5" fmla="*/ 650911 w 650911"/>
                <a:gd name="connsiteY5" fmla="*/ 0 h 1016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0911" h="1016526">
                  <a:moveTo>
                    <a:pt x="650911" y="0"/>
                  </a:moveTo>
                  <a:cubicBezTo>
                    <a:pt x="461262" y="110992"/>
                    <a:pt x="305486" y="271671"/>
                    <a:pt x="200373" y="464717"/>
                  </a:cubicBezTo>
                  <a:lnTo>
                    <a:pt x="608210" y="1016526"/>
                  </a:lnTo>
                  <a:lnTo>
                    <a:pt x="338910" y="1016526"/>
                  </a:lnTo>
                  <a:lnTo>
                    <a:pt x="0" y="557970"/>
                  </a:lnTo>
                  <a:cubicBezTo>
                    <a:pt x="141383" y="298517"/>
                    <a:pt x="372987" y="99983"/>
                    <a:pt x="650911" y="0"/>
                  </a:cubicBezTo>
                  <a:close/>
                </a:path>
              </a:pathLst>
            </a:custGeom>
            <a:solidFill>
              <a:srgbClr val="4A4A4A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449F2FB9-0258-444D-BE06-FF70A65E1191}"/>
                </a:ext>
              </a:extLst>
            </p:cNvPr>
            <p:cNvSpPr/>
            <p:nvPr/>
          </p:nvSpPr>
          <p:spPr>
            <a:xfrm>
              <a:off x="6442319" y="4563167"/>
              <a:ext cx="785300" cy="1007088"/>
            </a:xfrm>
            <a:custGeom>
              <a:avLst/>
              <a:gdLst>
                <a:gd name="connsiteX0" fmla="*/ 536883 w 785300"/>
                <a:gd name="connsiteY0" fmla="*/ 887211 h 1007088"/>
                <a:gd name="connsiteX1" fmla="*/ 385561 w 785300"/>
                <a:gd name="connsiteY1" fmla="*/ 732574 h 1007088"/>
                <a:gd name="connsiteX2" fmla="*/ 351964 w 785300"/>
                <a:gd name="connsiteY2" fmla="*/ 689612 h 1007088"/>
                <a:gd name="connsiteX3" fmla="*/ 480506 w 785300"/>
                <a:gd name="connsiteY3" fmla="*/ 820112 h 1007088"/>
                <a:gd name="connsiteX4" fmla="*/ 687734 w 785300"/>
                <a:gd name="connsiteY4" fmla="*/ 928425 h 1007088"/>
                <a:gd name="connsiteX5" fmla="*/ 277244 w 785300"/>
                <a:gd name="connsiteY5" fmla="*/ 309879 h 1007088"/>
                <a:gd name="connsiteX6" fmla="*/ 7459 w 785300"/>
                <a:gd name="connsiteY6" fmla="*/ 16338 h 1007088"/>
                <a:gd name="connsiteX7" fmla="*/ 6316 w 785300"/>
                <a:gd name="connsiteY7" fmla="*/ 14388 h 1007088"/>
                <a:gd name="connsiteX8" fmla="*/ 0 w 785300"/>
                <a:gd name="connsiteY8" fmla="*/ 0 h 1007088"/>
                <a:gd name="connsiteX9" fmla="*/ 35546 w 785300"/>
                <a:gd name="connsiteY9" fmla="*/ 43769 h 1007088"/>
                <a:gd name="connsiteX10" fmla="*/ 147290 w 785300"/>
                <a:gd name="connsiteY10" fmla="*/ 135139 h 1007088"/>
                <a:gd name="connsiteX11" fmla="*/ 785300 w 785300"/>
                <a:gd name="connsiteY11" fmla="*/ 1007088 h 1007088"/>
                <a:gd name="connsiteX12" fmla="*/ 671069 w 785300"/>
                <a:gd name="connsiteY12" fmla="*/ 930173 h 1007088"/>
                <a:gd name="connsiteX13" fmla="*/ 536883 w 785300"/>
                <a:gd name="connsiteY13" fmla="*/ 887211 h 100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5300" h="1007088">
                  <a:moveTo>
                    <a:pt x="536883" y="887211"/>
                  </a:moveTo>
                  <a:cubicBezTo>
                    <a:pt x="472376" y="853594"/>
                    <a:pt x="429036" y="791000"/>
                    <a:pt x="385561" y="732574"/>
                  </a:cubicBezTo>
                  <a:cubicBezTo>
                    <a:pt x="374810" y="718119"/>
                    <a:pt x="363655" y="703597"/>
                    <a:pt x="351964" y="689612"/>
                  </a:cubicBezTo>
                  <a:cubicBezTo>
                    <a:pt x="400142" y="723632"/>
                    <a:pt x="435823" y="780041"/>
                    <a:pt x="480506" y="820112"/>
                  </a:cubicBezTo>
                  <a:cubicBezTo>
                    <a:pt x="538428" y="872083"/>
                    <a:pt x="615701" y="898842"/>
                    <a:pt x="687734" y="928425"/>
                  </a:cubicBezTo>
                  <a:cubicBezTo>
                    <a:pt x="584456" y="698420"/>
                    <a:pt x="453226" y="490669"/>
                    <a:pt x="277244" y="309879"/>
                  </a:cubicBezTo>
                  <a:cubicBezTo>
                    <a:pt x="225303" y="256563"/>
                    <a:pt x="44752" y="80747"/>
                    <a:pt x="7459" y="16338"/>
                  </a:cubicBezTo>
                  <a:cubicBezTo>
                    <a:pt x="7056" y="15665"/>
                    <a:pt x="6719" y="14993"/>
                    <a:pt x="6316" y="14388"/>
                  </a:cubicBezTo>
                  <a:cubicBezTo>
                    <a:pt x="3748" y="9809"/>
                    <a:pt x="1633" y="4990"/>
                    <a:pt x="0" y="0"/>
                  </a:cubicBezTo>
                  <a:cubicBezTo>
                    <a:pt x="10509" y="15629"/>
                    <a:pt x="22406" y="30278"/>
                    <a:pt x="35546" y="43769"/>
                  </a:cubicBezTo>
                  <a:cubicBezTo>
                    <a:pt x="69143" y="78260"/>
                    <a:pt x="108922" y="106094"/>
                    <a:pt x="147290" y="135139"/>
                  </a:cubicBezTo>
                  <a:cubicBezTo>
                    <a:pt x="440027" y="357674"/>
                    <a:pt x="661711" y="660643"/>
                    <a:pt x="785300" y="1007088"/>
                  </a:cubicBezTo>
                  <a:cubicBezTo>
                    <a:pt x="761446" y="966748"/>
                    <a:pt x="715888" y="944023"/>
                    <a:pt x="671069" y="930173"/>
                  </a:cubicBezTo>
                  <a:cubicBezTo>
                    <a:pt x="626251" y="916323"/>
                    <a:pt x="578610" y="908927"/>
                    <a:pt x="536883" y="887211"/>
                  </a:cubicBezTo>
                  <a:close/>
                </a:path>
              </a:pathLst>
            </a:custGeom>
            <a:solidFill>
              <a:srgbClr val="E89F72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1F1287B4-7ED4-D046-8C52-1F654C471B46}"/>
                </a:ext>
              </a:extLst>
            </p:cNvPr>
            <p:cNvSpPr/>
            <p:nvPr/>
          </p:nvSpPr>
          <p:spPr>
            <a:xfrm>
              <a:off x="3947798" y="4818587"/>
              <a:ext cx="1227489" cy="1183945"/>
            </a:xfrm>
            <a:custGeom>
              <a:avLst/>
              <a:gdLst>
                <a:gd name="connsiteX0" fmla="*/ 0 w 1227489"/>
                <a:gd name="connsiteY0" fmla="*/ 1074456 h 1183945"/>
                <a:gd name="connsiteX1" fmla="*/ 160393 w 1227489"/>
                <a:gd name="connsiteY1" fmla="*/ 862066 h 1183945"/>
                <a:gd name="connsiteX2" fmla="*/ 251911 w 1227489"/>
                <a:gd name="connsiteY2" fmla="*/ 606108 h 1183945"/>
                <a:gd name="connsiteX3" fmla="*/ 670061 w 1227489"/>
                <a:gd name="connsiteY3" fmla="*/ 243990 h 1183945"/>
                <a:gd name="connsiteX4" fmla="*/ 1177244 w 1227489"/>
                <a:gd name="connsiteY4" fmla="*/ 0 h 1183945"/>
                <a:gd name="connsiteX5" fmla="*/ 1196798 w 1227489"/>
                <a:gd name="connsiteY5" fmla="*/ 199212 h 1183945"/>
                <a:gd name="connsiteX6" fmla="*/ 1022092 w 1227489"/>
                <a:gd name="connsiteY6" fmla="*/ 327426 h 1183945"/>
                <a:gd name="connsiteX7" fmla="*/ 785972 w 1227489"/>
                <a:gd name="connsiteY7" fmla="*/ 612361 h 1183945"/>
                <a:gd name="connsiteX8" fmla="*/ 601658 w 1227489"/>
                <a:gd name="connsiteY8" fmla="*/ 936627 h 1183945"/>
                <a:gd name="connsiteX9" fmla="*/ 317762 w 1227489"/>
                <a:gd name="connsiteY9" fmla="*/ 1168851 h 1183945"/>
                <a:gd name="connsiteX10" fmla="*/ 0 w 1227489"/>
                <a:gd name="connsiteY10" fmla="*/ 1074456 h 1183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7489" h="1183945">
                  <a:moveTo>
                    <a:pt x="0" y="1074456"/>
                  </a:moveTo>
                  <a:cubicBezTo>
                    <a:pt x="79558" y="1030956"/>
                    <a:pt x="128475" y="946712"/>
                    <a:pt x="160393" y="862066"/>
                  </a:cubicBezTo>
                  <a:cubicBezTo>
                    <a:pt x="192310" y="777419"/>
                    <a:pt x="211528" y="687259"/>
                    <a:pt x="251911" y="606108"/>
                  </a:cubicBezTo>
                  <a:cubicBezTo>
                    <a:pt x="335635" y="438025"/>
                    <a:pt x="501001" y="325745"/>
                    <a:pt x="670061" y="243990"/>
                  </a:cubicBezTo>
                  <a:cubicBezTo>
                    <a:pt x="839122" y="162234"/>
                    <a:pt x="1019942" y="102800"/>
                    <a:pt x="1177244" y="0"/>
                  </a:cubicBezTo>
                  <a:cubicBezTo>
                    <a:pt x="1238122" y="39466"/>
                    <a:pt x="1242490" y="142871"/>
                    <a:pt x="1196798" y="199212"/>
                  </a:cubicBezTo>
                  <a:cubicBezTo>
                    <a:pt x="1151105" y="255554"/>
                    <a:pt x="1081626" y="285876"/>
                    <a:pt x="1022092" y="327426"/>
                  </a:cubicBezTo>
                  <a:cubicBezTo>
                    <a:pt x="920159" y="398626"/>
                    <a:pt x="847387" y="503981"/>
                    <a:pt x="785972" y="612361"/>
                  </a:cubicBezTo>
                  <a:cubicBezTo>
                    <a:pt x="724556" y="720741"/>
                    <a:pt x="673287" y="834702"/>
                    <a:pt x="601658" y="936627"/>
                  </a:cubicBezTo>
                  <a:cubicBezTo>
                    <a:pt x="530029" y="1038553"/>
                    <a:pt x="435889" y="1129721"/>
                    <a:pt x="317762" y="1168851"/>
                  </a:cubicBezTo>
                  <a:cubicBezTo>
                    <a:pt x="199634" y="1207981"/>
                    <a:pt x="80700" y="1169120"/>
                    <a:pt x="0" y="1074456"/>
                  </a:cubicBezTo>
                  <a:close/>
                </a:path>
              </a:pathLst>
            </a:custGeom>
            <a:solidFill>
              <a:srgbClr val="FFB07B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5AF661C3-EDAB-2342-81E0-2B0834AFFF52}"/>
                </a:ext>
              </a:extLst>
            </p:cNvPr>
            <p:cNvSpPr/>
            <p:nvPr/>
          </p:nvSpPr>
          <p:spPr>
            <a:xfrm>
              <a:off x="4963306" y="4823428"/>
              <a:ext cx="157445" cy="135744"/>
            </a:xfrm>
            <a:custGeom>
              <a:avLst/>
              <a:gdLst>
                <a:gd name="connsiteX0" fmla="*/ 48716 w 157445"/>
                <a:gd name="connsiteY0" fmla="*/ 135744 h 135744"/>
                <a:gd name="connsiteX1" fmla="*/ 146013 w 157445"/>
                <a:gd name="connsiteY1" fmla="*/ 61787 h 135744"/>
                <a:gd name="connsiteX2" fmla="*/ 154547 w 157445"/>
                <a:gd name="connsiteY2" fmla="*/ 0 h 135744"/>
                <a:gd name="connsiteX3" fmla="*/ 0 w 157445"/>
                <a:gd name="connsiteY3" fmla="*/ 84983 h 135744"/>
                <a:gd name="connsiteX4" fmla="*/ 48716 w 157445"/>
                <a:gd name="connsiteY4" fmla="*/ 135744 h 13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445" h="135744">
                  <a:moveTo>
                    <a:pt x="48716" y="135744"/>
                  </a:moveTo>
                  <a:cubicBezTo>
                    <a:pt x="79155" y="108044"/>
                    <a:pt x="124175" y="96413"/>
                    <a:pt x="146013" y="61787"/>
                  </a:cubicBezTo>
                  <a:cubicBezTo>
                    <a:pt x="157308" y="43270"/>
                    <a:pt x="160399" y="20888"/>
                    <a:pt x="154547" y="0"/>
                  </a:cubicBezTo>
                  <a:cubicBezTo>
                    <a:pt x="104782" y="31405"/>
                    <a:pt x="53173" y="59784"/>
                    <a:pt x="0" y="84983"/>
                  </a:cubicBezTo>
                  <a:cubicBezTo>
                    <a:pt x="11121" y="106168"/>
                    <a:pt x="28011" y="123768"/>
                    <a:pt x="48716" y="135744"/>
                  </a:cubicBezTo>
                  <a:close/>
                </a:path>
              </a:pathLst>
            </a:custGeom>
            <a:solidFill>
              <a:srgbClr val="FFC096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22B8303C-D51D-C740-9431-F2E328E4BC8D}"/>
                </a:ext>
              </a:extLst>
            </p:cNvPr>
            <p:cNvSpPr/>
            <p:nvPr/>
          </p:nvSpPr>
          <p:spPr>
            <a:xfrm>
              <a:off x="3088182" y="5684686"/>
              <a:ext cx="1547485" cy="1173314"/>
            </a:xfrm>
            <a:custGeom>
              <a:avLst/>
              <a:gdLst>
                <a:gd name="connsiteX0" fmla="*/ 951874 w 1547485"/>
                <a:gd name="connsiteY0" fmla="*/ 0 h 1173314"/>
                <a:gd name="connsiteX1" fmla="*/ 1547485 w 1547485"/>
                <a:gd name="connsiteY1" fmla="*/ 558574 h 1173314"/>
                <a:gd name="connsiteX2" fmla="*/ 971600 w 1547485"/>
                <a:gd name="connsiteY2" fmla="*/ 1173314 h 1173314"/>
                <a:gd name="connsiteX3" fmla="*/ 167641 w 1547485"/>
                <a:gd name="connsiteY3" fmla="*/ 1173314 h 1173314"/>
                <a:gd name="connsiteX4" fmla="*/ 0 w 1547485"/>
                <a:gd name="connsiteY4" fmla="*/ 1016097 h 117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7485" h="1173314">
                  <a:moveTo>
                    <a:pt x="951874" y="0"/>
                  </a:moveTo>
                  <a:cubicBezTo>
                    <a:pt x="1222988" y="89251"/>
                    <a:pt x="1440934" y="293645"/>
                    <a:pt x="1547485" y="558574"/>
                  </a:cubicBezTo>
                  <a:lnTo>
                    <a:pt x="971600" y="1173314"/>
                  </a:lnTo>
                  <a:lnTo>
                    <a:pt x="167641" y="1173314"/>
                  </a:lnTo>
                  <a:lnTo>
                    <a:pt x="0" y="1016097"/>
                  </a:lnTo>
                  <a:close/>
                </a:path>
              </a:pathLst>
            </a:custGeom>
            <a:solidFill>
              <a:srgbClr val="FFFFFF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11970B93-6C6E-F148-A42A-D97C385A5220}"/>
                </a:ext>
              </a:extLst>
            </p:cNvPr>
            <p:cNvSpPr/>
            <p:nvPr/>
          </p:nvSpPr>
          <p:spPr>
            <a:xfrm>
              <a:off x="3931854" y="5866754"/>
              <a:ext cx="703813" cy="991246"/>
            </a:xfrm>
            <a:custGeom>
              <a:avLst/>
              <a:gdLst>
                <a:gd name="connsiteX0" fmla="*/ 432819 w 703813"/>
                <a:gd name="connsiteY0" fmla="*/ 0 h 991246"/>
                <a:gd name="connsiteX1" fmla="*/ 703813 w 703813"/>
                <a:gd name="connsiteY1" fmla="*/ 376507 h 991246"/>
                <a:gd name="connsiteX2" fmla="*/ 127967 w 703813"/>
                <a:gd name="connsiteY2" fmla="*/ 991246 h 991246"/>
                <a:gd name="connsiteX3" fmla="*/ 0 w 703813"/>
                <a:gd name="connsiteY3" fmla="*/ 991246 h 991246"/>
                <a:gd name="connsiteX4" fmla="*/ 635477 w 703813"/>
                <a:gd name="connsiteY4" fmla="*/ 312702 h 991246"/>
                <a:gd name="connsiteX5" fmla="*/ 432819 w 703813"/>
                <a:gd name="connsiteY5" fmla="*/ 0 h 99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3813" h="991246">
                  <a:moveTo>
                    <a:pt x="432819" y="0"/>
                  </a:moveTo>
                  <a:cubicBezTo>
                    <a:pt x="552315" y="101669"/>
                    <a:pt x="645317" y="230881"/>
                    <a:pt x="703813" y="376507"/>
                  </a:cubicBezTo>
                  <a:lnTo>
                    <a:pt x="127967" y="991246"/>
                  </a:lnTo>
                  <a:lnTo>
                    <a:pt x="0" y="991246"/>
                  </a:lnTo>
                  <a:lnTo>
                    <a:pt x="635477" y="312702"/>
                  </a:lnTo>
                  <a:cubicBezTo>
                    <a:pt x="588801" y="196319"/>
                    <a:pt x="519974" y="90118"/>
                    <a:pt x="432819" y="0"/>
                  </a:cubicBezTo>
                  <a:close/>
                </a:path>
              </a:pathLst>
            </a:custGeom>
            <a:solidFill>
              <a:srgbClr val="EDEDED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3F590465-F70E-A74A-8BB4-A9743AF2FF6D}"/>
                </a:ext>
              </a:extLst>
            </p:cNvPr>
            <p:cNvSpPr/>
            <p:nvPr/>
          </p:nvSpPr>
          <p:spPr>
            <a:xfrm>
              <a:off x="2803119" y="5752727"/>
              <a:ext cx="1777651" cy="1105273"/>
            </a:xfrm>
            <a:custGeom>
              <a:avLst/>
              <a:gdLst>
                <a:gd name="connsiteX0" fmla="*/ 1035423 w 1777651"/>
                <a:gd name="connsiteY0" fmla="*/ 0 h 1105273"/>
                <a:gd name="connsiteX1" fmla="*/ 1777651 w 1777651"/>
                <a:gd name="connsiteY1" fmla="*/ 696134 h 1105273"/>
                <a:gd name="connsiteX2" fmla="*/ 1394368 w 1777651"/>
                <a:gd name="connsiteY2" fmla="*/ 1105273 h 1105273"/>
                <a:gd name="connsiteX3" fmla="*/ 0 w 1777651"/>
                <a:gd name="connsiteY3" fmla="*/ 1105273 h 110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7651" h="1105273">
                  <a:moveTo>
                    <a:pt x="1035423" y="0"/>
                  </a:moveTo>
                  <a:cubicBezTo>
                    <a:pt x="1373297" y="111219"/>
                    <a:pt x="1644901" y="365955"/>
                    <a:pt x="1777651" y="696134"/>
                  </a:cubicBezTo>
                  <a:lnTo>
                    <a:pt x="1394368" y="1105273"/>
                  </a:lnTo>
                  <a:lnTo>
                    <a:pt x="0" y="1105273"/>
                  </a:lnTo>
                  <a:close/>
                </a:path>
              </a:pathLst>
            </a:custGeom>
            <a:solidFill>
              <a:srgbClr val="595959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FE18440F-C043-4546-B956-6E4B70AD3B72}"/>
                </a:ext>
              </a:extLst>
            </p:cNvPr>
            <p:cNvSpPr/>
            <p:nvPr/>
          </p:nvSpPr>
          <p:spPr>
            <a:xfrm>
              <a:off x="3900873" y="5819086"/>
              <a:ext cx="679896" cy="1038914"/>
            </a:xfrm>
            <a:custGeom>
              <a:avLst/>
              <a:gdLst>
                <a:gd name="connsiteX0" fmla="*/ 98061 w 679896"/>
                <a:gd name="connsiteY0" fmla="*/ 0 h 1038914"/>
                <a:gd name="connsiteX1" fmla="*/ 679896 w 679896"/>
                <a:gd name="connsiteY1" fmla="*/ 629774 h 1038914"/>
                <a:gd name="connsiteX2" fmla="*/ 296640 w 679896"/>
                <a:gd name="connsiteY2" fmla="*/ 1038914 h 1038914"/>
                <a:gd name="connsiteX3" fmla="*/ 0 w 679896"/>
                <a:gd name="connsiteY3" fmla="*/ 1038914 h 1038914"/>
                <a:gd name="connsiteX4" fmla="*/ 491752 w 679896"/>
                <a:gd name="connsiteY4" fmla="*/ 513864 h 1038914"/>
                <a:gd name="connsiteX5" fmla="*/ 98061 w 679896"/>
                <a:gd name="connsiteY5" fmla="*/ 0 h 103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9896" h="1038914">
                  <a:moveTo>
                    <a:pt x="98061" y="0"/>
                  </a:moveTo>
                  <a:cubicBezTo>
                    <a:pt x="362504" y="131596"/>
                    <a:pt x="569523" y="355671"/>
                    <a:pt x="679896" y="629774"/>
                  </a:cubicBezTo>
                  <a:lnTo>
                    <a:pt x="296640" y="1038914"/>
                  </a:lnTo>
                  <a:lnTo>
                    <a:pt x="0" y="1038914"/>
                  </a:lnTo>
                  <a:lnTo>
                    <a:pt x="491752" y="513864"/>
                  </a:lnTo>
                  <a:cubicBezTo>
                    <a:pt x="409736" y="309901"/>
                    <a:pt x="273608" y="132222"/>
                    <a:pt x="98061" y="0"/>
                  </a:cubicBezTo>
                  <a:close/>
                </a:path>
              </a:pathLst>
            </a:custGeom>
            <a:solidFill>
              <a:srgbClr val="4A4A4A"/>
            </a:solidFill>
            <a:ln w="6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cxnSp>
        <p:nvCxnSpPr>
          <p:cNvPr id="111" name="Elbow Connector 110">
            <a:extLst>
              <a:ext uri="{FF2B5EF4-FFF2-40B4-BE49-F238E27FC236}">
                <a16:creationId xmlns:a16="http://schemas.microsoft.com/office/drawing/2014/main" id="{B9E823AA-07E1-C944-8041-516A8B92DD47}"/>
              </a:ext>
            </a:extLst>
          </p:cNvPr>
          <p:cNvCxnSpPr>
            <a:cxnSpLocks/>
          </p:cNvCxnSpPr>
          <p:nvPr/>
        </p:nvCxnSpPr>
        <p:spPr>
          <a:xfrm flipV="1">
            <a:off x="6868807" y="2517445"/>
            <a:ext cx="1667033" cy="921581"/>
          </a:xfrm>
          <a:prstGeom prst="bentConnector3">
            <a:avLst>
              <a:gd name="adj1" fmla="val 50000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Elbow Connector 111">
            <a:extLst>
              <a:ext uri="{FF2B5EF4-FFF2-40B4-BE49-F238E27FC236}">
                <a16:creationId xmlns:a16="http://schemas.microsoft.com/office/drawing/2014/main" id="{6B4241E3-FF28-964B-9B43-5ECD6EDD30C9}"/>
              </a:ext>
            </a:extLst>
          </p:cNvPr>
          <p:cNvCxnSpPr>
            <a:cxnSpLocks/>
          </p:cNvCxnSpPr>
          <p:nvPr/>
        </p:nvCxnSpPr>
        <p:spPr>
          <a:xfrm flipV="1">
            <a:off x="3508188" y="2816359"/>
            <a:ext cx="1688349" cy="530936"/>
          </a:xfrm>
          <a:prstGeom prst="bentConnector3">
            <a:avLst>
              <a:gd name="adj1" fmla="val 50000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FD7D64C8-6AEB-E143-8464-418A92295738}"/>
              </a:ext>
            </a:extLst>
          </p:cNvPr>
          <p:cNvGrpSpPr/>
          <p:nvPr/>
        </p:nvGrpSpPr>
        <p:grpSpPr>
          <a:xfrm flipH="1">
            <a:off x="824104" y="3042938"/>
            <a:ext cx="2504182" cy="623829"/>
            <a:chOff x="795056" y="4595000"/>
            <a:chExt cx="2504182" cy="623829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249BE429-7593-6846-8A80-F504FA6E04CB}"/>
                </a:ext>
              </a:extLst>
            </p:cNvPr>
            <p:cNvSpPr txBox="1"/>
            <p:nvPr/>
          </p:nvSpPr>
          <p:spPr>
            <a:xfrm>
              <a:off x="795056" y="4595000"/>
              <a:ext cx="1293624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1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Insert Title Here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27ECB5E0-7A71-E740-A326-A16575008CBA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13FC5F7A-927E-C648-9E78-D4AD2BB19862}"/>
              </a:ext>
            </a:extLst>
          </p:cNvPr>
          <p:cNvGrpSpPr/>
          <p:nvPr/>
        </p:nvGrpSpPr>
        <p:grpSpPr>
          <a:xfrm flipH="1">
            <a:off x="8772742" y="2190682"/>
            <a:ext cx="2504182" cy="623829"/>
            <a:chOff x="1061155" y="4595000"/>
            <a:chExt cx="2504182" cy="623829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7452419-A443-0144-8CF1-D47C28DB078C}"/>
                </a:ext>
              </a:extLst>
            </p:cNvPr>
            <p:cNvSpPr txBox="1"/>
            <p:nvPr/>
          </p:nvSpPr>
          <p:spPr>
            <a:xfrm>
              <a:off x="2271713" y="4595000"/>
              <a:ext cx="1293624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Insert Title Here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8459C046-2982-2A40-A273-F15BEAF93942}"/>
                </a:ext>
              </a:extLst>
            </p:cNvPr>
            <p:cNvSpPr/>
            <p:nvPr/>
          </p:nvSpPr>
          <p:spPr>
            <a:xfrm>
              <a:off x="1061155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cxnSp>
        <p:nvCxnSpPr>
          <p:cNvPr id="126" name="Elbow Connector 125">
            <a:extLst>
              <a:ext uri="{FF2B5EF4-FFF2-40B4-BE49-F238E27FC236}">
                <a16:creationId xmlns:a16="http://schemas.microsoft.com/office/drawing/2014/main" id="{B7855052-A5EC-2049-B176-BB29EBBBA07F}"/>
              </a:ext>
            </a:extLst>
          </p:cNvPr>
          <p:cNvCxnSpPr>
            <a:cxnSpLocks/>
          </p:cNvCxnSpPr>
          <p:nvPr/>
        </p:nvCxnSpPr>
        <p:spPr>
          <a:xfrm flipV="1">
            <a:off x="3508188" y="4302611"/>
            <a:ext cx="1688349" cy="530936"/>
          </a:xfrm>
          <a:prstGeom prst="bentConnector3">
            <a:avLst>
              <a:gd name="adj1" fmla="val 50000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71D96DBA-8A06-B141-B925-BD6893639440}"/>
              </a:ext>
            </a:extLst>
          </p:cNvPr>
          <p:cNvGrpSpPr/>
          <p:nvPr/>
        </p:nvGrpSpPr>
        <p:grpSpPr>
          <a:xfrm flipH="1">
            <a:off x="824104" y="4529190"/>
            <a:ext cx="2504182" cy="623829"/>
            <a:chOff x="795056" y="4595000"/>
            <a:chExt cx="2504182" cy="623829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E8F6BF49-109A-3640-8189-6560D3795051}"/>
                </a:ext>
              </a:extLst>
            </p:cNvPr>
            <p:cNvSpPr txBox="1"/>
            <p:nvPr/>
          </p:nvSpPr>
          <p:spPr>
            <a:xfrm>
              <a:off x="795056" y="4595000"/>
              <a:ext cx="1293624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1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Insert Title Here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5DE90B98-A570-F14B-937F-2AF881374018}"/>
                </a:ext>
              </a:extLst>
            </p:cNvPr>
            <p:cNvSpPr/>
            <p:nvPr/>
          </p:nvSpPr>
          <p:spPr>
            <a:xfrm>
              <a:off x="795056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cxnSp>
        <p:nvCxnSpPr>
          <p:cNvPr id="130" name="Elbow Connector 129">
            <a:extLst>
              <a:ext uri="{FF2B5EF4-FFF2-40B4-BE49-F238E27FC236}">
                <a16:creationId xmlns:a16="http://schemas.microsoft.com/office/drawing/2014/main" id="{F2751910-348C-2C41-B6B4-6A6992D04607}"/>
              </a:ext>
            </a:extLst>
          </p:cNvPr>
          <p:cNvCxnSpPr>
            <a:cxnSpLocks/>
          </p:cNvCxnSpPr>
          <p:nvPr/>
        </p:nvCxnSpPr>
        <p:spPr>
          <a:xfrm>
            <a:off x="6848856" y="4123944"/>
            <a:ext cx="1682554" cy="359237"/>
          </a:xfrm>
          <a:prstGeom prst="bentConnector3">
            <a:avLst>
              <a:gd name="adj1" fmla="val 50000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1A790AC6-2DE8-4341-8BF9-B756E3E7944A}"/>
              </a:ext>
            </a:extLst>
          </p:cNvPr>
          <p:cNvGrpSpPr/>
          <p:nvPr/>
        </p:nvGrpSpPr>
        <p:grpSpPr>
          <a:xfrm flipH="1">
            <a:off x="8701882" y="4163422"/>
            <a:ext cx="2504182" cy="623829"/>
            <a:chOff x="1061155" y="4595000"/>
            <a:chExt cx="2504182" cy="623829"/>
          </a:xfrm>
        </p:grpSpPr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D784E9BB-1470-C04B-BA8A-8B81EB3CDF8B}"/>
                </a:ext>
              </a:extLst>
            </p:cNvPr>
            <p:cNvSpPr txBox="1"/>
            <p:nvPr/>
          </p:nvSpPr>
          <p:spPr>
            <a:xfrm>
              <a:off x="2271713" y="4595000"/>
              <a:ext cx="1293624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Insert Title Here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0A66DFB3-39D2-C44B-8416-FEDD7414C555}"/>
                </a:ext>
              </a:extLst>
            </p:cNvPr>
            <p:cNvSpPr/>
            <p:nvPr/>
          </p:nvSpPr>
          <p:spPr>
            <a:xfrm>
              <a:off x="1061155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137" name="Graphic 31">
            <a:extLst>
              <a:ext uri="{FF2B5EF4-FFF2-40B4-BE49-F238E27FC236}">
                <a16:creationId xmlns:a16="http://schemas.microsoft.com/office/drawing/2014/main" id="{455778F1-2D02-584A-9DAA-5C9E708D1D2A}"/>
              </a:ext>
            </a:extLst>
          </p:cNvPr>
          <p:cNvGrpSpPr>
            <a:grpSpLocks noChangeAspect="1"/>
          </p:cNvGrpSpPr>
          <p:nvPr/>
        </p:nvGrpSpPr>
        <p:grpSpPr>
          <a:xfrm>
            <a:off x="8714074" y="3697073"/>
            <a:ext cx="433218" cy="369923"/>
            <a:chOff x="661621" y="648231"/>
            <a:chExt cx="634274" cy="541605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71E44744-D4A6-2543-82F6-BA66F11F80F9}"/>
                </a:ext>
              </a:extLst>
            </p:cNvPr>
            <p:cNvSpPr/>
            <p:nvPr/>
          </p:nvSpPr>
          <p:spPr>
            <a:xfrm>
              <a:off x="854661" y="648231"/>
              <a:ext cx="441234" cy="541605"/>
            </a:xfrm>
            <a:custGeom>
              <a:avLst/>
              <a:gdLst>
                <a:gd name="connsiteX0" fmla="*/ 404465 w 441234"/>
                <a:gd name="connsiteY0" fmla="*/ 317102 h 541605"/>
                <a:gd name="connsiteX1" fmla="*/ 404465 w 441234"/>
                <a:gd name="connsiteY1" fmla="*/ 319461 h 541605"/>
                <a:gd name="connsiteX2" fmla="*/ 404465 w 441234"/>
                <a:gd name="connsiteY2" fmla="*/ 321276 h 541605"/>
                <a:gd name="connsiteX3" fmla="*/ 388470 w 441234"/>
                <a:gd name="connsiteY3" fmla="*/ 178625 h 541605"/>
                <a:gd name="connsiteX4" fmla="*/ 220617 w 441234"/>
                <a:gd name="connsiteY4" fmla="*/ 178625 h 541605"/>
                <a:gd name="connsiteX5" fmla="*/ 183848 w 441234"/>
                <a:gd name="connsiteY5" fmla="*/ 142327 h 541605"/>
                <a:gd name="connsiteX6" fmla="*/ 183848 w 441234"/>
                <a:gd name="connsiteY6" fmla="*/ 72634 h 541605"/>
                <a:gd name="connsiteX7" fmla="*/ 110347 w 441234"/>
                <a:gd name="connsiteY7" fmla="*/ 0 h 541605"/>
                <a:gd name="connsiteX8" fmla="*/ 107919 w 441234"/>
                <a:gd name="connsiteY8" fmla="*/ 38 h 541605"/>
                <a:gd name="connsiteX9" fmla="*/ 73539 w 441234"/>
                <a:gd name="connsiteY9" fmla="*/ 36336 h 541605"/>
                <a:gd name="connsiteX10" fmla="*/ 73539 w 441234"/>
                <a:gd name="connsiteY10" fmla="*/ 108933 h 541605"/>
                <a:gd name="connsiteX11" fmla="*/ 0 w 441234"/>
                <a:gd name="connsiteY11" fmla="*/ 233072 h 541605"/>
                <a:gd name="connsiteX12" fmla="*/ 0 w 441234"/>
                <a:gd name="connsiteY12" fmla="*/ 465198 h 541605"/>
                <a:gd name="connsiteX13" fmla="*/ 19488 w 441234"/>
                <a:gd name="connsiteY13" fmla="*/ 497140 h 541605"/>
                <a:gd name="connsiteX14" fmla="*/ 42285 w 441234"/>
                <a:gd name="connsiteY14" fmla="*/ 509300 h 541605"/>
                <a:gd name="connsiteX15" fmla="*/ 172633 w 441234"/>
                <a:gd name="connsiteY15" fmla="*/ 541606 h 541605"/>
                <a:gd name="connsiteX16" fmla="*/ 314931 w 441234"/>
                <a:gd name="connsiteY16" fmla="*/ 541606 h 541605"/>
                <a:gd name="connsiteX17" fmla="*/ 367695 w 441234"/>
                <a:gd name="connsiteY17" fmla="*/ 490062 h 541605"/>
                <a:gd name="connsiteX18" fmla="*/ 367695 w 441234"/>
                <a:gd name="connsiteY18" fmla="*/ 484618 h 541605"/>
                <a:gd name="connsiteX19" fmla="*/ 361445 w 441234"/>
                <a:gd name="connsiteY19" fmla="*/ 460661 h 541605"/>
                <a:gd name="connsiteX20" fmla="*/ 386080 w 441234"/>
                <a:gd name="connsiteY20" fmla="*/ 417466 h 541605"/>
                <a:gd name="connsiteX21" fmla="*/ 386080 w 441234"/>
                <a:gd name="connsiteY21" fmla="*/ 402947 h 541605"/>
                <a:gd name="connsiteX22" fmla="*/ 370085 w 441234"/>
                <a:gd name="connsiteY22" fmla="*/ 365741 h 541605"/>
                <a:gd name="connsiteX23" fmla="*/ 404281 w 441234"/>
                <a:gd name="connsiteY23" fmla="*/ 319461 h 541605"/>
                <a:gd name="connsiteX24" fmla="*/ 391228 w 441234"/>
                <a:gd name="connsiteY24" fmla="*/ 287156 h 541605"/>
                <a:gd name="connsiteX25" fmla="*/ 441235 w 441234"/>
                <a:gd name="connsiteY25" fmla="*/ 235976 h 541605"/>
                <a:gd name="connsiteX26" fmla="*/ 441235 w 441234"/>
                <a:gd name="connsiteY26" fmla="*/ 230531 h 541605"/>
                <a:gd name="connsiteX27" fmla="*/ 388654 w 441234"/>
                <a:gd name="connsiteY27" fmla="*/ 178625 h 541605"/>
                <a:gd name="connsiteX28" fmla="*/ 388470 w 441234"/>
                <a:gd name="connsiteY28" fmla="*/ 178625 h 54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41234" h="541605">
                  <a:moveTo>
                    <a:pt x="404465" y="317102"/>
                  </a:moveTo>
                  <a:cubicBezTo>
                    <a:pt x="404465" y="317102"/>
                    <a:pt x="404465" y="318554"/>
                    <a:pt x="404465" y="319461"/>
                  </a:cubicBezTo>
                  <a:cubicBezTo>
                    <a:pt x="404465" y="320369"/>
                    <a:pt x="404465" y="320732"/>
                    <a:pt x="404465" y="321276"/>
                  </a:cubicBezTo>
                  <a:close/>
                  <a:moveTo>
                    <a:pt x="388470" y="178625"/>
                  </a:moveTo>
                  <a:lnTo>
                    <a:pt x="220617" y="178625"/>
                  </a:lnTo>
                  <a:cubicBezTo>
                    <a:pt x="200310" y="178625"/>
                    <a:pt x="183848" y="162374"/>
                    <a:pt x="183848" y="142327"/>
                  </a:cubicBezTo>
                  <a:lnTo>
                    <a:pt x="183848" y="72634"/>
                  </a:lnTo>
                  <a:cubicBezTo>
                    <a:pt x="183869" y="32541"/>
                    <a:pt x="150962" y="21"/>
                    <a:pt x="110347" y="0"/>
                  </a:cubicBezTo>
                  <a:cubicBezTo>
                    <a:pt x="109538" y="0"/>
                    <a:pt x="108728" y="12"/>
                    <a:pt x="107919" y="38"/>
                  </a:cubicBezTo>
                  <a:cubicBezTo>
                    <a:pt x="88550" y="1284"/>
                    <a:pt x="73498" y="17176"/>
                    <a:pt x="73539" y="36336"/>
                  </a:cubicBezTo>
                  <a:lnTo>
                    <a:pt x="73539" y="108933"/>
                  </a:lnTo>
                  <a:cubicBezTo>
                    <a:pt x="73539" y="160476"/>
                    <a:pt x="0" y="196774"/>
                    <a:pt x="0" y="233072"/>
                  </a:cubicBezTo>
                  <a:lnTo>
                    <a:pt x="0" y="465198"/>
                  </a:lnTo>
                  <a:cubicBezTo>
                    <a:pt x="36" y="478577"/>
                    <a:pt x="7525" y="490852"/>
                    <a:pt x="19488" y="497140"/>
                  </a:cubicBezTo>
                  <a:lnTo>
                    <a:pt x="42285" y="509300"/>
                  </a:lnTo>
                  <a:cubicBezTo>
                    <a:pt x="82404" y="530431"/>
                    <a:pt x="127161" y="541524"/>
                    <a:pt x="172633" y="541606"/>
                  </a:cubicBezTo>
                  <a:lnTo>
                    <a:pt x="314931" y="541606"/>
                  </a:lnTo>
                  <a:cubicBezTo>
                    <a:pt x="343858" y="541607"/>
                    <a:pt x="367393" y="518617"/>
                    <a:pt x="367695" y="490062"/>
                  </a:cubicBezTo>
                  <a:lnTo>
                    <a:pt x="367695" y="484618"/>
                  </a:lnTo>
                  <a:cubicBezTo>
                    <a:pt x="367605" y="476250"/>
                    <a:pt x="365461" y="468030"/>
                    <a:pt x="361445" y="460661"/>
                  </a:cubicBezTo>
                  <a:cubicBezTo>
                    <a:pt x="376643" y="451411"/>
                    <a:pt x="385951" y="435092"/>
                    <a:pt x="386080" y="417466"/>
                  </a:cubicBezTo>
                  <a:lnTo>
                    <a:pt x="386080" y="402947"/>
                  </a:lnTo>
                  <a:cubicBezTo>
                    <a:pt x="386018" y="388930"/>
                    <a:pt x="380255" y="375524"/>
                    <a:pt x="370085" y="365741"/>
                  </a:cubicBezTo>
                  <a:cubicBezTo>
                    <a:pt x="389856" y="358482"/>
                    <a:pt x="403318" y="340263"/>
                    <a:pt x="404281" y="319461"/>
                  </a:cubicBezTo>
                  <a:cubicBezTo>
                    <a:pt x="403779" y="307541"/>
                    <a:pt x="399174" y="296146"/>
                    <a:pt x="391228" y="287156"/>
                  </a:cubicBezTo>
                  <a:cubicBezTo>
                    <a:pt x="418976" y="285816"/>
                    <a:pt x="440879" y="263398"/>
                    <a:pt x="441235" y="235976"/>
                  </a:cubicBezTo>
                  <a:lnTo>
                    <a:pt x="441235" y="230531"/>
                  </a:lnTo>
                  <a:cubicBezTo>
                    <a:pt x="441235" y="201864"/>
                    <a:pt x="417694" y="178625"/>
                    <a:pt x="388654" y="178625"/>
                  </a:cubicBezTo>
                  <a:cubicBezTo>
                    <a:pt x="388593" y="178625"/>
                    <a:pt x="388532" y="178625"/>
                    <a:pt x="388470" y="178625"/>
                  </a:cubicBezTo>
                  <a:close/>
                </a:path>
              </a:pathLst>
            </a:custGeom>
            <a:grpFill/>
            <a:ln w="18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4A5EDD6F-AB25-CB49-AEF9-2088EDFF0210}"/>
                </a:ext>
              </a:extLst>
            </p:cNvPr>
            <p:cNvSpPr/>
            <p:nvPr/>
          </p:nvSpPr>
          <p:spPr>
            <a:xfrm>
              <a:off x="661621" y="845005"/>
              <a:ext cx="147078" cy="308533"/>
            </a:xfrm>
            <a:custGeom>
              <a:avLst/>
              <a:gdLst>
                <a:gd name="connsiteX0" fmla="*/ 137886 w 147078"/>
                <a:gd name="connsiteY0" fmla="*/ 0 h 308533"/>
                <a:gd name="connsiteX1" fmla="*/ 9192 w 147078"/>
                <a:gd name="connsiteY1" fmla="*/ 0 h 308533"/>
                <a:gd name="connsiteX2" fmla="*/ 0 w 147078"/>
                <a:gd name="connsiteY2" fmla="*/ 9075 h 308533"/>
                <a:gd name="connsiteX3" fmla="*/ 0 w 147078"/>
                <a:gd name="connsiteY3" fmla="*/ 299459 h 308533"/>
                <a:gd name="connsiteX4" fmla="*/ 9192 w 147078"/>
                <a:gd name="connsiteY4" fmla="*/ 308534 h 308533"/>
                <a:gd name="connsiteX5" fmla="*/ 137886 w 147078"/>
                <a:gd name="connsiteY5" fmla="*/ 308534 h 308533"/>
                <a:gd name="connsiteX6" fmla="*/ 147078 w 147078"/>
                <a:gd name="connsiteY6" fmla="*/ 299459 h 308533"/>
                <a:gd name="connsiteX7" fmla="*/ 147078 w 147078"/>
                <a:gd name="connsiteY7" fmla="*/ 9075 h 308533"/>
                <a:gd name="connsiteX8" fmla="*/ 137886 w 147078"/>
                <a:gd name="connsiteY8" fmla="*/ 0 h 308533"/>
                <a:gd name="connsiteX9" fmla="*/ 73539 w 147078"/>
                <a:gd name="connsiteY9" fmla="*/ 254086 h 308533"/>
                <a:gd name="connsiteX10" fmla="*/ 45962 w 147078"/>
                <a:gd name="connsiteY10" fmla="*/ 226863 h 308533"/>
                <a:gd name="connsiteX11" fmla="*/ 73539 w 147078"/>
                <a:gd name="connsiteY11" fmla="*/ 199639 h 308533"/>
                <a:gd name="connsiteX12" fmla="*/ 101116 w 147078"/>
                <a:gd name="connsiteY12" fmla="*/ 226863 h 308533"/>
                <a:gd name="connsiteX13" fmla="*/ 73539 w 147078"/>
                <a:gd name="connsiteY13" fmla="*/ 254086 h 30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7078" h="308533">
                  <a:moveTo>
                    <a:pt x="137886" y="0"/>
                  </a:moveTo>
                  <a:lnTo>
                    <a:pt x="9192" y="0"/>
                  </a:lnTo>
                  <a:cubicBezTo>
                    <a:pt x="4116" y="0"/>
                    <a:pt x="0" y="4063"/>
                    <a:pt x="0" y="9075"/>
                  </a:cubicBezTo>
                  <a:lnTo>
                    <a:pt x="0" y="299459"/>
                  </a:lnTo>
                  <a:cubicBezTo>
                    <a:pt x="0" y="304471"/>
                    <a:pt x="4116" y="308534"/>
                    <a:pt x="9192" y="308534"/>
                  </a:cubicBezTo>
                  <a:lnTo>
                    <a:pt x="137886" y="308534"/>
                  </a:lnTo>
                  <a:cubicBezTo>
                    <a:pt x="142963" y="308534"/>
                    <a:pt x="147078" y="304471"/>
                    <a:pt x="147078" y="299459"/>
                  </a:cubicBezTo>
                  <a:lnTo>
                    <a:pt x="147078" y="9075"/>
                  </a:lnTo>
                  <a:cubicBezTo>
                    <a:pt x="147078" y="4063"/>
                    <a:pt x="142963" y="0"/>
                    <a:pt x="137886" y="0"/>
                  </a:cubicBezTo>
                  <a:close/>
                  <a:moveTo>
                    <a:pt x="73539" y="254086"/>
                  </a:moveTo>
                  <a:cubicBezTo>
                    <a:pt x="58309" y="254086"/>
                    <a:pt x="45962" y="241898"/>
                    <a:pt x="45962" y="226863"/>
                  </a:cubicBezTo>
                  <a:cubicBezTo>
                    <a:pt x="45962" y="211828"/>
                    <a:pt x="58309" y="199639"/>
                    <a:pt x="73539" y="199639"/>
                  </a:cubicBezTo>
                  <a:cubicBezTo>
                    <a:pt x="88770" y="199639"/>
                    <a:pt x="101116" y="211828"/>
                    <a:pt x="101116" y="226863"/>
                  </a:cubicBezTo>
                  <a:cubicBezTo>
                    <a:pt x="101116" y="241898"/>
                    <a:pt x="88770" y="254086"/>
                    <a:pt x="73539" y="254086"/>
                  </a:cubicBezTo>
                  <a:close/>
                </a:path>
              </a:pathLst>
            </a:custGeom>
            <a:grpFill/>
            <a:ln w="18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40" name="Graphic 38">
            <a:extLst>
              <a:ext uri="{FF2B5EF4-FFF2-40B4-BE49-F238E27FC236}">
                <a16:creationId xmlns:a16="http://schemas.microsoft.com/office/drawing/2014/main" id="{34774CE2-2B31-864C-9457-EA3EC5C9C54F}"/>
              </a:ext>
            </a:extLst>
          </p:cNvPr>
          <p:cNvGrpSpPr>
            <a:grpSpLocks noChangeAspect="1"/>
          </p:cNvGrpSpPr>
          <p:nvPr/>
        </p:nvGrpSpPr>
        <p:grpSpPr>
          <a:xfrm>
            <a:off x="2863903" y="2447044"/>
            <a:ext cx="490207" cy="490207"/>
            <a:chOff x="624498" y="561649"/>
            <a:chExt cx="717713" cy="717713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6C0C6AD4-EE2D-634E-8543-876F050CCD16}"/>
                </a:ext>
              </a:extLst>
            </p:cNvPr>
            <p:cNvSpPr/>
            <p:nvPr/>
          </p:nvSpPr>
          <p:spPr>
            <a:xfrm>
              <a:off x="624498" y="579943"/>
              <a:ext cx="276151" cy="680650"/>
            </a:xfrm>
            <a:custGeom>
              <a:avLst/>
              <a:gdLst>
                <a:gd name="connsiteX0" fmla="*/ 36806 w 276151"/>
                <a:gd name="connsiteY0" fmla="*/ 256644 h 680650"/>
                <a:gd name="connsiteX1" fmla="*/ 45823 w 276151"/>
                <a:gd name="connsiteY1" fmla="*/ 258117 h 680650"/>
                <a:gd name="connsiteX2" fmla="*/ 71771 w 276151"/>
                <a:gd name="connsiteY2" fmla="*/ 239346 h 680650"/>
                <a:gd name="connsiteX3" fmla="*/ 84653 w 276151"/>
                <a:gd name="connsiteY3" fmla="*/ 207877 h 680650"/>
                <a:gd name="connsiteX4" fmla="*/ 74308 w 276151"/>
                <a:gd name="connsiteY4" fmla="*/ 170234 h 680650"/>
                <a:gd name="connsiteX5" fmla="*/ 36665 w 276151"/>
                <a:gd name="connsiteY5" fmla="*/ 180579 h 680650"/>
                <a:gd name="connsiteX6" fmla="*/ 34966 w 276151"/>
                <a:gd name="connsiteY6" fmla="*/ 184137 h 680650"/>
                <a:gd name="connsiteX7" fmla="*/ 19507 w 276151"/>
                <a:gd name="connsiteY7" fmla="*/ 220943 h 680650"/>
                <a:gd name="connsiteX8" fmla="*/ 36305 w 276151"/>
                <a:gd name="connsiteY8" fmla="*/ 256470 h 680650"/>
                <a:gd name="connsiteX9" fmla="*/ 36806 w 276151"/>
                <a:gd name="connsiteY9" fmla="*/ 256644 h 680650"/>
                <a:gd name="connsiteX10" fmla="*/ 29997 w 276151"/>
                <a:gd name="connsiteY10" fmla="*/ 385465 h 680650"/>
                <a:gd name="connsiteX11" fmla="*/ 55209 w 276151"/>
                <a:gd name="connsiteY11" fmla="*/ 356940 h 680650"/>
                <a:gd name="connsiteX12" fmla="*/ 55209 w 276151"/>
                <a:gd name="connsiteY12" fmla="*/ 338537 h 680650"/>
                <a:gd name="connsiteX13" fmla="*/ 55209 w 276151"/>
                <a:gd name="connsiteY13" fmla="*/ 322895 h 680650"/>
                <a:gd name="connsiteX14" fmla="*/ 29445 w 276151"/>
                <a:gd name="connsiteY14" fmla="*/ 294554 h 680650"/>
                <a:gd name="connsiteX15" fmla="*/ 0 w 276151"/>
                <a:gd name="connsiteY15" fmla="*/ 320134 h 680650"/>
                <a:gd name="connsiteX16" fmla="*/ 0 w 276151"/>
                <a:gd name="connsiteY16" fmla="*/ 338537 h 680650"/>
                <a:gd name="connsiteX17" fmla="*/ 0 w 276151"/>
                <a:gd name="connsiteY17" fmla="*/ 360253 h 680650"/>
                <a:gd name="connsiteX18" fmla="*/ 28156 w 276151"/>
                <a:gd name="connsiteY18" fmla="*/ 386569 h 680650"/>
                <a:gd name="connsiteX19" fmla="*/ 111338 w 276151"/>
                <a:gd name="connsiteY19" fmla="*/ 147331 h 680650"/>
                <a:gd name="connsiteX20" fmla="*/ 131949 w 276151"/>
                <a:gd name="connsiteY20" fmla="*/ 138314 h 680650"/>
                <a:gd name="connsiteX21" fmla="*/ 156057 w 276151"/>
                <a:gd name="connsiteY21" fmla="*/ 113654 h 680650"/>
                <a:gd name="connsiteX22" fmla="*/ 158265 w 276151"/>
                <a:gd name="connsiteY22" fmla="*/ 74640 h 680650"/>
                <a:gd name="connsiteX23" fmla="*/ 119251 w 276151"/>
                <a:gd name="connsiteY23" fmla="*/ 72431 h 680650"/>
                <a:gd name="connsiteX24" fmla="*/ 90726 w 276151"/>
                <a:gd name="connsiteY24" fmla="*/ 100772 h 680650"/>
                <a:gd name="connsiteX25" fmla="*/ 92894 w 276151"/>
                <a:gd name="connsiteY25" fmla="*/ 139750 h 680650"/>
                <a:gd name="connsiteX26" fmla="*/ 92935 w 276151"/>
                <a:gd name="connsiteY26" fmla="*/ 139786 h 680650"/>
                <a:gd name="connsiteX27" fmla="*/ 111338 w 276151"/>
                <a:gd name="connsiteY27" fmla="*/ 147331 h 680650"/>
                <a:gd name="connsiteX28" fmla="*/ 132869 w 276151"/>
                <a:gd name="connsiteY28" fmla="*/ 542257 h 680650"/>
                <a:gd name="connsiteX29" fmla="*/ 93855 w 276151"/>
                <a:gd name="connsiteY29" fmla="*/ 540049 h 680650"/>
                <a:gd name="connsiteX30" fmla="*/ 91646 w 276151"/>
                <a:gd name="connsiteY30" fmla="*/ 579063 h 680650"/>
                <a:gd name="connsiteX31" fmla="*/ 119987 w 276151"/>
                <a:gd name="connsiteY31" fmla="*/ 607404 h 680650"/>
                <a:gd name="connsiteX32" fmla="*/ 158793 w 276151"/>
                <a:gd name="connsiteY32" fmla="*/ 603148 h 680650"/>
                <a:gd name="connsiteX33" fmla="*/ 156793 w 276151"/>
                <a:gd name="connsiteY33" fmla="*/ 566365 h 680650"/>
                <a:gd name="connsiteX34" fmla="*/ 132869 w 276151"/>
                <a:gd name="connsiteY34" fmla="*/ 542257 h 680650"/>
                <a:gd name="connsiteX35" fmla="*/ 214762 w 276151"/>
                <a:gd name="connsiteY35" fmla="*/ 69487 h 680650"/>
                <a:gd name="connsiteX36" fmla="*/ 226724 w 276151"/>
                <a:gd name="connsiteY36" fmla="*/ 66726 h 680650"/>
                <a:gd name="connsiteX37" fmla="*/ 257641 w 276151"/>
                <a:gd name="connsiteY37" fmla="*/ 53844 h 680650"/>
                <a:gd name="connsiteX38" fmla="*/ 274571 w 276151"/>
                <a:gd name="connsiteY38" fmla="*/ 18511 h 680650"/>
                <a:gd name="connsiteX39" fmla="*/ 239238 w 276151"/>
                <a:gd name="connsiteY39" fmla="*/ 1580 h 680650"/>
                <a:gd name="connsiteX40" fmla="*/ 202432 w 276151"/>
                <a:gd name="connsiteY40" fmla="*/ 16855 h 680650"/>
                <a:gd name="connsiteX41" fmla="*/ 190024 w 276151"/>
                <a:gd name="connsiteY41" fmla="*/ 54143 h 680650"/>
                <a:gd name="connsiteX42" fmla="*/ 214394 w 276151"/>
                <a:gd name="connsiteY42" fmla="*/ 69487 h 680650"/>
                <a:gd name="connsiteX43" fmla="*/ 258745 w 276151"/>
                <a:gd name="connsiteY43" fmla="*/ 627095 h 680650"/>
                <a:gd name="connsiteX44" fmla="*/ 227276 w 276151"/>
                <a:gd name="connsiteY44" fmla="*/ 614029 h 680650"/>
                <a:gd name="connsiteX45" fmla="*/ 190102 w 276151"/>
                <a:gd name="connsiteY45" fmla="*/ 626359 h 680650"/>
                <a:gd name="connsiteX46" fmla="*/ 202432 w 276151"/>
                <a:gd name="connsiteY46" fmla="*/ 663532 h 680650"/>
                <a:gd name="connsiteX47" fmla="*/ 239238 w 276151"/>
                <a:gd name="connsiteY47" fmla="*/ 679175 h 680650"/>
                <a:gd name="connsiteX48" fmla="*/ 248439 w 276151"/>
                <a:gd name="connsiteY48" fmla="*/ 680647 h 680650"/>
                <a:gd name="connsiteX49" fmla="*/ 275828 w 276151"/>
                <a:gd name="connsiteY49" fmla="*/ 652829 h 680650"/>
                <a:gd name="connsiteX50" fmla="*/ 257641 w 276151"/>
                <a:gd name="connsiteY50" fmla="*/ 627095 h 680650"/>
                <a:gd name="connsiteX51" fmla="*/ 85573 w 276151"/>
                <a:gd name="connsiteY51" fmla="*/ 471590 h 680650"/>
                <a:gd name="connsiteX52" fmla="*/ 72507 w 276151"/>
                <a:gd name="connsiteY52" fmla="*/ 440305 h 680650"/>
                <a:gd name="connsiteX53" fmla="*/ 37794 w 276151"/>
                <a:gd name="connsiteY53" fmla="*/ 423022 h 680650"/>
                <a:gd name="connsiteX54" fmla="*/ 36806 w 276151"/>
                <a:gd name="connsiteY54" fmla="*/ 423375 h 680650"/>
                <a:gd name="connsiteX55" fmla="*/ 19875 w 276151"/>
                <a:gd name="connsiteY55" fmla="*/ 458524 h 680650"/>
                <a:gd name="connsiteX56" fmla="*/ 35518 w 276151"/>
                <a:gd name="connsiteY56" fmla="*/ 495330 h 680650"/>
                <a:gd name="connsiteX57" fmla="*/ 60362 w 276151"/>
                <a:gd name="connsiteY57" fmla="*/ 510972 h 680650"/>
                <a:gd name="connsiteX58" fmla="*/ 73612 w 276151"/>
                <a:gd name="connsiteY58" fmla="*/ 508396 h 680650"/>
                <a:gd name="connsiteX59" fmla="*/ 85573 w 276151"/>
                <a:gd name="connsiteY59" fmla="*/ 471590 h 68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76151" h="680650">
                  <a:moveTo>
                    <a:pt x="36806" y="256644"/>
                  </a:moveTo>
                  <a:cubicBezTo>
                    <a:pt x="39700" y="257668"/>
                    <a:pt x="42754" y="258167"/>
                    <a:pt x="45823" y="258117"/>
                  </a:cubicBezTo>
                  <a:cubicBezTo>
                    <a:pt x="57571" y="257974"/>
                    <a:pt x="67960" y="250459"/>
                    <a:pt x="71771" y="239346"/>
                  </a:cubicBezTo>
                  <a:cubicBezTo>
                    <a:pt x="75452" y="228856"/>
                    <a:pt x="79869" y="218182"/>
                    <a:pt x="84653" y="207877"/>
                  </a:cubicBezTo>
                  <a:cubicBezTo>
                    <a:pt x="92191" y="194625"/>
                    <a:pt x="87559" y="177772"/>
                    <a:pt x="74308" y="170234"/>
                  </a:cubicBezTo>
                  <a:cubicBezTo>
                    <a:pt x="61056" y="162696"/>
                    <a:pt x="44203" y="167328"/>
                    <a:pt x="36665" y="180579"/>
                  </a:cubicBezTo>
                  <a:cubicBezTo>
                    <a:pt x="36015" y="181723"/>
                    <a:pt x="35447" y="182912"/>
                    <a:pt x="34966" y="184137"/>
                  </a:cubicBezTo>
                  <a:cubicBezTo>
                    <a:pt x="29137" y="196110"/>
                    <a:pt x="23976" y="208398"/>
                    <a:pt x="19507" y="220943"/>
                  </a:cubicBezTo>
                  <a:cubicBezTo>
                    <a:pt x="14335" y="235392"/>
                    <a:pt x="21856" y="251298"/>
                    <a:pt x="36305" y="256470"/>
                  </a:cubicBezTo>
                  <a:cubicBezTo>
                    <a:pt x="36471" y="256530"/>
                    <a:pt x="36638" y="256588"/>
                    <a:pt x="36806" y="256644"/>
                  </a:cubicBezTo>
                  <a:close/>
                  <a:moveTo>
                    <a:pt x="29997" y="385465"/>
                  </a:moveTo>
                  <a:cubicBezTo>
                    <a:pt x="44662" y="384199"/>
                    <a:pt x="55754" y="371650"/>
                    <a:pt x="55209" y="356940"/>
                  </a:cubicBezTo>
                  <a:cubicBezTo>
                    <a:pt x="55209" y="350867"/>
                    <a:pt x="55209" y="344610"/>
                    <a:pt x="55209" y="338537"/>
                  </a:cubicBezTo>
                  <a:cubicBezTo>
                    <a:pt x="55209" y="332464"/>
                    <a:pt x="55209" y="328048"/>
                    <a:pt x="55209" y="322895"/>
                  </a:cubicBezTo>
                  <a:cubicBezTo>
                    <a:pt x="55542" y="308093"/>
                    <a:pt x="44211" y="295629"/>
                    <a:pt x="29445" y="294554"/>
                  </a:cubicBezTo>
                  <a:cubicBezTo>
                    <a:pt x="14323" y="293704"/>
                    <a:pt x="1271" y="305043"/>
                    <a:pt x="0" y="320134"/>
                  </a:cubicBezTo>
                  <a:cubicBezTo>
                    <a:pt x="0" y="326207"/>
                    <a:pt x="0" y="332280"/>
                    <a:pt x="0" y="338537"/>
                  </a:cubicBezTo>
                  <a:cubicBezTo>
                    <a:pt x="0" y="344794"/>
                    <a:pt x="0" y="353076"/>
                    <a:pt x="0" y="360253"/>
                  </a:cubicBezTo>
                  <a:cubicBezTo>
                    <a:pt x="695" y="375209"/>
                    <a:pt x="13187" y="386884"/>
                    <a:pt x="28156" y="386569"/>
                  </a:cubicBezTo>
                  <a:close/>
                  <a:moveTo>
                    <a:pt x="111338" y="147331"/>
                  </a:moveTo>
                  <a:cubicBezTo>
                    <a:pt x="119177" y="147388"/>
                    <a:pt x="126670" y="144110"/>
                    <a:pt x="131949" y="138314"/>
                  </a:cubicBezTo>
                  <a:cubicBezTo>
                    <a:pt x="139502" y="129635"/>
                    <a:pt x="147551" y="121401"/>
                    <a:pt x="156057" y="113654"/>
                  </a:cubicBezTo>
                  <a:cubicBezTo>
                    <a:pt x="167440" y="103490"/>
                    <a:pt x="168429" y="86023"/>
                    <a:pt x="158265" y="74640"/>
                  </a:cubicBezTo>
                  <a:cubicBezTo>
                    <a:pt x="148101" y="63256"/>
                    <a:pt x="130634" y="62268"/>
                    <a:pt x="119251" y="72431"/>
                  </a:cubicBezTo>
                  <a:cubicBezTo>
                    <a:pt x="109245" y="81364"/>
                    <a:pt x="99723" y="90824"/>
                    <a:pt x="90726" y="100772"/>
                  </a:cubicBezTo>
                  <a:cubicBezTo>
                    <a:pt x="80561" y="112134"/>
                    <a:pt x="81532" y="129585"/>
                    <a:pt x="92894" y="139750"/>
                  </a:cubicBezTo>
                  <a:cubicBezTo>
                    <a:pt x="92908" y="139762"/>
                    <a:pt x="92921" y="139774"/>
                    <a:pt x="92935" y="139786"/>
                  </a:cubicBezTo>
                  <a:cubicBezTo>
                    <a:pt x="97888" y="144547"/>
                    <a:pt x="104468" y="147244"/>
                    <a:pt x="111338" y="147331"/>
                  </a:cubicBezTo>
                  <a:close/>
                  <a:moveTo>
                    <a:pt x="132869" y="542257"/>
                  </a:moveTo>
                  <a:cubicBezTo>
                    <a:pt x="122705" y="530874"/>
                    <a:pt x="105238" y="529885"/>
                    <a:pt x="93855" y="540049"/>
                  </a:cubicBezTo>
                  <a:cubicBezTo>
                    <a:pt x="82472" y="550213"/>
                    <a:pt x="81483" y="567680"/>
                    <a:pt x="91646" y="579063"/>
                  </a:cubicBezTo>
                  <a:cubicBezTo>
                    <a:pt x="100533" y="589054"/>
                    <a:pt x="109996" y="598517"/>
                    <a:pt x="119987" y="607404"/>
                  </a:cubicBezTo>
                  <a:cubicBezTo>
                    <a:pt x="131878" y="616944"/>
                    <a:pt x="149252" y="615039"/>
                    <a:pt x="158793" y="603148"/>
                  </a:cubicBezTo>
                  <a:cubicBezTo>
                    <a:pt x="167601" y="592170"/>
                    <a:pt x="166739" y="576323"/>
                    <a:pt x="156793" y="566365"/>
                  </a:cubicBezTo>
                  <a:cubicBezTo>
                    <a:pt x="148366" y="558791"/>
                    <a:pt x="140379" y="550742"/>
                    <a:pt x="132869" y="542257"/>
                  </a:cubicBezTo>
                  <a:close/>
                  <a:moveTo>
                    <a:pt x="214762" y="69487"/>
                  </a:moveTo>
                  <a:cubicBezTo>
                    <a:pt x="218905" y="69470"/>
                    <a:pt x="222992" y="68527"/>
                    <a:pt x="226724" y="66726"/>
                  </a:cubicBezTo>
                  <a:cubicBezTo>
                    <a:pt x="236759" y="61811"/>
                    <a:pt x="247084" y="57509"/>
                    <a:pt x="257641" y="53844"/>
                  </a:cubicBezTo>
                  <a:cubicBezTo>
                    <a:pt x="272073" y="48763"/>
                    <a:pt x="279653" y="32943"/>
                    <a:pt x="274571" y="18511"/>
                  </a:cubicBezTo>
                  <a:cubicBezTo>
                    <a:pt x="269489" y="4078"/>
                    <a:pt x="253670" y="-3502"/>
                    <a:pt x="239238" y="1580"/>
                  </a:cubicBezTo>
                  <a:cubicBezTo>
                    <a:pt x="226715" y="6037"/>
                    <a:pt x="214431" y="11136"/>
                    <a:pt x="202432" y="16855"/>
                  </a:cubicBezTo>
                  <a:cubicBezTo>
                    <a:pt x="188709" y="23725"/>
                    <a:pt x="183154" y="40420"/>
                    <a:pt x="190024" y="54143"/>
                  </a:cubicBezTo>
                  <a:cubicBezTo>
                    <a:pt x="194657" y="63396"/>
                    <a:pt x="204047" y="69309"/>
                    <a:pt x="214394" y="69487"/>
                  </a:cubicBezTo>
                  <a:close/>
                  <a:moveTo>
                    <a:pt x="258745" y="627095"/>
                  </a:moveTo>
                  <a:cubicBezTo>
                    <a:pt x="248039" y="623278"/>
                    <a:pt x="237536" y="618917"/>
                    <a:pt x="227276" y="614029"/>
                  </a:cubicBezTo>
                  <a:cubicBezTo>
                    <a:pt x="213606" y="607168"/>
                    <a:pt x="196962" y="612689"/>
                    <a:pt x="190102" y="626359"/>
                  </a:cubicBezTo>
                  <a:cubicBezTo>
                    <a:pt x="183241" y="640029"/>
                    <a:pt x="188762" y="656672"/>
                    <a:pt x="202432" y="663532"/>
                  </a:cubicBezTo>
                  <a:cubicBezTo>
                    <a:pt x="214374" y="669483"/>
                    <a:pt x="226665" y="674707"/>
                    <a:pt x="239238" y="679175"/>
                  </a:cubicBezTo>
                  <a:cubicBezTo>
                    <a:pt x="242195" y="680202"/>
                    <a:pt x="245309" y="680700"/>
                    <a:pt x="248439" y="680647"/>
                  </a:cubicBezTo>
                  <a:cubicBezTo>
                    <a:pt x="263684" y="680529"/>
                    <a:pt x="275947" y="668074"/>
                    <a:pt x="275828" y="652829"/>
                  </a:cubicBezTo>
                  <a:cubicBezTo>
                    <a:pt x="275739" y="641293"/>
                    <a:pt x="268485" y="631030"/>
                    <a:pt x="257641" y="627095"/>
                  </a:cubicBezTo>
                  <a:close/>
                  <a:moveTo>
                    <a:pt x="85573" y="471590"/>
                  </a:moveTo>
                  <a:cubicBezTo>
                    <a:pt x="80789" y="461469"/>
                    <a:pt x="76372" y="450979"/>
                    <a:pt x="72507" y="440305"/>
                  </a:cubicBezTo>
                  <a:cubicBezTo>
                    <a:pt x="67694" y="425947"/>
                    <a:pt x="52152" y="418209"/>
                    <a:pt x="37794" y="423022"/>
                  </a:cubicBezTo>
                  <a:cubicBezTo>
                    <a:pt x="37462" y="423133"/>
                    <a:pt x="37133" y="423251"/>
                    <a:pt x="36806" y="423375"/>
                  </a:cubicBezTo>
                  <a:cubicBezTo>
                    <a:pt x="22431" y="428413"/>
                    <a:pt x="14854" y="444143"/>
                    <a:pt x="19875" y="458524"/>
                  </a:cubicBezTo>
                  <a:cubicBezTo>
                    <a:pt x="24418" y="471067"/>
                    <a:pt x="29640" y="483354"/>
                    <a:pt x="35518" y="495330"/>
                  </a:cubicBezTo>
                  <a:cubicBezTo>
                    <a:pt x="40110" y="504881"/>
                    <a:pt x="49764" y="510959"/>
                    <a:pt x="60362" y="510972"/>
                  </a:cubicBezTo>
                  <a:cubicBezTo>
                    <a:pt x="64929" y="511315"/>
                    <a:pt x="69505" y="510426"/>
                    <a:pt x="73612" y="508396"/>
                  </a:cubicBezTo>
                  <a:cubicBezTo>
                    <a:pt x="87054" y="501514"/>
                    <a:pt x="92401" y="485060"/>
                    <a:pt x="85573" y="471590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88E786AC-D3C7-5E4C-A626-26047BE99E81}"/>
                </a:ext>
              </a:extLst>
            </p:cNvPr>
            <p:cNvSpPr/>
            <p:nvPr/>
          </p:nvSpPr>
          <p:spPr>
            <a:xfrm>
              <a:off x="955750" y="561649"/>
              <a:ext cx="386460" cy="717713"/>
            </a:xfrm>
            <a:custGeom>
              <a:avLst/>
              <a:gdLst>
                <a:gd name="connsiteX0" fmla="*/ 27604 w 386460"/>
                <a:gd name="connsiteY0" fmla="*/ 0 h 717713"/>
                <a:gd name="connsiteX1" fmla="*/ 0 w 386460"/>
                <a:gd name="connsiteY1" fmla="*/ 0 h 717713"/>
                <a:gd name="connsiteX2" fmla="*/ 0 w 386460"/>
                <a:gd name="connsiteY2" fmla="*/ 717713 h 717713"/>
                <a:gd name="connsiteX3" fmla="*/ 27604 w 386460"/>
                <a:gd name="connsiteY3" fmla="*/ 717713 h 717713"/>
                <a:gd name="connsiteX4" fmla="*/ 386461 w 386460"/>
                <a:gd name="connsiteY4" fmla="*/ 358857 h 717713"/>
                <a:gd name="connsiteX5" fmla="*/ 27604 w 386460"/>
                <a:gd name="connsiteY5" fmla="*/ 0 h 717713"/>
                <a:gd name="connsiteX6" fmla="*/ 297391 w 386460"/>
                <a:gd name="connsiteY6" fmla="*/ 218810 h 717713"/>
                <a:gd name="connsiteX7" fmla="*/ 206296 w 386460"/>
                <a:gd name="connsiteY7" fmla="*/ 218810 h 717713"/>
                <a:gd name="connsiteX8" fmla="*/ 152192 w 386460"/>
                <a:gd name="connsiteY8" fmla="*/ 82077 h 717713"/>
                <a:gd name="connsiteX9" fmla="*/ 297391 w 386460"/>
                <a:gd name="connsiteY9" fmla="*/ 218810 h 717713"/>
                <a:gd name="connsiteX10" fmla="*/ 55209 w 386460"/>
                <a:gd name="connsiteY10" fmla="*/ 62202 h 717713"/>
                <a:gd name="connsiteX11" fmla="*/ 149800 w 386460"/>
                <a:gd name="connsiteY11" fmla="*/ 218810 h 717713"/>
                <a:gd name="connsiteX12" fmla="*/ 55209 w 386460"/>
                <a:gd name="connsiteY12" fmla="*/ 218810 h 717713"/>
                <a:gd name="connsiteX13" fmla="*/ 55209 w 386460"/>
                <a:gd name="connsiteY13" fmla="*/ 274019 h 717713"/>
                <a:gd name="connsiteX14" fmla="*/ 160105 w 386460"/>
                <a:gd name="connsiteY14" fmla="*/ 274019 h 717713"/>
                <a:gd name="connsiteX15" fmla="*/ 165626 w 386460"/>
                <a:gd name="connsiteY15" fmla="*/ 356832 h 717713"/>
                <a:gd name="connsiteX16" fmla="*/ 160105 w 386460"/>
                <a:gd name="connsiteY16" fmla="*/ 439645 h 717713"/>
                <a:gd name="connsiteX17" fmla="*/ 55209 w 386460"/>
                <a:gd name="connsiteY17" fmla="*/ 439645 h 717713"/>
                <a:gd name="connsiteX18" fmla="*/ 55209 w 386460"/>
                <a:gd name="connsiteY18" fmla="*/ 655143 h 717713"/>
                <a:gd name="connsiteX19" fmla="*/ 55209 w 386460"/>
                <a:gd name="connsiteY19" fmla="*/ 494854 h 717713"/>
                <a:gd name="connsiteX20" fmla="*/ 149800 w 386460"/>
                <a:gd name="connsiteY20" fmla="*/ 494854 h 717713"/>
                <a:gd name="connsiteX21" fmla="*/ 55209 w 386460"/>
                <a:gd name="connsiteY21" fmla="*/ 655143 h 717713"/>
                <a:gd name="connsiteX22" fmla="*/ 151640 w 386460"/>
                <a:gd name="connsiteY22" fmla="*/ 635452 h 717713"/>
                <a:gd name="connsiteX23" fmla="*/ 206849 w 386460"/>
                <a:gd name="connsiteY23" fmla="*/ 494854 h 717713"/>
                <a:gd name="connsiteX24" fmla="*/ 298863 w 386460"/>
                <a:gd name="connsiteY24" fmla="*/ 494854 h 717713"/>
                <a:gd name="connsiteX25" fmla="*/ 151640 w 386460"/>
                <a:gd name="connsiteY25" fmla="*/ 635452 h 717713"/>
                <a:gd name="connsiteX26" fmla="*/ 215682 w 386460"/>
                <a:gd name="connsiteY26" fmla="*/ 439645 h 717713"/>
                <a:gd name="connsiteX27" fmla="*/ 220835 w 386460"/>
                <a:gd name="connsiteY27" fmla="*/ 356832 h 717713"/>
                <a:gd name="connsiteX28" fmla="*/ 215682 w 386460"/>
                <a:gd name="connsiteY28" fmla="*/ 274019 h 717713"/>
                <a:gd name="connsiteX29" fmla="*/ 319474 w 386460"/>
                <a:gd name="connsiteY29" fmla="*/ 274019 h 717713"/>
                <a:gd name="connsiteX30" fmla="*/ 331252 w 386460"/>
                <a:gd name="connsiteY30" fmla="*/ 356832 h 717713"/>
                <a:gd name="connsiteX31" fmla="*/ 319842 w 386460"/>
                <a:gd name="connsiteY31" fmla="*/ 439645 h 71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86460" h="717713">
                  <a:moveTo>
                    <a:pt x="27604" y="0"/>
                  </a:moveTo>
                  <a:lnTo>
                    <a:pt x="0" y="0"/>
                  </a:lnTo>
                  <a:lnTo>
                    <a:pt x="0" y="717713"/>
                  </a:lnTo>
                  <a:lnTo>
                    <a:pt x="27604" y="717713"/>
                  </a:lnTo>
                  <a:cubicBezTo>
                    <a:pt x="225795" y="717713"/>
                    <a:pt x="386461" y="557047"/>
                    <a:pt x="386461" y="358857"/>
                  </a:cubicBezTo>
                  <a:cubicBezTo>
                    <a:pt x="386461" y="160666"/>
                    <a:pt x="225795" y="0"/>
                    <a:pt x="27604" y="0"/>
                  </a:cubicBezTo>
                  <a:close/>
                  <a:moveTo>
                    <a:pt x="297391" y="218810"/>
                  </a:moveTo>
                  <a:lnTo>
                    <a:pt x="206296" y="218810"/>
                  </a:lnTo>
                  <a:cubicBezTo>
                    <a:pt x="196400" y="170418"/>
                    <a:pt x="178087" y="124139"/>
                    <a:pt x="152192" y="82077"/>
                  </a:cubicBezTo>
                  <a:cubicBezTo>
                    <a:pt x="214598" y="110018"/>
                    <a:pt x="265756" y="158193"/>
                    <a:pt x="297391" y="218810"/>
                  </a:cubicBezTo>
                  <a:close/>
                  <a:moveTo>
                    <a:pt x="55209" y="62202"/>
                  </a:moveTo>
                  <a:cubicBezTo>
                    <a:pt x="93671" y="80605"/>
                    <a:pt x="129924" y="136918"/>
                    <a:pt x="149800" y="218810"/>
                  </a:cubicBezTo>
                  <a:lnTo>
                    <a:pt x="55209" y="218810"/>
                  </a:lnTo>
                  <a:close/>
                  <a:moveTo>
                    <a:pt x="55209" y="274019"/>
                  </a:moveTo>
                  <a:lnTo>
                    <a:pt x="160105" y="274019"/>
                  </a:lnTo>
                  <a:cubicBezTo>
                    <a:pt x="163795" y="301469"/>
                    <a:pt x="165640" y="329135"/>
                    <a:pt x="165626" y="356832"/>
                  </a:cubicBezTo>
                  <a:cubicBezTo>
                    <a:pt x="165634" y="384529"/>
                    <a:pt x="163789" y="412195"/>
                    <a:pt x="160105" y="439645"/>
                  </a:cubicBezTo>
                  <a:lnTo>
                    <a:pt x="55209" y="439645"/>
                  </a:lnTo>
                  <a:close/>
                  <a:moveTo>
                    <a:pt x="55209" y="655143"/>
                  </a:moveTo>
                  <a:lnTo>
                    <a:pt x="55209" y="494854"/>
                  </a:lnTo>
                  <a:lnTo>
                    <a:pt x="149800" y="494854"/>
                  </a:lnTo>
                  <a:cubicBezTo>
                    <a:pt x="129740" y="577667"/>
                    <a:pt x="93119" y="635636"/>
                    <a:pt x="55209" y="655143"/>
                  </a:cubicBezTo>
                  <a:close/>
                  <a:moveTo>
                    <a:pt x="151640" y="635452"/>
                  </a:moveTo>
                  <a:cubicBezTo>
                    <a:pt x="178260" y="592243"/>
                    <a:pt x="196956" y="544631"/>
                    <a:pt x="206849" y="494854"/>
                  </a:cubicBezTo>
                  <a:lnTo>
                    <a:pt x="298863" y="494854"/>
                  </a:lnTo>
                  <a:cubicBezTo>
                    <a:pt x="267271" y="557147"/>
                    <a:pt x="215321" y="606759"/>
                    <a:pt x="151640" y="635452"/>
                  </a:cubicBezTo>
                  <a:close/>
                  <a:moveTo>
                    <a:pt x="215682" y="439645"/>
                  </a:moveTo>
                  <a:cubicBezTo>
                    <a:pt x="219111" y="412174"/>
                    <a:pt x="220832" y="384517"/>
                    <a:pt x="220835" y="356832"/>
                  </a:cubicBezTo>
                  <a:cubicBezTo>
                    <a:pt x="220838" y="329148"/>
                    <a:pt x="219117" y="301490"/>
                    <a:pt x="215682" y="274019"/>
                  </a:cubicBezTo>
                  <a:lnTo>
                    <a:pt x="319474" y="274019"/>
                  </a:lnTo>
                  <a:cubicBezTo>
                    <a:pt x="327246" y="300938"/>
                    <a:pt x="331211" y="328813"/>
                    <a:pt x="331252" y="356832"/>
                  </a:cubicBezTo>
                  <a:cubicBezTo>
                    <a:pt x="331241" y="384828"/>
                    <a:pt x="327402" y="412690"/>
                    <a:pt x="319842" y="439645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</p:spTree>
    <p:extLst>
      <p:ext uri="{BB962C8B-B14F-4D97-AF65-F5344CB8AC3E}">
        <p14:creationId xmlns:p14="http://schemas.microsoft.com/office/powerpoint/2010/main" val="1891884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85CC0486-3203-4E46-87EB-4754B475C746}"/>
              </a:ext>
            </a:extLst>
          </p:cNvPr>
          <p:cNvGrpSpPr>
            <a:grpSpLocks noChangeAspect="1"/>
          </p:cNvGrpSpPr>
          <p:nvPr/>
        </p:nvGrpSpPr>
        <p:grpSpPr>
          <a:xfrm>
            <a:off x="2952911" y="2395892"/>
            <a:ext cx="6101263" cy="3506212"/>
            <a:chOff x="2740305" y="2220582"/>
            <a:chExt cx="6711389" cy="3856833"/>
          </a:xfrm>
        </p:grpSpPr>
        <p:grpSp>
          <p:nvGrpSpPr>
            <p:cNvPr id="36" name="Graphic 33">
              <a:extLst>
                <a:ext uri="{FF2B5EF4-FFF2-40B4-BE49-F238E27FC236}">
                  <a16:creationId xmlns:a16="http://schemas.microsoft.com/office/drawing/2014/main" id="{80A54CF5-7295-FB4C-90A3-D90F6CB102AB}"/>
                </a:ext>
              </a:extLst>
            </p:cNvPr>
            <p:cNvGrpSpPr/>
            <p:nvPr/>
          </p:nvGrpSpPr>
          <p:grpSpPr>
            <a:xfrm>
              <a:off x="3430261" y="2333785"/>
              <a:ext cx="5331476" cy="3521402"/>
              <a:chOff x="3928085" y="2271546"/>
              <a:chExt cx="4336595" cy="3583641"/>
            </a:xfrm>
          </p:grpSpPr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1F10E98A-C7DF-A344-ADF1-3F7D30C77AF3}"/>
                  </a:ext>
                </a:extLst>
              </p:cNvPr>
              <p:cNvSpPr/>
              <p:nvPr/>
            </p:nvSpPr>
            <p:spPr>
              <a:xfrm rot="5400000">
                <a:off x="4301559" y="1898696"/>
                <a:ext cx="3589646" cy="4329341"/>
              </a:xfrm>
              <a:custGeom>
                <a:avLst/>
                <a:gdLst>
                  <a:gd name="connsiteX0" fmla="*/ 3565438 w 3589646"/>
                  <a:gd name="connsiteY0" fmla="*/ 0 h 4329341"/>
                  <a:gd name="connsiteX1" fmla="*/ 3589646 w 3589646"/>
                  <a:gd name="connsiteY1" fmla="*/ 24168 h 4329341"/>
                  <a:gd name="connsiteX2" fmla="*/ 3589646 w 3589646"/>
                  <a:gd name="connsiteY2" fmla="*/ 4305174 h 4329341"/>
                  <a:gd name="connsiteX3" fmla="*/ 3565438 w 3589646"/>
                  <a:gd name="connsiteY3" fmla="*/ 4329342 h 4329341"/>
                  <a:gd name="connsiteX4" fmla="*/ 24209 w 3589646"/>
                  <a:gd name="connsiteY4" fmla="*/ 4329342 h 4329341"/>
                  <a:gd name="connsiteX5" fmla="*/ 0 w 3589646"/>
                  <a:gd name="connsiteY5" fmla="*/ 4305174 h 4329341"/>
                  <a:gd name="connsiteX6" fmla="*/ 0 w 3589646"/>
                  <a:gd name="connsiteY6" fmla="*/ 24168 h 4329341"/>
                  <a:gd name="connsiteX7" fmla="*/ 24209 w 3589646"/>
                  <a:gd name="connsiteY7" fmla="*/ 0 h 432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646" h="4329341">
                    <a:moveTo>
                      <a:pt x="3565438" y="0"/>
                    </a:moveTo>
                    <a:cubicBezTo>
                      <a:pt x="3578808" y="0"/>
                      <a:pt x="3589646" y="10821"/>
                      <a:pt x="3589646" y="24168"/>
                    </a:cubicBezTo>
                    <a:lnTo>
                      <a:pt x="3589646" y="4305174"/>
                    </a:lnTo>
                    <a:cubicBezTo>
                      <a:pt x="3589646" y="4318522"/>
                      <a:pt x="3578807" y="4329342"/>
                      <a:pt x="3565438" y="4329342"/>
                    </a:cubicBezTo>
                    <a:lnTo>
                      <a:pt x="24209" y="4329342"/>
                    </a:lnTo>
                    <a:cubicBezTo>
                      <a:pt x="10838" y="4329342"/>
                      <a:pt x="0" y="4318521"/>
                      <a:pt x="0" y="4305174"/>
                    </a:cubicBezTo>
                    <a:lnTo>
                      <a:pt x="0" y="24168"/>
                    </a:lnTo>
                    <a:cubicBezTo>
                      <a:pt x="0" y="10821"/>
                      <a:pt x="10838" y="0"/>
                      <a:pt x="24209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9230734F-884A-7B47-9723-A7B47FAEA149}"/>
                  </a:ext>
                </a:extLst>
              </p:cNvPr>
              <p:cNvSpPr/>
              <p:nvPr/>
            </p:nvSpPr>
            <p:spPr>
              <a:xfrm>
                <a:off x="3937431" y="2466269"/>
                <a:ext cx="4317596" cy="3282455"/>
              </a:xfrm>
              <a:custGeom>
                <a:avLst/>
                <a:gdLst>
                  <a:gd name="connsiteX0" fmla="*/ 0 w 4317596"/>
                  <a:gd name="connsiteY0" fmla="*/ 0 h 3282455"/>
                  <a:gd name="connsiteX1" fmla="*/ 4317597 w 4317596"/>
                  <a:gd name="connsiteY1" fmla="*/ 0 h 3282455"/>
                  <a:gd name="connsiteX2" fmla="*/ 4317597 w 4317596"/>
                  <a:gd name="connsiteY2" fmla="*/ 3282456 h 3282455"/>
                  <a:gd name="connsiteX3" fmla="*/ 0 w 4317596"/>
                  <a:gd name="connsiteY3" fmla="*/ 3282456 h 3282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7596" h="3282455">
                    <a:moveTo>
                      <a:pt x="0" y="0"/>
                    </a:moveTo>
                    <a:lnTo>
                      <a:pt x="4317597" y="0"/>
                    </a:lnTo>
                    <a:lnTo>
                      <a:pt x="4317597" y="3282456"/>
                    </a:lnTo>
                    <a:lnTo>
                      <a:pt x="0" y="3282456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DD28893E-4146-E442-BBC0-36BF8F3A2EA6}"/>
                  </a:ext>
                </a:extLst>
              </p:cNvPr>
              <p:cNvSpPr/>
              <p:nvPr/>
            </p:nvSpPr>
            <p:spPr>
              <a:xfrm>
                <a:off x="4514612" y="2321871"/>
                <a:ext cx="3271867" cy="104780"/>
              </a:xfrm>
              <a:custGeom>
                <a:avLst/>
                <a:gdLst>
                  <a:gd name="connsiteX0" fmla="*/ 3262674 w 3271867"/>
                  <a:gd name="connsiteY0" fmla="*/ 0 h 104780"/>
                  <a:gd name="connsiteX1" fmla="*/ 3271868 w 3271867"/>
                  <a:gd name="connsiteY1" fmla="*/ 9178 h 104780"/>
                  <a:gd name="connsiteX2" fmla="*/ 3271868 w 3271867"/>
                  <a:gd name="connsiteY2" fmla="*/ 95603 h 104780"/>
                  <a:gd name="connsiteX3" fmla="*/ 3262674 w 3271867"/>
                  <a:gd name="connsiteY3" fmla="*/ 104780 h 104780"/>
                  <a:gd name="connsiteX4" fmla="*/ 9193 w 3271867"/>
                  <a:gd name="connsiteY4" fmla="*/ 104780 h 104780"/>
                  <a:gd name="connsiteX5" fmla="*/ 0 w 3271867"/>
                  <a:gd name="connsiteY5" fmla="*/ 95603 h 104780"/>
                  <a:gd name="connsiteX6" fmla="*/ 0 w 3271867"/>
                  <a:gd name="connsiteY6" fmla="*/ 9178 h 104780"/>
                  <a:gd name="connsiteX7" fmla="*/ 9193 w 3271867"/>
                  <a:gd name="connsiteY7" fmla="*/ 0 h 10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71867" h="104780">
                    <a:moveTo>
                      <a:pt x="3262674" y="0"/>
                    </a:moveTo>
                    <a:cubicBezTo>
                      <a:pt x="3267752" y="0"/>
                      <a:pt x="3271868" y="4109"/>
                      <a:pt x="3271868" y="9178"/>
                    </a:cubicBezTo>
                    <a:lnTo>
                      <a:pt x="3271868" y="95603"/>
                    </a:lnTo>
                    <a:cubicBezTo>
                      <a:pt x="3271868" y="100671"/>
                      <a:pt x="3267752" y="104780"/>
                      <a:pt x="3262674" y="104780"/>
                    </a:cubicBezTo>
                    <a:lnTo>
                      <a:pt x="9193" y="104780"/>
                    </a:lnTo>
                    <a:cubicBezTo>
                      <a:pt x="4116" y="104780"/>
                      <a:pt x="0" y="100671"/>
                      <a:pt x="0" y="95603"/>
                    </a:cubicBezTo>
                    <a:lnTo>
                      <a:pt x="0" y="9178"/>
                    </a:lnTo>
                    <a:cubicBezTo>
                      <a:pt x="0" y="4109"/>
                      <a:pt x="4116" y="0"/>
                      <a:pt x="919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2DDF145A-F148-044C-A980-49EDBBE43B9F}"/>
                  </a:ext>
                </a:extLst>
              </p:cNvPr>
              <p:cNvSpPr/>
              <p:nvPr/>
            </p:nvSpPr>
            <p:spPr>
              <a:xfrm>
                <a:off x="4512314" y="2319576"/>
                <a:ext cx="3276463" cy="109369"/>
              </a:xfrm>
              <a:custGeom>
                <a:avLst/>
                <a:gdLst>
                  <a:gd name="connsiteX0" fmla="*/ 3264973 w 3276463"/>
                  <a:gd name="connsiteY0" fmla="*/ 109369 h 109369"/>
                  <a:gd name="connsiteX1" fmla="*/ 11338 w 3276463"/>
                  <a:gd name="connsiteY1" fmla="*/ 109369 h 109369"/>
                  <a:gd name="connsiteX2" fmla="*/ 0 w 3276463"/>
                  <a:gd name="connsiteY2" fmla="*/ 98050 h 109369"/>
                  <a:gd name="connsiteX3" fmla="*/ 0 w 3276463"/>
                  <a:gd name="connsiteY3" fmla="*/ 11472 h 109369"/>
                  <a:gd name="connsiteX4" fmla="*/ 11338 w 3276463"/>
                  <a:gd name="connsiteY4" fmla="*/ 0 h 109369"/>
                  <a:gd name="connsiteX5" fmla="*/ 3264973 w 3276463"/>
                  <a:gd name="connsiteY5" fmla="*/ 0 h 109369"/>
                  <a:gd name="connsiteX6" fmla="*/ 3276464 w 3276463"/>
                  <a:gd name="connsiteY6" fmla="*/ 11472 h 109369"/>
                  <a:gd name="connsiteX7" fmla="*/ 3276464 w 3276463"/>
                  <a:gd name="connsiteY7" fmla="*/ 98050 h 109369"/>
                  <a:gd name="connsiteX8" fmla="*/ 3264973 w 3276463"/>
                  <a:gd name="connsiteY8" fmla="*/ 109369 h 109369"/>
                  <a:gd name="connsiteX9" fmla="*/ 11338 w 3276463"/>
                  <a:gd name="connsiteY9" fmla="*/ 4589 h 109369"/>
                  <a:gd name="connsiteX10" fmla="*/ 4597 w 3276463"/>
                  <a:gd name="connsiteY10" fmla="*/ 11472 h 109369"/>
                  <a:gd name="connsiteX11" fmla="*/ 4597 w 3276463"/>
                  <a:gd name="connsiteY11" fmla="*/ 98050 h 109369"/>
                  <a:gd name="connsiteX12" fmla="*/ 11338 w 3276463"/>
                  <a:gd name="connsiteY12" fmla="*/ 104780 h 109369"/>
                  <a:gd name="connsiteX13" fmla="*/ 3264973 w 3276463"/>
                  <a:gd name="connsiteY13" fmla="*/ 104780 h 109369"/>
                  <a:gd name="connsiteX14" fmla="*/ 3271867 w 3276463"/>
                  <a:gd name="connsiteY14" fmla="*/ 98050 h 109369"/>
                  <a:gd name="connsiteX15" fmla="*/ 3271867 w 3276463"/>
                  <a:gd name="connsiteY15" fmla="*/ 11472 h 109369"/>
                  <a:gd name="connsiteX16" fmla="*/ 3264973 w 3276463"/>
                  <a:gd name="connsiteY16" fmla="*/ 4589 h 109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76463" h="109369">
                    <a:moveTo>
                      <a:pt x="3264973" y="109369"/>
                    </a:moveTo>
                    <a:lnTo>
                      <a:pt x="11338" y="109369"/>
                    </a:lnTo>
                    <a:cubicBezTo>
                      <a:pt x="5076" y="109369"/>
                      <a:pt x="0" y="104301"/>
                      <a:pt x="0" y="98050"/>
                    </a:cubicBezTo>
                    <a:lnTo>
                      <a:pt x="0" y="11472"/>
                    </a:lnTo>
                    <a:cubicBezTo>
                      <a:pt x="-1" y="5196"/>
                      <a:pt x="5052" y="84"/>
                      <a:pt x="11338" y="0"/>
                    </a:cubicBezTo>
                    <a:lnTo>
                      <a:pt x="3264973" y="0"/>
                    </a:lnTo>
                    <a:cubicBezTo>
                      <a:pt x="3271285" y="82"/>
                      <a:pt x="3276382" y="5171"/>
                      <a:pt x="3276464" y="11472"/>
                    </a:cubicBezTo>
                    <a:lnTo>
                      <a:pt x="3276464" y="98050"/>
                    </a:lnTo>
                    <a:cubicBezTo>
                      <a:pt x="3276380" y="104326"/>
                      <a:pt x="3271260" y="109370"/>
                      <a:pt x="3264973" y="109369"/>
                    </a:cubicBezTo>
                    <a:close/>
                    <a:moveTo>
                      <a:pt x="11338" y="4589"/>
                    </a:moveTo>
                    <a:cubicBezTo>
                      <a:pt x="7590" y="4672"/>
                      <a:pt x="4596" y="7730"/>
                      <a:pt x="4597" y="11472"/>
                    </a:cubicBezTo>
                    <a:lnTo>
                      <a:pt x="4597" y="98050"/>
                    </a:lnTo>
                    <a:cubicBezTo>
                      <a:pt x="4597" y="101767"/>
                      <a:pt x="7615" y="104780"/>
                      <a:pt x="11338" y="104780"/>
                    </a:cubicBezTo>
                    <a:lnTo>
                      <a:pt x="3264973" y="104780"/>
                    </a:lnTo>
                    <a:cubicBezTo>
                      <a:pt x="3268721" y="104781"/>
                      <a:pt x="3271784" y="101792"/>
                      <a:pt x="3271867" y="98050"/>
                    </a:cubicBezTo>
                    <a:lnTo>
                      <a:pt x="3271867" y="11472"/>
                    </a:lnTo>
                    <a:cubicBezTo>
                      <a:pt x="3271867" y="7671"/>
                      <a:pt x="3268780" y="4589"/>
                      <a:pt x="3264973" y="4589"/>
                    </a:cubicBezTo>
                    <a:close/>
                  </a:path>
                </a:pathLst>
              </a:custGeom>
              <a:solidFill>
                <a:srgbClr val="CCCCCC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03F47E35-316B-2A42-B065-C74B4275C4AB}"/>
                  </a:ext>
                </a:extLst>
              </p:cNvPr>
              <p:cNvSpPr/>
              <p:nvPr/>
            </p:nvSpPr>
            <p:spPr>
              <a:xfrm>
                <a:off x="4090498" y="2372349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575B2BBA-DC2F-4149-9FFE-1A6A8AE7172A}"/>
                  </a:ext>
                </a:extLst>
              </p:cNvPr>
              <p:cNvSpPr/>
              <p:nvPr/>
            </p:nvSpPr>
            <p:spPr>
              <a:xfrm>
                <a:off x="4039323" y="2365160"/>
                <a:ext cx="51175" cy="14225"/>
              </a:xfrm>
              <a:custGeom>
                <a:avLst/>
                <a:gdLst>
                  <a:gd name="connsiteX0" fmla="*/ 0 w 51175"/>
                  <a:gd name="connsiteY0" fmla="*/ 0 h 14225"/>
                  <a:gd name="connsiteX1" fmla="*/ 51176 w 51175"/>
                  <a:gd name="connsiteY1" fmla="*/ 0 h 14225"/>
                  <a:gd name="connsiteX2" fmla="*/ 51176 w 51175"/>
                  <a:gd name="connsiteY2" fmla="*/ 14226 h 14225"/>
                  <a:gd name="connsiteX3" fmla="*/ 0 w 51175"/>
                  <a:gd name="connsiteY3" fmla="*/ 14226 h 1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175" h="14225">
                    <a:moveTo>
                      <a:pt x="0" y="0"/>
                    </a:moveTo>
                    <a:lnTo>
                      <a:pt x="51176" y="0"/>
                    </a:lnTo>
                    <a:lnTo>
                      <a:pt x="51176" y="14226"/>
                    </a:lnTo>
                    <a:lnTo>
                      <a:pt x="0" y="14226"/>
                    </a:lnTo>
                    <a:close/>
                  </a:path>
                </a:pathLst>
              </a:custGeom>
              <a:solidFill>
                <a:srgbClr val="B3B3B3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64F75D09-A802-5545-AEA7-EFB7F1C6BFF4}"/>
                  </a:ext>
                </a:extLst>
              </p:cNvPr>
              <p:cNvSpPr/>
              <p:nvPr/>
            </p:nvSpPr>
            <p:spPr>
              <a:xfrm>
                <a:off x="4052806" y="2371125"/>
                <a:ext cx="37692" cy="2294"/>
              </a:xfrm>
              <a:custGeom>
                <a:avLst/>
                <a:gdLst>
                  <a:gd name="connsiteX0" fmla="*/ 0 w 37692"/>
                  <a:gd name="connsiteY0" fmla="*/ 0 h 2294"/>
                  <a:gd name="connsiteX1" fmla="*/ 37692 w 37692"/>
                  <a:gd name="connsiteY1" fmla="*/ 0 h 2294"/>
                  <a:gd name="connsiteX2" fmla="*/ 37692 w 37692"/>
                  <a:gd name="connsiteY2" fmla="*/ 2294 h 2294"/>
                  <a:gd name="connsiteX3" fmla="*/ 0 w 37692"/>
                  <a:gd name="connsiteY3" fmla="*/ 2294 h 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692" h="2294">
                    <a:moveTo>
                      <a:pt x="0" y="0"/>
                    </a:moveTo>
                    <a:lnTo>
                      <a:pt x="37692" y="0"/>
                    </a:lnTo>
                    <a:lnTo>
                      <a:pt x="37692" y="2294"/>
                    </a:lnTo>
                    <a:lnTo>
                      <a:pt x="0" y="2294"/>
                    </a:lnTo>
                    <a:close/>
                  </a:path>
                </a:pathLst>
              </a:custGeom>
              <a:solidFill>
                <a:srgbClr val="0A92C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55D8C45-DE1D-FE43-A2F2-10B43DC1B710}"/>
                  </a:ext>
                </a:extLst>
              </p:cNvPr>
              <p:cNvSpPr/>
              <p:nvPr/>
            </p:nvSpPr>
            <p:spPr>
              <a:xfrm>
                <a:off x="4045605" y="2363936"/>
                <a:ext cx="52094" cy="16673"/>
              </a:xfrm>
              <a:custGeom>
                <a:avLst/>
                <a:gdLst>
                  <a:gd name="connsiteX0" fmla="*/ 0 w 52094"/>
                  <a:gd name="connsiteY0" fmla="*/ 0 h 16673"/>
                  <a:gd name="connsiteX1" fmla="*/ 52095 w 52094"/>
                  <a:gd name="connsiteY1" fmla="*/ 0 h 16673"/>
                  <a:gd name="connsiteX2" fmla="*/ 52095 w 52094"/>
                  <a:gd name="connsiteY2" fmla="*/ 16673 h 16673"/>
                  <a:gd name="connsiteX3" fmla="*/ 0 w 52094"/>
                  <a:gd name="connsiteY3" fmla="*/ 16673 h 1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094" h="16673">
                    <a:moveTo>
                      <a:pt x="0" y="0"/>
                    </a:moveTo>
                    <a:lnTo>
                      <a:pt x="52095" y="0"/>
                    </a:lnTo>
                    <a:lnTo>
                      <a:pt x="52095" y="16673"/>
                    </a:lnTo>
                    <a:lnTo>
                      <a:pt x="0" y="16673"/>
                    </a:lnTo>
                    <a:close/>
                  </a:path>
                </a:pathLst>
              </a:custGeom>
              <a:solidFill>
                <a:srgbClr val="B3B3B3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25A58EDB-C381-624A-A6F6-6A418C23DC6C}"/>
                  </a:ext>
                </a:extLst>
              </p:cNvPr>
              <p:cNvSpPr/>
              <p:nvPr/>
            </p:nvSpPr>
            <p:spPr>
              <a:xfrm>
                <a:off x="4039323" y="2362865"/>
                <a:ext cx="16241" cy="18814"/>
              </a:xfrm>
              <a:custGeom>
                <a:avLst/>
                <a:gdLst>
                  <a:gd name="connsiteX0" fmla="*/ 16241 w 16241"/>
                  <a:gd name="connsiteY0" fmla="*/ 0 h 18814"/>
                  <a:gd name="connsiteX1" fmla="*/ 0 w 16241"/>
                  <a:gd name="connsiteY1" fmla="*/ 9331 h 18814"/>
                  <a:gd name="connsiteX2" fmla="*/ 16241 w 16241"/>
                  <a:gd name="connsiteY2" fmla="*/ 18815 h 18814"/>
                  <a:gd name="connsiteX3" fmla="*/ 16241 w 16241"/>
                  <a:gd name="connsiteY3" fmla="*/ 0 h 1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41" h="18814">
                    <a:moveTo>
                      <a:pt x="16241" y="0"/>
                    </a:moveTo>
                    <a:lnTo>
                      <a:pt x="0" y="9331"/>
                    </a:lnTo>
                    <a:lnTo>
                      <a:pt x="16241" y="18815"/>
                    </a:lnTo>
                    <a:lnTo>
                      <a:pt x="16241" y="0"/>
                    </a:lnTo>
                    <a:close/>
                  </a:path>
                </a:pathLst>
              </a:custGeom>
              <a:solidFill>
                <a:srgbClr val="0A92C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4B4F1E75-BBE8-CE4A-84E5-0E344ED25B18}"/>
                  </a:ext>
                </a:extLst>
              </p:cNvPr>
              <p:cNvSpPr/>
              <p:nvPr/>
            </p:nvSpPr>
            <p:spPr>
              <a:xfrm>
                <a:off x="4025073" y="2350475"/>
                <a:ext cx="37692" cy="43594"/>
              </a:xfrm>
              <a:custGeom>
                <a:avLst/>
                <a:gdLst>
                  <a:gd name="connsiteX0" fmla="*/ 37692 w 37692"/>
                  <a:gd name="connsiteY0" fmla="*/ 43595 h 43594"/>
                  <a:gd name="connsiteX1" fmla="*/ 0 w 37692"/>
                  <a:gd name="connsiteY1" fmla="*/ 21721 h 43594"/>
                  <a:gd name="connsiteX2" fmla="*/ 37692 w 37692"/>
                  <a:gd name="connsiteY2" fmla="*/ 0 h 43594"/>
                  <a:gd name="connsiteX3" fmla="*/ 37692 w 37692"/>
                  <a:gd name="connsiteY3" fmla="*/ 43595 h 43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692" h="43594">
                    <a:moveTo>
                      <a:pt x="37692" y="43595"/>
                    </a:moveTo>
                    <a:lnTo>
                      <a:pt x="0" y="21721"/>
                    </a:lnTo>
                    <a:lnTo>
                      <a:pt x="37692" y="0"/>
                    </a:lnTo>
                    <a:lnTo>
                      <a:pt x="37692" y="43595"/>
                    </a:lnTo>
                    <a:close/>
                  </a:path>
                </a:pathLst>
              </a:custGeom>
              <a:solidFill>
                <a:srgbClr val="B3B3B3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2FDB07AA-6F3E-6541-A65A-9105FAA2494E}"/>
                  </a:ext>
                </a:extLst>
              </p:cNvPr>
              <p:cNvSpPr/>
              <p:nvPr/>
            </p:nvSpPr>
            <p:spPr>
              <a:xfrm>
                <a:off x="4154698" y="2372349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376635FC-3A0A-E543-8C29-4F40C3A50284}"/>
                  </a:ext>
                </a:extLst>
              </p:cNvPr>
              <p:cNvSpPr/>
              <p:nvPr/>
            </p:nvSpPr>
            <p:spPr>
              <a:xfrm>
                <a:off x="4154698" y="2365160"/>
                <a:ext cx="51175" cy="14225"/>
              </a:xfrm>
              <a:custGeom>
                <a:avLst/>
                <a:gdLst>
                  <a:gd name="connsiteX0" fmla="*/ 0 w 51175"/>
                  <a:gd name="connsiteY0" fmla="*/ 0 h 14225"/>
                  <a:gd name="connsiteX1" fmla="*/ 51176 w 51175"/>
                  <a:gd name="connsiteY1" fmla="*/ 0 h 14225"/>
                  <a:gd name="connsiteX2" fmla="*/ 51176 w 51175"/>
                  <a:gd name="connsiteY2" fmla="*/ 14226 h 14225"/>
                  <a:gd name="connsiteX3" fmla="*/ 0 w 51175"/>
                  <a:gd name="connsiteY3" fmla="*/ 14226 h 1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175" h="14225">
                    <a:moveTo>
                      <a:pt x="0" y="0"/>
                    </a:moveTo>
                    <a:lnTo>
                      <a:pt x="51176" y="0"/>
                    </a:lnTo>
                    <a:lnTo>
                      <a:pt x="51176" y="14226"/>
                    </a:lnTo>
                    <a:lnTo>
                      <a:pt x="0" y="14226"/>
                    </a:lnTo>
                    <a:close/>
                  </a:path>
                </a:pathLst>
              </a:custGeom>
              <a:solidFill>
                <a:srgbClr val="B3B3B3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5D8A5828-144C-DA48-A886-753C2055FD26}"/>
                  </a:ext>
                </a:extLst>
              </p:cNvPr>
              <p:cNvSpPr/>
              <p:nvPr/>
            </p:nvSpPr>
            <p:spPr>
              <a:xfrm>
                <a:off x="4154698" y="2371125"/>
                <a:ext cx="37692" cy="2294"/>
              </a:xfrm>
              <a:custGeom>
                <a:avLst/>
                <a:gdLst>
                  <a:gd name="connsiteX0" fmla="*/ 0 w 37692"/>
                  <a:gd name="connsiteY0" fmla="*/ 0 h 2294"/>
                  <a:gd name="connsiteX1" fmla="*/ 37692 w 37692"/>
                  <a:gd name="connsiteY1" fmla="*/ 0 h 2294"/>
                  <a:gd name="connsiteX2" fmla="*/ 37692 w 37692"/>
                  <a:gd name="connsiteY2" fmla="*/ 2294 h 2294"/>
                  <a:gd name="connsiteX3" fmla="*/ 0 w 37692"/>
                  <a:gd name="connsiteY3" fmla="*/ 2294 h 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692" h="2294">
                    <a:moveTo>
                      <a:pt x="0" y="0"/>
                    </a:moveTo>
                    <a:lnTo>
                      <a:pt x="37692" y="0"/>
                    </a:lnTo>
                    <a:lnTo>
                      <a:pt x="37692" y="2294"/>
                    </a:lnTo>
                    <a:lnTo>
                      <a:pt x="0" y="2294"/>
                    </a:lnTo>
                    <a:close/>
                  </a:path>
                </a:pathLst>
              </a:custGeom>
              <a:solidFill>
                <a:srgbClr val="0A92C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365772A0-87CD-5147-BCA1-3502656B8915}"/>
                  </a:ext>
                </a:extLst>
              </p:cNvPr>
              <p:cNvSpPr/>
              <p:nvPr/>
            </p:nvSpPr>
            <p:spPr>
              <a:xfrm>
                <a:off x="4147496" y="2363936"/>
                <a:ext cx="52094" cy="16673"/>
              </a:xfrm>
              <a:custGeom>
                <a:avLst/>
                <a:gdLst>
                  <a:gd name="connsiteX0" fmla="*/ 0 w 52094"/>
                  <a:gd name="connsiteY0" fmla="*/ 0 h 16673"/>
                  <a:gd name="connsiteX1" fmla="*/ 52095 w 52094"/>
                  <a:gd name="connsiteY1" fmla="*/ 0 h 16673"/>
                  <a:gd name="connsiteX2" fmla="*/ 52095 w 52094"/>
                  <a:gd name="connsiteY2" fmla="*/ 16673 h 16673"/>
                  <a:gd name="connsiteX3" fmla="*/ 0 w 52094"/>
                  <a:gd name="connsiteY3" fmla="*/ 16673 h 1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094" h="16673">
                    <a:moveTo>
                      <a:pt x="0" y="0"/>
                    </a:moveTo>
                    <a:lnTo>
                      <a:pt x="52095" y="0"/>
                    </a:lnTo>
                    <a:lnTo>
                      <a:pt x="52095" y="16673"/>
                    </a:lnTo>
                    <a:lnTo>
                      <a:pt x="0" y="16673"/>
                    </a:lnTo>
                    <a:close/>
                  </a:path>
                </a:pathLst>
              </a:custGeom>
              <a:solidFill>
                <a:srgbClr val="B3B3B3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E66E911-5F05-4647-87C1-598E53B3A738}"/>
                  </a:ext>
                </a:extLst>
              </p:cNvPr>
              <p:cNvSpPr/>
              <p:nvPr/>
            </p:nvSpPr>
            <p:spPr>
              <a:xfrm>
                <a:off x="4189632" y="2362865"/>
                <a:ext cx="16241" cy="18814"/>
              </a:xfrm>
              <a:custGeom>
                <a:avLst/>
                <a:gdLst>
                  <a:gd name="connsiteX0" fmla="*/ 0 w 16241"/>
                  <a:gd name="connsiteY0" fmla="*/ 0 h 18814"/>
                  <a:gd name="connsiteX1" fmla="*/ 16241 w 16241"/>
                  <a:gd name="connsiteY1" fmla="*/ 9331 h 18814"/>
                  <a:gd name="connsiteX2" fmla="*/ 0 w 16241"/>
                  <a:gd name="connsiteY2" fmla="*/ 18815 h 18814"/>
                  <a:gd name="connsiteX3" fmla="*/ 0 w 16241"/>
                  <a:gd name="connsiteY3" fmla="*/ 0 h 1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41" h="18814">
                    <a:moveTo>
                      <a:pt x="0" y="0"/>
                    </a:moveTo>
                    <a:lnTo>
                      <a:pt x="16241" y="9331"/>
                    </a:lnTo>
                    <a:lnTo>
                      <a:pt x="0" y="188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92C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71FCF8BC-5291-5647-B5E3-13CD6A345886}"/>
                  </a:ext>
                </a:extLst>
              </p:cNvPr>
              <p:cNvSpPr/>
              <p:nvPr/>
            </p:nvSpPr>
            <p:spPr>
              <a:xfrm>
                <a:off x="4182431" y="2350475"/>
                <a:ext cx="37692" cy="43594"/>
              </a:xfrm>
              <a:custGeom>
                <a:avLst/>
                <a:gdLst>
                  <a:gd name="connsiteX0" fmla="*/ 0 w 37692"/>
                  <a:gd name="connsiteY0" fmla="*/ 43595 h 43594"/>
                  <a:gd name="connsiteX1" fmla="*/ 0 w 37692"/>
                  <a:gd name="connsiteY1" fmla="*/ 0 h 43594"/>
                  <a:gd name="connsiteX2" fmla="*/ 37692 w 37692"/>
                  <a:gd name="connsiteY2" fmla="*/ 21721 h 43594"/>
                  <a:gd name="connsiteX3" fmla="*/ 0 w 37692"/>
                  <a:gd name="connsiteY3" fmla="*/ 43595 h 43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692" h="43594">
                    <a:moveTo>
                      <a:pt x="0" y="43595"/>
                    </a:moveTo>
                    <a:lnTo>
                      <a:pt x="0" y="0"/>
                    </a:lnTo>
                    <a:lnTo>
                      <a:pt x="37692" y="21721"/>
                    </a:lnTo>
                    <a:lnTo>
                      <a:pt x="0" y="43595"/>
                    </a:lnTo>
                    <a:close/>
                  </a:path>
                </a:pathLst>
              </a:custGeom>
              <a:solidFill>
                <a:srgbClr val="B3B3B3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A7B8C034-017C-6A45-B174-651F9ADE288C}"/>
                  </a:ext>
                </a:extLst>
              </p:cNvPr>
              <p:cNvSpPr/>
              <p:nvPr/>
            </p:nvSpPr>
            <p:spPr>
              <a:xfrm>
                <a:off x="3937431" y="2466269"/>
                <a:ext cx="4317596" cy="1046886"/>
              </a:xfrm>
              <a:custGeom>
                <a:avLst/>
                <a:gdLst>
                  <a:gd name="connsiteX0" fmla="*/ 0 w 4317596"/>
                  <a:gd name="connsiteY0" fmla="*/ 0 h 1046886"/>
                  <a:gd name="connsiteX1" fmla="*/ 4317597 w 4317596"/>
                  <a:gd name="connsiteY1" fmla="*/ 0 h 1046886"/>
                  <a:gd name="connsiteX2" fmla="*/ 4317597 w 4317596"/>
                  <a:gd name="connsiteY2" fmla="*/ 1046886 h 1046886"/>
                  <a:gd name="connsiteX3" fmla="*/ 0 w 4317596"/>
                  <a:gd name="connsiteY3" fmla="*/ 1046886 h 10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7596" h="1046886">
                    <a:moveTo>
                      <a:pt x="0" y="0"/>
                    </a:moveTo>
                    <a:lnTo>
                      <a:pt x="4317597" y="0"/>
                    </a:lnTo>
                    <a:lnTo>
                      <a:pt x="4317597" y="1046886"/>
                    </a:lnTo>
                    <a:lnTo>
                      <a:pt x="0" y="1046886"/>
                    </a:lnTo>
                    <a:close/>
                  </a:path>
                </a:pathLst>
              </a:custGeom>
              <a:solidFill>
                <a:srgbClr val="66666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ABFDF730-C950-EF41-9DDE-B70927839F50}"/>
                  </a:ext>
                </a:extLst>
              </p:cNvPr>
              <p:cNvSpPr/>
              <p:nvPr/>
            </p:nvSpPr>
            <p:spPr>
              <a:xfrm>
                <a:off x="4108272" y="2893650"/>
                <a:ext cx="3975914" cy="1238855"/>
              </a:xfrm>
              <a:custGeom>
                <a:avLst/>
                <a:gdLst>
                  <a:gd name="connsiteX0" fmla="*/ 0 w 3975914"/>
                  <a:gd name="connsiteY0" fmla="*/ 0 h 1238855"/>
                  <a:gd name="connsiteX1" fmla="*/ 3975915 w 3975914"/>
                  <a:gd name="connsiteY1" fmla="*/ 0 h 1238855"/>
                  <a:gd name="connsiteX2" fmla="*/ 3975915 w 3975914"/>
                  <a:gd name="connsiteY2" fmla="*/ 1238856 h 1238855"/>
                  <a:gd name="connsiteX3" fmla="*/ 0 w 3975914"/>
                  <a:gd name="connsiteY3" fmla="*/ 1238856 h 1238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5914" h="1238855">
                    <a:moveTo>
                      <a:pt x="0" y="0"/>
                    </a:moveTo>
                    <a:lnTo>
                      <a:pt x="3975915" y="0"/>
                    </a:lnTo>
                    <a:lnTo>
                      <a:pt x="3975915" y="1238856"/>
                    </a:lnTo>
                    <a:lnTo>
                      <a:pt x="0" y="1238856"/>
                    </a:lnTo>
                    <a:close/>
                  </a:path>
                </a:pathLst>
              </a:custGeom>
              <a:solidFill>
                <a:srgbClr val="C6C6C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8C9822D7-3DAE-C24F-8DB9-67686AB2D189}"/>
                  </a:ext>
                </a:extLst>
              </p:cNvPr>
              <p:cNvSpPr/>
              <p:nvPr/>
            </p:nvSpPr>
            <p:spPr>
              <a:xfrm>
                <a:off x="4108272" y="4310250"/>
                <a:ext cx="1183474" cy="465622"/>
              </a:xfrm>
              <a:custGeom>
                <a:avLst/>
                <a:gdLst>
                  <a:gd name="connsiteX0" fmla="*/ 0 w 1183474"/>
                  <a:gd name="connsiteY0" fmla="*/ 0 h 465622"/>
                  <a:gd name="connsiteX1" fmla="*/ 1183474 w 1183474"/>
                  <a:gd name="connsiteY1" fmla="*/ 0 h 465622"/>
                  <a:gd name="connsiteX2" fmla="*/ 1183474 w 1183474"/>
                  <a:gd name="connsiteY2" fmla="*/ 465623 h 465622"/>
                  <a:gd name="connsiteX3" fmla="*/ 0 w 1183474"/>
                  <a:gd name="connsiteY3" fmla="*/ 465623 h 465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465622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465623"/>
                    </a:lnTo>
                    <a:lnTo>
                      <a:pt x="0" y="465623"/>
                    </a:lnTo>
                    <a:close/>
                  </a:path>
                </a:pathLst>
              </a:custGeom>
              <a:solidFill>
                <a:srgbClr val="66666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5B935680-70AC-1445-B585-F3657FCD3B69}"/>
                  </a:ext>
                </a:extLst>
              </p:cNvPr>
              <p:cNvSpPr/>
              <p:nvPr/>
            </p:nvSpPr>
            <p:spPr>
              <a:xfrm>
                <a:off x="4108272" y="5438819"/>
                <a:ext cx="393163" cy="155258"/>
              </a:xfrm>
              <a:custGeom>
                <a:avLst/>
                <a:gdLst>
                  <a:gd name="connsiteX0" fmla="*/ 0 w 393163"/>
                  <a:gd name="connsiteY0" fmla="*/ 0 h 155258"/>
                  <a:gd name="connsiteX1" fmla="*/ 393163 w 393163"/>
                  <a:gd name="connsiteY1" fmla="*/ 0 h 155258"/>
                  <a:gd name="connsiteX2" fmla="*/ 393163 w 393163"/>
                  <a:gd name="connsiteY2" fmla="*/ 155258 h 155258"/>
                  <a:gd name="connsiteX3" fmla="*/ 0 w 393163"/>
                  <a:gd name="connsiteY3" fmla="*/ 155258 h 15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163" h="155258">
                    <a:moveTo>
                      <a:pt x="0" y="0"/>
                    </a:moveTo>
                    <a:lnTo>
                      <a:pt x="393163" y="0"/>
                    </a:lnTo>
                    <a:lnTo>
                      <a:pt x="393163" y="155258"/>
                    </a:lnTo>
                    <a:lnTo>
                      <a:pt x="0" y="155258"/>
                    </a:lnTo>
                    <a:close/>
                  </a:path>
                </a:pathLst>
              </a:custGeom>
              <a:solidFill>
                <a:srgbClr val="999999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42F553AD-7664-7641-87EA-9B7C031BE814}"/>
                  </a:ext>
                </a:extLst>
              </p:cNvPr>
              <p:cNvSpPr/>
              <p:nvPr/>
            </p:nvSpPr>
            <p:spPr>
              <a:xfrm>
                <a:off x="4108272" y="4902527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9D0C6096-4FD5-1445-B47C-DEB9954E06DC}"/>
                  </a:ext>
                </a:extLst>
              </p:cNvPr>
              <p:cNvSpPr/>
              <p:nvPr/>
            </p:nvSpPr>
            <p:spPr>
              <a:xfrm>
                <a:off x="4108272" y="4883866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FBD35C48-B508-BB45-B31B-B5374AA086B8}"/>
                  </a:ext>
                </a:extLst>
              </p:cNvPr>
              <p:cNvSpPr/>
              <p:nvPr/>
            </p:nvSpPr>
            <p:spPr>
              <a:xfrm>
                <a:off x="4108272" y="4982833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B825DBFA-A3A5-D64E-A50A-D2DBBFAC3106}"/>
                  </a:ext>
                </a:extLst>
              </p:cNvPr>
              <p:cNvSpPr/>
              <p:nvPr/>
            </p:nvSpPr>
            <p:spPr>
              <a:xfrm>
                <a:off x="4108272" y="4963560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BA1BE4DD-D1C6-7643-A802-6D8D5F0DEEE2}"/>
                  </a:ext>
                </a:extLst>
              </p:cNvPr>
              <p:cNvSpPr/>
              <p:nvPr/>
            </p:nvSpPr>
            <p:spPr>
              <a:xfrm>
                <a:off x="4108272" y="5062528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7C2AEB1D-9A0E-4D48-A507-01B93C9CE7B4}"/>
                  </a:ext>
                </a:extLst>
              </p:cNvPr>
              <p:cNvSpPr/>
              <p:nvPr/>
            </p:nvSpPr>
            <p:spPr>
              <a:xfrm>
                <a:off x="4108272" y="5043254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2C8F1A3C-3DBF-C64B-A8B5-42331F5BB582}"/>
                  </a:ext>
                </a:extLst>
              </p:cNvPr>
              <p:cNvSpPr/>
              <p:nvPr/>
            </p:nvSpPr>
            <p:spPr>
              <a:xfrm>
                <a:off x="4108272" y="5142069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926346D4-5F79-3C47-9C58-3A10BE15C49C}"/>
                  </a:ext>
                </a:extLst>
              </p:cNvPr>
              <p:cNvSpPr/>
              <p:nvPr/>
            </p:nvSpPr>
            <p:spPr>
              <a:xfrm>
                <a:off x="4108272" y="5122949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D3033192-A95A-6E46-9E73-71BF8E6C9FA7}"/>
                  </a:ext>
                </a:extLst>
              </p:cNvPr>
              <p:cNvSpPr/>
              <p:nvPr/>
            </p:nvSpPr>
            <p:spPr>
              <a:xfrm>
                <a:off x="4108272" y="5221763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F87A20DF-D78A-6746-8C18-E519A73CFC9E}"/>
                  </a:ext>
                </a:extLst>
              </p:cNvPr>
              <p:cNvSpPr/>
              <p:nvPr/>
            </p:nvSpPr>
            <p:spPr>
              <a:xfrm>
                <a:off x="4108272" y="5202643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EC30395A-E512-C749-ADD6-21A0A8CD30A0}"/>
                  </a:ext>
                </a:extLst>
              </p:cNvPr>
              <p:cNvSpPr/>
              <p:nvPr/>
            </p:nvSpPr>
            <p:spPr>
              <a:xfrm>
                <a:off x="4108272" y="5301458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D751DA32-7EF6-9A48-BE8D-734D4279854F}"/>
                  </a:ext>
                </a:extLst>
              </p:cNvPr>
              <p:cNvSpPr/>
              <p:nvPr/>
            </p:nvSpPr>
            <p:spPr>
              <a:xfrm>
                <a:off x="4108272" y="5282184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1430CD76-AE31-7D4E-B05D-A482A1B01FB9}"/>
                  </a:ext>
                </a:extLst>
              </p:cNvPr>
              <p:cNvSpPr/>
              <p:nvPr/>
            </p:nvSpPr>
            <p:spPr>
              <a:xfrm>
                <a:off x="5504569" y="4310250"/>
                <a:ext cx="1183474" cy="465622"/>
              </a:xfrm>
              <a:custGeom>
                <a:avLst/>
                <a:gdLst>
                  <a:gd name="connsiteX0" fmla="*/ 0 w 1183474"/>
                  <a:gd name="connsiteY0" fmla="*/ 0 h 465622"/>
                  <a:gd name="connsiteX1" fmla="*/ 1183474 w 1183474"/>
                  <a:gd name="connsiteY1" fmla="*/ 0 h 465622"/>
                  <a:gd name="connsiteX2" fmla="*/ 1183474 w 1183474"/>
                  <a:gd name="connsiteY2" fmla="*/ 465623 h 465622"/>
                  <a:gd name="connsiteX3" fmla="*/ 0 w 1183474"/>
                  <a:gd name="connsiteY3" fmla="*/ 465623 h 465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465622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465623"/>
                    </a:lnTo>
                    <a:lnTo>
                      <a:pt x="0" y="465623"/>
                    </a:lnTo>
                    <a:close/>
                  </a:path>
                </a:pathLst>
              </a:custGeom>
              <a:solidFill>
                <a:srgbClr val="66666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78184203-8FDA-A948-8951-5CC609CE9CAF}"/>
                  </a:ext>
                </a:extLst>
              </p:cNvPr>
              <p:cNvSpPr/>
              <p:nvPr/>
            </p:nvSpPr>
            <p:spPr>
              <a:xfrm>
                <a:off x="5504569" y="5438819"/>
                <a:ext cx="393163" cy="155258"/>
              </a:xfrm>
              <a:custGeom>
                <a:avLst/>
                <a:gdLst>
                  <a:gd name="connsiteX0" fmla="*/ 0 w 393163"/>
                  <a:gd name="connsiteY0" fmla="*/ 0 h 155258"/>
                  <a:gd name="connsiteX1" fmla="*/ 393163 w 393163"/>
                  <a:gd name="connsiteY1" fmla="*/ 0 h 155258"/>
                  <a:gd name="connsiteX2" fmla="*/ 393163 w 393163"/>
                  <a:gd name="connsiteY2" fmla="*/ 155258 h 155258"/>
                  <a:gd name="connsiteX3" fmla="*/ 0 w 393163"/>
                  <a:gd name="connsiteY3" fmla="*/ 155258 h 15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163" h="155258">
                    <a:moveTo>
                      <a:pt x="0" y="0"/>
                    </a:moveTo>
                    <a:lnTo>
                      <a:pt x="393163" y="0"/>
                    </a:lnTo>
                    <a:lnTo>
                      <a:pt x="393163" y="155258"/>
                    </a:lnTo>
                    <a:lnTo>
                      <a:pt x="0" y="155258"/>
                    </a:lnTo>
                    <a:close/>
                  </a:path>
                </a:pathLst>
              </a:custGeom>
              <a:solidFill>
                <a:srgbClr val="999999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BABA55CE-EB11-C04C-8D77-25A276B74BDF}"/>
                  </a:ext>
                </a:extLst>
              </p:cNvPr>
              <p:cNvSpPr/>
              <p:nvPr/>
            </p:nvSpPr>
            <p:spPr>
              <a:xfrm>
                <a:off x="5504569" y="4902527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F8315072-0363-AC4C-9BE0-A4BEAF97D365}"/>
                  </a:ext>
                </a:extLst>
              </p:cNvPr>
              <p:cNvSpPr/>
              <p:nvPr/>
            </p:nvSpPr>
            <p:spPr>
              <a:xfrm>
                <a:off x="5504569" y="4883866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A4EA89D3-A96E-E242-9297-1D3F582F3B93}"/>
                  </a:ext>
                </a:extLst>
              </p:cNvPr>
              <p:cNvSpPr/>
              <p:nvPr/>
            </p:nvSpPr>
            <p:spPr>
              <a:xfrm>
                <a:off x="5504569" y="4982833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5B5B3321-7D19-C044-95A9-49A9FDDE762C}"/>
                  </a:ext>
                </a:extLst>
              </p:cNvPr>
              <p:cNvSpPr/>
              <p:nvPr/>
            </p:nvSpPr>
            <p:spPr>
              <a:xfrm>
                <a:off x="5504569" y="4963560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0A36E6A5-BB3A-1749-91B4-DBED706907F9}"/>
                  </a:ext>
                </a:extLst>
              </p:cNvPr>
              <p:cNvSpPr/>
              <p:nvPr/>
            </p:nvSpPr>
            <p:spPr>
              <a:xfrm>
                <a:off x="5504569" y="5062528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DD53D23F-8C41-584F-A0EB-083B0000E14F}"/>
                  </a:ext>
                </a:extLst>
              </p:cNvPr>
              <p:cNvSpPr/>
              <p:nvPr/>
            </p:nvSpPr>
            <p:spPr>
              <a:xfrm>
                <a:off x="5504569" y="5043254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6F76008B-0D2A-2540-B30B-4730BD345111}"/>
                  </a:ext>
                </a:extLst>
              </p:cNvPr>
              <p:cNvSpPr/>
              <p:nvPr/>
            </p:nvSpPr>
            <p:spPr>
              <a:xfrm>
                <a:off x="5504569" y="5142069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FFD5B2EF-B222-C746-AB88-08F8AE56A167}"/>
                  </a:ext>
                </a:extLst>
              </p:cNvPr>
              <p:cNvSpPr/>
              <p:nvPr/>
            </p:nvSpPr>
            <p:spPr>
              <a:xfrm>
                <a:off x="5504569" y="5122949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9831B8EA-E6E4-594E-AF32-390706DDA2BE}"/>
                  </a:ext>
                </a:extLst>
              </p:cNvPr>
              <p:cNvSpPr/>
              <p:nvPr/>
            </p:nvSpPr>
            <p:spPr>
              <a:xfrm>
                <a:off x="5504569" y="5221763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8C06FEA7-F8E4-2F46-BE02-F092112E53EB}"/>
                  </a:ext>
                </a:extLst>
              </p:cNvPr>
              <p:cNvSpPr/>
              <p:nvPr/>
            </p:nvSpPr>
            <p:spPr>
              <a:xfrm>
                <a:off x="5504569" y="5202643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FAD0474F-1332-C140-BD01-0F8C11DBD9F9}"/>
                  </a:ext>
                </a:extLst>
              </p:cNvPr>
              <p:cNvSpPr/>
              <p:nvPr/>
            </p:nvSpPr>
            <p:spPr>
              <a:xfrm>
                <a:off x="5504569" y="5301458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45BF497A-47CC-A34F-AC52-508175C0C197}"/>
                  </a:ext>
                </a:extLst>
              </p:cNvPr>
              <p:cNvSpPr/>
              <p:nvPr/>
            </p:nvSpPr>
            <p:spPr>
              <a:xfrm>
                <a:off x="5504569" y="5282184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3" name="Freeform 82">
                <a:extLst>
                  <a:ext uri="{FF2B5EF4-FFF2-40B4-BE49-F238E27FC236}">
                    <a16:creationId xmlns:a16="http://schemas.microsoft.com/office/drawing/2014/main" id="{06466EC1-364B-874D-95ED-143DCA4AD63B}"/>
                  </a:ext>
                </a:extLst>
              </p:cNvPr>
              <p:cNvSpPr/>
              <p:nvPr/>
            </p:nvSpPr>
            <p:spPr>
              <a:xfrm>
                <a:off x="6900713" y="4310250"/>
                <a:ext cx="1183474" cy="465622"/>
              </a:xfrm>
              <a:custGeom>
                <a:avLst/>
                <a:gdLst>
                  <a:gd name="connsiteX0" fmla="*/ 0 w 1183474"/>
                  <a:gd name="connsiteY0" fmla="*/ 0 h 465622"/>
                  <a:gd name="connsiteX1" fmla="*/ 1183474 w 1183474"/>
                  <a:gd name="connsiteY1" fmla="*/ 0 h 465622"/>
                  <a:gd name="connsiteX2" fmla="*/ 1183474 w 1183474"/>
                  <a:gd name="connsiteY2" fmla="*/ 465623 h 465622"/>
                  <a:gd name="connsiteX3" fmla="*/ 0 w 1183474"/>
                  <a:gd name="connsiteY3" fmla="*/ 465623 h 465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465622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465623"/>
                    </a:lnTo>
                    <a:lnTo>
                      <a:pt x="0" y="465623"/>
                    </a:lnTo>
                    <a:close/>
                  </a:path>
                </a:pathLst>
              </a:custGeom>
              <a:solidFill>
                <a:srgbClr val="66666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4" name="Freeform 83">
                <a:extLst>
                  <a:ext uri="{FF2B5EF4-FFF2-40B4-BE49-F238E27FC236}">
                    <a16:creationId xmlns:a16="http://schemas.microsoft.com/office/drawing/2014/main" id="{685743DF-22C1-2342-A30C-455D74293D16}"/>
                  </a:ext>
                </a:extLst>
              </p:cNvPr>
              <p:cNvSpPr/>
              <p:nvPr/>
            </p:nvSpPr>
            <p:spPr>
              <a:xfrm>
                <a:off x="6900713" y="5438819"/>
                <a:ext cx="393163" cy="155258"/>
              </a:xfrm>
              <a:custGeom>
                <a:avLst/>
                <a:gdLst>
                  <a:gd name="connsiteX0" fmla="*/ 0 w 393163"/>
                  <a:gd name="connsiteY0" fmla="*/ 0 h 155258"/>
                  <a:gd name="connsiteX1" fmla="*/ 393164 w 393163"/>
                  <a:gd name="connsiteY1" fmla="*/ 0 h 155258"/>
                  <a:gd name="connsiteX2" fmla="*/ 393164 w 393163"/>
                  <a:gd name="connsiteY2" fmla="*/ 155258 h 155258"/>
                  <a:gd name="connsiteX3" fmla="*/ 0 w 393163"/>
                  <a:gd name="connsiteY3" fmla="*/ 155258 h 15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163" h="155258">
                    <a:moveTo>
                      <a:pt x="0" y="0"/>
                    </a:moveTo>
                    <a:lnTo>
                      <a:pt x="393164" y="0"/>
                    </a:lnTo>
                    <a:lnTo>
                      <a:pt x="393164" y="155258"/>
                    </a:lnTo>
                    <a:lnTo>
                      <a:pt x="0" y="155258"/>
                    </a:lnTo>
                    <a:close/>
                  </a:path>
                </a:pathLst>
              </a:custGeom>
              <a:solidFill>
                <a:srgbClr val="999999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5" name="Freeform 84">
                <a:extLst>
                  <a:ext uri="{FF2B5EF4-FFF2-40B4-BE49-F238E27FC236}">
                    <a16:creationId xmlns:a16="http://schemas.microsoft.com/office/drawing/2014/main" id="{BFD7D8ED-4967-654E-BF1A-CCA4AD80F7AC}"/>
                  </a:ext>
                </a:extLst>
              </p:cNvPr>
              <p:cNvSpPr/>
              <p:nvPr/>
            </p:nvSpPr>
            <p:spPr>
              <a:xfrm>
                <a:off x="6900406" y="4902527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6" name="Freeform 85">
                <a:extLst>
                  <a:ext uri="{FF2B5EF4-FFF2-40B4-BE49-F238E27FC236}">
                    <a16:creationId xmlns:a16="http://schemas.microsoft.com/office/drawing/2014/main" id="{0FB69C31-C0B7-B044-B747-F2DCCDC6D35F}"/>
                  </a:ext>
                </a:extLst>
              </p:cNvPr>
              <p:cNvSpPr/>
              <p:nvPr/>
            </p:nvSpPr>
            <p:spPr>
              <a:xfrm>
                <a:off x="6900713" y="4883866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7" name="Freeform 86">
                <a:extLst>
                  <a:ext uri="{FF2B5EF4-FFF2-40B4-BE49-F238E27FC236}">
                    <a16:creationId xmlns:a16="http://schemas.microsoft.com/office/drawing/2014/main" id="{560041CE-E03C-5C4A-948D-DF8BA1DA97A7}"/>
                  </a:ext>
                </a:extLst>
              </p:cNvPr>
              <p:cNvSpPr/>
              <p:nvPr/>
            </p:nvSpPr>
            <p:spPr>
              <a:xfrm>
                <a:off x="6900406" y="4982833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8" name="Freeform 87">
                <a:extLst>
                  <a:ext uri="{FF2B5EF4-FFF2-40B4-BE49-F238E27FC236}">
                    <a16:creationId xmlns:a16="http://schemas.microsoft.com/office/drawing/2014/main" id="{2272DAAC-9A72-1347-9CB7-28F7599D8318}"/>
                  </a:ext>
                </a:extLst>
              </p:cNvPr>
              <p:cNvSpPr/>
              <p:nvPr/>
            </p:nvSpPr>
            <p:spPr>
              <a:xfrm>
                <a:off x="6900713" y="4963560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9" name="Freeform 88">
                <a:extLst>
                  <a:ext uri="{FF2B5EF4-FFF2-40B4-BE49-F238E27FC236}">
                    <a16:creationId xmlns:a16="http://schemas.microsoft.com/office/drawing/2014/main" id="{609992E0-0851-4C4B-A8AC-22E3F1CC2AEA}"/>
                  </a:ext>
                </a:extLst>
              </p:cNvPr>
              <p:cNvSpPr/>
              <p:nvPr/>
            </p:nvSpPr>
            <p:spPr>
              <a:xfrm>
                <a:off x="6900406" y="5062528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0" name="Freeform 89">
                <a:extLst>
                  <a:ext uri="{FF2B5EF4-FFF2-40B4-BE49-F238E27FC236}">
                    <a16:creationId xmlns:a16="http://schemas.microsoft.com/office/drawing/2014/main" id="{B6CCC184-37E1-D443-934F-E6EAC2AD05F5}"/>
                  </a:ext>
                </a:extLst>
              </p:cNvPr>
              <p:cNvSpPr/>
              <p:nvPr/>
            </p:nvSpPr>
            <p:spPr>
              <a:xfrm>
                <a:off x="6900713" y="5043254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1" name="Freeform 90">
                <a:extLst>
                  <a:ext uri="{FF2B5EF4-FFF2-40B4-BE49-F238E27FC236}">
                    <a16:creationId xmlns:a16="http://schemas.microsoft.com/office/drawing/2014/main" id="{24822205-56BE-7F4F-ABAD-2A522BE29528}"/>
                  </a:ext>
                </a:extLst>
              </p:cNvPr>
              <p:cNvSpPr/>
              <p:nvPr/>
            </p:nvSpPr>
            <p:spPr>
              <a:xfrm>
                <a:off x="6900406" y="5142069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2" name="Freeform 91">
                <a:extLst>
                  <a:ext uri="{FF2B5EF4-FFF2-40B4-BE49-F238E27FC236}">
                    <a16:creationId xmlns:a16="http://schemas.microsoft.com/office/drawing/2014/main" id="{76BDD84B-BB83-6E4C-9898-13DF46E93BAC}"/>
                  </a:ext>
                </a:extLst>
              </p:cNvPr>
              <p:cNvSpPr/>
              <p:nvPr/>
            </p:nvSpPr>
            <p:spPr>
              <a:xfrm>
                <a:off x="6900713" y="5122949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3" name="Freeform 92">
                <a:extLst>
                  <a:ext uri="{FF2B5EF4-FFF2-40B4-BE49-F238E27FC236}">
                    <a16:creationId xmlns:a16="http://schemas.microsoft.com/office/drawing/2014/main" id="{83BFA911-A6CF-BC47-9D83-A125A00729FD}"/>
                  </a:ext>
                </a:extLst>
              </p:cNvPr>
              <p:cNvSpPr/>
              <p:nvPr/>
            </p:nvSpPr>
            <p:spPr>
              <a:xfrm>
                <a:off x="6900406" y="5221763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4" name="Freeform 93">
                <a:extLst>
                  <a:ext uri="{FF2B5EF4-FFF2-40B4-BE49-F238E27FC236}">
                    <a16:creationId xmlns:a16="http://schemas.microsoft.com/office/drawing/2014/main" id="{2D0A0112-6F56-CD41-A430-B5AD53C2F973}"/>
                  </a:ext>
                </a:extLst>
              </p:cNvPr>
              <p:cNvSpPr/>
              <p:nvPr/>
            </p:nvSpPr>
            <p:spPr>
              <a:xfrm>
                <a:off x="6900713" y="5202643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601F3AA0-7F48-774F-95B8-BC110715D429}"/>
                  </a:ext>
                </a:extLst>
              </p:cNvPr>
              <p:cNvSpPr/>
              <p:nvPr/>
            </p:nvSpPr>
            <p:spPr>
              <a:xfrm>
                <a:off x="6900406" y="5301458"/>
                <a:ext cx="15322" cy="15296"/>
              </a:xfrm>
              <a:custGeom>
                <a:avLst/>
                <a:gdLst>
                  <a:gd name="connsiteX0" fmla="*/ 0 w 15322"/>
                  <a:gd name="connsiteY0" fmla="*/ 0 h 15296"/>
                  <a:gd name="connsiteX1" fmla="*/ 0 w 15322"/>
                  <a:gd name="connsiteY1" fmla="*/ 0 h 15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22" h="15296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6" name="Freeform 95">
                <a:extLst>
                  <a:ext uri="{FF2B5EF4-FFF2-40B4-BE49-F238E27FC236}">
                    <a16:creationId xmlns:a16="http://schemas.microsoft.com/office/drawing/2014/main" id="{844B4349-9C1A-404B-8661-A7C512783332}"/>
                  </a:ext>
                </a:extLst>
              </p:cNvPr>
              <p:cNvSpPr/>
              <p:nvPr/>
            </p:nvSpPr>
            <p:spPr>
              <a:xfrm>
                <a:off x="6900713" y="5282184"/>
                <a:ext cx="1183474" cy="38393"/>
              </a:xfrm>
              <a:custGeom>
                <a:avLst/>
                <a:gdLst>
                  <a:gd name="connsiteX0" fmla="*/ 0 w 1183474"/>
                  <a:gd name="connsiteY0" fmla="*/ 0 h 38393"/>
                  <a:gd name="connsiteX1" fmla="*/ 1183474 w 1183474"/>
                  <a:gd name="connsiteY1" fmla="*/ 0 h 38393"/>
                  <a:gd name="connsiteX2" fmla="*/ 1183474 w 1183474"/>
                  <a:gd name="connsiteY2" fmla="*/ 38394 h 38393"/>
                  <a:gd name="connsiteX3" fmla="*/ 0 w 1183474"/>
                  <a:gd name="connsiteY3" fmla="*/ 38394 h 3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74" h="38393">
                    <a:moveTo>
                      <a:pt x="0" y="0"/>
                    </a:moveTo>
                    <a:lnTo>
                      <a:pt x="1183474" y="0"/>
                    </a:lnTo>
                    <a:lnTo>
                      <a:pt x="1183474" y="38394"/>
                    </a:lnTo>
                    <a:lnTo>
                      <a:pt x="0" y="38394"/>
                    </a:ln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7" name="Freeform 96">
                <a:extLst>
                  <a:ext uri="{FF2B5EF4-FFF2-40B4-BE49-F238E27FC236}">
                    <a16:creationId xmlns:a16="http://schemas.microsoft.com/office/drawing/2014/main" id="{412BD4C5-A312-D342-9478-D24E54164893}"/>
                  </a:ext>
                </a:extLst>
              </p:cNvPr>
              <p:cNvSpPr/>
              <p:nvPr/>
            </p:nvSpPr>
            <p:spPr>
              <a:xfrm>
                <a:off x="4253831" y="3407763"/>
                <a:ext cx="125793" cy="210784"/>
              </a:xfrm>
              <a:custGeom>
                <a:avLst/>
                <a:gdLst>
                  <a:gd name="connsiteX0" fmla="*/ 105569 w 125793"/>
                  <a:gd name="connsiteY0" fmla="*/ 210784 h 210784"/>
                  <a:gd name="connsiteX1" fmla="*/ 0 w 125793"/>
                  <a:gd name="connsiteY1" fmla="*/ 105392 h 210784"/>
                  <a:gd name="connsiteX2" fmla="*/ 105569 w 125793"/>
                  <a:gd name="connsiteY2" fmla="*/ 0 h 210784"/>
                  <a:gd name="connsiteX3" fmla="*/ 125794 w 125793"/>
                  <a:gd name="connsiteY3" fmla="*/ 20191 h 210784"/>
                  <a:gd name="connsiteX4" fmla="*/ 40450 w 125793"/>
                  <a:gd name="connsiteY4" fmla="*/ 105392 h 210784"/>
                  <a:gd name="connsiteX5" fmla="*/ 125794 w 125793"/>
                  <a:gd name="connsiteY5" fmla="*/ 190593 h 210784"/>
                  <a:gd name="connsiteX6" fmla="*/ 105569 w 125793"/>
                  <a:gd name="connsiteY6" fmla="*/ 210784 h 210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793" h="210784">
                    <a:moveTo>
                      <a:pt x="105569" y="210784"/>
                    </a:moveTo>
                    <a:lnTo>
                      <a:pt x="0" y="105392"/>
                    </a:lnTo>
                    <a:lnTo>
                      <a:pt x="105569" y="0"/>
                    </a:lnTo>
                    <a:lnTo>
                      <a:pt x="125794" y="20191"/>
                    </a:lnTo>
                    <a:lnTo>
                      <a:pt x="40450" y="105392"/>
                    </a:lnTo>
                    <a:lnTo>
                      <a:pt x="125794" y="190593"/>
                    </a:lnTo>
                    <a:lnTo>
                      <a:pt x="105569" y="210784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8" name="Freeform 97">
                <a:extLst>
                  <a:ext uri="{FF2B5EF4-FFF2-40B4-BE49-F238E27FC236}">
                    <a16:creationId xmlns:a16="http://schemas.microsoft.com/office/drawing/2014/main" id="{55B97976-FEA1-AC47-8B1F-616CCCC1398D}"/>
                  </a:ext>
                </a:extLst>
              </p:cNvPr>
              <p:cNvSpPr/>
              <p:nvPr/>
            </p:nvSpPr>
            <p:spPr>
              <a:xfrm>
                <a:off x="7812834" y="3407763"/>
                <a:ext cx="125794" cy="210784"/>
              </a:xfrm>
              <a:custGeom>
                <a:avLst/>
                <a:gdLst>
                  <a:gd name="connsiteX0" fmla="*/ 20225 w 125794"/>
                  <a:gd name="connsiteY0" fmla="*/ 210784 h 210784"/>
                  <a:gd name="connsiteX1" fmla="*/ 0 w 125794"/>
                  <a:gd name="connsiteY1" fmla="*/ 190593 h 210784"/>
                  <a:gd name="connsiteX2" fmla="*/ 85344 w 125794"/>
                  <a:gd name="connsiteY2" fmla="*/ 105392 h 210784"/>
                  <a:gd name="connsiteX3" fmla="*/ 0 w 125794"/>
                  <a:gd name="connsiteY3" fmla="*/ 20191 h 210784"/>
                  <a:gd name="connsiteX4" fmla="*/ 20225 w 125794"/>
                  <a:gd name="connsiteY4" fmla="*/ 0 h 210784"/>
                  <a:gd name="connsiteX5" fmla="*/ 125794 w 125794"/>
                  <a:gd name="connsiteY5" fmla="*/ 105392 h 210784"/>
                  <a:gd name="connsiteX6" fmla="*/ 20225 w 125794"/>
                  <a:gd name="connsiteY6" fmla="*/ 210784 h 210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794" h="210784">
                    <a:moveTo>
                      <a:pt x="20225" y="210784"/>
                    </a:moveTo>
                    <a:lnTo>
                      <a:pt x="0" y="190593"/>
                    </a:lnTo>
                    <a:lnTo>
                      <a:pt x="85344" y="105392"/>
                    </a:lnTo>
                    <a:lnTo>
                      <a:pt x="0" y="20191"/>
                    </a:lnTo>
                    <a:lnTo>
                      <a:pt x="20225" y="0"/>
                    </a:lnTo>
                    <a:lnTo>
                      <a:pt x="125794" y="105392"/>
                    </a:lnTo>
                    <a:lnTo>
                      <a:pt x="20225" y="210784"/>
                    </a:lnTo>
                    <a:close/>
                  </a:path>
                </a:pathLst>
              </a:custGeom>
              <a:solidFill>
                <a:srgbClr val="FFFFFF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9" name="Freeform 98">
                <a:extLst>
                  <a:ext uri="{FF2B5EF4-FFF2-40B4-BE49-F238E27FC236}">
                    <a16:creationId xmlns:a16="http://schemas.microsoft.com/office/drawing/2014/main" id="{7862B05C-9EB7-F944-BAF4-088153E138BE}"/>
                  </a:ext>
                </a:extLst>
              </p:cNvPr>
              <p:cNvSpPr/>
              <p:nvPr/>
            </p:nvSpPr>
            <p:spPr>
              <a:xfrm>
                <a:off x="5987673" y="3934571"/>
                <a:ext cx="57304" cy="57208"/>
              </a:xfrm>
              <a:custGeom>
                <a:avLst/>
                <a:gdLst>
                  <a:gd name="connsiteX0" fmla="*/ 57304 w 57304"/>
                  <a:gd name="connsiteY0" fmla="*/ 28604 h 57208"/>
                  <a:gd name="connsiteX1" fmla="*/ 28652 w 57304"/>
                  <a:gd name="connsiteY1" fmla="*/ 57209 h 57208"/>
                  <a:gd name="connsiteX2" fmla="*/ 0 w 57304"/>
                  <a:gd name="connsiteY2" fmla="*/ 28604 h 57208"/>
                  <a:gd name="connsiteX3" fmla="*/ 28652 w 57304"/>
                  <a:gd name="connsiteY3" fmla="*/ 0 h 57208"/>
                  <a:gd name="connsiteX4" fmla="*/ 57304 w 57304"/>
                  <a:gd name="connsiteY4" fmla="*/ 28604 h 57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04" h="57208">
                    <a:moveTo>
                      <a:pt x="57304" y="28604"/>
                    </a:moveTo>
                    <a:cubicBezTo>
                      <a:pt x="57304" y="44402"/>
                      <a:pt x="44476" y="57209"/>
                      <a:pt x="28652" y="57209"/>
                    </a:cubicBezTo>
                    <a:cubicBezTo>
                      <a:pt x="12828" y="57209"/>
                      <a:pt x="0" y="44402"/>
                      <a:pt x="0" y="28604"/>
                    </a:cubicBezTo>
                    <a:cubicBezTo>
                      <a:pt x="0" y="12807"/>
                      <a:pt x="12828" y="0"/>
                      <a:pt x="28652" y="0"/>
                    </a:cubicBezTo>
                    <a:cubicBezTo>
                      <a:pt x="44476" y="0"/>
                      <a:pt x="57304" y="12807"/>
                      <a:pt x="57304" y="28604"/>
                    </a:cubicBezTo>
                    <a:close/>
                  </a:path>
                </a:pathLst>
              </a:custGeom>
              <a:solidFill>
                <a:srgbClr val="B3B3B3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0" name="Freeform 99">
                <a:extLst>
                  <a:ext uri="{FF2B5EF4-FFF2-40B4-BE49-F238E27FC236}">
                    <a16:creationId xmlns:a16="http://schemas.microsoft.com/office/drawing/2014/main" id="{1E5F0EEA-7A2B-2C40-8F09-4337D3B6125A}"/>
                  </a:ext>
                </a:extLst>
              </p:cNvPr>
              <p:cNvSpPr/>
              <p:nvPr/>
            </p:nvSpPr>
            <p:spPr>
              <a:xfrm>
                <a:off x="6067654" y="3934571"/>
                <a:ext cx="57304" cy="57208"/>
              </a:xfrm>
              <a:custGeom>
                <a:avLst/>
                <a:gdLst>
                  <a:gd name="connsiteX0" fmla="*/ 57304 w 57304"/>
                  <a:gd name="connsiteY0" fmla="*/ 28604 h 57208"/>
                  <a:gd name="connsiteX1" fmla="*/ 28652 w 57304"/>
                  <a:gd name="connsiteY1" fmla="*/ 57209 h 57208"/>
                  <a:gd name="connsiteX2" fmla="*/ 0 w 57304"/>
                  <a:gd name="connsiteY2" fmla="*/ 28604 h 57208"/>
                  <a:gd name="connsiteX3" fmla="*/ 28652 w 57304"/>
                  <a:gd name="connsiteY3" fmla="*/ 0 h 57208"/>
                  <a:gd name="connsiteX4" fmla="*/ 57304 w 57304"/>
                  <a:gd name="connsiteY4" fmla="*/ 28604 h 57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04" h="57208">
                    <a:moveTo>
                      <a:pt x="57304" y="28604"/>
                    </a:moveTo>
                    <a:cubicBezTo>
                      <a:pt x="57304" y="44402"/>
                      <a:pt x="44476" y="57209"/>
                      <a:pt x="28652" y="57209"/>
                    </a:cubicBezTo>
                    <a:cubicBezTo>
                      <a:pt x="12828" y="57209"/>
                      <a:pt x="0" y="44402"/>
                      <a:pt x="0" y="28604"/>
                    </a:cubicBezTo>
                    <a:cubicBezTo>
                      <a:pt x="0" y="12807"/>
                      <a:pt x="12828" y="0"/>
                      <a:pt x="28652" y="0"/>
                    </a:cubicBezTo>
                    <a:cubicBezTo>
                      <a:pt x="44476" y="0"/>
                      <a:pt x="57304" y="12807"/>
                      <a:pt x="57304" y="28604"/>
                    </a:cubicBez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1" name="Freeform 100">
                <a:extLst>
                  <a:ext uri="{FF2B5EF4-FFF2-40B4-BE49-F238E27FC236}">
                    <a16:creationId xmlns:a16="http://schemas.microsoft.com/office/drawing/2014/main" id="{A7AFB788-AAB1-BD46-98B3-E4EA930B3661}"/>
                  </a:ext>
                </a:extLst>
              </p:cNvPr>
              <p:cNvSpPr/>
              <p:nvPr/>
            </p:nvSpPr>
            <p:spPr>
              <a:xfrm>
                <a:off x="6147482" y="3934571"/>
                <a:ext cx="57304" cy="57208"/>
              </a:xfrm>
              <a:custGeom>
                <a:avLst/>
                <a:gdLst>
                  <a:gd name="connsiteX0" fmla="*/ 57304 w 57304"/>
                  <a:gd name="connsiteY0" fmla="*/ 28604 h 57208"/>
                  <a:gd name="connsiteX1" fmla="*/ 28652 w 57304"/>
                  <a:gd name="connsiteY1" fmla="*/ 57209 h 57208"/>
                  <a:gd name="connsiteX2" fmla="*/ 0 w 57304"/>
                  <a:gd name="connsiteY2" fmla="*/ 28604 h 57208"/>
                  <a:gd name="connsiteX3" fmla="*/ 28652 w 57304"/>
                  <a:gd name="connsiteY3" fmla="*/ 0 h 57208"/>
                  <a:gd name="connsiteX4" fmla="*/ 57304 w 57304"/>
                  <a:gd name="connsiteY4" fmla="*/ 28604 h 57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04" h="57208">
                    <a:moveTo>
                      <a:pt x="57304" y="28604"/>
                    </a:moveTo>
                    <a:cubicBezTo>
                      <a:pt x="57304" y="44402"/>
                      <a:pt x="44476" y="57209"/>
                      <a:pt x="28652" y="57209"/>
                    </a:cubicBezTo>
                    <a:cubicBezTo>
                      <a:pt x="12828" y="57209"/>
                      <a:pt x="0" y="44402"/>
                      <a:pt x="0" y="28604"/>
                    </a:cubicBezTo>
                    <a:cubicBezTo>
                      <a:pt x="0" y="12807"/>
                      <a:pt x="12828" y="0"/>
                      <a:pt x="28652" y="0"/>
                    </a:cubicBezTo>
                    <a:cubicBezTo>
                      <a:pt x="44476" y="0"/>
                      <a:pt x="57304" y="12807"/>
                      <a:pt x="57304" y="28604"/>
                    </a:cubicBezTo>
                    <a:close/>
                  </a:path>
                </a:pathLst>
              </a:custGeom>
              <a:solidFill>
                <a:srgbClr val="E6E6E6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2" name="Freeform 101">
                <a:extLst>
                  <a:ext uri="{FF2B5EF4-FFF2-40B4-BE49-F238E27FC236}">
                    <a16:creationId xmlns:a16="http://schemas.microsoft.com/office/drawing/2014/main" id="{6AC8C4C5-1C35-CB4B-9772-6B178963F75F}"/>
                  </a:ext>
                </a:extLst>
              </p:cNvPr>
              <p:cNvSpPr/>
              <p:nvPr/>
            </p:nvSpPr>
            <p:spPr>
              <a:xfrm>
                <a:off x="8140419" y="2350475"/>
                <a:ext cx="47804" cy="47724"/>
              </a:xfrm>
              <a:custGeom>
                <a:avLst/>
                <a:gdLst>
                  <a:gd name="connsiteX0" fmla="*/ 47805 w 47804"/>
                  <a:gd name="connsiteY0" fmla="*/ 23862 h 47724"/>
                  <a:gd name="connsiteX1" fmla="*/ 23902 w 47804"/>
                  <a:gd name="connsiteY1" fmla="*/ 47725 h 47724"/>
                  <a:gd name="connsiteX2" fmla="*/ 0 w 47804"/>
                  <a:gd name="connsiteY2" fmla="*/ 23862 h 47724"/>
                  <a:gd name="connsiteX3" fmla="*/ 23902 w 47804"/>
                  <a:gd name="connsiteY3" fmla="*/ 0 h 47724"/>
                  <a:gd name="connsiteX4" fmla="*/ 47805 w 47804"/>
                  <a:gd name="connsiteY4" fmla="*/ 23862 h 4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04" h="47724">
                    <a:moveTo>
                      <a:pt x="47805" y="23862"/>
                    </a:moveTo>
                    <a:cubicBezTo>
                      <a:pt x="47805" y="37041"/>
                      <a:pt x="37103" y="47725"/>
                      <a:pt x="23902" y="47725"/>
                    </a:cubicBezTo>
                    <a:cubicBezTo>
                      <a:pt x="10701" y="47725"/>
                      <a:pt x="0" y="37041"/>
                      <a:pt x="0" y="23862"/>
                    </a:cubicBezTo>
                    <a:cubicBezTo>
                      <a:pt x="0" y="10684"/>
                      <a:pt x="10701" y="0"/>
                      <a:pt x="23902" y="0"/>
                    </a:cubicBezTo>
                    <a:cubicBezTo>
                      <a:pt x="37103" y="0"/>
                      <a:pt x="47805" y="10684"/>
                      <a:pt x="47805" y="23862"/>
                    </a:cubicBezTo>
                    <a:close/>
                  </a:path>
                </a:pathLst>
              </a:custGeom>
              <a:solidFill>
                <a:srgbClr val="FF0000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3" name="Freeform 102">
                <a:extLst>
                  <a:ext uri="{FF2B5EF4-FFF2-40B4-BE49-F238E27FC236}">
                    <a16:creationId xmlns:a16="http://schemas.microsoft.com/office/drawing/2014/main" id="{1680BB14-22EE-B447-ACBC-395104C5BA2C}"/>
                  </a:ext>
                </a:extLst>
              </p:cNvPr>
              <p:cNvSpPr/>
              <p:nvPr/>
            </p:nvSpPr>
            <p:spPr>
              <a:xfrm>
                <a:off x="8060285" y="2350475"/>
                <a:ext cx="47804" cy="47724"/>
              </a:xfrm>
              <a:custGeom>
                <a:avLst/>
                <a:gdLst>
                  <a:gd name="connsiteX0" fmla="*/ 47805 w 47804"/>
                  <a:gd name="connsiteY0" fmla="*/ 23862 h 47724"/>
                  <a:gd name="connsiteX1" fmla="*/ 23902 w 47804"/>
                  <a:gd name="connsiteY1" fmla="*/ 47725 h 47724"/>
                  <a:gd name="connsiteX2" fmla="*/ 0 w 47804"/>
                  <a:gd name="connsiteY2" fmla="*/ 23862 h 47724"/>
                  <a:gd name="connsiteX3" fmla="*/ 23902 w 47804"/>
                  <a:gd name="connsiteY3" fmla="*/ 0 h 47724"/>
                  <a:gd name="connsiteX4" fmla="*/ 47805 w 47804"/>
                  <a:gd name="connsiteY4" fmla="*/ 23862 h 4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04" h="47724">
                    <a:moveTo>
                      <a:pt x="47805" y="23862"/>
                    </a:moveTo>
                    <a:cubicBezTo>
                      <a:pt x="47805" y="37041"/>
                      <a:pt x="37103" y="47725"/>
                      <a:pt x="23902" y="47725"/>
                    </a:cubicBezTo>
                    <a:cubicBezTo>
                      <a:pt x="10701" y="47725"/>
                      <a:pt x="0" y="37041"/>
                      <a:pt x="0" y="23862"/>
                    </a:cubicBezTo>
                    <a:cubicBezTo>
                      <a:pt x="0" y="10684"/>
                      <a:pt x="10701" y="0"/>
                      <a:pt x="23902" y="0"/>
                    </a:cubicBezTo>
                    <a:cubicBezTo>
                      <a:pt x="37103" y="0"/>
                      <a:pt x="47805" y="10684"/>
                      <a:pt x="47805" y="23862"/>
                    </a:cubicBezTo>
                    <a:close/>
                  </a:path>
                </a:pathLst>
              </a:custGeom>
              <a:solidFill>
                <a:srgbClr val="B3B3B3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4" name="Freeform 103">
                <a:extLst>
                  <a:ext uri="{FF2B5EF4-FFF2-40B4-BE49-F238E27FC236}">
                    <a16:creationId xmlns:a16="http://schemas.microsoft.com/office/drawing/2014/main" id="{99EAF4D8-CAB4-454A-AF86-FB72D95E6A3D}"/>
                  </a:ext>
                </a:extLst>
              </p:cNvPr>
              <p:cNvSpPr/>
              <p:nvPr/>
            </p:nvSpPr>
            <p:spPr>
              <a:xfrm>
                <a:off x="7980150" y="2350475"/>
                <a:ext cx="47804" cy="47724"/>
              </a:xfrm>
              <a:custGeom>
                <a:avLst/>
                <a:gdLst>
                  <a:gd name="connsiteX0" fmla="*/ 47805 w 47804"/>
                  <a:gd name="connsiteY0" fmla="*/ 23862 h 47724"/>
                  <a:gd name="connsiteX1" fmla="*/ 23902 w 47804"/>
                  <a:gd name="connsiteY1" fmla="*/ 47725 h 47724"/>
                  <a:gd name="connsiteX2" fmla="*/ 0 w 47804"/>
                  <a:gd name="connsiteY2" fmla="*/ 23862 h 47724"/>
                  <a:gd name="connsiteX3" fmla="*/ 23902 w 47804"/>
                  <a:gd name="connsiteY3" fmla="*/ 0 h 47724"/>
                  <a:gd name="connsiteX4" fmla="*/ 47805 w 47804"/>
                  <a:gd name="connsiteY4" fmla="*/ 23862 h 4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04" h="47724">
                    <a:moveTo>
                      <a:pt x="47805" y="23862"/>
                    </a:moveTo>
                    <a:cubicBezTo>
                      <a:pt x="47805" y="37041"/>
                      <a:pt x="37103" y="47725"/>
                      <a:pt x="23902" y="47725"/>
                    </a:cubicBezTo>
                    <a:cubicBezTo>
                      <a:pt x="10701" y="47725"/>
                      <a:pt x="0" y="37041"/>
                      <a:pt x="0" y="23862"/>
                    </a:cubicBezTo>
                    <a:cubicBezTo>
                      <a:pt x="0" y="10684"/>
                      <a:pt x="10701" y="0"/>
                      <a:pt x="23902" y="0"/>
                    </a:cubicBezTo>
                    <a:cubicBezTo>
                      <a:pt x="37103" y="0"/>
                      <a:pt x="47805" y="10684"/>
                      <a:pt x="47805" y="23862"/>
                    </a:cubicBezTo>
                    <a:close/>
                  </a:path>
                </a:pathLst>
              </a:custGeom>
              <a:solidFill>
                <a:srgbClr val="B3B3B3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5" name="Freeform 104">
                <a:extLst>
                  <a:ext uri="{FF2B5EF4-FFF2-40B4-BE49-F238E27FC236}">
                    <a16:creationId xmlns:a16="http://schemas.microsoft.com/office/drawing/2014/main" id="{1BABF15B-2ACF-F34B-9BB9-A4793C3FFEB5}"/>
                  </a:ext>
                </a:extLst>
              </p:cNvPr>
              <p:cNvSpPr/>
              <p:nvPr/>
            </p:nvSpPr>
            <p:spPr>
              <a:xfrm>
                <a:off x="4266410" y="2332272"/>
                <a:ext cx="83184" cy="84130"/>
              </a:xfrm>
              <a:custGeom>
                <a:avLst/>
                <a:gdLst>
                  <a:gd name="connsiteX0" fmla="*/ 78434 w 83184"/>
                  <a:gd name="connsiteY0" fmla="*/ 42065 h 84130"/>
                  <a:gd name="connsiteX1" fmla="*/ 83184 w 83184"/>
                  <a:gd name="connsiteY1" fmla="*/ 10249 h 84130"/>
                  <a:gd name="connsiteX2" fmla="*/ 72919 w 83184"/>
                  <a:gd name="connsiteY2" fmla="*/ 14226 h 84130"/>
                  <a:gd name="connsiteX3" fmla="*/ 42274 w 83184"/>
                  <a:gd name="connsiteY3" fmla="*/ 0 h 84130"/>
                  <a:gd name="connsiteX4" fmla="*/ 0 w 83184"/>
                  <a:gd name="connsiteY4" fmla="*/ 41927 h 84130"/>
                  <a:gd name="connsiteX5" fmla="*/ 41997 w 83184"/>
                  <a:gd name="connsiteY5" fmla="*/ 84130 h 84130"/>
                  <a:gd name="connsiteX6" fmla="*/ 71999 w 83184"/>
                  <a:gd name="connsiteY6" fmla="*/ 71740 h 84130"/>
                  <a:gd name="connsiteX7" fmla="*/ 63879 w 83184"/>
                  <a:gd name="connsiteY7" fmla="*/ 63786 h 84130"/>
                  <a:gd name="connsiteX8" fmla="*/ 63879 w 83184"/>
                  <a:gd name="connsiteY8" fmla="*/ 64857 h 84130"/>
                  <a:gd name="connsiteX9" fmla="*/ 19476 w 83184"/>
                  <a:gd name="connsiteY9" fmla="*/ 63602 h 84130"/>
                  <a:gd name="connsiteX10" fmla="*/ 20732 w 83184"/>
                  <a:gd name="connsiteY10" fmla="*/ 19274 h 84130"/>
                  <a:gd name="connsiteX11" fmla="*/ 42274 w 83184"/>
                  <a:gd name="connsiteY11" fmla="*/ 10708 h 84130"/>
                  <a:gd name="connsiteX12" fmla="*/ 62653 w 83184"/>
                  <a:gd name="connsiteY12" fmla="*/ 18509 h 84130"/>
                  <a:gd name="connsiteX13" fmla="*/ 53766 w 83184"/>
                  <a:gd name="connsiteY13" fmla="*/ 22027 h 84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184" h="84130">
                    <a:moveTo>
                      <a:pt x="78434" y="42065"/>
                    </a:moveTo>
                    <a:lnTo>
                      <a:pt x="83184" y="10249"/>
                    </a:lnTo>
                    <a:lnTo>
                      <a:pt x="72919" y="14226"/>
                    </a:lnTo>
                    <a:cubicBezTo>
                      <a:pt x="65174" y="5377"/>
                      <a:pt x="54043" y="209"/>
                      <a:pt x="42274" y="0"/>
                    </a:cubicBezTo>
                    <a:cubicBezTo>
                      <a:pt x="19004" y="-76"/>
                      <a:pt x="77" y="18695"/>
                      <a:pt x="0" y="41927"/>
                    </a:cubicBezTo>
                    <a:cubicBezTo>
                      <a:pt x="-76" y="65158"/>
                      <a:pt x="18726" y="84053"/>
                      <a:pt x="41997" y="84130"/>
                    </a:cubicBezTo>
                    <a:cubicBezTo>
                      <a:pt x="53254" y="84167"/>
                      <a:pt x="64058" y="79706"/>
                      <a:pt x="71999" y="71740"/>
                    </a:cubicBezTo>
                    <a:lnTo>
                      <a:pt x="63879" y="63786"/>
                    </a:lnTo>
                    <a:lnTo>
                      <a:pt x="63879" y="64857"/>
                    </a:lnTo>
                    <a:cubicBezTo>
                      <a:pt x="51270" y="76752"/>
                      <a:pt x="31390" y="76190"/>
                      <a:pt x="19476" y="63602"/>
                    </a:cubicBezTo>
                    <a:cubicBezTo>
                      <a:pt x="7561" y="51015"/>
                      <a:pt x="8124" y="31168"/>
                      <a:pt x="20732" y="19274"/>
                    </a:cubicBezTo>
                    <a:cubicBezTo>
                      <a:pt x="26556" y="13780"/>
                      <a:pt x="34262" y="10716"/>
                      <a:pt x="42274" y="10708"/>
                    </a:cubicBezTo>
                    <a:cubicBezTo>
                      <a:pt x="49796" y="10723"/>
                      <a:pt x="57049" y="13500"/>
                      <a:pt x="62653" y="18509"/>
                    </a:cubicBezTo>
                    <a:lnTo>
                      <a:pt x="53766" y="22027"/>
                    </a:lnTo>
                    <a:close/>
                  </a:path>
                </a:pathLst>
              </a:custGeom>
              <a:solidFill>
                <a:srgbClr val="B3B3B3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77CFECBE-5319-5340-BC32-2E86BA21ED65}"/>
                  </a:ext>
                </a:extLst>
              </p:cNvPr>
              <p:cNvSpPr/>
              <p:nvPr/>
            </p:nvSpPr>
            <p:spPr>
              <a:xfrm>
                <a:off x="4384830" y="2332731"/>
                <a:ext cx="80055" cy="82601"/>
              </a:xfrm>
              <a:custGeom>
                <a:avLst/>
                <a:gdLst>
                  <a:gd name="connsiteX0" fmla="*/ 39995 w 80055"/>
                  <a:gd name="connsiteY0" fmla="*/ 9637 h 82601"/>
                  <a:gd name="connsiteX1" fmla="*/ 70639 w 80055"/>
                  <a:gd name="connsiteY1" fmla="*/ 40230 h 82601"/>
                  <a:gd name="connsiteX2" fmla="*/ 57002 w 80055"/>
                  <a:gd name="connsiteY2" fmla="*/ 40230 h 82601"/>
                  <a:gd name="connsiteX3" fmla="*/ 57002 w 80055"/>
                  <a:gd name="connsiteY3" fmla="*/ 73576 h 82601"/>
                  <a:gd name="connsiteX4" fmla="*/ 23141 w 80055"/>
                  <a:gd name="connsiteY4" fmla="*/ 73576 h 82601"/>
                  <a:gd name="connsiteX5" fmla="*/ 23141 w 80055"/>
                  <a:gd name="connsiteY5" fmla="*/ 40077 h 82601"/>
                  <a:gd name="connsiteX6" fmla="*/ 9504 w 80055"/>
                  <a:gd name="connsiteY6" fmla="*/ 40077 h 82601"/>
                  <a:gd name="connsiteX7" fmla="*/ 40148 w 80055"/>
                  <a:gd name="connsiteY7" fmla="*/ 9484 h 82601"/>
                  <a:gd name="connsiteX8" fmla="*/ 39995 w 80055"/>
                  <a:gd name="connsiteY8" fmla="*/ 459 h 82601"/>
                  <a:gd name="connsiteX9" fmla="*/ 33407 w 80055"/>
                  <a:gd name="connsiteY9" fmla="*/ 3212 h 82601"/>
                  <a:gd name="connsiteX10" fmla="*/ 2762 w 80055"/>
                  <a:gd name="connsiteY10" fmla="*/ 33805 h 82601"/>
                  <a:gd name="connsiteX11" fmla="*/ 771 w 80055"/>
                  <a:gd name="connsiteY11" fmla="*/ 43748 h 82601"/>
                  <a:gd name="connsiteX12" fmla="*/ 9198 w 80055"/>
                  <a:gd name="connsiteY12" fmla="*/ 49407 h 82601"/>
                  <a:gd name="connsiteX13" fmla="*/ 13641 w 80055"/>
                  <a:gd name="connsiteY13" fmla="*/ 49407 h 82601"/>
                  <a:gd name="connsiteX14" fmla="*/ 13641 w 80055"/>
                  <a:gd name="connsiteY14" fmla="*/ 73576 h 82601"/>
                  <a:gd name="connsiteX15" fmla="*/ 22680 w 80055"/>
                  <a:gd name="connsiteY15" fmla="*/ 82602 h 82601"/>
                  <a:gd name="connsiteX16" fmla="*/ 22834 w 80055"/>
                  <a:gd name="connsiteY16" fmla="*/ 82601 h 82601"/>
                  <a:gd name="connsiteX17" fmla="*/ 56390 w 80055"/>
                  <a:gd name="connsiteY17" fmla="*/ 82601 h 82601"/>
                  <a:gd name="connsiteX18" fmla="*/ 65581 w 80055"/>
                  <a:gd name="connsiteY18" fmla="*/ 73730 h 82601"/>
                  <a:gd name="connsiteX19" fmla="*/ 65583 w 80055"/>
                  <a:gd name="connsiteY19" fmla="*/ 73576 h 82601"/>
                  <a:gd name="connsiteX20" fmla="*/ 65583 w 80055"/>
                  <a:gd name="connsiteY20" fmla="*/ 49254 h 82601"/>
                  <a:gd name="connsiteX21" fmla="*/ 70026 w 80055"/>
                  <a:gd name="connsiteY21" fmla="*/ 49254 h 82601"/>
                  <a:gd name="connsiteX22" fmla="*/ 79373 w 80055"/>
                  <a:gd name="connsiteY22" fmla="*/ 43595 h 82601"/>
                  <a:gd name="connsiteX23" fmla="*/ 77381 w 80055"/>
                  <a:gd name="connsiteY23" fmla="*/ 33652 h 82601"/>
                  <a:gd name="connsiteX24" fmla="*/ 46737 w 80055"/>
                  <a:gd name="connsiteY24" fmla="*/ 3059 h 82601"/>
                  <a:gd name="connsiteX25" fmla="*/ 39995 w 80055"/>
                  <a:gd name="connsiteY25" fmla="*/ 0 h 82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0055" h="82601">
                    <a:moveTo>
                      <a:pt x="39995" y="9637"/>
                    </a:moveTo>
                    <a:lnTo>
                      <a:pt x="70639" y="40230"/>
                    </a:lnTo>
                    <a:lnTo>
                      <a:pt x="57002" y="40230"/>
                    </a:lnTo>
                    <a:lnTo>
                      <a:pt x="57002" y="73576"/>
                    </a:lnTo>
                    <a:lnTo>
                      <a:pt x="23141" y="73576"/>
                    </a:lnTo>
                    <a:lnTo>
                      <a:pt x="23141" y="40077"/>
                    </a:lnTo>
                    <a:lnTo>
                      <a:pt x="9504" y="40077"/>
                    </a:lnTo>
                    <a:lnTo>
                      <a:pt x="40148" y="9484"/>
                    </a:lnTo>
                    <a:close/>
                    <a:moveTo>
                      <a:pt x="39995" y="459"/>
                    </a:moveTo>
                    <a:cubicBezTo>
                      <a:pt x="37517" y="453"/>
                      <a:pt x="35141" y="1445"/>
                      <a:pt x="33407" y="3212"/>
                    </a:cubicBezTo>
                    <a:lnTo>
                      <a:pt x="2762" y="33805"/>
                    </a:lnTo>
                    <a:cubicBezTo>
                      <a:pt x="38" y="36354"/>
                      <a:pt x="-763" y="40349"/>
                      <a:pt x="771" y="43748"/>
                    </a:cubicBezTo>
                    <a:cubicBezTo>
                      <a:pt x="2186" y="47153"/>
                      <a:pt x="5505" y="49382"/>
                      <a:pt x="9198" y="49407"/>
                    </a:cubicBezTo>
                    <a:lnTo>
                      <a:pt x="13641" y="49407"/>
                    </a:lnTo>
                    <a:lnTo>
                      <a:pt x="13641" y="73576"/>
                    </a:lnTo>
                    <a:cubicBezTo>
                      <a:pt x="13640" y="78560"/>
                      <a:pt x="17687" y="82601"/>
                      <a:pt x="22680" y="82602"/>
                    </a:cubicBezTo>
                    <a:cubicBezTo>
                      <a:pt x="22731" y="82602"/>
                      <a:pt x="22783" y="82601"/>
                      <a:pt x="22834" y="82601"/>
                    </a:cubicBezTo>
                    <a:lnTo>
                      <a:pt x="56390" y="82601"/>
                    </a:lnTo>
                    <a:cubicBezTo>
                      <a:pt x="61382" y="82685"/>
                      <a:pt x="65497" y="78714"/>
                      <a:pt x="65581" y="73730"/>
                    </a:cubicBezTo>
                    <a:cubicBezTo>
                      <a:pt x="65582" y="73679"/>
                      <a:pt x="65583" y="73627"/>
                      <a:pt x="65583" y="73576"/>
                    </a:cubicBezTo>
                    <a:lnTo>
                      <a:pt x="65583" y="49254"/>
                    </a:lnTo>
                    <a:lnTo>
                      <a:pt x="70026" y="49254"/>
                    </a:lnTo>
                    <a:cubicBezTo>
                      <a:pt x="74026" y="49526"/>
                      <a:pt x="77765" y="47261"/>
                      <a:pt x="79373" y="43595"/>
                    </a:cubicBezTo>
                    <a:cubicBezTo>
                      <a:pt x="80769" y="40182"/>
                      <a:pt x="79985" y="36266"/>
                      <a:pt x="77381" y="33652"/>
                    </a:cubicBezTo>
                    <a:lnTo>
                      <a:pt x="46737" y="3059"/>
                    </a:lnTo>
                    <a:cubicBezTo>
                      <a:pt x="45030" y="1125"/>
                      <a:pt x="42577" y="12"/>
                      <a:pt x="39995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 w="153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grpSp>
          <p:nvGrpSpPr>
            <p:cNvPr id="4" name="Graphic 2">
              <a:extLst>
                <a:ext uri="{FF2B5EF4-FFF2-40B4-BE49-F238E27FC236}">
                  <a16:creationId xmlns:a16="http://schemas.microsoft.com/office/drawing/2014/main" id="{2479EF5B-0C25-0748-97C6-A3F46E6ED34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40305" y="2220582"/>
              <a:ext cx="6711389" cy="3856833"/>
              <a:chOff x="151759" y="25672"/>
              <a:chExt cx="11889635" cy="6832615"/>
            </a:xfrm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A496CB40-694B-174C-8098-8002C4CEDA0A}"/>
                  </a:ext>
                </a:extLst>
              </p:cNvPr>
              <p:cNvSpPr/>
              <p:nvPr/>
            </p:nvSpPr>
            <p:spPr>
              <a:xfrm>
                <a:off x="1261302" y="25672"/>
                <a:ext cx="9670548" cy="6729060"/>
              </a:xfrm>
              <a:custGeom>
                <a:avLst/>
                <a:gdLst>
                  <a:gd name="connsiteX0" fmla="*/ 9411006 w 9670548"/>
                  <a:gd name="connsiteY0" fmla="*/ 1 h 6729060"/>
                  <a:gd name="connsiteX1" fmla="*/ 259542 w 9670548"/>
                  <a:gd name="connsiteY1" fmla="*/ 1 h 6729060"/>
                  <a:gd name="connsiteX2" fmla="*/ 0 w 9670548"/>
                  <a:gd name="connsiteY2" fmla="*/ 259609 h 6729060"/>
                  <a:gd name="connsiteX3" fmla="*/ 0 w 9670548"/>
                  <a:gd name="connsiteY3" fmla="*/ 6448684 h 6729060"/>
                  <a:gd name="connsiteX4" fmla="*/ 280306 w 9670548"/>
                  <a:gd name="connsiteY4" fmla="*/ 6729062 h 6729060"/>
                  <a:gd name="connsiteX5" fmla="*/ 9390243 w 9670548"/>
                  <a:gd name="connsiteY5" fmla="*/ 6729062 h 6729060"/>
                  <a:gd name="connsiteX6" fmla="*/ 9670548 w 9670548"/>
                  <a:gd name="connsiteY6" fmla="*/ 6448684 h 6729060"/>
                  <a:gd name="connsiteX7" fmla="*/ 9670548 w 9670548"/>
                  <a:gd name="connsiteY7" fmla="*/ 259609 h 6729060"/>
                  <a:gd name="connsiteX8" fmla="*/ 9411006 w 9670548"/>
                  <a:gd name="connsiteY8" fmla="*/ 1 h 6729060"/>
                  <a:gd name="connsiteX9" fmla="*/ 9481660 w 9670548"/>
                  <a:gd name="connsiteY9" fmla="*/ 6153884 h 6729060"/>
                  <a:gd name="connsiteX10" fmla="*/ 9429752 w 9670548"/>
                  <a:gd name="connsiteY10" fmla="*/ 6205806 h 6729060"/>
                  <a:gd name="connsiteX11" fmla="*/ 240798 w 9670548"/>
                  <a:gd name="connsiteY11" fmla="*/ 6205806 h 6729060"/>
                  <a:gd name="connsiteX12" fmla="*/ 188889 w 9670548"/>
                  <a:gd name="connsiteY12" fmla="*/ 6153884 h 6729060"/>
                  <a:gd name="connsiteX13" fmla="*/ 188889 w 9670548"/>
                  <a:gd name="connsiteY13" fmla="*/ 298695 h 6729060"/>
                  <a:gd name="connsiteX14" fmla="*/ 240798 w 9670548"/>
                  <a:gd name="connsiteY14" fmla="*/ 246773 h 6729060"/>
                  <a:gd name="connsiteX15" fmla="*/ 9429751 w 9670548"/>
                  <a:gd name="connsiteY15" fmla="*/ 246773 h 6729060"/>
                  <a:gd name="connsiteX16" fmla="*/ 9481659 w 9670548"/>
                  <a:gd name="connsiteY16" fmla="*/ 298695 h 672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670548" h="6729060">
                    <a:moveTo>
                      <a:pt x="9411006" y="1"/>
                    </a:moveTo>
                    <a:lnTo>
                      <a:pt x="259542" y="1"/>
                    </a:lnTo>
                    <a:cubicBezTo>
                      <a:pt x="116201" y="1"/>
                      <a:pt x="0" y="116231"/>
                      <a:pt x="0" y="259609"/>
                    </a:cubicBezTo>
                    <a:lnTo>
                      <a:pt x="0" y="6448684"/>
                    </a:lnTo>
                    <a:cubicBezTo>
                      <a:pt x="0" y="6603532"/>
                      <a:pt x="125497" y="6729062"/>
                      <a:pt x="280306" y="6729062"/>
                    </a:cubicBezTo>
                    <a:lnTo>
                      <a:pt x="9390243" y="6729062"/>
                    </a:lnTo>
                    <a:cubicBezTo>
                      <a:pt x="9545051" y="6729062"/>
                      <a:pt x="9670548" y="6603532"/>
                      <a:pt x="9670548" y="6448684"/>
                    </a:cubicBezTo>
                    <a:lnTo>
                      <a:pt x="9670548" y="259609"/>
                    </a:lnTo>
                    <a:cubicBezTo>
                      <a:pt x="9670548" y="116231"/>
                      <a:pt x="9554347" y="1"/>
                      <a:pt x="9411006" y="1"/>
                    </a:cubicBezTo>
                    <a:close/>
                    <a:moveTo>
                      <a:pt x="9481660" y="6153884"/>
                    </a:moveTo>
                    <a:cubicBezTo>
                      <a:pt x="9481660" y="6182559"/>
                      <a:pt x="9458420" y="6205806"/>
                      <a:pt x="9429752" y="6205806"/>
                    </a:cubicBezTo>
                    <a:lnTo>
                      <a:pt x="240798" y="6205806"/>
                    </a:lnTo>
                    <a:cubicBezTo>
                      <a:pt x="212129" y="6205806"/>
                      <a:pt x="188889" y="6182559"/>
                      <a:pt x="188889" y="6153884"/>
                    </a:cubicBezTo>
                    <a:lnTo>
                      <a:pt x="188889" y="298695"/>
                    </a:lnTo>
                    <a:cubicBezTo>
                      <a:pt x="188889" y="270019"/>
                      <a:pt x="212130" y="246773"/>
                      <a:pt x="240798" y="246773"/>
                    </a:cubicBezTo>
                    <a:lnTo>
                      <a:pt x="9429751" y="246773"/>
                    </a:lnTo>
                    <a:cubicBezTo>
                      <a:pt x="9458419" y="246773"/>
                      <a:pt x="9481659" y="270019"/>
                      <a:pt x="9481659" y="298695"/>
                    </a:cubicBezTo>
                    <a:close/>
                  </a:path>
                </a:pathLst>
              </a:custGeom>
              <a:solidFill>
                <a:srgbClr val="0A0A0A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9AC2922E-DDC3-AA47-950C-E21EF348CD88}"/>
                  </a:ext>
                </a:extLst>
              </p:cNvPr>
              <p:cNvSpPr/>
              <p:nvPr/>
            </p:nvSpPr>
            <p:spPr>
              <a:xfrm>
                <a:off x="1296340" y="6371882"/>
                <a:ext cx="9600472" cy="210282"/>
              </a:xfrm>
              <a:custGeom>
                <a:avLst/>
                <a:gdLst>
                  <a:gd name="connsiteX0" fmla="*/ 0 w 9600472"/>
                  <a:gd name="connsiteY0" fmla="*/ 0 h 210282"/>
                  <a:gd name="connsiteX1" fmla="*/ 9600472 w 9600472"/>
                  <a:gd name="connsiteY1" fmla="*/ 0 h 210282"/>
                  <a:gd name="connsiteX2" fmla="*/ 9600472 w 9600472"/>
                  <a:gd name="connsiteY2" fmla="*/ 0 h 210282"/>
                  <a:gd name="connsiteX3" fmla="*/ 9600472 w 9600472"/>
                  <a:gd name="connsiteY3" fmla="*/ 175236 h 210282"/>
                  <a:gd name="connsiteX4" fmla="*/ 9565434 w 9600472"/>
                  <a:gd name="connsiteY4" fmla="*/ 210283 h 210282"/>
                  <a:gd name="connsiteX5" fmla="*/ 35038 w 9600472"/>
                  <a:gd name="connsiteY5" fmla="*/ 210283 h 210282"/>
                  <a:gd name="connsiteX6" fmla="*/ 0 w 9600472"/>
                  <a:gd name="connsiteY6" fmla="*/ 175236 h 210282"/>
                  <a:gd name="connsiteX7" fmla="*/ 0 w 9600472"/>
                  <a:gd name="connsiteY7" fmla="*/ 0 h 210282"/>
                  <a:gd name="connsiteX8" fmla="*/ 0 w 9600472"/>
                  <a:gd name="connsiteY8" fmla="*/ 0 h 210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00472" h="210282">
                    <a:moveTo>
                      <a:pt x="0" y="0"/>
                    </a:moveTo>
                    <a:lnTo>
                      <a:pt x="9600472" y="0"/>
                    </a:lnTo>
                    <a:lnTo>
                      <a:pt x="9600472" y="0"/>
                    </a:lnTo>
                    <a:lnTo>
                      <a:pt x="9600472" y="175236"/>
                    </a:lnTo>
                    <a:cubicBezTo>
                      <a:pt x="9600472" y="194592"/>
                      <a:pt x="9584785" y="210283"/>
                      <a:pt x="9565434" y="210283"/>
                    </a:cubicBezTo>
                    <a:lnTo>
                      <a:pt x="35038" y="210283"/>
                    </a:lnTo>
                    <a:cubicBezTo>
                      <a:pt x="15687" y="210283"/>
                      <a:pt x="0" y="194592"/>
                      <a:pt x="0" y="175236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41414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39128E82-02DD-3046-8835-610D19F97FA8}"/>
                  </a:ext>
                </a:extLst>
              </p:cNvPr>
              <p:cNvSpPr/>
              <p:nvPr/>
            </p:nvSpPr>
            <p:spPr>
              <a:xfrm>
                <a:off x="157454" y="6721272"/>
                <a:ext cx="11878244" cy="137015"/>
              </a:xfrm>
              <a:custGeom>
                <a:avLst/>
                <a:gdLst>
                  <a:gd name="connsiteX0" fmla="*/ 1563599 w 11878244"/>
                  <a:gd name="connsiteY0" fmla="*/ 95551 h 137015"/>
                  <a:gd name="connsiteX1" fmla="*/ 144839 w 11878244"/>
                  <a:gd name="connsiteY1" fmla="*/ 1 h 137015"/>
                  <a:gd name="connsiteX2" fmla="*/ 0 w 11878244"/>
                  <a:gd name="connsiteY2" fmla="*/ 1 h 137015"/>
                  <a:gd name="connsiteX3" fmla="*/ 1563599 w 11878244"/>
                  <a:gd name="connsiteY3" fmla="*/ 137016 h 137015"/>
                  <a:gd name="connsiteX4" fmla="*/ 10230295 w 11878244"/>
                  <a:gd name="connsiteY4" fmla="*/ 137016 h 137015"/>
                  <a:gd name="connsiteX5" fmla="*/ 11878244 w 11878244"/>
                  <a:gd name="connsiteY5" fmla="*/ 1 h 137015"/>
                  <a:gd name="connsiteX6" fmla="*/ 11737083 w 11878244"/>
                  <a:gd name="connsiteY6" fmla="*/ 1 h 137015"/>
                  <a:gd name="connsiteX7" fmla="*/ 10230295 w 11878244"/>
                  <a:gd name="connsiteY7" fmla="*/ 95551 h 137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244" h="137015">
                    <a:moveTo>
                      <a:pt x="1563599" y="95551"/>
                    </a:moveTo>
                    <a:cubicBezTo>
                      <a:pt x="1020362" y="95551"/>
                      <a:pt x="415628" y="51850"/>
                      <a:pt x="144839" y="1"/>
                    </a:cubicBezTo>
                    <a:lnTo>
                      <a:pt x="0" y="1"/>
                    </a:lnTo>
                    <a:cubicBezTo>
                      <a:pt x="0" y="1"/>
                      <a:pt x="537685" y="137016"/>
                      <a:pt x="1563599" y="137016"/>
                    </a:cubicBezTo>
                    <a:lnTo>
                      <a:pt x="10230295" y="137016"/>
                    </a:lnTo>
                    <a:cubicBezTo>
                      <a:pt x="11300546" y="137016"/>
                      <a:pt x="11878244" y="1"/>
                      <a:pt x="11878244" y="1"/>
                    </a:cubicBezTo>
                    <a:lnTo>
                      <a:pt x="11737083" y="1"/>
                    </a:lnTo>
                    <a:cubicBezTo>
                      <a:pt x="11470331" y="51850"/>
                      <a:pt x="10862857" y="95551"/>
                      <a:pt x="10230295" y="95551"/>
                    </a:cubicBezTo>
                    <a:close/>
                  </a:path>
                </a:pathLst>
              </a:custGeom>
              <a:solidFill>
                <a:srgbClr val="17181A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5F9FE9C0-C396-5C4B-908D-64A24A551622}"/>
                  </a:ext>
                </a:extLst>
              </p:cNvPr>
              <p:cNvSpPr/>
              <p:nvPr/>
            </p:nvSpPr>
            <p:spPr>
              <a:xfrm>
                <a:off x="157454" y="6709590"/>
                <a:ext cx="11878244" cy="120357"/>
              </a:xfrm>
              <a:custGeom>
                <a:avLst/>
                <a:gdLst>
                  <a:gd name="connsiteX0" fmla="*/ 1563599 w 11878244"/>
                  <a:gd name="connsiteY0" fmla="*/ 120358 h 120357"/>
                  <a:gd name="connsiteX1" fmla="*/ 10230295 w 11878244"/>
                  <a:gd name="connsiteY1" fmla="*/ 120358 h 120357"/>
                  <a:gd name="connsiteX2" fmla="*/ 11878244 w 11878244"/>
                  <a:gd name="connsiteY2" fmla="*/ 1 h 120357"/>
                  <a:gd name="connsiteX3" fmla="*/ 0 w 11878244"/>
                  <a:gd name="connsiteY3" fmla="*/ 1 h 120357"/>
                  <a:gd name="connsiteX4" fmla="*/ 1563599 w 11878244"/>
                  <a:gd name="connsiteY4" fmla="*/ 120358 h 12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8244" h="120357">
                    <a:moveTo>
                      <a:pt x="1563599" y="120358"/>
                    </a:moveTo>
                    <a:lnTo>
                      <a:pt x="10230295" y="120358"/>
                    </a:lnTo>
                    <a:cubicBezTo>
                      <a:pt x="11276250" y="120358"/>
                      <a:pt x="11878244" y="1"/>
                      <a:pt x="11878244" y="1"/>
                    </a:cubicBezTo>
                    <a:lnTo>
                      <a:pt x="0" y="1"/>
                    </a:lnTo>
                    <a:cubicBezTo>
                      <a:pt x="0" y="1"/>
                      <a:pt x="637681" y="120358"/>
                      <a:pt x="1563599" y="120358"/>
                    </a:cubicBezTo>
                    <a:close/>
                  </a:path>
                </a:pathLst>
              </a:custGeom>
              <a:solidFill>
                <a:srgbClr val="242329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E80D2B29-0FB8-7249-A7D7-1946A728864D}"/>
                  </a:ext>
                </a:extLst>
              </p:cNvPr>
              <p:cNvSpPr/>
              <p:nvPr/>
            </p:nvSpPr>
            <p:spPr>
              <a:xfrm>
                <a:off x="151759" y="6542142"/>
                <a:ext cx="11889635" cy="179130"/>
              </a:xfrm>
              <a:custGeom>
                <a:avLst/>
                <a:gdLst>
                  <a:gd name="connsiteX0" fmla="*/ 11877956 w 11889635"/>
                  <a:gd name="connsiteY0" fmla="*/ 0 h 179130"/>
                  <a:gd name="connsiteX1" fmla="*/ 11889636 w 11889635"/>
                  <a:gd name="connsiteY1" fmla="*/ 11682 h 179130"/>
                  <a:gd name="connsiteX2" fmla="*/ 11889636 w 11889635"/>
                  <a:gd name="connsiteY2" fmla="*/ 167448 h 179130"/>
                  <a:gd name="connsiteX3" fmla="*/ 11877956 w 11889635"/>
                  <a:gd name="connsiteY3" fmla="*/ 179130 h 179130"/>
                  <a:gd name="connsiteX4" fmla="*/ 11680 w 11889635"/>
                  <a:gd name="connsiteY4" fmla="*/ 179130 h 179130"/>
                  <a:gd name="connsiteX5" fmla="*/ 0 w 11889635"/>
                  <a:gd name="connsiteY5" fmla="*/ 167448 h 179130"/>
                  <a:gd name="connsiteX6" fmla="*/ 0 w 11889635"/>
                  <a:gd name="connsiteY6" fmla="*/ 11682 h 179130"/>
                  <a:gd name="connsiteX7" fmla="*/ 11680 w 11889635"/>
                  <a:gd name="connsiteY7" fmla="*/ 0 h 179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89635" h="179130">
                    <a:moveTo>
                      <a:pt x="11877956" y="0"/>
                    </a:moveTo>
                    <a:cubicBezTo>
                      <a:pt x="11884406" y="0"/>
                      <a:pt x="11889636" y="5230"/>
                      <a:pt x="11889636" y="11682"/>
                    </a:cubicBezTo>
                    <a:lnTo>
                      <a:pt x="11889636" y="167448"/>
                    </a:lnTo>
                    <a:cubicBezTo>
                      <a:pt x="11889636" y="173900"/>
                      <a:pt x="11884406" y="179130"/>
                      <a:pt x="11877956" y="179130"/>
                    </a:cubicBezTo>
                    <a:lnTo>
                      <a:pt x="11680" y="179130"/>
                    </a:lnTo>
                    <a:cubicBezTo>
                      <a:pt x="5229" y="179130"/>
                      <a:pt x="0" y="173900"/>
                      <a:pt x="0" y="167448"/>
                    </a:cubicBezTo>
                    <a:lnTo>
                      <a:pt x="0" y="11682"/>
                    </a:lnTo>
                    <a:cubicBezTo>
                      <a:pt x="0" y="5230"/>
                      <a:pt x="5229" y="0"/>
                      <a:pt x="11680" y="0"/>
                    </a:cubicBezTo>
                    <a:close/>
                  </a:path>
                </a:pathLst>
              </a:custGeom>
              <a:solidFill>
                <a:srgbClr val="2D2C33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E9DBDF88-B190-0E42-BD57-5D36D448A962}"/>
                  </a:ext>
                </a:extLst>
              </p:cNvPr>
              <p:cNvSpPr/>
              <p:nvPr/>
            </p:nvSpPr>
            <p:spPr>
              <a:xfrm>
                <a:off x="5103827" y="6542142"/>
                <a:ext cx="1985499" cy="93458"/>
              </a:xfrm>
              <a:custGeom>
                <a:avLst/>
                <a:gdLst>
                  <a:gd name="connsiteX0" fmla="*/ 0 w 1985499"/>
                  <a:gd name="connsiteY0" fmla="*/ 0 h 93458"/>
                  <a:gd name="connsiteX1" fmla="*/ 1985499 w 1985499"/>
                  <a:gd name="connsiteY1" fmla="*/ 0 h 93458"/>
                  <a:gd name="connsiteX2" fmla="*/ 1985499 w 1985499"/>
                  <a:gd name="connsiteY2" fmla="*/ 0 h 93458"/>
                  <a:gd name="connsiteX3" fmla="*/ 1985499 w 1985499"/>
                  <a:gd name="connsiteY3" fmla="*/ 35047 h 93458"/>
                  <a:gd name="connsiteX4" fmla="*/ 1927102 w 1985499"/>
                  <a:gd name="connsiteY4" fmla="*/ 93459 h 93458"/>
                  <a:gd name="connsiteX5" fmla="*/ 58541 w 1985499"/>
                  <a:gd name="connsiteY5" fmla="*/ 93459 h 93458"/>
                  <a:gd name="connsiteX6" fmla="*/ 144 w 1985499"/>
                  <a:gd name="connsiteY6" fmla="*/ 35047 h 93458"/>
                  <a:gd name="connsiteX7" fmla="*/ 144 w 1985499"/>
                  <a:gd name="connsiteY7" fmla="*/ 0 h 93458"/>
                  <a:gd name="connsiteX8" fmla="*/ 0 w 1985499"/>
                  <a:gd name="connsiteY8" fmla="*/ 0 h 93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5499" h="93458">
                    <a:moveTo>
                      <a:pt x="0" y="0"/>
                    </a:moveTo>
                    <a:lnTo>
                      <a:pt x="1985499" y="0"/>
                    </a:lnTo>
                    <a:lnTo>
                      <a:pt x="1985499" y="0"/>
                    </a:lnTo>
                    <a:lnTo>
                      <a:pt x="1985499" y="35047"/>
                    </a:lnTo>
                    <a:cubicBezTo>
                      <a:pt x="1985499" y="67307"/>
                      <a:pt x="1959354" y="93459"/>
                      <a:pt x="1927102" y="93459"/>
                    </a:cubicBezTo>
                    <a:lnTo>
                      <a:pt x="58541" y="93459"/>
                    </a:lnTo>
                    <a:cubicBezTo>
                      <a:pt x="26289" y="93459"/>
                      <a:pt x="144" y="67307"/>
                      <a:pt x="144" y="35047"/>
                    </a:cubicBezTo>
                    <a:lnTo>
                      <a:pt x="14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grpSp>
            <p:nvGrpSpPr>
              <p:cNvPr id="24" name="Graphic 2">
                <a:extLst>
                  <a:ext uri="{FF2B5EF4-FFF2-40B4-BE49-F238E27FC236}">
                    <a16:creationId xmlns:a16="http://schemas.microsoft.com/office/drawing/2014/main" id="{2479EF5B-0C25-0748-97C6-A3F46E6ED344}"/>
                  </a:ext>
                </a:extLst>
              </p:cNvPr>
              <p:cNvGrpSpPr/>
              <p:nvPr/>
            </p:nvGrpSpPr>
            <p:grpSpPr>
              <a:xfrm>
                <a:off x="6038179" y="83723"/>
                <a:ext cx="116793" cy="116823"/>
                <a:chOff x="6038179" y="83723"/>
                <a:chExt cx="116793" cy="116823"/>
              </a:xfrm>
            </p:grpSpPr>
            <p:sp>
              <p:nvSpPr>
                <p:cNvPr id="25" name="Freeform 24">
                  <a:extLst>
                    <a:ext uri="{FF2B5EF4-FFF2-40B4-BE49-F238E27FC236}">
                      <a16:creationId xmlns:a16="http://schemas.microsoft.com/office/drawing/2014/main" id="{479443B1-3209-634C-A8F4-E2216FCF9E6E}"/>
                    </a:ext>
                  </a:extLst>
                </p:cNvPr>
                <p:cNvSpPr/>
                <p:nvPr/>
              </p:nvSpPr>
              <p:spPr>
                <a:xfrm>
                  <a:off x="6038179" y="83723"/>
                  <a:ext cx="116793" cy="116823"/>
                </a:xfrm>
                <a:custGeom>
                  <a:avLst/>
                  <a:gdLst>
                    <a:gd name="connsiteX0" fmla="*/ 0 w 116793"/>
                    <a:gd name="connsiteY0" fmla="*/ 58413 h 116823"/>
                    <a:gd name="connsiteX1" fmla="*/ 58397 w 116793"/>
                    <a:gd name="connsiteY1" fmla="*/ 116825 h 116823"/>
                    <a:gd name="connsiteX2" fmla="*/ 116794 w 116793"/>
                    <a:gd name="connsiteY2" fmla="*/ 58413 h 116823"/>
                    <a:gd name="connsiteX3" fmla="*/ 58397 w 116793"/>
                    <a:gd name="connsiteY3" fmla="*/ 1 h 116823"/>
                    <a:gd name="connsiteX4" fmla="*/ 0 w 116793"/>
                    <a:gd name="connsiteY4" fmla="*/ 58413 h 116823"/>
                    <a:gd name="connsiteX5" fmla="*/ 105115 w 116793"/>
                    <a:gd name="connsiteY5" fmla="*/ 58413 h 116823"/>
                    <a:gd name="connsiteX6" fmla="*/ 58397 w 116793"/>
                    <a:gd name="connsiteY6" fmla="*/ 105142 h 116823"/>
                    <a:gd name="connsiteX7" fmla="*/ 11680 w 116793"/>
                    <a:gd name="connsiteY7" fmla="*/ 58413 h 116823"/>
                    <a:gd name="connsiteX8" fmla="*/ 58397 w 116793"/>
                    <a:gd name="connsiteY8" fmla="*/ 11683 h 116823"/>
                    <a:gd name="connsiteX9" fmla="*/ 105115 w 116793"/>
                    <a:gd name="connsiteY9" fmla="*/ 58413 h 116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793" h="116823">
                      <a:moveTo>
                        <a:pt x="0" y="58413"/>
                      </a:moveTo>
                      <a:cubicBezTo>
                        <a:pt x="0" y="90673"/>
                        <a:pt x="26145" y="116825"/>
                        <a:pt x="58397" y="116825"/>
                      </a:cubicBezTo>
                      <a:cubicBezTo>
                        <a:pt x="90649" y="116825"/>
                        <a:pt x="116794" y="90673"/>
                        <a:pt x="116794" y="58413"/>
                      </a:cubicBezTo>
                      <a:cubicBezTo>
                        <a:pt x="116794" y="26152"/>
                        <a:pt x="90649" y="1"/>
                        <a:pt x="58397" y="1"/>
                      </a:cubicBezTo>
                      <a:cubicBezTo>
                        <a:pt x="26145" y="1"/>
                        <a:pt x="0" y="26152"/>
                        <a:pt x="0" y="58413"/>
                      </a:cubicBezTo>
                      <a:close/>
                      <a:moveTo>
                        <a:pt x="105115" y="58413"/>
                      </a:moveTo>
                      <a:cubicBezTo>
                        <a:pt x="105115" y="84221"/>
                        <a:pt x="84199" y="105142"/>
                        <a:pt x="58397" y="105142"/>
                      </a:cubicBezTo>
                      <a:cubicBezTo>
                        <a:pt x="32596" y="105142"/>
                        <a:pt x="11680" y="84221"/>
                        <a:pt x="11680" y="58413"/>
                      </a:cubicBezTo>
                      <a:cubicBezTo>
                        <a:pt x="11680" y="32605"/>
                        <a:pt x="32596" y="11683"/>
                        <a:pt x="58397" y="11683"/>
                      </a:cubicBezTo>
                      <a:cubicBezTo>
                        <a:pt x="84182" y="11723"/>
                        <a:pt x="105075" y="32621"/>
                        <a:pt x="105115" y="584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26" name="Freeform 25">
                  <a:extLst>
                    <a:ext uri="{FF2B5EF4-FFF2-40B4-BE49-F238E27FC236}">
                      <a16:creationId xmlns:a16="http://schemas.microsoft.com/office/drawing/2014/main" id="{C816F3C4-A7FD-5748-BF41-59112799B2F2}"/>
                    </a:ext>
                  </a:extLst>
                </p:cNvPr>
                <p:cNvSpPr/>
                <p:nvPr/>
              </p:nvSpPr>
              <p:spPr>
                <a:xfrm>
                  <a:off x="6049858" y="95406"/>
                  <a:ext cx="93434" cy="93459"/>
                </a:xfrm>
                <a:custGeom>
                  <a:avLst/>
                  <a:gdLst>
                    <a:gd name="connsiteX0" fmla="*/ 0 w 93434"/>
                    <a:gd name="connsiteY0" fmla="*/ 46730 h 93459"/>
                    <a:gd name="connsiteX1" fmla="*/ 46717 w 93434"/>
                    <a:gd name="connsiteY1" fmla="*/ 93460 h 93459"/>
                    <a:gd name="connsiteX2" fmla="*/ 93435 w 93434"/>
                    <a:gd name="connsiteY2" fmla="*/ 46730 h 93459"/>
                    <a:gd name="connsiteX3" fmla="*/ 46717 w 93434"/>
                    <a:gd name="connsiteY3" fmla="*/ 1 h 93459"/>
                    <a:gd name="connsiteX4" fmla="*/ 0 w 93434"/>
                    <a:gd name="connsiteY4" fmla="*/ 46730 h 93459"/>
                    <a:gd name="connsiteX5" fmla="*/ 81756 w 93434"/>
                    <a:gd name="connsiteY5" fmla="*/ 46730 h 93459"/>
                    <a:gd name="connsiteX6" fmla="*/ 46718 w 93434"/>
                    <a:gd name="connsiteY6" fmla="*/ 81777 h 93459"/>
                    <a:gd name="connsiteX7" fmla="*/ 11680 w 93434"/>
                    <a:gd name="connsiteY7" fmla="*/ 46730 h 93459"/>
                    <a:gd name="connsiteX8" fmla="*/ 46718 w 93434"/>
                    <a:gd name="connsiteY8" fmla="*/ 11683 h 93459"/>
                    <a:gd name="connsiteX9" fmla="*/ 81756 w 93434"/>
                    <a:gd name="connsiteY9" fmla="*/ 46730 h 93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434" h="93459">
                      <a:moveTo>
                        <a:pt x="0" y="46730"/>
                      </a:moveTo>
                      <a:cubicBezTo>
                        <a:pt x="0" y="72538"/>
                        <a:pt x="20916" y="93460"/>
                        <a:pt x="46717" y="93460"/>
                      </a:cubicBezTo>
                      <a:cubicBezTo>
                        <a:pt x="72519" y="93460"/>
                        <a:pt x="93435" y="72538"/>
                        <a:pt x="93435" y="46730"/>
                      </a:cubicBezTo>
                      <a:cubicBezTo>
                        <a:pt x="93435" y="20922"/>
                        <a:pt x="72519" y="1"/>
                        <a:pt x="46717" y="1"/>
                      </a:cubicBezTo>
                      <a:cubicBezTo>
                        <a:pt x="20916" y="1"/>
                        <a:pt x="0" y="20922"/>
                        <a:pt x="0" y="46730"/>
                      </a:cubicBezTo>
                      <a:close/>
                      <a:moveTo>
                        <a:pt x="81756" y="46730"/>
                      </a:moveTo>
                      <a:cubicBezTo>
                        <a:pt x="81756" y="66086"/>
                        <a:pt x="66069" y="81777"/>
                        <a:pt x="46718" y="81777"/>
                      </a:cubicBezTo>
                      <a:cubicBezTo>
                        <a:pt x="27367" y="81777"/>
                        <a:pt x="11680" y="66086"/>
                        <a:pt x="11680" y="46730"/>
                      </a:cubicBezTo>
                      <a:cubicBezTo>
                        <a:pt x="11680" y="27374"/>
                        <a:pt x="27367" y="11683"/>
                        <a:pt x="46718" y="11683"/>
                      </a:cubicBezTo>
                      <a:cubicBezTo>
                        <a:pt x="66053" y="11723"/>
                        <a:pt x="81716" y="27391"/>
                        <a:pt x="81756" y="46730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27" name="Freeform 26">
                  <a:extLst>
                    <a:ext uri="{FF2B5EF4-FFF2-40B4-BE49-F238E27FC236}">
                      <a16:creationId xmlns:a16="http://schemas.microsoft.com/office/drawing/2014/main" id="{48BE7655-100D-B549-B3ED-B9C5FCBD2676}"/>
                    </a:ext>
                  </a:extLst>
                </p:cNvPr>
                <p:cNvSpPr/>
                <p:nvPr/>
              </p:nvSpPr>
              <p:spPr>
                <a:xfrm>
                  <a:off x="6056275" y="100598"/>
                  <a:ext cx="82620" cy="82642"/>
                </a:xfrm>
                <a:custGeom>
                  <a:avLst/>
                  <a:gdLst>
                    <a:gd name="connsiteX0" fmla="*/ 41310 w 82620"/>
                    <a:gd name="connsiteY0" fmla="*/ 82643 h 82642"/>
                    <a:gd name="connsiteX1" fmla="*/ 0 w 82620"/>
                    <a:gd name="connsiteY1" fmla="*/ 41322 h 82642"/>
                    <a:gd name="connsiteX2" fmla="*/ 41310 w 82620"/>
                    <a:gd name="connsiteY2" fmla="*/ 1 h 82642"/>
                    <a:gd name="connsiteX3" fmla="*/ 82621 w 82620"/>
                    <a:gd name="connsiteY3" fmla="*/ 41322 h 82642"/>
                    <a:gd name="connsiteX4" fmla="*/ 41310 w 82620"/>
                    <a:gd name="connsiteY4" fmla="*/ 82643 h 82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20" h="82642">
                      <a:moveTo>
                        <a:pt x="41310" y="82643"/>
                      </a:moveTo>
                      <a:cubicBezTo>
                        <a:pt x="18495" y="82643"/>
                        <a:pt x="0" y="64143"/>
                        <a:pt x="0" y="41322"/>
                      </a:cubicBezTo>
                      <a:cubicBezTo>
                        <a:pt x="0" y="18501"/>
                        <a:pt x="18495" y="1"/>
                        <a:pt x="41310" y="1"/>
                      </a:cubicBezTo>
                      <a:cubicBezTo>
                        <a:pt x="64126" y="1"/>
                        <a:pt x="82621" y="18501"/>
                        <a:pt x="82621" y="41322"/>
                      </a:cubicBezTo>
                      <a:cubicBezTo>
                        <a:pt x="82581" y="64126"/>
                        <a:pt x="64109" y="82603"/>
                        <a:pt x="41310" y="82643"/>
                      </a:cubicBezTo>
                      <a:close/>
                    </a:path>
                  </a:pathLst>
                </a:custGeom>
                <a:solidFill>
                  <a:srgbClr val="AD57FB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28" name="Freeform 27">
                  <a:extLst>
                    <a:ext uri="{FF2B5EF4-FFF2-40B4-BE49-F238E27FC236}">
                      <a16:creationId xmlns:a16="http://schemas.microsoft.com/office/drawing/2014/main" id="{E38385C2-3643-3042-A1F5-8C835A29CFA3}"/>
                    </a:ext>
                  </a:extLst>
                </p:cNvPr>
                <p:cNvSpPr/>
                <p:nvPr/>
              </p:nvSpPr>
              <p:spPr>
                <a:xfrm>
                  <a:off x="6056419" y="100598"/>
                  <a:ext cx="84207" cy="84228"/>
                </a:xfrm>
                <a:custGeom>
                  <a:avLst/>
                  <a:gdLst>
                    <a:gd name="connsiteX0" fmla="*/ 42104 w 84207"/>
                    <a:gd name="connsiteY0" fmla="*/ 6058 h 84228"/>
                    <a:gd name="connsiteX1" fmla="*/ 78151 w 84207"/>
                    <a:gd name="connsiteY1" fmla="*/ 42115 h 84228"/>
                    <a:gd name="connsiteX2" fmla="*/ 42104 w 84207"/>
                    <a:gd name="connsiteY2" fmla="*/ 78172 h 84228"/>
                    <a:gd name="connsiteX3" fmla="*/ 6056 w 84207"/>
                    <a:gd name="connsiteY3" fmla="*/ 42115 h 84228"/>
                    <a:gd name="connsiteX4" fmla="*/ 42104 w 84207"/>
                    <a:gd name="connsiteY4" fmla="*/ 6058 h 84228"/>
                    <a:gd name="connsiteX5" fmla="*/ 42104 w 84207"/>
                    <a:gd name="connsiteY5" fmla="*/ 1 h 84228"/>
                    <a:gd name="connsiteX6" fmla="*/ 0 w 84207"/>
                    <a:gd name="connsiteY6" fmla="*/ 42115 h 84228"/>
                    <a:gd name="connsiteX7" fmla="*/ 42104 w 84207"/>
                    <a:gd name="connsiteY7" fmla="*/ 84229 h 84228"/>
                    <a:gd name="connsiteX8" fmla="*/ 84207 w 84207"/>
                    <a:gd name="connsiteY8" fmla="*/ 42115 h 84228"/>
                    <a:gd name="connsiteX9" fmla="*/ 42104 w 84207"/>
                    <a:gd name="connsiteY9" fmla="*/ 1 h 8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4207" h="84228">
                      <a:moveTo>
                        <a:pt x="42104" y="6058"/>
                      </a:moveTo>
                      <a:cubicBezTo>
                        <a:pt x="62012" y="6058"/>
                        <a:pt x="78151" y="22201"/>
                        <a:pt x="78151" y="42115"/>
                      </a:cubicBezTo>
                      <a:cubicBezTo>
                        <a:pt x="78151" y="62028"/>
                        <a:pt x="62012" y="78172"/>
                        <a:pt x="42104" y="78172"/>
                      </a:cubicBezTo>
                      <a:cubicBezTo>
                        <a:pt x="22195" y="78172"/>
                        <a:pt x="6056" y="62028"/>
                        <a:pt x="6056" y="42115"/>
                      </a:cubicBezTo>
                      <a:cubicBezTo>
                        <a:pt x="6056" y="22201"/>
                        <a:pt x="22195" y="6058"/>
                        <a:pt x="42104" y="6058"/>
                      </a:cubicBezTo>
                      <a:moveTo>
                        <a:pt x="42104" y="1"/>
                      </a:moveTo>
                      <a:cubicBezTo>
                        <a:pt x="18851" y="1"/>
                        <a:pt x="0" y="18856"/>
                        <a:pt x="0" y="42115"/>
                      </a:cubicBezTo>
                      <a:cubicBezTo>
                        <a:pt x="0" y="65374"/>
                        <a:pt x="18851" y="84229"/>
                        <a:pt x="42104" y="84229"/>
                      </a:cubicBezTo>
                      <a:cubicBezTo>
                        <a:pt x="65357" y="84229"/>
                        <a:pt x="84207" y="65374"/>
                        <a:pt x="84207" y="42115"/>
                      </a:cubicBezTo>
                      <a:cubicBezTo>
                        <a:pt x="84168" y="18872"/>
                        <a:pt x="65341" y="40"/>
                        <a:pt x="42104" y="1"/>
                      </a:cubicBezTo>
                      <a:close/>
                    </a:path>
                  </a:pathLst>
                </a:custGeom>
                <a:solidFill>
                  <a:srgbClr val="131313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29" name="Freeform 28">
                  <a:extLst>
                    <a:ext uri="{FF2B5EF4-FFF2-40B4-BE49-F238E27FC236}">
                      <a16:creationId xmlns:a16="http://schemas.microsoft.com/office/drawing/2014/main" id="{8F2F796D-11C1-DD41-82CD-21E7C6A92B1C}"/>
                    </a:ext>
                  </a:extLst>
                </p:cNvPr>
                <p:cNvSpPr/>
                <p:nvPr/>
              </p:nvSpPr>
              <p:spPr>
                <a:xfrm>
                  <a:off x="6059086" y="106151"/>
                  <a:ext cx="77718" cy="77738"/>
                </a:xfrm>
                <a:custGeom>
                  <a:avLst/>
                  <a:gdLst>
                    <a:gd name="connsiteX0" fmla="*/ 77719 w 77718"/>
                    <a:gd name="connsiteY0" fmla="*/ 38870 h 77738"/>
                    <a:gd name="connsiteX1" fmla="*/ 38859 w 77718"/>
                    <a:gd name="connsiteY1" fmla="*/ 77739 h 77738"/>
                    <a:gd name="connsiteX2" fmla="*/ 0 w 77718"/>
                    <a:gd name="connsiteY2" fmla="*/ 38870 h 77738"/>
                    <a:gd name="connsiteX3" fmla="*/ 38859 w 77718"/>
                    <a:gd name="connsiteY3" fmla="*/ 1 h 77738"/>
                    <a:gd name="connsiteX4" fmla="*/ 77719 w 77718"/>
                    <a:gd name="connsiteY4" fmla="*/ 38870 h 77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718" h="77738">
                      <a:moveTo>
                        <a:pt x="77719" y="38870"/>
                      </a:moveTo>
                      <a:cubicBezTo>
                        <a:pt x="77719" y="60337"/>
                        <a:pt x="60321" y="77739"/>
                        <a:pt x="38859" y="77739"/>
                      </a:cubicBezTo>
                      <a:cubicBezTo>
                        <a:pt x="17398" y="77739"/>
                        <a:pt x="0" y="60337"/>
                        <a:pt x="0" y="38870"/>
                      </a:cubicBezTo>
                      <a:cubicBezTo>
                        <a:pt x="0" y="17403"/>
                        <a:pt x="17398" y="1"/>
                        <a:pt x="38859" y="1"/>
                      </a:cubicBezTo>
                      <a:cubicBezTo>
                        <a:pt x="60321" y="1"/>
                        <a:pt x="77719" y="17403"/>
                        <a:pt x="77719" y="388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</p:grpSp>
        </p:grpSp>
      </p:grpSp>
      <p:cxnSp>
        <p:nvCxnSpPr>
          <p:cNvPr id="108" name="Elbow Connector 107">
            <a:extLst>
              <a:ext uri="{FF2B5EF4-FFF2-40B4-BE49-F238E27FC236}">
                <a16:creationId xmlns:a16="http://schemas.microsoft.com/office/drawing/2014/main" id="{B44D5CA0-553B-3943-9C95-651C50DD8098}"/>
              </a:ext>
            </a:extLst>
          </p:cNvPr>
          <p:cNvCxnSpPr>
            <a:cxnSpLocks/>
          </p:cNvCxnSpPr>
          <p:nvPr/>
        </p:nvCxnSpPr>
        <p:spPr>
          <a:xfrm>
            <a:off x="7711273" y="2609172"/>
            <a:ext cx="1339978" cy="279404"/>
          </a:xfrm>
          <a:prstGeom prst="bentConnector3">
            <a:avLst>
              <a:gd name="adj1" fmla="val 68956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30D6EF07-31D4-7244-A505-D00FDB8A393C}"/>
              </a:ext>
            </a:extLst>
          </p:cNvPr>
          <p:cNvGrpSpPr/>
          <p:nvPr/>
        </p:nvGrpSpPr>
        <p:grpSpPr>
          <a:xfrm flipH="1">
            <a:off x="9117262" y="3987823"/>
            <a:ext cx="2504182" cy="623829"/>
            <a:chOff x="1061155" y="4595000"/>
            <a:chExt cx="2504182" cy="623829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83ED7FCA-D2B3-E24B-AAA6-5FDF60A25847}"/>
                </a:ext>
              </a:extLst>
            </p:cNvPr>
            <p:cNvSpPr txBox="1"/>
            <p:nvPr/>
          </p:nvSpPr>
          <p:spPr>
            <a:xfrm>
              <a:off x="2981844" y="4595000"/>
              <a:ext cx="583493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b="1" dirty="0">
                  <a:solidFill>
                    <a:schemeClr val="accent3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SLIDER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82776175-A912-8E41-AD6A-7D41967FBE7B}"/>
                </a:ext>
              </a:extLst>
            </p:cNvPr>
            <p:cNvSpPr/>
            <p:nvPr/>
          </p:nvSpPr>
          <p:spPr>
            <a:xfrm>
              <a:off x="1061155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cxnSp>
        <p:nvCxnSpPr>
          <p:cNvPr id="114" name="Elbow Connector 113">
            <a:extLst>
              <a:ext uri="{FF2B5EF4-FFF2-40B4-BE49-F238E27FC236}">
                <a16:creationId xmlns:a16="http://schemas.microsoft.com/office/drawing/2014/main" id="{41D549BB-5B10-9C47-89D6-997CA6AEABCA}"/>
              </a:ext>
            </a:extLst>
          </p:cNvPr>
          <p:cNvCxnSpPr>
            <a:cxnSpLocks/>
          </p:cNvCxnSpPr>
          <p:nvPr/>
        </p:nvCxnSpPr>
        <p:spPr>
          <a:xfrm>
            <a:off x="7940188" y="4023279"/>
            <a:ext cx="1009333" cy="285307"/>
          </a:xfrm>
          <a:prstGeom prst="bentConnector3">
            <a:avLst>
              <a:gd name="adj1" fmla="val 69840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8E512358-AD0F-AD41-BDCD-5EC36DAC0D3D}"/>
              </a:ext>
            </a:extLst>
          </p:cNvPr>
          <p:cNvGrpSpPr/>
          <p:nvPr/>
        </p:nvGrpSpPr>
        <p:grpSpPr>
          <a:xfrm flipH="1">
            <a:off x="9214507" y="2562217"/>
            <a:ext cx="2504182" cy="623829"/>
            <a:chOff x="1061155" y="4595000"/>
            <a:chExt cx="2504182" cy="623829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3E778176-B209-2046-A02A-691B29641471}"/>
                </a:ext>
              </a:extLst>
            </p:cNvPr>
            <p:cNvSpPr txBox="1"/>
            <p:nvPr/>
          </p:nvSpPr>
          <p:spPr>
            <a:xfrm>
              <a:off x="2584299" y="4595000"/>
              <a:ext cx="981038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b="1" dirty="0">
                  <a:solidFill>
                    <a:schemeClr val="accent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MAIN MENU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15F7D72-5FE0-E248-9F6C-02991D058B85}"/>
                </a:ext>
              </a:extLst>
            </p:cNvPr>
            <p:cNvSpPr/>
            <p:nvPr/>
          </p:nvSpPr>
          <p:spPr>
            <a:xfrm>
              <a:off x="1061155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cxnSp>
        <p:nvCxnSpPr>
          <p:cNvPr id="120" name="Elbow Connector 119">
            <a:extLst>
              <a:ext uri="{FF2B5EF4-FFF2-40B4-BE49-F238E27FC236}">
                <a16:creationId xmlns:a16="http://schemas.microsoft.com/office/drawing/2014/main" id="{3C2D49C4-4407-AA4A-BA74-F23C060B501F}"/>
              </a:ext>
            </a:extLst>
          </p:cNvPr>
          <p:cNvCxnSpPr>
            <a:cxnSpLocks/>
          </p:cNvCxnSpPr>
          <p:nvPr/>
        </p:nvCxnSpPr>
        <p:spPr>
          <a:xfrm>
            <a:off x="3125871" y="2646222"/>
            <a:ext cx="619458" cy="247405"/>
          </a:xfrm>
          <a:prstGeom prst="bentConnector3">
            <a:avLst>
              <a:gd name="adj1" fmla="val 36223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CF2FA5CD-AFF2-1449-82F5-CFA72E41C0AF}"/>
              </a:ext>
            </a:extLst>
          </p:cNvPr>
          <p:cNvGrpSpPr/>
          <p:nvPr/>
        </p:nvGrpSpPr>
        <p:grpSpPr>
          <a:xfrm flipH="1">
            <a:off x="473312" y="2327526"/>
            <a:ext cx="2504182" cy="623829"/>
            <a:chOff x="1061155" y="4595000"/>
            <a:chExt cx="2504182" cy="623829"/>
          </a:xfrm>
        </p:grpSpPr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6C9A90AC-214F-D845-80A5-DB105F2548B4}"/>
                </a:ext>
              </a:extLst>
            </p:cNvPr>
            <p:cNvSpPr txBox="1"/>
            <p:nvPr/>
          </p:nvSpPr>
          <p:spPr>
            <a:xfrm>
              <a:off x="1061155" y="4595000"/>
              <a:ext cx="68929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1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HEADER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2E7A6DBC-703B-614C-A382-85BC8B69F443}"/>
                </a:ext>
              </a:extLst>
            </p:cNvPr>
            <p:cNvSpPr/>
            <p:nvPr/>
          </p:nvSpPr>
          <p:spPr>
            <a:xfrm>
              <a:off x="1061155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cxnSp>
        <p:nvCxnSpPr>
          <p:cNvPr id="129" name="Elbow Connector 128">
            <a:extLst>
              <a:ext uri="{FF2B5EF4-FFF2-40B4-BE49-F238E27FC236}">
                <a16:creationId xmlns:a16="http://schemas.microsoft.com/office/drawing/2014/main" id="{F633B094-4488-534E-AC58-32886C45A414}"/>
              </a:ext>
            </a:extLst>
          </p:cNvPr>
          <p:cNvCxnSpPr>
            <a:cxnSpLocks/>
          </p:cNvCxnSpPr>
          <p:nvPr/>
        </p:nvCxnSpPr>
        <p:spPr>
          <a:xfrm>
            <a:off x="3125871" y="4353102"/>
            <a:ext cx="958936" cy="236461"/>
          </a:xfrm>
          <a:prstGeom prst="bentConnector3">
            <a:avLst>
              <a:gd name="adj1" fmla="val 29080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D6D7071B-39C2-7949-A721-F8025BBC2E93}"/>
              </a:ext>
            </a:extLst>
          </p:cNvPr>
          <p:cNvGrpSpPr/>
          <p:nvPr/>
        </p:nvGrpSpPr>
        <p:grpSpPr>
          <a:xfrm flipH="1">
            <a:off x="473312" y="4035492"/>
            <a:ext cx="2504182" cy="623829"/>
            <a:chOff x="1061155" y="4595000"/>
            <a:chExt cx="2504182" cy="623829"/>
          </a:xfrm>
        </p:grpSpPr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4EC5CDE8-B750-2644-8C98-FD9D3D9FE4B7}"/>
                </a:ext>
              </a:extLst>
            </p:cNvPr>
            <p:cNvSpPr txBox="1"/>
            <p:nvPr/>
          </p:nvSpPr>
          <p:spPr>
            <a:xfrm>
              <a:off x="1061155" y="4595000"/>
              <a:ext cx="1114088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4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DESCRIPTION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3C31CBE7-2BCB-1048-AA29-C2FF955E4F3E}"/>
                </a:ext>
              </a:extLst>
            </p:cNvPr>
            <p:cNvSpPr/>
            <p:nvPr/>
          </p:nvSpPr>
          <p:spPr>
            <a:xfrm>
              <a:off x="1061155" y="4818719"/>
              <a:ext cx="2504182" cy="40011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</a:t>
              </a:r>
            </a:p>
          </p:txBody>
        </p:sp>
      </p:grpSp>
      <p:grpSp>
        <p:nvGrpSpPr>
          <p:cNvPr id="145" name="Graphic 352">
            <a:extLst>
              <a:ext uri="{FF2B5EF4-FFF2-40B4-BE49-F238E27FC236}">
                <a16:creationId xmlns:a16="http://schemas.microsoft.com/office/drawing/2014/main" id="{E74ADC95-248B-5647-B3B0-B7C39CB86C52}"/>
              </a:ext>
            </a:extLst>
          </p:cNvPr>
          <p:cNvGrpSpPr>
            <a:grpSpLocks noChangeAspect="1"/>
          </p:cNvGrpSpPr>
          <p:nvPr/>
        </p:nvGrpSpPr>
        <p:grpSpPr>
          <a:xfrm>
            <a:off x="9216792" y="2095884"/>
            <a:ext cx="409190" cy="409190"/>
            <a:chOff x="3657600" y="990600"/>
            <a:chExt cx="4876800" cy="48768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CA815A54-D77E-0348-A5E5-456FE215705E}"/>
                </a:ext>
              </a:extLst>
            </p:cNvPr>
            <p:cNvSpPr/>
            <p:nvPr/>
          </p:nvSpPr>
          <p:spPr>
            <a:xfrm>
              <a:off x="3657599" y="1602743"/>
              <a:ext cx="4876800" cy="897883"/>
            </a:xfrm>
            <a:custGeom>
              <a:avLst/>
              <a:gdLst>
                <a:gd name="connsiteX0" fmla="*/ 4428011 w 4876800"/>
                <a:gd name="connsiteY0" fmla="*/ 0 h 897883"/>
                <a:gd name="connsiteX1" fmla="*/ 448789 w 4876800"/>
                <a:gd name="connsiteY1" fmla="*/ 0 h 897883"/>
                <a:gd name="connsiteX2" fmla="*/ 0 w 4876800"/>
                <a:gd name="connsiteY2" fmla="*/ 449094 h 897883"/>
                <a:gd name="connsiteX3" fmla="*/ 448789 w 4876800"/>
                <a:gd name="connsiteY3" fmla="*/ 897884 h 897883"/>
                <a:gd name="connsiteX4" fmla="*/ 4428011 w 4876800"/>
                <a:gd name="connsiteY4" fmla="*/ 897884 h 897883"/>
                <a:gd name="connsiteX5" fmla="*/ 4876800 w 4876800"/>
                <a:gd name="connsiteY5" fmla="*/ 449094 h 897883"/>
                <a:gd name="connsiteX6" fmla="*/ 4428011 w 4876800"/>
                <a:gd name="connsiteY6" fmla="*/ 0 h 89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6800" h="897883">
                  <a:moveTo>
                    <a:pt x="4428011" y="0"/>
                  </a:moveTo>
                  <a:lnTo>
                    <a:pt x="448789" y="0"/>
                  </a:lnTo>
                  <a:cubicBezTo>
                    <a:pt x="201330" y="0"/>
                    <a:pt x="0" y="201320"/>
                    <a:pt x="0" y="449094"/>
                  </a:cubicBezTo>
                  <a:cubicBezTo>
                    <a:pt x="0" y="696554"/>
                    <a:pt x="201330" y="897884"/>
                    <a:pt x="448789" y="897884"/>
                  </a:cubicBezTo>
                  <a:lnTo>
                    <a:pt x="4428011" y="897884"/>
                  </a:lnTo>
                  <a:cubicBezTo>
                    <a:pt x="4675470" y="897884"/>
                    <a:pt x="4876800" y="696554"/>
                    <a:pt x="4876800" y="449094"/>
                  </a:cubicBezTo>
                  <a:cubicBezTo>
                    <a:pt x="4876800" y="201320"/>
                    <a:pt x="4675470" y="0"/>
                    <a:pt x="442801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C8CBD81A-D2C4-7D4E-9237-F51C10AF8A0D}"/>
                </a:ext>
              </a:extLst>
            </p:cNvPr>
            <p:cNvSpPr/>
            <p:nvPr/>
          </p:nvSpPr>
          <p:spPr>
            <a:xfrm>
              <a:off x="3657599" y="2980058"/>
              <a:ext cx="4876800" cy="897883"/>
            </a:xfrm>
            <a:custGeom>
              <a:avLst/>
              <a:gdLst>
                <a:gd name="connsiteX0" fmla="*/ 4428011 w 4876800"/>
                <a:gd name="connsiteY0" fmla="*/ 0 h 897883"/>
                <a:gd name="connsiteX1" fmla="*/ 448789 w 4876800"/>
                <a:gd name="connsiteY1" fmla="*/ 0 h 897883"/>
                <a:gd name="connsiteX2" fmla="*/ 0 w 4876800"/>
                <a:gd name="connsiteY2" fmla="*/ 449094 h 897883"/>
                <a:gd name="connsiteX3" fmla="*/ 448789 w 4876800"/>
                <a:gd name="connsiteY3" fmla="*/ 897884 h 897883"/>
                <a:gd name="connsiteX4" fmla="*/ 4428011 w 4876800"/>
                <a:gd name="connsiteY4" fmla="*/ 897884 h 897883"/>
                <a:gd name="connsiteX5" fmla="*/ 4876800 w 4876800"/>
                <a:gd name="connsiteY5" fmla="*/ 449094 h 897883"/>
                <a:gd name="connsiteX6" fmla="*/ 4428011 w 4876800"/>
                <a:gd name="connsiteY6" fmla="*/ 0 h 89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6800" h="897883">
                  <a:moveTo>
                    <a:pt x="4428011" y="0"/>
                  </a:moveTo>
                  <a:lnTo>
                    <a:pt x="448789" y="0"/>
                  </a:lnTo>
                  <a:cubicBezTo>
                    <a:pt x="201330" y="0"/>
                    <a:pt x="0" y="201320"/>
                    <a:pt x="0" y="449094"/>
                  </a:cubicBezTo>
                  <a:cubicBezTo>
                    <a:pt x="0" y="696554"/>
                    <a:pt x="201330" y="897884"/>
                    <a:pt x="448789" y="897884"/>
                  </a:cubicBezTo>
                  <a:lnTo>
                    <a:pt x="4428011" y="897884"/>
                  </a:lnTo>
                  <a:cubicBezTo>
                    <a:pt x="4675470" y="897884"/>
                    <a:pt x="4876800" y="696554"/>
                    <a:pt x="4876800" y="449094"/>
                  </a:cubicBezTo>
                  <a:cubicBezTo>
                    <a:pt x="4876800" y="201320"/>
                    <a:pt x="4675470" y="0"/>
                    <a:pt x="442801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E756B018-3EC6-4049-877B-F8CE977AA41C}"/>
                </a:ext>
              </a:extLst>
            </p:cNvPr>
            <p:cNvSpPr/>
            <p:nvPr/>
          </p:nvSpPr>
          <p:spPr>
            <a:xfrm>
              <a:off x="3657599" y="4357373"/>
              <a:ext cx="4876800" cy="897883"/>
            </a:xfrm>
            <a:custGeom>
              <a:avLst/>
              <a:gdLst>
                <a:gd name="connsiteX0" fmla="*/ 4428011 w 4876800"/>
                <a:gd name="connsiteY0" fmla="*/ 0 h 897883"/>
                <a:gd name="connsiteX1" fmla="*/ 448789 w 4876800"/>
                <a:gd name="connsiteY1" fmla="*/ 0 h 897883"/>
                <a:gd name="connsiteX2" fmla="*/ 0 w 4876800"/>
                <a:gd name="connsiteY2" fmla="*/ 449094 h 897883"/>
                <a:gd name="connsiteX3" fmla="*/ 448789 w 4876800"/>
                <a:gd name="connsiteY3" fmla="*/ 897884 h 897883"/>
                <a:gd name="connsiteX4" fmla="*/ 4428011 w 4876800"/>
                <a:gd name="connsiteY4" fmla="*/ 897884 h 897883"/>
                <a:gd name="connsiteX5" fmla="*/ 4876800 w 4876800"/>
                <a:gd name="connsiteY5" fmla="*/ 449094 h 897883"/>
                <a:gd name="connsiteX6" fmla="*/ 4428011 w 4876800"/>
                <a:gd name="connsiteY6" fmla="*/ 0 h 89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6800" h="897883">
                  <a:moveTo>
                    <a:pt x="4428011" y="0"/>
                  </a:moveTo>
                  <a:lnTo>
                    <a:pt x="448789" y="0"/>
                  </a:lnTo>
                  <a:cubicBezTo>
                    <a:pt x="201330" y="0"/>
                    <a:pt x="0" y="201330"/>
                    <a:pt x="0" y="449094"/>
                  </a:cubicBezTo>
                  <a:cubicBezTo>
                    <a:pt x="0" y="696554"/>
                    <a:pt x="201330" y="897884"/>
                    <a:pt x="448789" y="897884"/>
                  </a:cubicBezTo>
                  <a:lnTo>
                    <a:pt x="4428011" y="897884"/>
                  </a:lnTo>
                  <a:cubicBezTo>
                    <a:pt x="4675470" y="897884"/>
                    <a:pt x="4876800" y="696554"/>
                    <a:pt x="4876800" y="449094"/>
                  </a:cubicBezTo>
                  <a:cubicBezTo>
                    <a:pt x="4876800" y="201330"/>
                    <a:pt x="4675470" y="0"/>
                    <a:pt x="442801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49" name="Graphic 354">
            <a:extLst>
              <a:ext uri="{FF2B5EF4-FFF2-40B4-BE49-F238E27FC236}">
                <a16:creationId xmlns:a16="http://schemas.microsoft.com/office/drawing/2014/main" id="{C98B2058-F1B6-FE4D-8988-9E62F8570182}"/>
              </a:ext>
            </a:extLst>
          </p:cNvPr>
          <p:cNvGrpSpPr>
            <a:grpSpLocks noChangeAspect="1"/>
          </p:cNvGrpSpPr>
          <p:nvPr/>
        </p:nvGrpSpPr>
        <p:grpSpPr>
          <a:xfrm>
            <a:off x="9117262" y="3540436"/>
            <a:ext cx="409190" cy="409190"/>
            <a:chOff x="3657600" y="990600"/>
            <a:chExt cx="4876800" cy="48768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8BAACAB9-952D-FB4C-8608-D7AB9E02D261}"/>
                </a:ext>
              </a:extLst>
            </p:cNvPr>
            <p:cNvSpPr/>
            <p:nvPr/>
          </p:nvSpPr>
          <p:spPr>
            <a:xfrm>
              <a:off x="4876800" y="4445000"/>
              <a:ext cx="406400" cy="406400"/>
            </a:xfrm>
            <a:custGeom>
              <a:avLst/>
              <a:gdLst>
                <a:gd name="connsiteX0" fmla="*/ 406400 w 406400"/>
                <a:gd name="connsiteY0" fmla="*/ 203200 h 406400"/>
                <a:gd name="connsiteX1" fmla="*/ 203200 w 406400"/>
                <a:gd name="connsiteY1" fmla="*/ 406400 h 406400"/>
                <a:gd name="connsiteX2" fmla="*/ 0 w 406400"/>
                <a:gd name="connsiteY2" fmla="*/ 203200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406400">
                  <a:moveTo>
                    <a:pt x="406400" y="203200"/>
                  </a:move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ubicBezTo>
                    <a:pt x="315424" y="0"/>
                    <a:pt x="406400" y="90976"/>
                    <a:pt x="406400" y="20320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EF64AF3D-B4A6-424B-A127-0AEBAA7EE6CA}"/>
                </a:ext>
              </a:extLst>
            </p:cNvPr>
            <p:cNvSpPr/>
            <p:nvPr/>
          </p:nvSpPr>
          <p:spPr>
            <a:xfrm>
              <a:off x="4267149" y="2209749"/>
              <a:ext cx="1016101" cy="1625650"/>
            </a:xfrm>
            <a:custGeom>
              <a:avLst/>
              <a:gdLst>
                <a:gd name="connsiteX0" fmla="*/ 956513 w 1016101"/>
                <a:gd name="connsiteY0" fmla="*/ 1278789 h 1625650"/>
                <a:gd name="connsiteX1" fmla="*/ 956513 w 1016101"/>
                <a:gd name="connsiteY1" fmla="*/ 1566113 h 1625650"/>
                <a:gd name="connsiteX2" fmla="*/ 812851 w 1016101"/>
                <a:gd name="connsiteY2" fmla="*/ 1625651 h 1625650"/>
                <a:gd name="connsiteX3" fmla="*/ 669188 w 1016101"/>
                <a:gd name="connsiteY3" fmla="*/ 1566113 h 1625650"/>
                <a:gd name="connsiteX4" fmla="*/ 59588 w 1016101"/>
                <a:gd name="connsiteY4" fmla="*/ 956513 h 1625650"/>
                <a:gd name="connsiteX5" fmla="*/ 59588 w 1016101"/>
                <a:gd name="connsiteY5" fmla="*/ 669188 h 1625650"/>
                <a:gd name="connsiteX6" fmla="*/ 669188 w 1016101"/>
                <a:gd name="connsiteY6" fmla="*/ 59588 h 1625650"/>
                <a:gd name="connsiteX7" fmla="*/ 956513 w 1016101"/>
                <a:gd name="connsiteY7" fmla="*/ 59588 h 1625650"/>
                <a:gd name="connsiteX8" fmla="*/ 956513 w 1016101"/>
                <a:gd name="connsiteY8" fmla="*/ 346913 h 1625650"/>
                <a:gd name="connsiteX9" fmla="*/ 490576 w 1016101"/>
                <a:gd name="connsiteY9" fmla="*/ 812851 h 162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6101" h="1625650">
                  <a:moveTo>
                    <a:pt x="956513" y="1278789"/>
                  </a:moveTo>
                  <a:cubicBezTo>
                    <a:pt x="1035964" y="1358240"/>
                    <a:pt x="1035964" y="1486662"/>
                    <a:pt x="956513" y="1566113"/>
                  </a:cubicBezTo>
                  <a:cubicBezTo>
                    <a:pt x="916889" y="1605737"/>
                    <a:pt x="864870" y="1625651"/>
                    <a:pt x="812851" y="1625651"/>
                  </a:cubicBezTo>
                  <a:cubicBezTo>
                    <a:pt x="760832" y="1625651"/>
                    <a:pt x="708812" y="1605737"/>
                    <a:pt x="669188" y="1566113"/>
                  </a:cubicBezTo>
                  <a:lnTo>
                    <a:pt x="59588" y="956513"/>
                  </a:lnTo>
                  <a:cubicBezTo>
                    <a:pt x="-19863" y="877062"/>
                    <a:pt x="-19863" y="748640"/>
                    <a:pt x="59588" y="669188"/>
                  </a:cubicBezTo>
                  <a:lnTo>
                    <a:pt x="669188" y="59588"/>
                  </a:lnTo>
                  <a:cubicBezTo>
                    <a:pt x="748640" y="-19863"/>
                    <a:pt x="877062" y="-19863"/>
                    <a:pt x="956513" y="59588"/>
                  </a:cubicBezTo>
                  <a:cubicBezTo>
                    <a:pt x="1035964" y="139040"/>
                    <a:pt x="1035964" y="267462"/>
                    <a:pt x="956513" y="346913"/>
                  </a:cubicBezTo>
                  <a:lnTo>
                    <a:pt x="490576" y="812851"/>
                  </a:ln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E3C1B3DD-1547-0C48-B906-8900583C4B55}"/>
                </a:ext>
              </a:extLst>
            </p:cNvPr>
            <p:cNvSpPr/>
            <p:nvPr/>
          </p:nvSpPr>
          <p:spPr>
            <a:xfrm>
              <a:off x="5892800" y="4445000"/>
              <a:ext cx="406400" cy="406400"/>
            </a:xfrm>
            <a:custGeom>
              <a:avLst/>
              <a:gdLst>
                <a:gd name="connsiteX0" fmla="*/ 406400 w 406400"/>
                <a:gd name="connsiteY0" fmla="*/ 203200 h 406400"/>
                <a:gd name="connsiteX1" fmla="*/ 203200 w 406400"/>
                <a:gd name="connsiteY1" fmla="*/ 406400 h 406400"/>
                <a:gd name="connsiteX2" fmla="*/ 0 w 406400"/>
                <a:gd name="connsiteY2" fmla="*/ 203200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406400">
                  <a:moveTo>
                    <a:pt x="406400" y="203200"/>
                  </a:move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ubicBezTo>
                    <a:pt x="315424" y="0"/>
                    <a:pt x="406400" y="90976"/>
                    <a:pt x="406400" y="20320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7116D26B-6FF9-AF42-BB52-A43BEA86A253}"/>
                </a:ext>
              </a:extLst>
            </p:cNvPr>
            <p:cNvSpPr/>
            <p:nvPr/>
          </p:nvSpPr>
          <p:spPr>
            <a:xfrm>
              <a:off x="6908800" y="4445000"/>
              <a:ext cx="406400" cy="406400"/>
            </a:xfrm>
            <a:custGeom>
              <a:avLst/>
              <a:gdLst>
                <a:gd name="connsiteX0" fmla="*/ 406400 w 406400"/>
                <a:gd name="connsiteY0" fmla="*/ 203200 h 406400"/>
                <a:gd name="connsiteX1" fmla="*/ 203200 w 406400"/>
                <a:gd name="connsiteY1" fmla="*/ 406400 h 406400"/>
                <a:gd name="connsiteX2" fmla="*/ 0 w 406400"/>
                <a:gd name="connsiteY2" fmla="*/ 203200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" h="406400">
                  <a:moveTo>
                    <a:pt x="406400" y="203200"/>
                  </a:move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ubicBezTo>
                    <a:pt x="315424" y="0"/>
                    <a:pt x="406400" y="90976"/>
                    <a:pt x="406400" y="20320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B8905B20-1393-C746-B6CA-D089AB6D4C43}"/>
                </a:ext>
              </a:extLst>
            </p:cNvPr>
            <p:cNvSpPr/>
            <p:nvPr/>
          </p:nvSpPr>
          <p:spPr>
            <a:xfrm>
              <a:off x="6908749" y="2209749"/>
              <a:ext cx="1016101" cy="1625650"/>
            </a:xfrm>
            <a:custGeom>
              <a:avLst/>
              <a:gdLst>
                <a:gd name="connsiteX0" fmla="*/ 956513 w 1016101"/>
                <a:gd name="connsiteY0" fmla="*/ 956513 h 1625650"/>
                <a:gd name="connsiteX1" fmla="*/ 346913 w 1016101"/>
                <a:gd name="connsiteY1" fmla="*/ 1566113 h 1625650"/>
                <a:gd name="connsiteX2" fmla="*/ 203251 w 1016101"/>
                <a:gd name="connsiteY2" fmla="*/ 1625651 h 1625650"/>
                <a:gd name="connsiteX3" fmla="*/ 59588 w 1016101"/>
                <a:gd name="connsiteY3" fmla="*/ 1566113 h 1625650"/>
                <a:gd name="connsiteX4" fmla="*/ 59588 w 1016101"/>
                <a:gd name="connsiteY4" fmla="*/ 1278789 h 1625650"/>
                <a:gd name="connsiteX5" fmla="*/ 525526 w 1016101"/>
                <a:gd name="connsiteY5" fmla="*/ 812851 h 1625650"/>
                <a:gd name="connsiteX6" fmla="*/ 59588 w 1016101"/>
                <a:gd name="connsiteY6" fmla="*/ 346913 h 1625650"/>
                <a:gd name="connsiteX7" fmla="*/ 59588 w 1016101"/>
                <a:gd name="connsiteY7" fmla="*/ 59588 h 1625650"/>
                <a:gd name="connsiteX8" fmla="*/ 346913 w 1016101"/>
                <a:gd name="connsiteY8" fmla="*/ 59588 h 1625650"/>
                <a:gd name="connsiteX9" fmla="*/ 956513 w 1016101"/>
                <a:gd name="connsiteY9" fmla="*/ 669188 h 1625650"/>
                <a:gd name="connsiteX10" fmla="*/ 956513 w 1016101"/>
                <a:gd name="connsiteY10" fmla="*/ 956513 h 162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6101" h="1625650">
                  <a:moveTo>
                    <a:pt x="956513" y="956513"/>
                  </a:moveTo>
                  <a:lnTo>
                    <a:pt x="346913" y="1566113"/>
                  </a:lnTo>
                  <a:cubicBezTo>
                    <a:pt x="307289" y="1605737"/>
                    <a:pt x="255270" y="1625651"/>
                    <a:pt x="203251" y="1625651"/>
                  </a:cubicBezTo>
                  <a:cubicBezTo>
                    <a:pt x="151231" y="1625651"/>
                    <a:pt x="99213" y="1605737"/>
                    <a:pt x="59588" y="1566113"/>
                  </a:cubicBezTo>
                  <a:cubicBezTo>
                    <a:pt x="-19863" y="1486662"/>
                    <a:pt x="-19863" y="1358240"/>
                    <a:pt x="59588" y="1278789"/>
                  </a:cubicBezTo>
                  <a:lnTo>
                    <a:pt x="525526" y="812851"/>
                  </a:lnTo>
                  <a:lnTo>
                    <a:pt x="59588" y="346913"/>
                  </a:lnTo>
                  <a:cubicBezTo>
                    <a:pt x="-19863" y="267462"/>
                    <a:pt x="-19863" y="139040"/>
                    <a:pt x="59588" y="59588"/>
                  </a:cubicBezTo>
                  <a:cubicBezTo>
                    <a:pt x="139040" y="-19863"/>
                    <a:pt x="267462" y="-19863"/>
                    <a:pt x="346913" y="59588"/>
                  </a:cubicBezTo>
                  <a:lnTo>
                    <a:pt x="956513" y="669188"/>
                  </a:lnTo>
                  <a:cubicBezTo>
                    <a:pt x="1035964" y="748640"/>
                    <a:pt x="1035964" y="877062"/>
                    <a:pt x="956513" y="956513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5D6A9ADD-630E-4549-896D-77B49ED1E329}"/>
                </a:ext>
              </a:extLst>
            </p:cNvPr>
            <p:cNvSpPr/>
            <p:nvPr/>
          </p:nvSpPr>
          <p:spPr>
            <a:xfrm>
              <a:off x="3657600" y="990600"/>
              <a:ext cx="4876800" cy="4876800"/>
            </a:xfrm>
            <a:custGeom>
              <a:avLst/>
              <a:gdLst>
                <a:gd name="connsiteX0" fmla="*/ 4267200 w 4876800"/>
                <a:gd name="connsiteY0" fmla="*/ 4876800 h 4876800"/>
                <a:gd name="connsiteX1" fmla="*/ 609600 w 4876800"/>
                <a:gd name="connsiteY1" fmla="*/ 4876800 h 4876800"/>
                <a:gd name="connsiteX2" fmla="*/ 0 w 4876800"/>
                <a:gd name="connsiteY2" fmla="*/ 4267200 h 4876800"/>
                <a:gd name="connsiteX3" fmla="*/ 0 w 4876800"/>
                <a:gd name="connsiteY3" fmla="*/ 609600 h 4876800"/>
                <a:gd name="connsiteX4" fmla="*/ 609600 w 4876800"/>
                <a:gd name="connsiteY4" fmla="*/ 0 h 4876800"/>
                <a:gd name="connsiteX5" fmla="*/ 4267200 w 4876800"/>
                <a:gd name="connsiteY5" fmla="*/ 0 h 4876800"/>
                <a:gd name="connsiteX6" fmla="*/ 4876800 w 4876800"/>
                <a:gd name="connsiteY6" fmla="*/ 609600 h 4876800"/>
                <a:gd name="connsiteX7" fmla="*/ 4876800 w 4876800"/>
                <a:gd name="connsiteY7" fmla="*/ 4267200 h 4876800"/>
                <a:gd name="connsiteX8" fmla="*/ 4267200 w 4876800"/>
                <a:gd name="connsiteY8" fmla="*/ 4876800 h 4876800"/>
                <a:gd name="connsiteX9" fmla="*/ 609600 w 4876800"/>
                <a:gd name="connsiteY9" fmla="*/ 406400 h 4876800"/>
                <a:gd name="connsiteX10" fmla="*/ 406400 w 4876800"/>
                <a:gd name="connsiteY10" fmla="*/ 609600 h 4876800"/>
                <a:gd name="connsiteX11" fmla="*/ 406400 w 4876800"/>
                <a:gd name="connsiteY11" fmla="*/ 4267200 h 4876800"/>
                <a:gd name="connsiteX12" fmla="*/ 609600 w 4876800"/>
                <a:gd name="connsiteY12" fmla="*/ 4470400 h 4876800"/>
                <a:gd name="connsiteX13" fmla="*/ 4267200 w 4876800"/>
                <a:gd name="connsiteY13" fmla="*/ 4470400 h 4876800"/>
                <a:gd name="connsiteX14" fmla="*/ 4470400 w 4876800"/>
                <a:gd name="connsiteY14" fmla="*/ 4267200 h 4876800"/>
                <a:gd name="connsiteX15" fmla="*/ 4470400 w 4876800"/>
                <a:gd name="connsiteY15" fmla="*/ 609600 h 4876800"/>
                <a:gd name="connsiteX16" fmla="*/ 4267200 w 4876800"/>
                <a:gd name="connsiteY16" fmla="*/ 4064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76800" h="4876800">
                  <a:moveTo>
                    <a:pt x="4267200" y="4876800"/>
                  </a:moveTo>
                  <a:lnTo>
                    <a:pt x="609600" y="4876800"/>
                  </a:lnTo>
                  <a:cubicBezTo>
                    <a:pt x="273507" y="4876800"/>
                    <a:pt x="0" y="4603293"/>
                    <a:pt x="0" y="4267200"/>
                  </a:cubicBezTo>
                  <a:lnTo>
                    <a:pt x="0" y="609600"/>
                  </a:lnTo>
                  <a:cubicBezTo>
                    <a:pt x="0" y="273507"/>
                    <a:pt x="273507" y="0"/>
                    <a:pt x="609600" y="0"/>
                  </a:cubicBezTo>
                  <a:lnTo>
                    <a:pt x="4267200" y="0"/>
                  </a:lnTo>
                  <a:cubicBezTo>
                    <a:pt x="4603293" y="0"/>
                    <a:pt x="4876800" y="273507"/>
                    <a:pt x="4876800" y="609600"/>
                  </a:cubicBezTo>
                  <a:lnTo>
                    <a:pt x="4876800" y="4267200"/>
                  </a:lnTo>
                  <a:cubicBezTo>
                    <a:pt x="4876800" y="4603293"/>
                    <a:pt x="4603293" y="4876800"/>
                    <a:pt x="4267200" y="4876800"/>
                  </a:cubicBezTo>
                  <a:close/>
                  <a:moveTo>
                    <a:pt x="609600" y="406400"/>
                  </a:moveTo>
                  <a:cubicBezTo>
                    <a:pt x="497434" y="406400"/>
                    <a:pt x="406400" y="497637"/>
                    <a:pt x="406400" y="609600"/>
                  </a:cubicBezTo>
                  <a:lnTo>
                    <a:pt x="406400" y="4267200"/>
                  </a:lnTo>
                  <a:cubicBezTo>
                    <a:pt x="406400" y="4379164"/>
                    <a:pt x="497434" y="4470400"/>
                    <a:pt x="609600" y="4470400"/>
                  </a:cubicBezTo>
                  <a:lnTo>
                    <a:pt x="4267200" y="4470400"/>
                  </a:lnTo>
                  <a:cubicBezTo>
                    <a:pt x="4379367" y="4470400"/>
                    <a:pt x="4470400" y="4379164"/>
                    <a:pt x="4470400" y="4267200"/>
                  </a:cubicBezTo>
                  <a:lnTo>
                    <a:pt x="4470400" y="609600"/>
                  </a:lnTo>
                  <a:cubicBezTo>
                    <a:pt x="4470400" y="497637"/>
                    <a:pt x="4379367" y="406400"/>
                    <a:pt x="4267200" y="40640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158" name="Graphic 156">
            <a:extLst>
              <a:ext uri="{FF2B5EF4-FFF2-40B4-BE49-F238E27FC236}">
                <a16:creationId xmlns:a16="http://schemas.microsoft.com/office/drawing/2014/main" id="{367FF04C-9642-2A4B-9F77-85C119DC82E9}"/>
              </a:ext>
            </a:extLst>
          </p:cNvPr>
          <p:cNvSpPr>
            <a:spLocks noChangeAspect="1"/>
          </p:cNvSpPr>
          <p:nvPr/>
        </p:nvSpPr>
        <p:spPr>
          <a:xfrm>
            <a:off x="2590719" y="1865538"/>
            <a:ext cx="374291" cy="374291"/>
          </a:xfrm>
          <a:custGeom>
            <a:avLst/>
            <a:gdLst>
              <a:gd name="connsiteX0" fmla="*/ 4055338 w 4460874"/>
              <a:gd name="connsiteY0" fmla="*/ 0 h 4460874"/>
              <a:gd name="connsiteX1" fmla="*/ 405537 w 4460874"/>
              <a:gd name="connsiteY1" fmla="*/ 0 h 4460874"/>
              <a:gd name="connsiteX2" fmla="*/ 0 w 4460874"/>
              <a:gd name="connsiteY2" fmla="*/ 405537 h 4460874"/>
              <a:gd name="connsiteX3" fmla="*/ 0 w 4460874"/>
              <a:gd name="connsiteY3" fmla="*/ 4055338 h 4460874"/>
              <a:gd name="connsiteX4" fmla="*/ 405537 w 4460874"/>
              <a:gd name="connsiteY4" fmla="*/ 4460875 h 4460874"/>
              <a:gd name="connsiteX5" fmla="*/ 4055338 w 4460874"/>
              <a:gd name="connsiteY5" fmla="*/ 4460875 h 4460874"/>
              <a:gd name="connsiteX6" fmla="*/ 4460875 w 4460874"/>
              <a:gd name="connsiteY6" fmla="*/ 4055338 h 4460874"/>
              <a:gd name="connsiteX7" fmla="*/ 4460875 w 4460874"/>
              <a:gd name="connsiteY7" fmla="*/ 405537 h 4460874"/>
              <a:gd name="connsiteX8" fmla="*/ 4055338 w 4460874"/>
              <a:gd name="connsiteY8" fmla="*/ 0 h 4460874"/>
              <a:gd name="connsiteX9" fmla="*/ 1317987 w 4460874"/>
              <a:gd name="connsiteY9" fmla="*/ 405537 h 4460874"/>
              <a:gd name="connsiteX10" fmla="*/ 1419374 w 4460874"/>
              <a:gd name="connsiteY10" fmla="*/ 506923 h 4460874"/>
              <a:gd name="connsiteX11" fmla="*/ 1317987 w 4460874"/>
              <a:gd name="connsiteY11" fmla="*/ 608310 h 4460874"/>
              <a:gd name="connsiteX12" fmla="*/ 1216600 w 4460874"/>
              <a:gd name="connsiteY12" fmla="*/ 506914 h 4460874"/>
              <a:gd name="connsiteX13" fmla="*/ 1317987 w 4460874"/>
              <a:gd name="connsiteY13" fmla="*/ 405537 h 4460874"/>
              <a:gd name="connsiteX14" fmla="*/ 912450 w 4460874"/>
              <a:gd name="connsiteY14" fmla="*/ 405537 h 4460874"/>
              <a:gd name="connsiteX15" fmla="*/ 1013837 w 4460874"/>
              <a:gd name="connsiteY15" fmla="*/ 506923 h 4460874"/>
              <a:gd name="connsiteX16" fmla="*/ 912450 w 4460874"/>
              <a:gd name="connsiteY16" fmla="*/ 608300 h 4460874"/>
              <a:gd name="connsiteX17" fmla="*/ 811064 w 4460874"/>
              <a:gd name="connsiteY17" fmla="*/ 506914 h 4460874"/>
              <a:gd name="connsiteX18" fmla="*/ 912450 w 4460874"/>
              <a:gd name="connsiteY18" fmla="*/ 405537 h 4460874"/>
              <a:gd name="connsiteX19" fmla="*/ 506914 w 4460874"/>
              <a:gd name="connsiteY19" fmla="*/ 405537 h 4460874"/>
              <a:gd name="connsiteX20" fmla="*/ 608300 w 4460874"/>
              <a:gd name="connsiteY20" fmla="*/ 506914 h 4460874"/>
              <a:gd name="connsiteX21" fmla="*/ 506914 w 4460874"/>
              <a:gd name="connsiteY21" fmla="*/ 608300 h 4460874"/>
              <a:gd name="connsiteX22" fmla="*/ 405527 w 4460874"/>
              <a:gd name="connsiteY22" fmla="*/ 506914 h 4460874"/>
              <a:gd name="connsiteX23" fmla="*/ 506914 w 4460874"/>
              <a:gd name="connsiteY23" fmla="*/ 405537 h 4460874"/>
              <a:gd name="connsiteX24" fmla="*/ 4055338 w 4460874"/>
              <a:gd name="connsiteY24" fmla="*/ 4055338 h 4460874"/>
              <a:gd name="connsiteX25" fmla="*/ 405537 w 4460874"/>
              <a:gd name="connsiteY25" fmla="*/ 4055338 h 4460874"/>
              <a:gd name="connsiteX26" fmla="*/ 405537 w 4460874"/>
              <a:gd name="connsiteY26" fmla="*/ 1824901 h 4460874"/>
              <a:gd name="connsiteX27" fmla="*/ 4055338 w 4460874"/>
              <a:gd name="connsiteY27" fmla="*/ 1824901 h 4460874"/>
              <a:gd name="connsiteX28" fmla="*/ 4055338 w 4460874"/>
              <a:gd name="connsiteY28" fmla="*/ 4055338 h 4460874"/>
              <a:gd name="connsiteX29" fmla="*/ 1216600 w 4460874"/>
              <a:gd name="connsiteY29" fmla="*/ 1520751 h 4460874"/>
              <a:gd name="connsiteX30" fmla="*/ 1317987 w 4460874"/>
              <a:gd name="connsiteY30" fmla="*/ 1419364 h 4460874"/>
              <a:gd name="connsiteX31" fmla="*/ 3142888 w 4460874"/>
              <a:gd name="connsiteY31" fmla="*/ 1419364 h 4460874"/>
              <a:gd name="connsiteX32" fmla="*/ 3244274 w 4460874"/>
              <a:gd name="connsiteY32" fmla="*/ 1520751 h 4460874"/>
              <a:gd name="connsiteX33" fmla="*/ 3142888 w 4460874"/>
              <a:gd name="connsiteY33" fmla="*/ 1622137 h 4460874"/>
              <a:gd name="connsiteX34" fmla="*/ 1317987 w 4460874"/>
              <a:gd name="connsiteY34" fmla="*/ 1622137 h 4460874"/>
              <a:gd name="connsiteX35" fmla="*/ 1216600 w 4460874"/>
              <a:gd name="connsiteY35" fmla="*/ 1520751 h 4460874"/>
              <a:gd name="connsiteX36" fmla="*/ 4055338 w 4460874"/>
              <a:gd name="connsiteY36" fmla="*/ 1216600 h 4460874"/>
              <a:gd name="connsiteX37" fmla="*/ 405537 w 4460874"/>
              <a:gd name="connsiteY37" fmla="*/ 1216600 h 4460874"/>
              <a:gd name="connsiteX38" fmla="*/ 405537 w 4460874"/>
              <a:gd name="connsiteY38" fmla="*/ 1013837 h 4460874"/>
              <a:gd name="connsiteX39" fmla="*/ 4055338 w 4460874"/>
              <a:gd name="connsiteY39" fmla="*/ 1013837 h 4460874"/>
              <a:gd name="connsiteX40" fmla="*/ 4055338 w 4460874"/>
              <a:gd name="connsiteY40" fmla="*/ 1216600 h 4460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460874" h="4460874">
                <a:moveTo>
                  <a:pt x="4055338" y="0"/>
                </a:moveTo>
                <a:lnTo>
                  <a:pt x="405537" y="0"/>
                </a:lnTo>
                <a:cubicBezTo>
                  <a:pt x="181977" y="0"/>
                  <a:pt x="0" y="181872"/>
                  <a:pt x="0" y="405537"/>
                </a:cubicBezTo>
                <a:lnTo>
                  <a:pt x="0" y="4055338"/>
                </a:lnTo>
                <a:cubicBezTo>
                  <a:pt x="0" y="4278993"/>
                  <a:pt x="181977" y="4460875"/>
                  <a:pt x="405537" y="4460875"/>
                </a:cubicBezTo>
                <a:lnTo>
                  <a:pt x="4055338" y="4460875"/>
                </a:lnTo>
                <a:cubicBezTo>
                  <a:pt x="4278898" y="4460875"/>
                  <a:pt x="4460875" y="4279003"/>
                  <a:pt x="4460875" y="4055338"/>
                </a:cubicBezTo>
                <a:lnTo>
                  <a:pt x="4460875" y="405537"/>
                </a:lnTo>
                <a:cubicBezTo>
                  <a:pt x="4460865" y="181872"/>
                  <a:pt x="4278898" y="0"/>
                  <a:pt x="4055338" y="0"/>
                </a:cubicBezTo>
                <a:close/>
                <a:moveTo>
                  <a:pt x="1317987" y="405537"/>
                </a:moveTo>
                <a:cubicBezTo>
                  <a:pt x="1373979" y="405537"/>
                  <a:pt x="1419374" y="450922"/>
                  <a:pt x="1419374" y="506923"/>
                </a:cubicBezTo>
                <a:cubicBezTo>
                  <a:pt x="1419374" y="562915"/>
                  <a:pt x="1373979" y="608310"/>
                  <a:pt x="1317987" y="608310"/>
                </a:cubicBezTo>
                <a:cubicBezTo>
                  <a:pt x="1261995" y="608310"/>
                  <a:pt x="1216600" y="562906"/>
                  <a:pt x="1216600" y="506914"/>
                </a:cubicBezTo>
                <a:cubicBezTo>
                  <a:pt x="1216600" y="450912"/>
                  <a:pt x="1261995" y="405537"/>
                  <a:pt x="1317987" y="405537"/>
                </a:cubicBezTo>
                <a:close/>
                <a:moveTo>
                  <a:pt x="912450" y="405537"/>
                </a:moveTo>
                <a:cubicBezTo>
                  <a:pt x="968442" y="405537"/>
                  <a:pt x="1013837" y="450922"/>
                  <a:pt x="1013837" y="506923"/>
                </a:cubicBezTo>
                <a:cubicBezTo>
                  <a:pt x="1013837" y="562906"/>
                  <a:pt x="968442" y="608300"/>
                  <a:pt x="912450" y="608300"/>
                </a:cubicBezTo>
                <a:cubicBezTo>
                  <a:pt x="856458" y="608300"/>
                  <a:pt x="811064" y="562906"/>
                  <a:pt x="811064" y="506914"/>
                </a:cubicBezTo>
                <a:cubicBezTo>
                  <a:pt x="811064" y="450912"/>
                  <a:pt x="856458" y="405537"/>
                  <a:pt x="912450" y="405537"/>
                </a:cubicBezTo>
                <a:close/>
                <a:moveTo>
                  <a:pt x="506914" y="405537"/>
                </a:moveTo>
                <a:cubicBezTo>
                  <a:pt x="562906" y="405537"/>
                  <a:pt x="608300" y="450912"/>
                  <a:pt x="608300" y="506914"/>
                </a:cubicBezTo>
                <a:cubicBezTo>
                  <a:pt x="608300" y="562906"/>
                  <a:pt x="562906" y="608300"/>
                  <a:pt x="506914" y="608300"/>
                </a:cubicBezTo>
                <a:cubicBezTo>
                  <a:pt x="450922" y="608300"/>
                  <a:pt x="405527" y="562906"/>
                  <a:pt x="405527" y="506914"/>
                </a:cubicBezTo>
                <a:cubicBezTo>
                  <a:pt x="405537" y="450912"/>
                  <a:pt x="450931" y="405537"/>
                  <a:pt x="506914" y="405537"/>
                </a:cubicBezTo>
                <a:close/>
                <a:moveTo>
                  <a:pt x="4055338" y="4055338"/>
                </a:moveTo>
                <a:lnTo>
                  <a:pt x="405537" y="4055338"/>
                </a:lnTo>
                <a:lnTo>
                  <a:pt x="405537" y="1824901"/>
                </a:lnTo>
                <a:lnTo>
                  <a:pt x="4055338" y="1824901"/>
                </a:lnTo>
                <a:lnTo>
                  <a:pt x="4055338" y="4055338"/>
                </a:lnTo>
                <a:close/>
                <a:moveTo>
                  <a:pt x="1216600" y="1520751"/>
                </a:moveTo>
                <a:cubicBezTo>
                  <a:pt x="1216600" y="1464711"/>
                  <a:pt x="1261947" y="1419364"/>
                  <a:pt x="1317987" y="1419364"/>
                </a:cubicBezTo>
                <a:lnTo>
                  <a:pt x="3142888" y="1419364"/>
                </a:lnTo>
                <a:cubicBezTo>
                  <a:pt x="3198927" y="1419364"/>
                  <a:pt x="3244274" y="1464711"/>
                  <a:pt x="3244274" y="1520751"/>
                </a:cubicBezTo>
                <a:cubicBezTo>
                  <a:pt x="3244274" y="1576790"/>
                  <a:pt x="3198927" y="1622137"/>
                  <a:pt x="3142888" y="1622137"/>
                </a:cubicBezTo>
                <a:lnTo>
                  <a:pt x="1317987" y="1622137"/>
                </a:lnTo>
                <a:cubicBezTo>
                  <a:pt x="1261947" y="1622137"/>
                  <a:pt x="1216600" y="1576790"/>
                  <a:pt x="1216600" y="1520751"/>
                </a:cubicBezTo>
                <a:close/>
                <a:moveTo>
                  <a:pt x="4055338" y="1216600"/>
                </a:moveTo>
                <a:lnTo>
                  <a:pt x="405537" y="1216600"/>
                </a:lnTo>
                <a:lnTo>
                  <a:pt x="405537" y="1013837"/>
                </a:lnTo>
                <a:lnTo>
                  <a:pt x="4055338" y="1013837"/>
                </a:lnTo>
                <a:lnTo>
                  <a:pt x="4055338" y="1216600"/>
                </a:ln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9505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F98F0924-E22E-DD49-A73B-E97A73FBA85B}"/>
              </a:ext>
            </a:extLst>
          </p:cNvPr>
          <p:cNvSpPr txBox="1"/>
          <p:nvPr/>
        </p:nvSpPr>
        <p:spPr>
          <a:xfrm>
            <a:off x="3518648" y="1131921"/>
            <a:ext cx="515470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A444F660-23FC-5546-A369-87771458701B}"/>
              </a:ext>
            </a:extLst>
          </p:cNvPr>
          <p:cNvSpPr/>
          <p:nvPr/>
        </p:nvSpPr>
        <p:spPr>
          <a:xfrm>
            <a:off x="5504854" y="1816198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B96C3BCE-37D1-5D46-B9BB-D72A338F09D5}"/>
              </a:ext>
            </a:extLst>
          </p:cNvPr>
          <p:cNvSpPr txBox="1"/>
          <p:nvPr/>
        </p:nvSpPr>
        <p:spPr>
          <a:xfrm>
            <a:off x="3358298" y="630526"/>
            <a:ext cx="54754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LAPTOP </a:t>
            </a:r>
            <a:r>
              <a:rPr lang="en-US" sz="3200" b="1" dirty="0">
                <a:solidFill>
                  <a:schemeClr val="tx2"/>
                </a:solidFill>
                <a:latin typeface="Montserrat SemiBold" pitchFamily="2" charset="77"/>
              </a:rPr>
              <a:t>WIREFRAMES</a:t>
            </a:r>
            <a:endParaRPr lang="en-EG" sz="3200" b="1" dirty="0">
              <a:solidFill>
                <a:schemeClr val="tx2"/>
              </a:solidFill>
              <a:latin typeface="Montserrat SemiBold" pitchFamily="2" charset="77"/>
            </a:endParaRP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EF87FCA-9A4B-784D-A0AC-E52F0FC4AF8C}"/>
              </a:ext>
            </a:extLst>
          </p:cNvPr>
          <p:cNvGrpSpPr>
            <a:grpSpLocks noChangeAspect="1"/>
          </p:cNvGrpSpPr>
          <p:nvPr/>
        </p:nvGrpSpPr>
        <p:grpSpPr>
          <a:xfrm>
            <a:off x="2633758" y="3529788"/>
            <a:ext cx="343736" cy="450109"/>
            <a:chOff x="794068" y="3050765"/>
            <a:chExt cx="980718" cy="1284217"/>
          </a:xfrm>
        </p:grpSpPr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CF115C63-B2A0-5A48-995E-AFFE925DECE9}"/>
                </a:ext>
              </a:extLst>
            </p:cNvPr>
            <p:cNvSpPr/>
            <p:nvPr/>
          </p:nvSpPr>
          <p:spPr>
            <a:xfrm>
              <a:off x="887788" y="3350206"/>
              <a:ext cx="835566" cy="863841"/>
            </a:xfrm>
            <a:prstGeom prst="rect">
              <a:avLst/>
            </a:prstGeom>
            <a:solidFill>
              <a:schemeClr val="tx2">
                <a:lumMod val="90000"/>
                <a:lumOff val="1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grpSp>
          <p:nvGrpSpPr>
            <p:cNvPr id="130" name="Graphic 2">
              <a:extLst>
                <a:ext uri="{FF2B5EF4-FFF2-40B4-BE49-F238E27FC236}">
                  <a16:creationId xmlns:a16="http://schemas.microsoft.com/office/drawing/2014/main" id="{C0EA4FBE-7050-E948-B760-316F8DF7C1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4068" y="3050765"/>
              <a:ext cx="980718" cy="1284217"/>
              <a:chOff x="4233862" y="990600"/>
              <a:chExt cx="3724275" cy="4876800"/>
            </a:xfrm>
            <a:solidFill>
              <a:schemeClr val="tx2">
                <a:lumMod val="90000"/>
                <a:lumOff val="10000"/>
              </a:schemeClr>
            </a:solidFill>
          </p:grpSpPr>
          <p:sp>
            <p:nvSpPr>
              <p:cNvPr id="131" name="Freeform 130">
                <a:extLst>
                  <a:ext uri="{FF2B5EF4-FFF2-40B4-BE49-F238E27FC236}">
                    <a16:creationId xmlns:a16="http://schemas.microsoft.com/office/drawing/2014/main" id="{D76AF4C7-BE64-724C-9EB2-FD8A1F9C822C}"/>
                  </a:ext>
                </a:extLst>
              </p:cNvPr>
              <p:cNvSpPr/>
              <p:nvPr/>
            </p:nvSpPr>
            <p:spPr>
              <a:xfrm>
                <a:off x="5267325" y="2552700"/>
                <a:ext cx="1657350" cy="790575"/>
              </a:xfrm>
              <a:custGeom>
                <a:avLst/>
                <a:gdLst>
                  <a:gd name="connsiteX0" fmla="*/ 0 w 1657350"/>
                  <a:gd name="connsiteY0" fmla="*/ 0 h 790575"/>
                  <a:gd name="connsiteX1" fmla="*/ 0 w 1657350"/>
                  <a:gd name="connsiteY1" fmla="*/ 790575 h 790575"/>
                  <a:gd name="connsiteX2" fmla="*/ 1657350 w 1657350"/>
                  <a:gd name="connsiteY2" fmla="*/ 790575 h 790575"/>
                  <a:gd name="connsiteX3" fmla="*/ 1657350 w 1657350"/>
                  <a:gd name="connsiteY3" fmla="*/ 503872 h 790575"/>
                  <a:gd name="connsiteX4" fmla="*/ 997363 w 1657350"/>
                  <a:gd name="connsiteY4" fmla="*/ 234887 h 790575"/>
                  <a:gd name="connsiteX5" fmla="*/ 679418 w 1657350"/>
                  <a:gd name="connsiteY5" fmla="*/ 0 h 79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7350" h="790575">
                    <a:moveTo>
                      <a:pt x="0" y="0"/>
                    </a:moveTo>
                    <a:lnTo>
                      <a:pt x="0" y="790575"/>
                    </a:lnTo>
                    <a:lnTo>
                      <a:pt x="1657350" y="790575"/>
                    </a:lnTo>
                    <a:lnTo>
                      <a:pt x="1657350" y="503872"/>
                    </a:lnTo>
                    <a:cubicBezTo>
                      <a:pt x="1454087" y="474631"/>
                      <a:pt x="1232821" y="384524"/>
                      <a:pt x="997363" y="234887"/>
                    </a:cubicBezTo>
                    <a:cubicBezTo>
                      <a:pt x="851726" y="142399"/>
                      <a:pt x="737902" y="50101"/>
                      <a:pt x="67941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5" name="Freeform 134">
                <a:extLst>
                  <a:ext uri="{FF2B5EF4-FFF2-40B4-BE49-F238E27FC236}">
                    <a16:creationId xmlns:a16="http://schemas.microsoft.com/office/drawing/2014/main" id="{9BD4EB7F-DC85-6444-9415-4F22A8B42EDC}"/>
                  </a:ext>
                </a:extLst>
              </p:cNvPr>
              <p:cNvSpPr/>
              <p:nvPr/>
            </p:nvSpPr>
            <p:spPr>
              <a:xfrm>
                <a:off x="4233862" y="990600"/>
                <a:ext cx="3724275" cy="4876800"/>
              </a:xfrm>
              <a:custGeom>
                <a:avLst/>
                <a:gdLst>
                  <a:gd name="connsiteX0" fmla="*/ 2662238 w 3724275"/>
                  <a:gd name="connsiteY0" fmla="*/ 1066800 h 4876800"/>
                  <a:gd name="connsiteX1" fmla="*/ 2662238 w 3724275"/>
                  <a:gd name="connsiteY1" fmla="*/ 0 h 4876800"/>
                  <a:gd name="connsiteX2" fmla="*/ 0 w 3724275"/>
                  <a:gd name="connsiteY2" fmla="*/ 0 h 4876800"/>
                  <a:gd name="connsiteX3" fmla="*/ 0 w 3724275"/>
                  <a:gd name="connsiteY3" fmla="*/ 4876800 h 4876800"/>
                  <a:gd name="connsiteX4" fmla="*/ 3724275 w 3724275"/>
                  <a:gd name="connsiteY4" fmla="*/ 4876800 h 4876800"/>
                  <a:gd name="connsiteX5" fmla="*/ 3724275 w 3724275"/>
                  <a:gd name="connsiteY5" fmla="*/ 1066800 h 4876800"/>
                  <a:gd name="connsiteX6" fmla="*/ 2662238 w 3724275"/>
                  <a:gd name="connsiteY6" fmla="*/ 1066800 h 4876800"/>
                  <a:gd name="connsiteX7" fmla="*/ 966788 w 3724275"/>
                  <a:gd name="connsiteY7" fmla="*/ 3829050 h 4876800"/>
                  <a:gd name="connsiteX8" fmla="*/ 966788 w 3724275"/>
                  <a:gd name="connsiteY8" fmla="*/ 4114800 h 4876800"/>
                  <a:gd name="connsiteX9" fmla="*/ 681038 w 3724275"/>
                  <a:gd name="connsiteY9" fmla="*/ 4114800 h 4876800"/>
                  <a:gd name="connsiteX10" fmla="*/ 681038 w 3724275"/>
                  <a:gd name="connsiteY10" fmla="*/ 3829050 h 4876800"/>
                  <a:gd name="connsiteX11" fmla="*/ 681038 w 3724275"/>
                  <a:gd name="connsiteY11" fmla="*/ 3543300 h 4876800"/>
                  <a:gd name="connsiteX12" fmla="*/ 681038 w 3724275"/>
                  <a:gd name="connsiteY12" fmla="*/ 3257550 h 4876800"/>
                  <a:gd name="connsiteX13" fmla="*/ 966788 w 3724275"/>
                  <a:gd name="connsiteY13" fmla="*/ 3257550 h 4876800"/>
                  <a:gd name="connsiteX14" fmla="*/ 966788 w 3724275"/>
                  <a:gd name="connsiteY14" fmla="*/ 3543300 h 4876800"/>
                  <a:gd name="connsiteX15" fmla="*/ 1252538 w 3724275"/>
                  <a:gd name="connsiteY15" fmla="*/ 4114800 h 4876800"/>
                  <a:gd name="connsiteX16" fmla="*/ 1252538 w 3724275"/>
                  <a:gd name="connsiteY16" fmla="*/ 3829050 h 4876800"/>
                  <a:gd name="connsiteX17" fmla="*/ 3043238 w 3724275"/>
                  <a:gd name="connsiteY17" fmla="*/ 3829050 h 4876800"/>
                  <a:gd name="connsiteX18" fmla="*/ 3043238 w 3724275"/>
                  <a:gd name="connsiteY18" fmla="*/ 4114800 h 4876800"/>
                  <a:gd name="connsiteX19" fmla="*/ 3043238 w 3724275"/>
                  <a:gd name="connsiteY19" fmla="*/ 3543300 h 4876800"/>
                  <a:gd name="connsiteX20" fmla="*/ 1252538 w 3724275"/>
                  <a:gd name="connsiteY20" fmla="*/ 3543300 h 4876800"/>
                  <a:gd name="connsiteX21" fmla="*/ 1252538 w 3724275"/>
                  <a:gd name="connsiteY21" fmla="*/ 3257550 h 4876800"/>
                  <a:gd name="connsiteX22" fmla="*/ 3043238 w 3724275"/>
                  <a:gd name="connsiteY22" fmla="*/ 3257550 h 4876800"/>
                  <a:gd name="connsiteX23" fmla="*/ 2833688 w 3724275"/>
                  <a:gd name="connsiteY23" fmla="*/ 1790700 h 4876800"/>
                  <a:gd name="connsiteX24" fmla="*/ 2976563 w 3724275"/>
                  <a:gd name="connsiteY24" fmla="*/ 1790700 h 4876800"/>
                  <a:gd name="connsiteX25" fmla="*/ 2976563 w 3724275"/>
                  <a:gd name="connsiteY25" fmla="*/ 2638425 h 4876800"/>
                  <a:gd name="connsiteX26" fmla="*/ 747713 w 3724275"/>
                  <a:gd name="connsiteY26" fmla="*/ 2638425 h 4876800"/>
                  <a:gd name="connsiteX27" fmla="*/ 747713 w 3724275"/>
                  <a:gd name="connsiteY27" fmla="*/ 1276350 h 4876800"/>
                  <a:gd name="connsiteX28" fmla="*/ 1823085 w 3724275"/>
                  <a:gd name="connsiteY28" fmla="*/ 1276350 h 4876800"/>
                  <a:gd name="connsiteX29" fmla="*/ 2833688 w 3724275"/>
                  <a:gd name="connsiteY29" fmla="*/ 17907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724275" h="4876800">
                    <a:moveTo>
                      <a:pt x="2662238" y="1066800"/>
                    </a:moveTo>
                    <a:cubicBezTo>
                      <a:pt x="2662238" y="856688"/>
                      <a:pt x="2662238" y="198739"/>
                      <a:pt x="2662238" y="0"/>
                    </a:cubicBezTo>
                    <a:lnTo>
                      <a:pt x="0" y="0"/>
                    </a:lnTo>
                    <a:lnTo>
                      <a:pt x="0" y="4876800"/>
                    </a:lnTo>
                    <a:lnTo>
                      <a:pt x="3724275" y="4876800"/>
                    </a:lnTo>
                    <a:lnTo>
                      <a:pt x="3724275" y="1066800"/>
                    </a:lnTo>
                    <a:cubicBezTo>
                      <a:pt x="3724275" y="1066800"/>
                      <a:pt x="2760364" y="1066800"/>
                      <a:pt x="2662238" y="1066800"/>
                    </a:cubicBezTo>
                    <a:close/>
                    <a:moveTo>
                      <a:pt x="966788" y="3829050"/>
                    </a:moveTo>
                    <a:lnTo>
                      <a:pt x="966788" y="4114800"/>
                    </a:lnTo>
                    <a:lnTo>
                      <a:pt x="681038" y="4114800"/>
                    </a:lnTo>
                    <a:lnTo>
                      <a:pt x="681038" y="3829050"/>
                    </a:lnTo>
                    <a:close/>
                    <a:moveTo>
                      <a:pt x="681038" y="3543300"/>
                    </a:moveTo>
                    <a:lnTo>
                      <a:pt x="681038" y="3257550"/>
                    </a:lnTo>
                    <a:lnTo>
                      <a:pt x="966788" y="3257550"/>
                    </a:lnTo>
                    <a:lnTo>
                      <a:pt x="966788" y="3543300"/>
                    </a:lnTo>
                    <a:close/>
                    <a:moveTo>
                      <a:pt x="1252538" y="4114800"/>
                    </a:moveTo>
                    <a:lnTo>
                      <a:pt x="1252538" y="3829050"/>
                    </a:lnTo>
                    <a:lnTo>
                      <a:pt x="3043238" y="3829050"/>
                    </a:lnTo>
                    <a:lnTo>
                      <a:pt x="3043238" y="4114800"/>
                    </a:lnTo>
                    <a:close/>
                    <a:moveTo>
                      <a:pt x="3043238" y="3543300"/>
                    </a:moveTo>
                    <a:lnTo>
                      <a:pt x="1252538" y="3543300"/>
                    </a:lnTo>
                    <a:lnTo>
                      <a:pt x="1252538" y="3257550"/>
                    </a:lnTo>
                    <a:lnTo>
                      <a:pt x="3043238" y="3257550"/>
                    </a:lnTo>
                    <a:close/>
                    <a:moveTo>
                      <a:pt x="2833688" y="1790700"/>
                    </a:moveTo>
                    <a:lnTo>
                      <a:pt x="2976563" y="1790700"/>
                    </a:lnTo>
                    <a:lnTo>
                      <a:pt x="2976563" y="2638425"/>
                    </a:lnTo>
                    <a:lnTo>
                      <a:pt x="747713" y="2638425"/>
                    </a:lnTo>
                    <a:lnTo>
                      <a:pt x="747713" y="1276350"/>
                    </a:lnTo>
                    <a:lnTo>
                      <a:pt x="1823085" y="1276350"/>
                    </a:lnTo>
                    <a:cubicBezTo>
                      <a:pt x="1862747" y="1309478"/>
                      <a:pt x="2340864" y="1777356"/>
                      <a:pt x="2833688" y="17907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6" name="Freeform 135">
                <a:extLst>
                  <a:ext uri="{FF2B5EF4-FFF2-40B4-BE49-F238E27FC236}">
                    <a16:creationId xmlns:a16="http://schemas.microsoft.com/office/drawing/2014/main" id="{FA26CF51-E20B-BD42-A605-E2887D7113F6}"/>
                  </a:ext>
                </a:extLst>
              </p:cNvPr>
              <p:cNvSpPr/>
              <p:nvPr/>
            </p:nvSpPr>
            <p:spPr>
              <a:xfrm>
                <a:off x="7181850" y="990600"/>
                <a:ext cx="768572" cy="781050"/>
              </a:xfrm>
              <a:custGeom>
                <a:avLst/>
                <a:gdLst>
                  <a:gd name="connsiteX0" fmla="*/ 0 w 768572"/>
                  <a:gd name="connsiteY0" fmla="*/ 781050 h 781050"/>
                  <a:gd name="connsiteX1" fmla="*/ 768572 w 768572"/>
                  <a:gd name="connsiteY1" fmla="*/ 781050 h 781050"/>
                  <a:gd name="connsiteX2" fmla="*/ 0 w 768572"/>
                  <a:gd name="connsiteY2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8572" h="781050">
                    <a:moveTo>
                      <a:pt x="0" y="781050"/>
                    </a:moveTo>
                    <a:lnTo>
                      <a:pt x="768572" y="7810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3815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195661-1456-4B48-85A4-226301304BE6}"/>
              </a:ext>
            </a:extLst>
          </p:cNvPr>
          <p:cNvSpPr txBox="1"/>
          <p:nvPr/>
        </p:nvSpPr>
        <p:spPr>
          <a:xfrm>
            <a:off x="3518648" y="1131921"/>
            <a:ext cx="515470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00E7D9B-8FA8-1145-B7DF-F65BA8FC40A4}"/>
              </a:ext>
            </a:extLst>
          </p:cNvPr>
          <p:cNvSpPr/>
          <p:nvPr/>
        </p:nvSpPr>
        <p:spPr>
          <a:xfrm>
            <a:off x="5504854" y="1816198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E62E0C-F9B6-764C-B8CC-0F48E653674A}"/>
              </a:ext>
            </a:extLst>
          </p:cNvPr>
          <p:cNvSpPr txBox="1"/>
          <p:nvPr/>
        </p:nvSpPr>
        <p:spPr>
          <a:xfrm>
            <a:off x="3358298" y="630526"/>
            <a:ext cx="54754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LAPTOP </a:t>
            </a:r>
            <a:r>
              <a:rPr lang="en-US" sz="3200" b="1" dirty="0">
                <a:solidFill>
                  <a:schemeClr val="tx2"/>
                </a:solidFill>
                <a:latin typeface="Montserrat SemiBold" pitchFamily="2" charset="77"/>
              </a:rPr>
              <a:t>WIREFRAMES</a:t>
            </a:r>
            <a:endParaRPr lang="en-EG" sz="3200" b="1" dirty="0">
              <a:solidFill>
                <a:schemeClr val="tx2"/>
              </a:solidFill>
              <a:latin typeface="Montserrat SemiBold" pitchFamily="2" charset="77"/>
            </a:endParaRPr>
          </a:p>
        </p:txBody>
      </p:sp>
      <p:grpSp>
        <p:nvGrpSpPr>
          <p:cNvPr id="517" name="Group 516">
            <a:extLst>
              <a:ext uri="{FF2B5EF4-FFF2-40B4-BE49-F238E27FC236}">
                <a16:creationId xmlns:a16="http://schemas.microsoft.com/office/drawing/2014/main" id="{4A9094CD-22F5-0941-A7BA-17DD8E76AF4C}"/>
              </a:ext>
            </a:extLst>
          </p:cNvPr>
          <p:cNvGrpSpPr/>
          <p:nvPr/>
        </p:nvGrpSpPr>
        <p:grpSpPr>
          <a:xfrm>
            <a:off x="701039" y="2212237"/>
            <a:ext cx="4583972" cy="2634269"/>
            <a:chOff x="701039" y="2283224"/>
            <a:chExt cx="4583972" cy="2634269"/>
          </a:xfrm>
        </p:grpSpPr>
        <p:grpSp>
          <p:nvGrpSpPr>
            <p:cNvPr id="351" name="Graphic 2">
              <a:extLst>
                <a:ext uri="{FF2B5EF4-FFF2-40B4-BE49-F238E27FC236}">
                  <a16:creationId xmlns:a16="http://schemas.microsoft.com/office/drawing/2014/main" id="{EFF2A1A5-E7CA-C248-94BE-AAFF30FA3EBB}"/>
                </a:ext>
              </a:extLst>
            </p:cNvPr>
            <p:cNvGrpSpPr/>
            <p:nvPr/>
          </p:nvGrpSpPr>
          <p:grpSpPr>
            <a:xfrm>
              <a:off x="1182032" y="2348669"/>
              <a:ext cx="3628174" cy="2362669"/>
              <a:chOff x="1671686" y="2406667"/>
              <a:chExt cx="2688180" cy="2228888"/>
            </a:xfrm>
          </p:grpSpPr>
          <p:sp>
            <p:nvSpPr>
              <p:cNvPr id="352" name="Freeform 351">
                <a:extLst>
                  <a:ext uri="{FF2B5EF4-FFF2-40B4-BE49-F238E27FC236}">
                    <a16:creationId xmlns:a16="http://schemas.microsoft.com/office/drawing/2014/main" id="{BDA541F3-A63E-6B4B-893C-B91F7A497617}"/>
                  </a:ext>
                </a:extLst>
              </p:cNvPr>
              <p:cNvSpPr/>
              <p:nvPr/>
            </p:nvSpPr>
            <p:spPr>
              <a:xfrm rot="5400000">
                <a:off x="1901332" y="2177021"/>
                <a:ext cx="2228888" cy="2688180"/>
              </a:xfrm>
              <a:custGeom>
                <a:avLst/>
                <a:gdLst>
                  <a:gd name="connsiteX0" fmla="*/ 2213857 w 2228888"/>
                  <a:gd name="connsiteY0" fmla="*/ 0 h 2688180"/>
                  <a:gd name="connsiteX1" fmla="*/ 2228888 w 2228888"/>
                  <a:gd name="connsiteY1" fmla="*/ 15007 h 2688180"/>
                  <a:gd name="connsiteX2" fmla="*/ 2228888 w 2228888"/>
                  <a:gd name="connsiteY2" fmla="*/ 2673174 h 2688180"/>
                  <a:gd name="connsiteX3" fmla="*/ 2213857 w 2228888"/>
                  <a:gd name="connsiteY3" fmla="*/ 2688180 h 2688180"/>
                  <a:gd name="connsiteX4" fmla="*/ 15032 w 2228888"/>
                  <a:gd name="connsiteY4" fmla="*/ 2688180 h 2688180"/>
                  <a:gd name="connsiteX5" fmla="*/ 0 w 2228888"/>
                  <a:gd name="connsiteY5" fmla="*/ 2673174 h 2688180"/>
                  <a:gd name="connsiteX6" fmla="*/ 0 w 2228888"/>
                  <a:gd name="connsiteY6" fmla="*/ 15007 h 2688180"/>
                  <a:gd name="connsiteX7" fmla="*/ 15032 w 2228888"/>
                  <a:gd name="connsiteY7" fmla="*/ 0 h 2688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8888" h="2688180">
                    <a:moveTo>
                      <a:pt x="2213857" y="0"/>
                    </a:moveTo>
                    <a:cubicBezTo>
                      <a:pt x="2222159" y="0"/>
                      <a:pt x="2228888" y="6719"/>
                      <a:pt x="2228888" y="15007"/>
                    </a:cubicBezTo>
                    <a:lnTo>
                      <a:pt x="2228888" y="2673174"/>
                    </a:lnTo>
                    <a:cubicBezTo>
                      <a:pt x="2228888" y="2681462"/>
                      <a:pt x="2222158" y="2688180"/>
                      <a:pt x="2213857" y="2688180"/>
                    </a:cubicBezTo>
                    <a:lnTo>
                      <a:pt x="15032" y="2688180"/>
                    </a:lnTo>
                    <a:cubicBezTo>
                      <a:pt x="6730" y="2688180"/>
                      <a:pt x="0" y="2681462"/>
                      <a:pt x="0" y="2673174"/>
                    </a:cubicBezTo>
                    <a:lnTo>
                      <a:pt x="0" y="15007"/>
                    </a:lnTo>
                    <a:cubicBezTo>
                      <a:pt x="0" y="6719"/>
                      <a:pt x="6730" y="0"/>
                      <a:pt x="15032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53" name="Freeform 352">
                <a:extLst>
                  <a:ext uri="{FF2B5EF4-FFF2-40B4-BE49-F238E27FC236}">
                    <a16:creationId xmlns:a16="http://schemas.microsoft.com/office/drawing/2014/main" id="{8F9B52CB-C74C-B848-A7C3-703FDE440F57}"/>
                  </a:ext>
                </a:extLst>
              </p:cNvPr>
              <p:cNvSpPr/>
              <p:nvPr/>
            </p:nvSpPr>
            <p:spPr>
              <a:xfrm>
                <a:off x="1675237" y="2529439"/>
                <a:ext cx="2680888" cy="2038146"/>
              </a:xfrm>
              <a:custGeom>
                <a:avLst/>
                <a:gdLst>
                  <a:gd name="connsiteX0" fmla="*/ 0 w 2680888"/>
                  <a:gd name="connsiteY0" fmla="*/ 0 h 2038146"/>
                  <a:gd name="connsiteX1" fmla="*/ 2680888 w 2680888"/>
                  <a:gd name="connsiteY1" fmla="*/ 0 h 2038146"/>
                  <a:gd name="connsiteX2" fmla="*/ 2680888 w 2680888"/>
                  <a:gd name="connsiteY2" fmla="*/ 2038146 h 2038146"/>
                  <a:gd name="connsiteX3" fmla="*/ 0 w 2680888"/>
                  <a:gd name="connsiteY3" fmla="*/ 2038146 h 203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0888" h="2038146">
                    <a:moveTo>
                      <a:pt x="0" y="0"/>
                    </a:moveTo>
                    <a:lnTo>
                      <a:pt x="2680888" y="0"/>
                    </a:lnTo>
                    <a:lnTo>
                      <a:pt x="2680888" y="2038146"/>
                    </a:lnTo>
                    <a:lnTo>
                      <a:pt x="0" y="2038146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54" name="Freeform 353">
                <a:extLst>
                  <a:ext uri="{FF2B5EF4-FFF2-40B4-BE49-F238E27FC236}">
                    <a16:creationId xmlns:a16="http://schemas.microsoft.com/office/drawing/2014/main" id="{DDC76FCE-5DE4-8B4E-93F1-DF06F607F983}"/>
                  </a:ext>
                </a:extLst>
              </p:cNvPr>
              <p:cNvSpPr/>
              <p:nvPr/>
            </p:nvSpPr>
            <p:spPr>
              <a:xfrm>
                <a:off x="2033621" y="2439779"/>
                <a:ext cx="2031572" cy="65060"/>
              </a:xfrm>
              <a:custGeom>
                <a:avLst/>
                <a:gdLst>
                  <a:gd name="connsiteX0" fmla="*/ 2025865 w 2031572"/>
                  <a:gd name="connsiteY0" fmla="*/ 0 h 65060"/>
                  <a:gd name="connsiteX1" fmla="*/ 2031573 w 2031572"/>
                  <a:gd name="connsiteY1" fmla="*/ 5699 h 65060"/>
                  <a:gd name="connsiteX2" fmla="*/ 2031573 w 2031572"/>
                  <a:gd name="connsiteY2" fmla="*/ 59362 h 65060"/>
                  <a:gd name="connsiteX3" fmla="*/ 2025865 w 2031572"/>
                  <a:gd name="connsiteY3" fmla="*/ 65060 h 65060"/>
                  <a:gd name="connsiteX4" fmla="*/ 5708 w 2031572"/>
                  <a:gd name="connsiteY4" fmla="*/ 65060 h 65060"/>
                  <a:gd name="connsiteX5" fmla="*/ 0 w 2031572"/>
                  <a:gd name="connsiteY5" fmla="*/ 59362 h 65060"/>
                  <a:gd name="connsiteX6" fmla="*/ 0 w 2031572"/>
                  <a:gd name="connsiteY6" fmla="*/ 5699 h 65060"/>
                  <a:gd name="connsiteX7" fmla="*/ 5708 w 2031572"/>
                  <a:gd name="connsiteY7" fmla="*/ 0 h 65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1572" h="65060">
                    <a:moveTo>
                      <a:pt x="2025865" y="0"/>
                    </a:moveTo>
                    <a:cubicBezTo>
                      <a:pt x="2029017" y="0"/>
                      <a:pt x="2031573" y="2551"/>
                      <a:pt x="2031573" y="5699"/>
                    </a:cubicBezTo>
                    <a:lnTo>
                      <a:pt x="2031573" y="59362"/>
                    </a:lnTo>
                    <a:cubicBezTo>
                      <a:pt x="2031573" y="62509"/>
                      <a:pt x="2029017" y="65060"/>
                      <a:pt x="2025865" y="65060"/>
                    </a:cubicBezTo>
                    <a:lnTo>
                      <a:pt x="5708" y="65060"/>
                    </a:lnTo>
                    <a:cubicBezTo>
                      <a:pt x="2556" y="65060"/>
                      <a:pt x="0" y="62509"/>
                      <a:pt x="0" y="59362"/>
                    </a:cubicBezTo>
                    <a:lnTo>
                      <a:pt x="0" y="5699"/>
                    </a:lnTo>
                    <a:cubicBezTo>
                      <a:pt x="0" y="2551"/>
                      <a:pt x="2556" y="0"/>
                      <a:pt x="57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55" name="Freeform 354">
                <a:extLst>
                  <a:ext uri="{FF2B5EF4-FFF2-40B4-BE49-F238E27FC236}">
                    <a16:creationId xmlns:a16="http://schemas.microsoft.com/office/drawing/2014/main" id="{F5AAA7DE-D15E-0041-88B5-F0508D09CB40}"/>
                  </a:ext>
                </a:extLst>
              </p:cNvPr>
              <p:cNvSpPr/>
              <p:nvPr/>
            </p:nvSpPr>
            <p:spPr>
              <a:xfrm>
                <a:off x="2032194" y="2438355"/>
                <a:ext cx="2034426" cy="67909"/>
              </a:xfrm>
              <a:custGeom>
                <a:avLst/>
                <a:gdLst>
                  <a:gd name="connsiteX0" fmla="*/ 2027292 w 2034426"/>
                  <a:gd name="connsiteY0" fmla="*/ 67910 h 67909"/>
                  <a:gd name="connsiteX1" fmla="*/ 7040 w 2034426"/>
                  <a:gd name="connsiteY1" fmla="*/ 67910 h 67909"/>
                  <a:gd name="connsiteX2" fmla="*/ 0 w 2034426"/>
                  <a:gd name="connsiteY2" fmla="*/ 60881 h 67909"/>
                  <a:gd name="connsiteX3" fmla="*/ 0 w 2034426"/>
                  <a:gd name="connsiteY3" fmla="*/ 7123 h 67909"/>
                  <a:gd name="connsiteX4" fmla="*/ 7040 w 2034426"/>
                  <a:gd name="connsiteY4" fmla="*/ 0 h 67909"/>
                  <a:gd name="connsiteX5" fmla="*/ 2027292 w 2034426"/>
                  <a:gd name="connsiteY5" fmla="*/ 0 h 67909"/>
                  <a:gd name="connsiteX6" fmla="*/ 2034427 w 2034426"/>
                  <a:gd name="connsiteY6" fmla="*/ 7123 h 67909"/>
                  <a:gd name="connsiteX7" fmla="*/ 2034427 w 2034426"/>
                  <a:gd name="connsiteY7" fmla="*/ 60881 h 67909"/>
                  <a:gd name="connsiteX8" fmla="*/ 2027292 w 2034426"/>
                  <a:gd name="connsiteY8" fmla="*/ 67910 h 67909"/>
                  <a:gd name="connsiteX9" fmla="*/ 7040 w 2034426"/>
                  <a:gd name="connsiteY9" fmla="*/ 2849 h 67909"/>
                  <a:gd name="connsiteX10" fmla="*/ 2854 w 2034426"/>
                  <a:gd name="connsiteY10" fmla="*/ 7123 h 67909"/>
                  <a:gd name="connsiteX11" fmla="*/ 2854 w 2034426"/>
                  <a:gd name="connsiteY11" fmla="*/ 60881 h 67909"/>
                  <a:gd name="connsiteX12" fmla="*/ 7040 w 2034426"/>
                  <a:gd name="connsiteY12" fmla="*/ 65060 h 67909"/>
                  <a:gd name="connsiteX13" fmla="*/ 2027292 w 2034426"/>
                  <a:gd name="connsiteY13" fmla="*/ 65060 h 67909"/>
                  <a:gd name="connsiteX14" fmla="*/ 2031573 w 2034426"/>
                  <a:gd name="connsiteY14" fmla="*/ 60881 h 67909"/>
                  <a:gd name="connsiteX15" fmla="*/ 2031573 w 2034426"/>
                  <a:gd name="connsiteY15" fmla="*/ 7123 h 67909"/>
                  <a:gd name="connsiteX16" fmla="*/ 2027292 w 2034426"/>
                  <a:gd name="connsiteY16" fmla="*/ 2849 h 6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34426" h="67909">
                    <a:moveTo>
                      <a:pt x="2027292" y="67910"/>
                    </a:moveTo>
                    <a:lnTo>
                      <a:pt x="7040" y="67910"/>
                    </a:lnTo>
                    <a:cubicBezTo>
                      <a:pt x="3152" y="67910"/>
                      <a:pt x="0" y="64763"/>
                      <a:pt x="0" y="60881"/>
                    </a:cubicBezTo>
                    <a:lnTo>
                      <a:pt x="0" y="7123"/>
                    </a:lnTo>
                    <a:cubicBezTo>
                      <a:pt x="0" y="3226"/>
                      <a:pt x="3137" y="52"/>
                      <a:pt x="7040" y="0"/>
                    </a:cubicBezTo>
                    <a:lnTo>
                      <a:pt x="2027292" y="0"/>
                    </a:lnTo>
                    <a:cubicBezTo>
                      <a:pt x="2031211" y="51"/>
                      <a:pt x="2034376" y="3211"/>
                      <a:pt x="2034427" y="7123"/>
                    </a:cubicBezTo>
                    <a:lnTo>
                      <a:pt x="2034427" y="60881"/>
                    </a:lnTo>
                    <a:cubicBezTo>
                      <a:pt x="2034375" y="64778"/>
                      <a:pt x="2031195" y="67910"/>
                      <a:pt x="2027292" y="67910"/>
                    </a:cubicBezTo>
                    <a:close/>
                    <a:moveTo>
                      <a:pt x="7040" y="2849"/>
                    </a:moveTo>
                    <a:cubicBezTo>
                      <a:pt x="4713" y="2901"/>
                      <a:pt x="2854" y="4800"/>
                      <a:pt x="2854" y="7123"/>
                    </a:cubicBezTo>
                    <a:lnTo>
                      <a:pt x="2854" y="60881"/>
                    </a:lnTo>
                    <a:cubicBezTo>
                      <a:pt x="2854" y="63189"/>
                      <a:pt x="4728" y="65060"/>
                      <a:pt x="7040" y="65060"/>
                    </a:cubicBezTo>
                    <a:lnTo>
                      <a:pt x="2027292" y="65060"/>
                    </a:lnTo>
                    <a:cubicBezTo>
                      <a:pt x="2029619" y="65061"/>
                      <a:pt x="2031521" y="63205"/>
                      <a:pt x="2031573" y="60881"/>
                    </a:cubicBezTo>
                    <a:lnTo>
                      <a:pt x="2031573" y="7123"/>
                    </a:lnTo>
                    <a:cubicBezTo>
                      <a:pt x="2031573" y="4763"/>
                      <a:pt x="2029656" y="2849"/>
                      <a:pt x="2027292" y="2849"/>
                    </a:cubicBezTo>
                    <a:close/>
                  </a:path>
                </a:pathLst>
              </a:custGeom>
              <a:solidFill>
                <a:srgbClr val="CCCCCC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56" name="Freeform 355">
                <a:extLst>
                  <a:ext uri="{FF2B5EF4-FFF2-40B4-BE49-F238E27FC236}">
                    <a16:creationId xmlns:a16="http://schemas.microsoft.com/office/drawing/2014/main" id="{15B97D5A-5438-A240-985C-0AD6AB6AD63B}"/>
                  </a:ext>
                </a:extLst>
              </p:cNvPr>
              <p:cNvSpPr/>
              <p:nvPr/>
            </p:nvSpPr>
            <p:spPr>
              <a:xfrm>
                <a:off x="1770280" y="2471122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57" name="Freeform 356">
                <a:extLst>
                  <a:ext uri="{FF2B5EF4-FFF2-40B4-BE49-F238E27FC236}">
                    <a16:creationId xmlns:a16="http://schemas.microsoft.com/office/drawing/2014/main" id="{0069C808-3F26-234B-B542-F417B8028594}"/>
                  </a:ext>
                </a:extLst>
              </p:cNvPr>
              <p:cNvSpPr/>
              <p:nvPr/>
            </p:nvSpPr>
            <p:spPr>
              <a:xfrm>
                <a:off x="1738504" y="2466658"/>
                <a:ext cx="31776" cy="8833"/>
              </a:xfrm>
              <a:custGeom>
                <a:avLst/>
                <a:gdLst>
                  <a:gd name="connsiteX0" fmla="*/ 0 w 31776"/>
                  <a:gd name="connsiteY0" fmla="*/ 0 h 8833"/>
                  <a:gd name="connsiteX1" fmla="*/ 31776 w 31776"/>
                  <a:gd name="connsiteY1" fmla="*/ 0 h 8833"/>
                  <a:gd name="connsiteX2" fmla="*/ 31776 w 31776"/>
                  <a:gd name="connsiteY2" fmla="*/ 8833 h 8833"/>
                  <a:gd name="connsiteX3" fmla="*/ 0 w 31776"/>
                  <a:gd name="connsiteY3" fmla="*/ 8833 h 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76" h="8833">
                    <a:moveTo>
                      <a:pt x="0" y="0"/>
                    </a:moveTo>
                    <a:lnTo>
                      <a:pt x="31776" y="0"/>
                    </a:lnTo>
                    <a:lnTo>
                      <a:pt x="31776" y="8833"/>
                    </a:lnTo>
                    <a:lnTo>
                      <a:pt x="0" y="8833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58" name="Freeform 357">
                <a:extLst>
                  <a:ext uri="{FF2B5EF4-FFF2-40B4-BE49-F238E27FC236}">
                    <a16:creationId xmlns:a16="http://schemas.microsoft.com/office/drawing/2014/main" id="{8EE6C129-1853-2F49-86BD-F8EFBFC5AC3F}"/>
                  </a:ext>
                </a:extLst>
              </p:cNvPr>
              <p:cNvSpPr/>
              <p:nvPr/>
            </p:nvSpPr>
            <p:spPr>
              <a:xfrm>
                <a:off x="1746876" y="2470363"/>
                <a:ext cx="23403" cy="1424"/>
              </a:xfrm>
              <a:custGeom>
                <a:avLst/>
                <a:gdLst>
                  <a:gd name="connsiteX0" fmla="*/ 0 w 23403"/>
                  <a:gd name="connsiteY0" fmla="*/ 0 h 1424"/>
                  <a:gd name="connsiteX1" fmla="*/ 23404 w 23403"/>
                  <a:gd name="connsiteY1" fmla="*/ 0 h 1424"/>
                  <a:gd name="connsiteX2" fmla="*/ 23404 w 23403"/>
                  <a:gd name="connsiteY2" fmla="*/ 1425 h 1424"/>
                  <a:gd name="connsiteX3" fmla="*/ 0 w 23403"/>
                  <a:gd name="connsiteY3" fmla="*/ 1425 h 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3" h="1424">
                    <a:moveTo>
                      <a:pt x="0" y="0"/>
                    </a:moveTo>
                    <a:lnTo>
                      <a:pt x="23404" y="0"/>
                    </a:lnTo>
                    <a:lnTo>
                      <a:pt x="23404" y="1425"/>
                    </a:lnTo>
                    <a:lnTo>
                      <a:pt x="0" y="1425"/>
                    </a:lnTo>
                    <a:close/>
                  </a:path>
                </a:pathLst>
              </a:custGeom>
              <a:solidFill>
                <a:srgbClr val="0A92C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59" name="Freeform 358">
                <a:extLst>
                  <a:ext uri="{FF2B5EF4-FFF2-40B4-BE49-F238E27FC236}">
                    <a16:creationId xmlns:a16="http://schemas.microsoft.com/office/drawing/2014/main" id="{1747C1CD-B86C-804C-880A-3576EE6E8E5D}"/>
                  </a:ext>
                </a:extLst>
              </p:cNvPr>
              <p:cNvSpPr/>
              <p:nvPr/>
            </p:nvSpPr>
            <p:spPr>
              <a:xfrm>
                <a:off x="1742404" y="2465899"/>
                <a:ext cx="32346" cy="10352"/>
              </a:xfrm>
              <a:custGeom>
                <a:avLst/>
                <a:gdLst>
                  <a:gd name="connsiteX0" fmla="*/ 0 w 32346"/>
                  <a:gd name="connsiteY0" fmla="*/ 0 h 10352"/>
                  <a:gd name="connsiteX1" fmla="*/ 32347 w 32346"/>
                  <a:gd name="connsiteY1" fmla="*/ 0 h 10352"/>
                  <a:gd name="connsiteX2" fmla="*/ 32347 w 32346"/>
                  <a:gd name="connsiteY2" fmla="*/ 10353 h 10352"/>
                  <a:gd name="connsiteX3" fmla="*/ 0 w 32346"/>
                  <a:gd name="connsiteY3" fmla="*/ 10353 h 10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46" h="10352">
                    <a:moveTo>
                      <a:pt x="0" y="0"/>
                    </a:moveTo>
                    <a:lnTo>
                      <a:pt x="32347" y="0"/>
                    </a:lnTo>
                    <a:lnTo>
                      <a:pt x="32347" y="10353"/>
                    </a:lnTo>
                    <a:lnTo>
                      <a:pt x="0" y="10353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60" name="Freeform 359">
                <a:extLst>
                  <a:ext uri="{FF2B5EF4-FFF2-40B4-BE49-F238E27FC236}">
                    <a16:creationId xmlns:a16="http://schemas.microsoft.com/office/drawing/2014/main" id="{494F2E79-6DA6-5345-B035-4768D381C41C}"/>
                  </a:ext>
                </a:extLst>
              </p:cNvPr>
              <p:cNvSpPr/>
              <p:nvPr/>
            </p:nvSpPr>
            <p:spPr>
              <a:xfrm>
                <a:off x="1738504" y="2465234"/>
                <a:ext cx="10084" cy="11682"/>
              </a:xfrm>
              <a:custGeom>
                <a:avLst/>
                <a:gdLst>
                  <a:gd name="connsiteX0" fmla="*/ 10085 w 10084"/>
                  <a:gd name="connsiteY0" fmla="*/ 0 h 11682"/>
                  <a:gd name="connsiteX1" fmla="*/ 0 w 10084"/>
                  <a:gd name="connsiteY1" fmla="*/ 5794 h 11682"/>
                  <a:gd name="connsiteX2" fmla="*/ 10085 w 10084"/>
                  <a:gd name="connsiteY2" fmla="*/ 11682 h 11682"/>
                  <a:gd name="connsiteX3" fmla="*/ 10085 w 10084"/>
                  <a:gd name="connsiteY3" fmla="*/ 0 h 1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4" h="11682">
                    <a:moveTo>
                      <a:pt x="10085" y="0"/>
                    </a:moveTo>
                    <a:lnTo>
                      <a:pt x="0" y="5794"/>
                    </a:lnTo>
                    <a:lnTo>
                      <a:pt x="10085" y="11682"/>
                    </a:lnTo>
                    <a:lnTo>
                      <a:pt x="10085" y="0"/>
                    </a:lnTo>
                    <a:close/>
                  </a:path>
                </a:pathLst>
              </a:custGeom>
              <a:solidFill>
                <a:srgbClr val="0A92C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61" name="Freeform 360">
                <a:extLst>
                  <a:ext uri="{FF2B5EF4-FFF2-40B4-BE49-F238E27FC236}">
                    <a16:creationId xmlns:a16="http://schemas.microsoft.com/office/drawing/2014/main" id="{D29256F6-9204-9B4B-B020-478A8DBC4117}"/>
                  </a:ext>
                </a:extLst>
              </p:cNvPr>
              <p:cNvSpPr/>
              <p:nvPr/>
            </p:nvSpPr>
            <p:spPr>
              <a:xfrm>
                <a:off x="1729656" y="2457540"/>
                <a:ext cx="23403" cy="27068"/>
              </a:xfrm>
              <a:custGeom>
                <a:avLst/>
                <a:gdLst>
                  <a:gd name="connsiteX0" fmla="*/ 23404 w 23403"/>
                  <a:gd name="connsiteY0" fmla="*/ 27069 h 27068"/>
                  <a:gd name="connsiteX1" fmla="*/ 0 w 23403"/>
                  <a:gd name="connsiteY1" fmla="*/ 13487 h 27068"/>
                  <a:gd name="connsiteX2" fmla="*/ 23404 w 23403"/>
                  <a:gd name="connsiteY2" fmla="*/ 0 h 27068"/>
                  <a:gd name="connsiteX3" fmla="*/ 23404 w 23403"/>
                  <a:gd name="connsiteY3" fmla="*/ 27069 h 2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3" h="27068">
                    <a:moveTo>
                      <a:pt x="23404" y="27069"/>
                    </a:moveTo>
                    <a:lnTo>
                      <a:pt x="0" y="13487"/>
                    </a:lnTo>
                    <a:lnTo>
                      <a:pt x="23404" y="0"/>
                    </a:lnTo>
                    <a:lnTo>
                      <a:pt x="23404" y="27069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62" name="Freeform 361">
                <a:extLst>
                  <a:ext uri="{FF2B5EF4-FFF2-40B4-BE49-F238E27FC236}">
                    <a16:creationId xmlns:a16="http://schemas.microsoft.com/office/drawing/2014/main" id="{F35B8315-2071-B443-9B04-6A59BCB23D26}"/>
                  </a:ext>
                </a:extLst>
              </p:cNvPr>
              <p:cNvSpPr/>
              <p:nvPr/>
            </p:nvSpPr>
            <p:spPr>
              <a:xfrm>
                <a:off x="1810142" y="2471122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63" name="Freeform 362">
                <a:extLst>
                  <a:ext uri="{FF2B5EF4-FFF2-40B4-BE49-F238E27FC236}">
                    <a16:creationId xmlns:a16="http://schemas.microsoft.com/office/drawing/2014/main" id="{5278D8BF-26CE-B442-A3C5-7FA3BF7581FA}"/>
                  </a:ext>
                </a:extLst>
              </p:cNvPr>
              <p:cNvSpPr/>
              <p:nvPr/>
            </p:nvSpPr>
            <p:spPr>
              <a:xfrm>
                <a:off x="1810142" y="2466658"/>
                <a:ext cx="31776" cy="8833"/>
              </a:xfrm>
              <a:custGeom>
                <a:avLst/>
                <a:gdLst>
                  <a:gd name="connsiteX0" fmla="*/ 0 w 31776"/>
                  <a:gd name="connsiteY0" fmla="*/ 0 h 8833"/>
                  <a:gd name="connsiteX1" fmla="*/ 31776 w 31776"/>
                  <a:gd name="connsiteY1" fmla="*/ 0 h 8833"/>
                  <a:gd name="connsiteX2" fmla="*/ 31776 w 31776"/>
                  <a:gd name="connsiteY2" fmla="*/ 8833 h 8833"/>
                  <a:gd name="connsiteX3" fmla="*/ 0 w 31776"/>
                  <a:gd name="connsiteY3" fmla="*/ 8833 h 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76" h="8833">
                    <a:moveTo>
                      <a:pt x="0" y="0"/>
                    </a:moveTo>
                    <a:lnTo>
                      <a:pt x="31776" y="0"/>
                    </a:lnTo>
                    <a:lnTo>
                      <a:pt x="31776" y="8833"/>
                    </a:lnTo>
                    <a:lnTo>
                      <a:pt x="0" y="8833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64" name="Freeform 363">
                <a:extLst>
                  <a:ext uri="{FF2B5EF4-FFF2-40B4-BE49-F238E27FC236}">
                    <a16:creationId xmlns:a16="http://schemas.microsoft.com/office/drawing/2014/main" id="{E8019388-3DDC-D445-82D1-7CD376728DAB}"/>
                  </a:ext>
                </a:extLst>
              </p:cNvPr>
              <p:cNvSpPr/>
              <p:nvPr/>
            </p:nvSpPr>
            <p:spPr>
              <a:xfrm>
                <a:off x="1810142" y="2470363"/>
                <a:ext cx="23403" cy="1424"/>
              </a:xfrm>
              <a:custGeom>
                <a:avLst/>
                <a:gdLst>
                  <a:gd name="connsiteX0" fmla="*/ 0 w 23403"/>
                  <a:gd name="connsiteY0" fmla="*/ 0 h 1424"/>
                  <a:gd name="connsiteX1" fmla="*/ 23404 w 23403"/>
                  <a:gd name="connsiteY1" fmla="*/ 0 h 1424"/>
                  <a:gd name="connsiteX2" fmla="*/ 23404 w 23403"/>
                  <a:gd name="connsiteY2" fmla="*/ 1425 h 1424"/>
                  <a:gd name="connsiteX3" fmla="*/ 0 w 23403"/>
                  <a:gd name="connsiteY3" fmla="*/ 1425 h 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3" h="1424">
                    <a:moveTo>
                      <a:pt x="0" y="0"/>
                    </a:moveTo>
                    <a:lnTo>
                      <a:pt x="23404" y="0"/>
                    </a:lnTo>
                    <a:lnTo>
                      <a:pt x="23404" y="1425"/>
                    </a:lnTo>
                    <a:lnTo>
                      <a:pt x="0" y="1425"/>
                    </a:lnTo>
                    <a:close/>
                  </a:path>
                </a:pathLst>
              </a:custGeom>
              <a:solidFill>
                <a:srgbClr val="0A92C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65" name="Freeform 364">
                <a:extLst>
                  <a:ext uri="{FF2B5EF4-FFF2-40B4-BE49-F238E27FC236}">
                    <a16:creationId xmlns:a16="http://schemas.microsoft.com/office/drawing/2014/main" id="{AE6921DA-C5F9-E948-AC59-97A14C083748}"/>
                  </a:ext>
                </a:extLst>
              </p:cNvPr>
              <p:cNvSpPr/>
              <p:nvPr/>
            </p:nvSpPr>
            <p:spPr>
              <a:xfrm>
                <a:off x="1805671" y="2465899"/>
                <a:ext cx="32346" cy="10352"/>
              </a:xfrm>
              <a:custGeom>
                <a:avLst/>
                <a:gdLst>
                  <a:gd name="connsiteX0" fmla="*/ 0 w 32346"/>
                  <a:gd name="connsiteY0" fmla="*/ 0 h 10352"/>
                  <a:gd name="connsiteX1" fmla="*/ 32347 w 32346"/>
                  <a:gd name="connsiteY1" fmla="*/ 0 h 10352"/>
                  <a:gd name="connsiteX2" fmla="*/ 32347 w 32346"/>
                  <a:gd name="connsiteY2" fmla="*/ 10353 h 10352"/>
                  <a:gd name="connsiteX3" fmla="*/ 0 w 32346"/>
                  <a:gd name="connsiteY3" fmla="*/ 10353 h 10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46" h="10352">
                    <a:moveTo>
                      <a:pt x="0" y="0"/>
                    </a:moveTo>
                    <a:lnTo>
                      <a:pt x="32347" y="0"/>
                    </a:lnTo>
                    <a:lnTo>
                      <a:pt x="32347" y="10353"/>
                    </a:lnTo>
                    <a:lnTo>
                      <a:pt x="0" y="10353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66" name="Freeform 365">
                <a:extLst>
                  <a:ext uri="{FF2B5EF4-FFF2-40B4-BE49-F238E27FC236}">
                    <a16:creationId xmlns:a16="http://schemas.microsoft.com/office/drawing/2014/main" id="{7A02EF1D-2885-4049-BEE2-9CD0C6DB04FD}"/>
                  </a:ext>
                </a:extLst>
              </p:cNvPr>
              <p:cNvSpPr/>
              <p:nvPr/>
            </p:nvSpPr>
            <p:spPr>
              <a:xfrm>
                <a:off x="1831834" y="2465234"/>
                <a:ext cx="10084" cy="11682"/>
              </a:xfrm>
              <a:custGeom>
                <a:avLst/>
                <a:gdLst>
                  <a:gd name="connsiteX0" fmla="*/ 0 w 10084"/>
                  <a:gd name="connsiteY0" fmla="*/ 0 h 11682"/>
                  <a:gd name="connsiteX1" fmla="*/ 10085 w 10084"/>
                  <a:gd name="connsiteY1" fmla="*/ 5794 h 11682"/>
                  <a:gd name="connsiteX2" fmla="*/ 0 w 10084"/>
                  <a:gd name="connsiteY2" fmla="*/ 11682 h 11682"/>
                  <a:gd name="connsiteX3" fmla="*/ 0 w 10084"/>
                  <a:gd name="connsiteY3" fmla="*/ 0 h 1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4" h="11682">
                    <a:moveTo>
                      <a:pt x="0" y="0"/>
                    </a:moveTo>
                    <a:lnTo>
                      <a:pt x="10085" y="5794"/>
                    </a:lnTo>
                    <a:lnTo>
                      <a:pt x="0" y="116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92C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67" name="Freeform 366">
                <a:extLst>
                  <a:ext uri="{FF2B5EF4-FFF2-40B4-BE49-F238E27FC236}">
                    <a16:creationId xmlns:a16="http://schemas.microsoft.com/office/drawing/2014/main" id="{328DE91D-73B4-9642-B58C-0479F0D6C65E}"/>
                  </a:ext>
                </a:extLst>
              </p:cNvPr>
              <p:cNvSpPr/>
              <p:nvPr/>
            </p:nvSpPr>
            <p:spPr>
              <a:xfrm>
                <a:off x="1827362" y="2457540"/>
                <a:ext cx="23403" cy="27068"/>
              </a:xfrm>
              <a:custGeom>
                <a:avLst/>
                <a:gdLst>
                  <a:gd name="connsiteX0" fmla="*/ 0 w 23403"/>
                  <a:gd name="connsiteY0" fmla="*/ 27069 h 27068"/>
                  <a:gd name="connsiteX1" fmla="*/ 0 w 23403"/>
                  <a:gd name="connsiteY1" fmla="*/ 0 h 27068"/>
                  <a:gd name="connsiteX2" fmla="*/ 23404 w 23403"/>
                  <a:gd name="connsiteY2" fmla="*/ 13487 h 27068"/>
                  <a:gd name="connsiteX3" fmla="*/ 0 w 23403"/>
                  <a:gd name="connsiteY3" fmla="*/ 27069 h 2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3" h="27068">
                    <a:moveTo>
                      <a:pt x="0" y="27069"/>
                    </a:moveTo>
                    <a:lnTo>
                      <a:pt x="0" y="0"/>
                    </a:lnTo>
                    <a:lnTo>
                      <a:pt x="23404" y="13487"/>
                    </a:lnTo>
                    <a:lnTo>
                      <a:pt x="0" y="27069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68" name="Freeform 367">
                <a:extLst>
                  <a:ext uri="{FF2B5EF4-FFF2-40B4-BE49-F238E27FC236}">
                    <a16:creationId xmlns:a16="http://schemas.microsoft.com/office/drawing/2014/main" id="{5B982C78-6522-6D48-8CE5-C6612E245865}"/>
                  </a:ext>
                </a:extLst>
              </p:cNvPr>
              <p:cNvSpPr/>
              <p:nvPr/>
            </p:nvSpPr>
            <p:spPr>
              <a:xfrm>
                <a:off x="4284961" y="2457540"/>
                <a:ext cx="26673" cy="33962"/>
              </a:xfrm>
              <a:custGeom>
                <a:avLst/>
                <a:gdLst>
                  <a:gd name="connsiteX0" fmla="*/ 29683 w 29682"/>
                  <a:gd name="connsiteY0" fmla="*/ 14817 h 29633"/>
                  <a:gd name="connsiteX1" fmla="*/ 14841 w 29682"/>
                  <a:gd name="connsiteY1" fmla="*/ 29633 h 29633"/>
                  <a:gd name="connsiteX2" fmla="*/ 0 w 29682"/>
                  <a:gd name="connsiteY2" fmla="*/ 14817 h 29633"/>
                  <a:gd name="connsiteX3" fmla="*/ 14841 w 29682"/>
                  <a:gd name="connsiteY3" fmla="*/ 0 h 29633"/>
                  <a:gd name="connsiteX4" fmla="*/ 29683 w 29682"/>
                  <a:gd name="connsiteY4" fmla="*/ 14817 h 2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82" h="29633">
                    <a:moveTo>
                      <a:pt x="29683" y="14817"/>
                    </a:moveTo>
                    <a:cubicBezTo>
                      <a:pt x="29683" y="23000"/>
                      <a:pt x="23038" y="29633"/>
                      <a:pt x="14841" y="29633"/>
                    </a:cubicBezTo>
                    <a:cubicBezTo>
                      <a:pt x="6645" y="29633"/>
                      <a:pt x="0" y="23000"/>
                      <a:pt x="0" y="14817"/>
                    </a:cubicBezTo>
                    <a:cubicBezTo>
                      <a:pt x="0" y="6634"/>
                      <a:pt x="6645" y="0"/>
                      <a:pt x="14841" y="0"/>
                    </a:cubicBezTo>
                    <a:cubicBezTo>
                      <a:pt x="23038" y="0"/>
                      <a:pt x="29683" y="6634"/>
                      <a:pt x="29683" y="14817"/>
                    </a:cubicBezTo>
                    <a:close/>
                  </a:path>
                </a:pathLst>
              </a:custGeom>
              <a:solidFill>
                <a:srgbClr val="FF0000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69" name="Freeform 368">
                <a:extLst>
                  <a:ext uri="{FF2B5EF4-FFF2-40B4-BE49-F238E27FC236}">
                    <a16:creationId xmlns:a16="http://schemas.microsoft.com/office/drawing/2014/main" id="{5E5D17F1-EE08-154D-A1AA-C02A39189AE8}"/>
                  </a:ext>
                </a:extLst>
              </p:cNvPr>
              <p:cNvSpPr/>
              <p:nvPr/>
            </p:nvSpPr>
            <p:spPr>
              <a:xfrm>
                <a:off x="4235204" y="2457540"/>
                <a:ext cx="26673" cy="33962"/>
              </a:xfrm>
              <a:custGeom>
                <a:avLst/>
                <a:gdLst>
                  <a:gd name="connsiteX0" fmla="*/ 29683 w 29682"/>
                  <a:gd name="connsiteY0" fmla="*/ 14817 h 29633"/>
                  <a:gd name="connsiteX1" fmla="*/ 14842 w 29682"/>
                  <a:gd name="connsiteY1" fmla="*/ 29633 h 29633"/>
                  <a:gd name="connsiteX2" fmla="*/ 0 w 29682"/>
                  <a:gd name="connsiteY2" fmla="*/ 14817 h 29633"/>
                  <a:gd name="connsiteX3" fmla="*/ 14842 w 29682"/>
                  <a:gd name="connsiteY3" fmla="*/ 0 h 29633"/>
                  <a:gd name="connsiteX4" fmla="*/ 29683 w 29682"/>
                  <a:gd name="connsiteY4" fmla="*/ 14817 h 2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82" h="29633">
                    <a:moveTo>
                      <a:pt x="29683" y="14817"/>
                    </a:moveTo>
                    <a:cubicBezTo>
                      <a:pt x="29683" y="23000"/>
                      <a:pt x="23038" y="29633"/>
                      <a:pt x="14842" y="29633"/>
                    </a:cubicBezTo>
                    <a:cubicBezTo>
                      <a:pt x="6645" y="29633"/>
                      <a:pt x="0" y="23000"/>
                      <a:pt x="0" y="14817"/>
                    </a:cubicBezTo>
                    <a:cubicBezTo>
                      <a:pt x="0" y="6634"/>
                      <a:pt x="6645" y="0"/>
                      <a:pt x="14842" y="0"/>
                    </a:cubicBezTo>
                    <a:cubicBezTo>
                      <a:pt x="23038" y="0"/>
                      <a:pt x="29683" y="6634"/>
                      <a:pt x="29683" y="14817"/>
                    </a:cubicBez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70" name="Freeform 369">
                <a:extLst>
                  <a:ext uri="{FF2B5EF4-FFF2-40B4-BE49-F238E27FC236}">
                    <a16:creationId xmlns:a16="http://schemas.microsoft.com/office/drawing/2014/main" id="{9603C597-5310-B24F-854E-9C543EACB214}"/>
                  </a:ext>
                </a:extLst>
              </p:cNvPr>
              <p:cNvSpPr/>
              <p:nvPr/>
            </p:nvSpPr>
            <p:spPr>
              <a:xfrm>
                <a:off x="4185448" y="2457538"/>
                <a:ext cx="26673" cy="33962"/>
              </a:xfrm>
              <a:custGeom>
                <a:avLst/>
                <a:gdLst>
                  <a:gd name="connsiteX0" fmla="*/ 29683 w 29683"/>
                  <a:gd name="connsiteY0" fmla="*/ 14819 h 29633"/>
                  <a:gd name="connsiteX1" fmla="*/ 14839 w 29683"/>
                  <a:gd name="connsiteY1" fmla="*/ 29633 h 29633"/>
                  <a:gd name="connsiteX2" fmla="*/ 0 w 29683"/>
                  <a:gd name="connsiteY2" fmla="*/ 14814 h 29633"/>
                  <a:gd name="connsiteX3" fmla="*/ 14556 w 29683"/>
                  <a:gd name="connsiteY3" fmla="*/ 3 h 29633"/>
                  <a:gd name="connsiteX4" fmla="*/ 29680 w 29683"/>
                  <a:gd name="connsiteY4" fmla="*/ 14532 h 29633"/>
                  <a:gd name="connsiteX5" fmla="*/ 29683 w 29683"/>
                  <a:gd name="connsiteY5" fmla="*/ 14819 h 2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83" h="29633">
                    <a:moveTo>
                      <a:pt x="29683" y="14819"/>
                    </a:moveTo>
                    <a:cubicBezTo>
                      <a:pt x="29682" y="23002"/>
                      <a:pt x="23036" y="29635"/>
                      <a:pt x="14839" y="29633"/>
                    </a:cubicBezTo>
                    <a:cubicBezTo>
                      <a:pt x="6642" y="29632"/>
                      <a:pt x="-1" y="22997"/>
                      <a:pt x="0" y="14814"/>
                    </a:cubicBezTo>
                    <a:cubicBezTo>
                      <a:pt x="1" y="6743"/>
                      <a:pt x="6473" y="158"/>
                      <a:pt x="14556" y="3"/>
                    </a:cubicBezTo>
                    <a:cubicBezTo>
                      <a:pt x="22751" y="-155"/>
                      <a:pt x="29523" y="6350"/>
                      <a:pt x="29680" y="14532"/>
                    </a:cubicBezTo>
                    <a:cubicBezTo>
                      <a:pt x="29682" y="14628"/>
                      <a:pt x="29683" y="14724"/>
                      <a:pt x="29683" y="14819"/>
                    </a:cubicBez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71" name="Freeform 370">
                <a:extLst>
                  <a:ext uri="{FF2B5EF4-FFF2-40B4-BE49-F238E27FC236}">
                    <a16:creationId xmlns:a16="http://schemas.microsoft.com/office/drawing/2014/main" id="{A3239C97-8797-404A-A4AE-993FB4CD8165}"/>
                  </a:ext>
                </a:extLst>
              </p:cNvPr>
              <p:cNvSpPr/>
              <p:nvPr/>
            </p:nvSpPr>
            <p:spPr>
              <a:xfrm>
                <a:off x="1879213" y="2446238"/>
                <a:ext cx="47759" cy="52238"/>
              </a:xfrm>
              <a:custGeom>
                <a:avLst/>
                <a:gdLst>
                  <a:gd name="connsiteX0" fmla="*/ 26163 w 47759"/>
                  <a:gd name="connsiteY0" fmla="*/ 52238 h 52238"/>
                  <a:gd name="connsiteX1" fmla="*/ 0 w 47759"/>
                  <a:gd name="connsiteY1" fmla="*/ 26119 h 52238"/>
                  <a:gd name="connsiteX2" fmla="*/ 26163 w 47759"/>
                  <a:gd name="connsiteY2" fmla="*/ 0 h 52238"/>
                  <a:gd name="connsiteX3" fmla="*/ 46998 w 47759"/>
                  <a:gd name="connsiteY3" fmla="*/ 10448 h 52238"/>
                  <a:gd name="connsiteX4" fmla="*/ 47759 w 47759"/>
                  <a:gd name="connsiteY4" fmla="*/ 11397 h 52238"/>
                  <a:gd name="connsiteX5" fmla="*/ 46047 w 47759"/>
                  <a:gd name="connsiteY5" fmla="*/ 43120 h 52238"/>
                  <a:gd name="connsiteX6" fmla="*/ 45190 w 47759"/>
                  <a:gd name="connsiteY6" fmla="*/ 43975 h 52238"/>
                  <a:gd name="connsiteX7" fmla="*/ 26163 w 47759"/>
                  <a:gd name="connsiteY7" fmla="*/ 52238 h 52238"/>
                  <a:gd name="connsiteX8" fmla="*/ 26163 w 47759"/>
                  <a:gd name="connsiteY8" fmla="*/ 6649 h 52238"/>
                  <a:gd name="connsiteX9" fmla="*/ 6679 w 47759"/>
                  <a:gd name="connsiteY9" fmla="*/ 26138 h 52238"/>
                  <a:gd name="connsiteX10" fmla="*/ 26201 w 47759"/>
                  <a:gd name="connsiteY10" fmla="*/ 45590 h 52238"/>
                  <a:gd name="connsiteX11" fmla="*/ 39577 w 47759"/>
                  <a:gd name="connsiteY11" fmla="*/ 40271 h 52238"/>
                  <a:gd name="connsiteX12" fmla="*/ 41004 w 47759"/>
                  <a:gd name="connsiteY12" fmla="*/ 13582 h 52238"/>
                  <a:gd name="connsiteX13" fmla="*/ 26163 w 47759"/>
                  <a:gd name="connsiteY13" fmla="*/ 6649 h 5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759" h="52238">
                    <a:moveTo>
                      <a:pt x="26163" y="52238"/>
                    </a:moveTo>
                    <a:cubicBezTo>
                      <a:pt x="11714" y="52238"/>
                      <a:pt x="0" y="40544"/>
                      <a:pt x="0" y="26119"/>
                    </a:cubicBezTo>
                    <a:cubicBezTo>
                      <a:pt x="0" y="11694"/>
                      <a:pt x="11714" y="0"/>
                      <a:pt x="26163" y="0"/>
                    </a:cubicBezTo>
                    <a:cubicBezTo>
                      <a:pt x="34375" y="-15"/>
                      <a:pt x="42107" y="3862"/>
                      <a:pt x="46998" y="10448"/>
                    </a:cubicBezTo>
                    <a:lnTo>
                      <a:pt x="47759" y="11397"/>
                    </a:lnTo>
                    <a:lnTo>
                      <a:pt x="46047" y="43120"/>
                    </a:lnTo>
                    <a:lnTo>
                      <a:pt x="45190" y="43975"/>
                    </a:lnTo>
                    <a:cubicBezTo>
                      <a:pt x="40240" y="49202"/>
                      <a:pt x="33368" y="52186"/>
                      <a:pt x="26163" y="52238"/>
                    </a:cubicBezTo>
                    <a:close/>
                    <a:moveTo>
                      <a:pt x="26163" y="6649"/>
                    </a:moveTo>
                    <a:cubicBezTo>
                      <a:pt x="15392" y="6659"/>
                      <a:pt x="6668" y="15385"/>
                      <a:pt x="6679" y="26138"/>
                    </a:cubicBezTo>
                    <a:cubicBezTo>
                      <a:pt x="6690" y="36892"/>
                      <a:pt x="15430" y="45600"/>
                      <a:pt x="26201" y="45590"/>
                    </a:cubicBezTo>
                    <a:cubicBezTo>
                      <a:pt x="31176" y="45585"/>
                      <a:pt x="35961" y="43682"/>
                      <a:pt x="39577" y="40271"/>
                    </a:cubicBezTo>
                    <a:lnTo>
                      <a:pt x="41004" y="13582"/>
                    </a:lnTo>
                    <a:cubicBezTo>
                      <a:pt x="37359" y="9154"/>
                      <a:pt x="31905" y="6606"/>
                      <a:pt x="26163" y="6649"/>
                    </a:cubicBez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72" name="Freeform 371">
                <a:extLst>
                  <a:ext uri="{FF2B5EF4-FFF2-40B4-BE49-F238E27FC236}">
                    <a16:creationId xmlns:a16="http://schemas.microsoft.com/office/drawing/2014/main" id="{6AA5CF43-B58D-DA4B-BB83-FC30541D8339}"/>
                  </a:ext>
                </a:extLst>
              </p:cNvPr>
              <p:cNvSpPr/>
              <p:nvPr/>
            </p:nvSpPr>
            <p:spPr>
              <a:xfrm>
                <a:off x="1912511" y="2452602"/>
                <a:ext cx="18647" cy="19755"/>
              </a:xfrm>
              <a:custGeom>
                <a:avLst/>
                <a:gdLst>
                  <a:gd name="connsiteX0" fmla="*/ 0 w 18647"/>
                  <a:gd name="connsiteY0" fmla="*/ 7313 h 19755"/>
                  <a:gd name="connsiteX1" fmla="*/ 15698 w 18647"/>
                  <a:gd name="connsiteY1" fmla="*/ 19756 h 19755"/>
                  <a:gd name="connsiteX2" fmla="*/ 18647 w 18647"/>
                  <a:gd name="connsiteY2" fmla="*/ 0 h 19755"/>
                  <a:gd name="connsiteX3" fmla="*/ 0 w 18647"/>
                  <a:gd name="connsiteY3" fmla="*/ 7313 h 19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47" h="19755">
                    <a:moveTo>
                      <a:pt x="0" y="7313"/>
                    </a:moveTo>
                    <a:lnTo>
                      <a:pt x="15698" y="19756"/>
                    </a:lnTo>
                    <a:lnTo>
                      <a:pt x="18647" y="0"/>
                    </a:lnTo>
                    <a:lnTo>
                      <a:pt x="0" y="7313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73" name="Freeform 372">
                <a:extLst>
                  <a:ext uri="{FF2B5EF4-FFF2-40B4-BE49-F238E27FC236}">
                    <a16:creationId xmlns:a16="http://schemas.microsoft.com/office/drawing/2014/main" id="{923599C5-0E02-6045-8F15-C6E4CC1DE35D}"/>
                  </a:ext>
                </a:extLst>
              </p:cNvPr>
              <p:cNvSpPr/>
              <p:nvPr/>
            </p:nvSpPr>
            <p:spPr>
              <a:xfrm>
                <a:off x="1953037" y="2446523"/>
                <a:ext cx="49708" cy="51289"/>
              </a:xfrm>
              <a:custGeom>
                <a:avLst/>
                <a:gdLst>
                  <a:gd name="connsiteX0" fmla="*/ 24834 w 49708"/>
                  <a:gd name="connsiteY0" fmla="*/ 5984 h 51289"/>
                  <a:gd name="connsiteX1" fmla="*/ 43861 w 49708"/>
                  <a:gd name="connsiteY1" fmla="*/ 24979 h 51289"/>
                  <a:gd name="connsiteX2" fmla="*/ 35394 w 49708"/>
                  <a:gd name="connsiteY2" fmla="*/ 24979 h 51289"/>
                  <a:gd name="connsiteX3" fmla="*/ 35394 w 49708"/>
                  <a:gd name="connsiteY3" fmla="*/ 45685 h 51289"/>
                  <a:gd name="connsiteX4" fmla="*/ 14369 w 49708"/>
                  <a:gd name="connsiteY4" fmla="*/ 45685 h 51289"/>
                  <a:gd name="connsiteX5" fmla="*/ 14369 w 49708"/>
                  <a:gd name="connsiteY5" fmla="*/ 24884 h 51289"/>
                  <a:gd name="connsiteX6" fmla="*/ 5901 w 49708"/>
                  <a:gd name="connsiteY6" fmla="*/ 24884 h 51289"/>
                  <a:gd name="connsiteX7" fmla="*/ 24929 w 49708"/>
                  <a:gd name="connsiteY7" fmla="*/ 5889 h 51289"/>
                  <a:gd name="connsiteX8" fmla="*/ 24834 w 49708"/>
                  <a:gd name="connsiteY8" fmla="*/ 285 h 51289"/>
                  <a:gd name="connsiteX9" fmla="*/ 20743 w 49708"/>
                  <a:gd name="connsiteY9" fmla="*/ 1995 h 51289"/>
                  <a:gd name="connsiteX10" fmla="*/ 1715 w 49708"/>
                  <a:gd name="connsiteY10" fmla="*/ 20990 h 51289"/>
                  <a:gd name="connsiteX11" fmla="*/ 478 w 49708"/>
                  <a:gd name="connsiteY11" fmla="*/ 27164 h 51289"/>
                  <a:gd name="connsiteX12" fmla="*/ 5711 w 49708"/>
                  <a:gd name="connsiteY12" fmla="*/ 30678 h 51289"/>
                  <a:gd name="connsiteX13" fmla="*/ 8470 w 49708"/>
                  <a:gd name="connsiteY13" fmla="*/ 30678 h 51289"/>
                  <a:gd name="connsiteX14" fmla="*/ 8470 w 49708"/>
                  <a:gd name="connsiteY14" fmla="*/ 45685 h 51289"/>
                  <a:gd name="connsiteX15" fmla="*/ 14082 w 49708"/>
                  <a:gd name="connsiteY15" fmla="*/ 51289 h 51289"/>
                  <a:gd name="connsiteX16" fmla="*/ 14178 w 49708"/>
                  <a:gd name="connsiteY16" fmla="*/ 51288 h 51289"/>
                  <a:gd name="connsiteX17" fmla="*/ 35013 w 49708"/>
                  <a:gd name="connsiteY17" fmla="*/ 51288 h 51289"/>
                  <a:gd name="connsiteX18" fmla="*/ 40721 w 49708"/>
                  <a:gd name="connsiteY18" fmla="*/ 45781 h 51289"/>
                  <a:gd name="connsiteX19" fmla="*/ 40722 w 49708"/>
                  <a:gd name="connsiteY19" fmla="*/ 45685 h 51289"/>
                  <a:gd name="connsiteX20" fmla="*/ 40722 w 49708"/>
                  <a:gd name="connsiteY20" fmla="*/ 30583 h 51289"/>
                  <a:gd name="connsiteX21" fmla="*/ 43481 w 49708"/>
                  <a:gd name="connsiteY21" fmla="*/ 30583 h 51289"/>
                  <a:gd name="connsiteX22" fmla="*/ 49284 w 49708"/>
                  <a:gd name="connsiteY22" fmla="*/ 27069 h 51289"/>
                  <a:gd name="connsiteX23" fmla="*/ 48047 w 49708"/>
                  <a:gd name="connsiteY23" fmla="*/ 20895 h 51289"/>
                  <a:gd name="connsiteX24" fmla="*/ 29020 w 49708"/>
                  <a:gd name="connsiteY24" fmla="*/ 1900 h 51289"/>
                  <a:gd name="connsiteX25" fmla="*/ 24834 w 49708"/>
                  <a:gd name="connsiteY25" fmla="*/ 0 h 5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9708" h="51289">
                    <a:moveTo>
                      <a:pt x="24834" y="5984"/>
                    </a:moveTo>
                    <a:lnTo>
                      <a:pt x="43861" y="24979"/>
                    </a:lnTo>
                    <a:lnTo>
                      <a:pt x="35394" y="24979"/>
                    </a:lnTo>
                    <a:lnTo>
                      <a:pt x="35394" y="45685"/>
                    </a:lnTo>
                    <a:lnTo>
                      <a:pt x="14369" y="45685"/>
                    </a:lnTo>
                    <a:lnTo>
                      <a:pt x="14369" y="24884"/>
                    </a:lnTo>
                    <a:lnTo>
                      <a:pt x="5901" y="24884"/>
                    </a:lnTo>
                    <a:lnTo>
                      <a:pt x="24929" y="5889"/>
                    </a:lnTo>
                    <a:close/>
                    <a:moveTo>
                      <a:pt x="24834" y="285"/>
                    </a:moveTo>
                    <a:cubicBezTo>
                      <a:pt x="23295" y="281"/>
                      <a:pt x="21820" y="898"/>
                      <a:pt x="20743" y="1995"/>
                    </a:cubicBezTo>
                    <a:lnTo>
                      <a:pt x="1715" y="20990"/>
                    </a:lnTo>
                    <a:cubicBezTo>
                      <a:pt x="24" y="22573"/>
                      <a:pt x="-473" y="25054"/>
                      <a:pt x="478" y="27164"/>
                    </a:cubicBezTo>
                    <a:cubicBezTo>
                      <a:pt x="1357" y="29278"/>
                      <a:pt x="3418" y="30662"/>
                      <a:pt x="5711" y="30678"/>
                    </a:cubicBezTo>
                    <a:lnTo>
                      <a:pt x="8470" y="30678"/>
                    </a:lnTo>
                    <a:lnTo>
                      <a:pt x="8470" y="45685"/>
                    </a:lnTo>
                    <a:cubicBezTo>
                      <a:pt x="8470" y="48780"/>
                      <a:pt x="10982" y="51289"/>
                      <a:pt x="14082" y="51289"/>
                    </a:cubicBezTo>
                    <a:cubicBezTo>
                      <a:pt x="14114" y="51289"/>
                      <a:pt x="14146" y="51289"/>
                      <a:pt x="14178" y="51288"/>
                    </a:cubicBezTo>
                    <a:lnTo>
                      <a:pt x="35013" y="51288"/>
                    </a:lnTo>
                    <a:cubicBezTo>
                      <a:pt x="38113" y="51341"/>
                      <a:pt x="40668" y="48875"/>
                      <a:pt x="40721" y="45781"/>
                    </a:cubicBezTo>
                    <a:cubicBezTo>
                      <a:pt x="40721" y="45749"/>
                      <a:pt x="40722" y="45717"/>
                      <a:pt x="40722" y="45685"/>
                    </a:cubicBezTo>
                    <a:lnTo>
                      <a:pt x="40722" y="30583"/>
                    </a:lnTo>
                    <a:lnTo>
                      <a:pt x="43481" y="30583"/>
                    </a:lnTo>
                    <a:cubicBezTo>
                      <a:pt x="45964" y="30752"/>
                      <a:pt x="48286" y="29345"/>
                      <a:pt x="49284" y="27069"/>
                    </a:cubicBezTo>
                    <a:cubicBezTo>
                      <a:pt x="50151" y="24950"/>
                      <a:pt x="49664" y="22518"/>
                      <a:pt x="48047" y="20895"/>
                    </a:cubicBezTo>
                    <a:lnTo>
                      <a:pt x="29020" y="1900"/>
                    </a:lnTo>
                    <a:cubicBezTo>
                      <a:pt x="27960" y="699"/>
                      <a:pt x="26437" y="7"/>
                      <a:pt x="24834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74" name="Freeform 373">
                <a:extLst>
                  <a:ext uri="{FF2B5EF4-FFF2-40B4-BE49-F238E27FC236}">
                    <a16:creationId xmlns:a16="http://schemas.microsoft.com/office/drawing/2014/main" id="{07C926D0-14B9-5742-B4A0-DC7B027E779E}"/>
                  </a:ext>
                </a:extLst>
              </p:cNvPr>
              <p:cNvSpPr/>
              <p:nvPr/>
            </p:nvSpPr>
            <p:spPr>
              <a:xfrm>
                <a:off x="1976538" y="3311493"/>
                <a:ext cx="436397" cy="466914"/>
              </a:xfrm>
              <a:custGeom>
                <a:avLst/>
                <a:gdLst>
                  <a:gd name="connsiteX0" fmla="*/ 0 w 436397"/>
                  <a:gd name="connsiteY0" fmla="*/ 0 h 466914"/>
                  <a:gd name="connsiteX1" fmla="*/ 436397 w 436397"/>
                  <a:gd name="connsiteY1" fmla="*/ 0 h 466914"/>
                  <a:gd name="connsiteX2" fmla="*/ 436397 w 436397"/>
                  <a:gd name="connsiteY2" fmla="*/ 466915 h 466914"/>
                  <a:gd name="connsiteX3" fmla="*/ 0 w 436397"/>
                  <a:gd name="connsiteY3" fmla="*/ 466915 h 46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6397" h="466914">
                    <a:moveTo>
                      <a:pt x="0" y="0"/>
                    </a:moveTo>
                    <a:lnTo>
                      <a:pt x="436397" y="0"/>
                    </a:lnTo>
                    <a:lnTo>
                      <a:pt x="436397" y="466915"/>
                    </a:lnTo>
                    <a:lnTo>
                      <a:pt x="0" y="466915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75" name="Freeform 374">
                <a:extLst>
                  <a:ext uri="{FF2B5EF4-FFF2-40B4-BE49-F238E27FC236}">
                    <a16:creationId xmlns:a16="http://schemas.microsoft.com/office/drawing/2014/main" id="{6B4DF51D-2DA8-7D40-8CB5-ADD8D433F307}"/>
                  </a:ext>
                </a:extLst>
              </p:cNvPr>
              <p:cNvSpPr/>
              <p:nvPr/>
            </p:nvSpPr>
            <p:spPr>
              <a:xfrm>
                <a:off x="2516826" y="3311493"/>
                <a:ext cx="436397" cy="466914"/>
              </a:xfrm>
              <a:custGeom>
                <a:avLst/>
                <a:gdLst>
                  <a:gd name="connsiteX0" fmla="*/ 0 w 436397"/>
                  <a:gd name="connsiteY0" fmla="*/ 0 h 466914"/>
                  <a:gd name="connsiteX1" fmla="*/ 436397 w 436397"/>
                  <a:gd name="connsiteY1" fmla="*/ 0 h 466914"/>
                  <a:gd name="connsiteX2" fmla="*/ 436397 w 436397"/>
                  <a:gd name="connsiteY2" fmla="*/ 466915 h 466914"/>
                  <a:gd name="connsiteX3" fmla="*/ 0 w 436397"/>
                  <a:gd name="connsiteY3" fmla="*/ 466915 h 46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6397" h="466914">
                    <a:moveTo>
                      <a:pt x="0" y="0"/>
                    </a:moveTo>
                    <a:lnTo>
                      <a:pt x="436397" y="0"/>
                    </a:lnTo>
                    <a:lnTo>
                      <a:pt x="436397" y="466915"/>
                    </a:lnTo>
                    <a:lnTo>
                      <a:pt x="0" y="466915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76" name="Freeform 375">
                <a:extLst>
                  <a:ext uri="{FF2B5EF4-FFF2-40B4-BE49-F238E27FC236}">
                    <a16:creationId xmlns:a16="http://schemas.microsoft.com/office/drawing/2014/main" id="{327E4814-40E2-CF41-8199-3F6741962129}"/>
                  </a:ext>
                </a:extLst>
              </p:cNvPr>
              <p:cNvSpPr/>
              <p:nvPr/>
            </p:nvSpPr>
            <p:spPr>
              <a:xfrm>
                <a:off x="3057114" y="3311493"/>
                <a:ext cx="436397" cy="466914"/>
              </a:xfrm>
              <a:custGeom>
                <a:avLst/>
                <a:gdLst>
                  <a:gd name="connsiteX0" fmla="*/ 0 w 436397"/>
                  <a:gd name="connsiteY0" fmla="*/ 0 h 466914"/>
                  <a:gd name="connsiteX1" fmla="*/ 436397 w 436397"/>
                  <a:gd name="connsiteY1" fmla="*/ 0 h 466914"/>
                  <a:gd name="connsiteX2" fmla="*/ 436397 w 436397"/>
                  <a:gd name="connsiteY2" fmla="*/ 466915 h 466914"/>
                  <a:gd name="connsiteX3" fmla="*/ 0 w 436397"/>
                  <a:gd name="connsiteY3" fmla="*/ 466915 h 46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6397" h="466914">
                    <a:moveTo>
                      <a:pt x="0" y="0"/>
                    </a:moveTo>
                    <a:lnTo>
                      <a:pt x="436397" y="0"/>
                    </a:lnTo>
                    <a:lnTo>
                      <a:pt x="436397" y="466915"/>
                    </a:lnTo>
                    <a:lnTo>
                      <a:pt x="0" y="466915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77" name="Freeform 376">
                <a:extLst>
                  <a:ext uri="{FF2B5EF4-FFF2-40B4-BE49-F238E27FC236}">
                    <a16:creationId xmlns:a16="http://schemas.microsoft.com/office/drawing/2014/main" id="{A27BAC6E-F6FD-8F4A-BD17-13A9432F6797}"/>
                  </a:ext>
                </a:extLst>
              </p:cNvPr>
              <p:cNvSpPr/>
              <p:nvPr/>
            </p:nvSpPr>
            <p:spPr>
              <a:xfrm>
                <a:off x="3597401" y="3311493"/>
                <a:ext cx="436397" cy="466914"/>
              </a:xfrm>
              <a:custGeom>
                <a:avLst/>
                <a:gdLst>
                  <a:gd name="connsiteX0" fmla="*/ 0 w 436397"/>
                  <a:gd name="connsiteY0" fmla="*/ 0 h 466914"/>
                  <a:gd name="connsiteX1" fmla="*/ 436397 w 436397"/>
                  <a:gd name="connsiteY1" fmla="*/ 0 h 466914"/>
                  <a:gd name="connsiteX2" fmla="*/ 436397 w 436397"/>
                  <a:gd name="connsiteY2" fmla="*/ 466915 h 466914"/>
                  <a:gd name="connsiteX3" fmla="*/ 0 w 436397"/>
                  <a:gd name="connsiteY3" fmla="*/ 466915 h 46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6397" h="466914">
                    <a:moveTo>
                      <a:pt x="0" y="0"/>
                    </a:moveTo>
                    <a:lnTo>
                      <a:pt x="436397" y="0"/>
                    </a:lnTo>
                    <a:lnTo>
                      <a:pt x="436397" y="466915"/>
                    </a:lnTo>
                    <a:lnTo>
                      <a:pt x="0" y="466915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78" name="Freeform 377">
                <a:extLst>
                  <a:ext uri="{FF2B5EF4-FFF2-40B4-BE49-F238E27FC236}">
                    <a16:creationId xmlns:a16="http://schemas.microsoft.com/office/drawing/2014/main" id="{79A89883-2D4F-1848-B991-29AED8BADD9D}"/>
                  </a:ext>
                </a:extLst>
              </p:cNvPr>
              <p:cNvSpPr/>
              <p:nvPr/>
            </p:nvSpPr>
            <p:spPr>
              <a:xfrm>
                <a:off x="1675237" y="2529439"/>
                <a:ext cx="2680888" cy="674158"/>
              </a:xfrm>
              <a:custGeom>
                <a:avLst/>
                <a:gdLst>
                  <a:gd name="connsiteX0" fmla="*/ 0 w 2680888"/>
                  <a:gd name="connsiteY0" fmla="*/ 0 h 674158"/>
                  <a:gd name="connsiteX1" fmla="*/ 2680888 w 2680888"/>
                  <a:gd name="connsiteY1" fmla="*/ 0 h 674158"/>
                  <a:gd name="connsiteX2" fmla="*/ 2680888 w 2680888"/>
                  <a:gd name="connsiteY2" fmla="*/ 674158 h 674158"/>
                  <a:gd name="connsiteX3" fmla="*/ 0 w 2680888"/>
                  <a:gd name="connsiteY3" fmla="*/ 674158 h 674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0888" h="674158">
                    <a:moveTo>
                      <a:pt x="0" y="0"/>
                    </a:moveTo>
                    <a:lnTo>
                      <a:pt x="2680888" y="0"/>
                    </a:lnTo>
                    <a:lnTo>
                      <a:pt x="2680888" y="674158"/>
                    </a:lnTo>
                    <a:lnTo>
                      <a:pt x="0" y="674158"/>
                    </a:lnTo>
                    <a:close/>
                  </a:path>
                </a:pathLst>
              </a:custGeom>
              <a:solidFill>
                <a:srgbClr val="66666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79" name="Freeform 378">
                <a:extLst>
                  <a:ext uri="{FF2B5EF4-FFF2-40B4-BE49-F238E27FC236}">
                    <a16:creationId xmlns:a16="http://schemas.microsoft.com/office/drawing/2014/main" id="{5DD40029-0FED-1842-8FFD-4681809A2E2D}"/>
                  </a:ext>
                </a:extLst>
              </p:cNvPr>
              <p:cNvSpPr/>
              <p:nvPr/>
            </p:nvSpPr>
            <p:spPr>
              <a:xfrm>
                <a:off x="1675237" y="3893332"/>
                <a:ext cx="2680888" cy="674158"/>
              </a:xfrm>
              <a:custGeom>
                <a:avLst/>
                <a:gdLst>
                  <a:gd name="connsiteX0" fmla="*/ 0 w 2680888"/>
                  <a:gd name="connsiteY0" fmla="*/ 0 h 674158"/>
                  <a:gd name="connsiteX1" fmla="*/ 2680888 w 2680888"/>
                  <a:gd name="connsiteY1" fmla="*/ 0 h 674158"/>
                  <a:gd name="connsiteX2" fmla="*/ 2680888 w 2680888"/>
                  <a:gd name="connsiteY2" fmla="*/ 674158 h 674158"/>
                  <a:gd name="connsiteX3" fmla="*/ 0 w 2680888"/>
                  <a:gd name="connsiteY3" fmla="*/ 674158 h 674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0888" h="674158">
                    <a:moveTo>
                      <a:pt x="0" y="0"/>
                    </a:moveTo>
                    <a:lnTo>
                      <a:pt x="2680888" y="0"/>
                    </a:lnTo>
                    <a:lnTo>
                      <a:pt x="2680888" y="674158"/>
                    </a:lnTo>
                    <a:lnTo>
                      <a:pt x="0" y="674158"/>
                    </a:lnTo>
                    <a:close/>
                  </a:path>
                </a:pathLst>
              </a:custGeom>
              <a:solidFill>
                <a:srgbClr val="66666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0" name="Freeform 379">
                <a:extLst>
                  <a:ext uri="{FF2B5EF4-FFF2-40B4-BE49-F238E27FC236}">
                    <a16:creationId xmlns:a16="http://schemas.microsoft.com/office/drawing/2014/main" id="{1AF211F3-55F5-7546-90D6-C65815807CAC}"/>
                  </a:ext>
                </a:extLst>
              </p:cNvPr>
              <p:cNvSpPr/>
              <p:nvPr/>
            </p:nvSpPr>
            <p:spPr>
              <a:xfrm>
                <a:off x="4157097" y="3479511"/>
                <a:ext cx="78108" cy="130880"/>
              </a:xfrm>
              <a:custGeom>
                <a:avLst/>
                <a:gdLst>
                  <a:gd name="connsiteX0" fmla="*/ 12558 w 78108"/>
                  <a:gd name="connsiteY0" fmla="*/ 130881 h 130880"/>
                  <a:gd name="connsiteX1" fmla="*/ 0 w 78108"/>
                  <a:gd name="connsiteY1" fmla="*/ 118343 h 130880"/>
                  <a:gd name="connsiteX2" fmla="*/ 52992 w 78108"/>
                  <a:gd name="connsiteY2" fmla="*/ 65440 h 130880"/>
                  <a:gd name="connsiteX3" fmla="*/ 0 w 78108"/>
                  <a:gd name="connsiteY3" fmla="*/ 12537 h 130880"/>
                  <a:gd name="connsiteX4" fmla="*/ 12558 w 78108"/>
                  <a:gd name="connsiteY4" fmla="*/ 0 h 130880"/>
                  <a:gd name="connsiteX5" fmla="*/ 78108 w 78108"/>
                  <a:gd name="connsiteY5" fmla="*/ 65440 h 130880"/>
                  <a:gd name="connsiteX6" fmla="*/ 12558 w 78108"/>
                  <a:gd name="connsiteY6" fmla="*/ 130881 h 13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108" h="130880">
                    <a:moveTo>
                      <a:pt x="12558" y="130881"/>
                    </a:moveTo>
                    <a:lnTo>
                      <a:pt x="0" y="118343"/>
                    </a:lnTo>
                    <a:lnTo>
                      <a:pt x="52992" y="65440"/>
                    </a:lnTo>
                    <a:lnTo>
                      <a:pt x="0" y="12537"/>
                    </a:lnTo>
                    <a:lnTo>
                      <a:pt x="12558" y="0"/>
                    </a:lnTo>
                    <a:lnTo>
                      <a:pt x="78108" y="65440"/>
                    </a:lnTo>
                    <a:lnTo>
                      <a:pt x="12558" y="130881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1" name="Freeform 380">
                <a:extLst>
                  <a:ext uri="{FF2B5EF4-FFF2-40B4-BE49-F238E27FC236}">
                    <a16:creationId xmlns:a16="http://schemas.microsoft.com/office/drawing/2014/main" id="{2C0D9363-8C5E-1C47-A334-9EF6683BCB56}"/>
                  </a:ext>
                </a:extLst>
              </p:cNvPr>
              <p:cNvSpPr/>
              <p:nvPr/>
            </p:nvSpPr>
            <p:spPr>
              <a:xfrm>
                <a:off x="1781316" y="3479511"/>
                <a:ext cx="78108" cy="130880"/>
              </a:xfrm>
              <a:custGeom>
                <a:avLst/>
                <a:gdLst>
                  <a:gd name="connsiteX0" fmla="*/ 65550 w 78108"/>
                  <a:gd name="connsiteY0" fmla="*/ 130881 h 130880"/>
                  <a:gd name="connsiteX1" fmla="*/ 0 w 78108"/>
                  <a:gd name="connsiteY1" fmla="*/ 65440 h 130880"/>
                  <a:gd name="connsiteX2" fmla="*/ 65550 w 78108"/>
                  <a:gd name="connsiteY2" fmla="*/ 0 h 130880"/>
                  <a:gd name="connsiteX3" fmla="*/ 78108 w 78108"/>
                  <a:gd name="connsiteY3" fmla="*/ 12537 h 130880"/>
                  <a:gd name="connsiteX4" fmla="*/ 25116 w 78108"/>
                  <a:gd name="connsiteY4" fmla="*/ 65440 h 130880"/>
                  <a:gd name="connsiteX5" fmla="*/ 78108 w 78108"/>
                  <a:gd name="connsiteY5" fmla="*/ 118343 h 130880"/>
                  <a:gd name="connsiteX6" fmla="*/ 65550 w 78108"/>
                  <a:gd name="connsiteY6" fmla="*/ 130881 h 13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108" h="130880">
                    <a:moveTo>
                      <a:pt x="65550" y="130881"/>
                    </a:moveTo>
                    <a:lnTo>
                      <a:pt x="0" y="65440"/>
                    </a:lnTo>
                    <a:lnTo>
                      <a:pt x="65550" y="0"/>
                    </a:lnTo>
                    <a:lnTo>
                      <a:pt x="78108" y="12537"/>
                    </a:lnTo>
                    <a:lnTo>
                      <a:pt x="25116" y="65440"/>
                    </a:lnTo>
                    <a:lnTo>
                      <a:pt x="78108" y="118343"/>
                    </a:lnTo>
                    <a:lnTo>
                      <a:pt x="65550" y="130881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2" name="Freeform 381">
                <a:extLst>
                  <a:ext uri="{FF2B5EF4-FFF2-40B4-BE49-F238E27FC236}">
                    <a16:creationId xmlns:a16="http://schemas.microsoft.com/office/drawing/2014/main" id="{D2B3BE27-F4A1-5F45-8A3A-F232408752DC}"/>
                  </a:ext>
                </a:extLst>
              </p:cNvPr>
              <p:cNvSpPr/>
              <p:nvPr/>
            </p:nvSpPr>
            <p:spPr>
              <a:xfrm>
                <a:off x="1976538" y="2742191"/>
                <a:ext cx="751113" cy="76647"/>
              </a:xfrm>
              <a:custGeom>
                <a:avLst/>
                <a:gdLst>
                  <a:gd name="connsiteX0" fmla="*/ 0 w 751113"/>
                  <a:gd name="connsiteY0" fmla="*/ 0 h 76647"/>
                  <a:gd name="connsiteX1" fmla="*/ 751113 w 751113"/>
                  <a:gd name="connsiteY1" fmla="*/ 0 h 76647"/>
                  <a:gd name="connsiteX2" fmla="*/ 751113 w 751113"/>
                  <a:gd name="connsiteY2" fmla="*/ 76648 h 76647"/>
                  <a:gd name="connsiteX3" fmla="*/ 0 w 751113"/>
                  <a:gd name="connsiteY3" fmla="*/ 76648 h 7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1113" h="76647">
                    <a:moveTo>
                      <a:pt x="0" y="0"/>
                    </a:moveTo>
                    <a:lnTo>
                      <a:pt x="751113" y="0"/>
                    </a:lnTo>
                    <a:lnTo>
                      <a:pt x="751113" y="76648"/>
                    </a:lnTo>
                    <a:lnTo>
                      <a:pt x="0" y="76648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3" name="Freeform 382">
                <a:extLst>
                  <a:ext uri="{FF2B5EF4-FFF2-40B4-BE49-F238E27FC236}">
                    <a16:creationId xmlns:a16="http://schemas.microsoft.com/office/drawing/2014/main" id="{5F0007FB-F3F1-BE47-A153-AF47CD2B8D2D}"/>
                  </a:ext>
                </a:extLst>
              </p:cNvPr>
              <p:cNvSpPr/>
              <p:nvPr/>
            </p:nvSpPr>
            <p:spPr>
              <a:xfrm>
                <a:off x="1976538" y="2866518"/>
                <a:ext cx="1190649" cy="76647"/>
              </a:xfrm>
              <a:custGeom>
                <a:avLst/>
                <a:gdLst>
                  <a:gd name="connsiteX0" fmla="*/ 0 w 1190649"/>
                  <a:gd name="connsiteY0" fmla="*/ 0 h 76647"/>
                  <a:gd name="connsiteX1" fmla="*/ 1190650 w 1190649"/>
                  <a:gd name="connsiteY1" fmla="*/ 0 h 76647"/>
                  <a:gd name="connsiteX2" fmla="*/ 1190650 w 1190649"/>
                  <a:gd name="connsiteY2" fmla="*/ 76648 h 76647"/>
                  <a:gd name="connsiteX3" fmla="*/ 0 w 1190649"/>
                  <a:gd name="connsiteY3" fmla="*/ 76648 h 7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0649" h="76647">
                    <a:moveTo>
                      <a:pt x="0" y="0"/>
                    </a:moveTo>
                    <a:lnTo>
                      <a:pt x="1190650" y="0"/>
                    </a:lnTo>
                    <a:lnTo>
                      <a:pt x="1190650" y="76648"/>
                    </a:lnTo>
                    <a:lnTo>
                      <a:pt x="0" y="76648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4" name="Freeform 383">
                <a:extLst>
                  <a:ext uri="{FF2B5EF4-FFF2-40B4-BE49-F238E27FC236}">
                    <a16:creationId xmlns:a16="http://schemas.microsoft.com/office/drawing/2014/main" id="{B48FFF42-82D4-DA41-B50D-D9CDEFA348A9}"/>
                  </a:ext>
                </a:extLst>
              </p:cNvPr>
              <p:cNvSpPr/>
              <p:nvPr/>
            </p:nvSpPr>
            <p:spPr>
              <a:xfrm>
                <a:off x="3943227" y="2866518"/>
                <a:ext cx="90571" cy="76647"/>
              </a:xfrm>
              <a:custGeom>
                <a:avLst/>
                <a:gdLst>
                  <a:gd name="connsiteX0" fmla="*/ 0 w 90571"/>
                  <a:gd name="connsiteY0" fmla="*/ 0 h 76647"/>
                  <a:gd name="connsiteX1" fmla="*/ 90571 w 90571"/>
                  <a:gd name="connsiteY1" fmla="*/ 0 h 76647"/>
                  <a:gd name="connsiteX2" fmla="*/ 90571 w 90571"/>
                  <a:gd name="connsiteY2" fmla="*/ 76648 h 76647"/>
                  <a:gd name="connsiteX3" fmla="*/ 0 w 90571"/>
                  <a:gd name="connsiteY3" fmla="*/ 76648 h 7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571" h="76647">
                    <a:moveTo>
                      <a:pt x="0" y="0"/>
                    </a:moveTo>
                    <a:lnTo>
                      <a:pt x="90571" y="0"/>
                    </a:lnTo>
                    <a:lnTo>
                      <a:pt x="90571" y="76648"/>
                    </a:lnTo>
                    <a:lnTo>
                      <a:pt x="0" y="76648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5" name="Freeform 384">
                <a:extLst>
                  <a:ext uri="{FF2B5EF4-FFF2-40B4-BE49-F238E27FC236}">
                    <a16:creationId xmlns:a16="http://schemas.microsoft.com/office/drawing/2014/main" id="{C0786819-4D3A-E74E-8C5E-1202FD70B87C}"/>
                  </a:ext>
                </a:extLst>
              </p:cNvPr>
              <p:cNvSpPr/>
              <p:nvPr/>
            </p:nvSpPr>
            <p:spPr>
              <a:xfrm>
                <a:off x="1976538" y="4044064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6" name="Freeform 385">
                <a:extLst>
                  <a:ext uri="{FF2B5EF4-FFF2-40B4-BE49-F238E27FC236}">
                    <a16:creationId xmlns:a16="http://schemas.microsoft.com/office/drawing/2014/main" id="{70E69BE4-F48E-5F4A-BAE0-5C650A81DA51}"/>
                  </a:ext>
                </a:extLst>
              </p:cNvPr>
              <p:cNvSpPr/>
              <p:nvPr/>
            </p:nvSpPr>
            <p:spPr>
              <a:xfrm>
                <a:off x="1976538" y="4031621"/>
                <a:ext cx="1601835" cy="24884"/>
              </a:xfrm>
              <a:custGeom>
                <a:avLst/>
                <a:gdLst>
                  <a:gd name="connsiteX0" fmla="*/ 0 w 1601835"/>
                  <a:gd name="connsiteY0" fmla="*/ 0 h 24884"/>
                  <a:gd name="connsiteX1" fmla="*/ 1601835 w 1601835"/>
                  <a:gd name="connsiteY1" fmla="*/ 0 h 24884"/>
                  <a:gd name="connsiteX2" fmla="*/ 1601835 w 1601835"/>
                  <a:gd name="connsiteY2" fmla="*/ 24884 h 24884"/>
                  <a:gd name="connsiteX3" fmla="*/ 0 w 1601835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1835" h="24884">
                    <a:moveTo>
                      <a:pt x="0" y="0"/>
                    </a:moveTo>
                    <a:lnTo>
                      <a:pt x="1601835" y="0"/>
                    </a:lnTo>
                    <a:lnTo>
                      <a:pt x="1601835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7" name="Freeform 386">
                <a:extLst>
                  <a:ext uri="{FF2B5EF4-FFF2-40B4-BE49-F238E27FC236}">
                    <a16:creationId xmlns:a16="http://schemas.microsoft.com/office/drawing/2014/main" id="{83C7FE39-DDD5-894B-9518-9FAE5A9CE1D1}"/>
                  </a:ext>
                </a:extLst>
              </p:cNvPr>
              <p:cNvSpPr/>
              <p:nvPr/>
            </p:nvSpPr>
            <p:spPr>
              <a:xfrm>
                <a:off x="1976538" y="4421034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8" name="Freeform 387">
                <a:extLst>
                  <a:ext uri="{FF2B5EF4-FFF2-40B4-BE49-F238E27FC236}">
                    <a16:creationId xmlns:a16="http://schemas.microsoft.com/office/drawing/2014/main" id="{80D89ECD-82DA-BE4C-BBC7-BD0FB3EB4DC9}"/>
                  </a:ext>
                </a:extLst>
              </p:cNvPr>
              <p:cNvSpPr/>
              <p:nvPr/>
            </p:nvSpPr>
            <p:spPr>
              <a:xfrm>
                <a:off x="1976538" y="4408592"/>
                <a:ext cx="355910" cy="24884"/>
              </a:xfrm>
              <a:custGeom>
                <a:avLst/>
                <a:gdLst>
                  <a:gd name="connsiteX0" fmla="*/ 0 w 355910"/>
                  <a:gd name="connsiteY0" fmla="*/ 0 h 24884"/>
                  <a:gd name="connsiteX1" fmla="*/ 355911 w 355910"/>
                  <a:gd name="connsiteY1" fmla="*/ 0 h 24884"/>
                  <a:gd name="connsiteX2" fmla="*/ 355911 w 355910"/>
                  <a:gd name="connsiteY2" fmla="*/ 24884 h 24884"/>
                  <a:gd name="connsiteX3" fmla="*/ 0 w 35591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5910" h="24884">
                    <a:moveTo>
                      <a:pt x="0" y="0"/>
                    </a:moveTo>
                    <a:lnTo>
                      <a:pt x="355911" y="0"/>
                    </a:lnTo>
                    <a:lnTo>
                      <a:pt x="355911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9" name="Freeform 388">
                <a:extLst>
                  <a:ext uri="{FF2B5EF4-FFF2-40B4-BE49-F238E27FC236}">
                    <a16:creationId xmlns:a16="http://schemas.microsoft.com/office/drawing/2014/main" id="{7FEBC0F5-8D6C-8945-B65B-FF1B5DEE6AE3}"/>
                  </a:ext>
                </a:extLst>
              </p:cNvPr>
              <p:cNvSpPr/>
              <p:nvPr/>
            </p:nvSpPr>
            <p:spPr>
              <a:xfrm>
                <a:off x="2358992" y="4421034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90" name="Freeform 389">
                <a:extLst>
                  <a:ext uri="{FF2B5EF4-FFF2-40B4-BE49-F238E27FC236}">
                    <a16:creationId xmlns:a16="http://schemas.microsoft.com/office/drawing/2014/main" id="{4B83491F-B046-5E46-8E9C-2419F3EA31B9}"/>
                  </a:ext>
                </a:extLst>
              </p:cNvPr>
              <p:cNvSpPr/>
              <p:nvPr/>
            </p:nvSpPr>
            <p:spPr>
              <a:xfrm>
                <a:off x="2358992" y="4408592"/>
                <a:ext cx="49566" cy="24884"/>
              </a:xfrm>
              <a:custGeom>
                <a:avLst/>
                <a:gdLst>
                  <a:gd name="connsiteX0" fmla="*/ 0 w 49566"/>
                  <a:gd name="connsiteY0" fmla="*/ 0 h 24884"/>
                  <a:gd name="connsiteX1" fmla="*/ 49567 w 49566"/>
                  <a:gd name="connsiteY1" fmla="*/ 0 h 24884"/>
                  <a:gd name="connsiteX2" fmla="*/ 49567 w 49566"/>
                  <a:gd name="connsiteY2" fmla="*/ 24884 h 24884"/>
                  <a:gd name="connsiteX3" fmla="*/ 0 w 49566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66" h="24884">
                    <a:moveTo>
                      <a:pt x="0" y="0"/>
                    </a:moveTo>
                    <a:lnTo>
                      <a:pt x="49567" y="0"/>
                    </a:lnTo>
                    <a:lnTo>
                      <a:pt x="49567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91" name="Freeform 390">
                <a:extLst>
                  <a:ext uri="{FF2B5EF4-FFF2-40B4-BE49-F238E27FC236}">
                    <a16:creationId xmlns:a16="http://schemas.microsoft.com/office/drawing/2014/main" id="{19D5685C-649D-E642-92E2-86344992657C}"/>
                  </a:ext>
                </a:extLst>
              </p:cNvPr>
              <p:cNvSpPr/>
              <p:nvPr/>
            </p:nvSpPr>
            <p:spPr>
              <a:xfrm>
                <a:off x="1976538" y="4093547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92" name="Freeform 391">
                <a:extLst>
                  <a:ext uri="{FF2B5EF4-FFF2-40B4-BE49-F238E27FC236}">
                    <a16:creationId xmlns:a16="http://schemas.microsoft.com/office/drawing/2014/main" id="{9DA6CB5A-9D90-4F49-9B1F-3CAE300F2B8E}"/>
                  </a:ext>
                </a:extLst>
              </p:cNvPr>
              <p:cNvSpPr/>
              <p:nvPr/>
            </p:nvSpPr>
            <p:spPr>
              <a:xfrm>
                <a:off x="1976538" y="4081010"/>
                <a:ext cx="894485" cy="24884"/>
              </a:xfrm>
              <a:custGeom>
                <a:avLst/>
                <a:gdLst>
                  <a:gd name="connsiteX0" fmla="*/ 0 w 894485"/>
                  <a:gd name="connsiteY0" fmla="*/ 0 h 24884"/>
                  <a:gd name="connsiteX1" fmla="*/ 894486 w 894485"/>
                  <a:gd name="connsiteY1" fmla="*/ 0 h 24884"/>
                  <a:gd name="connsiteX2" fmla="*/ 894486 w 894485"/>
                  <a:gd name="connsiteY2" fmla="*/ 24884 h 24884"/>
                  <a:gd name="connsiteX3" fmla="*/ 0 w 894485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485" h="24884">
                    <a:moveTo>
                      <a:pt x="0" y="0"/>
                    </a:moveTo>
                    <a:lnTo>
                      <a:pt x="894486" y="0"/>
                    </a:lnTo>
                    <a:lnTo>
                      <a:pt x="894486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grpSp>
          <p:nvGrpSpPr>
            <p:cNvPr id="18" name="Graphic 2">
              <a:extLst>
                <a:ext uri="{FF2B5EF4-FFF2-40B4-BE49-F238E27FC236}">
                  <a16:creationId xmlns:a16="http://schemas.microsoft.com/office/drawing/2014/main" id="{F9B4F2C7-67E9-5446-A805-B91B7091D8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01039" y="2283224"/>
              <a:ext cx="4583972" cy="2634269"/>
              <a:chOff x="151759" y="25672"/>
              <a:chExt cx="11889635" cy="6832615"/>
            </a:xfrm>
          </p:grpSpPr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62CF7C17-2C09-7142-A66F-81D51E256273}"/>
                  </a:ext>
                </a:extLst>
              </p:cNvPr>
              <p:cNvSpPr/>
              <p:nvPr/>
            </p:nvSpPr>
            <p:spPr>
              <a:xfrm>
                <a:off x="1261302" y="25672"/>
                <a:ext cx="9670548" cy="6729060"/>
              </a:xfrm>
              <a:custGeom>
                <a:avLst/>
                <a:gdLst>
                  <a:gd name="connsiteX0" fmla="*/ 9411006 w 9670548"/>
                  <a:gd name="connsiteY0" fmla="*/ 1 h 6729060"/>
                  <a:gd name="connsiteX1" fmla="*/ 259542 w 9670548"/>
                  <a:gd name="connsiteY1" fmla="*/ 1 h 6729060"/>
                  <a:gd name="connsiteX2" fmla="*/ 0 w 9670548"/>
                  <a:gd name="connsiteY2" fmla="*/ 259609 h 6729060"/>
                  <a:gd name="connsiteX3" fmla="*/ 0 w 9670548"/>
                  <a:gd name="connsiteY3" fmla="*/ 6448684 h 6729060"/>
                  <a:gd name="connsiteX4" fmla="*/ 280306 w 9670548"/>
                  <a:gd name="connsiteY4" fmla="*/ 6729062 h 6729060"/>
                  <a:gd name="connsiteX5" fmla="*/ 9390243 w 9670548"/>
                  <a:gd name="connsiteY5" fmla="*/ 6729062 h 6729060"/>
                  <a:gd name="connsiteX6" fmla="*/ 9670548 w 9670548"/>
                  <a:gd name="connsiteY6" fmla="*/ 6448684 h 6729060"/>
                  <a:gd name="connsiteX7" fmla="*/ 9670548 w 9670548"/>
                  <a:gd name="connsiteY7" fmla="*/ 259609 h 6729060"/>
                  <a:gd name="connsiteX8" fmla="*/ 9411006 w 9670548"/>
                  <a:gd name="connsiteY8" fmla="*/ 1 h 6729060"/>
                  <a:gd name="connsiteX9" fmla="*/ 9481660 w 9670548"/>
                  <a:gd name="connsiteY9" fmla="*/ 6153884 h 6729060"/>
                  <a:gd name="connsiteX10" fmla="*/ 9429752 w 9670548"/>
                  <a:gd name="connsiteY10" fmla="*/ 6205806 h 6729060"/>
                  <a:gd name="connsiteX11" fmla="*/ 240798 w 9670548"/>
                  <a:gd name="connsiteY11" fmla="*/ 6205806 h 6729060"/>
                  <a:gd name="connsiteX12" fmla="*/ 188889 w 9670548"/>
                  <a:gd name="connsiteY12" fmla="*/ 6153884 h 6729060"/>
                  <a:gd name="connsiteX13" fmla="*/ 188889 w 9670548"/>
                  <a:gd name="connsiteY13" fmla="*/ 298695 h 6729060"/>
                  <a:gd name="connsiteX14" fmla="*/ 240798 w 9670548"/>
                  <a:gd name="connsiteY14" fmla="*/ 246773 h 6729060"/>
                  <a:gd name="connsiteX15" fmla="*/ 9429751 w 9670548"/>
                  <a:gd name="connsiteY15" fmla="*/ 246773 h 6729060"/>
                  <a:gd name="connsiteX16" fmla="*/ 9481659 w 9670548"/>
                  <a:gd name="connsiteY16" fmla="*/ 298695 h 672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670548" h="6729060">
                    <a:moveTo>
                      <a:pt x="9411006" y="1"/>
                    </a:moveTo>
                    <a:lnTo>
                      <a:pt x="259542" y="1"/>
                    </a:lnTo>
                    <a:cubicBezTo>
                      <a:pt x="116201" y="1"/>
                      <a:pt x="0" y="116231"/>
                      <a:pt x="0" y="259609"/>
                    </a:cubicBezTo>
                    <a:lnTo>
                      <a:pt x="0" y="6448684"/>
                    </a:lnTo>
                    <a:cubicBezTo>
                      <a:pt x="0" y="6603532"/>
                      <a:pt x="125497" y="6729062"/>
                      <a:pt x="280306" y="6729062"/>
                    </a:cubicBezTo>
                    <a:lnTo>
                      <a:pt x="9390243" y="6729062"/>
                    </a:lnTo>
                    <a:cubicBezTo>
                      <a:pt x="9545051" y="6729062"/>
                      <a:pt x="9670548" y="6603532"/>
                      <a:pt x="9670548" y="6448684"/>
                    </a:cubicBezTo>
                    <a:lnTo>
                      <a:pt x="9670548" y="259609"/>
                    </a:lnTo>
                    <a:cubicBezTo>
                      <a:pt x="9670548" y="116231"/>
                      <a:pt x="9554347" y="1"/>
                      <a:pt x="9411006" y="1"/>
                    </a:cubicBezTo>
                    <a:close/>
                    <a:moveTo>
                      <a:pt x="9481660" y="6153884"/>
                    </a:moveTo>
                    <a:cubicBezTo>
                      <a:pt x="9481660" y="6182559"/>
                      <a:pt x="9458420" y="6205806"/>
                      <a:pt x="9429752" y="6205806"/>
                    </a:cubicBezTo>
                    <a:lnTo>
                      <a:pt x="240798" y="6205806"/>
                    </a:lnTo>
                    <a:cubicBezTo>
                      <a:pt x="212129" y="6205806"/>
                      <a:pt x="188889" y="6182559"/>
                      <a:pt x="188889" y="6153884"/>
                    </a:cubicBezTo>
                    <a:lnTo>
                      <a:pt x="188889" y="298695"/>
                    </a:lnTo>
                    <a:cubicBezTo>
                      <a:pt x="188889" y="270019"/>
                      <a:pt x="212130" y="246773"/>
                      <a:pt x="240798" y="246773"/>
                    </a:cubicBezTo>
                    <a:lnTo>
                      <a:pt x="9429751" y="246773"/>
                    </a:lnTo>
                    <a:cubicBezTo>
                      <a:pt x="9458419" y="246773"/>
                      <a:pt x="9481659" y="270019"/>
                      <a:pt x="9481659" y="298695"/>
                    </a:cubicBezTo>
                    <a:close/>
                  </a:path>
                </a:pathLst>
              </a:custGeom>
              <a:solidFill>
                <a:srgbClr val="0A0A0A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A0CF2655-0A4C-8641-987D-EE4216E92CCF}"/>
                  </a:ext>
                </a:extLst>
              </p:cNvPr>
              <p:cNvSpPr/>
              <p:nvPr/>
            </p:nvSpPr>
            <p:spPr>
              <a:xfrm>
                <a:off x="1296340" y="6371882"/>
                <a:ext cx="9600472" cy="210282"/>
              </a:xfrm>
              <a:custGeom>
                <a:avLst/>
                <a:gdLst>
                  <a:gd name="connsiteX0" fmla="*/ 0 w 9600472"/>
                  <a:gd name="connsiteY0" fmla="*/ 0 h 210282"/>
                  <a:gd name="connsiteX1" fmla="*/ 9600472 w 9600472"/>
                  <a:gd name="connsiteY1" fmla="*/ 0 h 210282"/>
                  <a:gd name="connsiteX2" fmla="*/ 9600472 w 9600472"/>
                  <a:gd name="connsiteY2" fmla="*/ 0 h 210282"/>
                  <a:gd name="connsiteX3" fmla="*/ 9600472 w 9600472"/>
                  <a:gd name="connsiteY3" fmla="*/ 175236 h 210282"/>
                  <a:gd name="connsiteX4" fmla="*/ 9565434 w 9600472"/>
                  <a:gd name="connsiteY4" fmla="*/ 210283 h 210282"/>
                  <a:gd name="connsiteX5" fmla="*/ 35038 w 9600472"/>
                  <a:gd name="connsiteY5" fmla="*/ 210283 h 210282"/>
                  <a:gd name="connsiteX6" fmla="*/ 0 w 9600472"/>
                  <a:gd name="connsiteY6" fmla="*/ 175236 h 210282"/>
                  <a:gd name="connsiteX7" fmla="*/ 0 w 9600472"/>
                  <a:gd name="connsiteY7" fmla="*/ 0 h 210282"/>
                  <a:gd name="connsiteX8" fmla="*/ 0 w 9600472"/>
                  <a:gd name="connsiteY8" fmla="*/ 0 h 210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00472" h="210282">
                    <a:moveTo>
                      <a:pt x="0" y="0"/>
                    </a:moveTo>
                    <a:lnTo>
                      <a:pt x="9600472" y="0"/>
                    </a:lnTo>
                    <a:lnTo>
                      <a:pt x="9600472" y="0"/>
                    </a:lnTo>
                    <a:lnTo>
                      <a:pt x="9600472" y="175236"/>
                    </a:lnTo>
                    <a:cubicBezTo>
                      <a:pt x="9600472" y="194592"/>
                      <a:pt x="9584785" y="210283"/>
                      <a:pt x="9565434" y="210283"/>
                    </a:cubicBezTo>
                    <a:lnTo>
                      <a:pt x="35038" y="210283"/>
                    </a:lnTo>
                    <a:cubicBezTo>
                      <a:pt x="15687" y="210283"/>
                      <a:pt x="0" y="194592"/>
                      <a:pt x="0" y="175236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41414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E6384C60-8623-E546-A82E-3E29A779777E}"/>
                  </a:ext>
                </a:extLst>
              </p:cNvPr>
              <p:cNvSpPr/>
              <p:nvPr/>
            </p:nvSpPr>
            <p:spPr>
              <a:xfrm>
                <a:off x="157454" y="6721272"/>
                <a:ext cx="11878244" cy="137015"/>
              </a:xfrm>
              <a:custGeom>
                <a:avLst/>
                <a:gdLst>
                  <a:gd name="connsiteX0" fmla="*/ 1563599 w 11878244"/>
                  <a:gd name="connsiteY0" fmla="*/ 95551 h 137015"/>
                  <a:gd name="connsiteX1" fmla="*/ 144839 w 11878244"/>
                  <a:gd name="connsiteY1" fmla="*/ 1 h 137015"/>
                  <a:gd name="connsiteX2" fmla="*/ 0 w 11878244"/>
                  <a:gd name="connsiteY2" fmla="*/ 1 h 137015"/>
                  <a:gd name="connsiteX3" fmla="*/ 1563599 w 11878244"/>
                  <a:gd name="connsiteY3" fmla="*/ 137016 h 137015"/>
                  <a:gd name="connsiteX4" fmla="*/ 10230295 w 11878244"/>
                  <a:gd name="connsiteY4" fmla="*/ 137016 h 137015"/>
                  <a:gd name="connsiteX5" fmla="*/ 11878244 w 11878244"/>
                  <a:gd name="connsiteY5" fmla="*/ 1 h 137015"/>
                  <a:gd name="connsiteX6" fmla="*/ 11737083 w 11878244"/>
                  <a:gd name="connsiteY6" fmla="*/ 1 h 137015"/>
                  <a:gd name="connsiteX7" fmla="*/ 10230295 w 11878244"/>
                  <a:gd name="connsiteY7" fmla="*/ 95551 h 137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244" h="137015">
                    <a:moveTo>
                      <a:pt x="1563599" y="95551"/>
                    </a:moveTo>
                    <a:cubicBezTo>
                      <a:pt x="1020362" y="95551"/>
                      <a:pt x="415628" y="51850"/>
                      <a:pt x="144839" y="1"/>
                    </a:cubicBezTo>
                    <a:lnTo>
                      <a:pt x="0" y="1"/>
                    </a:lnTo>
                    <a:cubicBezTo>
                      <a:pt x="0" y="1"/>
                      <a:pt x="537685" y="137016"/>
                      <a:pt x="1563599" y="137016"/>
                    </a:cubicBezTo>
                    <a:lnTo>
                      <a:pt x="10230295" y="137016"/>
                    </a:lnTo>
                    <a:cubicBezTo>
                      <a:pt x="11300546" y="137016"/>
                      <a:pt x="11878244" y="1"/>
                      <a:pt x="11878244" y="1"/>
                    </a:cubicBezTo>
                    <a:lnTo>
                      <a:pt x="11737083" y="1"/>
                    </a:lnTo>
                    <a:cubicBezTo>
                      <a:pt x="11470331" y="51850"/>
                      <a:pt x="10862857" y="95551"/>
                      <a:pt x="10230295" y="95551"/>
                    </a:cubicBezTo>
                    <a:close/>
                  </a:path>
                </a:pathLst>
              </a:custGeom>
              <a:solidFill>
                <a:srgbClr val="17181A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D7EBC7FB-101D-F348-B10E-3C4EFEC5D14F}"/>
                  </a:ext>
                </a:extLst>
              </p:cNvPr>
              <p:cNvSpPr/>
              <p:nvPr/>
            </p:nvSpPr>
            <p:spPr>
              <a:xfrm>
                <a:off x="157454" y="6709590"/>
                <a:ext cx="11878244" cy="120357"/>
              </a:xfrm>
              <a:custGeom>
                <a:avLst/>
                <a:gdLst>
                  <a:gd name="connsiteX0" fmla="*/ 1563599 w 11878244"/>
                  <a:gd name="connsiteY0" fmla="*/ 120358 h 120357"/>
                  <a:gd name="connsiteX1" fmla="*/ 10230295 w 11878244"/>
                  <a:gd name="connsiteY1" fmla="*/ 120358 h 120357"/>
                  <a:gd name="connsiteX2" fmla="*/ 11878244 w 11878244"/>
                  <a:gd name="connsiteY2" fmla="*/ 1 h 120357"/>
                  <a:gd name="connsiteX3" fmla="*/ 0 w 11878244"/>
                  <a:gd name="connsiteY3" fmla="*/ 1 h 120357"/>
                  <a:gd name="connsiteX4" fmla="*/ 1563599 w 11878244"/>
                  <a:gd name="connsiteY4" fmla="*/ 120358 h 12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8244" h="120357">
                    <a:moveTo>
                      <a:pt x="1563599" y="120358"/>
                    </a:moveTo>
                    <a:lnTo>
                      <a:pt x="10230295" y="120358"/>
                    </a:lnTo>
                    <a:cubicBezTo>
                      <a:pt x="11276250" y="120358"/>
                      <a:pt x="11878244" y="1"/>
                      <a:pt x="11878244" y="1"/>
                    </a:cubicBezTo>
                    <a:lnTo>
                      <a:pt x="0" y="1"/>
                    </a:lnTo>
                    <a:cubicBezTo>
                      <a:pt x="0" y="1"/>
                      <a:pt x="637681" y="120358"/>
                      <a:pt x="1563599" y="120358"/>
                    </a:cubicBezTo>
                    <a:close/>
                  </a:path>
                </a:pathLst>
              </a:custGeom>
              <a:solidFill>
                <a:srgbClr val="242329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7DC7BC82-5185-BD45-9BFA-0BF6600672AC}"/>
                  </a:ext>
                </a:extLst>
              </p:cNvPr>
              <p:cNvSpPr/>
              <p:nvPr/>
            </p:nvSpPr>
            <p:spPr>
              <a:xfrm>
                <a:off x="151759" y="6542142"/>
                <a:ext cx="11889635" cy="179130"/>
              </a:xfrm>
              <a:custGeom>
                <a:avLst/>
                <a:gdLst>
                  <a:gd name="connsiteX0" fmla="*/ 11877956 w 11889635"/>
                  <a:gd name="connsiteY0" fmla="*/ 0 h 179130"/>
                  <a:gd name="connsiteX1" fmla="*/ 11889636 w 11889635"/>
                  <a:gd name="connsiteY1" fmla="*/ 11682 h 179130"/>
                  <a:gd name="connsiteX2" fmla="*/ 11889636 w 11889635"/>
                  <a:gd name="connsiteY2" fmla="*/ 167448 h 179130"/>
                  <a:gd name="connsiteX3" fmla="*/ 11877956 w 11889635"/>
                  <a:gd name="connsiteY3" fmla="*/ 179130 h 179130"/>
                  <a:gd name="connsiteX4" fmla="*/ 11680 w 11889635"/>
                  <a:gd name="connsiteY4" fmla="*/ 179130 h 179130"/>
                  <a:gd name="connsiteX5" fmla="*/ 0 w 11889635"/>
                  <a:gd name="connsiteY5" fmla="*/ 167448 h 179130"/>
                  <a:gd name="connsiteX6" fmla="*/ 0 w 11889635"/>
                  <a:gd name="connsiteY6" fmla="*/ 11682 h 179130"/>
                  <a:gd name="connsiteX7" fmla="*/ 11680 w 11889635"/>
                  <a:gd name="connsiteY7" fmla="*/ 0 h 179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89635" h="179130">
                    <a:moveTo>
                      <a:pt x="11877956" y="0"/>
                    </a:moveTo>
                    <a:cubicBezTo>
                      <a:pt x="11884406" y="0"/>
                      <a:pt x="11889636" y="5230"/>
                      <a:pt x="11889636" y="11682"/>
                    </a:cubicBezTo>
                    <a:lnTo>
                      <a:pt x="11889636" y="167448"/>
                    </a:lnTo>
                    <a:cubicBezTo>
                      <a:pt x="11889636" y="173900"/>
                      <a:pt x="11884406" y="179130"/>
                      <a:pt x="11877956" y="179130"/>
                    </a:cubicBezTo>
                    <a:lnTo>
                      <a:pt x="11680" y="179130"/>
                    </a:lnTo>
                    <a:cubicBezTo>
                      <a:pt x="5229" y="179130"/>
                      <a:pt x="0" y="173900"/>
                      <a:pt x="0" y="167448"/>
                    </a:cubicBezTo>
                    <a:lnTo>
                      <a:pt x="0" y="11682"/>
                    </a:lnTo>
                    <a:cubicBezTo>
                      <a:pt x="0" y="5230"/>
                      <a:pt x="5229" y="0"/>
                      <a:pt x="11680" y="0"/>
                    </a:cubicBezTo>
                    <a:close/>
                  </a:path>
                </a:pathLst>
              </a:custGeom>
              <a:solidFill>
                <a:srgbClr val="2D2C33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ABA27575-1DFF-8F41-A436-016CB16B4F06}"/>
                  </a:ext>
                </a:extLst>
              </p:cNvPr>
              <p:cNvSpPr/>
              <p:nvPr/>
            </p:nvSpPr>
            <p:spPr>
              <a:xfrm>
                <a:off x="5103827" y="6542142"/>
                <a:ext cx="1985499" cy="93458"/>
              </a:xfrm>
              <a:custGeom>
                <a:avLst/>
                <a:gdLst>
                  <a:gd name="connsiteX0" fmla="*/ 0 w 1985499"/>
                  <a:gd name="connsiteY0" fmla="*/ 0 h 93458"/>
                  <a:gd name="connsiteX1" fmla="*/ 1985499 w 1985499"/>
                  <a:gd name="connsiteY1" fmla="*/ 0 h 93458"/>
                  <a:gd name="connsiteX2" fmla="*/ 1985499 w 1985499"/>
                  <a:gd name="connsiteY2" fmla="*/ 0 h 93458"/>
                  <a:gd name="connsiteX3" fmla="*/ 1985499 w 1985499"/>
                  <a:gd name="connsiteY3" fmla="*/ 35047 h 93458"/>
                  <a:gd name="connsiteX4" fmla="*/ 1927102 w 1985499"/>
                  <a:gd name="connsiteY4" fmla="*/ 93459 h 93458"/>
                  <a:gd name="connsiteX5" fmla="*/ 58541 w 1985499"/>
                  <a:gd name="connsiteY5" fmla="*/ 93459 h 93458"/>
                  <a:gd name="connsiteX6" fmla="*/ 144 w 1985499"/>
                  <a:gd name="connsiteY6" fmla="*/ 35047 h 93458"/>
                  <a:gd name="connsiteX7" fmla="*/ 144 w 1985499"/>
                  <a:gd name="connsiteY7" fmla="*/ 0 h 93458"/>
                  <a:gd name="connsiteX8" fmla="*/ 0 w 1985499"/>
                  <a:gd name="connsiteY8" fmla="*/ 0 h 93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5499" h="93458">
                    <a:moveTo>
                      <a:pt x="0" y="0"/>
                    </a:moveTo>
                    <a:lnTo>
                      <a:pt x="1985499" y="0"/>
                    </a:lnTo>
                    <a:lnTo>
                      <a:pt x="1985499" y="0"/>
                    </a:lnTo>
                    <a:lnTo>
                      <a:pt x="1985499" y="35047"/>
                    </a:lnTo>
                    <a:cubicBezTo>
                      <a:pt x="1985499" y="67307"/>
                      <a:pt x="1959354" y="93459"/>
                      <a:pt x="1927102" y="93459"/>
                    </a:cubicBezTo>
                    <a:lnTo>
                      <a:pt x="58541" y="93459"/>
                    </a:lnTo>
                    <a:cubicBezTo>
                      <a:pt x="26289" y="93459"/>
                      <a:pt x="144" y="67307"/>
                      <a:pt x="144" y="35047"/>
                    </a:cubicBezTo>
                    <a:lnTo>
                      <a:pt x="14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grpSp>
            <p:nvGrpSpPr>
              <p:cNvPr id="25" name="Graphic 2">
                <a:extLst>
                  <a:ext uri="{FF2B5EF4-FFF2-40B4-BE49-F238E27FC236}">
                    <a16:creationId xmlns:a16="http://schemas.microsoft.com/office/drawing/2014/main" id="{63CE47DC-2566-3049-A79E-D2B187D59F59}"/>
                  </a:ext>
                </a:extLst>
              </p:cNvPr>
              <p:cNvGrpSpPr/>
              <p:nvPr/>
            </p:nvGrpSpPr>
            <p:grpSpPr>
              <a:xfrm>
                <a:off x="6038179" y="83723"/>
                <a:ext cx="116793" cy="116823"/>
                <a:chOff x="6038179" y="83723"/>
                <a:chExt cx="116793" cy="116823"/>
              </a:xfrm>
            </p:grpSpPr>
            <p:sp>
              <p:nvSpPr>
                <p:cNvPr id="26" name="Freeform 25">
                  <a:extLst>
                    <a:ext uri="{FF2B5EF4-FFF2-40B4-BE49-F238E27FC236}">
                      <a16:creationId xmlns:a16="http://schemas.microsoft.com/office/drawing/2014/main" id="{65955CCF-3824-9E4F-93DE-13B21A22BDBB}"/>
                    </a:ext>
                  </a:extLst>
                </p:cNvPr>
                <p:cNvSpPr/>
                <p:nvPr/>
              </p:nvSpPr>
              <p:spPr>
                <a:xfrm>
                  <a:off x="6038179" y="83723"/>
                  <a:ext cx="116793" cy="116823"/>
                </a:xfrm>
                <a:custGeom>
                  <a:avLst/>
                  <a:gdLst>
                    <a:gd name="connsiteX0" fmla="*/ 0 w 116793"/>
                    <a:gd name="connsiteY0" fmla="*/ 58413 h 116823"/>
                    <a:gd name="connsiteX1" fmla="*/ 58397 w 116793"/>
                    <a:gd name="connsiteY1" fmla="*/ 116825 h 116823"/>
                    <a:gd name="connsiteX2" fmla="*/ 116794 w 116793"/>
                    <a:gd name="connsiteY2" fmla="*/ 58413 h 116823"/>
                    <a:gd name="connsiteX3" fmla="*/ 58397 w 116793"/>
                    <a:gd name="connsiteY3" fmla="*/ 1 h 116823"/>
                    <a:gd name="connsiteX4" fmla="*/ 0 w 116793"/>
                    <a:gd name="connsiteY4" fmla="*/ 58413 h 116823"/>
                    <a:gd name="connsiteX5" fmla="*/ 105115 w 116793"/>
                    <a:gd name="connsiteY5" fmla="*/ 58413 h 116823"/>
                    <a:gd name="connsiteX6" fmla="*/ 58397 w 116793"/>
                    <a:gd name="connsiteY6" fmla="*/ 105142 h 116823"/>
                    <a:gd name="connsiteX7" fmla="*/ 11680 w 116793"/>
                    <a:gd name="connsiteY7" fmla="*/ 58413 h 116823"/>
                    <a:gd name="connsiteX8" fmla="*/ 58397 w 116793"/>
                    <a:gd name="connsiteY8" fmla="*/ 11683 h 116823"/>
                    <a:gd name="connsiteX9" fmla="*/ 105115 w 116793"/>
                    <a:gd name="connsiteY9" fmla="*/ 58413 h 116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793" h="116823">
                      <a:moveTo>
                        <a:pt x="0" y="58413"/>
                      </a:moveTo>
                      <a:cubicBezTo>
                        <a:pt x="0" y="90673"/>
                        <a:pt x="26145" y="116825"/>
                        <a:pt x="58397" y="116825"/>
                      </a:cubicBezTo>
                      <a:cubicBezTo>
                        <a:pt x="90649" y="116825"/>
                        <a:pt x="116794" y="90673"/>
                        <a:pt x="116794" y="58413"/>
                      </a:cubicBezTo>
                      <a:cubicBezTo>
                        <a:pt x="116794" y="26152"/>
                        <a:pt x="90649" y="1"/>
                        <a:pt x="58397" y="1"/>
                      </a:cubicBezTo>
                      <a:cubicBezTo>
                        <a:pt x="26145" y="1"/>
                        <a:pt x="0" y="26152"/>
                        <a:pt x="0" y="58413"/>
                      </a:cubicBezTo>
                      <a:close/>
                      <a:moveTo>
                        <a:pt x="105115" y="58413"/>
                      </a:moveTo>
                      <a:cubicBezTo>
                        <a:pt x="105115" y="84221"/>
                        <a:pt x="84199" y="105142"/>
                        <a:pt x="58397" y="105142"/>
                      </a:cubicBezTo>
                      <a:cubicBezTo>
                        <a:pt x="32596" y="105142"/>
                        <a:pt x="11680" y="84221"/>
                        <a:pt x="11680" y="58413"/>
                      </a:cubicBezTo>
                      <a:cubicBezTo>
                        <a:pt x="11680" y="32605"/>
                        <a:pt x="32596" y="11683"/>
                        <a:pt x="58397" y="11683"/>
                      </a:cubicBezTo>
                      <a:cubicBezTo>
                        <a:pt x="84182" y="11723"/>
                        <a:pt x="105075" y="32621"/>
                        <a:pt x="105115" y="584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27" name="Freeform 26">
                  <a:extLst>
                    <a:ext uri="{FF2B5EF4-FFF2-40B4-BE49-F238E27FC236}">
                      <a16:creationId xmlns:a16="http://schemas.microsoft.com/office/drawing/2014/main" id="{21608874-CFD6-CA41-A986-D6B1E816AB03}"/>
                    </a:ext>
                  </a:extLst>
                </p:cNvPr>
                <p:cNvSpPr/>
                <p:nvPr/>
              </p:nvSpPr>
              <p:spPr>
                <a:xfrm>
                  <a:off x="6049858" y="95406"/>
                  <a:ext cx="93434" cy="93459"/>
                </a:xfrm>
                <a:custGeom>
                  <a:avLst/>
                  <a:gdLst>
                    <a:gd name="connsiteX0" fmla="*/ 0 w 93434"/>
                    <a:gd name="connsiteY0" fmla="*/ 46730 h 93459"/>
                    <a:gd name="connsiteX1" fmla="*/ 46717 w 93434"/>
                    <a:gd name="connsiteY1" fmla="*/ 93460 h 93459"/>
                    <a:gd name="connsiteX2" fmla="*/ 93435 w 93434"/>
                    <a:gd name="connsiteY2" fmla="*/ 46730 h 93459"/>
                    <a:gd name="connsiteX3" fmla="*/ 46717 w 93434"/>
                    <a:gd name="connsiteY3" fmla="*/ 1 h 93459"/>
                    <a:gd name="connsiteX4" fmla="*/ 0 w 93434"/>
                    <a:gd name="connsiteY4" fmla="*/ 46730 h 93459"/>
                    <a:gd name="connsiteX5" fmla="*/ 81756 w 93434"/>
                    <a:gd name="connsiteY5" fmla="*/ 46730 h 93459"/>
                    <a:gd name="connsiteX6" fmla="*/ 46718 w 93434"/>
                    <a:gd name="connsiteY6" fmla="*/ 81777 h 93459"/>
                    <a:gd name="connsiteX7" fmla="*/ 11680 w 93434"/>
                    <a:gd name="connsiteY7" fmla="*/ 46730 h 93459"/>
                    <a:gd name="connsiteX8" fmla="*/ 46718 w 93434"/>
                    <a:gd name="connsiteY8" fmla="*/ 11683 h 93459"/>
                    <a:gd name="connsiteX9" fmla="*/ 81756 w 93434"/>
                    <a:gd name="connsiteY9" fmla="*/ 46730 h 93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434" h="93459">
                      <a:moveTo>
                        <a:pt x="0" y="46730"/>
                      </a:moveTo>
                      <a:cubicBezTo>
                        <a:pt x="0" y="72538"/>
                        <a:pt x="20916" y="93460"/>
                        <a:pt x="46717" y="93460"/>
                      </a:cubicBezTo>
                      <a:cubicBezTo>
                        <a:pt x="72519" y="93460"/>
                        <a:pt x="93435" y="72538"/>
                        <a:pt x="93435" y="46730"/>
                      </a:cubicBezTo>
                      <a:cubicBezTo>
                        <a:pt x="93435" y="20922"/>
                        <a:pt x="72519" y="1"/>
                        <a:pt x="46717" y="1"/>
                      </a:cubicBezTo>
                      <a:cubicBezTo>
                        <a:pt x="20916" y="1"/>
                        <a:pt x="0" y="20922"/>
                        <a:pt x="0" y="46730"/>
                      </a:cubicBezTo>
                      <a:close/>
                      <a:moveTo>
                        <a:pt x="81756" y="46730"/>
                      </a:moveTo>
                      <a:cubicBezTo>
                        <a:pt x="81756" y="66086"/>
                        <a:pt x="66069" y="81777"/>
                        <a:pt x="46718" y="81777"/>
                      </a:cubicBezTo>
                      <a:cubicBezTo>
                        <a:pt x="27367" y="81777"/>
                        <a:pt x="11680" y="66086"/>
                        <a:pt x="11680" y="46730"/>
                      </a:cubicBezTo>
                      <a:cubicBezTo>
                        <a:pt x="11680" y="27374"/>
                        <a:pt x="27367" y="11683"/>
                        <a:pt x="46718" y="11683"/>
                      </a:cubicBezTo>
                      <a:cubicBezTo>
                        <a:pt x="66053" y="11723"/>
                        <a:pt x="81716" y="27391"/>
                        <a:pt x="81756" y="46730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28" name="Freeform 27">
                  <a:extLst>
                    <a:ext uri="{FF2B5EF4-FFF2-40B4-BE49-F238E27FC236}">
                      <a16:creationId xmlns:a16="http://schemas.microsoft.com/office/drawing/2014/main" id="{0E861E1E-C1E0-C34B-A372-6563B59DE2B8}"/>
                    </a:ext>
                  </a:extLst>
                </p:cNvPr>
                <p:cNvSpPr/>
                <p:nvPr/>
              </p:nvSpPr>
              <p:spPr>
                <a:xfrm>
                  <a:off x="6056275" y="100598"/>
                  <a:ext cx="82620" cy="82642"/>
                </a:xfrm>
                <a:custGeom>
                  <a:avLst/>
                  <a:gdLst>
                    <a:gd name="connsiteX0" fmla="*/ 41310 w 82620"/>
                    <a:gd name="connsiteY0" fmla="*/ 82643 h 82642"/>
                    <a:gd name="connsiteX1" fmla="*/ 0 w 82620"/>
                    <a:gd name="connsiteY1" fmla="*/ 41322 h 82642"/>
                    <a:gd name="connsiteX2" fmla="*/ 41310 w 82620"/>
                    <a:gd name="connsiteY2" fmla="*/ 1 h 82642"/>
                    <a:gd name="connsiteX3" fmla="*/ 82621 w 82620"/>
                    <a:gd name="connsiteY3" fmla="*/ 41322 h 82642"/>
                    <a:gd name="connsiteX4" fmla="*/ 41310 w 82620"/>
                    <a:gd name="connsiteY4" fmla="*/ 82643 h 82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20" h="82642">
                      <a:moveTo>
                        <a:pt x="41310" y="82643"/>
                      </a:moveTo>
                      <a:cubicBezTo>
                        <a:pt x="18495" y="82643"/>
                        <a:pt x="0" y="64143"/>
                        <a:pt x="0" y="41322"/>
                      </a:cubicBezTo>
                      <a:cubicBezTo>
                        <a:pt x="0" y="18501"/>
                        <a:pt x="18495" y="1"/>
                        <a:pt x="41310" y="1"/>
                      </a:cubicBezTo>
                      <a:cubicBezTo>
                        <a:pt x="64126" y="1"/>
                        <a:pt x="82621" y="18501"/>
                        <a:pt x="82621" y="41322"/>
                      </a:cubicBezTo>
                      <a:cubicBezTo>
                        <a:pt x="82581" y="64126"/>
                        <a:pt x="64109" y="82603"/>
                        <a:pt x="41310" y="82643"/>
                      </a:cubicBezTo>
                      <a:close/>
                    </a:path>
                  </a:pathLst>
                </a:custGeom>
                <a:solidFill>
                  <a:srgbClr val="AD57FB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29" name="Freeform 28">
                  <a:extLst>
                    <a:ext uri="{FF2B5EF4-FFF2-40B4-BE49-F238E27FC236}">
                      <a16:creationId xmlns:a16="http://schemas.microsoft.com/office/drawing/2014/main" id="{2DEFA1D0-CF0C-C946-ADCB-52B8F7EE634B}"/>
                    </a:ext>
                  </a:extLst>
                </p:cNvPr>
                <p:cNvSpPr/>
                <p:nvPr/>
              </p:nvSpPr>
              <p:spPr>
                <a:xfrm>
                  <a:off x="6056419" y="100598"/>
                  <a:ext cx="84207" cy="84228"/>
                </a:xfrm>
                <a:custGeom>
                  <a:avLst/>
                  <a:gdLst>
                    <a:gd name="connsiteX0" fmla="*/ 42104 w 84207"/>
                    <a:gd name="connsiteY0" fmla="*/ 6058 h 84228"/>
                    <a:gd name="connsiteX1" fmla="*/ 78151 w 84207"/>
                    <a:gd name="connsiteY1" fmla="*/ 42115 h 84228"/>
                    <a:gd name="connsiteX2" fmla="*/ 42104 w 84207"/>
                    <a:gd name="connsiteY2" fmla="*/ 78172 h 84228"/>
                    <a:gd name="connsiteX3" fmla="*/ 6056 w 84207"/>
                    <a:gd name="connsiteY3" fmla="*/ 42115 h 84228"/>
                    <a:gd name="connsiteX4" fmla="*/ 42104 w 84207"/>
                    <a:gd name="connsiteY4" fmla="*/ 6058 h 84228"/>
                    <a:gd name="connsiteX5" fmla="*/ 42104 w 84207"/>
                    <a:gd name="connsiteY5" fmla="*/ 1 h 84228"/>
                    <a:gd name="connsiteX6" fmla="*/ 0 w 84207"/>
                    <a:gd name="connsiteY6" fmla="*/ 42115 h 84228"/>
                    <a:gd name="connsiteX7" fmla="*/ 42104 w 84207"/>
                    <a:gd name="connsiteY7" fmla="*/ 84229 h 84228"/>
                    <a:gd name="connsiteX8" fmla="*/ 84207 w 84207"/>
                    <a:gd name="connsiteY8" fmla="*/ 42115 h 84228"/>
                    <a:gd name="connsiteX9" fmla="*/ 42104 w 84207"/>
                    <a:gd name="connsiteY9" fmla="*/ 1 h 8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4207" h="84228">
                      <a:moveTo>
                        <a:pt x="42104" y="6058"/>
                      </a:moveTo>
                      <a:cubicBezTo>
                        <a:pt x="62012" y="6058"/>
                        <a:pt x="78151" y="22201"/>
                        <a:pt x="78151" y="42115"/>
                      </a:cubicBezTo>
                      <a:cubicBezTo>
                        <a:pt x="78151" y="62028"/>
                        <a:pt x="62012" y="78172"/>
                        <a:pt x="42104" y="78172"/>
                      </a:cubicBezTo>
                      <a:cubicBezTo>
                        <a:pt x="22195" y="78172"/>
                        <a:pt x="6056" y="62028"/>
                        <a:pt x="6056" y="42115"/>
                      </a:cubicBezTo>
                      <a:cubicBezTo>
                        <a:pt x="6056" y="22201"/>
                        <a:pt x="22195" y="6058"/>
                        <a:pt x="42104" y="6058"/>
                      </a:cubicBezTo>
                      <a:moveTo>
                        <a:pt x="42104" y="1"/>
                      </a:moveTo>
                      <a:cubicBezTo>
                        <a:pt x="18851" y="1"/>
                        <a:pt x="0" y="18856"/>
                        <a:pt x="0" y="42115"/>
                      </a:cubicBezTo>
                      <a:cubicBezTo>
                        <a:pt x="0" y="65374"/>
                        <a:pt x="18851" y="84229"/>
                        <a:pt x="42104" y="84229"/>
                      </a:cubicBezTo>
                      <a:cubicBezTo>
                        <a:pt x="65357" y="84229"/>
                        <a:pt x="84207" y="65374"/>
                        <a:pt x="84207" y="42115"/>
                      </a:cubicBezTo>
                      <a:cubicBezTo>
                        <a:pt x="84168" y="18872"/>
                        <a:pt x="65341" y="40"/>
                        <a:pt x="42104" y="1"/>
                      </a:cubicBezTo>
                      <a:close/>
                    </a:path>
                  </a:pathLst>
                </a:custGeom>
                <a:solidFill>
                  <a:srgbClr val="131313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30" name="Freeform 29">
                  <a:extLst>
                    <a:ext uri="{FF2B5EF4-FFF2-40B4-BE49-F238E27FC236}">
                      <a16:creationId xmlns:a16="http://schemas.microsoft.com/office/drawing/2014/main" id="{FE981636-0114-E64A-8362-12F188BC0175}"/>
                    </a:ext>
                  </a:extLst>
                </p:cNvPr>
                <p:cNvSpPr/>
                <p:nvPr/>
              </p:nvSpPr>
              <p:spPr>
                <a:xfrm>
                  <a:off x="6059086" y="106151"/>
                  <a:ext cx="77718" cy="77738"/>
                </a:xfrm>
                <a:custGeom>
                  <a:avLst/>
                  <a:gdLst>
                    <a:gd name="connsiteX0" fmla="*/ 77719 w 77718"/>
                    <a:gd name="connsiteY0" fmla="*/ 38870 h 77738"/>
                    <a:gd name="connsiteX1" fmla="*/ 38859 w 77718"/>
                    <a:gd name="connsiteY1" fmla="*/ 77739 h 77738"/>
                    <a:gd name="connsiteX2" fmla="*/ 0 w 77718"/>
                    <a:gd name="connsiteY2" fmla="*/ 38870 h 77738"/>
                    <a:gd name="connsiteX3" fmla="*/ 38859 w 77718"/>
                    <a:gd name="connsiteY3" fmla="*/ 1 h 77738"/>
                    <a:gd name="connsiteX4" fmla="*/ 77719 w 77718"/>
                    <a:gd name="connsiteY4" fmla="*/ 38870 h 77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718" h="77738">
                      <a:moveTo>
                        <a:pt x="77719" y="38870"/>
                      </a:moveTo>
                      <a:cubicBezTo>
                        <a:pt x="77719" y="60337"/>
                        <a:pt x="60321" y="77739"/>
                        <a:pt x="38859" y="77739"/>
                      </a:cubicBezTo>
                      <a:cubicBezTo>
                        <a:pt x="17398" y="77739"/>
                        <a:pt x="0" y="60337"/>
                        <a:pt x="0" y="38870"/>
                      </a:cubicBezTo>
                      <a:cubicBezTo>
                        <a:pt x="0" y="17403"/>
                        <a:pt x="17398" y="1"/>
                        <a:pt x="38859" y="1"/>
                      </a:cubicBezTo>
                      <a:cubicBezTo>
                        <a:pt x="60321" y="1"/>
                        <a:pt x="77719" y="17403"/>
                        <a:pt x="77719" y="388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</p:grpSp>
        </p:grpSp>
      </p:grpSp>
      <p:grpSp>
        <p:nvGrpSpPr>
          <p:cNvPr id="518" name="Group 517">
            <a:extLst>
              <a:ext uri="{FF2B5EF4-FFF2-40B4-BE49-F238E27FC236}">
                <a16:creationId xmlns:a16="http://schemas.microsoft.com/office/drawing/2014/main" id="{71AEFDBF-D4AF-1A4B-9F4B-7756F2AA2BD4}"/>
              </a:ext>
            </a:extLst>
          </p:cNvPr>
          <p:cNvGrpSpPr/>
          <p:nvPr/>
        </p:nvGrpSpPr>
        <p:grpSpPr>
          <a:xfrm>
            <a:off x="6909540" y="2212237"/>
            <a:ext cx="4583972" cy="2634269"/>
            <a:chOff x="6909540" y="2283224"/>
            <a:chExt cx="4583972" cy="2634269"/>
          </a:xfrm>
        </p:grpSpPr>
        <p:grpSp>
          <p:nvGrpSpPr>
            <p:cNvPr id="393" name="Graphic 4">
              <a:extLst>
                <a:ext uri="{FF2B5EF4-FFF2-40B4-BE49-F238E27FC236}">
                  <a16:creationId xmlns:a16="http://schemas.microsoft.com/office/drawing/2014/main" id="{FB4C0C09-616A-984E-A984-D2332A0D5FAA}"/>
                </a:ext>
              </a:extLst>
            </p:cNvPr>
            <p:cNvGrpSpPr/>
            <p:nvPr/>
          </p:nvGrpSpPr>
          <p:grpSpPr>
            <a:xfrm>
              <a:off x="7387439" y="2348669"/>
              <a:ext cx="3628174" cy="2362669"/>
              <a:chOff x="1671686" y="2406667"/>
              <a:chExt cx="2688180" cy="2228888"/>
            </a:xfrm>
          </p:grpSpPr>
          <p:sp>
            <p:nvSpPr>
              <p:cNvPr id="394" name="Freeform 393">
                <a:extLst>
                  <a:ext uri="{FF2B5EF4-FFF2-40B4-BE49-F238E27FC236}">
                    <a16:creationId xmlns:a16="http://schemas.microsoft.com/office/drawing/2014/main" id="{B6B652C3-C5DE-9B4E-A552-65E69922F0E4}"/>
                  </a:ext>
                </a:extLst>
              </p:cNvPr>
              <p:cNvSpPr/>
              <p:nvPr/>
            </p:nvSpPr>
            <p:spPr>
              <a:xfrm rot="5400000">
                <a:off x="1901332" y="2177021"/>
                <a:ext cx="2228888" cy="2688180"/>
              </a:xfrm>
              <a:custGeom>
                <a:avLst/>
                <a:gdLst>
                  <a:gd name="connsiteX0" fmla="*/ 2213857 w 2228888"/>
                  <a:gd name="connsiteY0" fmla="*/ 0 h 2688180"/>
                  <a:gd name="connsiteX1" fmla="*/ 2228888 w 2228888"/>
                  <a:gd name="connsiteY1" fmla="*/ 15007 h 2688180"/>
                  <a:gd name="connsiteX2" fmla="*/ 2228888 w 2228888"/>
                  <a:gd name="connsiteY2" fmla="*/ 2673174 h 2688180"/>
                  <a:gd name="connsiteX3" fmla="*/ 2213857 w 2228888"/>
                  <a:gd name="connsiteY3" fmla="*/ 2688180 h 2688180"/>
                  <a:gd name="connsiteX4" fmla="*/ 15032 w 2228888"/>
                  <a:gd name="connsiteY4" fmla="*/ 2688180 h 2688180"/>
                  <a:gd name="connsiteX5" fmla="*/ 0 w 2228888"/>
                  <a:gd name="connsiteY5" fmla="*/ 2673174 h 2688180"/>
                  <a:gd name="connsiteX6" fmla="*/ 0 w 2228888"/>
                  <a:gd name="connsiteY6" fmla="*/ 15007 h 2688180"/>
                  <a:gd name="connsiteX7" fmla="*/ 15032 w 2228888"/>
                  <a:gd name="connsiteY7" fmla="*/ 0 h 2688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8888" h="2688180">
                    <a:moveTo>
                      <a:pt x="2213857" y="0"/>
                    </a:moveTo>
                    <a:cubicBezTo>
                      <a:pt x="2222159" y="0"/>
                      <a:pt x="2228888" y="6719"/>
                      <a:pt x="2228888" y="15007"/>
                    </a:cubicBezTo>
                    <a:lnTo>
                      <a:pt x="2228888" y="2673174"/>
                    </a:lnTo>
                    <a:cubicBezTo>
                      <a:pt x="2228888" y="2681462"/>
                      <a:pt x="2222158" y="2688180"/>
                      <a:pt x="2213857" y="2688180"/>
                    </a:cubicBezTo>
                    <a:lnTo>
                      <a:pt x="15032" y="2688180"/>
                    </a:lnTo>
                    <a:cubicBezTo>
                      <a:pt x="6730" y="2688180"/>
                      <a:pt x="0" y="2681462"/>
                      <a:pt x="0" y="2673174"/>
                    </a:cubicBezTo>
                    <a:lnTo>
                      <a:pt x="0" y="15007"/>
                    </a:lnTo>
                    <a:cubicBezTo>
                      <a:pt x="0" y="6719"/>
                      <a:pt x="6730" y="0"/>
                      <a:pt x="15032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95" name="Freeform 394">
                <a:extLst>
                  <a:ext uri="{FF2B5EF4-FFF2-40B4-BE49-F238E27FC236}">
                    <a16:creationId xmlns:a16="http://schemas.microsoft.com/office/drawing/2014/main" id="{E9A0FDF1-7102-E54C-B3E8-E23D4DEA63E2}"/>
                  </a:ext>
                </a:extLst>
              </p:cNvPr>
              <p:cNvSpPr/>
              <p:nvPr/>
            </p:nvSpPr>
            <p:spPr>
              <a:xfrm>
                <a:off x="1675237" y="2529439"/>
                <a:ext cx="2680888" cy="2038146"/>
              </a:xfrm>
              <a:custGeom>
                <a:avLst/>
                <a:gdLst>
                  <a:gd name="connsiteX0" fmla="*/ 0 w 2680888"/>
                  <a:gd name="connsiteY0" fmla="*/ 0 h 2038146"/>
                  <a:gd name="connsiteX1" fmla="*/ 2680888 w 2680888"/>
                  <a:gd name="connsiteY1" fmla="*/ 0 h 2038146"/>
                  <a:gd name="connsiteX2" fmla="*/ 2680888 w 2680888"/>
                  <a:gd name="connsiteY2" fmla="*/ 2038146 h 2038146"/>
                  <a:gd name="connsiteX3" fmla="*/ 0 w 2680888"/>
                  <a:gd name="connsiteY3" fmla="*/ 2038146 h 203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0888" h="2038146">
                    <a:moveTo>
                      <a:pt x="0" y="0"/>
                    </a:moveTo>
                    <a:lnTo>
                      <a:pt x="2680888" y="0"/>
                    </a:lnTo>
                    <a:lnTo>
                      <a:pt x="2680888" y="2038146"/>
                    </a:lnTo>
                    <a:lnTo>
                      <a:pt x="0" y="2038146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96" name="Freeform 395">
                <a:extLst>
                  <a:ext uri="{FF2B5EF4-FFF2-40B4-BE49-F238E27FC236}">
                    <a16:creationId xmlns:a16="http://schemas.microsoft.com/office/drawing/2014/main" id="{6B60C01D-F088-F343-B74B-45BEE014EA5E}"/>
                  </a:ext>
                </a:extLst>
              </p:cNvPr>
              <p:cNvSpPr/>
              <p:nvPr/>
            </p:nvSpPr>
            <p:spPr>
              <a:xfrm>
                <a:off x="2033621" y="2439779"/>
                <a:ext cx="2031572" cy="65060"/>
              </a:xfrm>
              <a:custGeom>
                <a:avLst/>
                <a:gdLst>
                  <a:gd name="connsiteX0" fmla="*/ 2025865 w 2031572"/>
                  <a:gd name="connsiteY0" fmla="*/ 0 h 65060"/>
                  <a:gd name="connsiteX1" fmla="*/ 2031573 w 2031572"/>
                  <a:gd name="connsiteY1" fmla="*/ 5699 h 65060"/>
                  <a:gd name="connsiteX2" fmla="*/ 2031573 w 2031572"/>
                  <a:gd name="connsiteY2" fmla="*/ 59362 h 65060"/>
                  <a:gd name="connsiteX3" fmla="*/ 2025865 w 2031572"/>
                  <a:gd name="connsiteY3" fmla="*/ 65060 h 65060"/>
                  <a:gd name="connsiteX4" fmla="*/ 5708 w 2031572"/>
                  <a:gd name="connsiteY4" fmla="*/ 65060 h 65060"/>
                  <a:gd name="connsiteX5" fmla="*/ 0 w 2031572"/>
                  <a:gd name="connsiteY5" fmla="*/ 59362 h 65060"/>
                  <a:gd name="connsiteX6" fmla="*/ 0 w 2031572"/>
                  <a:gd name="connsiteY6" fmla="*/ 5699 h 65060"/>
                  <a:gd name="connsiteX7" fmla="*/ 5708 w 2031572"/>
                  <a:gd name="connsiteY7" fmla="*/ 0 h 65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1572" h="65060">
                    <a:moveTo>
                      <a:pt x="2025865" y="0"/>
                    </a:moveTo>
                    <a:cubicBezTo>
                      <a:pt x="2029017" y="0"/>
                      <a:pt x="2031573" y="2551"/>
                      <a:pt x="2031573" y="5699"/>
                    </a:cubicBezTo>
                    <a:lnTo>
                      <a:pt x="2031573" y="59362"/>
                    </a:lnTo>
                    <a:cubicBezTo>
                      <a:pt x="2031573" y="62509"/>
                      <a:pt x="2029017" y="65060"/>
                      <a:pt x="2025865" y="65060"/>
                    </a:cubicBezTo>
                    <a:lnTo>
                      <a:pt x="5708" y="65060"/>
                    </a:lnTo>
                    <a:cubicBezTo>
                      <a:pt x="2556" y="65060"/>
                      <a:pt x="0" y="62509"/>
                      <a:pt x="0" y="59362"/>
                    </a:cubicBezTo>
                    <a:lnTo>
                      <a:pt x="0" y="5699"/>
                    </a:lnTo>
                    <a:cubicBezTo>
                      <a:pt x="0" y="2551"/>
                      <a:pt x="2556" y="0"/>
                      <a:pt x="57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97" name="Freeform 396">
                <a:extLst>
                  <a:ext uri="{FF2B5EF4-FFF2-40B4-BE49-F238E27FC236}">
                    <a16:creationId xmlns:a16="http://schemas.microsoft.com/office/drawing/2014/main" id="{8536A981-B165-A845-937E-6D0617602DAE}"/>
                  </a:ext>
                </a:extLst>
              </p:cNvPr>
              <p:cNvSpPr/>
              <p:nvPr/>
            </p:nvSpPr>
            <p:spPr>
              <a:xfrm>
                <a:off x="2032194" y="2438355"/>
                <a:ext cx="2034426" cy="67909"/>
              </a:xfrm>
              <a:custGeom>
                <a:avLst/>
                <a:gdLst>
                  <a:gd name="connsiteX0" fmla="*/ 2027292 w 2034426"/>
                  <a:gd name="connsiteY0" fmla="*/ 67910 h 67909"/>
                  <a:gd name="connsiteX1" fmla="*/ 7040 w 2034426"/>
                  <a:gd name="connsiteY1" fmla="*/ 67910 h 67909"/>
                  <a:gd name="connsiteX2" fmla="*/ 0 w 2034426"/>
                  <a:gd name="connsiteY2" fmla="*/ 60881 h 67909"/>
                  <a:gd name="connsiteX3" fmla="*/ 0 w 2034426"/>
                  <a:gd name="connsiteY3" fmla="*/ 7123 h 67909"/>
                  <a:gd name="connsiteX4" fmla="*/ 7040 w 2034426"/>
                  <a:gd name="connsiteY4" fmla="*/ 0 h 67909"/>
                  <a:gd name="connsiteX5" fmla="*/ 2027292 w 2034426"/>
                  <a:gd name="connsiteY5" fmla="*/ 0 h 67909"/>
                  <a:gd name="connsiteX6" fmla="*/ 2034427 w 2034426"/>
                  <a:gd name="connsiteY6" fmla="*/ 7123 h 67909"/>
                  <a:gd name="connsiteX7" fmla="*/ 2034427 w 2034426"/>
                  <a:gd name="connsiteY7" fmla="*/ 60881 h 67909"/>
                  <a:gd name="connsiteX8" fmla="*/ 2027292 w 2034426"/>
                  <a:gd name="connsiteY8" fmla="*/ 67910 h 67909"/>
                  <a:gd name="connsiteX9" fmla="*/ 7040 w 2034426"/>
                  <a:gd name="connsiteY9" fmla="*/ 2849 h 67909"/>
                  <a:gd name="connsiteX10" fmla="*/ 2854 w 2034426"/>
                  <a:gd name="connsiteY10" fmla="*/ 7123 h 67909"/>
                  <a:gd name="connsiteX11" fmla="*/ 2854 w 2034426"/>
                  <a:gd name="connsiteY11" fmla="*/ 60881 h 67909"/>
                  <a:gd name="connsiteX12" fmla="*/ 7040 w 2034426"/>
                  <a:gd name="connsiteY12" fmla="*/ 65155 h 67909"/>
                  <a:gd name="connsiteX13" fmla="*/ 2027292 w 2034426"/>
                  <a:gd name="connsiteY13" fmla="*/ 65155 h 67909"/>
                  <a:gd name="connsiteX14" fmla="*/ 2031573 w 2034426"/>
                  <a:gd name="connsiteY14" fmla="*/ 60881 h 67909"/>
                  <a:gd name="connsiteX15" fmla="*/ 2031573 w 2034426"/>
                  <a:gd name="connsiteY15" fmla="*/ 7123 h 67909"/>
                  <a:gd name="connsiteX16" fmla="*/ 2027292 w 2034426"/>
                  <a:gd name="connsiteY16" fmla="*/ 2849 h 6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34426" h="67909">
                    <a:moveTo>
                      <a:pt x="2027292" y="67910"/>
                    </a:moveTo>
                    <a:lnTo>
                      <a:pt x="7040" y="67910"/>
                    </a:lnTo>
                    <a:cubicBezTo>
                      <a:pt x="3152" y="67910"/>
                      <a:pt x="0" y="64763"/>
                      <a:pt x="0" y="60881"/>
                    </a:cubicBezTo>
                    <a:lnTo>
                      <a:pt x="0" y="7123"/>
                    </a:lnTo>
                    <a:cubicBezTo>
                      <a:pt x="0" y="3226"/>
                      <a:pt x="3137" y="52"/>
                      <a:pt x="7040" y="0"/>
                    </a:cubicBezTo>
                    <a:lnTo>
                      <a:pt x="2027292" y="0"/>
                    </a:lnTo>
                    <a:cubicBezTo>
                      <a:pt x="2031211" y="51"/>
                      <a:pt x="2034376" y="3211"/>
                      <a:pt x="2034427" y="7123"/>
                    </a:cubicBezTo>
                    <a:lnTo>
                      <a:pt x="2034427" y="60881"/>
                    </a:lnTo>
                    <a:cubicBezTo>
                      <a:pt x="2034375" y="64778"/>
                      <a:pt x="2031195" y="67910"/>
                      <a:pt x="2027292" y="67910"/>
                    </a:cubicBezTo>
                    <a:close/>
                    <a:moveTo>
                      <a:pt x="7040" y="2849"/>
                    </a:moveTo>
                    <a:cubicBezTo>
                      <a:pt x="4713" y="2901"/>
                      <a:pt x="2854" y="4800"/>
                      <a:pt x="2854" y="7123"/>
                    </a:cubicBezTo>
                    <a:lnTo>
                      <a:pt x="2854" y="60881"/>
                    </a:lnTo>
                    <a:cubicBezTo>
                      <a:pt x="2854" y="63205"/>
                      <a:pt x="4713" y="65104"/>
                      <a:pt x="7040" y="65155"/>
                    </a:cubicBezTo>
                    <a:lnTo>
                      <a:pt x="2027292" y="65155"/>
                    </a:lnTo>
                    <a:cubicBezTo>
                      <a:pt x="2029656" y="65155"/>
                      <a:pt x="2031573" y="63242"/>
                      <a:pt x="2031573" y="60881"/>
                    </a:cubicBezTo>
                    <a:lnTo>
                      <a:pt x="2031573" y="7123"/>
                    </a:lnTo>
                    <a:cubicBezTo>
                      <a:pt x="2031573" y="4763"/>
                      <a:pt x="2029656" y="2849"/>
                      <a:pt x="2027292" y="2849"/>
                    </a:cubicBezTo>
                    <a:close/>
                  </a:path>
                </a:pathLst>
              </a:custGeom>
              <a:solidFill>
                <a:srgbClr val="CCCCCC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98" name="Freeform 397">
                <a:extLst>
                  <a:ext uri="{FF2B5EF4-FFF2-40B4-BE49-F238E27FC236}">
                    <a16:creationId xmlns:a16="http://schemas.microsoft.com/office/drawing/2014/main" id="{7BDE9ACC-2CE2-D842-9D9B-28EC9025AC55}"/>
                  </a:ext>
                </a:extLst>
              </p:cNvPr>
              <p:cNvSpPr/>
              <p:nvPr/>
            </p:nvSpPr>
            <p:spPr>
              <a:xfrm>
                <a:off x="1770280" y="2471122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99" name="Freeform 398">
                <a:extLst>
                  <a:ext uri="{FF2B5EF4-FFF2-40B4-BE49-F238E27FC236}">
                    <a16:creationId xmlns:a16="http://schemas.microsoft.com/office/drawing/2014/main" id="{FE1E3511-74D9-0D4C-83EE-615FEA20F0CF}"/>
                  </a:ext>
                </a:extLst>
              </p:cNvPr>
              <p:cNvSpPr/>
              <p:nvPr/>
            </p:nvSpPr>
            <p:spPr>
              <a:xfrm>
                <a:off x="1738504" y="2466658"/>
                <a:ext cx="31776" cy="8833"/>
              </a:xfrm>
              <a:custGeom>
                <a:avLst/>
                <a:gdLst>
                  <a:gd name="connsiteX0" fmla="*/ 0 w 31776"/>
                  <a:gd name="connsiteY0" fmla="*/ 0 h 8833"/>
                  <a:gd name="connsiteX1" fmla="*/ 31776 w 31776"/>
                  <a:gd name="connsiteY1" fmla="*/ 0 h 8833"/>
                  <a:gd name="connsiteX2" fmla="*/ 31776 w 31776"/>
                  <a:gd name="connsiteY2" fmla="*/ 8833 h 8833"/>
                  <a:gd name="connsiteX3" fmla="*/ 0 w 31776"/>
                  <a:gd name="connsiteY3" fmla="*/ 8833 h 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76" h="8833">
                    <a:moveTo>
                      <a:pt x="0" y="0"/>
                    </a:moveTo>
                    <a:lnTo>
                      <a:pt x="31776" y="0"/>
                    </a:lnTo>
                    <a:lnTo>
                      <a:pt x="31776" y="8833"/>
                    </a:lnTo>
                    <a:lnTo>
                      <a:pt x="0" y="8833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0" name="Freeform 399">
                <a:extLst>
                  <a:ext uri="{FF2B5EF4-FFF2-40B4-BE49-F238E27FC236}">
                    <a16:creationId xmlns:a16="http://schemas.microsoft.com/office/drawing/2014/main" id="{433ECC7F-B0AB-F240-8266-3C0F65B6A369}"/>
                  </a:ext>
                </a:extLst>
              </p:cNvPr>
              <p:cNvSpPr/>
              <p:nvPr/>
            </p:nvSpPr>
            <p:spPr>
              <a:xfrm>
                <a:off x="1746876" y="2470363"/>
                <a:ext cx="23403" cy="1424"/>
              </a:xfrm>
              <a:custGeom>
                <a:avLst/>
                <a:gdLst>
                  <a:gd name="connsiteX0" fmla="*/ 0 w 23403"/>
                  <a:gd name="connsiteY0" fmla="*/ 0 h 1424"/>
                  <a:gd name="connsiteX1" fmla="*/ 23404 w 23403"/>
                  <a:gd name="connsiteY1" fmla="*/ 0 h 1424"/>
                  <a:gd name="connsiteX2" fmla="*/ 23404 w 23403"/>
                  <a:gd name="connsiteY2" fmla="*/ 1425 h 1424"/>
                  <a:gd name="connsiteX3" fmla="*/ 0 w 23403"/>
                  <a:gd name="connsiteY3" fmla="*/ 1425 h 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3" h="1424">
                    <a:moveTo>
                      <a:pt x="0" y="0"/>
                    </a:moveTo>
                    <a:lnTo>
                      <a:pt x="23404" y="0"/>
                    </a:lnTo>
                    <a:lnTo>
                      <a:pt x="23404" y="1425"/>
                    </a:lnTo>
                    <a:lnTo>
                      <a:pt x="0" y="1425"/>
                    </a:lnTo>
                    <a:close/>
                  </a:path>
                </a:pathLst>
              </a:custGeom>
              <a:solidFill>
                <a:srgbClr val="0A92C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1" name="Freeform 400">
                <a:extLst>
                  <a:ext uri="{FF2B5EF4-FFF2-40B4-BE49-F238E27FC236}">
                    <a16:creationId xmlns:a16="http://schemas.microsoft.com/office/drawing/2014/main" id="{3F5BBC11-6DA3-4D4E-86F7-84C63E36522B}"/>
                  </a:ext>
                </a:extLst>
              </p:cNvPr>
              <p:cNvSpPr/>
              <p:nvPr/>
            </p:nvSpPr>
            <p:spPr>
              <a:xfrm>
                <a:off x="1742404" y="2465899"/>
                <a:ext cx="32346" cy="10352"/>
              </a:xfrm>
              <a:custGeom>
                <a:avLst/>
                <a:gdLst>
                  <a:gd name="connsiteX0" fmla="*/ 0 w 32346"/>
                  <a:gd name="connsiteY0" fmla="*/ 0 h 10352"/>
                  <a:gd name="connsiteX1" fmla="*/ 32347 w 32346"/>
                  <a:gd name="connsiteY1" fmla="*/ 0 h 10352"/>
                  <a:gd name="connsiteX2" fmla="*/ 32347 w 32346"/>
                  <a:gd name="connsiteY2" fmla="*/ 10353 h 10352"/>
                  <a:gd name="connsiteX3" fmla="*/ 0 w 32346"/>
                  <a:gd name="connsiteY3" fmla="*/ 10353 h 10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46" h="10352">
                    <a:moveTo>
                      <a:pt x="0" y="0"/>
                    </a:moveTo>
                    <a:lnTo>
                      <a:pt x="32347" y="0"/>
                    </a:lnTo>
                    <a:lnTo>
                      <a:pt x="32347" y="10353"/>
                    </a:lnTo>
                    <a:lnTo>
                      <a:pt x="0" y="10353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2" name="Freeform 401">
                <a:extLst>
                  <a:ext uri="{FF2B5EF4-FFF2-40B4-BE49-F238E27FC236}">
                    <a16:creationId xmlns:a16="http://schemas.microsoft.com/office/drawing/2014/main" id="{42C5AD94-B49C-804D-B0DD-77AEFC9AAEE3}"/>
                  </a:ext>
                </a:extLst>
              </p:cNvPr>
              <p:cNvSpPr/>
              <p:nvPr/>
            </p:nvSpPr>
            <p:spPr>
              <a:xfrm>
                <a:off x="1738504" y="2465234"/>
                <a:ext cx="10084" cy="11682"/>
              </a:xfrm>
              <a:custGeom>
                <a:avLst/>
                <a:gdLst>
                  <a:gd name="connsiteX0" fmla="*/ 10085 w 10084"/>
                  <a:gd name="connsiteY0" fmla="*/ 0 h 11682"/>
                  <a:gd name="connsiteX1" fmla="*/ 0 w 10084"/>
                  <a:gd name="connsiteY1" fmla="*/ 5794 h 11682"/>
                  <a:gd name="connsiteX2" fmla="*/ 10085 w 10084"/>
                  <a:gd name="connsiteY2" fmla="*/ 11682 h 11682"/>
                  <a:gd name="connsiteX3" fmla="*/ 10085 w 10084"/>
                  <a:gd name="connsiteY3" fmla="*/ 0 h 1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4" h="11682">
                    <a:moveTo>
                      <a:pt x="10085" y="0"/>
                    </a:moveTo>
                    <a:lnTo>
                      <a:pt x="0" y="5794"/>
                    </a:lnTo>
                    <a:lnTo>
                      <a:pt x="10085" y="11682"/>
                    </a:lnTo>
                    <a:lnTo>
                      <a:pt x="10085" y="0"/>
                    </a:lnTo>
                    <a:close/>
                  </a:path>
                </a:pathLst>
              </a:custGeom>
              <a:solidFill>
                <a:srgbClr val="0A92C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3" name="Freeform 402">
                <a:extLst>
                  <a:ext uri="{FF2B5EF4-FFF2-40B4-BE49-F238E27FC236}">
                    <a16:creationId xmlns:a16="http://schemas.microsoft.com/office/drawing/2014/main" id="{5A66F1CD-ACC5-9040-88BA-1D7E540AEF1B}"/>
                  </a:ext>
                </a:extLst>
              </p:cNvPr>
              <p:cNvSpPr/>
              <p:nvPr/>
            </p:nvSpPr>
            <p:spPr>
              <a:xfrm>
                <a:off x="1729656" y="2457540"/>
                <a:ext cx="23403" cy="27068"/>
              </a:xfrm>
              <a:custGeom>
                <a:avLst/>
                <a:gdLst>
                  <a:gd name="connsiteX0" fmla="*/ 23404 w 23403"/>
                  <a:gd name="connsiteY0" fmla="*/ 27069 h 27068"/>
                  <a:gd name="connsiteX1" fmla="*/ 0 w 23403"/>
                  <a:gd name="connsiteY1" fmla="*/ 13487 h 27068"/>
                  <a:gd name="connsiteX2" fmla="*/ 23404 w 23403"/>
                  <a:gd name="connsiteY2" fmla="*/ 0 h 27068"/>
                  <a:gd name="connsiteX3" fmla="*/ 23404 w 23403"/>
                  <a:gd name="connsiteY3" fmla="*/ 27069 h 2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3" h="27068">
                    <a:moveTo>
                      <a:pt x="23404" y="27069"/>
                    </a:moveTo>
                    <a:lnTo>
                      <a:pt x="0" y="13487"/>
                    </a:lnTo>
                    <a:lnTo>
                      <a:pt x="23404" y="0"/>
                    </a:lnTo>
                    <a:lnTo>
                      <a:pt x="23404" y="27069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4" name="Freeform 403">
                <a:extLst>
                  <a:ext uri="{FF2B5EF4-FFF2-40B4-BE49-F238E27FC236}">
                    <a16:creationId xmlns:a16="http://schemas.microsoft.com/office/drawing/2014/main" id="{3162B3F7-6C01-1B4E-9CC1-85FCA1AEAEEC}"/>
                  </a:ext>
                </a:extLst>
              </p:cNvPr>
              <p:cNvSpPr/>
              <p:nvPr/>
            </p:nvSpPr>
            <p:spPr>
              <a:xfrm>
                <a:off x="1810142" y="2471122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5" name="Freeform 404">
                <a:extLst>
                  <a:ext uri="{FF2B5EF4-FFF2-40B4-BE49-F238E27FC236}">
                    <a16:creationId xmlns:a16="http://schemas.microsoft.com/office/drawing/2014/main" id="{E95E4333-7F38-1545-80AB-C9A49FB22E75}"/>
                  </a:ext>
                </a:extLst>
              </p:cNvPr>
              <p:cNvSpPr/>
              <p:nvPr/>
            </p:nvSpPr>
            <p:spPr>
              <a:xfrm>
                <a:off x="1810142" y="2466658"/>
                <a:ext cx="31776" cy="8833"/>
              </a:xfrm>
              <a:custGeom>
                <a:avLst/>
                <a:gdLst>
                  <a:gd name="connsiteX0" fmla="*/ 0 w 31776"/>
                  <a:gd name="connsiteY0" fmla="*/ 0 h 8833"/>
                  <a:gd name="connsiteX1" fmla="*/ 31776 w 31776"/>
                  <a:gd name="connsiteY1" fmla="*/ 0 h 8833"/>
                  <a:gd name="connsiteX2" fmla="*/ 31776 w 31776"/>
                  <a:gd name="connsiteY2" fmla="*/ 8833 h 8833"/>
                  <a:gd name="connsiteX3" fmla="*/ 0 w 31776"/>
                  <a:gd name="connsiteY3" fmla="*/ 8833 h 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76" h="8833">
                    <a:moveTo>
                      <a:pt x="0" y="0"/>
                    </a:moveTo>
                    <a:lnTo>
                      <a:pt x="31776" y="0"/>
                    </a:lnTo>
                    <a:lnTo>
                      <a:pt x="31776" y="8833"/>
                    </a:lnTo>
                    <a:lnTo>
                      <a:pt x="0" y="8833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6" name="Freeform 405">
                <a:extLst>
                  <a:ext uri="{FF2B5EF4-FFF2-40B4-BE49-F238E27FC236}">
                    <a16:creationId xmlns:a16="http://schemas.microsoft.com/office/drawing/2014/main" id="{A38371B1-0AF6-0B40-A6C7-F17E564AAD6B}"/>
                  </a:ext>
                </a:extLst>
              </p:cNvPr>
              <p:cNvSpPr/>
              <p:nvPr/>
            </p:nvSpPr>
            <p:spPr>
              <a:xfrm>
                <a:off x="1810142" y="2470363"/>
                <a:ext cx="23403" cy="1424"/>
              </a:xfrm>
              <a:custGeom>
                <a:avLst/>
                <a:gdLst>
                  <a:gd name="connsiteX0" fmla="*/ 0 w 23403"/>
                  <a:gd name="connsiteY0" fmla="*/ 0 h 1424"/>
                  <a:gd name="connsiteX1" fmla="*/ 23404 w 23403"/>
                  <a:gd name="connsiteY1" fmla="*/ 0 h 1424"/>
                  <a:gd name="connsiteX2" fmla="*/ 23404 w 23403"/>
                  <a:gd name="connsiteY2" fmla="*/ 1425 h 1424"/>
                  <a:gd name="connsiteX3" fmla="*/ 0 w 23403"/>
                  <a:gd name="connsiteY3" fmla="*/ 1425 h 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3" h="1424">
                    <a:moveTo>
                      <a:pt x="0" y="0"/>
                    </a:moveTo>
                    <a:lnTo>
                      <a:pt x="23404" y="0"/>
                    </a:lnTo>
                    <a:lnTo>
                      <a:pt x="23404" y="1425"/>
                    </a:lnTo>
                    <a:lnTo>
                      <a:pt x="0" y="1425"/>
                    </a:lnTo>
                    <a:close/>
                  </a:path>
                </a:pathLst>
              </a:custGeom>
              <a:solidFill>
                <a:srgbClr val="0A92C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7" name="Freeform 406">
                <a:extLst>
                  <a:ext uri="{FF2B5EF4-FFF2-40B4-BE49-F238E27FC236}">
                    <a16:creationId xmlns:a16="http://schemas.microsoft.com/office/drawing/2014/main" id="{4A94F544-E33D-8446-BA2F-87DE617CCFD1}"/>
                  </a:ext>
                </a:extLst>
              </p:cNvPr>
              <p:cNvSpPr/>
              <p:nvPr/>
            </p:nvSpPr>
            <p:spPr>
              <a:xfrm>
                <a:off x="1805671" y="2465899"/>
                <a:ext cx="32346" cy="10352"/>
              </a:xfrm>
              <a:custGeom>
                <a:avLst/>
                <a:gdLst>
                  <a:gd name="connsiteX0" fmla="*/ 0 w 32346"/>
                  <a:gd name="connsiteY0" fmla="*/ 0 h 10352"/>
                  <a:gd name="connsiteX1" fmla="*/ 32347 w 32346"/>
                  <a:gd name="connsiteY1" fmla="*/ 0 h 10352"/>
                  <a:gd name="connsiteX2" fmla="*/ 32347 w 32346"/>
                  <a:gd name="connsiteY2" fmla="*/ 10353 h 10352"/>
                  <a:gd name="connsiteX3" fmla="*/ 0 w 32346"/>
                  <a:gd name="connsiteY3" fmla="*/ 10353 h 10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46" h="10352">
                    <a:moveTo>
                      <a:pt x="0" y="0"/>
                    </a:moveTo>
                    <a:lnTo>
                      <a:pt x="32347" y="0"/>
                    </a:lnTo>
                    <a:lnTo>
                      <a:pt x="32347" y="10353"/>
                    </a:lnTo>
                    <a:lnTo>
                      <a:pt x="0" y="10353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8" name="Freeform 407">
                <a:extLst>
                  <a:ext uri="{FF2B5EF4-FFF2-40B4-BE49-F238E27FC236}">
                    <a16:creationId xmlns:a16="http://schemas.microsoft.com/office/drawing/2014/main" id="{8E68EFE8-91C3-1449-AEDF-97F2B07D8563}"/>
                  </a:ext>
                </a:extLst>
              </p:cNvPr>
              <p:cNvSpPr/>
              <p:nvPr/>
            </p:nvSpPr>
            <p:spPr>
              <a:xfrm>
                <a:off x="1831834" y="2465234"/>
                <a:ext cx="10084" cy="11682"/>
              </a:xfrm>
              <a:custGeom>
                <a:avLst/>
                <a:gdLst>
                  <a:gd name="connsiteX0" fmla="*/ 0 w 10084"/>
                  <a:gd name="connsiteY0" fmla="*/ 0 h 11682"/>
                  <a:gd name="connsiteX1" fmla="*/ 10085 w 10084"/>
                  <a:gd name="connsiteY1" fmla="*/ 5794 h 11682"/>
                  <a:gd name="connsiteX2" fmla="*/ 0 w 10084"/>
                  <a:gd name="connsiteY2" fmla="*/ 11682 h 11682"/>
                  <a:gd name="connsiteX3" fmla="*/ 0 w 10084"/>
                  <a:gd name="connsiteY3" fmla="*/ 0 h 1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4" h="11682">
                    <a:moveTo>
                      <a:pt x="0" y="0"/>
                    </a:moveTo>
                    <a:lnTo>
                      <a:pt x="10085" y="5794"/>
                    </a:lnTo>
                    <a:lnTo>
                      <a:pt x="0" y="116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92C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9" name="Freeform 408">
                <a:extLst>
                  <a:ext uri="{FF2B5EF4-FFF2-40B4-BE49-F238E27FC236}">
                    <a16:creationId xmlns:a16="http://schemas.microsoft.com/office/drawing/2014/main" id="{58C48BE8-0EC8-AA4D-B1BC-4B3CE8620F01}"/>
                  </a:ext>
                </a:extLst>
              </p:cNvPr>
              <p:cNvSpPr/>
              <p:nvPr/>
            </p:nvSpPr>
            <p:spPr>
              <a:xfrm>
                <a:off x="1827362" y="2457540"/>
                <a:ext cx="23403" cy="27068"/>
              </a:xfrm>
              <a:custGeom>
                <a:avLst/>
                <a:gdLst>
                  <a:gd name="connsiteX0" fmla="*/ 0 w 23403"/>
                  <a:gd name="connsiteY0" fmla="*/ 27069 h 27068"/>
                  <a:gd name="connsiteX1" fmla="*/ 0 w 23403"/>
                  <a:gd name="connsiteY1" fmla="*/ 0 h 27068"/>
                  <a:gd name="connsiteX2" fmla="*/ 23404 w 23403"/>
                  <a:gd name="connsiteY2" fmla="*/ 13487 h 27068"/>
                  <a:gd name="connsiteX3" fmla="*/ 0 w 23403"/>
                  <a:gd name="connsiteY3" fmla="*/ 27069 h 2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3" h="27068">
                    <a:moveTo>
                      <a:pt x="0" y="27069"/>
                    </a:moveTo>
                    <a:lnTo>
                      <a:pt x="0" y="0"/>
                    </a:lnTo>
                    <a:lnTo>
                      <a:pt x="23404" y="13487"/>
                    </a:lnTo>
                    <a:lnTo>
                      <a:pt x="0" y="27069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0" name="Freeform 409">
                <a:extLst>
                  <a:ext uri="{FF2B5EF4-FFF2-40B4-BE49-F238E27FC236}">
                    <a16:creationId xmlns:a16="http://schemas.microsoft.com/office/drawing/2014/main" id="{BE8FAAC8-CE6F-E844-95B8-56E5846B7445}"/>
                  </a:ext>
                </a:extLst>
              </p:cNvPr>
              <p:cNvSpPr/>
              <p:nvPr/>
            </p:nvSpPr>
            <p:spPr>
              <a:xfrm>
                <a:off x="3351375" y="2831091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1" name="Freeform 410">
                <a:extLst>
                  <a:ext uri="{FF2B5EF4-FFF2-40B4-BE49-F238E27FC236}">
                    <a16:creationId xmlns:a16="http://schemas.microsoft.com/office/drawing/2014/main" id="{BC0CAAC6-0BA6-5646-8430-41243A61CF37}"/>
                  </a:ext>
                </a:extLst>
              </p:cNvPr>
              <p:cNvSpPr/>
              <p:nvPr/>
            </p:nvSpPr>
            <p:spPr>
              <a:xfrm>
                <a:off x="3351375" y="2826627"/>
                <a:ext cx="31776" cy="8833"/>
              </a:xfrm>
              <a:custGeom>
                <a:avLst/>
                <a:gdLst>
                  <a:gd name="connsiteX0" fmla="*/ 0 w 31776"/>
                  <a:gd name="connsiteY0" fmla="*/ 0 h 8833"/>
                  <a:gd name="connsiteX1" fmla="*/ 31776 w 31776"/>
                  <a:gd name="connsiteY1" fmla="*/ 0 h 8833"/>
                  <a:gd name="connsiteX2" fmla="*/ 31776 w 31776"/>
                  <a:gd name="connsiteY2" fmla="*/ 8833 h 8833"/>
                  <a:gd name="connsiteX3" fmla="*/ 0 w 31776"/>
                  <a:gd name="connsiteY3" fmla="*/ 8833 h 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76" h="8833">
                    <a:moveTo>
                      <a:pt x="0" y="0"/>
                    </a:moveTo>
                    <a:lnTo>
                      <a:pt x="31776" y="0"/>
                    </a:lnTo>
                    <a:lnTo>
                      <a:pt x="31776" y="8833"/>
                    </a:lnTo>
                    <a:lnTo>
                      <a:pt x="0" y="8833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2" name="Freeform 411">
                <a:extLst>
                  <a:ext uri="{FF2B5EF4-FFF2-40B4-BE49-F238E27FC236}">
                    <a16:creationId xmlns:a16="http://schemas.microsoft.com/office/drawing/2014/main" id="{EC2162E8-9714-B647-8710-26822AF5560E}"/>
                  </a:ext>
                </a:extLst>
              </p:cNvPr>
              <p:cNvSpPr/>
              <p:nvPr/>
            </p:nvSpPr>
            <p:spPr>
              <a:xfrm>
                <a:off x="3351375" y="2830332"/>
                <a:ext cx="23403" cy="1424"/>
              </a:xfrm>
              <a:custGeom>
                <a:avLst/>
                <a:gdLst>
                  <a:gd name="connsiteX0" fmla="*/ 0 w 23403"/>
                  <a:gd name="connsiteY0" fmla="*/ 0 h 1424"/>
                  <a:gd name="connsiteX1" fmla="*/ 23404 w 23403"/>
                  <a:gd name="connsiteY1" fmla="*/ 0 h 1424"/>
                  <a:gd name="connsiteX2" fmla="*/ 23404 w 23403"/>
                  <a:gd name="connsiteY2" fmla="*/ 1425 h 1424"/>
                  <a:gd name="connsiteX3" fmla="*/ 0 w 23403"/>
                  <a:gd name="connsiteY3" fmla="*/ 1425 h 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3" h="1424">
                    <a:moveTo>
                      <a:pt x="0" y="0"/>
                    </a:moveTo>
                    <a:lnTo>
                      <a:pt x="23404" y="0"/>
                    </a:lnTo>
                    <a:lnTo>
                      <a:pt x="23404" y="1425"/>
                    </a:lnTo>
                    <a:lnTo>
                      <a:pt x="0" y="1425"/>
                    </a:lnTo>
                    <a:close/>
                  </a:path>
                </a:pathLst>
              </a:custGeom>
              <a:solidFill>
                <a:srgbClr val="0A92C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3" name="Freeform 412">
                <a:extLst>
                  <a:ext uri="{FF2B5EF4-FFF2-40B4-BE49-F238E27FC236}">
                    <a16:creationId xmlns:a16="http://schemas.microsoft.com/office/drawing/2014/main" id="{AEFD64B6-5E89-2B4E-A7FB-2D2089DF3EE4}"/>
                  </a:ext>
                </a:extLst>
              </p:cNvPr>
              <p:cNvSpPr/>
              <p:nvPr/>
            </p:nvSpPr>
            <p:spPr>
              <a:xfrm>
                <a:off x="3346903" y="2825963"/>
                <a:ext cx="32346" cy="10352"/>
              </a:xfrm>
              <a:custGeom>
                <a:avLst/>
                <a:gdLst>
                  <a:gd name="connsiteX0" fmla="*/ 0 w 32346"/>
                  <a:gd name="connsiteY0" fmla="*/ 0 h 10352"/>
                  <a:gd name="connsiteX1" fmla="*/ 32347 w 32346"/>
                  <a:gd name="connsiteY1" fmla="*/ 0 h 10352"/>
                  <a:gd name="connsiteX2" fmla="*/ 32347 w 32346"/>
                  <a:gd name="connsiteY2" fmla="*/ 10353 h 10352"/>
                  <a:gd name="connsiteX3" fmla="*/ 0 w 32346"/>
                  <a:gd name="connsiteY3" fmla="*/ 10353 h 10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46" h="10352">
                    <a:moveTo>
                      <a:pt x="0" y="0"/>
                    </a:moveTo>
                    <a:lnTo>
                      <a:pt x="32347" y="0"/>
                    </a:lnTo>
                    <a:lnTo>
                      <a:pt x="32347" y="10353"/>
                    </a:lnTo>
                    <a:lnTo>
                      <a:pt x="0" y="10353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4" name="Freeform 413">
                <a:extLst>
                  <a:ext uri="{FF2B5EF4-FFF2-40B4-BE49-F238E27FC236}">
                    <a16:creationId xmlns:a16="http://schemas.microsoft.com/office/drawing/2014/main" id="{73088FB2-A3A4-F741-A4D4-D523231B28A7}"/>
                  </a:ext>
                </a:extLst>
              </p:cNvPr>
              <p:cNvSpPr/>
              <p:nvPr/>
            </p:nvSpPr>
            <p:spPr>
              <a:xfrm>
                <a:off x="3373066" y="2825298"/>
                <a:ext cx="10084" cy="11587"/>
              </a:xfrm>
              <a:custGeom>
                <a:avLst/>
                <a:gdLst>
                  <a:gd name="connsiteX0" fmla="*/ 0 w 10084"/>
                  <a:gd name="connsiteY0" fmla="*/ 0 h 11587"/>
                  <a:gd name="connsiteX1" fmla="*/ 10085 w 10084"/>
                  <a:gd name="connsiteY1" fmla="*/ 5794 h 11587"/>
                  <a:gd name="connsiteX2" fmla="*/ 0 w 10084"/>
                  <a:gd name="connsiteY2" fmla="*/ 11587 h 11587"/>
                  <a:gd name="connsiteX3" fmla="*/ 0 w 10084"/>
                  <a:gd name="connsiteY3" fmla="*/ 0 h 1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84" h="11587">
                    <a:moveTo>
                      <a:pt x="0" y="0"/>
                    </a:moveTo>
                    <a:lnTo>
                      <a:pt x="10085" y="5794"/>
                    </a:lnTo>
                    <a:lnTo>
                      <a:pt x="0" y="115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92C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5" name="Freeform 414">
                <a:extLst>
                  <a:ext uri="{FF2B5EF4-FFF2-40B4-BE49-F238E27FC236}">
                    <a16:creationId xmlns:a16="http://schemas.microsoft.com/office/drawing/2014/main" id="{D8724A53-15B5-1F41-A73B-35494B490EE3}"/>
                  </a:ext>
                </a:extLst>
              </p:cNvPr>
              <p:cNvSpPr/>
              <p:nvPr/>
            </p:nvSpPr>
            <p:spPr>
              <a:xfrm>
                <a:off x="3368595" y="2817604"/>
                <a:ext cx="23403" cy="26973"/>
              </a:xfrm>
              <a:custGeom>
                <a:avLst/>
                <a:gdLst>
                  <a:gd name="connsiteX0" fmla="*/ 0 w 23403"/>
                  <a:gd name="connsiteY0" fmla="*/ 26974 h 26973"/>
                  <a:gd name="connsiteX1" fmla="*/ 0 w 23403"/>
                  <a:gd name="connsiteY1" fmla="*/ 0 h 26973"/>
                  <a:gd name="connsiteX2" fmla="*/ 23404 w 23403"/>
                  <a:gd name="connsiteY2" fmla="*/ 13487 h 26973"/>
                  <a:gd name="connsiteX3" fmla="*/ 0 w 23403"/>
                  <a:gd name="connsiteY3" fmla="*/ 26974 h 2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03" h="26973">
                    <a:moveTo>
                      <a:pt x="0" y="26974"/>
                    </a:moveTo>
                    <a:lnTo>
                      <a:pt x="0" y="0"/>
                    </a:lnTo>
                    <a:lnTo>
                      <a:pt x="23404" y="13487"/>
                    </a:lnTo>
                    <a:lnTo>
                      <a:pt x="0" y="26974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6" name="Freeform 415">
                <a:extLst>
                  <a:ext uri="{FF2B5EF4-FFF2-40B4-BE49-F238E27FC236}">
                    <a16:creationId xmlns:a16="http://schemas.microsoft.com/office/drawing/2014/main" id="{236197E3-949D-5A4F-AFBE-89D5BB559B41}"/>
                  </a:ext>
                </a:extLst>
              </p:cNvPr>
              <p:cNvSpPr/>
              <p:nvPr/>
            </p:nvSpPr>
            <p:spPr>
              <a:xfrm>
                <a:off x="4284962" y="2457540"/>
                <a:ext cx="26673" cy="33962"/>
              </a:xfrm>
              <a:custGeom>
                <a:avLst/>
                <a:gdLst>
                  <a:gd name="connsiteX0" fmla="*/ 29683 w 29682"/>
                  <a:gd name="connsiteY0" fmla="*/ 14817 h 29633"/>
                  <a:gd name="connsiteX1" fmla="*/ 14841 w 29682"/>
                  <a:gd name="connsiteY1" fmla="*/ 29633 h 29633"/>
                  <a:gd name="connsiteX2" fmla="*/ 0 w 29682"/>
                  <a:gd name="connsiteY2" fmla="*/ 14817 h 29633"/>
                  <a:gd name="connsiteX3" fmla="*/ 14841 w 29682"/>
                  <a:gd name="connsiteY3" fmla="*/ 0 h 29633"/>
                  <a:gd name="connsiteX4" fmla="*/ 29683 w 29682"/>
                  <a:gd name="connsiteY4" fmla="*/ 14817 h 2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82" h="29633">
                    <a:moveTo>
                      <a:pt x="29683" y="14817"/>
                    </a:moveTo>
                    <a:cubicBezTo>
                      <a:pt x="29683" y="23000"/>
                      <a:pt x="23038" y="29633"/>
                      <a:pt x="14841" y="29633"/>
                    </a:cubicBezTo>
                    <a:cubicBezTo>
                      <a:pt x="6645" y="29633"/>
                      <a:pt x="0" y="23000"/>
                      <a:pt x="0" y="14817"/>
                    </a:cubicBezTo>
                    <a:cubicBezTo>
                      <a:pt x="0" y="6634"/>
                      <a:pt x="6645" y="0"/>
                      <a:pt x="14841" y="0"/>
                    </a:cubicBezTo>
                    <a:cubicBezTo>
                      <a:pt x="23038" y="0"/>
                      <a:pt x="29683" y="6634"/>
                      <a:pt x="29683" y="14817"/>
                    </a:cubicBezTo>
                    <a:close/>
                  </a:path>
                </a:pathLst>
              </a:custGeom>
              <a:solidFill>
                <a:srgbClr val="FF0000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7" name="Freeform 416">
                <a:extLst>
                  <a:ext uri="{FF2B5EF4-FFF2-40B4-BE49-F238E27FC236}">
                    <a16:creationId xmlns:a16="http://schemas.microsoft.com/office/drawing/2014/main" id="{F44BD217-D37D-3241-948B-5C9BA73F71D4}"/>
                  </a:ext>
                </a:extLst>
              </p:cNvPr>
              <p:cNvSpPr/>
              <p:nvPr/>
            </p:nvSpPr>
            <p:spPr>
              <a:xfrm>
                <a:off x="4235205" y="2457540"/>
                <a:ext cx="26673" cy="33962"/>
              </a:xfrm>
              <a:custGeom>
                <a:avLst/>
                <a:gdLst>
                  <a:gd name="connsiteX0" fmla="*/ 29683 w 29682"/>
                  <a:gd name="connsiteY0" fmla="*/ 14817 h 29633"/>
                  <a:gd name="connsiteX1" fmla="*/ 14841 w 29682"/>
                  <a:gd name="connsiteY1" fmla="*/ 29633 h 29633"/>
                  <a:gd name="connsiteX2" fmla="*/ 0 w 29682"/>
                  <a:gd name="connsiteY2" fmla="*/ 14817 h 29633"/>
                  <a:gd name="connsiteX3" fmla="*/ 14841 w 29682"/>
                  <a:gd name="connsiteY3" fmla="*/ 0 h 29633"/>
                  <a:gd name="connsiteX4" fmla="*/ 29683 w 29682"/>
                  <a:gd name="connsiteY4" fmla="*/ 14817 h 2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82" h="29633">
                    <a:moveTo>
                      <a:pt x="29683" y="14817"/>
                    </a:moveTo>
                    <a:cubicBezTo>
                      <a:pt x="29683" y="23000"/>
                      <a:pt x="23038" y="29633"/>
                      <a:pt x="14841" y="29633"/>
                    </a:cubicBezTo>
                    <a:cubicBezTo>
                      <a:pt x="6645" y="29633"/>
                      <a:pt x="0" y="23000"/>
                      <a:pt x="0" y="14817"/>
                    </a:cubicBezTo>
                    <a:cubicBezTo>
                      <a:pt x="0" y="6634"/>
                      <a:pt x="6645" y="0"/>
                      <a:pt x="14841" y="0"/>
                    </a:cubicBezTo>
                    <a:cubicBezTo>
                      <a:pt x="23038" y="0"/>
                      <a:pt x="29683" y="6634"/>
                      <a:pt x="29683" y="14817"/>
                    </a:cubicBez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8" name="Freeform 417">
                <a:extLst>
                  <a:ext uri="{FF2B5EF4-FFF2-40B4-BE49-F238E27FC236}">
                    <a16:creationId xmlns:a16="http://schemas.microsoft.com/office/drawing/2014/main" id="{51911AFB-F581-CF49-B186-71AFE641DAD1}"/>
                  </a:ext>
                </a:extLst>
              </p:cNvPr>
              <p:cNvSpPr/>
              <p:nvPr/>
            </p:nvSpPr>
            <p:spPr>
              <a:xfrm>
                <a:off x="4185448" y="2457540"/>
                <a:ext cx="26673" cy="33962"/>
              </a:xfrm>
              <a:custGeom>
                <a:avLst/>
                <a:gdLst>
                  <a:gd name="connsiteX0" fmla="*/ 29683 w 29682"/>
                  <a:gd name="connsiteY0" fmla="*/ 14817 h 29633"/>
                  <a:gd name="connsiteX1" fmla="*/ 14841 w 29682"/>
                  <a:gd name="connsiteY1" fmla="*/ 29633 h 29633"/>
                  <a:gd name="connsiteX2" fmla="*/ 0 w 29682"/>
                  <a:gd name="connsiteY2" fmla="*/ 14817 h 29633"/>
                  <a:gd name="connsiteX3" fmla="*/ 14841 w 29682"/>
                  <a:gd name="connsiteY3" fmla="*/ 0 h 29633"/>
                  <a:gd name="connsiteX4" fmla="*/ 29683 w 29682"/>
                  <a:gd name="connsiteY4" fmla="*/ 14817 h 2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82" h="29633">
                    <a:moveTo>
                      <a:pt x="29683" y="14817"/>
                    </a:moveTo>
                    <a:cubicBezTo>
                      <a:pt x="29683" y="23000"/>
                      <a:pt x="23038" y="29633"/>
                      <a:pt x="14841" y="29633"/>
                    </a:cubicBezTo>
                    <a:cubicBezTo>
                      <a:pt x="6645" y="29633"/>
                      <a:pt x="0" y="23000"/>
                      <a:pt x="0" y="14817"/>
                    </a:cubicBezTo>
                    <a:cubicBezTo>
                      <a:pt x="0" y="6634"/>
                      <a:pt x="6645" y="0"/>
                      <a:pt x="14841" y="0"/>
                    </a:cubicBezTo>
                    <a:cubicBezTo>
                      <a:pt x="23038" y="0"/>
                      <a:pt x="29683" y="6634"/>
                      <a:pt x="29683" y="14817"/>
                    </a:cubicBez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9" name="Freeform 418">
                <a:extLst>
                  <a:ext uri="{FF2B5EF4-FFF2-40B4-BE49-F238E27FC236}">
                    <a16:creationId xmlns:a16="http://schemas.microsoft.com/office/drawing/2014/main" id="{E1355AB0-6C77-CE49-AB32-EFF240AFF0F9}"/>
                  </a:ext>
                </a:extLst>
              </p:cNvPr>
              <p:cNvSpPr/>
              <p:nvPr/>
            </p:nvSpPr>
            <p:spPr>
              <a:xfrm>
                <a:off x="1953037" y="2446523"/>
                <a:ext cx="49708" cy="51289"/>
              </a:xfrm>
              <a:custGeom>
                <a:avLst/>
                <a:gdLst>
                  <a:gd name="connsiteX0" fmla="*/ 24834 w 49708"/>
                  <a:gd name="connsiteY0" fmla="*/ 5984 h 51289"/>
                  <a:gd name="connsiteX1" fmla="*/ 43861 w 49708"/>
                  <a:gd name="connsiteY1" fmla="*/ 24979 h 51289"/>
                  <a:gd name="connsiteX2" fmla="*/ 35394 w 49708"/>
                  <a:gd name="connsiteY2" fmla="*/ 24979 h 51289"/>
                  <a:gd name="connsiteX3" fmla="*/ 35394 w 49708"/>
                  <a:gd name="connsiteY3" fmla="*/ 45685 h 51289"/>
                  <a:gd name="connsiteX4" fmla="*/ 14369 w 49708"/>
                  <a:gd name="connsiteY4" fmla="*/ 45685 h 51289"/>
                  <a:gd name="connsiteX5" fmla="*/ 14369 w 49708"/>
                  <a:gd name="connsiteY5" fmla="*/ 24884 h 51289"/>
                  <a:gd name="connsiteX6" fmla="*/ 5901 w 49708"/>
                  <a:gd name="connsiteY6" fmla="*/ 24884 h 51289"/>
                  <a:gd name="connsiteX7" fmla="*/ 24929 w 49708"/>
                  <a:gd name="connsiteY7" fmla="*/ 5889 h 51289"/>
                  <a:gd name="connsiteX8" fmla="*/ 24834 w 49708"/>
                  <a:gd name="connsiteY8" fmla="*/ 285 h 51289"/>
                  <a:gd name="connsiteX9" fmla="*/ 20743 w 49708"/>
                  <a:gd name="connsiteY9" fmla="*/ 1995 h 51289"/>
                  <a:gd name="connsiteX10" fmla="*/ 1715 w 49708"/>
                  <a:gd name="connsiteY10" fmla="*/ 20990 h 51289"/>
                  <a:gd name="connsiteX11" fmla="*/ 478 w 49708"/>
                  <a:gd name="connsiteY11" fmla="*/ 27164 h 51289"/>
                  <a:gd name="connsiteX12" fmla="*/ 5711 w 49708"/>
                  <a:gd name="connsiteY12" fmla="*/ 30678 h 51289"/>
                  <a:gd name="connsiteX13" fmla="*/ 8470 w 49708"/>
                  <a:gd name="connsiteY13" fmla="*/ 30678 h 51289"/>
                  <a:gd name="connsiteX14" fmla="*/ 8470 w 49708"/>
                  <a:gd name="connsiteY14" fmla="*/ 45685 h 51289"/>
                  <a:gd name="connsiteX15" fmla="*/ 14082 w 49708"/>
                  <a:gd name="connsiteY15" fmla="*/ 51289 h 51289"/>
                  <a:gd name="connsiteX16" fmla="*/ 14178 w 49708"/>
                  <a:gd name="connsiteY16" fmla="*/ 51288 h 51289"/>
                  <a:gd name="connsiteX17" fmla="*/ 35013 w 49708"/>
                  <a:gd name="connsiteY17" fmla="*/ 51288 h 51289"/>
                  <a:gd name="connsiteX18" fmla="*/ 40721 w 49708"/>
                  <a:gd name="connsiteY18" fmla="*/ 45781 h 51289"/>
                  <a:gd name="connsiteX19" fmla="*/ 40722 w 49708"/>
                  <a:gd name="connsiteY19" fmla="*/ 45685 h 51289"/>
                  <a:gd name="connsiteX20" fmla="*/ 40722 w 49708"/>
                  <a:gd name="connsiteY20" fmla="*/ 30583 h 51289"/>
                  <a:gd name="connsiteX21" fmla="*/ 43481 w 49708"/>
                  <a:gd name="connsiteY21" fmla="*/ 30583 h 51289"/>
                  <a:gd name="connsiteX22" fmla="*/ 49284 w 49708"/>
                  <a:gd name="connsiteY22" fmla="*/ 27069 h 51289"/>
                  <a:gd name="connsiteX23" fmla="*/ 48047 w 49708"/>
                  <a:gd name="connsiteY23" fmla="*/ 20895 h 51289"/>
                  <a:gd name="connsiteX24" fmla="*/ 29020 w 49708"/>
                  <a:gd name="connsiteY24" fmla="*/ 1900 h 51289"/>
                  <a:gd name="connsiteX25" fmla="*/ 24834 w 49708"/>
                  <a:gd name="connsiteY25" fmla="*/ 0 h 5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9708" h="51289">
                    <a:moveTo>
                      <a:pt x="24834" y="5984"/>
                    </a:moveTo>
                    <a:lnTo>
                      <a:pt x="43861" y="24979"/>
                    </a:lnTo>
                    <a:lnTo>
                      <a:pt x="35394" y="24979"/>
                    </a:lnTo>
                    <a:lnTo>
                      <a:pt x="35394" y="45685"/>
                    </a:lnTo>
                    <a:lnTo>
                      <a:pt x="14369" y="45685"/>
                    </a:lnTo>
                    <a:lnTo>
                      <a:pt x="14369" y="24884"/>
                    </a:lnTo>
                    <a:lnTo>
                      <a:pt x="5901" y="24884"/>
                    </a:lnTo>
                    <a:lnTo>
                      <a:pt x="24929" y="5889"/>
                    </a:lnTo>
                    <a:close/>
                    <a:moveTo>
                      <a:pt x="24834" y="285"/>
                    </a:moveTo>
                    <a:cubicBezTo>
                      <a:pt x="23295" y="281"/>
                      <a:pt x="21820" y="898"/>
                      <a:pt x="20743" y="1995"/>
                    </a:cubicBezTo>
                    <a:lnTo>
                      <a:pt x="1715" y="20990"/>
                    </a:lnTo>
                    <a:cubicBezTo>
                      <a:pt x="24" y="22573"/>
                      <a:pt x="-473" y="25054"/>
                      <a:pt x="478" y="27164"/>
                    </a:cubicBezTo>
                    <a:cubicBezTo>
                      <a:pt x="1357" y="29278"/>
                      <a:pt x="3418" y="30662"/>
                      <a:pt x="5711" y="30678"/>
                    </a:cubicBezTo>
                    <a:lnTo>
                      <a:pt x="8470" y="30678"/>
                    </a:lnTo>
                    <a:lnTo>
                      <a:pt x="8470" y="45685"/>
                    </a:lnTo>
                    <a:cubicBezTo>
                      <a:pt x="8470" y="48780"/>
                      <a:pt x="10982" y="51289"/>
                      <a:pt x="14082" y="51289"/>
                    </a:cubicBezTo>
                    <a:cubicBezTo>
                      <a:pt x="14114" y="51289"/>
                      <a:pt x="14146" y="51289"/>
                      <a:pt x="14178" y="51288"/>
                    </a:cubicBezTo>
                    <a:lnTo>
                      <a:pt x="35013" y="51288"/>
                    </a:lnTo>
                    <a:cubicBezTo>
                      <a:pt x="38113" y="51341"/>
                      <a:pt x="40668" y="48875"/>
                      <a:pt x="40721" y="45781"/>
                    </a:cubicBezTo>
                    <a:cubicBezTo>
                      <a:pt x="40721" y="45749"/>
                      <a:pt x="40722" y="45717"/>
                      <a:pt x="40722" y="45685"/>
                    </a:cubicBezTo>
                    <a:lnTo>
                      <a:pt x="40722" y="30583"/>
                    </a:lnTo>
                    <a:lnTo>
                      <a:pt x="43481" y="30583"/>
                    </a:lnTo>
                    <a:cubicBezTo>
                      <a:pt x="45964" y="30752"/>
                      <a:pt x="48286" y="29345"/>
                      <a:pt x="49284" y="27069"/>
                    </a:cubicBezTo>
                    <a:cubicBezTo>
                      <a:pt x="50151" y="24950"/>
                      <a:pt x="49664" y="22518"/>
                      <a:pt x="48047" y="20895"/>
                    </a:cubicBezTo>
                    <a:lnTo>
                      <a:pt x="29020" y="1900"/>
                    </a:lnTo>
                    <a:cubicBezTo>
                      <a:pt x="27960" y="699"/>
                      <a:pt x="26437" y="7"/>
                      <a:pt x="24834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0" name="Freeform 419">
                <a:extLst>
                  <a:ext uri="{FF2B5EF4-FFF2-40B4-BE49-F238E27FC236}">
                    <a16:creationId xmlns:a16="http://schemas.microsoft.com/office/drawing/2014/main" id="{FD462500-C04F-1440-BEE1-EC9BFB2ACA98}"/>
                  </a:ext>
                </a:extLst>
              </p:cNvPr>
              <p:cNvSpPr/>
              <p:nvPr/>
            </p:nvSpPr>
            <p:spPr>
              <a:xfrm>
                <a:off x="2582661" y="3367816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1" name="Freeform 420">
                <a:extLst>
                  <a:ext uri="{FF2B5EF4-FFF2-40B4-BE49-F238E27FC236}">
                    <a16:creationId xmlns:a16="http://schemas.microsoft.com/office/drawing/2014/main" id="{712CDA58-E07A-9A47-AF1F-347769782E2E}"/>
                  </a:ext>
                </a:extLst>
              </p:cNvPr>
              <p:cNvSpPr/>
              <p:nvPr/>
            </p:nvSpPr>
            <p:spPr>
              <a:xfrm>
                <a:off x="2582186" y="3355184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2" name="Freeform 421">
                <a:extLst>
                  <a:ext uri="{FF2B5EF4-FFF2-40B4-BE49-F238E27FC236}">
                    <a16:creationId xmlns:a16="http://schemas.microsoft.com/office/drawing/2014/main" id="{F2B99BFE-5F99-714F-BF90-1817E83A2738}"/>
                  </a:ext>
                </a:extLst>
              </p:cNvPr>
              <p:cNvSpPr/>
              <p:nvPr/>
            </p:nvSpPr>
            <p:spPr>
              <a:xfrm>
                <a:off x="2582661" y="3417110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3" name="Freeform 422">
                <a:extLst>
                  <a:ext uri="{FF2B5EF4-FFF2-40B4-BE49-F238E27FC236}">
                    <a16:creationId xmlns:a16="http://schemas.microsoft.com/office/drawing/2014/main" id="{CE6F2741-9397-104A-B066-A69DE552D2DB}"/>
                  </a:ext>
                </a:extLst>
              </p:cNvPr>
              <p:cNvSpPr/>
              <p:nvPr/>
            </p:nvSpPr>
            <p:spPr>
              <a:xfrm>
                <a:off x="2582186" y="3404572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4" name="Freeform 423">
                <a:extLst>
                  <a:ext uri="{FF2B5EF4-FFF2-40B4-BE49-F238E27FC236}">
                    <a16:creationId xmlns:a16="http://schemas.microsoft.com/office/drawing/2014/main" id="{72ABDAD8-5E4B-E048-B474-821DD365988F}"/>
                  </a:ext>
                </a:extLst>
              </p:cNvPr>
              <p:cNvSpPr/>
              <p:nvPr/>
            </p:nvSpPr>
            <p:spPr>
              <a:xfrm>
                <a:off x="2582661" y="3466498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5" name="Freeform 424">
                <a:extLst>
                  <a:ext uri="{FF2B5EF4-FFF2-40B4-BE49-F238E27FC236}">
                    <a16:creationId xmlns:a16="http://schemas.microsoft.com/office/drawing/2014/main" id="{CF297178-FEB2-3841-8539-09EDFFC97BAE}"/>
                  </a:ext>
                </a:extLst>
              </p:cNvPr>
              <p:cNvSpPr/>
              <p:nvPr/>
            </p:nvSpPr>
            <p:spPr>
              <a:xfrm>
                <a:off x="2582186" y="3454056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6" name="Freeform 425">
                <a:extLst>
                  <a:ext uri="{FF2B5EF4-FFF2-40B4-BE49-F238E27FC236}">
                    <a16:creationId xmlns:a16="http://schemas.microsoft.com/office/drawing/2014/main" id="{691DC58E-E5E2-B143-ABED-F2883A2A73EC}"/>
                  </a:ext>
                </a:extLst>
              </p:cNvPr>
              <p:cNvSpPr/>
              <p:nvPr/>
            </p:nvSpPr>
            <p:spPr>
              <a:xfrm>
                <a:off x="2582661" y="3515982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7" name="Freeform 426">
                <a:extLst>
                  <a:ext uri="{FF2B5EF4-FFF2-40B4-BE49-F238E27FC236}">
                    <a16:creationId xmlns:a16="http://schemas.microsoft.com/office/drawing/2014/main" id="{134F2138-D4AB-A944-8B44-1D9FB91909FE}"/>
                  </a:ext>
                </a:extLst>
              </p:cNvPr>
              <p:cNvSpPr/>
              <p:nvPr/>
            </p:nvSpPr>
            <p:spPr>
              <a:xfrm>
                <a:off x="2582186" y="3503540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8" name="Freeform 427">
                <a:extLst>
                  <a:ext uri="{FF2B5EF4-FFF2-40B4-BE49-F238E27FC236}">
                    <a16:creationId xmlns:a16="http://schemas.microsoft.com/office/drawing/2014/main" id="{7275549F-5F55-D34C-B637-7BDCDA5784F9}"/>
                  </a:ext>
                </a:extLst>
              </p:cNvPr>
              <p:cNvSpPr/>
              <p:nvPr/>
            </p:nvSpPr>
            <p:spPr>
              <a:xfrm>
                <a:off x="2582661" y="3565466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9" name="Freeform 428">
                <a:extLst>
                  <a:ext uri="{FF2B5EF4-FFF2-40B4-BE49-F238E27FC236}">
                    <a16:creationId xmlns:a16="http://schemas.microsoft.com/office/drawing/2014/main" id="{14CE21B0-6A31-8045-B756-6636DCD709A5}"/>
                  </a:ext>
                </a:extLst>
              </p:cNvPr>
              <p:cNvSpPr/>
              <p:nvPr/>
            </p:nvSpPr>
            <p:spPr>
              <a:xfrm>
                <a:off x="2582186" y="3553024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0" name="Freeform 429">
                <a:extLst>
                  <a:ext uri="{FF2B5EF4-FFF2-40B4-BE49-F238E27FC236}">
                    <a16:creationId xmlns:a16="http://schemas.microsoft.com/office/drawing/2014/main" id="{A3E3C445-99EC-4848-A6E0-98AF8923357C}"/>
                  </a:ext>
                </a:extLst>
              </p:cNvPr>
              <p:cNvSpPr/>
              <p:nvPr/>
            </p:nvSpPr>
            <p:spPr>
              <a:xfrm>
                <a:off x="2582661" y="3614760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1" name="Freeform 430">
                <a:extLst>
                  <a:ext uri="{FF2B5EF4-FFF2-40B4-BE49-F238E27FC236}">
                    <a16:creationId xmlns:a16="http://schemas.microsoft.com/office/drawing/2014/main" id="{5E3E91D5-5A4A-3746-99CD-4163F73F5B77}"/>
                  </a:ext>
                </a:extLst>
              </p:cNvPr>
              <p:cNvSpPr/>
              <p:nvPr/>
            </p:nvSpPr>
            <p:spPr>
              <a:xfrm>
                <a:off x="2582186" y="3602413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2" name="Freeform 431">
                <a:extLst>
                  <a:ext uri="{FF2B5EF4-FFF2-40B4-BE49-F238E27FC236}">
                    <a16:creationId xmlns:a16="http://schemas.microsoft.com/office/drawing/2014/main" id="{849DD28C-641F-C144-B74E-BFAE9F7EDC87}"/>
                  </a:ext>
                </a:extLst>
              </p:cNvPr>
              <p:cNvSpPr/>
              <p:nvPr/>
            </p:nvSpPr>
            <p:spPr>
              <a:xfrm>
                <a:off x="2582661" y="3664339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3" name="Freeform 432">
                <a:extLst>
                  <a:ext uri="{FF2B5EF4-FFF2-40B4-BE49-F238E27FC236}">
                    <a16:creationId xmlns:a16="http://schemas.microsoft.com/office/drawing/2014/main" id="{08466515-4EFE-0E44-AA97-F38DD0B16986}"/>
                  </a:ext>
                </a:extLst>
              </p:cNvPr>
              <p:cNvSpPr/>
              <p:nvPr/>
            </p:nvSpPr>
            <p:spPr>
              <a:xfrm>
                <a:off x="2582186" y="3651897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4" name="Freeform 433">
                <a:extLst>
                  <a:ext uri="{FF2B5EF4-FFF2-40B4-BE49-F238E27FC236}">
                    <a16:creationId xmlns:a16="http://schemas.microsoft.com/office/drawing/2014/main" id="{BF2B2F87-2C76-6046-8DEA-36612B7FCD52}"/>
                  </a:ext>
                </a:extLst>
              </p:cNvPr>
              <p:cNvSpPr/>
              <p:nvPr/>
            </p:nvSpPr>
            <p:spPr>
              <a:xfrm>
                <a:off x="2582661" y="3713823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5" name="Freeform 434">
                <a:extLst>
                  <a:ext uri="{FF2B5EF4-FFF2-40B4-BE49-F238E27FC236}">
                    <a16:creationId xmlns:a16="http://schemas.microsoft.com/office/drawing/2014/main" id="{9A00C0E8-9C2A-5B45-8BE6-185A150E633C}"/>
                  </a:ext>
                </a:extLst>
              </p:cNvPr>
              <p:cNvSpPr/>
              <p:nvPr/>
            </p:nvSpPr>
            <p:spPr>
              <a:xfrm>
                <a:off x="2582186" y="3701381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6" name="Freeform 435">
                <a:extLst>
                  <a:ext uri="{FF2B5EF4-FFF2-40B4-BE49-F238E27FC236}">
                    <a16:creationId xmlns:a16="http://schemas.microsoft.com/office/drawing/2014/main" id="{6C09A8A0-72F3-BA4F-8328-0D689991F3D7}"/>
                  </a:ext>
                </a:extLst>
              </p:cNvPr>
              <p:cNvSpPr/>
              <p:nvPr/>
            </p:nvSpPr>
            <p:spPr>
              <a:xfrm>
                <a:off x="2582661" y="3763307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7" name="Freeform 436">
                <a:extLst>
                  <a:ext uri="{FF2B5EF4-FFF2-40B4-BE49-F238E27FC236}">
                    <a16:creationId xmlns:a16="http://schemas.microsoft.com/office/drawing/2014/main" id="{5F5F4656-5DBC-BF4B-8DF6-85B36EEE7DED}"/>
                  </a:ext>
                </a:extLst>
              </p:cNvPr>
              <p:cNvSpPr/>
              <p:nvPr/>
            </p:nvSpPr>
            <p:spPr>
              <a:xfrm>
                <a:off x="2582186" y="3750865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8" name="Freeform 437">
                <a:extLst>
                  <a:ext uri="{FF2B5EF4-FFF2-40B4-BE49-F238E27FC236}">
                    <a16:creationId xmlns:a16="http://schemas.microsoft.com/office/drawing/2014/main" id="{4A788CC3-0ECC-CA41-A762-02AC316485AF}"/>
                  </a:ext>
                </a:extLst>
              </p:cNvPr>
              <p:cNvSpPr/>
              <p:nvPr/>
            </p:nvSpPr>
            <p:spPr>
              <a:xfrm>
                <a:off x="2582661" y="3812791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9" name="Freeform 438">
                <a:extLst>
                  <a:ext uri="{FF2B5EF4-FFF2-40B4-BE49-F238E27FC236}">
                    <a16:creationId xmlns:a16="http://schemas.microsoft.com/office/drawing/2014/main" id="{470E1BD2-E3CE-1B4C-9B36-72661AE78EB1}"/>
                  </a:ext>
                </a:extLst>
              </p:cNvPr>
              <p:cNvSpPr/>
              <p:nvPr/>
            </p:nvSpPr>
            <p:spPr>
              <a:xfrm>
                <a:off x="2582186" y="3800253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0" name="Freeform 439">
                <a:extLst>
                  <a:ext uri="{FF2B5EF4-FFF2-40B4-BE49-F238E27FC236}">
                    <a16:creationId xmlns:a16="http://schemas.microsoft.com/office/drawing/2014/main" id="{B005E7EE-1B89-C840-B1CA-CAA0086D554E}"/>
                  </a:ext>
                </a:extLst>
              </p:cNvPr>
              <p:cNvSpPr/>
              <p:nvPr/>
            </p:nvSpPr>
            <p:spPr>
              <a:xfrm>
                <a:off x="2582661" y="3862179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1" name="Freeform 440">
                <a:extLst>
                  <a:ext uri="{FF2B5EF4-FFF2-40B4-BE49-F238E27FC236}">
                    <a16:creationId xmlns:a16="http://schemas.microsoft.com/office/drawing/2014/main" id="{B6F4C67B-671E-434B-BD3A-98160A34144A}"/>
                  </a:ext>
                </a:extLst>
              </p:cNvPr>
              <p:cNvSpPr/>
              <p:nvPr/>
            </p:nvSpPr>
            <p:spPr>
              <a:xfrm>
                <a:off x="2582186" y="3849737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2" name="Freeform 441">
                <a:extLst>
                  <a:ext uri="{FF2B5EF4-FFF2-40B4-BE49-F238E27FC236}">
                    <a16:creationId xmlns:a16="http://schemas.microsoft.com/office/drawing/2014/main" id="{FB4221E4-42CA-4642-B85B-EA279C127EF6}"/>
                  </a:ext>
                </a:extLst>
              </p:cNvPr>
              <p:cNvSpPr/>
              <p:nvPr/>
            </p:nvSpPr>
            <p:spPr>
              <a:xfrm>
                <a:off x="2582661" y="3908149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3" name="Freeform 442">
                <a:extLst>
                  <a:ext uri="{FF2B5EF4-FFF2-40B4-BE49-F238E27FC236}">
                    <a16:creationId xmlns:a16="http://schemas.microsoft.com/office/drawing/2014/main" id="{A514F50F-6E8C-9C47-B26A-674843632D69}"/>
                  </a:ext>
                </a:extLst>
              </p:cNvPr>
              <p:cNvSpPr/>
              <p:nvPr/>
            </p:nvSpPr>
            <p:spPr>
              <a:xfrm>
                <a:off x="2582186" y="3895707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4" name="Freeform 443">
                <a:extLst>
                  <a:ext uri="{FF2B5EF4-FFF2-40B4-BE49-F238E27FC236}">
                    <a16:creationId xmlns:a16="http://schemas.microsoft.com/office/drawing/2014/main" id="{4D9FB847-56AC-E740-BC98-D2B2644DC265}"/>
                  </a:ext>
                </a:extLst>
              </p:cNvPr>
              <p:cNvSpPr/>
              <p:nvPr/>
            </p:nvSpPr>
            <p:spPr>
              <a:xfrm>
                <a:off x="2582661" y="3957633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5" name="Freeform 444">
                <a:extLst>
                  <a:ext uri="{FF2B5EF4-FFF2-40B4-BE49-F238E27FC236}">
                    <a16:creationId xmlns:a16="http://schemas.microsoft.com/office/drawing/2014/main" id="{CA7DD4A6-AD0E-C74A-813D-F1CED5042E0E}"/>
                  </a:ext>
                </a:extLst>
              </p:cNvPr>
              <p:cNvSpPr/>
              <p:nvPr/>
            </p:nvSpPr>
            <p:spPr>
              <a:xfrm>
                <a:off x="2582186" y="3945191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6" name="Freeform 445">
                <a:extLst>
                  <a:ext uri="{FF2B5EF4-FFF2-40B4-BE49-F238E27FC236}">
                    <a16:creationId xmlns:a16="http://schemas.microsoft.com/office/drawing/2014/main" id="{24F11796-4E27-B74B-81C3-A62BDE2E21EE}"/>
                  </a:ext>
                </a:extLst>
              </p:cNvPr>
              <p:cNvSpPr/>
              <p:nvPr/>
            </p:nvSpPr>
            <p:spPr>
              <a:xfrm>
                <a:off x="2582661" y="4007117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7" name="Freeform 446">
                <a:extLst>
                  <a:ext uri="{FF2B5EF4-FFF2-40B4-BE49-F238E27FC236}">
                    <a16:creationId xmlns:a16="http://schemas.microsoft.com/office/drawing/2014/main" id="{CD3E5DAD-64BE-CD40-83E0-4B7E44526838}"/>
                  </a:ext>
                </a:extLst>
              </p:cNvPr>
              <p:cNvSpPr/>
              <p:nvPr/>
            </p:nvSpPr>
            <p:spPr>
              <a:xfrm>
                <a:off x="2582186" y="3994675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8" name="Freeform 447">
                <a:extLst>
                  <a:ext uri="{FF2B5EF4-FFF2-40B4-BE49-F238E27FC236}">
                    <a16:creationId xmlns:a16="http://schemas.microsoft.com/office/drawing/2014/main" id="{1B50029D-EF90-7842-B16E-CB8D1249D878}"/>
                  </a:ext>
                </a:extLst>
              </p:cNvPr>
              <p:cNvSpPr/>
              <p:nvPr/>
            </p:nvSpPr>
            <p:spPr>
              <a:xfrm>
                <a:off x="2582661" y="4056506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9" name="Freeform 448">
                <a:extLst>
                  <a:ext uri="{FF2B5EF4-FFF2-40B4-BE49-F238E27FC236}">
                    <a16:creationId xmlns:a16="http://schemas.microsoft.com/office/drawing/2014/main" id="{BB96740E-82C7-9444-8239-EB5CC8EF96F2}"/>
                  </a:ext>
                </a:extLst>
              </p:cNvPr>
              <p:cNvSpPr/>
              <p:nvPr/>
            </p:nvSpPr>
            <p:spPr>
              <a:xfrm>
                <a:off x="2582186" y="4044064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0" name="Freeform 449">
                <a:extLst>
                  <a:ext uri="{FF2B5EF4-FFF2-40B4-BE49-F238E27FC236}">
                    <a16:creationId xmlns:a16="http://schemas.microsoft.com/office/drawing/2014/main" id="{181AB1FD-4B42-1240-9AAE-B46BAB06F469}"/>
                  </a:ext>
                </a:extLst>
              </p:cNvPr>
              <p:cNvSpPr/>
              <p:nvPr/>
            </p:nvSpPr>
            <p:spPr>
              <a:xfrm>
                <a:off x="2582661" y="4105990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1" name="Freeform 450">
                <a:extLst>
                  <a:ext uri="{FF2B5EF4-FFF2-40B4-BE49-F238E27FC236}">
                    <a16:creationId xmlns:a16="http://schemas.microsoft.com/office/drawing/2014/main" id="{C1CCF109-8D20-0241-88F0-AE4F0F2A696E}"/>
                  </a:ext>
                </a:extLst>
              </p:cNvPr>
              <p:cNvSpPr/>
              <p:nvPr/>
            </p:nvSpPr>
            <p:spPr>
              <a:xfrm>
                <a:off x="2582186" y="4093547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2" name="Freeform 451">
                <a:extLst>
                  <a:ext uri="{FF2B5EF4-FFF2-40B4-BE49-F238E27FC236}">
                    <a16:creationId xmlns:a16="http://schemas.microsoft.com/office/drawing/2014/main" id="{75C5842D-7234-A543-8B71-4A4143DD5A7B}"/>
                  </a:ext>
                </a:extLst>
              </p:cNvPr>
              <p:cNvSpPr/>
              <p:nvPr/>
            </p:nvSpPr>
            <p:spPr>
              <a:xfrm>
                <a:off x="2582661" y="4155473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3" name="Freeform 452">
                <a:extLst>
                  <a:ext uri="{FF2B5EF4-FFF2-40B4-BE49-F238E27FC236}">
                    <a16:creationId xmlns:a16="http://schemas.microsoft.com/office/drawing/2014/main" id="{7AB9F532-416F-944D-A3AA-6CAFBF80EB3B}"/>
                  </a:ext>
                </a:extLst>
              </p:cNvPr>
              <p:cNvSpPr/>
              <p:nvPr/>
            </p:nvSpPr>
            <p:spPr>
              <a:xfrm>
                <a:off x="2582186" y="4143031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4" name="Freeform 453">
                <a:extLst>
                  <a:ext uri="{FF2B5EF4-FFF2-40B4-BE49-F238E27FC236}">
                    <a16:creationId xmlns:a16="http://schemas.microsoft.com/office/drawing/2014/main" id="{FA39449E-E114-7944-95DE-744BD7829368}"/>
                  </a:ext>
                </a:extLst>
              </p:cNvPr>
              <p:cNvSpPr/>
              <p:nvPr/>
            </p:nvSpPr>
            <p:spPr>
              <a:xfrm>
                <a:off x="2582661" y="4204957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5" name="Freeform 454">
                <a:extLst>
                  <a:ext uri="{FF2B5EF4-FFF2-40B4-BE49-F238E27FC236}">
                    <a16:creationId xmlns:a16="http://schemas.microsoft.com/office/drawing/2014/main" id="{8DA15FE6-0184-B44E-86EC-70AFEEC7C719}"/>
                  </a:ext>
                </a:extLst>
              </p:cNvPr>
              <p:cNvSpPr/>
              <p:nvPr/>
            </p:nvSpPr>
            <p:spPr>
              <a:xfrm>
                <a:off x="2582186" y="4192515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6" name="Freeform 455">
                <a:extLst>
                  <a:ext uri="{FF2B5EF4-FFF2-40B4-BE49-F238E27FC236}">
                    <a16:creationId xmlns:a16="http://schemas.microsoft.com/office/drawing/2014/main" id="{A050F334-7571-1445-ABDF-683C40E8B8A1}"/>
                  </a:ext>
                </a:extLst>
              </p:cNvPr>
              <p:cNvSpPr/>
              <p:nvPr/>
            </p:nvSpPr>
            <p:spPr>
              <a:xfrm>
                <a:off x="2582661" y="4254346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7" name="Freeform 456">
                <a:extLst>
                  <a:ext uri="{FF2B5EF4-FFF2-40B4-BE49-F238E27FC236}">
                    <a16:creationId xmlns:a16="http://schemas.microsoft.com/office/drawing/2014/main" id="{ED523D93-E410-6C46-A421-ED3A5FDF7351}"/>
                  </a:ext>
                </a:extLst>
              </p:cNvPr>
              <p:cNvSpPr/>
              <p:nvPr/>
            </p:nvSpPr>
            <p:spPr>
              <a:xfrm>
                <a:off x="2582186" y="4241904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8" name="Freeform 457">
                <a:extLst>
                  <a:ext uri="{FF2B5EF4-FFF2-40B4-BE49-F238E27FC236}">
                    <a16:creationId xmlns:a16="http://schemas.microsoft.com/office/drawing/2014/main" id="{98EF6C60-45A7-164F-A01D-1B096410CD98}"/>
                  </a:ext>
                </a:extLst>
              </p:cNvPr>
              <p:cNvSpPr/>
              <p:nvPr/>
            </p:nvSpPr>
            <p:spPr>
              <a:xfrm>
                <a:off x="2582661" y="4303830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9" name="Freeform 458">
                <a:extLst>
                  <a:ext uri="{FF2B5EF4-FFF2-40B4-BE49-F238E27FC236}">
                    <a16:creationId xmlns:a16="http://schemas.microsoft.com/office/drawing/2014/main" id="{EC95171A-1C9E-2A46-8C8C-82A2B7F8E475}"/>
                  </a:ext>
                </a:extLst>
              </p:cNvPr>
              <p:cNvSpPr/>
              <p:nvPr/>
            </p:nvSpPr>
            <p:spPr>
              <a:xfrm>
                <a:off x="2582186" y="4291388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0" name="Freeform 459">
                <a:extLst>
                  <a:ext uri="{FF2B5EF4-FFF2-40B4-BE49-F238E27FC236}">
                    <a16:creationId xmlns:a16="http://schemas.microsoft.com/office/drawing/2014/main" id="{1F08442C-7F71-674B-AF19-C7873DB0F7E3}"/>
                  </a:ext>
                </a:extLst>
              </p:cNvPr>
              <p:cNvSpPr/>
              <p:nvPr/>
            </p:nvSpPr>
            <p:spPr>
              <a:xfrm>
                <a:off x="2582661" y="4353314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1" name="Freeform 460">
                <a:extLst>
                  <a:ext uri="{FF2B5EF4-FFF2-40B4-BE49-F238E27FC236}">
                    <a16:creationId xmlns:a16="http://schemas.microsoft.com/office/drawing/2014/main" id="{D1F32656-4249-424E-8F71-E9D56B1E4B08}"/>
                  </a:ext>
                </a:extLst>
              </p:cNvPr>
              <p:cNvSpPr/>
              <p:nvPr/>
            </p:nvSpPr>
            <p:spPr>
              <a:xfrm>
                <a:off x="2582186" y="4340872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2" name="Freeform 461">
                <a:extLst>
                  <a:ext uri="{FF2B5EF4-FFF2-40B4-BE49-F238E27FC236}">
                    <a16:creationId xmlns:a16="http://schemas.microsoft.com/office/drawing/2014/main" id="{4C710180-4A4C-0348-9877-5D10EE5FEF19}"/>
                  </a:ext>
                </a:extLst>
              </p:cNvPr>
              <p:cNvSpPr/>
              <p:nvPr/>
            </p:nvSpPr>
            <p:spPr>
              <a:xfrm>
                <a:off x="2582661" y="4403083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3" name="Freeform 462">
                <a:extLst>
                  <a:ext uri="{FF2B5EF4-FFF2-40B4-BE49-F238E27FC236}">
                    <a16:creationId xmlns:a16="http://schemas.microsoft.com/office/drawing/2014/main" id="{827C7E62-FD7B-2242-BDCE-9C2E7D27D0D1}"/>
                  </a:ext>
                </a:extLst>
              </p:cNvPr>
              <p:cNvSpPr/>
              <p:nvPr/>
            </p:nvSpPr>
            <p:spPr>
              <a:xfrm>
                <a:off x="2582186" y="4390356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4" name="Freeform 463">
                <a:extLst>
                  <a:ext uri="{FF2B5EF4-FFF2-40B4-BE49-F238E27FC236}">
                    <a16:creationId xmlns:a16="http://schemas.microsoft.com/office/drawing/2014/main" id="{D8024CF0-2FFD-F448-AA18-223662F52AC1}"/>
                  </a:ext>
                </a:extLst>
              </p:cNvPr>
              <p:cNvSpPr/>
              <p:nvPr/>
            </p:nvSpPr>
            <p:spPr>
              <a:xfrm>
                <a:off x="2582661" y="4452187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5" name="Freeform 464">
                <a:extLst>
                  <a:ext uri="{FF2B5EF4-FFF2-40B4-BE49-F238E27FC236}">
                    <a16:creationId xmlns:a16="http://schemas.microsoft.com/office/drawing/2014/main" id="{D0A144B5-D523-3B46-B730-F9BC636E1F9E}"/>
                  </a:ext>
                </a:extLst>
              </p:cNvPr>
              <p:cNvSpPr/>
              <p:nvPr/>
            </p:nvSpPr>
            <p:spPr>
              <a:xfrm>
                <a:off x="2582186" y="4439745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6" name="Freeform 465">
                <a:extLst>
                  <a:ext uri="{FF2B5EF4-FFF2-40B4-BE49-F238E27FC236}">
                    <a16:creationId xmlns:a16="http://schemas.microsoft.com/office/drawing/2014/main" id="{5448927B-61BF-C34A-8666-852163CB504F}"/>
                  </a:ext>
                </a:extLst>
              </p:cNvPr>
              <p:cNvSpPr/>
              <p:nvPr/>
            </p:nvSpPr>
            <p:spPr>
              <a:xfrm>
                <a:off x="2582661" y="4501671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7" name="Freeform 466">
                <a:extLst>
                  <a:ext uri="{FF2B5EF4-FFF2-40B4-BE49-F238E27FC236}">
                    <a16:creationId xmlns:a16="http://schemas.microsoft.com/office/drawing/2014/main" id="{D79289DD-2F44-E74F-BEBB-56C481B0DCDE}"/>
                  </a:ext>
                </a:extLst>
              </p:cNvPr>
              <p:cNvSpPr/>
              <p:nvPr/>
            </p:nvSpPr>
            <p:spPr>
              <a:xfrm>
                <a:off x="2582186" y="4489228"/>
                <a:ext cx="800870" cy="24884"/>
              </a:xfrm>
              <a:custGeom>
                <a:avLst/>
                <a:gdLst>
                  <a:gd name="connsiteX0" fmla="*/ 0 w 800870"/>
                  <a:gd name="connsiteY0" fmla="*/ 0 h 24884"/>
                  <a:gd name="connsiteX1" fmla="*/ 800870 w 800870"/>
                  <a:gd name="connsiteY1" fmla="*/ 0 h 24884"/>
                  <a:gd name="connsiteX2" fmla="*/ 800870 w 800870"/>
                  <a:gd name="connsiteY2" fmla="*/ 24884 h 24884"/>
                  <a:gd name="connsiteX3" fmla="*/ 0 w 800870"/>
                  <a:gd name="connsiteY3" fmla="*/ 24884 h 2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24884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24884"/>
                    </a:lnTo>
                    <a:lnTo>
                      <a:pt x="0" y="24884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8" name="Freeform 467">
                <a:extLst>
                  <a:ext uri="{FF2B5EF4-FFF2-40B4-BE49-F238E27FC236}">
                    <a16:creationId xmlns:a16="http://schemas.microsoft.com/office/drawing/2014/main" id="{B65B625B-CB89-AC4D-A8F5-A06638CB8420}"/>
                  </a:ext>
                </a:extLst>
              </p:cNvPr>
              <p:cNvSpPr/>
              <p:nvPr/>
            </p:nvSpPr>
            <p:spPr>
              <a:xfrm>
                <a:off x="1675237" y="2529439"/>
                <a:ext cx="2680888" cy="184163"/>
              </a:xfrm>
              <a:custGeom>
                <a:avLst/>
                <a:gdLst>
                  <a:gd name="connsiteX0" fmla="*/ 0 w 2680888"/>
                  <a:gd name="connsiteY0" fmla="*/ 0 h 184163"/>
                  <a:gd name="connsiteX1" fmla="*/ 2680888 w 2680888"/>
                  <a:gd name="connsiteY1" fmla="*/ 0 h 184163"/>
                  <a:gd name="connsiteX2" fmla="*/ 2680888 w 2680888"/>
                  <a:gd name="connsiteY2" fmla="*/ 184164 h 184163"/>
                  <a:gd name="connsiteX3" fmla="*/ 0 w 2680888"/>
                  <a:gd name="connsiteY3" fmla="*/ 184164 h 184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0888" h="184163">
                    <a:moveTo>
                      <a:pt x="0" y="0"/>
                    </a:moveTo>
                    <a:lnTo>
                      <a:pt x="2680888" y="0"/>
                    </a:lnTo>
                    <a:lnTo>
                      <a:pt x="2680888" y="184164"/>
                    </a:lnTo>
                    <a:lnTo>
                      <a:pt x="0" y="184164"/>
                    </a:lnTo>
                    <a:close/>
                  </a:path>
                </a:pathLst>
              </a:custGeom>
              <a:solidFill>
                <a:srgbClr val="66666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9" name="Freeform 468">
                <a:extLst>
                  <a:ext uri="{FF2B5EF4-FFF2-40B4-BE49-F238E27FC236}">
                    <a16:creationId xmlns:a16="http://schemas.microsoft.com/office/drawing/2014/main" id="{29A52C96-505B-5A44-80E1-E6AB18A9FBA2}"/>
                  </a:ext>
                </a:extLst>
              </p:cNvPr>
              <p:cNvSpPr/>
              <p:nvPr/>
            </p:nvSpPr>
            <p:spPr>
              <a:xfrm>
                <a:off x="1781316" y="2867373"/>
                <a:ext cx="1601835" cy="304501"/>
              </a:xfrm>
              <a:custGeom>
                <a:avLst/>
                <a:gdLst>
                  <a:gd name="connsiteX0" fmla="*/ 0 w 1601835"/>
                  <a:gd name="connsiteY0" fmla="*/ 0 h 304501"/>
                  <a:gd name="connsiteX1" fmla="*/ 1601835 w 1601835"/>
                  <a:gd name="connsiteY1" fmla="*/ 0 h 304501"/>
                  <a:gd name="connsiteX2" fmla="*/ 1601835 w 1601835"/>
                  <a:gd name="connsiteY2" fmla="*/ 304502 h 304501"/>
                  <a:gd name="connsiteX3" fmla="*/ 0 w 1601835"/>
                  <a:gd name="connsiteY3" fmla="*/ 304502 h 30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1835" h="304501">
                    <a:moveTo>
                      <a:pt x="0" y="0"/>
                    </a:moveTo>
                    <a:lnTo>
                      <a:pt x="1601835" y="0"/>
                    </a:lnTo>
                    <a:lnTo>
                      <a:pt x="1601835" y="304502"/>
                    </a:lnTo>
                    <a:lnTo>
                      <a:pt x="0" y="304502"/>
                    </a:lnTo>
                    <a:close/>
                  </a:path>
                </a:pathLst>
              </a:custGeom>
              <a:solidFill>
                <a:srgbClr val="66666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0" name="Freeform 469">
                <a:extLst>
                  <a:ext uri="{FF2B5EF4-FFF2-40B4-BE49-F238E27FC236}">
                    <a16:creationId xmlns:a16="http://schemas.microsoft.com/office/drawing/2014/main" id="{C1465FE1-260A-AA4F-9CAE-0FC086B54F68}"/>
                  </a:ext>
                </a:extLst>
              </p:cNvPr>
              <p:cNvSpPr/>
              <p:nvPr/>
            </p:nvSpPr>
            <p:spPr>
              <a:xfrm>
                <a:off x="3484092" y="2867373"/>
                <a:ext cx="751113" cy="731050"/>
              </a:xfrm>
              <a:custGeom>
                <a:avLst/>
                <a:gdLst>
                  <a:gd name="connsiteX0" fmla="*/ 0 w 751113"/>
                  <a:gd name="connsiteY0" fmla="*/ 0 h 731050"/>
                  <a:gd name="connsiteX1" fmla="*/ 751113 w 751113"/>
                  <a:gd name="connsiteY1" fmla="*/ 0 h 731050"/>
                  <a:gd name="connsiteX2" fmla="*/ 751113 w 751113"/>
                  <a:gd name="connsiteY2" fmla="*/ 731051 h 731050"/>
                  <a:gd name="connsiteX3" fmla="*/ 0 w 751113"/>
                  <a:gd name="connsiteY3" fmla="*/ 731051 h 73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1113" h="731050">
                    <a:moveTo>
                      <a:pt x="0" y="0"/>
                    </a:moveTo>
                    <a:lnTo>
                      <a:pt x="751113" y="0"/>
                    </a:lnTo>
                    <a:lnTo>
                      <a:pt x="751113" y="731051"/>
                    </a:lnTo>
                    <a:lnTo>
                      <a:pt x="0" y="731051"/>
                    </a:lnTo>
                    <a:close/>
                  </a:path>
                </a:pathLst>
              </a:custGeom>
              <a:solidFill>
                <a:srgbClr val="999999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1" name="Freeform 470">
                <a:extLst>
                  <a:ext uri="{FF2B5EF4-FFF2-40B4-BE49-F238E27FC236}">
                    <a16:creationId xmlns:a16="http://schemas.microsoft.com/office/drawing/2014/main" id="{1F4A8946-DA7C-A443-8CE5-12E43C26928F}"/>
                  </a:ext>
                </a:extLst>
              </p:cNvPr>
              <p:cNvSpPr/>
              <p:nvPr/>
            </p:nvSpPr>
            <p:spPr>
              <a:xfrm>
                <a:off x="1781316" y="3229337"/>
                <a:ext cx="758628" cy="743587"/>
              </a:xfrm>
              <a:custGeom>
                <a:avLst/>
                <a:gdLst>
                  <a:gd name="connsiteX0" fmla="*/ 0 w 758628"/>
                  <a:gd name="connsiteY0" fmla="*/ 0 h 743587"/>
                  <a:gd name="connsiteX1" fmla="*/ 758629 w 758628"/>
                  <a:gd name="connsiteY1" fmla="*/ 0 h 743587"/>
                  <a:gd name="connsiteX2" fmla="*/ 758629 w 758628"/>
                  <a:gd name="connsiteY2" fmla="*/ 743588 h 743587"/>
                  <a:gd name="connsiteX3" fmla="*/ 0 w 758628"/>
                  <a:gd name="connsiteY3" fmla="*/ 743588 h 743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8628" h="743587">
                    <a:moveTo>
                      <a:pt x="0" y="0"/>
                    </a:moveTo>
                    <a:lnTo>
                      <a:pt x="758629" y="0"/>
                    </a:lnTo>
                    <a:lnTo>
                      <a:pt x="758629" y="743588"/>
                    </a:lnTo>
                    <a:lnTo>
                      <a:pt x="0" y="743588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2" name="Freeform 471">
                <a:extLst>
                  <a:ext uri="{FF2B5EF4-FFF2-40B4-BE49-F238E27FC236}">
                    <a16:creationId xmlns:a16="http://schemas.microsoft.com/office/drawing/2014/main" id="{6BF6B65F-00C6-2446-81AC-7C766FED934C}"/>
                  </a:ext>
                </a:extLst>
              </p:cNvPr>
              <p:cNvSpPr/>
              <p:nvPr/>
            </p:nvSpPr>
            <p:spPr>
              <a:xfrm>
                <a:off x="2582186" y="3229337"/>
                <a:ext cx="800870" cy="76647"/>
              </a:xfrm>
              <a:custGeom>
                <a:avLst/>
                <a:gdLst>
                  <a:gd name="connsiteX0" fmla="*/ 0 w 800870"/>
                  <a:gd name="connsiteY0" fmla="*/ 0 h 76647"/>
                  <a:gd name="connsiteX1" fmla="*/ 800870 w 800870"/>
                  <a:gd name="connsiteY1" fmla="*/ 0 h 76647"/>
                  <a:gd name="connsiteX2" fmla="*/ 800870 w 800870"/>
                  <a:gd name="connsiteY2" fmla="*/ 76648 h 76647"/>
                  <a:gd name="connsiteX3" fmla="*/ 0 w 800870"/>
                  <a:gd name="connsiteY3" fmla="*/ 76648 h 7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870" h="76647">
                    <a:moveTo>
                      <a:pt x="0" y="0"/>
                    </a:moveTo>
                    <a:lnTo>
                      <a:pt x="800870" y="0"/>
                    </a:lnTo>
                    <a:lnTo>
                      <a:pt x="800870" y="76648"/>
                    </a:lnTo>
                    <a:lnTo>
                      <a:pt x="0" y="76648"/>
                    </a:lnTo>
                    <a:close/>
                  </a:path>
                </a:pathLst>
              </a:custGeom>
              <a:solidFill>
                <a:srgbClr val="999999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3" name="Freeform 472">
                <a:extLst>
                  <a:ext uri="{FF2B5EF4-FFF2-40B4-BE49-F238E27FC236}">
                    <a16:creationId xmlns:a16="http://schemas.microsoft.com/office/drawing/2014/main" id="{2F657AE1-5F06-A240-A4E0-1D3041C88E93}"/>
                  </a:ext>
                </a:extLst>
              </p:cNvPr>
              <p:cNvSpPr/>
              <p:nvPr/>
            </p:nvSpPr>
            <p:spPr>
              <a:xfrm>
                <a:off x="1781316" y="2794810"/>
                <a:ext cx="302728" cy="72563"/>
              </a:xfrm>
              <a:custGeom>
                <a:avLst/>
                <a:gdLst>
                  <a:gd name="connsiteX0" fmla="*/ 0 w 302728"/>
                  <a:gd name="connsiteY0" fmla="*/ 0 h 72563"/>
                  <a:gd name="connsiteX1" fmla="*/ 302729 w 302728"/>
                  <a:gd name="connsiteY1" fmla="*/ 0 h 72563"/>
                  <a:gd name="connsiteX2" fmla="*/ 302729 w 302728"/>
                  <a:gd name="connsiteY2" fmla="*/ 72564 h 72563"/>
                  <a:gd name="connsiteX3" fmla="*/ 0 w 302728"/>
                  <a:gd name="connsiteY3" fmla="*/ 72564 h 7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728" h="72563">
                    <a:moveTo>
                      <a:pt x="0" y="0"/>
                    </a:moveTo>
                    <a:lnTo>
                      <a:pt x="302729" y="0"/>
                    </a:lnTo>
                    <a:lnTo>
                      <a:pt x="302729" y="72564"/>
                    </a:lnTo>
                    <a:lnTo>
                      <a:pt x="0" y="72564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4" name="Freeform 473">
                <a:extLst>
                  <a:ext uri="{FF2B5EF4-FFF2-40B4-BE49-F238E27FC236}">
                    <a16:creationId xmlns:a16="http://schemas.microsoft.com/office/drawing/2014/main" id="{FADF6535-6533-7B4C-8225-11AD15F48783}"/>
                  </a:ext>
                </a:extLst>
              </p:cNvPr>
              <p:cNvSpPr/>
              <p:nvPr/>
            </p:nvSpPr>
            <p:spPr>
              <a:xfrm>
                <a:off x="2102025" y="2794810"/>
                <a:ext cx="302728" cy="72563"/>
              </a:xfrm>
              <a:custGeom>
                <a:avLst/>
                <a:gdLst>
                  <a:gd name="connsiteX0" fmla="*/ 0 w 302728"/>
                  <a:gd name="connsiteY0" fmla="*/ 0 h 72563"/>
                  <a:gd name="connsiteX1" fmla="*/ 302729 w 302728"/>
                  <a:gd name="connsiteY1" fmla="*/ 0 h 72563"/>
                  <a:gd name="connsiteX2" fmla="*/ 302729 w 302728"/>
                  <a:gd name="connsiteY2" fmla="*/ 72564 h 72563"/>
                  <a:gd name="connsiteX3" fmla="*/ 0 w 302728"/>
                  <a:gd name="connsiteY3" fmla="*/ 72564 h 7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728" h="72563">
                    <a:moveTo>
                      <a:pt x="0" y="0"/>
                    </a:moveTo>
                    <a:lnTo>
                      <a:pt x="302729" y="0"/>
                    </a:lnTo>
                    <a:lnTo>
                      <a:pt x="302729" y="72564"/>
                    </a:lnTo>
                    <a:lnTo>
                      <a:pt x="0" y="72564"/>
                    </a:lnTo>
                    <a:close/>
                  </a:path>
                </a:pathLst>
              </a:custGeom>
              <a:solidFill>
                <a:srgbClr val="66666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5" name="Freeform 474">
                <a:extLst>
                  <a:ext uri="{FF2B5EF4-FFF2-40B4-BE49-F238E27FC236}">
                    <a16:creationId xmlns:a16="http://schemas.microsoft.com/office/drawing/2014/main" id="{C4E7F5A1-6CF1-5E4B-B981-F2E8CF141E6B}"/>
                  </a:ext>
                </a:extLst>
              </p:cNvPr>
              <p:cNvSpPr/>
              <p:nvPr/>
            </p:nvSpPr>
            <p:spPr>
              <a:xfrm>
                <a:off x="2422735" y="2794810"/>
                <a:ext cx="302728" cy="72563"/>
              </a:xfrm>
              <a:custGeom>
                <a:avLst/>
                <a:gdLst>
                  <a:gd name="connsiteX0" fmla="*/ 0 w 302728"/>
                  <a:gd name="connsiteY0" fmla="*/ 0 h 72563"/>
                  <a:gd name="connsiteX1" fmla="*/ 302729 w 302728"/>
                  <a:gd name="connsiteY1" fmla="*/ 0 h 72563"/>
                  <a:gd name="connsiteX2" fmla="*/ 302729 w 302728"/>
                  <a:gd name="connsiteY2" fmla="*/ 72564 h 72563"/>
                  <a:gd name="connsiteX3" fmla="*/ 0 w 302728"/>
                  <a:gd name="connsiteY3" fmla="*/ 72564 h 7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2728" h="72563">
                    <a:moveTo>
                      <a:pt x="0" y="0"/>
                    </a:moveTo>
                    <a:lnTo>
                      <a:pt x="302729" y="0"/>
                    </a:lnTo>
                    <a:lnTo>
                      <a:pt x="302729" y="72564"/>
                    </a:lnTo>
                    <a:lnTo>
                      <a:pt x="0" y="72564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6" name="Freeform 475">
                <a:extLst>
                  <a:ext uri="{FF2B5EF4-FFF2-40B4-BE49-F238E27FC236}">
                    <a16:creationId xmlns:a16="http://schemas.microsoft.com/office/drawing/2014/main" id="{B5979007-9480-7D4A-A5A6-EA41D3DD6063}"/>
                  </a:ext>
                </a:extLst>
              </p:cNvPr>
              <p:cNvSpPr/>
              <p:nvPr/>
            </p:nvSpPr>
            <p:spPr>
              <a:xfrm>
                <a:off x="4170797" y="2794810"/>
                <a:ext cx="64503" cy="50148"/>
              </a:xfrm>
              <a:custGeom>
                <a:avLst/>
                <a:gdLst>
                  <a:gd name="connsiteX0" fmla="*/ 0 w 64503"/>
                  <a:gd name="connsiteY0" fmla="*/ 0 h 50148"/>
                  <a:gd name="connsiteX1" fmla="*/ 64503 w 64503"/>
                  <a:gd name="connsiteY1" fmla="*/ 0 h 50148"/>
                  <a:gd name="connsiteX2" fmla="*/ 64503 w 64503"/>
                  <a:gd name="connsiteY2" fmla="*/ 50149 h 50148"/>
                  <a:gd name="connsiteX3" fmla="*/ 0 w 64503"/>
                  <a:gd name="connsiteY3" fmla="*/ 50149 h 5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503" h="50148">
                    <a:moveTo>
                      <a:pt x="0" y="0"/>
                    </a:moveTo>
                    <a:lnTo>
                      <a:pt x="64503" y="0"/>
                    </a:lnTo>
                    <a:lnTo>
                      <a:pt x="64503" y="50149"/>
                    </a:lnTo>
                    <a:lnTo>
                      <a:pt x="0" y="50149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7" name="Freeform 476">
                <a:extLst>
                  <a:ext uri="{FF2B5EF4-FFF2-40B4-BE49-F238E27FC236}">
                    <a16:creationId xmlns:a16="http://schemas.microsoft.com/office/drawing/2014/main" id="{C7F8B766-75CB-2F49-9913-0D9B464F1F78}"/>
                  </a:ext>
                </a:extLst>
              </p:cNvPr>
              <p:cNvSpPr/>
              <p:nvPr/>
            </p:nvSpPr>
            <p:spPr>
              <a:xfrm>
                <a:off x="4085458" y="2794810"/>
                <a:ext cx="64503" cy="50148"/>
              </a:xfrm>
              <a:custGeom>
                <a:avLst/>
                <a:gdLst>
                  <a:gd name="connsiteX0" fmla="*/ 0 w 64503"/>
                  <a:gd name="connsiteY0" fmla="*/ 0 h 50148"/>
                  <a:gd name="connsiteX1" fmla="*/ 64504 w 64503"/>
                  <a:gd name="connsiteY1" fmla="*/ 0 h 50148"/>
                  <a:gd name="connsiteX2" fmla="*/ 64504 w 64503"/>
                  <a:gd name="connsiteY2" fmla="*/ 50149 h 50148"/>
                  <a:gd name="connsiteX3" fmla="*/ 0 w 64503"/>
                  <a:gd name="connsiteY3" fmla="*/ 50149 h 5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503" h="50148">
                    <a:moveTo>
                      <a:pt x="0" y="0"/>
                    </a:moveTo>
                    <a:lnTo>
                      <a:pt x="64504" y="0"/>
                    </a:lnTo>
                    <a:lnTo>
                      <a:pt x="64504" y="50149"/>
                    </a:lnTo>
                    <a:lnTo>
                      <a:pt x="0" y="50149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8" name="Freeform 477">
                <a:extLst>
                  <a:ext uri="{FF2B5EF4-FFF2-40B4-BE49-F238E27FC236}">
                    <a16:creationId xmlns:a16="http://schemas.microsoft.com/office/drawing/2014/main" id="{B6B00886-7683-4B43-A7D6-937AC4B05414}"/>
                  </a:ext>
                </a:extLst>
              </p:cNvPr>
              <p:cNvSpPr/>
              <p:nvPr/>
            </p:nvSpPr>
            <p:spPr>
              <a:xfrm>
                <a:off x="4000215" y="2794810"/>
                <a:ext cx="64503" cy="50148"/>
              </a:xfrm>
              <a:custGeom>
                <a:avLst/>
                <a:gdLst>
                  <a:gd name="connsiteX0" fmla="*/ 0 w 64503"/>
                  <a:gd name="connsiteY0" fmla="*/ 0 h 50148"/>
                  <a:gd name="connsiteX1" fmla="*/ 64503 w 64503"/>
                  <a:gd name="connsiteY1" fmla="*/ 0 h 50148"/>
                  <a:gd name="connsiteX2" fmla="*/ 64503 w 64503"/>
                  <a:gd name="connsiteY2" fmla="*/ 50149 h 50148"/>
                  <a:gd name="connsiteX3" fmla="*/ 0 w 64503"/>
                  <a:gd name="connsiteY3" fmla="*/ 50149 h 5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503" h="50148">
                    <a:moveTo>
                      <a:pt x="0" y="0"/>
                    </a:moveTo>
                    <a:lnTo>
                      <a:pt x="64503" y="0"/>
                    </a:lnTo>
                    <a:lnTo>
                      <a:pt x="64503" y="50149"/>
                    </a:lnTo>
                    <a:lnTo>
                      <a:pt x="0" y="50149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9" name="Freeform 478">
                <a:extLst>
                  <a:ext uri="{FF2B5EF4-FFF2-40B4-BE49-F238E27FC236}">
                    <a16:creationId xmlns:a16="http://schemas.microsoft.com/office/drawing/2014/main" id="{A303A5B9-DBDE-474E-8E09-8B48D56722D2}"/>
                  </a:ext>
                </a:extLst>
              </p:cNvPr>
              <p:cNvSpPr/>
              <p:nvPr/>
            </p:nvSpPr>
            <p:spPr>
              <a:xfrm>
                <a:off x="3484092" y="3654176"/>
                <a:ext cx="751113" cy="76647"/>
              </a:xfrm>
              <a:custGeom>
                <a:avLst/>
                <a:gdLst>
                  <a:gd name="connsiteX0" fmla="*/ 0 w 751113"/>
                  <a:gd name="connsiteY0" fmla="*/ 0 h 76647"/>
                  <a:gd name="connsiteX1" fmla="*/ 751113 w 751113"/>
                  <a:gd name="connsiteY1" fmla="*/ 0 h 76647"/>
                  <a:gd name="connsiteX2" fmla="*/ 751113 w 751113"/>
                  <a:gd name="connsiteY2" fmla="*/ 76648 h 76647"/>
                  <a:gd name="connsiteX3" fmla="*/ 0 w 751113"/>
                  <a:gd name="connsiteY3" fmla="*/ 76648 h 7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1113" h="76647">
                    <a:moveTo>
                      <a:pt x="0" y="0"/>
                    </a:moveTo>
                    <a:lnTo>
                      <a:pt x="751113" y="0"/>
                    </a:lnTo>
                    <a:lnTo>
                      <a:pt x="751113" y="76648"/>
                    </a:lnTo>
                    <a:lnTo>
                      <a:pt x="0" y="76648"/>
                    </a:lnTo>
                    <a:close/>
                  </a:path>
                </a:pathLst>
              </a:custGeom>
              <a:solidFill>
                <a:srgbClr val="999999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0" name="Freeform 479">
                <a:extLst>
                  <a:ext uri="{FF2B5EF4-FFF2-40B4-BE49-F238E27FC236}">
                    <a16:creationId xmlns:a16="http://schemas.microsoft.com/office/drawing/2014/main" id="{B037CEAF-5B3F-6D43-AA8C-94C3F9908A79}"/>
                  </a:ext>
                </a:extLst>
              </p:cNvPr>
              <p:cNvSpPr/>
              <p:nvPr/>
            </p:nvSpPr>
            <p:spPr>
              <a:xfrm>
                <a:off x="3752286" y="3770335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1" name="Freeform 480">
                <a:extLst>
                  <a:ext uri="{FF2B5EF4-FFF2-40B4-BE49-F238E27FC236}">
                    <a16:creationId xmlns:a16="http://schemas.microsoft.com/office/drawing/2014/main" id="{09E776FE-9652-3A40-82E7-45E168C3852A}"/>
                  </a:ext>
                </a:extLst>
              </p:cNvPr>
              <p:cNvSpPr/>
              <p:nvPr/>
            </p:nvSpPr>
            <p:spPr>
              <a:xfrm>
                <a:off x="3752286" y="3758368"/>
                <a:ext cx="482919" cy="23839"/>
              </a:xfrm>
              <a:custGeom>
                <a:avLst/>
                <a:gdLst>
                  <a:gd name="connsiteX0" fmla="*/ 0 w 482919"/>
                  <a:gd name="connsiteY0" fmla="*/ 0 h 23839"/>
                  <a:gd name="connsiteX1" fmla="*/ 482920 w 482919"/>
                  <a:gd name="connsiteY1" fmla="*/ 0 h 23839"/>
                  <a:gd name="connsiteX2" fmla="*/ 482920 w 482919"/>
                  <a:gd name="connsiteY2" fmla="*/ 23840 h 23839"/>
                  <a:gd name="connsiteX3" fmla="*/ 0 w 482919"/>
                  <a:gd name="connsiteY3" fmla="*/ 23840 h 2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919" h="23839">
                    <a:moveTo>
                      <a:pt x="0" y="0"/>
                    </a:moveTo>
                    <a:lnTo>
                      <a:pt x="482920" y="0"/>
                    </a:lnTo>
                    <a:lnTo>
                      <a:pt x="482920" y="23840"/>
                    </a:lnTo>
                    <a:lnTo>
                      <a:pt x="0" y="23840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2" name="Freeform 481">
                <a:extLst>
                  <a:ext uri="{FF2B5EF4-FFF2-40B4-BE49-F238E27FC236}">
                    <a16:creationId xmlns:a16="http://schemas.microsoft.com/office/drawing/2014/main" id="{D8109016-2357-A04F-B20B-2BFC457BED18}"/>
                  </a:ext>
                </a:extLst>
              </p:cNvPr>
              <p:cNvSpPr/>
              <p:nvPr/>
            </p:nvSpPr>
            <p:spPr>
              <a:xfrm>
                <a:off x="3752286" y="3820959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3" name="Freeform 482">
                <a:extLst>
                  <a:ext uri="{FF2B5EF4-FFF2-40B4-BE49-F238E27FC236}">
                    <a16:creationId xmlns:a16="http://schemas.microsoft.com/office/drawing/2014/main" id="{8CC70AE3-6810-2846-A483-1233829D5629}"/>
                  </a:ext>
                </a:extLst>
              </p:cNvPr>
              <p:cNvSpPr/>
              <p:nvPr/>
            </p:nvSpPr>
            <p:spPr>
              <a:xfrm>
                <a:off x="3752286" y="3808991"/>
                <a:ext cx="482919" cy="23839"/>
              </a:xfrm>
              <a:custGeom>
                <a:avLst/>
                <a:gdLst>
                  <a:gd name="connsiteX0" fmla="*/ 0 w 482919"/>
                  <a:gd name="connsiteY0" fmla="*/ 0 h 23839"/>
                  <a:gd name="connsiteX1" fmla="*/ 482920 w 482919"/>
                  <a:gd name="connsiteY1" fmla="*/ 0 h 23839"/>
                  <a:gd name="connsiteX2" fmla="*/ 482920 w 482919"/>
                  <a:gd name="connsiteY2" fmla="*/ 23840 h 23839"/>
                  <a:gd name="connsiteX3" fmla="*/ 0 w 482919"/>
                  <a:gd name="connsiteY3" fmla="*/ 23840 h 2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919" h="23839">
                    <a:moveTo>
                      <a:pt x="0" y="0"/>
                    </a:moveTo>
                    <a:lnTo>
                      <a:pt x="482920" y="0"/>
                    </a:lnTo>
                    <a:lnTo>
                      <a:pt x="482920" y="23840"/>
                    </a:lnTo>
                    <a:lnTo>
                      <a:pt x="0" y="23840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4" name="Freeform 483">
                <a:extLst>
                  <a:ext uri="{FF2B5EF4-FFF2-40B4-BE49-F238E27FC236}">
                    <a16:creationId xmlns:a16="http://schemas.microsoft.com/office/drawing/2014/main" id="{D2B2295A-D230-D541-8436-79D6C24416F8}"/>
                  </a:ext>
                </a:extLst>
              </p:cNvPr>
              <p:cNvSpPr/>
              <p:nvPr/>
            </p:nvSpPr>
            <p:spPr>
              <a:xfrm>
                <a:off x="3752286" y="3871202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5" name="Freeform 484">
                <a:extLst>
                  <a:ext uri="{FF2B5EF4-FFF2-40B4-BE49-F238E27FC236}">
                    <a16:creationId xmlns:a16="http://schemas.microsoft.com/office/drawing/2014/main" id="{00452D23-2641-624C-85FE-45DDD7D0BEFB}"/>
                  </a:ext>
                </a:extLst>
              </p:cNvPr>
              <p:cNvSpPr/>
              <p:nvPr/>
            </p:nvSpPr>
            <p:spPr>
              <a:xfrm>
                <a:off x="3752286" y="3859710"/>
                <a:ext cx="482919" cy="23839"/>
              </a:xfrm>
              <a:custGeom>
                <a:avLst/>
                <a:gdLst>
                  <a:gd name="connsiteX0" fmla="*/ 0 w 482919"/>
                  <a:gd name="connsiteY0" fmla="*/ 0 h 23839"/>
                  <a:gd name="connsiteX1" fmla="*/ 482920 w 482919"/>
                  <a:gd name="connsiteY1" fmla="*/ 0 h 23839"/>
                  <a:gd name="connsiteX2" fmla="*/ 482920 w 482919"/>
                  <a:gd name="connsiteY2" fmla="*/ 23840 h 23839"/>
                  <a:gd name="connsiteX3" fmla="*/ 0 w 482919"/>
                  <a:gd name="connsiteY3" fmla="*/ 23840 h 2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919" h="23839">
                    <a:moveTo>
                      <a:pt x="0" y="0"/>
                    </a:moveTo>
                    <a:lnTo>
                      <a:pt x="482920" y="0"/>
                    </a:lnTo>
                    <a:lnTo>
                      <a:pt x="482920" y="23840"/>
                    </a:lnTo>
                    <a:lnTo>
                      <a:pt x="0" y="23840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6" name="Freeform 485">
                <a:extLst>
                  <a:ext uri="{FF2B5EF4-FFF2-40B4-BE49-F238E27FC236}">
                    <a16:creationId xmlns:a16="http://schemas.microsoft.com/office/drawing/2014/main" id="{8B555F20-4D24-8E44-B8F0-F5406204D818}"/>
                  </a:ext>
                </a:extLst>
              </p:cNvPr>
              <p:cNvSpPr/>
              <p:nvPr/>
            </p:nvSpPr>
            <p:spPr>
              <a:xfrm>
                <a:off x="3752286" y="3922301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7" name="Freeform 486">
                <a:extLst>
                  <a:ext uri="{FF2B5EF4-FFF2-40B4-BE49-F238E27FC236}">
                    <a16:creationId xmlns:a16="http://schemas.microsoft.com/office/drawing/2014/main" id="{A619FD0F-D76F-484F-B300-EC744C8ECCA7}"/>
                  </a:ext>
                </a:extLst>
              </p:cNvPr>
              <p:cNvSpPr/>
              <p:nvPr/>
            </p:nvSpPr>
            <p:spPr>
              <a:xfrm>
                <a:off x="3752286" y="3910334"/>
                <a:ext cx="482919" cy="23839"/>
              </a:xfrm>
              <a:custGeom>
                <a:avLst/>
                <a:gdLst>
                  <a:gd name="connsiteX0" fmla="*/ 0 w 482919"/>
                  <a:gd name="connsiteY0" fmla="*/ 0 h 23839"/>
                  <a:gd name="connsiteX1" fmla="*/ 482920 w 482919"/>
                  <a:gd name="connsiteY1" fmla="*/ 0 h 23839"/>
                  <a:gd name="connsiteX2" fmla="*/ 482920 w 482919"/>
                  <a:gd name="connsiteY2" fmla="*/ 23840 h 23839"/>
                  <a:gd name="connsiteX3" fmla="*/ 0 w 482919"/>
                  <a:gd name="connsiteY3" fmla="*/ 23840 h 2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919" h="23839">
                    <a:moveTo>
                      <a:pt x="0" y="0"/>
                    </a:moveTo>
                    <a:lnTo>
                      <a:pt x="482920" y="0"/>
                    </a:lnTo>
                    <a:lnTo>
                      <a:pt x="482920" y="23840"/>
                    </a:lnTo>
                    <a:lnTo>
                      <a:pt x="0" y="23840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8" name="Freeform 487">
                <a:extLst>
                  <a:ext uri="{FF2B5EF4-FFF2-40B4-BE49-F238E27FC236}">
                    <a16:creationId xmlns:a16="http://schemas.microsoft.com/office/drawing/2014/main" id="{53FF5FB8-2824-534F-B1E2-C2752602D9C9}"/>
                  </a:ext>
                </a:extLst>
              </p:cNvPr>
              <p:cNvSpPr/>
              <p:nvPr/>
            </p:nvSpPr>
            <p:spPr>
              <a:xfrm>
                <a:off x="3752286" y="3972925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9" name="Freeform 488">
                <a:extLst>
                  <a:ext uri="{FF2B5EF4-FFF2-40B4-BE49-F238E27FC236}">
                    <a16:creationId xmlns:a16="http://schemas.microsoft.com/office/drawing/2014/main" id="{6BE98303-B215-984A-B0C9-1975C4F09453}"/>
                  </a:ext>
                </a:extLst>
              </p:cNvPr>
              <p:cNvSpPr/>
              <p:nvPr/>
            </p:nvSpPr>
            <p:spPr>
              <a:xfrm>
                <a:off x="3752286" y="3960957"/>
                <a:ext cx="482919" cy="23839"/>
              </a:xfrm>
              <a:custGeom>
                <a:avLst/>
                <a:gdLst>
                  <a:gd name="connsiteX0" fmla="*/ 0 w 482919"/>
                  <a:gd name="connsiteY0" fmla="*/ 0 h 23839"/>
                  <a:gd name="connsiteX1" fmla="*/ 482920 w 482919"/>
                  <a:gd name="connsiteY1" fmla="*/ 0 h 23839"/>
                  <a:gd name="connsiteX2" fmla="*/ 482920 w 482919"/>
                  <a:gd name="connsiteY2" fmla="*/ 23840 h 23839"/>
                  <a:gd name="connsiteX3" fmla="*/ 0 w 482919"/>
                  <a:gd name="connsiteY3" fmla="*/ 23840 h 23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919" h="23839">
                    <a:moveTo>
                      <a:pt x="0" y="0"/>
                    </a:moveTo>
                    <a:lnTo>
                      <a:pt x="482920" y="0"/>
                    </a:lnTo>
                    <a:lnTo>
                      <a:pt x="482920" y="23840"/>
                    </a:lnTo>
                    <a:lnTo>
                      <a:pt x="0" y="23840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0" name="Freeform 489">
                <a:extLst>
                  <a:ext uri="{FF2B5EF4-FFF2-40B4-BE49-F238E27FC236}">
                    <a16:creationId xmlns:a16="http://schemas.microsoft.com/office/drawing/2014/main" id="{B78AF4D5-470E-AF4C-8625-1816363CB007}"/>
                  </a:ext>
                </a:extLst>
              </p:cNvPr>
              <p:cNvSpPr/>
              <p:nvPr/>
            </p:nvSpPr>
            <p:spPr>
              <a:xfrm>
                <a:off x="3487612" y="4023168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1" name="Freeform 490">
                <a:extLst>
                  <a:ext uri="{FF2B5EF4-FFF2-40B4-BE49-F238E27FC236}">
                    <a16:creationId xmlns:a16="http://schemas.microsoft.com/office/drawing/2014/main" id="{5CCF0C4E-8DF2-C945-971D-98512A997E7F}"/>
                  </a:ext>
                </a:extLst>
              </p:cNvPr>
              <p:cNvSpPr/>
              <p:nvPr/>
            </p:nvSpPr>
            <p:spPr>
              <a:xfrm>
                <a:off x="3487612" y="4008732"/>
                <a:ext cx="747688" cy="29728"/>
              </a:xfrm>
              <a:custGeom>
                <a:avLst/>
                <a:gdLst>
                  <a:gd name="connsiteX0" fmla="*/ 0 w 747688"/>
                  <a:gd name="connsiteY0" fmla="*/ 0 h 29728"/>
                  <a:gd name="connsiteX1" fmla="*/ 747688 w 747688"/>
                  <a:gd name="connsiteY1" fmla="*/ 0 h 29728"/>
                  <a:gd name="connsiteX2" fmla="*/ 747688 w 747688"/>
                  <a:gd name="connsiteY2" fmla="*/ 29728 h 29728"/>
                  <a:gd name="connsiteX3" fmla="*/ 0 w 747688"/>
                  <a:gd name="connsiteY3" fmla="*/ 29728 h 2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7688" h="29728">
                    <a:moveTo>
                      <a:pt x="0" y="0"/>
                    </a:moveTo>
                    <a:lnTo>
                      <a:pt x="747688" y="0"/>
                    </a:lnTo>
                    <a:lnTo>
                      <a:pt x="747688" y="29728"/>
                    </a:lnTo>
                    <a:lnTo>
                      <a:pt x="0" y="29728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2" name="Freeform 491">
                <a:extLst>
                  <a:ext uri="{FF2B5EF4-FFF2-40B4-BE49-F238E27FC236}">
                    <a16:creationId xmlns:a16="http://schemas.microsoft.com/office/drawing/2014/main" id="{C938F196-4BBE-8643-BFA5-CAEA0C458969}"/>
                  </a:ext>
                </a:extLst>
              </p:cNvPr>
              <p:cNvSpPr/>
              <p:nvPr/>
            </p:nvSpPr>
            <p:spPr>
              <a:xfrm>
                <a:off x="3487612" y="4074267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3" name="Freeform 492">
                <a:extLst>
                  <a:ext uri="{FF2B5EF4-FFF2-40B4-BE49-F238E27FC236}">
                    <a16:creationId xmlns:a16="http://schemas.microsoft.com/office/drawing/2014/main" id="{2A6B1489-40B6-734F-8CF7-A27D30BAEB92}"/>
                  </a:ext>
                </a:extLst>
              </p:cNvPr>
              <p:cNvSpPr/>
              <p:nvPr/>
            </p:nvSpPr>
            <p:spPr>
              <a:xfrm>
                <a:off x="3487612" y="4059355"/>
                <a:ext cx="747688" cy="29728"/>
              </a:xfrm>
              <a:custGeom>
                <a:avLst/>
                <a:gdLst>
                  <a:gd name="connsiteX0" fmla="*/ 0 w 747688"/>
                  <a:gd name="connsiteY0" fmla="*/ 0 h 29728"/>
                  <a:gd name="connsiteX1" fmla="*/ 747688 w 747688"/>
                  <a:gd name="connsiteY1" fmla="*/ 0 h 29728"/>
                  <a:gd name="connsiteX2" fmla="*/ 747688 w 747688"/>
                  <a:gd name="connsiteY2" fmla="*/ 29728 h 29728"/>
                  <a:gd name="connsiteX3" fmla="*/ 0 w 747688"/>
                  <a:gd name="connsiteY3" fmla="*/ 29728 h 2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7688" h="29728">
                    <a:moveTo>
                      <a:pt x="0" y="0"/>
                    </a:moveTo>
                    <a:lnTo>
                      <a:pt x="747688" y="0"/>
                    </a:lnTo>
                    <a:lnTo>
                      <a:pt x="747688" y="29728"/>
                    </a:lnTo>
                    <a:lnTo>
                      <a:pt x="0" y="29728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4" name="Freeform 493">
                <a:extLst>
                  <a:ext uri="{FF2B5EF4-FFF2-40B4-BE49-F238E27FC236}">
                    <a16:creationId xmlns:a16="http://schemas.microsoft.com/office/drawing/2014/main" id="{4193E3E1-DBEC-1A46-BCFB-4B245F580CB8}"/>
                  </a:ext>
                </a:extLst>
              </p:cNvPr>
              <p:cNvSpPr/>
              <p:nvPr/>
            </p:nvSpPr>
            <p:spPr>
              <a:xfrm>
                <a:off x="3487612" y="4124890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5" name="Freeform 494">
                <a:extLst>
                  <a:ext uri="{FF2B5EF4-FFF2-40B4-BE49-F238E27FC236}">
                    <a16:creationId xmlns:a16="http://schemas.microsoft.com/office/drawing/2014/main" id="{D34B8E33-D687-AD44-A81C-67D259A3902E}"/>
                  </a:ext>
                </a:extLst>
              </p:cNvPr>
              <p:cNvSpPr/>
              <p:nvPr/>
            </p:nvSpPr>
            <p:spPr>
              <a:xfrm>
                <a:off x="3487612" y="4110074"/>
                <a:ext cx="747688" cy="29728"/>
              </a:xfrm>
              <a:custGeom>
                <a:avLst/>
                <a:gdLst>
                  <a:gd name="connsiteX0" fmla="*/ 0 w 747688"/>
                  <a:gd name="connsiteY0" fmla="*/ 0 h 29728"/>
                  <a:gd name="connsiteX1" fmla="*/ 747688 w 747688"/>
                  <a:gd name="connsiteY1" fmla="*/ 0 h 29728"/>
                  <a:gd name="connsiteX2" fmla="*/ 747688 w 747688"/>
                  <a:gd name="connsiteY2" fmla="*/ 29728 h 29728"/>
                  <a:gd name="connsiteX3" fmla="*/ 0 w 747688"/>
                  <a:gd name="connsiteY3" fmla="*/ 29728 h 2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7688" h="29728">
                    <a:moveTo>
                      <a:pt x="0" y="0"/>
                    </a:moveTo>
                    <a:lnTo>
                      <a:pt x="747688" y="0"/>
                    </a:lnTo>
                    <a:lnTo>
                      <a:pt x="747688" y="29728"/>
                    </a:lnTo>
                    <a:lnTo>
                      <a:pt x="0" y="29728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6" name="Freeform 495">
                <a:extLst>
                  <a:ext uri="{FF2B5EF4-FFF2-40B4-BE49-F238E27FC236}">
                    <a16:creationId xmlns:a16="http://schemas.microsoft.com/office/drawing/2014/main" id="{6E77D0BB-5B2E-D64E-8A00-ECB07D958C3D}"/>
                  </a:ext>
                </a:extLst>
              </p:cNvPr>
              <p:cNvSpPr/>
              <p:nvPr/>
            </p:nvSpPr>
            <p:spPr>
              <a:xfrm>
                <a:off x="3487612" y="4175134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7" name="Freeform 496">
                <a:extLst>
                  <a:ext uri="{FF2B5EF4-FFF2-40B4-BE49-F238E27FC236}">
                    <a16:creationId xmlns:a16="http://schemas.microsoft.com/office/drawing/2014/main" id="{56711FA5-3E94-CC4C-8D6B-1E0A1E9C89B5}"/>
                  </a:ext>
                </a:extLst>
              </p:cNvPr>
              <p:cNvSpPr/>
              <p:nvPr/>
            </p:nvSpPr>
            <p:spPr>
              <a:xfrm>
                <a:off x="3487612" y="4160697"/>
                <a:ext cx="747688" cy="29728"/>
              </a:xfrm>
              <a:custGeom>
                <a:avLst/>
                <a:gdLst>
                  <a:gd name="connsiteX0" fmla="*/ 0 w 747688"/>
                  <a:gd name="connsiteY0" fmla="*/ 0 h 29728"/>
                  <a:gd name="connsiteX1" fmla="*/ 747688 w 747688"/>
                  <a:gd name="connsiteY1" fmla="*/ 0 h 29728"/>
                  <a:gd name="connsiteX2" fmla="*/ 747688 w 747688"/>
                  <a:gd name="connsiteY2" fmla="*/ 29728 h 29728"/>
                  <a:gd name="connsiteX3" fmla="*/ 0 w 747688"/>
                  <a:gd name="connsiteY3" fmla="*/ 29728 h 2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7688" h="29728">
                    <a:moveTo>
                      <a:pt x="0" y="0"/>
                    </a:moveTo>
                    <a:lnTo>
                      <a:pt x="747688" y="0"/>
                    </a:lnTo>
                    <a:lnTo>
                      <a:pt x="747688" y="29728"/>
                    </a:lnTo>
                    <a:lnTo>
                      <a:pt x="0" y="29728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8" name="Freeform 497">
                <a:extLst>
                  <a:ext uri="{FF2B5EF4-FFF2-40B4-BE49-F238E27FC236}">
                    <a16:creationId xmlns:a16="http://schemas.microsoft.com/office/drawing/2014/main" id="{B01B264C-DA92-774C-A568-4CE255555BCD}"/>
                  </a:ext>
                </a:extLst>
              </p:cNvPr>
              <p:cNvSpPr/>
              <p:nvPr/>
            </p:nvSpPr>
            <p:spPr>
              <a:xfrm>
                <a:off x="3487612" y="4226233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9" name="Freeform 498">
                <a:extLst>
                  <a:ext uri="{FF2B5EF4-FFF2-40B4-BE49-F238E27FC236}">
                    <a16:creationId xmlns:a16="http://schemas.microsoft.com/office/drawing/2014/main" id="{A707015A-9817-3D4E-A438-EF9D0FDC9ABD}"/>
                  </a:ext>
                </a:extLst>
              </p:cNvPr>
              <p:cNvSpPr/>
              <p:nvPr/>
            </p:nvSpPr>
            <p:spPr>
              <a:xfrm>
                <a:off x="3487612" y="4211321"/>
                <a:ext cx="747688" cy="29728"/>
              </a:xfrm>
              <a:custGeom>
                <a:avLst/>
                <a:gdLst>
                  <a:gd name="connsiteX0" fmla="*/ 0 w 747688"/>
                  <a:gd name="connsiteY0" fmla="*/ 0 h 29728"/>
                  <a:gd name="connsiteX1" fmla="*/ 747688 w 747688"/>
                  <a:gd name="connsiteY1" fmla="*/ 0 h 29728"/>
                  <a:gd name="connsiteX2" fmla="*/ 747688 w 747688"/>
                  <a:gd name="connsiteY2" fmla="*/ 29728 h 29728"/>
                  <a:gd name="connsiteX3" fmla="*/ 0 w 747688"/>
                  <a:gd name="connsiteY3" fmla="*/ 29728 h 2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7688" h="29728">
                    <a:moveTo>
                      <a:pt x="0" y="0"/>
                    </a:moveTo>
                    <a:lnTo>
                      <a:pt x="747688" y="0"/>
                    </a:lnTo>
                    <a:lnTo>
                      <a:pt x="747688" y="29728"/>
                    </a:lnTo>
                    <a:lnTo>
                      <a:pt x="0" y="29728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0" name="Freeform 499">
                <a:extLst>
                  <a:ext uri="{FF2B5EF4-FFF2-40B4-BE49-F238E27FC236}">
                    <a16:creationId xmlns:a16="http://schemas.microsoft.com/office/drawing/2014/main" id="{A8AB64D4-0458-054B-A430-42A00402D4B5}"/>
                  </a:ext>
                </a:extLst>
              </p:cNvPr>
              <p:cNvSpPr/>
              <p:nvPr/>
            </p:nvSpPr>
            <p:spPr>
              <a:xfrm>
                <a:off x="3487612" y="4452187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1" name="Freeform 500">
                <a:extLst>
                  <a:ext uri="{FF2B5EF4-FFF2-40B4-BE49-F238E27FC236}">
                    <a16:creationId xmlns:a16="http://schemas.microsoft.com/office/drawing/2014/main" id="{6311EEC5-7570-5147-B2C9-92E9B2D088B3}"/>
                  </a:ext>
                </a:extLst>
              </p:cNvPr>
              <p:cNvSpPr/>
              <p:nvPr/>
            </p:nvSpPr>
            <p:spPr>
              <a:xfrm>
                <a:off x="3487612" y="4437370"/>
                <a:ext cx="747688" cy="29728"/>
              </a:xfrm>
              <a:custGeom>
                <a:avLst/>
                <a:gdLst>
                  <a:gd name="connsiteX0" fmla="*/ 0 w 747688"/>
                  <a:gd name="connsiteY0" fmla="*/ 0 h 29728"/>
                  <a:gd name="connsiteX1" fmla="*/ 747688 w 747688"/>
                  <a:gd name="connsiteY1" fmla="*/ 0 h 29728"/>
                  <a:gd name="connsiteX2" fmla="*/ 747688 w 747688"/>
                  <a:gd name="connsiteY2" fmla="*/ 29728 h 29728"/>
                  <a:gd name="connsiteX3" fmla="*/ 0 w 747688"/>
                  <a:gd name="connsiteY3" fmla="*/ 29728 h 2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7688" h="29728">
                    <a:moveTo>
                      <a:pt x="0" y="0"/>
                    </a:moveTo>
                    <a:lnTo>
                      <a:pt x="747688" y="0"/>
                    </a:lnTo>
                    <a:lnTo>
                      <a:pt x="747688" y="29728"/>
                    </a:lnTo>
                    <a:lnTo>
                      <a:pt x="0" y="29728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2" name="Freeform 501">
                <a:extLst>
                  <a:ext uri="{FF2B5EF4-FFF2-40B4-BE49-F238E27FC236}">
                    <a16:creationId xmlns:a16="http://schemas.microsoft.com/office/drawing/2014/main" id="{5ED090EA-0C0A-4748-8917-E4E272E7FD0F}"/>
                  </a:ext>
                </a:extLst>
              </p:cNvPr>
              <p:cNvSpPr/>
              <p:nvPr/>
            </p:nvSpPr>
            <p:spPr>
              <a:xfrm>
                <a:off x="3487612" y="4501671"/>
                <a:ext cx="9513" cy="9497"/>
              </a:xfrm>
              <a:custGeom>
                <a:avLst/>
                <a:gdLst>
                  <a:gd name="connsiteX0" fmla="*/ 0 w 9513"/>
                  <a:gd name="connsiteY0" fmla="*/ 0 h 9497"/>
                  <a:gd name="connsiteX1" fmla="*/ 0 w 9513"/>
                  <a:gd name="connsiteY1" fmla="*/ 0 h 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13" h="949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3" name="Freeform 502">
                <a:extLst>
                  <a:ext uri="{FF2B5EF4-FFF2-40B4-BE49-F238E27FC236}">
                    <a16:creationId xmlns:a16="http://schemas.microsoft.com/office/drawing/2014/main" id="{1B1D04C1-595C-FA43-8684-6CCE1869E463}"/>
                  </a:ext>
                </a:extLst>
              </p:cNvPr>
              <p:cNvSpPr/>
              <p:nvPr/>
            </p:nvSpPr>
            <p:spPr>
              <a:xfrm>
                <a:off x="3487612" y="4486854"/>
                <a:ext cx="588998" cy="29728"/>
              </a:xfrm>
              <a:custGeom>
                <a:avLst/>
                <a:gdLst>
                  <a:gd name="connsiteX0" fmla="*/ 0 w 588998"/>
                  <a:gd name="connsiteY0" fmla="*/ 0 h 29728"/>
                  <a:gd name="connsiteX1" fmla="*/ 588998 w 588998"/>
                  <a:gd name="connsiteY1" fmla="*/ 0 h 29728"/>
                  <a:gd name="connsiteX2" fmla="*/ 588998 w 588998"/>
                  <a:gd name="connsiteY2" fmla="*/ 29728 h 29728"/>
                  <a:gd name="connsiteX3" fmla="*/ 0 w 588998"/>
                  <a:gd name="connsiteY3" fmla="*/ 29728 h 2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8998" h="29728">
                    <a:moveTo>
                      <a:pt x="0" y="0"/>
                    </a:moveTo>
                    <a:lnTo>
                      <a:pt x="588998" y="0"/>
                    </a:lnTo>
                    <a:lnTo>
                      <a:pt x="588998" y="29728"/>
                    </a:lnTo>
                    <a:lnTo>
                      <a:pt x="0" y="29728"/>
                    </a:lnTo>
                    <a:close/>
                  </a:path>
                </a:pathLst>
              </a:custGeom>
              <a:solidFill>
                <a:srgbClr val="E6E6E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4" name="Freeform 503">
                <a:extLst>
                  <a:ext uri="{FF2B5EF4-FFF2-40B4-BE49-F238E27FC236}">
                    <a16:creationId xmlns:a16="http://schemas.microsoft.com/office/drawing/2014/main" id="{09C98752-415F-F744-804E-08E611C95085}"/>
                  </a:ext>
                </a:extLst>
              </p:cNvPr>
              <p:cNvSpPr/>
              <p:nvPr/>
            </p:nvSpPr>
            <p:spPr>
              <a:xfrm>
                <a:off x="3487612" y="3758463"/>
                <a:ext cx="226427" cy="226049"/>
              </a:xfrm>
              <a:custGeom>
                <a:avLst/>
                <a:gdLst>
                  <a:gd name="connsiteX0" fmla="*/ 0 w 226427"/>
                  <a:gd name="connsiteY0" fmla="*/ 0 h 226049"/>
                  <a:gd name="connsiteX1" fmla="*/ 226428 w 226427"/>
                  <a:gd name="connsiteY1" fmla="*/ 0 h 226049"/>
                  <a:gd name="connsiteX2" fmla="*/ 226428 w 226427"/>
                  <a:gd name="connsiteY2" fmla="*/ 226049 h 226049"/>
                  <a:gd name="connsiteX3" fmla="*/ 0 w 226427"/>
                  <a:gd name="connsiteY3" fmla="*/ 226049 h 2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27" h="226049">
                    <a:moveTo>
                      <a:pt x="0" y="0"/>
                    </a:moveTo>
                    <a:lnTo>
                      <a:pt x="226428" y="0"/>
                    </a:lnTo>
                    <a:lnTo>
                      <a:pt x="226428" y="226049"/>
                    </a:lnTo>
                    <a:lnTo>
                      <a:pt x="0" y="226049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5" name="Freeform 504">
                <a:extLst>
                  <a:ext uri="{FF2B5EF4-FFF2-40B4-BE49-F238E27FC236}">
                    <a16:creationId xmlns:a16="http://schemas.microsoft.com/office/drawing/2014/main" id="{A5D7784D-369D-374B-8C1D-FEBFFB085267}"/>
                  </a:ext>
                </a:extLst>
              </p:cNvPr>
              <p:cNvSpPr/>
              <p:nvPr/>
            </p:nvSpPr>
            <p:spPr>
              <a:xfrm>
                <a:off x="3487612" y="4289773"/>
                <a:ext cx="113213" cy="113024"/>
              </a:xfrm>
              <a:custGeom>
                <a:avLst/>
                <a:gdLst>
                  <a:gd name="connsiteX0" fmla="*/ 0 w 113213"/>
                  <a:gd name="connsiteY0" fmla="*/ 0 h 113024"/>
                  <a:gd name="connsiteX1" fmla="*/ 113214 w 113213"/>
                  <a:gd name="connsiteY1" fmla="*/ 0 h 113024"/>
                  <a:gd name="connsiteX2" fmla="*/ 113214 w 113213"/>
                  <a:gd name="connsiteY2" fmla="*/ 113025 h 113024"/>
                  <a:gd name="connsiteX3" fmla="*/ 0 w 113213"/>
                  <a:gd name="connsiteY3" fmla="*/ 113025 h 113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13" h="113024">
                    <a:moveTo>
                      <a:pt x="0" y="0"/>
                    </a:moveTo>
                    <a:lnTo>
                      <a:pt x="113214" y="0"/>
                    </a:lnTo>
                    <a:lnTo>
                      <a:pt x="113214" y="113025"/>
                    </a:lnTo>
                    <a:lnTo>
                      <a:pt x="0" y="113025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6" name="Freeform 505">
                <a:extLst>
                  <a:ext uri="{FF2B5EF4-FFF2-40B4-BE49-F238E27FC236}">
                    <a16:creationId xmlns:a16="http://schemas.microsoft.com/office/drawing/2014/main" id="{F0D41E56-D1D0-ED46-A3C8-9C70D01E5A94}"/>
                  </a:ext>
                </a:extLst>
              </p:cNvPr>
              <p:cNvSpPr/>
              <p:nvPr/>
            </p:nvSpPr>
            <p:spPr>
              <a:xfrm>
                <a:off x="3646207" y="4289773"/>
                <a:ext cx="113213" cy="113024"/>
              </a:xfrm>
              <a:custGeom>
                <a:avLst/>
                <a:gdLst>
                  <a:gd name="connsiteX0" fmla="*/ 0 w 113213"/>
                  <a:gd name="connsiteY0" fmla="*/ 0 h 113024"/>
                  <a:gd name="connsiteX1" fmla="*/ 113214 w 113213"/>
                  <a:gd name="connsiteY1" fmla="*/ 0 h 113024"/>
                  <a:gd name="connsiteX2" fmla="*/ 113214 w 113213"/>
                  <a:gd name="connsiteY2" fmla="*/ 113025 h 113024"/>
                  <a:gd name="connsiteX3" fmla="*/ 0 w 113213"/>
                  <a:gd name="connsiteY3" fmla="*/ 113025 h 113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13" h="113024">
                    <a:moveTo>
                      <a:pt x="0" y="0"/>
                    </a:moveTo>
                    <a:lnTo>
                      <a:pt x="113214" y="0"/>
                    </a:lnTo>
                    <a:lnTo>
                      <a:pt x="113214" y="113025"/>
                    </a:lnTo>
                    <a:lnTo>
                      <a:pt x="0" y="113025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7" name="Freeform 506">
                <a:extLst>
                  <a:ext uri="{FF2B5EF4-FFF2-40B4-BE49-F238E27FC236}">
                    <a16:creationId xmlns:a16="http://schemas.microsoft.com/office/drawing/2014/main" id="{4F627AAE-D2E7-A246-AB65-79AB471DA561}"/>
                  </a:ext>
                </a:extLst>
              </p:cNvPr>
              <p:cNvSpPr/>
              <p:nvPr/>
            </p:nvSpPr>
            <p:spPr>
              <a:xfrm>
                <a:off x="3804802" y="4289773"/>
                <a:ext cx="113213" cy="113024"/>
              </a:xfrm>
              <a:custGeom>
                <a:avLst/>
                <a:gdLst>
                  <a:gd name="connsiteX0" fmla="*/ 0 w 113213"/>
                  <a:gd name="connsiteY0" fmla="*/ 0 h 113024"/>
                  <a:gd name="connsiteX1" fmla="*/ 113214 w 113213"/>
                  <a:gd name="connsiteY1" fmla="*/ 0 h 113024"/>
                  <a:gd name="connsiteX2" fmla="*/ 113214 w 113213"/>
                  <a:gd name="connsiteY2" fmla="*/ 113025 h 113024"/>
                  <a:gd name="connsiteX3" fmla="*/ 0 w 113213"/>
                  <a:gd name="connsiteY3" fmla="*/ 113025 h 113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13" h="113024">
                    <a:moveTo>
                      <a:pt x="0" y="0"/>
                    </a:moveTo>
                    <a:lnTo>
                      <a:pt x="113214" y="0"/>
                    </a:lnTo>
                    <a:lnTo>
                      <a:pt x="113214" y="113025"/>
                    </a:lnTo>
                    <a:lnTo>
                      <a:pt x="0" y="113025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8" name="Freeform 507">
                <a:extLst>
                  <a:ext uri="{FF2B5EF4-FFF2-40B4-BE49-F238E27FC236}">
                    <a16:creationId xmlns:a16="http://schemas.microsoft.com/office/drawing/2014/main" id="{3C057492-390B-1C44-A904-5DF1674BA318}"/>
                  </a:ext>
                </a:extLst>
              </p:cNvPr>
              <p:cNvSpPr/>
              <p:nvPr/>
            </p:nvSpPr>
            <p:spPr>
              <a:xfrm>
                <a:off x="3963492" y="4289773"/>
                <a:ext cx="113213" cy="113024"/>
              </a:xfrm>
              <a:custGeom>
                <a:avLst/>
                <a:gdLst>
                  <a:gd name="connsiteX0" fmla="*/ 0 w 113213"/>
                  <a:gd name="connsiteY0" fmla="*/ 0 h 113024"/>
                  <a:gd name="connsiteX1" fmla="*/ 113214 w 113213"/>
                  <a:gd name="connsiteY1" fmla="*/ 0 h 113024"/>
                  <a:gd name="connsiteX2" fmla="*/ 113214 w 113213"/>
                  <a:gd name="connsiteY2" fmla="*/ 113025 h 113024"/>
                  <a:gd name="connsiteX3" fmla="*/ 0 w 113213"/>
                  <a:gd name="connsiteY3" fmla="*/ 113025 h 113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13" h="113024">
                    <a:moveTo>
                      <a:pt x="0" y="0"/>
                    </a:moveTo>
                    <a:lnTo>
                      <a:pt x="113214" y="0"/>
                    </a:lnTo>
                    <a:lnTo>
                      <a:pt x="113214" y="113025"/>
                    </a:lnTo>
                    <a:lnTo>
                      <a:pt x="0" y="113025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9" name="Freeform 508">
                <a:extLst>
                  <a:ext uri="{FF2B5EF4-FFF2-40B4-BE49-F238E27FC236}">
                    <a16:creationId xmlns:a16="http://schemas.microsoft.com/office/drawing/2014/main" id="{970F9A43-713B-644D-95DA-193D0FCF4625}"/>
                  </a:ext>
                </a:extLst>
              </p:cNvPr>
              <p:cNvSpPr/>
              <p:nvPr/>
            </p:nvSpPr>
            <p:spPr>
              <a:xfrm>
                <a:off x="4122086" y="4289773"/>
                <a:ext cx="113213" cy="113024"/>
              </a:xfrm>
              <a:custGeom>
                <a:avLst/>
                <a:gdLst>
                  <a:gd name="connsiteX0" fmla="*/ 0 w 113213"/>
                  <a:gd name="connsiteY0" fmla="*/ 0 h 113024"/>
                  <a:gd name="connsiteX1" fmla="*/ 113214 w 113213"/>
                  <a:gd name="connsiteY1" fmla="*/ 0 h 113024"/>
                  <a:gd name="connsiteX2" fmla="*/ 113214 w 113213"/>
                  <a:gd name="connsiteY2" fmla="*/ 113025 h 113024"/>
                  <a:gd name="connsiteX3" fmla="*/ 0 w 113213"/>
                  <a:gd name="connsiteY3" fmla="*/ 113025 h 113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13" h="113024">
                    <a:moveTo>
                      <a:pt x="0" y="0"/>
                    </a:moveTo>
                    <a:lnTo>
                      <a:pt x="113214" y="0"/>
                    </a:lnTo>
                    <a:lnTo>
                      <a:pt x="113214" y="113025"/>
                    </a:lnTo>
                    <a:lnTo>
                      <a:pt x="0" y="113025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10" name="Freeform 509">
                <a:extLst>
                  <a:ext uri="{FF2B5EF4-FFF2-40B4-BE49-F238E27FC236}">
                    <a16:creationId xmlns:a16="http://schemas.microsoft.com/office/drawing/2014/main" id="{53A65516-76C1-B348-B584-5ED5CAD6038B}"/>
                  </a:ext>
                </a:extLst>
              </p:cNvPr>
              <p:cNvSpPr/>
              <p:nvPr/>
            </p:nvSpPr>
            <p:spPr>
              <a:xfrm>
                <a:off x="1781316" y="4275716"/>
                <a:ext cx="226427" cy="226049"/>
              </a:xfrm>
              <a:custGeom>
                <a:avLst/>
                <a:gdLst>
                  <a:gd name="connsiteX0" fmla="*/ 0 w 226427"/>
                  <a:gd name="connsiteY0" fmla="*/ 0 h 226049"/>
                  <a:gd name="connsiteX1" fmla="*/ 226428 w 226427"/>
                  <a:gd name="connsiteY1" fmla="*/ 0 h 226049"/>
                  <a:gd name="connsiteX2" fmla="*/ 226428 w 226427"/>
                  <a:gd name="connsiteY2" fmla="*/ 226049 h 226049"/>
                  <a:gd name="connsiteX3" fmla="*/ 0 w 226427"/>
                  <a:gd name="connsiteY3" fmla="*/ 226049 h 2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27" h="226049">
                    <a:moveTo>
                      <a:pt x="0" y="0"/>
                    </a:moveTo>
                    <a:lnTo>
                      <a:pt x="226428" y="0"/>
                    </a:lnTo>
                    <a:lnTo>
                      <a:pt x="226428" y="226049"/>
                    </a:lnTo>
                    <a:lnTo>
                      <a:pt x="0" y="226049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11" name="Freeform 510">
                <a:extLst>
                  <a:ext uri="{FF2B5EF4-FFF2-40B4-BE49-F238E27FC236}">
                    <a16:creationId xmlns:a16="http://schemas.microsoft.com/office/drawing/2014/main" id="{2D537D0F-1C63-6D41-8C94-62C7C88F93D7}"/>
                  </a:ext>
                </a:extLst>
              </p:cNvPr>
              <p:cNvSpPr/>
              <p:nvPr/>
            </p:nvSpPr>
            <p:spPr>
              <a:xfrm>
                <a:off x="2047416" y="4275716"/>
                <a:ext cx="226427" cy="226049"/>
              </a:xfrm>
              <a:custGeom>
                <a:avLst/>
                <a:gdLst>
                  <a:gd name="connsiteX0" fmla="*/ 0 w 226427"/>
                  <a:gd name="connsiteY0" fmla="*/ 0 h 226049"/>
                  <a:gd name="connsiteX1" fmla="*/ 226428 w 226427"/>
                  <a:gd name="connsiteY1" fmla="*/ 0 h 226049"/>
                  <a:gd name="connsiteX2" fmla="*/ 226428 w 226427"/>
                  <a:gd name="connsiteY2" fmla="*/ 226049 h 226049"/>
                  <a:gd name="connsiteX3" fmla="*/ 0 w 226427"/>
                  <a:gd name="connsiteY3" fmla="*/ 226049 h 2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27" h="226049">
                    <a:moveTo>
                      <a:pt x="0" y="0"/>
                    </a:moveTo>
                    <a:lnTo>
                      <a:pt x="226428" y="0"/>
                    </a:lnTo>
                    <a:lnTo>
                      <a:pt x="226428" y="226049"/>
                    </a:lnTo>
                    <a:lnTo>
                      <a:pt x="0" y="226049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12" name="Freeform 511">
                <a:extLst>
                  <a:ext uri="{FF2B5EF4-FFF2-40B4-BE49-F238E27FC236}">
                    <a16:creationId xmlns:a16="http://schemas.microsoft.com/office/drawing/2014/main" id="{BC830295-09D5-7C4B-BD08-2C09E0166BD9}"/>
                  </a:ext>
                </a:extLst>
              </p:cNvPr>
              <p:cNvSpPr/>
              <p:nvPr/>
            </p:nvSpPr>
            <p:spPr>
              <a:xfrm>
                <a:off x="2313517" y="4275716"/>
                <a:ext cx="226427" cy="226049"/>
              </a:xfrm>
              <a:custGeom>
                <a:avLst/>
                <a:gdLst>
                  <a:gd name="connsiteX0" fmla="*/ 0 w 226427"/>
                  <a:gd name="connsiteY0" fmla="*/ 0 h 226049"/>
                  <a:gd name="connsiteX1" fmla="*/ 226428 w 226427"/>
                  <a:gd name="connsiteY1" fmla="*/ 0 h 226049"/>
                  <a:gd name="connsiteX2" fmla="*/ 226428 w 226427"/>
                  <a:gd name="connsiteY2" fmla="*/ 226049 h 226049"/>
                  <a:gd name="connsiteX3" fmla="*/ 0 w 226427"/>
                  <a:gd name="connsiteY3" fmla="*/ 226049 h 2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27" h="226049">
                    <a:moveTo>
                      <a:pt x="0" y="0"/>
                    </a:moveTo>
                    <a:lnTo>
                      <a:pt x="226428" y="0"/>
                    </a:lnTo>
                    <a:lnTo>
                      <a:pt x="226428" y="226049"/>
                    </a:lnTo>
                    <a:lnTo>
                      <a:pt x="0" y="226049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13" name="Freeform 512">
                <a:extLst>
                  <a:ext uri="{FF2B5EF4-FFF2-40B4-BE49-F238E27FC236}">
                    <a16:creationId xmlns:a16="http://schemas.microsoft.com/office/drawing/2014/main" id="{D1AC29B0-B5A3-8E44-84A4-75EF8CE51CEB}"/>
                  </a:ext>
                </a:extLst>
              </p:cNvPr>
              <p:cNvSpPr/>
              <p:nvPr/>
            </p:nvSpPr>
            <p:spPr>
              <a:xfrm>
                <a:off x="1781316" y="4011296"/>
                <a:ext cx="226427" cy="226049"/>
              </a:xfrm>
              <a:custGeom>
                <a:avLst/>
                <a:gdLst>
                  <a:gd name="connsiteX0" fmla="*/ 0 w 226427"/>
                  <a:gd name="connsiteY0" fmla="*/ 0 h 226049"/>
                  <a:gd name="connsiteX1" fmla="*/ 226428 w 226427"/>
                  <a:gd name="connsiteY1" fmla="*/ 0 h 226049"/>
                  <a:gd name="connsiteX2" fmla="*/ 226428 w 226427"/>
                  <a:gd name="connsiteY2" fmla="*/ 226049 h 226049"/>
                  <a:gd name="connsiteX3" fmla="*/ 0 w 226427"/>
                  <a:gd name="connsiteY3" fmla="*/ 226049 h 2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27" h="226049">
                    <a:moveTo>
                      <a:pt x="0" y="0"/>
                    </a:moveTo>
                    <a:lnTo>
                      <a:pt x="226428" y="0"/>
                    </a:lnTo>
                    <a:lnTo>
                      <a:pt x="226428" y="226049"/>
                    </a:lnTo>
                    <a:lnTo>
                      <a:pt x="0" y="226049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14" name="Freeform 513">
                <a:extLst>
                  <a:ext uri="{FF2B5EF4-FFF2-40B4-BE49-F238E27FC236}">
                    <a16:creationId xmlns:a16="http://schemas.microsoft.com/office/drawing/2014/main" id="{F27F34BF-96C4-2F4F-BD07-1D8D5F9A5965}"/>
                  </a:ext>
                </a:extLst>
              </p:cNvPr>
              <p:cNvSpPr/>
              <p:nvPr/>
            </p:nvSpPr>
            <p:spPr>
              <a:xfrm>
                <a:off x="2047416" y="4011296"/>
                <a:ext cx="226427" cy="226049"/>
              </a:xfrm>
              <a:custGeom>
                <a:avLst/>
                <a:gdLst>
                  <a:gd name="connsiteX0" fmla="*/ 0 w 226427"/>
                  <a:gd name="connsiteY0" fmla="*/ 0 h 226049"/>
                  <a:gd name="connsiteX1" fmla="*/ 226428 w 226427"/>
                  <a:gd name="connsiteY1" fmla="*/ 0 h 226049"/>
                  <a:gd name="connsiteX2" fmla="*/ 226428 w 226427"/>
                  <a:gd name="connsiteY2" fmla="*/ 226049 h 226049"/>
                  <a:gd name="connsiteX3" fmla="*/ 0 w 226427"/>
                  <a:gd name="connsiteY3" fmla="*/ 226049 h 2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27" h="226049">
                    <a:moveTo>
                      <a:pt x="0" y="0"/>
                    </a:moveTo>
                    <a:lnTo>
                      <a:pt x="226428" y="0"/>
                    </a:lnTo>
                    <a:lnTo>
                      <a:pt x="226428" y="226049"/>
                    </a:lnTo>
                    <a:lnTo>
                      <a:pt x="0" y="226049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15" name="Freeform 514">
                <a:extLst>
                  <a:ext uri="{FF2B5EF4-FFF2-40B4-BE49-F238E27FC236}">
                    <a16:creationId xmlns:a16="http://schemas.microsoft.com/office/drawing/2014/main" id="{90495986-BBB4-DF48-AAA1-85A4C52EB124}"/>
                  </a:ext>
                </a:extLst>
              </p:cNvPr>
              <p:cNvSpPr/>
              <p:nvPr/>
            </p:nvSpPr>
            <p:spPr>
              <a:xfrm>
                <a:off x="2313517" y="4011296"/>
                <a:ext cx="226427" cy="226049"/>
              </a:xfrm>
              <a:custGeom>
                <a:avLst/>
                <a:gdLst>
                  <a:gd name="connsiteX0" fmla="*/ 0 w 226427"/>
                  <a:gd name="connsiteY0" fmla="*/ 0 h 226049"/>
                  <a:gd name="connsiteX1" fmla="*/ 226428 w 226427"/>
                  <a:gd name="connsiteY1" fmla="*/ 0 h 226049"/>
                  <a:gd name="connsiteX2" fmla="*/ 226428 w 226427"/>
                  <a:gd name="connsiteY2" fmla="*/ 226049 h 226049"/>
                  <a:gd name="connsiteX3" fmla="*/ 0 w 226427"/>
                  <a:gd name="connsiteY3" fmla="*/ 226049 h 2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27" h="226049">
                    <a:moveTo>
                      <a:pt x="0" y="0"/>
                    </a:moveTo>
                    <a:lnTo>
                      <a:pt x="226428" y="0"/>
                    </a:lnTo>
                    <a:lnTo>
                      <a:pt x="226428" y="226049"/>
                    </a:lnTo>
                    <a:lnTo>
                      <a:pt x="0" y="226049"/>
                    </a:lnTo>
                    <a:close/>
                  </a:path>
                </a:pathLst>
              </a:custGeom>
              <a:solidFill>
                <a:srgbClr val="C6C6C6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16" name="Freeform 515">
                <a:extLst>
                  <a:ext uri="{FF2B5EF4-FFF2-40B4-BE49-F238E27FC236}">
                    <a16:creationId xmlns:a16="http://schemas.microsoft.com/office/drawing/2014/main" id="{FA7605EF-BA5A-B84B-A009-AD0E4A55BF64}"/>
                  </a:ext>
                </a:extLst>
              </p:cNvPr>
              <p:cNvSpPr/>
              <p:nvPr/>
            </p:nvSpPr>
            <p:spPr>
              <a:xfrm>
                <a:off x="1879507" y="2446238"/>
                <a:ext cx="51650" cy="52238"/>
              </a:xfrm>
              <a:custGeom>
                <a:avLst/>
                <a:gdLst>
                  <a:gd name="connsiteX0" fmla="*/ 48702 w 51650"/>
                  <a:gd name="connsiteY0" fmla="*/ 26119 h 52238"/>
                  <a:gd name="connsiteX1" fmla="*/ 51651 w 51650"/>
                  <a:gd name="connsiteY1" fmla="*/ 6364 h 52238"/>
                  <a:gd name="connsiteX2" fmla="*/ 45277 w 51650"/>
                  <a:gd name="connsiteY2" fmla="*/ 8833 h 52238"/>
                  <a:gd name="connsiteX3" fmla="*/ 26249 w 51650"/>
                  <a:gd name="connsiteY3" fmla="*/ 0 h 52238"/>
                  <a:gd name="connsiteX4" fmla="*/ 0 w 51650"/>
                  <a:gd name="connsiteY4" fmla="*/ 26033 h 52238"/>
                  <a:gd name="connsiteX5" fmla="*/ 26077 w 51650"/>
                  <a:gd name="connsiteY5" fmla="*/ 52238 h 52238"/>
                  <a:gd name="connsiteX6" fmla="*/ 44706 w 51650"/>
                  <a:gd name="connsiteY6" fmla="*/ 44545 h 52238"/>
                  <a:gd name="connsiteX7" fmla="*/ 39664 w 51650"/>
                  <a:gd name="connsiteY7" fmla="*/ 39606 h 52238"/>
                  <a:gd name="connsiteX8" fmla="*/ 39664 w 51650"/>
                  <a:gd name="connsiteY8" fmla="*/ 40271 h 52238"/>
                  <a:gd name="connsiteX9" fmla="*/ 12093 w 51650"/>
                  <a:gd name="connsiteY9" fmla="*/ 39492 h 52238"/>
                  <a:gd name="connsiteX10" fmla="*/ 12873 w 51650"/>
                  <a:gd name="connsiteY10" fmla="*/ 11967 h 52238"/>
                  <a:gd name="connsiteX11" fmla="*/ 26249 w 51650"/>
                  <a:gd name="connsiteY11" fmla="*/ 6649 h 52238"/>
                  <a:gd name="connsiteX12" fmla="*/ 38902 w 51650"/>
                  <a:gd name="connsiteY12" fmla="*/ 11493 h 52238"/>
                  <a:gd name="connsiteX13" fmla="*/ 33384 w 51650"/>
                  <a:gd name="connsiteY13" fmla="*/ 13677 h 5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650" h="52238">
                    <a:moveTo>
                      <a:pt x="48702" y="26119"/>
                    </a:moveTo>
                    <a:lnTo>
                      <a:pt x="51651" y="6364"/>
                    </a:lnTo>
                    <a:lnTo>
                      <a:pt x="45277" y="8833"/>
                    </a:lnTo>
                    <a:cubicBezTo>
                      <a:pt x="40468" y="3338"/>
                      <a:pt x="33556" y="130"/>
                      <a:pt x="26249" y="0"/>
                    </a:cubicBezTo>
                    <a:cubicBezTo>
                      <a:pt x="11800" y="-47"/>
                      <a:pt x="48" y="11608"/>
                      <a:pt x="0" y="26033"/>
                    </a:cubicBezTo>
                    <a:cubicBezTo>
                      <a:pt x="-47" y="40458"/>
                      <a:pt x="11627" y="52191"/>
                      <a:pt x="26077" y="52238"/>
                    </a:cubicBezTo>
                    <a:cubicBezTo>
                      <a:pt x="33066" y="52261"/>
                      <a:pt x="39775" y="49491"/>
                      <a:pt x="44706" y="44545"/>
                    </a:cubicBezTo>
                    <a:lnTo>
                      <a:pt x="39664" y="39606"/>
                    </a:lnTo>
                    <a:lnTo>
                      <a:pt x="39664" y="40271"/>
                    </a:lnTo>
                    <a:cubicBezTo>
                      <a:pt x="31835" y="47657"/>
                      <a:pt x="19491" y="47308"/>
                      <a:pt x="12093" y="39492"/>
                    </a:cubicBezTo>
                    <a:cubicBezTo>
                      <a:pt x="4695" y="31676"/>
                      <a:pt x="5044" y="19353"/>
                      <a:pt x="12873" y="11967"/>
                    </a:cubicBezTo>
                    <a:cubicBezTo>
                      <a:pt x="16489" y="8556"/>
                      <a:pt x="21274" y="6654"/>
                      <a:pt x="26249" y="6649"/>
                    </a:cubicBezTo>
                    <a:cubicBezTo>
                      <a:pt x="30919" y="6658"/>
                      <a:pt x="35423" y="8382"/>
                      <a:pt x="38902" y="11493"/>
                    </a:cubicBezTo>
                    <a:lnTo>
                      <a:pt x="33384" y="13677"/>
                    </a:lnTo>
                    <a:close/>
                  </a:path>
                </a:pathLst>
              </a:custGeom>
              <a:solidFill>
                <a:srgbClr val="B3B3B3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grpSp>
          <p:nvGrpSpPr>
            <p:cNvPr id="104" name="Graphic 2">
              <a:extLst>
                <a:ext uri="{FF2B5EF4-FFF2-40B4-BE49-F238E27FC236}">
                  <a16:creationId xmlns:a16="http://schemas.microsoft.com/office/drawing/2014/main" id="{5818CEF7-59ED-8B40-B3BE-8FC2A66817B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09540" y="2283224"/>
              <a:ext cx="4583972" cy="2634269"/>
              <a:chOff x="151759" y="25672"/>
              <a:chExt cx="11889635" cy="6832615"/>
            </a:xfrm>
          </p:grpSpPr>
          <p:sp>
            <p:nvSpPr>
              <p:cNvPr id="105" name="Freeform 104">
                <a:extLst>
                  <a:ext uri="{FF2B5EF4-FFF2-40B4-BE49-F238E27FC236}">
                    <a16:creationId xmlns:a16="http://schemas.microsoft.com/office/drawing/2014/main" id="{5E6BB7E4-E577-B543-BD0C-5BA7BE117F94}"/>
                  </a:ext>
                </a:extLst>
              </p:cNvPr>
              <p:cNvSpPr/>
              <p:nvPr/>
            </p:nvSpPr>
            <p:spPr>
              <a:xfrm>
                <a:off x="1261302" y="25672"/>
                <a:ext cx="9670548" cy="6729060"/>
              </a:xfrm>
              <a:custGeom>
                <a:avLst/>
                <a:gdLst>
                  <a:gd name="connsiteX0" fmla="*/ 9411006 w 9670548"/>
                  <a:gd name="connsiteY0" fmla="*/ 1 h 6729060"/>
                  <a:gd name="connsiteX1" fmla="*/ 259542 w 9670548"/>
                  <a:gd name="connsiteY1" fmla="*/ 1 h 6729060"/>
                  <a:gd name="connsiteX2" fmla="*/ 0 w 9670548"/>
                  <a:gd name="connsiteY2" fmla="*/ 259609 h 6729060"/>
                  <a:gd name="connsiteX3" fmla="*/ 0 w 9670548"/>
                  <a:gd name="connsiteY3" fmla="*/ 6448684 h 6729060"/>
                  <a:gd name="connsiteX4" fmla="*/ 280306 w 9670548"/>
                  <a:gd name="connsiteY4" fmla="*/ 6729062 h 6729060"/>
                  <a:gd name="connsiteX5" fmla="*/ 9390243 w 9670548"/>
                  <a:gd name="connsiteY5" fmla="*/ 6729062 h 6729060"/>
                  <a:gd name="connsiteX6" fmla="*/ 9670548 w 9670548"/>
                  <a:gd name="connsiteY6" fmla="*/ 6448684 h 6729060"/>
                  <a:gd name="connsiteX7" fmla="*/ 9670548 w 9670548"/>
                  <a:gd name="connsiteY7" fmla="*/ 259609 h 6729060"/>
                  <a:gd name="connsiteX8" fmla="*/ 9411006 w 9670548"/>
                  <a:gd name="connsiteY8" fmla="*/ 1 h 6729060"/>
                  <a:gd name="connsiteX9" fmla="*/ 9481660 w 9670548"/>
                  <a:gd name="connsiteY9" fmla="*/ 6153884 h 6729060"/>
                  <a:gd name="connsiteX10" fmla="*/ 9429752 w 9670548"/>
                  <a:gd name="connsiteY10" fmla="*/ 6205806 h 6729060"/>
                  <a:gd name="connsiteX11" fmla="*/ 240798 w 9670548"/>
                  <a:gd name="connsiteY11" fmla="*/ 6205806 h 6729060"/>
                  <a:gd name="connsiteX12" fmla="*/ 188889 w 9670548"/>
                  <a:gd name="connsiteY12" fmla="*/ 6153884 h 6729060"/>
                  <a:gd name="connsiteX13" fmla="*/ 188889 w 9670548"/>
                  <a:gd name="connsiteY13" fmla="*/ 298695 h 6729060"/>
                  <a:gd name="connsiteX14" fmla="*/ 240798 w 9670548"/>
                  <a:gd name="connsiteY14" fmla="*/ 246773 h 6729060"/>
                  <a:gd name="connsiteX15" fmla="*/ 9429751 w 9670548"/>
                  <a:gd name="connsiteY15" fmla="*/ 246773 h 6729060"/>
                  <a:gd name="connsiteX16" fmla="*/ 9481659 w 9670548"/>
                  <a:gd name="connsiteY16" fmla="*/ 298695 h 672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670548" h="6729060">
                    <a:moveTo>
                      <a:pt x="9411006" y="1"/>
                    </a:moveTo>
                    <a:lnTo>
                      <a:pt x="259542" y="1"/>
                    </a:lnTo>
                    <a:cubicBezTo>
                      <a:pt x="116201" y="1"/>
                      <a:pt x="0" y="116231"/>
                      <a:pt x="0" y="259609"/>
                    </a:cubicBezTo>
                    <a:lnTo>
                      <a:pt x="0" y="6448684"/>
                    </a:lnTo>
                    <a:cubicBezTo>
                      <a:pt x="0" y="6603532"/>
                      <a:pt x="125497" y="6729062"/>
                      <a:pt x="280306" y="6729062"/>
                    </a:cubicBezTo>
                    <a:lnTo>
                      <a:pt x="9390243" y="6729062"/>
                    </a:lnTo>
                    <a:cubicBezTo>
                      <a:pt x="9545051" y="6729062"/>
                      <a:pt x="9670548" y="6603532"/>
                      <a:pt x="9670548" y="6448684"/>
                    </a:cubicBezTo>
                    <a:lnTo>
                      <a:pt x="9670548" y="259609"/>
                    </a:lnTo>
                    <a:cubicBezTo>
                      <a:pt x="9670548" y="116231"/>
                      <a:pt x="9554347" y="1"/>
                      <a:pt x="9411006" y="1"/>
                    </a:cubicBezTo>
                    <a:close/>
                    <a:moveTo>
                      <a:pt x="9481660" y="6153884"/>
                    </a:moveTo>
                    <a:cubicBezTo>
                      <a:pt x="9481660" y="6182559"/>
                      <a:pt x="9458420" y="6205806"/>
                      <a:pt x="9429752" y="6205806"/>
                    </a:cubicBezTo>
                    <a:lnTo>
                      <a:pt x="240798" y="6205806"/>
                    </a:lnTo>
                    <a:cubicBezTo>
                      <a:pt x="212129" y="6205806"/>
                      <a:pt x="188889" y="6182559"/>
                      <a:pt x="188889" y="6153884"/>
                    </a:cubicBezTo>
                    <a:lnTo>
                      <a:pt x="188889" y="298695"/>
                    </a:lnTo>
                    <a:cubicBezTo>
                      <a:pt x="188889" y="270019"/>
                      <a:pt x="212130" y="246773"/>
                      <a:pt x="240798" y="246773"/>
                    </a:cubicBezTo>
                    <a:lnTo>
                      <a:pt x="9429751" y="246773"/>
                    </a:lnTo>
                    <a:cubicBezTo>
                      <a:pt x="9458419" y="246773"/>
                      <a:pt x="9481659" y="270019"/>
                      <a:pt x="9481659" y="298695"/>
                    </a:cubicBezTo>
                    <a:close/>
                  </a:path>
                </a:pathLst>
              </a:custGeom>
              <a:solidFill>
                <a:srgbClr val="0A0A0A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3DD71D8D-3379-D24C-B17A-1E09EE0C761C}"/>
                  </a:ext>
                </a:extLst>
              </p:cNvPr>
              <p:cNvSpPr/>
              <p:nvPr/>
            </p:nvSpPr>
            <p:spPr>
              <a:xfrm>
                <a:off x="1296340" y="6371882"/>
                <a:ext cx="9600472" cy="210282"/>
              </a:xfrm>
              <a:custGeom>
                <a:avLst/>
                <a:gdLst>
                  <a:gd name="connsiteX0" fmla="*/ 0 w 9600472"/>
                  <a:gd name="connsiteY0" fmla="*/ 0 h 210282"/>
                  <a:gd name="connsiteX1" fmla="*/ 9600472 w 9600472"/>
                  <a:gd name="connsiteY1" fmla="*/ 0 h 210282"/>
                  <a:gd name="connsiteX2" fmla="*/ 9600472 w 9600472"/>
                  <a:gd name="connsiteY2" fmla="*/ 0 h 210282"/>
                  <a:gd name="connsiteX3" fmla="*/ 9600472 w 9600472"/>
                  <a:gd name="connsiteY3" fmla="*/ 175236 h 210282"/>
                  <a:gd name="connsiteX4" fmla="*/ 9565434 w 9600472"/>
                  <a:gd name="connsiteY4" fmla="*/ 210283 h 210282"/>
                  <a:gd name="connsiteX5" fmla="*/ 35038 w 9600472"/>
                  <a:gd name="connsiteY5" fmla="*/ 210283 h 210282"/>
                  <a:gd name="connsiteX6" fmla="*/ 0 w 9600472"/>
                  <a:gd name="connsiteY6" fmla="*/ 175236 h 210282"/>
                  <a:gd name="connsiteX7" fmla="*/ 0 w 9600472"/>
                  <a:gd name="connsiteY7" fmla="*/ 0 h 210282"/>
                  <a:gd name="connsiteX8" fmla="*/ 0 w 9600472"/>
                  <a:gd name="connsiteY8" fmla="*/ 0 h 210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00472" h="210282">
                    <a:moveTo>
                      <a:pt x="0" y="0"/>
                    </a:moveTo>
                    <a:lnTo>
                      <a:pt x="9600472" y="0"/>
                    </a:lnTo>
                    <a:lnTo>
                      <a:pt x="9600472" y="0"/>
                    </a:lnTo>
                    <a:lnTo>
                      <a:pt x="9600472" y="175236"/>
                    </a:lnTo>
                    <a:cubicBezTo>
                      <a:pt x="9600472" y="194592"/>
                      <a:pt x="9584785" y="210283"/>
                      <a:pt x="9565434" y="210283"/>
                    </a:cubicBezTo>
                    <a:lnTo>
                      <a:pt x="35038" y="210283"/>
                    </a:lnTo>
                    <a:cubicBezTo>
                      <a:pt x="15687" y="210283"/>
                      <a:pt x="0" y="194592"/>
                      <a:pt x="0" y="175236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41414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7" name="Freeform 106">
                <a:extLst>
                  <a:ext uri="{FF2B5EF4-FFF2-40B4-BE49-F238E27FC236}">
                    <a16:creationId xmlns:a16="http://schemas.microsoft.com/office/drawing/2014/main" id="{3516CE63-3683-FC47-AFC2-37534CDF8E47}"/>
                  </a:ext>
                </a:extLst>
              </p:cNvPr>
              <p:cNvSpPr/>
              <p:nvPr/>
            </p:nvSpPr>
            <p:spPr>
              <a:xfrm>
                <a:off x="157454" y="6721272"/>
                <a:ext cx="11878244" cy="137015"/>
              </a:xfrm>
              <a:custGeom>
                <a:avLst/>
                <a:gdLst>
                  <a:gd name="connsiteX0" fmla="*/ 1563599 w 11878244"/>
                  <a:gd name="connsiteY0" fmla="*/ 95551 h 137015"/>
                  <a:gd name="connsiteX1" fmla="*/ 144839 w 11878244"/>
                  <a:gd name="connsiteY1" fmla="*/ 1 h 137015"/>
                  <a:gd name="connsiteX2" fmla="*/ 0 w 11878244"/>
                  <a:gd name="connsiteY2" fmla="*/ 1 h 137015"/>
                  <a:gd name="connsiteX3" fmla="*/ 1563599 w 11878244"/>
                  <a:gd name="connsiteY3" fmla="*/ 137016 h 137015"/>
                  <a:gd name="connsiteX4" fmla="*/ 10230295 w 11878244"/>
                  <a:gd name="connsiteY4" fmla="*/ 137016 h 137015"/>
                  <a:gd name="connsiteX5" fmla="*/ 11878244 w 11878244"/>
                  <a:gd name="connsiteY5" fmla="*/ 1 h 137015"/>
                  <a:gd name="connsiteX6" fmla="*/ 11737083 w 11878244"/>
                  <a:gd name="connsiteY6" fmla="*/ 1 h 137015"/>
                  <a:gd name="connsiteX7" fmla="*/ 10230295 w 11878244"/>
                  <a:gd name="connsiteY7" fmla="*/ 95551 h 137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244" h="137015">
                    <a:moveTo>
                      <a:pt x="1563599" y="95551"/>
                    </a:moveTo>
                    <a:cubicBezTo>
                      <a:pt x="1020362" y="95551"/>
                      <a:pt x="415628" y="51850"/>
                      <a:pt x="144839" y="1"/>
                    </a:cubicBezTo>
                    <a:lnTo>
                      <a:pt x="0" y="1"/>
                    </a:lnTo>
                    <a:cubicBezTo>
                      <a:pt x="0" y="1"/>
                      <a:pt x="537685" y="137016"/>
                      <a:pt x="1563599" y="137016"/>
                    </a:cubicBezTo>
                    <a:lnTo>
                      <a:pt x="10230295" y="137016"/>
                    </a:lnTo>
                    <a:cubicBezTo>
                      <a:pt x="11300546" y="137016"/>
                      <a:pt x="11878244" y="1"/>
                      <a:pt x="11878244" y="1"/>
                    </a:cubicBezTo>
                    <a:lnTo>
                      <a:pt x="11737083" y="1"/>
                    </a:lnTo>
                    <a:cubicBezTo>
                      <a:pt x="11470331" y="51850"/>
                      <a:pt x="10862857" y="95551"/>
                      <a:pt x="10230295" y="95551"/>
                    </a:cubicBezTo>
                    <a:close/>
                  </a:path>
                </a:pathLst>
              </a:custGeom>
              <a:solidFill>
                <a:srgbClr val="17181A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8" name="Freeform 107">
                <a:extLst>
                  <a:ext uri="{FF2B5EF4-FFF2-40B4-BE49-F238E27FC236}">
                    <a16:creationId xmlns:a16="http://schemas.microsoft.com/office/drawing/2014/main" id="{72757AAA-9F1E-6E4B-BCD8-B6BFDACED992}"/>
                  </a:ext>
                </a:extLst>
              </p:cNvPr>
              <p:cNvSpPr/>
              <p:nvPr/>
            </p:nvSpPr>
            <p:spPr>
              <a:xfrm>
                <a:off x="157454" y="6709590"/>
                <a:ext cx="11878244" cy="120357"/>
              </a:xfrm>
              <a:custGeom>
                <a:avLst/>
                <a:gdLst>
                  <a:gd name="connsiteX0" fmla="*/ 1563599 w 11878244"/>
                  <a:gd name="connsiteY0" fmla="*/ 120358 h 120357"/>
                  <a:gd name="connsiteX1" fmla="*/ 10230295 w 11878244"/>
                  <a:gd name="connsiteY1" fmla="*/ 120358 h 120357"/>
                  <a:gd name="connsiteX2" fmla="*/ 11878244 w 11878244"/>
                  <a:gd name="connsiteY2" fmla="*/ 1 h 120357"/>
                  <a:gd name="connsiteX3" fmla="*/ 0 w 11878244"/>
                  <a:gd name="connsiteY3" fmla="*/ 1 h 120357"/>
                  <a:gd name="connsiteX4" fmla="*/ 1563599 w 11878244"/>
                  <a:gd name="connsiteY4" fmla="*/ 120358 h 12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8244" h="120357">
                    <a:moveTo>
                      <a:pt x="1563599" y="120358"/>
                    </a:moveTo>
                    <a:lnTo>
                      <a:pt x="10230295" y="120358"/>
                    </a:lnTo>
                    <a:cubicBezTo>
                      <a:pt x="11276250" y="120358"/>
                      <a:pt x="11878244" y="1"/>
                      <a:pt x="11878244" y="1"/>
                    </a:cubicBezTo>
                    <a:lnTo>
                      <a:pt x="0" y="1"/>
                    </a:lnTo>
                    <a:cubicBezTo>
                      <a:pt x="0" y="1"/>
                      <a:pt x="637681" y="120358"/>
                      <a:pt x="1563599" y="120358"/>
                    </a:cubicBezTo>
                    <a:close/>
                  </a:path>
                </a:pathLst>
              </a:custGeom>
              <a:solidFill>
                <a:srgbClr val="242329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9" name="Freeform 108">
                <a:extLst>
                  <a:ext uri="{FF2B5EF4-FFF2-40B4-BE49-F238E27FC236}">
                    <a16:creationId xmlns:a16="http://schemas.microsoft.com/office/drawing/2014/main" id="{2E9A92E6-3F45-F642-9903-DF7E934554D2}"/>
                  </a:ext>
                </a:extLst>
              </p:cNvPr>
              <p:cNvSpPr/>
              <p:nvPr/>
            </p:nvSpPr>
            <p:spPr>
              <a:xfrm>
                <a:off x="151759" y="6542142"/>
                <a:ext cx="11889635" cy="179130"/>
              </a:xfrm>
              <a:custGeom>
                <a:avLst/>
                <a:gdLst>
                  <a:gd name="connsiteX0" fmla="*/ 11877956 w 11889635"/>
                  <a:gd name="connsiteY0" fmla="*/ 0 h 179130"/>
                  <a:gd name="connsiteX1" fmla="*/ 11889636 w 11889635"/>
                  <a:gd name="connsiteY1" fmla="*/ 11682 h 179130"/>
                  <a:gd name="connsiteX2" fmla="*/ 11889636 w 11889635"/>
                  <a:gd name="connsiteY2" fmla="*/ 167448 h 179130"/>
                  <a:gd name="connsiteX3" fmla="*/ 11877956 w 11889635"/>
                  <a:gd name="connsiteY3" fmla="*/ 179130 h 179130"/>
                  <a:gd name="connsiteX4" fmla="*/ 11680 w 11889635"/>
                  <a:gd name="connsiteY4" fmla="*/ 179130 h 179130"/>
                  <a:gd name="connsiteX5" fmla="*/ 0 w 11889635"/>
                  <a:gd name="connsiteY5" fmla="*/ 167448 h 179130"/>
                  <a:gd name="connsiteX6" fmla="*/ 0 w 11889635"/>
                  <a:gd name="connsiteY6" fmla="*/ 11682 h 179130"/>
                  <a:gd name="connsiteX7" fmla="*/ 11680 w 11889635"/>
                  <a:gd name="connsiteY7" fmla="*/ 0 h 179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89635" h="179130">
                    <a:moveTo>
                      <a:pt x="11877956" y="0"/>
                    </a:moveTo>
                    <a:cubicBezTo>
                      <a:pt x="11884406" y="0"/>
                      <a:pt x="11889636" y="5230"/>
                      <a:pt x="11889636" y="11682"/>
                    </a:cubicBezTo>
                    <a:lnTo>
                      <a:pt x="11889636" y="167448"/>
                    </a:lnTo>
                    <a:cubicBezTo>
                      <a:pt x="11889636" y="173900"/>
                      <a:pt x="11884406" y="179130"/>
                      <a:pt x="11877956" y="179130"/>
                    </a:cubicBezTo>
                    <a:lnTo>
                      <a:pt x="11680" y="179130"/>
                    </a:lnTo>
                    <a:cubicBezTo>
                      <a:pt x="5229" y="179130"/>
                      <a:pt x="0" y="173900"/>
                      <a:pt x="0" y="167448"/>
                    </a:cubicBezTo>
                    <a:lnTo>
                      <a:pt x="0" y="11682"/>
                    </a:lnTo>
                    <a:cubicBezTo>
                      <a:pt x="0" y="5230"/>
                      <a:pt x="5229" y="0"/>
                      <a:pt x="11680" y="0"/>
                    </a:cubicBezTo>
                    <a:close/>
                  </a:path>
                </a:pathLst>
              </a:custGeom>
              <a:solidFill>
                <a:srgbClr val="2D2C33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0" name="Freeform 109">
                <a:extLst>
                  <a:ext uri="{FF2B5EF4-FFF2-40B4-BE49-F238E27FC236}">
                    <a16:creationId xmlns:a16="http://schemas.microsoft.com/office/drawing/2014/main" id="{CF60F7E6-D6B5-B345-A21E-C31550BD01A1}"/>
                  </a:ext>
                </a:extLst>
              </p:cNvPr>
              <p:cNvSpPr/>
              <p:nvPr/>
            </p:nvSpPr>
            <p:spPr>
              <a:xfrm>
                <a:off x="5103827" y="6542142"/>
                <a:ext cx="1985499" cy="93458"/>
              </a:xfrm>
              <a:custGeom>
                <a:avLst/>
                <a:gdLst>
                  <a:gd name="connsiteX0" fmla="*/ 0 w 1985499"/>
                  <a:gd name="connsiteY0" fmla="*/ 0 h 93458"/>
                  <a:gd name="connsiteX1" fmla="*/ 1985499 w 1985499"/>
                  <a:gd name="connsiteY1" fmla="*/ 0 h 93458"/>
                  <a:gd name="connsiteX2" fmla="*/ 1985499 w 1985499"/>
                  <a:gd name="connsiteY2" fmla="*/ 0 h 93458"/>
                  <a:gd name="connsiteX3" fmla="*/ 1985499 w 1985499"/>
                  <a:gd name="connsiteY3" fmla="*/ 35047 h 93458"/>
                  <a:gd name="connsiteX4" fmla="*/ 1927102 w 1985499"/>
                  <a:gd name="connsiteY4" fmla="*/ 93459 h 93458"/>
                  <a:gd name="connsiteX5" fmla="*/ 58541 w 1985499"/>
                  <a:gd name="connsiteY5" fmla="*/ 93459 h 93458"/>
                  <a:gd name="connsiteX6" fmla="*/ 144 w 1985499"/>
                  <a:gd name="connsiteY6" fmla="*/ 35047 h 93458"/>
                  <a:gd name="connsiteX7" fmla="*/ 144 w 1985499"/>
                  <a:gd name="connsiteY7" fmla="*/ 0 h 93458"/>
                  <a:gd name="connsiteX8" fmla="*/ 0 w 1985499"/>
                  <a:gd name="connsiteY8" fmla="*/ 0 h 93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5499" h="93458">
                    <a:moveTo>
                      <a:pt x="0" y="0"/>
                    </a:moveTo>
                    <a:lnTo>
                      <a:pt x="1985499" y="0"/>
                    </a:lnTo>
                    <a:lnTo>
                      <a:pt x="1985499" y="0"/>
                    </a:lnTo>
                    <a:lnTo>
                      <a:pt x="1985499" y="35047"/>
                    </a:lnTo>
                    <a:cubicBezTo>
                      <a:pt x="1985499" y="67307"/>
                      <a:pt x="1959354" y="93459"/>
                      <a:pt x="1927102" y="93459"/>
                    </a:cubicBezTo>
                    <a:lnTo>
                      <a:pt x="58541" y="93459"/>
                    </a:lnTo>
                    <a:cubicBezTo>
                      <a:pt x="26289" y="93459"/>
                      <a:pt x="144" y="67307"/>
                      <a:pt x="144" y="35047"/>
                    </a:cubicBezTo>
                    <a:lnTo>
                      <a:pt x="14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grpSp>
            <p:nvGrpSpPr>
              <p:cNvPr id="111" name="Graphic 2">
                <a:extLst>
                  <a:ext uri="{FF2B5EF4-FFF2-40B4-BE49-F238E27FC236}">
                    <a16:creationId xmlns:a16="http://schemas.microsoft.com/office/drawing/2014/main" id="{7CF0ABF0-A07A-034D-BEAE-FD9C02E40DC2}"/>
                  </a:ext>
                </a:extLst>
              </p:cNvPr>
              <p:cNvGrpSpPr/>
              <p:nvPr/>
            </p:nvGrpSpPr>
            <p:grpSpPr>
              <a:xfrm>
                <a:off x="6038179" y="83723"/>
                <a:ext cx="116793" cy="116823"/>
                <a:chOff x="6038179" y="83723"/>
                <a:chExt cx="116793" cy="116823"/>
              </a:xfrm>
            </p:grpSpPr>
            <p:sp>
              <p:nvSpPr>
                <p:cNvPr id="112" name="Freeform 111">
                  <a:extLst>
                    <a:ext uri="{FF2B5EF4-FFF2-40B4-BE49-F238E27FC236}">
                      <a16:creationId xmlns:a16="http://schemas.microsoft.com/office/drawing/2014/main" id="{D88C4471-C8D4-494B-B4B9-C873A09EA573}"/>
                    </a:ext>
                  </a:extLst>
                </p:cNvPr>
                <p:cNvSpPr/>
                <p:nvPr/>
              </p:nvSpPr>
              <p:spPr>
                <a:xfrm>
                  <a:off x="6038179" y="83723"/>
                  <a:ext cx="116793" cy="116823"/>
                </a:xfrm>
                <a:custGeom>
                  <a:avLst/>
                  <a:gdLst>
                    <a:gd name="connsiteX0" fmla="*/ 0 w 116793"/>
                    <a:gd name="connsiteY0" fmla="*/ 58413 h 116823"/>
                    <a:gd name="connsiteX1" fmla="*/ 58397 w 116793"/>
                    <a:gd name="connsiteY1" fmla="*/ 116825 h 116823"/>
                    <a:gd name="connsiteX2" fmla="*/ 116794 w 116793"/>
                    <a:gd name="connsiteY2" fmla="*/ 58413 h 116823"/>
                    <a:gd name="connsiteX3" fmla="*/ 58397 w 116793"/>
                    <a:gd name="connsiteY3" fmla="*/ 1 h 116823"/>
                    <a:gd name="connsiteX4" fmla="*/ 0 w 116793"/>
                    <a:gd name="connsiteY4" fmla="*/ 58413 h 116823"/>
                    <a:gd name="connsiteX5" fmla="*/ 105115 w 116793"/>
                    <a:gd name="connsiteY5" fmla="*/ 58413 h 116823"/>
                    <a:gd name="connsiteX6" fmla="*/ 58397 w 116793"/>
                    <a:gd name="connsiteY6" fmla="*/ 105142 h 116823"/>
                    <a:gd name="connsiteX7" fmla="*/ 11680 w 116793"/>
                    <a:gd name="connsiteY7" fmla="*/ 58413 h 116823"/>
                    <a:gd name="connsiteX8" fmla="*/ 58397 w 116793"/>
                    <a:gd name="connsiteY8" fmla="*/ 11683 h 116823"/>
                    <a:gd name="connsiteX9" fmla="*/ 105115 w 116793"/>
                    <a:gd name="connsiteY9" fmla="*/ 58413 h 116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793" h="116823">
                      <a:moveTo>
                        <a:pt x="0" y="58413"/>
                      </a:moveTo>
                      <a:cubicBezTo>
                        <a:pt x="0" y="90673"/>
                        <a:pt x="26145" y="116825"/>
                        <a:pt x="58397" y="116825"/>
                      </a:cubicBezTo>
                      <a:cubicBezTo>
                        <a:pt x="90649" y="116825"/>
                        <a:pt x="116794" y="90673"/>
                        <a:pt x="116794" y="58413"/>
                      </a:cubicBezTo>
                      <a:cubicBezTo>
                        <a:pt x="116794" y="26152"/>
                        <a:pt x="90649" y="1"/>
                        <a:pt x="58397" y="1"/>
                      </a:cubicBezTo>
                      <a:cubicBezTo>
                        <a:pt x="26145" y="1"/>
                        <a:pt x="0" y="26152"/>
                        <a:pt x="0" y="58413"/>
                      </a:cubicBezTo>
                      <a:close/>
                      <a:moveTo>
                        <a:pt x="105115" y="58413"/>
                      </a:moveTo>
                      <a:cubicBezTo>
                        <a:pt x="105115" y="84221"/>
                        <a:pt x="84199" y="105142"/>
                        <a:pt x="58397" y="105142"/>
                      </a:cubicBezTo>
                      <a:cubicBezTo>
                        <a:pt x="32596" y="105142"/>
                        <a:pt x="11680" y="84221"/>
                        <a:pt x="11680" y="58413"/>
                      </a:cubicBezTo>
                      <a:cubicBezTo>
                        <a:pt x="11680" y="32605"/>
                        <a:pt x="32596" y="11683"/>
                        <a:pt x="58397" y="11683"/>
                      </a:cubicBezTo>
                      <a:cubicBezTo>
                        <a:pt x="84182" y="11723"/>
                        <a:pt x="105075" y="32621"/>
                        <a:pt x="105115" y="584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113" name="Freeform 112">
                  <a:extLst>
                    <a:ext uri="{FF2B5EF4-FFF2-40B4-BE49-F238E27FC236}">
                      <a16:creationId xmlns:a16="http://schemas.microsoft.com/office/drawing/2014/main" id="{00DC8A28-9CFA-8D44-B9D5-9116CA9C0504}"/>
                    </a:ext>
                  </a:extLst>
                </p:cNvPr>
                <p:cNvSpPr/>
                <p:nvPr/>
              </p:nvSpPr>
              <p:spPr>
                <a:xfrm>
                  <a:off x="6049858" y="95406"/>
                  <a:ext cx="93434" cy="93459"/>
                </a:xfrm>
                <a:custGeom>
                  <a:avLst/>
                  <a:gdLst>
                    <a:gd name="connsiteX0" fmla="*/ 0 w 93434"/>
                    <a:gd name="connsiteY0" fmla="*/ 46730 h 93459"/>
                    <a:gd name="connsiteX1" fmla="*/ 46717 w 93434"/>
                    <a:gd name="connsiteY1" fmla="*/ 93460 h 93459"/>
                    <a:gd name="connsiteX2" fmla="*/ 93435 w 93434"/>
                    <a:gd name="connsiteY2" fmla="*/ 46730 h 93459"/>
                    <a:gd name="connsiteX3" fmla="*/ 46717 w 93434"/>
                    <a:gd name="connsiteY3" fmla="*/ 1 h 93459"/>
                    <a:gd name="connsiteX4" fmla="*/ 0 w 93434"/>
                    <a:gd name="connsiteY4" fmla="*/ 46730 h 93459"/>
                    <a:gd name="connsiteX5" fmla="*/ 81756 w 93434"/>
                    <a:gd name="connsiteY5" fmla="*/ 46730 h 93459"/>
                    <a:gd name="connsiteX6" fmla="*/ 46718 w 93434"/>
                    <a:gd name="connsiteY6" fmla="*/ 81777 h 93459"/>
                    <a:gd name="connsiteX7" fmla="*/ 11680 w 93434"/>
                    <a:gd name="connsiteY7" fmla="*/ 46730 h 93459"/>
                    <a:gd name="connsiteX8" fmla="*/ 46718 w 93434"/>
                    <a:gd name="connsiteY8" fmla="*/ 11683 h 93459"/>
                    <a:gd name="connsiteX9" fmla="*/ 81756 w 93434"/>
                    <a:gd name="connsiteY9" fmla="*/ 46730 h 93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434" h="93459">
                      <a:moveTo>
                        <a:pt x="0" y="46730"/>
                      </a:moveTo>
                      <a:cubicBezTo>
                        <a:pt x="0" y="72538"/>
                        <a:pt x="20916" y="93460"/>
                        <a:pt x="46717" y="93460"/>
                      </a:cubicBezTo>
                      <a:cubicBezTo>
                        <a:pt x="72519" y="93460"/>
                        <a:pt x="93435" y="72538"/>
                        <a:pt x="93435" y="46730"/>
                      </a:cubicBezTo>
                      <a:cubicBezTo>
                        <a:pt x="93435" y="20922"/>
                        <a:pt x="72519" y="1"/>
                        <a:pt x="46717" y="1"/>
                      </a:cubicBezTo>
                      <a:cubicBezTo>
                        <a:pt x="20916" y="1"/>
                        <a:pt x="0" y="20922"/>
                        <a:pt x="0" y="46730"/>
                      </a:cubicBezTo>
                      <a:close/>
                      <a:moveTo>
                        <a:pt x="81756" y="46730"/>
                      </a:moveTo>
                      <a:cubicBezTo>
                        <a:pt x="81756" y="66086"/>
                        <a:pt x="66069" y="81777"/>
                        <a:pt x="46718" y="81777"/>
                      </a:cubicBezTo>
                      <a:cubicBezTo>
                        <a:pt x="27367" y="81777"/>
                        <a:pt x="11680" y="66086"/>
                        <a:pt x="11680" y="46730"/>
                      </a:cubicBezTo>
                      <a:cubicBezTo>
                        <a:pt x="11680" y="27374"/>
                        <a:pt x="27367" y="11683"/>
                        <a:pt x="46718" y="11683"/>
                      </a:cubicBezTo>
                      <a:cubicBezTo>
                        <a:pt x="66053" y="11723"/>
                        <a:pt x="81716" y="27391"/>
                        <a:pt x="81756" y="46730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114" name="Freeform 113">
                  <a:extLst>
                    <a:ext uri="{FF2B5EF4-FFF2-40B4-BE49-F238E27FC236}">
                      <a16:creationId xmlns:a16="http://schemas.microsoft.com/office/drawing/2014/main" id="{50DFC2B4-4763-754A-B55A-1141E843DDBA}"/>
                    </a:ext>
                  </a:extLst>
                </p:cNvPr>
                <p:cNvSpPr/>
                <p:nvPr/>
              </p:nvSpPr>
              <p:spPr>
                <a:xfrm>
                  <a:off x="6056275" y="100598"/>
                  <a:ext cx="82620" cy="82642"/>
                </a:xfrm>
                <a:custGeom>
                  <a:avLst/>
                  <a:gdLst>
                    <a:gd name="connsiteX0" fmla="*/ 41310 w 82620"/>
                    <a:gd name="connsiteY0" fmla="*/ 82643 h 82642"/>
                    <a:gd name="connsiteX1" fmla="*/ 0 w 82620"/>
                    <a:gd name="connsiteY1" fmla="*/ 41322 h 82642"/>
                    <a:gd name="connsiteX2" fmla="*/ 41310 w 82620"/>
                    <a:gd name="connsiteY2" fmla="*/ 1 h 82642"/>
                    <a:gd name="connsiteX3" fmla="*/ 82621 w 82620"/>
                    <a:gd name="connsiteY3" fmla="*/ 41322 h 82642"/>
                    <a:gd name="connsiteX4" fmla="*/ 41310 w 82620"/>
                    <a:gd name="connsiteY4" fmla="*/ 82643 h 82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20" h="82642">
                      <a:moveTo>
                        <a:pt x="41310" y="82643"/>
                      </a:moveTo>
                      <a:cubicBezTo>
                        <a:pt x="18495" y="82643"/>
                        <a:pt x="0" y="64143"/>
                        <a:pt x="0" y="41322"/>
                      </a:cubicBezTo>
                      <a:cubicBezTo>
                        <a:pt x="0" y="18501"/>
                        <a:pt x="18495" y="1"/>
                        <a:pt x="41310" y="1"/>
                      </a:cubicBezTo>
                      <a:cubicBezTo>
                        <a:pt x="64126" y="1"/>
                        <a:pt x="82621" y="18501"/>
                        <a:pt x="82621" y="41322"/>
                      </a:cubicBezTo>
                      <a:cubicBezTo>
                        <a:pt x="82581" y="64126"/>
                        <a:pt x="64109" y="82603"/>
                        <a:pt x="41310" y="82643"/>
                      </a:cubicBezTo>
                      <a:close/>
                    </a:path>
                  </a:pathLst>
                </a:custGeom>
                <a:solidFill>
                  <a:srgbClr val="AD57FB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115" name="Freeform 114">
                  <a:extLst>
                    <a:ext uri="{FF2B5EF4-FFF2-40B4-BE49-F238E27FC236}">
                      <a16:creationId xmlns:a16="http://schemas.microsoft.com/office/drawing/2014/main" id="{AFCE76B2-55AA-3941-A0E6-FF37FE266809}"/>
                    </a:ext>
                  </a:extLst>
                </p:cNvPr>
                <p:cNvSpPr/>
                <p:nvPr/>
              </p:nvSpPr>
              <p:spPr>
                <a:xfrm>
                  <a:off x="6056419" y="100598"/>
                  <a:ext cx="84207" cy="84228"/>
                </a:xfrm>
                <a:custGeom>
                  <a:avLst/>
                  <a:gdLst>
                    <a:gd name="connsiteX0" fmla="*/ 42104 w 84207"/>
                    <a:gd name="connsiteY0" fmla="*/ 6058 h 84228"/>
                    <a:gd name="connsiteX1" fmla="*/ 78151 w 84207"/>
                    <a:gd name="connsiteY1" fmla="*/ 42115 h 84228"/>
                    <a:gd name="connsiteX2" fmla="*/ 42104 w 84207"/>
                    <a:gd name="connsiteY2" fmla="*/ 78172 h 84228"/>
                    <a:gd name="connsiteX3" fmla="*/ 6056 w 84207"/>
                    <a:gd name="connsiteY3" fmla="*/ 42115 h 84228"/>
                    <a:gd name="connsiteX4" fmla="*/ 42104 w 84207"/>
                    <a:gd name="connsiteY4" fmla="*/ 6058 h 84228"/>
                    <a:gd name="connsiteX5" fmla="*/ 42104 w 84207"/>
                    <a:gd name="connsiteY5" fmla="*/ 1 h 84228"/>
                    <a:gd name="connsiteX6" fmla="*/ 0 w 84207"/>
                    <a:gd name="connsiteY6" fmla="*/ 42115 h 84228"/>
                    <a:gd name="connsiteX7" fmla="*/ 42104 w 84207"/>
                    <a:gd name="connsiteY7" fmla="*/ 84229 h 84228"/>
                    <a:gd name="connsiteX8" fmla="*/ 84207 w 84207"/>
                    <a:gd name="connsiteY8" fmla="*/ 42115 h 84228"/>
                    <a:gd name="connsiteX9" fmla="*/ 42104 w 84207"/>
                    <a:gd name="connsiteY9" fmla="*/ 1 h 8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4207" h="84228">
                      <a:moveTo>
                        <a:pt x="42104" y="6058"/>
                      </a:moveTo>
                      <a:cubicBezTo>
                        <a:pt x="62012" y="6058"/>
                        <a:pt x="78151" y="22201"/>
                        <a:pt x="78151" y="42115"/>
                      </a:cubicBezTo>
                      <a:cubicBezTo>
                        <a:pt x="78151" y="62028"/>
                        <a:pt x="62012" y="78172"/>
                        <a:pt x="42104" y="78172"/>
                      </a:cubicBezTo>
                      <a:cubicBezTo>
                        <a:pt x="22195" y="78172"/>
                        <a:pt x="6056" y="62028"/>
                        <a:pt x="6056" y="42115"/>
                      </a:cubicBezTo>
                      <a:cubicBezTo>
                        <a:pt x="6056" y="22201"/>
                        <a:pt x="22195" y="6058"/>
                        <a:pt x="42104" y="6058"/>
                      </a:cubicBezTo>
                      <a:moveTo>
                        <a:pt x="42104" y="1"/>
                      </a:moveTo>
                      <a:cubicBezTo>
                        <a:pt x="18851" y="1"/>
                        <a:pt x="0" y="18856"/>
                        <a:pt x="0" y="42115"/>
                      </a:cubicBezTo>
                      <a:cubicBezTo>
                        <a:pt x="0" y="65374"/>
                        <a:pt x="18851" y="84229"/>
                        <a:pt x="42104" y="84229"/>
                      </a:cubicBezTo>
                      <a:cubicBezTo>
                        <a:pt x="65357" y="84229"/>
                        <a:pt x="84207" y="65374"/>
                        <a:pt x="84207" y="42115"/>
                      </a:cubicBezTo>
                      <a:cubicBezTo>
                        <a:pt x="84168" y="18872"/>
                        <a:pt x="65341" y="40"/>
                        <a:pt x="42104" y="1"/>
                      </a:cubicBezTo>
                      <a:close/>
                    </a:path>
                  </a:pathLst>
                </a:custGeom>
                <a:solidFill>
                  <a:srgbClr val="131313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116" name="Freeform 115">
                  <a:extLst>
                    <a:ext uri="{FF2B5EF4-FFF2-40B4-BE49-F238E27FC236}">
                      <a16:creationId xmlns:a16="http://schemas.microsoft.com/office/drawing/2014/main" id="{24235231-2699-BB4F-8495-B011F14C8479}"/>
                    </a:ext>
                  </a:extLst>
                </p:cNvPr>
                <p:cNvSpPr/>
                <p:nvPr/>
              </p:nvSpPr>
              <p:spPr>
                <a:xfrm>
                  <a:off x="6059086" y="106151"/>
                  <a:ext cx="77718" cy="77738"/>
                </a:xfrm>
                <a:custGeom>
                  <a:avLst/>
                  <a:gdLst>
                    <a:gd name="connsiteX0" fmla="*/ 77719 w 77718"/>
                    <a:gd name="connsiteY0" fmla="*/ 38870 h 77738"/>
                    <a:gd name="connsiteX1" fmla="*/ 38859 w 77718"/>
                    <a:gd name="connsiteY1" fmla="*/ 77739 h 77738"/>
                    <a:gd name="connsiteX2" fmla="*/ 0 w 77718"/>
                    <a:gd name="connsiteY2" fmla="*/ 38870 h 77738"/>
                    <a:gd name="connsiteX3" fmla="*/ 38859 w 77718"/>
                    <a:gd name="connsiteY3" fmla="*/ 1 h 77738"/>
                    <a:gd name="connsiteX4" fmla="*/ 77719 w 77718"/>
                    <a:gd name="connsiteY4" fmla="*/ 38870 h 77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718" h="77738">
                      <a:moveTo>
                        <a:pt x="77719" y="38870"/>
                      </a:moveTo>
                      <a:cubicBezTo>
                        <a:pt x="77719" y="60337"/>
                        <a:pt x="60321" y="77739"/>
                        <a:pt x="38859" y="77739"/>
                      </a:cubicBezTo>
                      <a:cubicBezTo>
                        <a:pt x="17398" y="77739"/>
                        <a:pt x="0" y="60337"/>
                        <a:pt x="0" y="38870"/>
                      </a:cubicBezTo>
                      <a:cubicBezTo>
                        <a:pt x="0" y="17403"/>
                        <a:pt x="17398" y="1"/>
                        <a:pt x="38859" y="1"/>
                      </a:cubicBezTo>
                      <a:cubicBezTo>
                        <a:pt x="60321" y="1"/>
                        <a:pt x="77719" y="17403"/>
                        <a:pt x="77719" y="388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</p:grpSp>
        </p:grpSp>
      </p:grpSp>
      <p:sp>
        <p:nvSpPr>
          <p:cNvPr id="520" name="TextBox 519">
            <a:extLst>
              <a:ext uri="{FF2B5EF4-FFF2-40B4-BE49-F238E27FC236}">
                <a16:creationId xmlns:a16="http://schemas.microsoft.com/office/drawing/2014/main" id="{EE901112-9FDC-6747-A31F-9B0FA419A3FA}"/>
              </a:ext>
            </a:extLst>
          </p:cNvPr>
          <p:cNvSpPr txBox="1"/>
          <p:nvPr/>
        </p:nvSpPr>
        <p:spPr>
          <a:xfrm>
            <a:off x="2023174" y="5186361"/>
            <a:ext cx="1894749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 dirty="0">
                <a:solidFill>
                  <a:schemeClr val="accent1">
                    <a:alpha val="80000"/>
                  </a:schemeClr>
                </a:solidFill>
                <a:latin typeface="Montserrat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Describe your work </a:t>
            </a:r>
            <a:r>
              <a:rPr lang="en-US" sz="1200" b="1" dirty="0">
                <a:solidFill>
                  <a:schemeClr val="accent1">
                    <a:alpha val="80000"/>
                  </a:schemeClr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#01</a:t>
            </a:r>
          </a:p>
        </p:txBody>
      </p:sp>
      <p:sp>
        <p:nvSpPr>
          <p:cNvPr id="521" name="Rectangle 520">
            <a:extLst>
              <a:ext uri="{FF2B5EF4-FFF2-40B4-BE49-F238E27FC236}">
                <a16:creationId xmlns:a16="http://schemas.microsoft.com/office/drawing/2014/main" id="{D38D355B-047E-0047-9047-0B627F40EDFD}"/>
              </a:ext>
            </a:extLst>
          </p:cNvPr>
          <p:cNvSpPr/>
          <p:nvPr/>
        </p:nvSpPr>
        <p:spPr>
          <a:xfrm>
            <a:off x="2023175" y="5376695"/>
            <a:ext cx="2613366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50" b="0" cap="none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Nam ornate pharetra seem vitae bandit. Aliquam sed masa vitae</a:t>
            </a:r>
            <a:endParaRPr lang="en-US" sz="1050" dirty="0">
              <a:solidFill>
                <a:schemeClr val="tx2">
                  <a:lumMod val="90000"/>
                  <a:lumOff val="10000"/>
                  <a:alpha val="90000"/>
                </a:schemeClr>
              </a:solidFill>
              <a:latin typeface="Montserrat" pitchFamily="2" charset="77"/>
            </a:endParaRPr>
          </a:p>
        </p:txBody>
      </p:sp>
      <p:sp>
        <p:nvSpPr>
          <p:cNvPr id="522" name="Rounded Rectangle 521">
            <a:extLst>
              <a:ext uri="{FF2B5EF4-FFF2-40B4-BE49-F238E27FC236}">
                <a16:creationId xmlns:a16="http://schemas.microsoft.com/office/drawing/2014/main" id="{EAC98613-7312-474F-8A2B-3ABD1157C3C9}"/>
              </a:ext>
            </a:extLst>
          </p:cNvPr>
          <p:cNvSpPr>
            <a:spLocks noChangeAspect="1"/>
          </p:cNvSpPr>
          <p:nvPr/>
        </p:nvSpPr>
        <p:spPr bwMode="auto">
          <a:xfrm>
            <a:off x="1335883" y="5186361"/>
            <a:ext cx="528992" cy="533467"/>
          </a:xfrm>
          <a:prstGeom prst="roundRect">
            <a:avLst>
              <a:gd name="adj" fmla="val 8942"/>
            </a:avLst>
          </a:prstGeom>
          <a:solidFill>
            <a:schemeClr val="accent1"/>
          </a:solidFill>
          <a:ln>
            <a:noFill/>
          </a:ln>
          <a:effectLst>
            <a:outerShdw blurRad="50800" dist="12700" dir="5400000" algn="tl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>
              <a:latin typeface="Montserrat" pitchFamily="2" charset="77"/>
            </a:endParaRPr>
          </a:p>
        </p:txBody>
      </p:sp>
      <p:grpSp>
        <p:nvGrpSpPr>
          <p:cNvPr id="531" name="Group 530">
            <a:extLst>
              <a:ext uri="{FF2B5EF4-FFF2-40B4-BE49-F238E27FC236}">
                <a16:creationId xmlns:a16="http://schemas.microsoft.com/office/drawing/2014/main" id="{569A3E1E-2BA3-7E40-8A13-D1D4D5D87D80}"/>
              </a:ext>
            </a:extLst>
          </p:cNvPr>
          <p:cNvGrpSpPr/>
          <p:nvPr/>
        </p:nvGrpSpPr>
        <p:grpSpPr>
          <a:xfrm>
            <a:off x="1377663" y="5823109"/>
            <a:ext cx="3272504" cy="169277"/>
            <a:chOff x="634874" y="5561579"/>
            <a:chExt cx="3272504" cy="169277"/>
          </a:xfrm>
        </p:grpSpPr>
        <p:sp>
          <p:nvSpPr>
            <p:cNvPr id="532" name="Rectangle 531">
              <a:extLst>
                <a:ext uri="{FF2B5EF4-FFF2-40B4-BE49-F238E27FC236}">
                  <a16:creationId xmlns:a16="http://schemas.microsoft.com/office/drawing/2014/main" id="{556B0978-4FFF-884A-AE36-DBBA36280B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9601" y="5561579"/>
              <a:ext cx="307777" cy="1692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80%</a:t>
              </a:r>
            </a:p>
          </p:txBody>
        </p:sp>
        <p:cxnSp>
          <p:nvCxnSpPr>
            <p:cNvPr id="533" name="Straight Connector 532">
              <a:extLst>
                <a:ext uri="{FF2B5EF4-FFF2-40B4-BE49-F238E27FC236}">
                  <a16:creationId xmlns:a16="http://schemas.microsoft.com/office/drawing/2014/main" id="{797146BB-1223-5E48-9D18-49AE3C91654B}"/>
                </a:ext>
              </a:extLst>
            </p:cNvPr>
            <p:cNvCxnSpPr>
              <a:cxnSpLocks/>
            </p:cNvCxnSpPr>
            <p:nvPr/>
          </p:nvCxnSpPr>
          <p:spPr>
            <a:xfrm>
              <a:off x="634874" y="5653024"/>
              <a:ext cx="2830555" cy="0"/>
            </a:xfrm>
            <a:prstGeom prst="line">
              <a:avLst/>
            </a:prstGeom>
            <a:ln w="82550" cap="rnd">
              <a:solidFill>
                <a:schemeClr val="tx2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Straight Connector 533">
              <a:extLst>
                <a:ext uri="{FF2B5EF4-FFF2-40B4-BE49-F238E27FC236}">
                  <a16:creationId xmlns:a16="http://schemas.microsoft.com/office/drawing/2014/main" id="{D672B90F-F3E7-CA4E-A878-6F2196A73BC8}"/>
                </a:ext>
              </a:extLst>
            </p:cNvPr>
            <p:cNvCxnSpPr>
              <a:cxnSpLocks/>
            </p:cNvCxnSpPr>
            <p:nvPr/>
          </p:nvCxnSpPr>
          <p:spPr>
            <a:xfrm>
              <a:off x="634874" y="5653024"/>
              <a:ext cx="2242023" cy="0"/>
            </a:xfrm>
            <a:prstGeom prst="line">
              <a:avLst/>
            </a:prstGeom>
            <a:ln w="825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0"/>
              </a:gradFill>
              <a:round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0" name="TextBox 539">
            <a:extLst>
              <a:ext uri="{FF2B5EF4-FFF2-40B4-BE49-F238E27FC236}">
                <a16:creationId xmlns:a16="http://schemas.microsoft.com/office/drawing/2014/main" id="{F0507E56-491A-4646-BB35-BAF4E3AF1B19}"/>
              </a:ext>
            </a:extLst>
          </p:cNvPr>
          <p:cNvSpPr txBox="1"/>
          <p:nvPr/>
        </p:nvSpPr>
        <p:spPr>
          <a:xfrm>
            <a:off x="8231675" y="5186361"/>
            <a:ext cx="192520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 dirty="0">
                <a:solidFill>
                  <a:schemeClr val="accent2">
                    <a:alpha val="80000"/>
                  </a:schemeClr>
                </a:solidFill>
                <a:latin typeface="Montserrat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Describe your work </a:t>
            </a:r>
            <a:r>
              <a:rPr lang="en-US" sz="1200" b="1" dirty="0">
                <a:solidFill>
                  <a:schemeClr val="accent2">
                    <a:alpha val="80000"/>
                  </a:schemeClr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#02</a:t>
            </a: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id="{033BFCFD-C00D-BA43-AFC1-5587522FF6EA}"/>
              </a:ext>
            </a:extLst>
          </p:cNvPr>
          <p:cNvSpPr/>
          <p:nvPr/>
        </p:nvSpPr>
        <p:spPr>
          <a:xfrm>
            <a:off x="8231676" y="5376695"/>
            <a:ext cx="2613366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050" b="0" cap="none" dirty="0">
                <a:solidFill>
                  <a:schemeClr val="tx2">
                    <a:lumMod val="90000"/>
                    <a:lumOff val="10000"/>
                    <a:alpha val="90000"/>
                  </a:schemeClr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Nam ornate pharetra seem vitae bandit. Aliquam sed masa vitae</a:t>
            </a:r>
            <a:endParaRPr lang="en-US" sz="1050" dirty="0">
              <a:solidFill>
                <a:schemeClr val="tx2">
                  <a:lumMod val="90000"/>
                  <a:lumOff val="10000"/>
                  <a:alpha val="90000"/>
                </a:schemeClr>
              </a:solidFill>
              <a:latin typeface="Montserrat" pitchFamily="2" charset="77"/>
            </a:endParaRPr>
          </a:p>
        </p:txBody>
      </p:sp>
      <p:sp>
        <p:nvSpPr>
          <p:cNvPr id="542" name="Rounded Rectangle 541">
            <a:extLst>
              <a:ext uri="{FF2B5EF4-FFF2-40B4-BE49-F238E27FC236}">
                <a16:creationId xmlns:a16="http://schemas.microsoft.com/office/drawing/2014/main" id="{7348D6D1-D033-AB42-9DDD-DFEC019B6567}"/>
              </a:ext>
            </a:extLst>
          </p:cNvPr>
          <p:cNvSpPr>
            <a:spLocks noChangeAspect="1"/>
          </p:cNvSpPr>
          <p:nvPr/>
        </p:nvSpPr>
        <p:spPr bwMode="auto">
          <a:xfrm>
            <a:off x="7544384" y="5186361"/>
            <a:ext cx="528992" cy="533467"/>
          </a:xfrm>
          <a:prstGeom prst="roundRect">
            <a:avLst>
              <a:gd name="adj" fmla="val 8942"/>
            </a:avLst>
          </a:prstGeom>
          <a:solidFill>
            <a:schemeClr val="accent2"/>
          </a:solidFill>
          <a:ln>
            <a:noFill/>
          </a:ln>
          <a:effectLst>
            <a:outerShdw blurRad="50800" dist="12700" dir="5400000" algn="tl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>
              <a:latin typeface="Montserrat" pitchFamily="2" charset="77"/>
            </a:endParaRPr>
          </a:p>
        </p:txBody>
      </p:sp>
      <p:grpSp>
        <p:nvGrpSpPr>
          <p:cNvPr id="543" name="Group 542">
            <a:extLst>
              <a:ext uri="{FF2B5EF4-FFF2-40B4-BE49-F238E27FC236}">
                <a16:creationId xmlns:a16="http://schemas.microsoft.com/office/drawing/2014/main" id="{80E3C3E9-4DD0-7541-B507-21774BA4C6A5}"/>
              </a:ext>
            </a:extLst>
          </p:cNvPr>
          <p:cNvGrpSpPr/>
          <p:nvPr/>
        </p:nvGrpSpPr>
        <p:grpSpPr>
          <a:xfrm>
            <a:off x="7586164" y="5823109"/>
            <a:ext cx="3270902" cy="169277"/>
            <a:chOff x="634874" y="5561579"/>
            <a:chExt cx="3270902" cy="169277"/>
          </a:xfrm>
        </p:grpSpPr>
        <p:sp>
          <p:nvSpPr>
            <p:cNvPr id="544" name="Rectangle 543">
              <a:extLst>
                <a:ext uri="{FF2B5EF4-FFF2-40B4-BE49-F238E27FC236}">
                  <a16:creationId xmlns:a16="http://schemas.microsoft.com/office/drawing/2014/main" id="{13895A33-03BE-2C4B-8CF3-F924FB3F3B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01204" y="5561579"/>
              <a:ext cx="304572" cy="1692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90%</a:t>
              </a:r>
            </a:p>
          </p:txBody>
        </p:sp>
        <p:cxnSp>
          <p:nvCxnSpPr>
            <p:cNvPr id="545" name="Straight Connector 544">
              <a:extLst>
                <a:ext uri="{FF2B5EF4-FFF2-40B4-BE49-F238E27FC236}">
                  <a16:creationId xmlns:a16="http://schemas.microsoft.com/office/drawing/2014/main" id="{9A723D8F-26DC-284C-9D5F-3CD32FAE10A9}"/>
                </a:ext>
              </a:extLst>
            </p:cNvPr>
            <p:cNvCxnSpPr>
              <a:cxnSpLocks/>
            </p:cNvCxnSpPr>
            <p:nvPr/>
          </p:nvCxnSpPr>
          <p:spPr>
            <a:xfrm>
              <a:off x="634874" y="5653024"/>
              <a:ext cx="2830555" cy="0"/>
            </a:xfrm>
            <a:prstGeom prst="line">
              <a:avLst/>
            </a:prstGeom>
            <a:ln w="82550" cap="rnd">
              <a:solidFill>
                <a:schemeClr val="tx2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Straight Connector 545">
              <a:extLst>
                <a:ext uri="{FF2B5EF4-FFF2-40B4-BE49-F238E27FC236}">
                  <a16:creationId xmlns:a16="http://schemas.microsoft.com/office/drawing/2014/main" id="{7C1D0AE3-C229-7F4E-BC7D-6F4C76046BEF}"/>
                </a:ext>
              </a:extLst>
            </p:cNvPr>
            <p:cNvCxnSpPr>
              <a:cxnSpLocks/>
            </p:cNvCxnSpPr>
            <p:nvPr/>
          </p:nvCxnSpPr>
          <p:spPr>
            <a:xfrm>
              <a:off x="634874" y="5653024"/>
              <a:ext cx="2540260" cy="0"/>
            </a:xfrm>
            <a:prstGeom prst="line">
              <a:avLst/>
            </a:prstGeom>
            <a:ln w="82550" cap="rnd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0" scaled="0"/>
              </a:gradFill>
              <a:round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8" name="Graphic 6">
            <a:extLst>
              <a:ext uri="{FF2B5EF4-FFF2-40B4-BE49-F238E27FC236}">
                <a16:creationId xmlns:a16="http://schemas.microsoft.com/office/drawing/2014/main" id="{91420E81-C2E7-584B-8D68-44B1F1101ACB}"/>
              </a:ext>
            </a:extLst>
          </p:cNvPr>
          <p:cNvGrpSpPr>
            <a:grpSpLocks noChangeAspect="1"/>
          </p:cNvGrpSpPr>
          <p:nvPr/>
        </p:nvGrpSpPr>
        <p:grpSpPr>
          <a:xfrm>
            <a:off x="7600966" y="5245180"/>
            <a:ext cx="415828" cy="415828"/>
            <a:chOff x="679832" y="590110"/>
            <a:chExt cx="810331" cy="810331"/>
          </a:xfrm>
          <a:solidFill>
            <a:srgbClr val="FFFFFF"/>
          </a:solidFill>
        </p:grpSpPr>
        <p:sp>
          <p:nvSpPr>
            <p:cNvPr id="549" name="Freeform 548">
              <a:extLst>
                <a:ext uri="{FF2B5EF4-FFF2-40B4-BE49-F238E27FC236}">
                  <a16:creationId xmlns:a16="http://schemas.microsoft.com/office/drawing/2014/main" id="{AD3C8689-9514-CE48-A03F-03213D4AC74E}"/>
                </a:ext>
              </a:extLst>
            </p:cNvPr>
            <p:cNvSpPr/>
            <p:nvPr/>
          </p:nvSpPr>
          <p:spPr>
            <a:xfrm>
              <a:off x="1061293" y="922569"/>
              <a:ext cx="47408" cy="47408"/>
            </a:xfrm>
            <a:custGeom>
              <a:avLst/>
              <a:gdLst>
                <a:gd name="connsiteX0" fmla="*/ 0 w 47408"/>
                <a:gd name="connsiteY0" fmla="*/ 0 h 47408"/>
                <a:gd name="connsiteX1" fmla="*/ 47409 w 47408"/>
                <a:gd name="connsiteY1" fmla="*/ 0 h 47408"/>
                <a:gd name="connsiteX2" fmla="*/ 47409 w 47408"/>
                <a:gd name="connsiteY2" fmla="*/ 47409 h 47408"/>
                <a:gd name="connsiteX3" fmla="*/ 0 w 47408"/>
                <a:gd name="connsiteY3" fmla="*/ 47409 h 4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8" h="47408">
                  <a:moveTo>
                    <a:pt x="0" y="0"/>
                  </a:moveTo>
                  <a:lnTo>
                    <a:pt x="47409" y="0"/>
                  </a:lnTo>
                  <a:lnTo>
                    <a:pt x="47409" y="47409"/>
                  </a:lnTo>
                  <a:lnTo>
                    <a:pt x="0" y="47409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0" name="Freeform 549">
              <a:extLst>
                <a:ext uri="{FF2B5EF4-FFF2-40B4-BE49-F238E27FC236}">
                  <a16:creationId xmlns:a16="http://schemas.microsoft.com/office/drawing/2014/main" id="{3FDE1AF2-22F4-DF46-BA1D-C8CF6E0C4EA6}"/>
                </a:ext>
              </a:extLst>
            </p:cNvPr>
            <p:cNvSpPr/>
            <p:nvPr/>
          </p:nvSpPr>
          <p:spPr>
            <a:xfrm>
              <a:off x="679832" y="590110"/>
              <a:ext cx="810331" cy="810331"/>
            </a:xfrm>
            <a:custGeom>
              <a:avLst/>
              <a:gdLst>
                <a:gd name="connsiteX0" fmla="*/ 96610 w 810331"/>
                <a:gd name="connsiteY0" fmla="*/ 810332 h 810331"/>
                <a:gd name="connsiteX1" fmla="*/ 334053 w 810331"/>
                <a:gd name="connsiteY1" fmla="*/ 810332 h 810331"/>
                <a:gd name="connsiteX2" fmla="*/ 334053 w 810331"/>
                <a:gd name="connsiteY2" fmla="*/ 569702 h 810331"/>
                <a:gd name="connsiteX3" fmla="*/ 476478 w 810331"/>
                <a:gd name="connsiteY3" fmla="*/ 569702 h 810331"/>
                <a:gd name="connsiteX4" fmla="*/ 476478 w 810331"/>
                <a:gd name="connsiteY4" fmla="*/ 810332 h 810331"/>
                <a:gd name="connsiteX5" fmla="*/ 713921 w 810331"/>
                <a:gd name="connsiteY5" fmla="*/ 810332 h 810331"/>
                <a:gd name="connsiteX6" fmla="*/ 713921 w 810331"/>
                <a:gd name="connsiteY6" fmla="*/ 427277 h 810331"/>
                <a:gd name="connsiteX7" fmla="*/ 810332 w 810331"/>
                <a:gd name="connsiteY7" fmla="*/ 427277 h 810331"/>
                <a:gd name="connsiteX8" fmla="*/ 405166 w 810331"/>
                <a:gd name="connsiteY8" fmla="*/ 0 h 810331"/>
                <a:gd name="connsiteX9" fmla="*/ 0 w 810331"/>
                <a:gd name="connsiteY9" fmla="*/ 427277 h 810331"/>
                <a:gd name="connsiteX10" fmla="*/ 96610 w 810331"/>
                <a:gd name="connsiteY10" fmla="*/ 427277 h 810331"/>
                <a:gd name="connsiteX11" fmla="*/ 334053 w 810331"/>
                <a:gd name="connsiteY11" fmla="*/ 284851 h 810331"/>
                <a:gd name="connsiteX12" fmla="*/ 476478 w 810331"/>
                <a:gd name="connsiteY12" fmla="*/ 284851 h 810331"/>
                <a:gd name="connsiteX13" fmla="*/ 476478 w 810331"/>
                <a:gd name="connsiteY13" fmla="*/ 427277 h 810331"/>
                <a:gd name="connsiteX14" fmla="*/ 334053 w 810331"/>
                <a:gd name="connsiteY14" fmla="*/ 427277 h 81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0331" h="810331">
                  <a:moveTo>
                    <a:pt x="96610" y="810332"/>
                  </a:moveTo>
                  <a:lnTo>
                    <a:pt x="334053" y="810332"/>
                  </a:lnTo>
                  <a:lnTo>
                    <a:pt x="334053" y="569702"/>
                  </a:lnTo>
                  <a:lnTo>
                    <a:pt x="476478" y="569702"/>
                  </a:lnTo>
                  <a:lnTo>
                    <a:pt x="476478" y="810332"/>
                  </a:lnTo>
                  <a:lnTo>
                    <a:pt x="713921" y="810332"/>
                  </a:lnTo>
                  <a:lnTo>
                    <a:pt x="713921" y="427277"/>
                  </a:lnTo>
                  <a:lnTo>
                    <a:pt x="810332" y="427277"/>
                  </a:lnTo>
                  <a:lnTo>
                    <a:pt x="405166" y="0"/>
                  </a:lnTo>
                  <a:lnTo>
                    <a:pt x="0" y="427277"/>
                  </a:lnTo>
                  <a:lnTo>
                    <a:pt x="96610" y="427277"/>
                  </a:lnTo>
                  <a:close/>
                  <a:moveTo>
                    <a:pt x="334053" y="284851"/>
                  </a:moveTo>
                  <a:lnTo>
                    <a:pt x="476478" y="284851"/>
                  </a:lnTo>
                  <a:lnTo>
                    <a:pt x="476478" y="427277"/>
                  </a:lnTo>
                  <a:lnTo>
                    <a:pt x="334053" y="427277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1" name="Freeform 550">
              <a:extLst>
                <a:ext uri="{FF2B5EF4-FFF2-40B4-BE49-F238E27FC236}">
                  <a16:creationId xmlns:a16="http://schemas.microsoft.com/office/drawing/2014/main" id="{9FCAD23B-74B2-6B46-A0D2-AB5CABC1B7CA}"/>
                </a:ext>
              </a:extLst>
            </p:cNvPr>
            <p:cNvSpPr/>
            <p:nvPr/>
          </p:nvSpPr>
          <p:spPr>
            <a:xfrm>
              <a:off x="823851" y="637518"/>
              <a:ext cx="95016" cy="159357"/>
            </a:xfrm>
            <a:custGeom>
              <a:avLst/>
              <a:gdLst>
                <a:gd name="connsiteX0" fmla="*/ 95017 w 95016"/>
                <a:gd name="connsiteY0" fmla="*/ 0 h 159357"/>
                <a:gd name="connsiteX1" fmla="*/ 0 w 95016"/>
                <a:gd name="connsiteY1" fmla="*/ 0 h 159357"/>
                <a:gd name="connsiteX2" fmla="*/ 0 w 95016"/>
                <a:gd name="connsiteY2" fmla="*/ 159357 h 159357"/>
                <a:gd name="connsiteX3" fmla="*/ 95017 w 95016"/>
                <a:gd name="connsiteY3" fmla="*/ 59759 h 15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16" h="159357">
                  <a:moveTo>
                    <a:pt x="95017" y="0"/>
                  </a:moveTo>
                  <a:lnTo>
                    <a:pt x="0" y="0"/>
                  </a:lnTo>
                  <a:lnTo>
                    <a:pt x="0" y="159357"/>
                  </a:lnTo>
                  <a:lnTo>
                    <a:pt x="95017" y="59759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552" name="Graphic 10">
            <a:extLst>
              <a:ext uri="{FF2B5EF4-FFF2-40B4-BE49-F238E27FC236}">
                <a16:creationId xmlns:a16="http://schemas.microsoft.com/office/drawing/2014/main" id="{BBCA2560-EB6A-2D45-B977-57815B8BBAFA}"/>
              </a:ext>
            </a:extLst>
          </p:cNvPr>
          <p:cNvGrpSpPr>
            <a:grpSpLocks noChangeAspect="1"/>
          </p:cNvGrpSpPr>
          <p:nvPr/>
        </p:nvGrpSpPr>
        <p:grpSpPr>
          <a:xfrm>
            <a:off x="1392465" y="5245895"/>
            <a:ext cx="415829" cy="414398"/>
            <a:chOff x="679831" y="590107"/>
            <a:chExt cx="810334" cy="807545"/>
          </a:xfrm>
          <a:solidFill>
            <a:srgbClr val="FFFFFF"/>
          </a:solidFill>
        </p:grpSpPr>
        <p:sp>
          <p:nvSpPr>
            <p:cNvPr id="553" name="Freeform 552">
              <a:extLst>
                <a:ext uri="{FF2B5EF4-FFF2-40B4-BE49-F238E27FC236}">
                  <a16:creationId xmlns:a16="http://schemas.microsoft.com/office/drawing/2014/main" id="{09A660EC-8E51-0346-9743-F7293FE3F4FE}"/>
                </a:ext>
              </a:extLst>
            </p:cNvPr>
            <p:cNvSpPr/>
            <p:nvPr/>
          </p:nvSpPr>
          <p:spPr>
            <a:xfrm>
              <a:off x="897156" y="825955"/>
              <a:ext cx="164137" cy="144219"/>
            </a:xfrm>
            <a:custGeom>
              <a:avLst/>
              <a:gdLst>
                <a:gd name="connsiteX0" fmla="*/ 164138 w 164137"/>
                <a:gd name="connsiteY0" fmla="*/ 144218 h 144218"/>
                <a:gd name="connsiteX1" fmla="*/ 164138 w 164137"/>
                <a:gd name="connsiteY1" fmla="*/ 0 h 144218"/>
                <a:gd name="connsiteX2" fmla="*/ 14143 w 164137"/>
                <a:gd name="connsiteY2" fmla="*/ 0 h 144218"/>
                <a:gd name="connsiteX3" fmla="*/ 0 w 164137"/>
                <a:gd name="connsiteY3" fmla="*/ 144218 h 14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137" h="144218">
                  <a:moveTo>
                    <a:pt x="164138" y="144218"/>
                  </a:moveTo>
                  <a:lnTo>
                    <a:pt x="164138" y="0"/>
                  </a:lnTo>
                  <a:lnTo>
                    <a:pt x="14143" y="0"/>
                  </a:lnTo>
                  <a:cubicBezTo>
                    <a:pt x="5332" y="47583"/>
                    <a:pt x="600" y="95831"/>
                    <a:pt x="0" y="144218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4" name="Freeform 553">
              <a:extLst>
                <a:ext uri="{FF2B5EF4-FFF2-40B4-BE49-F238E27FC236}">
                  <a16:creationId xmlns:a16="http://schemas.microsoft.com/office/drawing/2014/main" id="{27C38FFF-3AC3-9F46-BCFE-FA361A6C4458}"/>
                </a:ext>
              </a:extLst>
            </p:cNvPr>
            <p:cNvSpPr/>
            <p:nvPr/>
          </p:nvSpPr>
          <p:spPr>
            <a:xfrm>
              <a:off x="921856" y="590107"/>
              <a:ext cx="139437" cy="188240"/>
            </a:xfrm>
            <a:custGeom>
              <a:avLst/>
              <a:gdLst>
                <a:gd name="connsiteX0" fmla="*/ 139438 w 139437"/>
                <a:gd name="connsiteY0" fmla="*/ 188241 h 188240"/>
                <a:gd name="connsiteX1" fmla="*/ 139438 w 139437"/>
                <a:gd name="connsiteY1" fmla="*/ 0 h 188240"/>
                <a:gd name="connsiteX2" fmla="*/ 0 w 139437"/>
                <a:gd name="connsiteY2" fmla="*/ 188241 h 18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437" h="188240">
                  <a:moveTo>
                    <a:pt x="139438" y="188241"/>
                  </a:moveTo>
                  <a:lnTo>
                    <a:pt x="139438" y="0"/>
                  </a:lnTo>
                  <a:cubicBezTo>
                    <a:pt x="83663" y="13944"/>
                    <a:pt x="30477" y="77487"/>
                    <a:pt x="0" y="188241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5" name="Freeform 554">
              <a:extLst>
                <a:ext uri="{FF2B5EF4-FFF2-40B4-BE49-F238E27FC236}">
                  <a16:creationId xmlns:a16="http://schemas.microsoft.com/office/drawing/2014/main" id="{22563D7C-A1A7-3843-B0F4-92072911F1C8}"/>
                </a:ext>
              </a:extLst>
            </p:cNvPr>
            <p:cNvSpPr/>
            <p:nvPr/>
          </p:nvSpPr>
          <p:spPr>
            <a:xfrm>
              <a:off x="679833" y="1017782"/>
              <a:ext cx="183260" cy="142625"/>
            </a:xfrm>
            <a:custGeom>
              <a:avLst/>
              <a:gdLst>
                <a:gd name="connsiteX0" fmla="*/ 169716 w 183260"/>
                <a:gd name="connsiteY0" fmla="*/ 0 h 142624"/>
                <a:gd name="connsiteX1" fmla="*/ 0 w 183260"/>
                <a:gd name="connsiteY1" fmla="*/ 0 h 142624"/>
                <a:gd name="connsiteX2" fmla="*/ 35059 w 183260"/>
                <a:gd name="connsiteY2" fmla="*/ 142625 h 142624"/>
                <a:gd name="connsiteX3" fmla="*/ 183261 w 183260"/>
                <a:gd name="connsiteY3" fmla="*/ 142625 h 142624"/>
                <a:gd name="connsiteX4" fmla="*/ 169715 w 183260"/>
                <a:gd name="connsiteY4" fmla="*/ 0 h 14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260" h="142624">
                  <a:moveTo>
                    <a:pt x="169716" y="0"/>
                  </a:moveTo>
                  <a:lnTo>
                    <a:pt x="0" y="0"/>
                  </a:lnTo>
                  <a:cubicBezTo>
                    <a:pt x="2815" y="49293"/>
                    <a:pt x="14700" y="97644"/>
                    <a:pt x="35059" y="142625"/>
                  </a:cubicBezTo>
                  <a:lnTo>
                    <a:pt x="183261" y="142625"/>
                  </a:lnTo>
                  <a:cubicBezTo>
                    <a:pt x="175163" y="95492"/>
                    <a:pt x="170635" y="47815"/>
                    <a:pt x="169715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6" name="Freeform 555">
              <a:extLst>
                <a:ext uri="{FF2B5EF4-FFF2-40B4-BE49-F238E27FC236}">
                  <a16:creationId xmlns:a16="http://schemas.microsoft.com/office/drawing/2014/main" id="{33C79C80-26E5-024B-8EF2-CA652A1F7582}"/>
                </a:ext>
              </a:extLst>
            </p:cNvPr>
            <p:cNvSpPr/>
            <p:nvPr/>
          </p:nvSpPr>
          <p:spPr>
            <a:xfrm>
              <a:off x="679831" y="825955"/>
              <a:ext cx="183061" cy="144219"/>
            </a:xfrm>
            <a:custGeom>
              <a:avLst/>
              <a:gdLst>
                <a:gd name="connsiteX0" fmla="*/ 0 w 183061"/>
                <a:gd name="connsiteY0" fmla="*/ 144218 h 144218"/>
                <a:gd name="connsiteX1" fmla="*/ 169716 w 183061"/>
                <a:gd name="connsiteY1" fmla="*/ 144218 h 144218"/>
                <a:gd name="connsiteX2" fmla="*/ 183062 w 183061"/>
                <a:gd name="connsiteY2" fmla="*/ 0 h 144218"/>
                <a:gd name="connsiteX3" fmla="*/ 35855 w 183061"/>
                <a:gd name="connsiteY3" fmla="*/ 0 h 144218"/>
                <a:gd name="connsiteX4" fmla="*/ 0 w 183061"/>
                <a:gd name="connsiteY4" fmla="*/ 144218 h 14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061" h="144218">
                  <a:moveTo>
                    <a:pt x="0" y="144218"/>
                  </a:moveTo>
                  <a:lnTo>
                    <a:pt x="169716" y="144218"/>
                  </a:lnTo>
                  <a:cubicBezTo>
                    <a:pt x="170457" y="95874"/>
                    <a:pt x="174919" y="47659"/>
                    <a:pt x="183062" y="0"/>
                  </a:cubicBezTo>
                  <a:lnTo>
                    <a:pt x="35855" y="0"/>
                  </a:lnTo>
                  <a:cubicBezTo>
                    <a:pt x="15031" y="45422"/>
                    <a:pt x="2871" y="94333"/>
                    <a:pt x="0" y="144218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7" name="Freeform 556">
              <a:extLst>
                <a:ext uri="{FF2B5EF4-FFF2-40B4-BE49-F238E27FC236}">
                  <a16:creationId xmlns:a16="http://schemas.microsoft.com/office/drawing/2014/main" id="{B6C64E13-72D1-C24F-8D66-BE2D59FA986C}"/>
                </a:ext>
              </a:extLst>
            </p:cNvPr>
            <p:cNvSpPr/>
            <p:nvPr/>
          </p:nvSpPr>
          <p:spPr>
            <a:xfrm>
              <a:off x="1108902" y="590107"/>
              <a:ext cx="139437" cy="188240"/>
            </a:xfrm>
            <a:custGeom>
              <a:avLst/>
              <a:gdLst>
                <a:gd name="connsiteX0" fmla="*/ 0 w 139437"/>
                <a:gd name="connsiteY0" fmla="*/ 0 h 188240"/>
                <a:gd name="connsiteX1" fmla="*/ 0 w 139437"/>
                <a:gd name="connsiteY1" fmla="*/ 188241 h 188240"/>
                <a:gd name="connsiteX2" fmla="*/ 139438 w 139437"/>
                <a:gd name="connsiteY2" fmla="*/ 188241 h 188240"/>
                <a:gd name="connsiteX3" fmla="*/ 100793 w 139437"/>
                <a:gd name="connsiteY3" fmla="*/ 92826 h 188240"/>
                <a:gd name="connsiteX4" fmla="*/ 0 w 139437"/>
                <a:gd name="connsiteY4" fmla="*/ 0 h 18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37" h="188240">
                  <a:moveTo>
                    <a:pt x="0" y="0"/>
                  </a:moveTo>
                  <a:lnTo>
                    <a:pt x="0" y="188241"/>
                  </a:lnTo>
                  <a:lnTo>
                    <a:pt x="139438" y="188241"/>
                  </a:lnTo>
                  <a:cubicBezTo>
                    <a:pt x="130387" y="155015"/>
                    <a:pt x="117414" y="122985"/>
                    <a:pt x="100793" y="92826"/>
                  </a:cubicBezTo>
                  <a:cubicBezTo>
                    <a:pt x="72707" y="41831"/>
                    <a:pt x="37449" y="9960"/>
                    <a:pt x="0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8" name="Freeform 557">
              <a:extLst>
                <a:ext uri="{FF2B5EF4-FFF2-40B4-BE49-F238E27FC236}">
                  <a16:creationId xmlns:a16="http://schemas.microsoft.com/office/drawing/2014/main" id="{26FE6C7B-0B7B-1B47-91B5-7560CEE9AE73}"/>
                </a:ext>
              </a:extLst>
            </p:cNvPr>
            <p:cNvSpPr/>
            <p:nvPr/>
          </p:nvSpPr>
          <p:spPr>
            <a:xfrm>
              <a:off x="897156" y="1017783"/>
              <a:ext cx="164137" cy="142625"/>
            </a:xfrm>
            <a:custGeom>
              <a:avLst/>
              <a:gdLst>
                <a:gd name="connsiteX0" fmla="*/ 164138 w 164137"/>
                <a:gd name="connsiteY0" fmla="*/ 0 h 142624"/>
                <a:gd name="connsiteX1" fmla="*/ 0 w 164137"/>
                <a:gd name="connsiteY1" fmla="*/ 0 h 142624"/>
                <a:gd name="connsiteX2" fmla="*/ 14143 w 164137"/>
                <a:gd name="connsiteY2" fmla="*/ 142625 h 142624"/>
                <a:gd name="connsiteX3" fmla="*/ 164138 w 164137"/>
                <a:gd name="connsiteY3" fmla="*/ 142625 h 14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137" h="142624">
                  <a:moveTo>
                    <a:pt x="164138" y="0"/>
                  </a:moveTo>
                  <a:lnTo>
                    <a:pt x="0" y="0"/>
                  </a:lnTo>
                  <a:cubicBezTo>
                    <a:pt x="774" y="47850"/>
                    <a:pt x="5504" y="95554"/>
                    <a:pt x="14143" y="142625"/>
                  </a:cubicBezTo>
                  <a:lnTo>
                    <a:pt x="164138" y="142625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9" name="Freeform 558">
              <a:extLst>
                <a:ext uri="{FF2B5EF4-FFF2-40B4-BE49-F238E27FC236}">
                  <a16:creationId xmlns:a16="http://schemas.microsoft.com/office/drawing/2014/main" id="{7D932BA9-3782-2041-BEB1-2A2DC75395A5}"/>
                </a:ext>
              </a:extLst>
            </p:cNvPr>
            <p:cNvSpPr/>
            <p:nvPr/>
          </p:nvSpPr>
          <p:spPr>
            <a:xfrm>
              <a:off x="1217662" y="610027"/>
              <a:ext cx="211746" cy="168321"/>
            </a:xfrm>
            <a:custGeom>
              <a:avLst/>
              <a:gdLst>
                <a:gd name="connsiteX0" fmla="*/ 33664 w 211745"/>
                <a:gd name="connsiteY0" fmla="*/ 49799 h 168321"/>
                <a:gd name="connsiteX1" fmla="*/ 79679 w 211745"/>
                <a:gd name="connsiteY1" fmla="*/ 168321 h 168321"/>
                <a:gd name="connsiteX2" fmla="*/ 211746 w 211745"/>
                <a:gd name="connsiteY2" fmla="*/ 168321 h 168321"/>
                <a:gd name="connsiteX3" fmla="*/ 154776 w 211745"/>
                <a:gd name="connsiteY3" fmla="*/ 97208 h 168321"/>
                <a:gd name="connsiteX4" fmla="*/ 0 w 211745"/>
                <a:gd name="connsiteY4" fmla="*/ 0 h 168321"/>
                <a:gd name="connsiteX5" fmla="*/ 33664 w 211745"/>
                <a:gd name="connsiteY5" fmla="*/ 49799 h 16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745" h="168321">
                  <a:moveTo>
                    <a:pt x="33664" y="49799"/>
                  </a:moveTo>
                  <a:cubicBezTo>
                    <a:pt x="53970" y="87194"/>
                    <a:pt x="69432" y="127021"/>
                    <a:pt x="79679" y="168321"/>
                  </a:cubicBezTo>
                  <a:lnTo>
                    <a:pt x="211746" y="168321"/>
                  </a:lnTo>
                  <a:cubicBezTo>
                    <a:pt x="195448" y="142580"/>
                    <a:pt x="176341" y="118729"/>
                    <a:pt x="154776" y="97208"/>
                  </a:cubicBezTo>
                  <a:cubicBezTo>
                    <a:pt x="111243" y="53462"/>
                    <a:pt x="58310" y="20217"/>
                    <a:pt x="0" y="0"/>
                  </a:cubicBezTo>
                  <a:cubicBezTo>
                    <a:pt x="12873" y="15421"/>
                    <a:pt x="24152" y="32106"/>
                    <a:pt x="33664" y="49799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0" name="Freeform 559">
              <a:extLst>
                <a:ext uri="{FF2B5EF4-FFF2-40B4-BE49-F238E27FC236}">
                  <a16:creationId xmlns:a16="http://schemas.microsoft.com/office/drawing/2014/main" id="{866D4E00-920C-F142-AB53-5905A8838022}"/>
                </a:ext>
              </a:extLst>
            </p:cNvPr>
            <p:cNvSpPr/>
            <p:nvPr/>
          </p:nvSpPr>
          <p:spPr>
            <a:xfrm>
              <a:off x="1108902" y="825955"/>
              <a:ext cx="163938" cy="144219"/>
            </a:xfrm>
            <a:custGeom>
              <a:avLst/>
              <a:gdLst>
                <a:gd name="connsiteX0" fmla="*/ 163939 w 163938"/>
                <a:gd name="connsiteY0" fmla="*/ 144218 h 144218"/>
                <a:gd name="connsiteX1" fmla="*/ 149597 w 163938"/>
                <a:gd name="connsiteY1" fmla="*/ 0 h 144218"/>
                <a:gd name="connsiteX2" fmla="*/ 0 w 163938"/>
                <a:gd name="connsiteY2" fmla="*/ 0 h 144218"/>
                <a:gd name="connsiteX3" fmla="*/ 0 w 163938"/>
                <a:gd name="connsiteY3" fmla="*/ 144218 h 14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938" h="144218">
                  <a:moveTo>
                    <a:pt x="163939" y="144218"/>
                  </a:moveTo>
                  <a:cubicBezTo>
                    <a:pt x="163231" y="95827"/>
                    <a:pt x="158433" y="47583"/>
                    <a:pt x="149597" y="0"/>
                  </a:cubicBezTo>
                  <a:lnTo>
                    <a:pt x="0" y="0"/>
                  </a:lnTo>
                  <a:lnTo>
                    <a:pt x="0" y="144218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1" name="Freeform 560">
              <a:extLst>
                <a:ext uri="{FF2B5EF4-FFF2-40B4-BE49-F238E27FC236}">
                  <a16:creationId xmlns:a16="http://schemas.microsoft.com/office/drawing/2014/main" id="{108BBDBA-1C77-7749-868F-2140276DAA45}"/>
                </a:ext>
              </a:extLst>
            </p:cNvPr>
            <p:cNvSpPr/>
            <p:nvPr/>
          </p:nvSpPr>
          <p:spPr>
            <a:xfrm>
              <a:off x="1219057" y="1207615"/>
              <a:ext cx="210549" cy="169118"/>
            </a:xfrm>
            <a:custGeom>
              <a:avLst/>
              <a:gdLst>
                <a:gd name="connsiteX0" fmla="*/ 78284 w 210550"/>
                <a:gd name="connsiteY0" fmla="*/ 0 h 169117"/>
                <a:gd name="connsiteX1" fmla="*/ 32668 w 210550"/>
                <a:gd name="connsiteY1" fmla="*/ 120713 h 169117"/>
                <a:gd name="connsiteX2" fmla="*/ 0 w 210550"/>
                <a:gd name="connsiteY2" fmla="*/ 169118 h 169117"/>
                <a:gd name="connsiteX3" fmla="*/ 152585 w 210550"/>
                <a:gd name="connsiteY3" fmla="*/ 72707 h 169117"/>
                <a:gd name="connsiteX4" fmla="*/ 210551 w 210550"/>
                <a:gd name="connsiteY4" fmla="*/ 0 h 16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550" h="169117">
                  <a:moveTo>
                    <a:pt x="78284" y="0"/>
                  </a:moveTo>
                  <a:cubicBezTo>
                    <a:pt x="68487" y="42079"/>
                    <a:pt x="53148" y="82671"/>
                    <a:pt x="32668" y="120713"/>
                  </a:cubicBezTo>
                  <a:cubicBezTo>
                    <a:pt x="23248" y="137793"/>
                    <a:pt x="12315" y="153992"/>
                    <a:pt x="0" y="169118"/>
                  </a:cubicBezTo>
                  <a:cubicBezTo>
                    <a:pt x="57461" y="148856"/>
                    <a:pt x="109615" y="115903"/>
                    <a:pt x="152585" y="72707"/>
                  </a:cubicBezTo>
                  <a:cubicBezTo>
                    <a:pt x="174549" y="50701"/>
                    <a:pt x="193991" y="26315"/>
                    <a:pt x="210551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2" name="Freeform 561">
              <a:extLst>
                <a:ext uri="{FF2B5EF4-FFF2-40B4-BE49-F238E27FC236}">
                  <a16:creationId xmlns:a16="http://schemas.microsoft.com/office/drawing/2014/main" id="{DF0AFD9A-F6DA-EB45-88EF-9C7758BD183F}"/>
                </a:ext>
              </a:extLst>
            </p:cNvPr>
            <p:cNvSpPr/>
            <p:nvPr/>
          </p:nvSpPr>
          <p:spPr>
            <a:xfrm>
              <a:off x="741383" y="610027"/>
              <a:ext cx="209554" cy="168320"/>
            </a:xfrm>
            <a:custGeom>
              <a:avLst/>
              <a:gdLst>
                <a:gd name="connsiteX0" fmla="*/ 131669 w 209554"/>
                <a:gd name="connsiteY0" fmla="*/ 168321 h 168321"/>
                <a:gd name="connsiteX1" fmla="*/ 176887 w 209554"/>
                <a:gd name="connsiteY1" fmla="*/ 48803 h 168321"/>
                <a:gd name="connsiteX2" fmla="*/ 209555 w 209554"/>
                <a:gd name="connsiteY2" fmla="*/ 0 h 168321"/>
                <a:gd name="connsiteX3" fmla="*/ 57966 w 209554"/>
                <a:gd name="connsiteY3" fmla="*/ 97208 h 168321"/>
                <a:gd name="connsiteX4" fmla="*/ 0 w 209554"/>
                <a:gd name="connsiteY4" fmla="*/ 168321 h 16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4" h="168321">
                  <a:moveTo>
                    <a:pt x="131669" y="168321"/>
                  </a:moveTo>
                  <a:cubicBezTo>
                    <a:pt x="141420" y="126667"/>
                    <a:pt x="156624" y="86481"/>
                    <a:pt x="176887" y="48803"/>
                  </a:cubicBezTo>
                  <a:cubicBezTo>
                    <a:pt x="186260" y="31571"/>
                    <a:pt x="197196" y="15234"/>
                    <a:pt x="209555" y="0"/>
                  </a:cubicBezTo>
                  <a:cubicBezTo>
                    <a:pt x="152400" y="20676"/>
                    <a:pt x="100603" y="53892"/>
                    <a:pt x="57966" y="97208"/>
                  </a:cubicBezTo>
                  <a:cubicBezTo>
                    <a:pt x="36053" y="118677"/>
                    <a:pt x="16610" y="142529"/>
                    <a:pt x="0" y="168321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3" name="Freeform 562">
              <a:extLst>
                <a:ext uri="{FF2B5EF4-FFF2-40B4-BE49-F238E27FC236}">
                  <a16:creationId xmlns:a16="http://schemas.microsoft.com/office/drawing/2014/main" id="{93646C55-78BA-364D-87EB-5DEC3EAF1809}"/>
                </a:ext>
              </a:extLst>
            </p:cNvPr>
            <p:cNvSpPr/>
            <p:nvPr/>
          </p:nvSpPr>
          <p:spPr>
            <a:xfrm>
              <a:off x="1306705" y="825955"/>
              <a:ext cx="183460" cy="144219"/>
            </a:xfrm>
            <a:custGeom>
              <a:avLst/>
              <a:gdLst>
                <a:gd name="connsiteX0" fmla="*/ 0 w 183460"/>
                <a:gd name="connsiteY0" fmla="*/ 0 h 144218"/>
                <a:gd name="connsiteX1" fmla="*/ 13745 w 183460"/>
                <a:gd name="connsiteY1" fmla="*/ 144218 h 144218"/>
                <a:gd name="connsiteX2" fmla="*/ 183460 w 183460"/>
                <a:gd name="connsiteY2" fmla="*/ 144218 h 144218"/>
                <a:gd name="connsiteX3" fmla="*/ 147804 w 183460"/>
                <a:gd name="connsiteY3" fmla="*/ 0 h 14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460" h="144218">
                  <a:moveTo>
                    <a:pt x="0" y="0"/>
                  </a:moveTo>
                  <a:cubicBezTo>
                    <a:pt x="8283" y="47648"/>
                    <a:pt x="12878" y="95864"/>
                    <a:pt x="13745" y="144218"/>
                  </a:cubicBezTo>
                  <a:lnTo>
                    <a:pt x="183460" y="144218"/>
                  </a:lnTo>
                  <a:cubicBezTo>
                    <a:pt x="180657" y="94345"/>
                    <a:pt x="168564" y="45434"/>
                    <a:pt x="147804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4" name="Freeform 563">
              <a:extLst>
                <a:ext uri="{FF2B5EF4-FFF2-40B4-BE49-F238E27FC236}">
                  <a16:creationId xmlns:a16="http://schemas.microsoft.com/office/drawing/2014/main" id="{1BF957EA-020E-EA40-8CCF-156294A0FA44}"/>
                </a:ext>
              </a:extLst>
            </p:cNvPr>
            <p:cNvSpPr/>
            <p:nvPr/>
          </p:nvSpPr>
          <p:spPr>
            <a:xfrm>
              <a:off x="739590" y="1207615"/>
              <a:ext cx="213539" cy="169914"/>
            </a:xfrm>
            <a:custGeom>
              <a:avLst/>
              <a:gdLst>
                <a:gd name="connsiteX0" fmla="*/ 179277 w 213538"/>
                <a:gd name="connsiteY0" fmla="*/ 119518 h 169914"/>
                <a:gd name="connsiteX1" fmla="*/ 133462 w 213538"/>
                <a:gd name="connsiteY1" fmla="*/ 0 h 169914"/>
                <a:gd name="connsiteX2" fmla="*/ 0 w 213538"/>
                <a:gd name="connsiteY2" fmla="*/ 0 h 169914"/>
                <a:gd name="connsiteX3" fmla="*/ 59759 w 213538"/>
                <a:gd name="connsiteY3" fmla="*/ 73105 h 169914"/>
                <a:gd name="connsiteX4" fmla="*/ 213539 w 213538"/>
                <a:gd name="connsiteY4" fmla="*/ 169915 h 169914"/>
                <a:gd name="connsiteX5" fmla="*/ 179277 w 213538"/>
                <a:gd name="connsiteY5" fmla="*/ 119518 h 16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538" h="169914">
                  <a:moveTo>
                    <a:pt x="179277" y="119518"/>
                  </a:moveTo>
                  <a:cubicBezTo>
                    <a:pt x="158960" y="81801"/>
                    <a:pt x="143562" y="41634"/>
                    <a:pt x="133462" y="0"/>
                  </a:cubicBezTo>
                  <a:lnTo>
                    <a:pt x="0" y="0"/>
                  </a:lnTo>
                  <a:cubicBezTo>
                    <a:pt x="17097" y="26546"/>
                    <a:pt x="37144" y="51070"/>
                    <a:pt x="59759" y="73105"/>
                  </a:cubicBezTo>
                  <a:cubicBezTo>
                    <a:pt x="103097" y="116515"/>
                    <a:pt x="155658" y="149604"/>
                    <a:pt x="213539" y="169915"/>
                  </a:cubicBezTo>
                  <a:cubicBezTo>
                    <a:pt x="200549" y="154238"/>
                    <a:pt x="189077" y="137363"/>
                    <a:pt x="179277" y="119518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5" name="Freeform 564">
              <a:extLst>
                <a:ext uri="{FF2B5EF4-FFF2-40B4-BE49-F238E27FC236}">
                  <a16:creationId xmlns:a16="http://schemas.microsoft.com/office/drawing/2014/main" id="{10AAA2B2-B7D7-FF41-90FA-D2A16F164E88}"/>
                </a:ext>
              </a:extLst>
            </p:cNvPr>
            <p:cNvSpPr/>
            <p:nvPr/>
          </p:nvSpPr>
          <p:spPr>
            <a:xfrm>
              <a:off x="1108902" y="1017783"/>
              <a:ext cx="163938" cy="142625"/>
            </a:xfrm>
            <a:custGeom>
              <a:avLst/>
              <a:gdLst>
                <a:gd name="connsiteX0" fmla="*/ 0 w 163938"/>
                <a:gd name="connsiteY0" fmla="*/ 0 h 142624"/>
                <a:gd name="connsiteX1" fmla="*/ 0 w 163938"/>
                <a:gd name="connsiteY1" fmla="*/ 142625 h 142624"/>
                <a:gd name="connsiteX2" fmla="*/ 150194 w 163938"/>
                <a:gd name="connsiteY2" fmla="*/ 142625 h 142624"/>
                <a:gd name="connsiteX3" fmla="*/ 163939 w 163938"/>
                <a:gd name="connsiteY3" fmla="*/ 0 h 14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938" h="142624">
                  <a:moveTo>
                    <a:pt x="0" y="0"/>
                  </a:moveTo>
                  <a:lnTo>
                    <a:pt x="0" y="142625"/>
                  </a:lnTo>
                  <a:lnTo>
                    <a:pt x="150194" y="142625"/>
                  </a:lnTo>
                  <a:cubicBezTo>
                    <a:pt x="158638" y="95535"/>
                    <a:pt x="163234" y="47836"/>
                    <a:pt x="163939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6" name="Freeform 565">
              <a:extLst>
                <a:ext uri="{FF2B5EF4-FFF2-40B4-BE49-F238E27FC236}">
                  <a16:creationId xmlns:a16="http://schemas.microsoft.com/office/drawing/2014/main" id="{05EC919C-2C19-A846-9DE1-C05B35F86C04}"/>
                </a:ext>
              </a:extLst>
            </p:cNvPr>
            <p:cNvSpPr/>
            <p:nvPr/>
          </p:nvSpPr>
          <p:spPr>
            <a:xfrm>
              <a:off x="1307502" y="1017785"/>
              <a:ext cx="182663" cy="142625"/>
            </a:xfrm>
            <a:custGeom>
              <a:avLst/>
              <a:gdLst>
                <a:gd name="connsiteX0" fmla="*/ 182663 w 182663"/>
                <a:gd name="connsiteY0" fmla="*/ 0 h 142624"/>
                <a:gd name="connsiteX1" fmla="*/ 12948 w 182663"/>
                <a:gd name="connsiteY1" fmla="*/ 0 h 142624"/>
                <a:gd name="connsiteX2" fmla="*/ 0 w 182663"/>
                <a:gd name="connsiteY2" fmla="*/ 142625 h 142624"/>
                <a:gd name="connsiteX3" fmla="*/ 147605 w 182663"/>
                <a:gd name="connsiteY3" fmla="*/ 142625 h 142624"/>
                <a:gd name="connsiteX4" fmla="*/ 182663 w 182663"/>
                <a:gd name="connsiteY4" fmla="*/ 0 h 14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663" h="142624">
                  <a:moveTo>
                    <a:pt x="182663" y="0"/>
                  </a:moveTo>
                  <a:lnTo>
                    <a:pt x="12948" y="0"/>
                  </a:lnTo>
                  <a:cubicBezTo>
                    <a:pt x="12215" y="47799"/>
                    <a:pt x="7887" y="95475"/>
                    <a:pt x="0" y="142625"/>
                  </a:cubicBezTo>
                  <a:lnTo>
                    <a:pt x="147605" y="142625"/>
                  </a:lnTo>
                  <a:cubicBezTo>
                    <a:pt x="168055" y="97676"/>
                    <a:pt x="179945" y="49308"/>
                    <a:pt x="182663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7" name="Freeform 566">
              <a:extLst>
                <a:ext uri="{FF2B5EF4-FFF2-40B4-BE49-F238E27FC236}">
                  <a16:creationId xmlns:a16="http://schemas.microsoft.com/office/drawing/2014/main" id="{1216F30A-0356-C84F-BFB3-30F995620A47}"/>
                </a:ext>
              </a:extLst>
            </p:cNvPr>
            <p:cNvSpPr/>
            <p:nvPr/>
          </p:nvSpPr>
          <p:spPr>
            <a:xfrm>
              <a:off x="1108904" y="1207617"/>
              <a:ext cx="139437" cy="189834"/>
            </a:xfrm>
            <a:custGeom>
              <a:avLst/>
              <a:gdLst>
                <a:gd name="connsiteX0" fmla="*/ 0 w 139437"/>
                <a:gd name="connsiteY0" fmla="*/ 0 h 189834"/>
                <a:gd name="connsiteX1" fmla="*/ 0 w 139437"/>
                <a:gd name="connsiteY1" fmla="*/ 189834 h 189834"/>
                <a:gd name="connsiteX2" fmla="*/ 139438 w 139437"/>
                <a:gd name="connsiteY2" fmla="*/ 0 h 18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437" h="189834">
                  <a:moveTo>
                    <a:pt x="0" y="0"/>
                  </a:moveTo>
                  <a:lnTo>
                    <a:pt x="0" y="189834"/>
                  </a:lnTo>
                  <a:cubicBezTo>
                    <a:pt x="55775" y="175691"/>
                    <a:pt x="109359" y="111550"/>
                    <a:pt x="139438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8" name="Freeform 567">
              <a:extLst>
                <a:ext uri="{FF2B5EF4-FFF2-40B4-BE49-F238E27FC236}">
                  <a16:creationId xmlns:a16="http://schemas.microsoft.com/office/drawing/2014/main" id="{9E2B65EA-5CC6-824A-BCC2-6F5F47CA9207}"/>
                </a:ext>
              </a:extLst>
            </p:cNvPr>
            <p:cNvSpPr/>
            <p:nvPr/>
          </p:nvSpPr>
          <p:spPr>
            <a:xfrm>
              <a:off x="921856" y="1207619"/>
              <a:ext cx="139437" cy="190033"/>
            </a:xfrm>
            <a:custGeom>
              <a:avLst/>
              <a:gdLst>
                <a:gd name="connsiteX0" fmla="*/ 139438 w 139437"/>
                <a:gd name="connsiteY0" fmla="*/ 190034 h 190033"/>
                <a:gd name="connsiteX1" fmla="*/ 139438 w 139437"/>
                <a:gd name="connsiteY1" fmla="*/ 0 h 190033"/>
                <a:gd name="connsiteX2" fmla="*/ 0 w 139437"/>
                <a:gd name="connsiteY2" fmla="*/ 0 h 190033"/>
                <a:gd name="connsiteX3" fmla="*/ 38047 w 139437"/>
                <a:gd name="connsiteY3" fmla="*/ 97009 h 190033"/>
                <a:gd name="connsiteX4" fmla="*/ 139039 w 139437"/>
                <a:gd name="connsiteY4" fmla="*/ 189635 h 19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37" h="190033">
                  <a:moveTo>
                    <a:pt x="139438" y="190034"/>
                  </a:moveTo>
                  <a:lnTo>
                    <a:pt x="139438" y="0"/>
                  </a:lnTo>
                  <a:lnTo>
                    <a:pt x="0" y="0"/>
                  </a:lnTo>
                  <a:cubicBezTo>
                    <a:pt x="8809" y="33724"/>
                    <a:pt x="21580" y="66287"/>
                    <a:pt x="38047" y="97009"/>
                  </a:cubicBezTo>
                  <a:cubicBezTo>
                    <a:pt x="66133" y="147804"/>
                    <a:pt x="101391" y="179875"/>
                    <a:pt x="139039" y="189635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</p:spTree>
    <p:extLst>
      <p:ext uri="{BB962C8B-B14F-4D97-AF65-F5344CB8AC3E}">
        <p14:creationId xmlns:p14="http://schemas.microsoft.com/office/powerpoint/2010/main" val="1742730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4A672A75-82B7-B949-88B3-E6B8C29A48A1}"/>
              </a:ext>
            </a:extLst>
          </p:cNvPr>
          <p:cNvGrpSpPr>
            <a:grpSpLocks noChangeAspect="1"/>
          </p:cNvGrpSpPr>
          <p:nvPr/>
        </p:nvGrpSpPr>
        <p:grpSpPr>
          <a:xfrm>
            <a:off x="6069846" y="2414696"/>
            <a:ext cx="5546603" cy="3187465"/>
            <a:chOff x="5643062" y="1830003"/>
            <a:chExt cx="6101263" cy="3506212"/>
          </a:xfrm>
        </p:grpSpPr>
        <p:grpSp>
          <p:nvGrpSpPr>
            <p:cNvPr id="97" name="Graphic 3">
              <a:extLst>
                <a:ext uri="{FF2B5EF4-FFF2-40B4-BE49-F238E27FC236}">
                  <a16:creationId xmlns:a16="http://schemas.microsoft.com/office/drawing/2014/main" id="{7297F15F-E97E-7D46-947F-984A9957A697}"/>
                </a:ext>
              </a:extLst>
            </p:cNvPr>
            <p:cNvGrpSpPr/>
            <p:nvPr/>
          </p:nvGrpSpPr>
          <p:grpSpPr>
            <a:xfrm>
              <a:off x="6292721" y="1919745"/>
              <a:ext cx="4793609" cy="3166870"/>
              <a:chOff x="6292721" y="1919745"/>
              <a:chExt cx="4793609" cy="3166870"/>
            </a:xfrm>
          </p:grpSpPr>
          <p:sp>
            <p:nvSpPr>
              <p:cNvPr id="98" name="Freeform 97">
                <a:extLst>
                  <a:ext uri="{FF2B5EF4-FFF2-40B4-BE49-F238E27FC236}">
                    <a16:creationId xmlns:a16="http://schemas.microsoft.com/office/drawing/2014/main" id="{A5D7712F-21E1-AD49-9A29-9904C66EE665}"/>
                  </a:ext>
                </a:extLst>
              </p:cNvPr>
              <p:cNvSpPr/>
              <p:nvPr/>
            </p:nvSpPr>
            <p:spPr>
              <a:xfrm rot="5400000">
                <a:off x="7106091" y="1106375"/>
                <a:ext cx="3166870" cy="4793609"/>
              </a:xfrm>
              <a:custGeom>
                <a:avLst/>
                <a:gdLst>
                  <a:gd name="connsiteX0" fmla="*/ 3958525 w 3985403"/>
                  <a:gd name="connsiteY0" fmla="*/ 0 h 3755722"/>
                  <a:gd name="connsiteX1" fmla="*/ 3985403 w 3985403"/>
                  <a:gd name="connsiteY1" fmla="*/ 20966 h 3755722"/>
                  <a:gd name="connsiteX2" fmla="*/ 3985403 w 3985403"/>
                  <a:gd name="connsiteY2" fmla="*/ 3734756 h 3755722"/>
                  <a:gd name="connsiteX3" fmla="*/ 3958525 w 3985403"/>
                  <a:gd name="connsiteY3" fmla="*/ 3755722 h 3755722"/>
                  <a:gd name="connsiteX4" fmla="*/ 26878 w 3985403"/>
                  <a:gd name="connsiteY4" fmla="*/ 3755722 h 3755722"/>
                  <a:gd name="connsiteX5" fmla="*/ 0 w 3985403"/>
                  <a:gd name="connsiteY5" fmla="*/ 3734756 h 3755722"/>
                  <a:gd name="connsiteX6" fmla="*/ 0 w 3985403"/>
                  <a:gd name="connsiteY6" fmla="*/ 20966 h 3755722"/>
                  <a:gd name="connsiteX7" fmla="*/ 26878 w 3985403"/>
                  <a:gd name="connsiteY7" fmla="*/ 0 h 375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85403" h="3755722">
                    <a:moveTo>
                      <a:pt x="3958525" y="0"/>
                    </a:moveTo>
                    <a:cubicBezTo>
                      <a:pt x="3973370" y="0"/>
                      <a:pt x="3985403" y="9387"/>
                      <a:pt x="3985403" y="20966"/>
                    </a:cubicBezTo>
                    <a:lnTo>
                      <a:pt x="3985403" y="3734756"/>
                    </a:lnTo>
                    <a:cubicBezTo>
                      <a:pt x="3985403" y="3746336"/>
                      <a:pt x="3973369" y="3755722"/>
                      <a:pt x="3958525" y="3755722"/>
                    </a:cubicBezTo>
                    <a:lnTo>
                      <a:pt x="26878" y="3755722"/>
                    </a:lnTo>
                    <a:cubicBezTo>
                      <a:pt x="12033" y="3755722"/>
                      <a:pt x="0" y="3746335"/>
                      <a:pt x="0" y="3734756"/>
                    </a:cubicBezTo>
                    <a:lnTo>
                      <a:pt x="0" y="20966"/>
                    </a:lnTo>
                    <a:cubicBezTo>
                      <a:pt x="0" y="9387"/>
                      <a:pt x="12033" y="0"/>
                      <a:pt x="26878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9" name="Freeform 98">
                <a:extLst>
                  <a:ext uri="{FF2B5EF4-FFF2-40B4-BE49-F238E27FC236}">
                    <a16:creationId xmlns:a16="http://schemas.microsoft.com/office/drawing/2014/main" id="{FF86BC61-EECF-2849-A9A7-36789A261C79}"/>
                  </a:ext>
                </a:extLst>
              </p:cNvPr>
              <p:cNvSpPr/>
              <p:nvPr/>
            </p:nvSpPr>
            <p:spPr>
              <a:xfrm>
                <a:off x="6292721" y="2094659"/>
                <a:ext cx="4793609" cy="2847544"/>
              </a:xfrm>
              <a:custGeom>
                <a:avLst/>
                <a:gdLst>
                  <a:gd name="connsiteX0" fmla="*/ 0 w 4793609"/>
                  <a:gd name="connsiteY0" fmla="*/ 0 h 2847544"/>
                  <a:gd name="connsiteX1" fmla="*/ 4793610 w 4793609"/>
                  <a:gd name="connsiteY1" fmla="*/ 0 h 2847544"/>
                  <a:gd name="connsiteX2" fmla="*/ 4793610 w 4793609"/>
                  <a:gd name="connsiteY2" fmla="*/ 2847544 h 2847544"/>
                  <a:gd name="connsiteX3" fmla="*/ 0 w 4793609"/>
                  <a:gd name="connsiteY3" fmla="*/ 2847544 h 2847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3609" h="2847544">
                    <a:moveTo>
                      <a:pt x="0" y="0"/>
                    </a:moveTo>
                    <a:lnTo>
                      <a:pt x="4793610" y="0"/>
                    </a:lnTo>
                    <a:lnTo>
                      <a:pt x="4793610" y="2847544"/>
                    </a:lnTo>
                    <a:lnTo>
                      <a:pt x="0" y="2847544"/>
                    </a:ln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0" name="Freeform 99">
                <a:extLst>
                  <a:ext uri="{FF2B5EF4-FFF2-40B4-BE49-F238E27FC236}">
                    <a16:creationId xmlns:a16="http://schemas.microsoft.com/office/drawing/2014/main" id="{986ED6B5-9CBE-F445-B3DA-11F7432F6E44}"/>
                  </a:ext>
                </a:extLst>
              </p:cNvPr>
              <p:cNvSpPr/>
              <p:nvPr/>
            </p:nvSpPr>
            <p:spPr>
              <a:xfrm>
                <a:off x="6933537" y="1969393"/>
                <a:ext cx="3632589" cy="90897"/>
              </a:xfrm>
              <a:custGeom>
                <a:avLst/>
                <a:gdLst>
                  <a:gd name="connsiteX0" fmla="*/ 3622383 w 3632589"/>
                  <a:gd name="connsiteY0" fmla="*/ 0 h 90897"/>
                  <a:gd name="connsiteX1" fmla="*/ 3632589 w 3632589"/>
                  <a:gd name="connsiteY1" fmla="*/ 7962 h 90897"/>
                  <a:gd name="connsiteX2" fmla="*/ 3632589 w 3632589"/>
                  <a:gd name="connsiteY2" fmla="*/ 82936 h 90897"/>
                  <a:gd name="connsiteX3" fmla="*/ 3622383 w 3632589"/>
                  <a:gd name="connsiteY3" fmla="*/ 90897 h 90897"/>
                  <a:gd name="connsiteX4" fmla="*/ 10207 w 3632589"/>
                  <a:gd name="connsiteY4" fmla="*/ 90897 h 90897"/>
                  <a:gd name="connsiteX5" fmla="*/ 0 w 3632589"/>
                  <a:gd name="connsiteY5" fmla="*/ 82936 h 90897"/>
                  <a:gd name="connsiteX6" fmla="*/ 0 w 3632589"/>
                  <a:gd name="connsiteY6" fmla="*/ 7962 h 90897"/>
                  <a:gd name="connsiteX7" fmla="*/ 10207 w 3632589"/>
                  <a:gd name="connsiteY7" fmla="*/ 0 h 90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2589" h="90897">
                    <a:moveTo>
                      <a:pt x="3622383" y="0"/>
                    </a:moveTo>
                    <a:cubicBezTo>
                      <a:pt x="3628020" y="0"/>
                      <a:pt x="3632589" y="3565"/>
                      <a:pt x="3632589" y="7962"/>
                    </a:cubicBezTo>
                    <a:lnTo>
                      <a:pt x="3632589" y="82936"/>
                    </a:lnTo>
                    <a:cubicBezTo>
                      <a:pt x="3632589" y="87333"/>
                      <a:pt x="3628020" y="90897"/>
                      <a:pt x="3622383" y="90897"/>
                    </a:cubicBezTo>
                    <a:lnTo>
                      <a:pt x="10207" y="90897"/>
                    </a:lnTo>
                    <a:cubicBezTo>
                      <a:pt x="4570" y="90897"/>
                      <a:pt x="0" y="87333"/>
                      <a:pt x="0" y="82936"/>
                    </a:cubicBezTo>
                    <a:lnTo>
                      <a:pt x="0" y="7962"/>
                    </a:lnTo>
                    <a:cubicBezTo>
                      <a:pt x="0" y="3565"/>
                      <a:pt x="4570" y="0"/>
                      <a:pt x="1020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1" name="Freeform 100">
                <a:extLst>
                  <a:ext uri="{FF2B5EF4-FFF2-40B4-BE49-F238E27FC236}">
                    <a16:creationId xmlns:a16="http://schemas.microsoft.com/office/drawing/2014/main" id="{BA00B1AC-6C59-9849-8B88-542B50BE1E34}"/>
                  </a:ext>
                </a:extLst>
              </p:cNvPr>
              <p:cNvSpPr/>
              <p:nvPr/>
            </p:nvSpPr>
            <p:spPr>
              <a:xfrm>
                <a:off x="6930985" y="1967402"/>
                <a:ext cx="3637692" cy="94878"/>
              </a:xfrm>
              <a:custGeom>
                <a:avLst/>
                <a:gdLst>
                  <a:gd name="connsiteX0" fmla="*/ 3624934 w 3637692"/>
                  <a:gd name="connsiteY0" fmla="*/ 94878 h 94878"/>
                  <a:gd name="connsiteX1" fmla="*/ 12588 w 3637692"/>
                  <a:gd name="connsiteY1" fmla="*/ 94878 h 94878"/>
                  <a:gd name="connsiteX2" fmla="*/ 0 w 3637692"/>
                  <a:gd name="connsiteY2" fmla="*/ 85059 h 94878"/>
                  <a:gd name="connsiteX3" fmla="*/ 0 w 3637692"/>
                  <a:gd name="connsiteY3" fmla="*/ 9952 h 94878"/>
                  <a:gd name="connsiteX4" fmla="*/ 12588 w 3637692"/>
                  <a:gd name="connsiteY4" fmla="*/ 0 h 94878"/>
                  <a:gd name="connsiteX5" fmla="*/ 3624934 w 3637692"/>
                  <a:gd name="connsiteY5" fmla="*/ 0 h 94878"/>
                  <a:gd name="connsiteX6" fmla="*/ 3637693 w 3637692"/>
                  <a:gd name="connsiteY6" fmla="*/ 9952 h 94878"/>
                  <a:gd name="connsiteX7" fmla="*/ 3637693 w 3637692"/>
                  <a:gd name="connsiteY7" fmla="*/ 85059 h 94878"/>
                  <a:gd name="connsiteX8" fmla="*/ 3624934 w 3637692"/>
                  <a:gd name="connsiteY8" fmla="*/ 94878 h 94878"/>
                  <a:gd name="connsiteX9" fmla="*/ 12588 w 3637692"/>
                  <a:gd name="connsiteY9" fmla="*/ 3981 h 94878"/>
                  <a:gd name="connsiteX10" fmla="*/ 5103 w 3637692"/>
                  <a:gd name="connsiteY10" fmla="*/ 9952 h 94878"/>
                  <a:gd name="connsiteX11" fmla="*/ 5103 w 3637692"/>
                  <a:gd name="connsiteY11" fmla="*/ 85059 h 94878"/>
                  <a:gd name="connsiteX12" fmla="*/ 12588 w 3637692"/>
                  <a:gd name="connsiteY12" fmla="*/ 90897 h 94878"/>
                  <a:gd name="connsiteX13" fmla="*/ 3624934 w 3637692"/>
                  <a:gd name="connsiteY13" fmla="*/ 90897 h 94878"/>
                  <a:gd name="connsiteX14" fmla="*/ 3632589 w 3637692"/>
                  <a:gd name="connsiteY14" fmla="*/ 85059 h 94878"/>
                  <a:gd name="connsiteX15" fmla="*/ 3632589 w 3637692"/>
                  <a:gd name="connsiteY15" fmla="*/ 9952 h 94878"/>
                  <a:gd name="connsiteX16" fmla="*/ 3624934 w 3637692"/>
                  <a:gd name="connsiteY16" fmla="*/ 3981 h 9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37692" h="94878">
                    <a:moveTo>
                      <a:pt x="3624934" y="94878"/>
                    </a:moveTo>
                    <a:lnTo>
                      <a:pt x="12588" y="94878"/>
                    </a:lnTo>
                    <a:cubicBezTo>
                      <a:pt x="5636" y="94878"/>
                      <a:pt x="0" y="90482"/>
                      <a:pt x="0" y="85059"/>
                    </a:cubicBezTo>
                    <a:lnTo>
                      <a:pt x="0" y="9952"/>
                    </a:lnTo>
                    <a:cubicBezTo>
                      <a:pt x="-1" y="4507"/>
                      <a:pt x="5609" y="73"/>
                      <a:pt x="12588" y="0"/>
                    </a:cubicBezTo>
                    <a:lnTo>
                      <a:pt x="3624934" y="0"/>
                    </a:lnTo>
                    <a:cubicBezTo>
                      <a:pt x="3631942" y="71"/>
                      <a:pt x="3637601" y="4486"/>
                      <a:pt x="3637693" y="9952"/>
                    </a:cubicBezTo>
                    <a:lnTo>
                      <a:pt x="3637693" y="85059"/>
                    </a:lnTo>
                    <a:cubicBezTo>
                      <a:pt x="3637600" y="90503"/>
                      <a:pt x="3631915" y="94879"/>
                      <a:pt x="3624934" y="94878"/>
                    </a:cubicBezTo>
                    <a:close/>
                    <a:moveTo>
                      <a:pt x="12588" y="3981"/>
                    </a:moveTo>
                    <a:cubicBezTo>
                      <a:pt x="8427" y="4053"/>
                      <a:pt x="5102" y="6706"/>
                      <a:pt x="5103" y="9952"/>
                    </a:cubicBezTo>
                    <a:lnTo>
                      <a:pt x="5103" y="85059"/>
                    </a:lnTo>
                    <a:cubicBezTo>
                      <a:pt x="5103" y="88283"/>
                      <a:pt x="8455" y="90897"/>
                      <a:pt x="12588" y="90897"/>
                    </a:cubicBezTo>
                    <a:lnTo>
                      <a:pt x="3624934" y="90897"/>
                    </a:lnTo>
                    <a:cubicBezTo>
                      <a:pt x="3629097" y="90898"/>
                      <a:pt x="3632497" y="88305"/>
                      <a:pt x="3632589" y="85059"/>
                    </a:cubicBezTo>
                    <a:lnTo>
                      <a:pt x="3632589" y="9952"/>
                    </a:lnTo>
                    <a:cubicBezTo>
                      <a:pt x="3632589" y="6654"/>
                      <a:pt x="3629162" y="3981"/>
                      <a:pt x="3624934" y="3981"/>
                    </a:cubicBezTo>
                    <a:close/>
                  </a:path>
                </a:pathLst>
              </a:custGeom>
              <a:solidFill>
                <a:srgbClr val="CCCCCC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2" name="Freeform 101">
                <a:extLst>
                  <a:ext uri="{FF2B5EF4-FFF2-40B4-BE49-F238E27FC236}">
                    <a16:creationId xmlns:a16="http://schemas.microsoft.com/office/drawing/2014/main" id="{3DAD0588-C2D0-7644-9460-94EC7117FEDE}"/>
                  </a:ext>
                </a:extLst>
              </p:cNvPr>
              <p:cNvSpPr/>
              <p:nvPr/>
            </p:nvSpPr>
            <p:spPr>
              <a:xfrm>
                <a:off x="6462664" y="2013183"/>
                <a:ext cx="17011" cy="13269"/>
              </a:xfrm>
              <a:custGeom>
                <a:avLst/>
                <a:gdLst>
                  <a:gd name="connsiteX0" fmla="*/ 0 w 17011"/>
                  <a:gd name="connsiteY0" fmla="*/ 0 h 13269"/>
                  <a:gd name="connsiteX1" fmla="*/ 0 w 17011"/>
                  <a:gd name="connsiteY1" fmla="*/ 0 h 1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11" h="13269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3" name="Freeform 102">
                <a:extLst>
                  <a:ext uri="{FF2B5EF4-FFF2-40B4-BE49-F238E27FC236}">
                    <a16:creationId xmlns:a16="http://schemas.microsoft.com/office/drawing/2014/main" id="{C44CCABB-E937-BF41-BF83-93AF902C04E7}"/>
                  </a:ext>
                </a:extLst>
              </p:cNvPr>
              <p:cNvSpPr/>
              <p:nvPr/>
            </p:nvSpPr>
            <p:spPr>
              <a:xfrm>
                <a:off x="6405847" y="2006946"/>
                <a:ext cx="56817" cy="12340"/>
              </a:xfrm>
              <a:custGeom>
                <a:avLst/>
                <a:gdLst>
                  <a:gd name="connsiteX0" fmla="*/ 0 w 56817"/>
                  <a:gd name="connsiteY0" fmla="*/ 0 h 12340"/>
                  <a:gd name="connsiteX1" fmla="*/ 56818 w 56817"/>
                  <a:gd name="connsiteY1" fmla="*/ 0 h 12340"/>
                  <a:gd name="connsiteX2" fmla="*/ 56818 w 56817"/>
                  <a:gd name="connsiteY2" fmla="*/ 12341 h 12340"/>
                  <a:gd name="connsiteX3" fmla="*/ 0 w 56817"/>
                  <a:gd name="connsiteY3" fmla="*/ 12341 h 1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817" h="12340">
                    <a:moveTo>
                      <a:pt x="0" y="0"/>
                    </a:moveTo>
                    <a:lnTo>
                      <a:pt x="56818" y="0"/>
                    </a:lnTo>
                    <a:lnTo>
                      <a:pt x="56818" y="12341"/>
                    </a:lnTo>
                    <a:lnTo>
                      <a:pt x="0" y="12341"/>
                    </a:ln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4" name="Freeform 103">
                <a:extLst>
                  <a:ext uri="{FF2B5EF4-FFF2-40B4-BE49-F238E27FC236}">
                    <a16:creationId xmlns:a16="http://schemas.microsoft.com/office/drawing/2014/main" id="{BC658585-8ECF-1F40-B3B2-C0652A412224}"/>
                  </a:ext>
                </a:extLst>
              </p:cNvPr>
              <p:cNvSpPr/>
              <p:nvPr/>
            </p:nvSpPr>
            <p:spPr>
              <a:xfrm>
                <a:off x="6420816" y="2012121"/>
                <a:ext cx="41847" cy="1990"/>
              </a:xfrm>
              <a:custGeom>
                <a:avLst/>
                <a:gdLst>
                  <a:gd name="connsiteX0" fmla="*/ 0 w 41847"/>
                  <a:gd name="connsiteY0" fmla="*/ 0 h 1990"/>
                  <a:gd name="connsiteX1" fmla="*/ 41848 w 41847"/>
                  <a:gd name="connsiteY1" fmla="*/ 0 h 1990"/>
                  <a:gd name="connsiteX2" fmla="*/ 41848 w 41847"/>
                  <a:gd name="connsiteY2" fmla="*/ 1990 h 1990"/>
                  <a:gd name="connsiteX3" fmla="*/ 0 w 41847"/>
                  <a:gd name="connsiteY3" fmla="*/ 1990 h 1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847" h="1990">
                    <a:moveTo>
                      <a:pt x="0" y="0"/>
                    </a:moveTo>
                    <a:lnTo>
                      <a:pt x="41848" y="0"/>
                    </a:lnTo>
                    <a:lnTo>
                      <a:pt x="41848" y="1990"/>
                    </a:lnTo>
                    <a:lnTo>
                      <a:pt x="0" y="1990"/>
                    </a:lnTo>
                    <a:close/>
                  </a:path>
                </a:pathLst>
              </a:custGeom>
              <a:solidFill>
                <a:srgbClr val="0A92C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5" name="Freeform 104">
                <a:extLst>
                  <a:ext uri="{FF2B5EF4-FFF2-40B4-BE49-F238E27FC236}">
                    <a16:creationId xmlns:a16="http://schemas.microsoft.com/office/drawing/2014/main" id="{828857E2-D674-8A4A-843A-F7338FF40D96}"/>
                  </a:ext>
                </a:extLst>
              </p:cNvPr>
              <p:cNvSpPr/>
              <p:nvPr/>
            </p:nvSpPr>
            <p:spPr>
              <a:xfrm>
                <a:off x="6412821" y="2005884"/>
                <a:ext cx="57838" cy="14463"/>
              </a:xfrm>
              <a:custGeom>
                <a:avLst/>
                <a:gdLst>
                  <a:gd name="connsiteX0" fmla="*/ 0 w 57838"/>
                  <a:gd name="connsiteY0" fmla="*/ 0 h 14463"/>
                  <a:gd name="connsiteX1" fmla="*/ 57838 w 57838"/>
                  <a:gd name="connsiteY1" fmla="*/ 0 h 14463"/>
                  <a:gd name="connsiteX2" fmla="*/ 57838 w 57838"/>
                  <a:gd name="connsiteY2" fmla="*/ 14464 h 14463"/>
                  <a:gd name="connsiteX3" fmla="*/ 0 w 57838"/>
                  <a:gd name="connsiteY3" fmla="*/ 14464 h 1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838" h="14463">
                    <a:moveTo>
                      <a:pt x="0" y="0"/>
                    </a:moveTo>
                    <a:lnTo>
                      <a:pt x="57838" y="0"/>
                    </a:lnTo>
                    <a:lnTo>
                      <a:pt x="57838" y="14464"/>
                    </a:lnTo>
                    <a:lnTo>
                      <a:pt x="0" y="14464"/>
                    </a:ln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8A2C90A5-50D9-AD4B-B0F2-EDF17958D88E}"/>
                  </a:ext>
                </a:extLst>
              </p:cNvPr>
              <p:cNvSpPr/>
              <p:nvPr/>
            </p:nvSpPr>
            <p:spPr>
              <a:xfrm>
                <a:off x="6405847" y="2004956"/>
                <a:ext cx="18031" cy="16321"/>
              </a:xfrm>
              <a:custGeom>
                <a:avLst/>
                <a:gdLst>
                  <a:gd name="connsiteX0" fmla="*/ 18032 w 18031"/>
                  <a:gd name="connsiteY0" fmla="*/ 0 h 16321"/>
                  <a:gd name="connsiteX1" fmla="*/ 0 w 18031"/>
                  <a:gd name="connsiteY1" fmla="*/ 8095 h 16321"/>
                  <a:gd name="connsiteX2" fmla="*/ 18032 w 18031"/>
                  <a:gd name="connsiteY2" fmla="*/ 16322 h 16321"/>
                  <a:gd name="connsiteX3" fmla="*/ 18032 w 18031"/>
                  <a:gd name="connsiteY3" fmla="*/ 0 h 16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31" h="16321">
                    <a:moveTo>
                      <a:pt x="18032" y="0"/>
                    </a:moveTo>
                    <a:lnTo>
                      <a:pt x="0" y="8095"/>
                    </a:lnTo>
                    <a:lnTo>
                      <a:pt x="18032" y="16322"/>
                    </a:lnTo>
                    <a:lnTo>
                      <a:pt x="18032" y="0"/>
                    </a:lnTo>
                    <a:close/>
                  </a:path>
                </a:pathLst>
              </a:custGeom>
              <a:solidFill>
                <a:srgbClr val="0A92C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7" name="Freeform 106">
                <a:extLst>
                  <a:ext uri="{FF2B5EF4-FFF2-40B4-BE49-F238E27FC236}">
                    <a16:creationId xmlns:a16="http://schemas.microsoft.com/office/drawing/2014/main" id="{E64366D7-BD91-5E48-BBC5-0C5A3802EABB}"/>
                  </a:ext>
                </a:extLst>
              </p:cNvPr>
              <p:cNvSpPr/>
              <p:nvPr/>
            </p:nvSpPr>
            <p:spPr>
              <a:xfrm>
                <a:off x="6390026" y="1994207"/>
                <a:ext cx="41847" cy="37818"/>
              </a:xfrm>
              <a:custGeom>
                <a:avLst/>
                <a:gdLst>
                  <a:gd name="connsiteX0" fmla="*/ 41848 w 41847"/>
                  <a:gd name="connsiteY0" fmla="*/ 37819 h 37818"/>
                  <a:gd name="connsiteX1" fmla="*/ 0 w 41847"/>
                  <a:gd name="connsiteY1" fmla="*/ 18843 h 37818"/>
                  <a:gd name="connsiteX2" fmla="*/ 41848 w 41847"/>
                  <a:gd name="connsiteY2" fmla="*/ 0 h 37818"/>
                  <a:gd name="connsiteX3" fmla="*/ 41848 w 41847"/>
                  <a:gd name="connsiteY3" fmla="*/ 37819 h 37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847" h="37818">
                    <a:moveTo>
                      <a:pt x="41848" y="37819"/>
                    </a:moveTo>
                    <a:lnTo>
                      <a:pt x="0" y="18843"/>
                    </a:lnTo>
                    <a:lnTo>
                      <a:pt x="41848" y="0"/>
                    </a:lnTo>
                    <a:lnTo>
                      <a:pt x="41848" y="37819"/>
                    </a:ln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8" name="Freeform 107">
                <a:extLst>
                  <a:ext uri="{FF2B5EF4-FFF2-40B4-BE49-F238E27FC236}">
                    <a16:creationId xmlns:a16="http://schemas.microsoft.com/office/drawing/2014/main" id="{64D83B00-97F8-6E42-A171-0E5D4148844B}"/>
                  </a:ext>
                </a:extLst>
              </p:cNvPr>
              <p:cNvSpPr/>
              <p:nvPr/>
            </p:nvSpPr>
            <p:spPr>
              <a:xfrm>
                <a:off x="6533941" y="2013183"/>
                <a:ext cx="17011" cy="13269"/>
              </a:xfrm>
              <a:custGeom>
                <a:avLst/>
                <a:gdLst>
                  <a:gd name="connsiteX0" fmla="*/ 0 w 17011"/>
                  <a:gd name="connsiteY0" fmla="*/ 0 h 13269"/>
                  <a:gd name="connsiteX1" fmla="*/ 0 w 17011"/>
                  <a:gd name="connsiteY1" fmla="*/ 0 h 1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11" h="13269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9" name="Freeform 108">
                <a:extLst>
                  <a:ext uri="{FF2B5EF4-FFF2-40B4-BE49-F238E27FC236}">
                    <a16:creationId xmlns:a16="http://schemas.microsoft.com/office/drawing/2014/main" id="{09424312-5FBA-544B-83EE-1A87FA7AFEF5}"/>
                  </a:ext>
                </a:extLst>
              </p:cNvPr>
              <p:cNvSpPr/>
              <p:nvPr/>
            </p:nvSpPr>
            <p:spPr>
              <a:xfrm>
                <a:off x="6533941" y="2006946"/>
                <a:ext cx="56817" cy="12340"/>
              </a:xfrm>
              <a:custGeom>
                <a:avLst/>
                <a:gdLst>
                  <a:gd name="connsiteX0" fmla="*/ 0 w 56817"/>
                  <a:gd name="connsiteY0" fmla="*/ 0 h 12340"/>
                  <a:gd name="connsiteX1" fmla="*/ 56818 w 56817"/>
                  <a:gd name="connsiteY1" fmla="*/ 0 h 12340"/>
                  <a:gd name="connsiteX2" fmla="*/ 56818 w 56817"/>
                  <a:gd name="connsiteY2" fmla="*/ 12341 h 12340"/>
                  <a:gd name="connsiteX3" fmla="*/ 0 w 56817"/>
                  <a:gd name="connsiteY3" fmla="*/ 12341 h 1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817" h="12340">
                    <a:moveTo>
                      <a:pt x="0" y="0"/>
                    </a:moveTo>
                    <a:lnTo>
                      <a:pt x="56818" y="0"/>
                    </a:lnTo>
                    <a:lnTo>
                      <a:pt x="56818" y="12341"/>
                    </a:lnTo>
                    <a:lnTo>
                      <a:pt x="0" y="12341"/>
                    </a:ln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0" name="Freeform 109">
                <a:extLst>
                  <a:ext uri="{FF2B5EF4-FFF2-40B4-BE49-F238E27FC236}">
                    <a16:creationId xmlns:a16="http://schemas.microsoft.com/office/drawing/2014/main" id="{C8CC0FB7-6094-9847-BD3D-0E721FA2015B}"/>
                  </a:ext>
                </a:extLst>
              </p:cNvPr>
              <p:cNvSpPr/>
              <p:nvPr/>
            </p:nvSpPr>
            <p:spPr>
              <a:xfrm>
                <a:off x="6533941" y="2012121"/>
                <a:ext cx="41847" cy="1990"/>
              </a:xfrm>
              <a:custGeom>
                <a:avLst/>
                <a:gdLst>
                  <a:gd name="connsiteX0" fmla="*/ 0 w 41847"/>
                  <a:gd name="connsiteY0" fmla="*/ 0 h 1990"/>
                  <a:gd name="connsiteX1" fmla="*/ 41848 w 41847"/>
                  <a:gd name="connsiteY1" fmla="*/ 0 h 1990"/>
                  <a:gd name="connsiteX2" fmla="*/ 41848 w 41847"/>
                  <a:gd name="connsiteY2" fmla="*/ 1990 h 1990"/>
                  <a:gd name="connsiteX3" fmla="*/ 0 w 41847"/>
                  <a:gd name="connsiteY3" fmla="*/ 1990 h 1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847" h="1990">
                    <a:moveTo>
                      <a:pt x="0" y="0"/>
                    </a:moveTo>
                    <a:lnTo>
                      <a:pt x="41848" y="0"/>
                    </a:lnTo>
                    <a:lnTo>
                      <a:pt x="41848" y="1990"/>
                    </a:lnTo>
                    <a:lnTo>
                      <a:pt x="0" y="1990"/>
                    </a:lnTo>
                    <a:close/>
                  </a:path>
                </a:pathLst>
              </a:custGeom>
              <a:solidFill>
                <a:srgbClr val="0A92C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1" name="Freeform 110">
                <a:extLst>
                  <a:ext uri="{FF2B5EF4-FFF2-40B4-BE49-F238E27FC236}">
                    <a16:creationId xmlns:a16="http://schemas.microsoft.com/office/drawing/2014/main" id="{2CE33C65-3541-E24A-82B2-FBBE4F908C62}"/>
                  </a:ext>
                </a:extLst>
              </p:cNvPr>
              <p:cNvSpPr/>
              <p:nvPr/>
            </p:nvSpPr>
            <p:spPr>
              <a:xfrm>
                <a:off x="6525946" y="2005884"/>
                <a:ext cx="57838" cy="14463"/>
              </a:xfrm>
              <a:custGeom>
                <a:avLst/>
                <a:gdLst>
                  <a:gd name="connsiteX0" fmla="*/ 0 w 57838"/>
                  <a:gd name="connsiteY0" fmla="*/ 0 h 14463"/>
                  <a:gd name="connsiteX1" fmla="*/ 57838 w 57838"/>
                  <a:gd name="connsiteY1" fmla="*/ 0 h 14463"/>
                  <a:gd name="connsiteX2" fmla="*/ 57838 w 57838"/>
                  <a:gd name="connsiteY2" fmla="*/ 14464 h 14463"/>
                  <a:gd name="connsiteX3" fmla="*/ 0 w 57838"/>
                  <a:gd name="connsiteY3" fmla="*/ 14464 h 14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838" h="14463">
                    <a:moveTo>
                      <a:pt x="0" y="0"/>
                    </a:moveTo>
                    <a:lnTo>
                      <a:pt x="57838" y="0"/>
                    </a:lnTo>
                    <a:lnTo>
                      <a:pt x="57838" y="14464"/>
                    </a:lnTo>
                    <a:lnTo>
                      <a:pt x="0" y="14464"/>
                    </a:ln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2" name="Freeform 111">
                <a:extLst>
                  <a:ext uri="{FF2B5EF4-FFF2-40B4-BE49-F238E27FC236}">
                    <a16:creationId xmlns:a16="http://schemas.microsoft.com/office/drawing/2014/main" id="{00D748A9-A628-5D43-9B78-73FF5B497218}"/>
                  </a:ext>
                </a:extLst>
              </p:cNvPr>
              <p:cNvSpPr/>
              <p:nvPr/>
            </p:nvSpPr>
            <p:spPr>
              <a:xfrm>
                <a:off x="6572727" y="2004956"/>
                <a:ext cx="18031" cy="16321"/>
              </a:xfrm>
              <a:custGeom>
                <a:avLst/>
                <a:gdLst>
                  <a:gd name="connsiteX0" fmla="*/ 0 w 18031"/>
                  <a:gd name="connsiteY0" fmla="*/ 0 h 16321"/>
                  <a:gd name="connsiteX1" fmla="*/ 18032 w 18031"/>
                  <a:gd name="connsiteY1" fmla="*/ 8095 h 16321"/>
                  <a:gd name="connsiteX2" fmla="*/ 0 w 18031"/>
                  <a:gd name="connsiteY2" fmla="*/ 16322 h 16321"/>
                  <a:gd name="connsiteX3" fmla="*/ 0 w 18031"/>
                  <a:gd name="connsiteY3" fmla="*/ 0 h 16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31" h="16321">
                    <a:moveTo>
                      <a:pt x="0" y="0"/>
                    </a:moveTo>
                    <a:lnTo>
                      <a:pt x="18032" y="8095"/>
                    </a:lnTo>
                    <a:lnTo>
                      <a:pt x="0" y="163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92C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3" name="Freeform 112">
                <a:extLst>
                  <a:ext uri="{FF2B5EF4-FFF2-40B4-BE49-F238E27FC236}">
                    <a16:creationId xmlns:a16="http://schemas.microsoft.com/office/drawing/2014/main" id="{82FADCEC-812A-804D-92B2-6BFC873561D7}"/>
                  </a:ext>
                </a:extLst>
              </p:cNvPr>
              <p:cNvSpPr/>
              <p:nvPr/>
            </p:nvSpPr>
            <p:spPr>
              <a:xfrm>
                <a:off x="6564732" y="1994207"/>
                <a:ext cx="41847" cy="37818"/>
              </a:xfrm>
              <a:custGeom>
                <a:avLst/>
                <a:gdLst>
                  <a:gd name="connsiteX0" fmla="*/ 0 w 41847"/>
                  <a:gd name="connsiteY0" fmla="*/ 37819 h 37818"/>
                  <a:gd name="connsiteX1" fmla="*/ 0 w 41847"/>
                  <a:gd name="connsiteY1" fmla="*/ 0 h 37818"/>
                  <a:gd name="connsiteX2" fmla="*/ 41848 w 41847"/>
                  <a:gd name="connsiteY2" fmla="*/ 18843 h 37818"/>
                  <a:gd name="connsiteX3" fmla="*/ 0 w 41847"/>
                  <a:gd name="connsiteY3" fmla="*/ 37819 h 37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847" h="37818">
                    <a:moveTo>
                      <a:pt x="0" y="37819"/>
                    </a:moveTo>
                    <a:lnTo>
                      <a:pt x="0" y="0"/>
                    </a:lnTo>
                    <a:lnTo>
                      <a:pt x="41848" y="18843"/>
                    </a:lnTo>
                    <a:lnTo>
                      <a:pt x="0" y="37819"/>
                    </a:ln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4" name="Freeform 113">
                <a:extLst>
                  <a:ext uri="{FF2B5EF4-FFF2-40B4-BE49-F238E27FC236}">
                    <a16:creationId xmlns:a16="http://schemas.microsoft.com/office/drawing/2014/main" id="{10AADE10-2741-B54E-9C14-761DB69E3C0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959086" y="1994207"/>
                <a:ext cx="36000" cy="36000"/>
              </a:xfrm>
              <a:custGeom>
                <a:avLst/>
                <a:gdLst>
                  <a:gd name="connsiteX0" fmla="*/ 53075 w 53075"/>
                  <a:gd name="connsiteY0" fmla="*/ 20701 h 41401"/>
                  <a:gd name="connsiteX1" fmla="*/ 26538 w 53075"/>
                  <a:gd name="connsiteY1" fmla="*/ 41401 h 41401"/>
                  <a:gd name="connsiteX2" fmla="*/ 0 w 53075"/>
                  <a:gd name="connsiteY2" fmla="*/ 20701 h 41401"/>
                  <a:gd name="connsiteX3" fmla="*/ 26538 w 53075"/>
                  <a:gd name="connsiteY3" fmla="*/ 0 h 41401"/>
                  <a:gd name="connsiteX4" fmla="*/ 53075 w 53075"/>
                  <a:gd name="connsiteY4" fmla="*/ 20701 h 4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075" h="41401">
                    <a:moveTo>
                      <a:pt x="53075" y="20701"/>
                    </a:moveTo>
                    <a:cubicBezTo>
                      <a:pt x="53075" y="32133"/>
                      <a:pt x="41194" y="41401"/>
                      <a:pt x="26538" y="41401"/>
                    </a:cubicBezTo>
                    <a:cubicBezTo>
                      <a:pt x="11881" y="41401"/>
                      <a:pt x="0" y="32133"/>
                      <a:pt x="0" y="20701"/>
                    </a:cubicBezTo>
                    <a:cubicBezTo>
                      <a:pt x="0" y="9268"/>
                      <a:pt x="11881" y="0"/>
                      <a:pt x="26538" y="0"/>
                    </a:cubicBezTo>
                    <a:cubicBezTo>
                      <a:pt x="41194" y="0"/>
                      <a:pt x="53075" y="9268"/>
                      <a:pt x="53075" y="20701"/>
                    </a:cubicBezTo>
                    <a:close/>
                  </a:path>
                </a:pathLst>
              </a:custGeom>
              <a:solidFill>
                <a:srgbClr val="FF0000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5" name="Freeform 114">
                <a:extLst>
                  <a:ext uri="{FF2B5EF4-FFF2-40B4-BE49-F238E27FC236}">
                    <a16:creationId xmlns:a16="http://schemas.microsoft.com/office/drawing/2014/main" id="{BACCE6E6-2F74-4B4B-AD64-5CA769AC66B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870117" y="1994207"/>
                <a:ext cx="36000" cy="36000"/>
              </a:xfrm>
              <a:custGeom>
                <a:avLst/>
                <a:gdLst>
                  <a:gd name="connsiteX0" fmla="*/ 53075 w 53075"/>
                  <a:gd name="connsiteY0" fmla="*/ 20701 h 41401"/>
                  <a:gd name="connsiteX1" fmla="*/ 26538 w 53075"/>
                  <a:gd name="connsiteY1" fmla="*/ 41401 h 41401"/>
                  <a:gd name="connsiteX2" fmla="*/ 0 w 53075"/>
                  <a:gd name="connsiteY2" fmla="*/ 20701 h 41401"/>
                  <a:gd name="connsiteX3" fmla="*/ 26538 w 53075"/>
                  <a:gd name="connsiteY3" fmla="*/ 0 h 41401"/>
                  <a:gd name="connsiteX4" fmla="*/ 53075 w 53075"/>
                  <a:gd name="connsiteY4" fmla="*/ 20701 h 4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075" h="41401">
                    <a:moveTo>
                      <a:pt x="53075" y="20701"/>
                    </a:moveTo>
                    <a:cubicBezTo>
                      <a:pt x="53075" y="32133"/>
                      <a:pt x="41194" y="41401"/>
                      <a:pt x="26538" y="41401"/>
                    </a:cubicBezTo>
                    <a:cubicBezTo>
                      <a:pt x="11881" y="41401"/>
                      <a:pt x="0" y="32133"/>
                      <a:pt x="0" y="20701"/>
                    </a:cubicBezTo>
                    <a:cubicBezTo>
                      <a:pt x="0" y="9268"/>
                      <a:pt x="11881" y="0"/>
                      <a:pt x="26538" y="0"/>
                    </a:cubicBezTo>
                    <a:cubicBezTo>
                      <a:pt x="41194" y="0"/>
                      <a:pt x="53075" y="9268"/>
                      <a:pt x="53075" y="20701"/>
                    </a:cubicBez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6" name="Freeform 115">
                <a:extLst>
                  <a:ext uri="{FF2B5EF4-FFF2-40B4-BE49-F238E27FC236}">
                    <a16:creationId xmlns:a16="http://schemas.microsoft.com/office/drawing/2014/main" id="{6C8ED789-B5F8-A047-9E07-A5DF3BF36E9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781148" y="1994203"/>
                <a:ext cx="36000" cy="36000"/>
              </a:xfrm>
              <a:custGeom>
                <a:avLst/>
                <a:gdLst>
                  <a:gd name="connsiteX0" fmla="*/ 53076 w 53075"/>
                  <a:gd name="connsiteY0" fmla="*/ 20705 h 41401"/>
                  <a:gd name="connsiteX1" fmla="*/ 26533 w 53075"/>
                  <a:gd name="connsiteY1" fmla="*/ 41402 h 41401"/>
                  <a:gd name="connsiteX2" fmla="*/ 0 w 53075"/>
                  <a:gd name="connsiteY2" fmla="*/ 20697 h 41401"/>
                  <a:gd name="connsiteX3" fmla="*/ 26027 w 53075"/>
                  <a:gd name="connsiteY3" fmla="*/ 4 h 41401"/>
                  <a:gd name="connsiteX4" fmla="*/ 53070 w 53075"/>
                  <a:gd name="connsiteY4" fmla="*/ 20303 h 41401"/>
                  <a:gd name="connsiteX5" fmla="*/ 53075 w 53075"/>
                  <a:gd name="connsiteY5" fmla="*/ 20705 h 41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75" h="41401">
                    <a:moveTo>
                      <a:pt x="53076" y="20705"/>
                    </a:moveTo>
                    <a:cubicBezTo>
                      <a:pt x="53073" y="32137"/>
                      <a:pt x="41189" y="41404"/>
                      <a:pt x="26533" y="41402"/>
                    </a:cubicBezTo>
                    <a:cubicBezTo>
                      <a:pt x="11876" y="41399"/>
                      <a:pt x="-3" y="32130"/>
                      <a:pt x="0" y="20697"/>
                    </a:cubicBezTo>
                    <a:cubicBezTo>
                      <a:pt x="3" y="9421"/>
                      <a:pt x="11574" y="221"/>
                      <a:pt x="26027" y="4"/>
                    </a:cubicBezTo>
                    <a:cubicBezTo>
                      <a:pt x="40681" y="-216"/>
                      <a:pt x="52789" y="8872"/>
                      <a:pt x="53070" y="20303"/>
                    </a:cubicBezTo>
                    <a:cubicBezTo>
                      <a:pt x="53074" y="20437"/>
                      <a:pt x="53076" y="20571"/>
                      <a:pt x="53075" y="20705"/>
                    </a:cubicBez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7" name="Freeform 116">
                <a:extLst>
                  <a:ext uri="{FF2B5EF4-FFF2-40B4-BE49-F238E27FC236}">
                    <a16:creationId xmlns:a16="http://schemas.microsoft.com/office/drawing/2014/main" id="{A0E4194D-0813-7F4F-9A9B-4BC75FD9DBDA}"/>
                  </a:ext>
                </a:extLst>
              </p:cNvPr>
              <p:cNvSpPr/>
              <p:nvPr/>
            </p:nvSpPr>
            <p:spPr>
              <a:xfrm>
                <a:off x="6657443" y="1978416"/>
                <a:ext cx="85396" cy="72983"/>
              </a:xfrm>
              <a:custGeom>
                <a:avLst/>
                <a:gdLst>
                  <a:gd name="connsiteX0" fmla="*/ 46781 w 85396"/>
                  <a:gd name="connsiteY0" fmla="*/ 72983 h 72983"/>
                  <a:gd name="connsiteX1" fmla="*/ 0 w 85396"/>
                  <a:gd name="connsiteY1" fmla="*/ 36492 h 72983"/>
                  <a:gd name="connsiteX2" fmla="*/ 46781 w 85396"/>
                  <a:gd name="connsiteY2" fmla="*/ 0 h 72983"/>
                  <a:gd name="connsiteX3" fmla="*/ 84036 w 85396"/>
                  <a:gd name="connsiteY3" fmla="*/ 14597 h 72983"/>
                  <a:gd name="connsiteX4" fmla="*/ 85397 w 85396"/>
                  <a:gd name="connsiteY4" fmla="*/ 15924 h 72983"/>
                  <a:gd name="connsiteX5" fmla="*/ 82335 w 85396"/>
                  <a:gd name="connsiteY5" fmla="*/ 60244 h 72983"/>
                  <a:gd name="connsiteX6" fmla="*/ 80804 w 85396"/>
                  <a:gd name="connsiteY6" fmla="*/ 61439 h 72983"/>
                  <a:gd name="connsiteX7" fmla="*/ 46781 w 85396"/>
                  <a:gd name="connsiteY7" fmla="*/ 72983 h 72983"/>
                  <a:gd name="connsiteX8" fmla="*/ 46781 w 85396"/>
                  <a:gd name="connsiteY8" fmla="*/ 9289 h 72983"/>
                  <a:gd name="connsiteX9" fmla="*/ 11942 w 85396"/>
                  <a:gd name="connsiteY9" fmla="*/ 36519 h 72983"/>
                  <a:gd name="connsiteX10" fmla="*/ 46850 w 85396"/>
                  <a:gd name="connsiteY10" fmla="*/ 63695 h 72983"/>
                  <a:gd name="connsiteX11" fmla="*/ 70767 w 85396"/>
                  <a:gd name="connsiteY11" fmla="*/ 56264 h 72983"/>
                  <a:gd name="connsiteX12" fmla="*/ 73319 w 85396"/>
                  <a:gd name="connsiteY12" fmla="*/ 18976 h 72983"/>
                  <a:gd name="connsiteX13" fmla="*/ 46781 w 85396"/>
                  <a:gd name="connsiteY13" fmla="*/ 9289 h 72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396" h="72983">
                    <a:moveTo>
                      <a:pt x="46781" y="72983"/>
                    </a:moveTo>
                    <a:cubicBezTo>
                      <a:pt x="20945" y="72983"/>
                      <a:pt x="0" y="56646"/>
                      <a:pt x="0" y="36492"/>
                    </a:cubicBezTo>
                    <a:cubicBezTo>
                      <a:pt x="0" y="16338"/>
                      <a:pt x="20945" y="0"/>
                      <a:pt x="46781" y="0"/>
                    </a:cubicBezTo>
                    <a:cubicBezTo>
                      <a:pt x="61465" y="-21"/>
                      <a:pt x="75290" y="5396"/>
                      <a:pt x="84036" y="14597"/>
                    </a:cubicBezTo>
                    <a:lnTo>
                      <a:pt x="85397" y="15924"/>
                    </a:lnTo>
                    <a:lnTo>
                      <a:pt x="82335" y="60244"/>
                    </a:lnTo>
                    <a:lnTo>
                      <a:pt x="80804" y="61439"/>
                    </a:lnTo>
                    <a:cubicBezTo>
                      <a:pt x="71952" y="68741"/>
                      <a:pt x="59664" y="72911"/>
                      <a:pt x="46781" y="72983"/>
                    </a:cubicBezTo>
                    <a:close/>
                    <a:moveTo>
                      <a:pt x="46781" y="9289"/>
                    </a:moveTo>
                    <a:cubicBezTo>
                      <a:pt x="27521" y="9304"/>
                      <a:pt x="11923" y="21495"/>
                      <a:pt x="11942" y="36519"/>
                    </a:cubicBezTo>
                    <a:cubicBezTo>
                      <a:pt x="11961" y="51542"/>
                      <a:pt x="27590" y="63709"/>
                      <a:pt x="46850" y="63695"/>
                    </a:cubicBezTo>
                    <a:cubicBezTo>
                      <a:pt x="55745" y="63688"/>
                      <a:pt x="64301" y="61029"/>
                      <a:pt x="70767" y="56264"/>
                    </a:cubicBezTo>
                    <a:lnTo>
                      <a:pt x="73319" y="18976"/>
                    </a:lnTo>
                    <a:cubicBezTo>
                      <a:pt x="66800" y="12789"/>
                      <a:pt x="57048" y="9229"/>
                      <a:pt x="46781" y="9289"/>
                    </a:cubicBez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8" name="Freeform 117">
                <a:extLst>
                  <a:ext uri="{FF2B5EF4-FFF2-40B4-BE49-F238E27FC236}">
                    <a16:creationId xmlns:a16="http://schemas.microsoft.com/office/drawing/2014/main" id="{51368091-2D79-6546-9DA0-576D536127DE}"/>
                  </a:ext>
                </a:extLst>
              </p:cNvPr>
              <p:cNvSpPr/>
              <p:nvPr/>
            </p:nvSpPr>
            <p:spPr>
              <a:xfrm>
                <a:off x="6716983" y="1987307"/>
                <a:ext cx="33342" cy="27600"/>
              </a:xfrm>
              <a:custGeom>
                <a:avLst/>
                <a:gdLst>
                  <a:gd name="connsiteX0" fmla="*/ 0 w 33342"/>
                  <a:gd name="connsiteY0" fmla="*/ 10218 h 27600"/>
                  <a:gd name="connsiteX1" fmla="*/ 28069 w 33342"/>
                  <a:gd name="connsiteY1" fmla="*/ 27601 h 27600"/>
                  <a:gd name="connsiteX2" fmla="*/ 33342 w 33342"/>
                  <a:gd name="connsiteY2" fmla="*/ 0 h 27600"/>
                  <a:gd name="connsiteX3" fmla="*/ 0 w 33342"/>
                  <a:gd name="connsiteY3" fmla="*/ 10218 h 2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42" h="27600">
                    <a:moveTo>
                      <a:pt x="0" y="10218"/>
                    </a:moveTo>
                    <a:lnTo>
                      <a:pt x="28069" y="27601"/>
                    </a:lnTo>
                    <a:lnTo>
                      <a:pt x="33342" y="0"/>
                    </a:lnTo>
                    <a:lnTo>
                      <a:pt x="0" y="10218"/>
                    </a:ln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9" name="Freeform 118">
                <a:extLst>
                  <a:ext uri="{FF2B5EF4-FFF2-40B4-BE49-F238E27FC236}">
                    <a16:creationId xmlns:a16="http://schemas.microsoft.com/office/drawing/2014/main" id="{2AD57640-C6F1-4449-A928-CC10985EFA8C}"/>
                  </a:ext>
                </a:extLst>
              </p:cNvPr>
              <p:cNvSpPr/>
              <p:nvPr/>
            </p:nvSpPr>
            <p:spPr>
              <a:xfrm>
                <a:off x="6789446" y="1978814"/>
                <a:ext cx="88881" cy="71657"/>
              </a:xfrm>
              <a:custGeom>
                <a:avLst/>
                <a:gdLst>
                  <a:gd name="connsiteX0" fmla="*/ 44404 w 88881"/>
                  <a:gd name="connsiteY0" fmla="*/ 8360 h 71657"/>
                  <a:gd name="connsiteX1" fmla="*/ 78427 w 88881"/>
                  <a:gd name="connsiteY1" fmla="*/ 34899 h 71657"/>
                  <a:gd name="connsiteX2" fmla="*/ 63287 w 88881"/>
                  <a:gd name="connsiteY2" fmla="*/ 34899 h 71657"/>
                  <a:gd name="connsiteX3" fmla="*/ 63287 w 88881"/>
                  <a:gd name="connsiteY3" fmla="*/ 63827 h 71657"/>
                  <a:gd name="connsiteX4" fmla="*/ 25692 w 88881"/>
                  <a:gd name="connsiteY4" fmla="*/ 63827 h 71657"/>
                  <a:gd name="connsiteX5" fmla="*/ 25692 w 88881"/>
                  <a:gd name="connsiteY5" fmla="*/ 34767 h 71657"/>
                  <a:gd name="connsiteX6" fmla="*/ 10552 w 88881"/>
                  <a:gd name="connsiteY6" fmla="*/ 34767 h 71657"/>
                  <a:gd name="connsiteX7" fmla="*/ 44575 w 88881"/>
                  <a:gd name="connsiteY7" fmla="*/ 8227 h 71657"/>
                  <a:gd name="connsiteX8" fmla="*/ 44404 w 88881"/>
                  <a:gd name="connsiteY8" fmla="*/ 398 h 71657"/>
                  <a:gd name="connsiteX9" fmla="*/ 37090 w 88881"/>
                  <a:gd name="connsiteY9" fmla="*/ 2787 h 71657"/>
                  <a:gd name="connsiteX10" fmla="*/ 3067 w 88881"/>
                  <a:gd name="connsiteY10" fmla="*/ 29326 h 71657"/>
                  <a:gd name="connsiteX11" fmla="*/ 856 w 88881"/>
                  <a:gd name="connsiteY11" fmla="*/ 37951 h 71657"/>
                  <a:gd name="connsiteX12" fmla="*/ 10212 w 88881"/>
                  <a:gd name="connsiteY12" fmla="*/ 42861 h 71657"/>
                  <a:gd name="connsiteX13" fmla="*/ 15145 w 88881"/>
                  <a:gd name="connsiteY13" fmla="*/ 42861 h 71657"/>
                  <a:gd name="connsiteX14" fmla="*/ 15145 w 88881"/>
                  <a:gd name="connsiteY14" fmla="*/ 63827 h 71657"/>
                  <a:gd name="connsiteX15" fmla="*/ 25180 w 88881"/>
                  <a:gd name="connsiteY15" fmla="*/ 71658 h 71657"/>
                  <a:gd name="connsiteX16" fmla="*/ 25352 w 88881"/>
                  <a:gd name="connsiteY16" fmla="*/ 71656 h 71657"/>
                  <a:gd name="connsiteX17" fmla="*/ 62606 w 88881"/>
                  <a:gd name="connsiteY17" fmla="*/ 71656 h 71657"/>
                  <a:gd name="connsiteX18" fmla="*/ 72812 w 88881"/>
                  <a:gd name="connsiteY18" fmla="*/ 63961 h 71657"/>
                  <a:gd name="connsiteX19" fmla="*/ 72813 w 88881"/>
                  <a:gd name="connsiteY19" fmla="*/ 63827 h 71657"/>
                  <a:gd name="connsiteX20" fmla="*/ 72813 w 88881"/>
                  <a:gd name="connsiteY20" fmla="*/ 42728 h 71657"/>
                  <a:gd name="connsiteX21" fmla="*/ 77747 w 88881"/>
                  <a:gd name="connsiteY21" fmla="*/ 42728 h 71657"/>
                  <a:gd name="connsiteX22" fmla="*/ 88123 w 88881"/>
                  <a:gd name="connsiteY22" fmla="*/ 37819 h 71657"/>
                  <a:gd name="connsiteX23" fmla="*/ 85912 w 88881"/>
                  <a:gd name="connsiteY23" fmla="*/ 29193 h 71657"/>
                  <a:gd name="connsiteX24" fmla="*/ 51889 w 88881"/>
                  <a:gd name="connsiteY24" fmla="*/ 2654 h 71657"/>
                  <a:gd name="connsiteX25" fmla="*/ 44404 w 88881"/>
                  <a:gd name="connsiteY25" fmla="*/ 0 h 7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8881" h="71657">
                    <a:moveTo>
                      <a:pt x="44404" y="8360"/>
                    </a:moveTo>
                    <a:lnTo>
                      <a:pt x="78427" y="34899"/>
                    </a:lnTo>
                    <a:lnTo>
                      <a:pt x="63287" y="34899"/>
                    </a:lnTo>
                    <a:lnTo>
                      <a:pt x="63287" y="63827"/>
                    </a:lnTo>
                    <a:lnTo>
                      <a:pt x="25692" y="63827"/>
                    </a:lnTo>
                    <a:lnTo>
                      <a:pt x="25692" y="34767"/>
                    </a:lnTo>
                    <a:lnTo>
                      <a:pt x="10552" y="34767"/>
                    </a:lnTo>
                    <a:lnTo>
                      <a:pt x="44575" y="8227"/>
                    </a:lnTo>
                    <a:close/>
                    <a:moveTo>
                      <a:pt x="44404" y="398"/>
                    </a:moveTo>
                    <a:cubicBezTo>
                      <a:pt x="41653" y="393"/>
                      <a:pt x="39016" y="1254"/>
                      <a:pt x="37090" y="2787"/>
                    </a:cubicBezTo>
                    <a:lnTo>
                      <a:pt x="3067" y="29326"/>
                    </a:lnTo>
                    <a:cubicBezTo>
                      <a:pt x="42" y="31537"/>
                      <a:pt x="-847" y="35003"/>
                      <a:pt x="856" y="37951"/>
                    </a:cubicBezTo>
                    <a:cubicBezTo>
                      <a:pt x="2427" y="40905"/>
                      <a:pt x="6112" y="42839"/>
                      <a:pt x="10212" y="42861"/>
                    </a:cubicBezTo>
                    <a:lnTo>
                      <a:pt x="15145" y="42861"/>
                    </a:lnTo>
                    <a:lnTo>
                      <a:pt x="15145" y="63827"/>
                    </a:lnTo>
                    <a:cubicBezTo>
                      <a:pt x="15144" y="68151"/>
                      <a:pt x="19637" y="71657"/>
                      <a:pt x="25180" y="71658"/>
                    </a:cubicBezTo>
                    <a:cubicBezTo>
                      <a:pt x="25237" y="71658"/>
                      <a:pt x="25295" y="71657"/>
                      <a:pt x="25352" y="71656"/>
                    </a:cubicBezTo>
                    <a:lnTo>
                      <a:pt x="62606" y="71656"/>
                    </a:lnTo>
                    <a:cubicBezTo>
                      <a:pt x="68149" y="71730"/>
                      <a:pt x="72718" y="68284"/>
                      <a:pt x="72812" y="63961"/>
                    </a:cubicBezTo>
                    <a:cubicBezTo>
                      <a:pt x="72813" y="63916"/>
                      <a:pt x="72813" y="63872"/>
                      <a:pt x="72813" y="63827"/>
                    </a:cubicBezTo>
                    <a:lnTo>
                      <a:pt x="72813" y="42728"/>
                    </a:lnTo>
                    <a:lnTo>
                      <a:pt x="77747" y="42728"/>
                    </a:lnTo>
                    <a:cubicBezTo>
                      <a:pt x="82187" y="42964"/>
                      <a:pt x="86339" y="40999"/>
                      <a:pt x="88123" y="37819"/>
                    </a:cubicBezTo>
                    <a:cubicBezTo>
                      <a:pt x="89674" y="34858"/>
                      <a:pt x="88803" y="31461"/>
                      <a:pt x="85912" y="29193"/>
                    </a:cubicBezTo>
                    <a:lnTo>
                      <a:pt x="51889" y="2654"/>
                    </a:lnTo>
                    <a:cubicBezTo>
                      <a:pt x="49995" y="976"/>
                      <a:pt x="47271" y="10"/>
                      <a:pt x="44404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D55A7A8E-BB9E-6140-846A-1E882BE57C61}"/>
                  </a:ext>
                </a:extLst>
              </p:cNvPr>
              <p:cNvSpPr/>
              <p:nvPr/>
            </p:nvSpPr>
            <p:spPr>
              <a:xfrm>
                <a:off x="6292721" y="2094659"/>
                <a:ext cx="4793609" cy="257299"/>
              </a:xfrm>
              <a:custGeom>
                <a:avLst/>
                <a:gdLst>
                  <a:gd name="connsiteX0" fmla="*/ 0 w 4793609"/>
                  <a:gd name="connsiteY0" fmla="*/ 0 h 257299"/>
                  <a:gd name="connsiteX1" fmla="*/ 4793610 w 4793609"/>
                  <a:gd name="connsiteY1" fmla="*/ 0 h 257299"/>
                  <a:gd name="connsiteX2" fmla="*/ 4793610 w 4793609"/>
                  <a:gd name="connsiteY2" fmla="*/ 257299 h 257299"/>
                  <a:gd name="connsiteX3" fmla="*/ 0 w 4793609"/>
                  <a:gd name="connsiteY3" fmla="*/ 257299 h 257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3609" h="257299">
                    <a:moveTo>
                      <a:pt x="0" y="0"/>
                    </a:moveTo>
                    <a:lnTo>
                      <a:pt x="4793610" y="0"/>
                    </a:lnTo>
                    <a:lnTo>
                      <a:pt x="4793610" y="257299"/>
                    </a:lnTo>
                    <a:lnTo>
                      <a:pt x="0" y="257299"/>
                    </a:lnTo>
                    <a:close/>
                  </a:path>
                </a:pathLst>
              </a:custGeom>
              <a:solidFill>
                <a:srgbClr val="66666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65A7A9CA-9AEE-8641-9E61-57EDAC12FB9B}"/>
                  </a:ext>
                </a:extLst>
              </p:cNvPr>
              <p:cNvSpPr/>
              <p:nvPr/>
            </p:nvSpPr>
            <p:spPr>
              <a:xfrm>
                <a:off x="9527077" y="3191266"/>
                <a:ext cx="1343040" cy="1143449"/>
              </a:xfrm>
              <a:custGeom>
                <a:avLst/>
                <a:gdLst>
                  <a:gd name="connsiteX0" fmla="*/ 0 w 1343040"/>
                  <a:gd name="connsiteY0" fmla="*/ 0 h 1143449"/>
                  <a:gd name="connsiteX1" fmla="*/ 1343041 w 1343040"/>
                  <a:gd name="connsiteY1" fmla="*/ 0 h 1143449"/>
                  <a:gd name="connsiteX2" fmla="*/ 1343041 w 1343040"/>
                  <a:gd name="connsiteY2" fmla="*/ 1143450 h 1143449"/>
                  <a:gd name="connsiteX3" fmla="*/ 0 w 1343040"/>
                  <a:gd name="connsiteY3" fmla="*/ 1143450 h 1143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040" h="1143449">
                    <a:moveTo>
                      <a:pt x="0" y="0"/>
                    </a:moveTo>
                    <a:lnTo>
                      <a:pt x="1343041" y="0"/>
                    </a:lnTo>
                    <a:lnTo>
                      <a:pt x="1343041" y="1143450"/>
                    </a:lnTo>
                    <a:lnTo>
                      <a:pt x="0" y="1143450"/>
                    </a:lnTo>
                    <a:close/>
                  </a:path>
                </a:pathLst>
              </a:custGeom>
              <a:solidFill>
                <a:srgbClr val="999999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E1A4ADE1-0E42-9248-8356-0846170EEC0F}"/>
                  </a:ext>
                </a:extLst>
              </p:cNvPr>
              <p:cNvSpPr/>
              <p:nvPr/>
            </p:nvSpPr>
            <p:spPr>
              <a:xfrm>
                <a:off x="9529969" y="4484531"/>
                <a:ext cx="17011" cy="13269"/>
              </a:xfrm>
              <a:custGeom>
                <a:avLst/>
                <a:gdLst>
                  <a:gd name="connsiteX0" fmla="*/ 0 w 17011"/>
                  <a:gd name="connsiteY0" fmla="*/ 0 h 13269"/>
                  <a:gd name="connsiteX1" fmla="*/ 0 w 17011"/>
                  <a:gd name="connsiteY1" fmla="*/ 0 h 1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11" h="13269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3" name="Freeform 122">
                <a:extLst>
                  <a:ext uri="{FF2B5EF4-FFF2-40B4-BE49-F238E27FC236}">
                    <a16:creationId xmlns:a16="http://schemas.microsoft.com/office/drawing/2014/main" id="{9A8D93B8-F7FD-A04C-AB3B-9FA375BF0003}"/>
                  </a:ext>
                </a:extLst>
              </p:cNvPr>
              <p:cNvSpPr/>
              <p:nvPr/>
            </p:nvSpPr>
            <p:spPr>
              <a:xfrm>
                <a:off x="9529969" y="4467148"/>
                <a:ext cx="1343040" cy="34766"/>
              </a:xfrm>
              <a:custGeom>
                <a:avLst/>
                <a:gdLst>
                  <a:gd name="connsiteX0" fmla="*/ 0 w 1343040"/>
                  <a:gd name="connsiteY0" fmla="*/ 0 h 34766"/>
                  <a:gd name="connsiteX1" fmla="*/ 1343041 w 1343040"/>
                  <a:gd name="connsiteY1" fmla="*/ 0 h 34766"/>
                  <a:gd name="connsiteX2" fmla="*/ 1343041 w 1343040"/>
                  <a:gd name="connsiteY2" fmla="*/ 34767 h 34766"/>
                  <a:gd name="connsiteX3" fmla="*/ 0 w 1343040"/>
                  <a:gd name="connsiteY3" fmla="*/ 34767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040" h="34766">
                    <a:moveTo>
                      <a:pt x="0" y="0"/>
                    </a:moveTo>
                    <a:lnTo>
                      <a:pt x="1343041" y="0"/>
                    </a:lnTo>
                    <a:lnTo>
                      <a:pt x="1343041" y="34767"/>
                    </a:lnTo>
                    <a:lnTo>
                      <a:pt x="0" y="34767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4" name="Freeform 123">
                <a:extLst>
                  <a:ext uri="{FF2B5EF4-FFF2-40B4-BE49-F238E27FC236}">
                    <a16:creationId xmlns:a16="http://schemas.microsoft.com/office/drawing/2014/main" id="{876EFA4B-F38C-B943-9BAE-C6E623FF658F}"/>
                  </a:ext>
                </a:extLst>
              </p:cNvPr>
              <p:cNvSpPr/>
              <p:nvPr/>
            </p:nvSpPr>
            <p:spPr>
              <a:xfrm>
                <a:off x="9529969" y="4553135"/>
                <a:ext cx="17011" cy="13269"/>
              </a:xfrm>
              <a:custGeom>
                <a:avLst/>
                <a:gdLst>
                  <a:gd name="connsiteX0" fmla="*/ 0 w 17011"/>
                  <a:gd name="connsiteY0" fmla="*/ 0 h 13269"/>
                  <a:gd name="connsiteX1" fmla="*/ 0 w 17011"/>
                  <a:gd name="connsiteY1" fmla="*/ 0 h 1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11" h="13269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5" name="Freeform 124">
                <a:extLst>
                  <a:ext uri="{FF2B5EF4-FFF2-40B4-BE49-F238E27FC236}">
                    <a16:creationId xmlns:a16="http://schemas.microsoft.com/office/drawing/2014/main" id="{E02500F2-483B-DC4E-A730-93DA7BE14453}"/>
                  </a:ext>
                </a:extLst>
              </p:cNvPr>
              <p:cNvSpPr/>
              <p:nvPr/>
            </p:nvSpPr>
            <p:spPr>
              <a:xfrm>
                <a:off x="9529969" y="4536283"/>
                <a:ext cx="1343040" cy="34766"/>
              </a:xfrm>
              <a:custGeom>
                <a:avLst/>
                <a:gdLst>
                  <a:gd name="connsiteX0" fmla="*/ 0 w 1343040"/>
                  <a:gd name="connsiteY0" fmla="*/ 0 h 34766"/>
                  <a:gd name="connsiteX1" fmla="*/ 1343041 w 1343040"/>
                  <a:gd name="connsiteY1" fmla="*/ 0 h 34766"/>
                  <a:gd name="connsiteX2" fmla="*/ 1343041 w 1343040"/>
                  <a:gd name="connsiteY2" fmla="*/ 34766 h 34766"/>
                  <a:gd name="connsiteX3" fmla="*/ 0 w 1343040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040" h="34766">
                    <a:moveTo>
                      <a:pt x="0" y="0"/>
                    </a:moveTo>
                    <a:lnTo>
                      <a:pt x="1343041" y="0"/>
                    </a:lnTo>
                    <a:lnTo>
                      <a:pt x="1343041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6" name="Freeform 125">
                <a:extLst>
                  <a:ext uri="{FF2B5EF4-FFF2-40B4-BE49-F238E27FC236}">
                    <a16:creationId xmlns:a16="http://schemas.microsoft.com/office/drawing/2014/main" id="{960D2D35-E365-3441-A2E0-4C34C6C9C510}"/>
                  </a:ext>
                </a:extLst>
              </p:cNvPr>
              <p:cNvSpPr/>
              <p:nvPr/>
            </p:nvSpPr>
            <p:spPr>
              <a:xfrm>
                <a:off x="9826135" y="4632754"/>
                <a:ext cx="105980" cy="82670"/>
              </a:xfrm>
              <a:custGeom>
                <a:avLst/>
                <a:gdLst>
                  <a:gd name="connsiteX0" fmla="*/ 0 w 105980"/>
                  <a:gd name="connsiteY0" fmla="*/ 0 h 82670"/>
                  <a:gd name="connsiteX1" fmla="*/ 105980 w 105980"/>
                  <a:gd name="connsiteY1" fmla="*/ 0 h 82670"/>
                  <a:gd name="connsiteX2" fmla="*/ 105980 w 105980"/>
                  <a:gd name="connsiteY2" fmla="*/ 82670 h 82670"/>
                  <a:gd name="connsiteX3" fmla="*/ 0 w 105980"/>
                  <a:gd name="connsiteY3" fmla="*/ 82670 h 8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980" h="82670">
                    <a:moveTo>
                      <a:pt x="0" y="0"/>
                    </a:moveTo>
                    <a:lnTo>
                      <a:pt x="105980" y="0"/>
                    </a:lnTo>
                    <a:lnTo>
                      <a:pt x="105980" y="82670"/>
                    </a:lnTo>
                    <a:lnTo>
                      <a:pt x="0" y="82670"/>
                    </a:lnTo>
                    <a:close/>
                  </a:path>
                </a:pathLst>
              </a:custGeom>
              <a:solidFill>
                <a:srgbClr val="C6C6C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7" name="Freeform 126">
                <a:extLst>
                  <a:ext uri="{FF2B5EF4-FFF2-40B4-BE49-F238E27FC236}">
                    <a16:creationId xmlns:a16="http://schemas.microsoft.com/office/drawing/2014/main" id="{44337A72-D73C-A74B-80B1-F52A22E666CC}"/>
                  </a:ext>
                </a:extLst>
              </p:cNvPr>
              <p:cNvSpPr/>
              <p:nvPr/>
            </p:nvSpPr>
            <p:spPr>
              <a:xfrm>
                <a:off x="9684261" y="4632754"/>
                <a:ext cx="105980" cy="82670"/>
              </a:xfrm>
              <a:custGeom>
                <a:avLst/>
                <a:gdLst>
                  <a:gd name="connsiteX0" fmla="*/ 0 w 105980"/>
                  <a:gd name="connsiteY0" fmla="*/ 0 h 82670"/>
                  <a:gd name="connsiteX1" fmla="*/ 105980 w 105980"/>
                  <a:gd name="connsiteY1" fmla="*/ 0 h 82670"/>
                  <a:gd name="connsiteX2" fmla="*/ 105980 w 105980"/>
                  <a:gd name="connsiteY2" fmla="*/ 82670 h 82670"/>
                  <a:gd name="connsiteX3" fmla="*/ 0 w 105980"/>
                  <a:gd name="connsiteY3" fmla="*/ 82670 h 8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980" h="82670">
                    <a:moveTo>
                      <a:pt x="0" y="0"/>
                    </a:moveTo>
                    <a:lnTo>
                      <a:pt x="105980" y="0"/>
                    </a:lnTo>
                    <a:lnTo>
                      <a:pt x="105980" y="82670"/>
                    </a:lnTo>
                    <a:lnTo>
                      <a:pt x="0" y="82670"/>
                    </a:lnTo>
                    <a:close/>
                  </a:path>
                </a:pathLst>
              </a:custGeom>
              <a:solidFill>
                <a:srgbClr val="C6C6C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8" name="Freeform 127">
                <a:extLst>
                  <a:ext uri="{FF2B5EF4-FFF2-40B4-BE49-F238E27FC236}">
                    <a16:creationId xmlns:a16="http://schemas.microsoft.com/office/drawing/2014/main" id="{FC5552BB-5FB8-134A-8539-C15FF1EB3AC6}"/>
                  </a:ext>
                </a:extLst>
              </p:cNvPr>
              <p:cNvSpPr/>
              <p:nvPr/>
            </p:nvSpPr>
            <p:spPr>
              <a:xfrm>
                <a:off x="9529969" y="4632754"/>
                <a:ext cx="105980" cy="82670"/>
              </a:xfrm>
              <a:custGeom>
                <a:avLst/>
                <a:gdLst>
                  <a:gd name="connsiteX0" fmla="*/ 0 w 105980"/>
                  <a:gd name="connsiteY0" fmla="*/ 0 h 82670"/>
                  <a:gd name="connsiteX1" fmla="*/ 105980 w 105980"/>
                  <a:gd name="connsiteY1" fmla="*/ 0 h 82670"/>
                  <a:gd name="connsiteX2" fmla="*/ 105980 w 105980"/>
                  <a:gd name="connsiteY2" fmla="*/ 82670 h 82670"/>
                  <a:gd name="connsiteX3" fmla="*/ 0 w 105980"/>
                  <a:gd name="connsiteY3" fmla="*/ 82670 h 8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980" h="82670">
                    <a:moveTo>
                      <a:pt x="0" y="0"/>
                    </a:moveTo>
                    <a:lnTo>
                      <a:pt x="105980" y="0"/>
                    </a:lnTo>
                    <a:lnTo>
                      <a:pt x="105980" y="82670"/>
                    </a:lnTo>
                    <a:lnTo>
                      <a:pt x="0" y="82670"/>
                    </a:lnTo>
                    <a:close/>
                  </a:path>
                </a:pathLst>
              </a:custGeom>
              <a:solidFill>
                <a:srgbClr val="C6C6C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9" name="Freeform 128">
                <a:extLst>
                  <a:ext uri="{FF2B5EF4-FFF2-40B4-BE49-F238E27FC236}">
                    <a16:creationId xmlns:a16="http://schemas.microsoft.com/office/drawing/2014/main" id="{7961399F-8412-054C-B9AF-441AD1705263}"/>
                  </a:ext>
                </a:extLst>
              </p:cNvPr>
              <p:cNvSpPr/>
              <p:nvPr/>
            </p:nvSpPr>
            <p:spPr>
              <a:xfrm>
                <a:off x="6451777" y="2622660"/>
                <a:ext cx="1343040" cy="107086"/>
              </a:xfrm>
              <a:custGeom>
                <a:avLst/>
                <a:gdLst>
                  <a:gd name="connsiteX0" fmla="*/ 0 w 1343040"/>
                  <a:gd name="connsiteY0" fmla="*/ 0 h 107086"/>
                  <a:gd name="connsiteX1" fmla="*/ 1343041 w 1343040"/>
                  <a:gd name="connsiteY1" fmla="*/ 0 h 107086"/>
                  <a:gd name="connsiteX2" fmla="*/ 1343041 w 1343040"/>
                  <a:gd name="connsiteY2" fmla="*/ 107086 h 107086"/>
                  <a:gd name="connsiteX3" fmla="*/ 0 w 1343040"/>
                  <a:gd name="connsiteY3" fmla="*/ 107086 h 10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040" h="107086">
                    <a:moveTo>
                      <a:pt x="0" y="0"/>
                    </a:moveTo>
                    <a:lnTo>
                      <a:pt x="1343041" y="0"/>
                    </a:lnTo>
                    <a:lnTo>
                      <a:pt x="1343041" y="107086"/>
                    </a:lnTo>
                    <a:lnTo>
                      <a:pt x="0" y="107086"/>
                    </a:lnTo>
                    <a:close/>
                  </a:path>
                </a:pathLst>
              </a:custGeom>
              <a:solidFill>
                <a:srgbClr val="C6C6C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0" name="Freeform 129">
                <a:extLst>
                  <a:ext uri="{FF2B5EF4-FFF2-40B4-BE49-F238E27FC236}">
                    <a16:creationId xmlns:a16="http://schemas.microsoft.com/office/drawing/2014/main" id="{1F2D3E4A-8C10-2941-BD33-0298673B8C86}"/>
                  </a:ext>
                </a:extLst>
              </p:cNvPr>
              <p:cNvSpPr/>
              <p:nvPr/>
            </p:nvSpPr>
            <p:spPr>
              <a:xfrm>
                <a:off x="6451777" y="2796360"/>
                <a:ext cx="2128962" cy="107086"/>
              </a:xfrm>
              <a:custGeom>
                <a:avLst/>
                <a:gdLst>
                  <a:gd name="connsiteX0" fmla="*/ 0 w 2128962"/>
                  <a:gd name="connsiteY0" fmla="*/ 0 h 107086"/>
                  <a:gd name="connsiteX1" fmla="*/ 2128962 w 2128962"/>
                  <a:gd name="connsiteY1" fmla="*/ 0 h 107086"/>
                  <a:gd name="connsiteX2" fmla="*/ 2128962 w 2128962"/>
                  <a:gd name="connsiteY2" fmla="*/ 107086 h 107086"/>
                  <a:gd name="connsiteX3" fmla="*/ 0 w 2128962"/>
                  <a:gd name="connsiteY3" fmla="*/ 107086 h 10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8962" h="107086">
                    <a:moveTo>
                      <a:pt x="0" y="0"/>
                    </a:moveTo>
                    <a:lnTo>
                      <a:pt x="2128962" y="0"/>
                    </a:lnTo>
                    <a:lnTo>
                      <a:pt x="2128962" y="107086"/>
                    </a:lnTo>
                    <a:lnTo>
                      <a:pt x="0" y="107086"/>
                    </a:lnTo>
                    <a:close/>
                  </a:path>
                </a:pathLst>
              </a:custGeom>
              <a:solidFill>
                <a:srgbClr val="C6C6C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1" name="Freeform 130">
                <a:extLst>
                  <a:ext uri="{FF2B5EF4-FFF2-40B4-BE49-F238E27FC236}">
                    <a16:creationId xmlns:a16="http://schemas.microsoft.com/office/drawing/2014/main" id="{B29BF4CD-4C3A-F540-A867-1559AEA905D6}"/>
                  </a:ext>
                </a:extLst>
              </p:cNvPr>
              <p:cNvSpPr/>
              <p:nvPr/>
            </p:nvSpPr>
            <p:spPr>
              <a:xfrm>
                <a:off x="6451777" y="4608337"/>
                <a:ext cx="358087" cy="107086"/>
              </a:xfrm>
              <a:custGeom>
                <a:avLst/>
                <a:gdLst>
                  <a:gd name="connsiteX0" fmla="*/ 0 w 358087"/>
                  <a:gd name="connsiteY0" fmla="*/ 0 h 107086"/>
                  <a:gd name="connsiteX1" fmla="*/ 358088 w 358087"/>
                  <a:gd name="connsiteY1" fmla="*/ 0 h 107086"/>
                  <a:gd name="connsiteX2" fmla="*/ 358088 w 358087"/>
                  <a:gd name="connsiteY2" fmla="*/ 107087 h 107086"/>
                  <a:gd name="connsiteX3" fmla="*/ 0 w 358087"/>
                  <a:gd name="connsiteY3" fmla="*/ 107087 h 10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8087" h="107086">
                    <a:moveTo>
                      <a:pt x="0" y="0"/>
                    </a:moveTo>
                    <a:lnTo>
                      <a:pt x="358088" y="0"/>
                    </a:lnTo>
                    <a:lnTo>
                      <a:pt x="358088" y="107087"/>
                    </a:lnTo>
                    <a:lnTo>
                      <a:pt x="0" y="107087"/>
                    </a:lnTo>
                    <a:close/>
                  </a:path>
                </a:pathLst>
              </a:custGeom>
              <a:solidFill>
                <a:srgbClr val="C6C6C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2" name="Freeform 131">
                <a:extLst>
                  <a:ext uri="{FF2B5EF4-FFF2-40B4-BE49-F238E27FC236}">
                    <a16:creationId xmlns:a16="http://schemas.microsoft.com/office/drawing/2014/main" id="{B3BA724E-BDC1-5444-A047-FF972F806BF1}"/>
                  </a:ext>
                </a:extLst>
              </p:cNvPr>
              <p:cNvSpPr/>
              <p:nvPr/>
            </p:nvSpPr>
            <p:spPr>
              <a:xfrm>
                <a:off x="6896282" y="4608337"/>
                <a:ext cx="358087" cy="107086"/>
              </a:xfrm>
              <a:custGeom>
                <a:avLst/>
                <a:gdLst>
                  <a:gd name="connsiteX0" fmla="*/ 0 w 358087"/>
                  <a:gd name="connsiteY0" fmla="*/ 0 h 107086"/>
                  <a:gd name="connsiteX1" fmla="*/ 358087 w 358087"/>
                  <a:gd name="connsiteY1" fmla="*/ 0 h 107086"/>
                  <a:gd name="connsiteX2" fmla="*/ 358087 w 358087"/>
                  <a:gd name="connsiteY2" fmla="*/ 107087 h 107086"/>
                  <a:gd name="connsiteX3" fmla="*/ 0 w 358087"/>
                  <a:gd name="connsiteY3" fmla="*/ 107087 h 10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8087" h="107086">
                    <a:moveTo>
                      <a:pt x="0" y="0"/>
                    </a:moveTo>
                    <a:lnTo>
                      <a:pt x="358087" y="0"/>
                    </a:lnTo>
                    <a:lnTo>
                      <a:pt x="358087" y="107087"/>
                    </a:lnTo>
                    <a:lnTo>
                      <a:pt x="0" y="107087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3" name="Freeform 132">
                <a:extLst>
                  <a:ext uri="{FF2B5EF4-FFF2-40B4-BE49-F238E27FC236}">
                    <a16:creationId xmlns:a16="http://schemas.microsoft.com/office/drawing/2014/main" id="{7A8C9BB4-8AC5-4149-B759-E67D9D6D29AA}"/>
                  </a:ext>
                </a:extLst>
              </p:cNvPr>
              <p:cNvSpPr/>
              <p:nvPr/>
            </p:nvSpPr>
            <p:spPr>
              <a:xfrm>
                <a:off x="6451777" y="3272344"/>
                <a:ext cx="1432009" cy="107086"/>
              </a:xfrm>
              <a:custGeom>
                <a:avLst/>
                <a:gdLst>
                  <a:gd name="connsiteX0" fmla="*/ 0 w 1432009"/>
                  <a:gd name="connsiteY0" fmla="*/ 0 h 107086"/>
                  <a:gd name="connsiteX1" fmla="*/ 1432010 w 1432009"/>
                  <a:gd name="connsiteY1" fmla="*/ 0 h 107086"/>
                  <a:gd name="connsiteX2" fmla="*/ 1432010 w 1432009"/>
                  <a:gd name="connsiteY2" fmla="*/ 107086 h 107086"/>
                  <a:gd name="connsiteX3" fmla="*/ 0 w 1432009"/>
                  <a:gd name="connsiteY3" fmla="*/ 107086 h 10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2009" h="107086">
                    <a:moveTo>
                      <a:pt x="0" y="0"/>
                    </a:moveTo>
                    <a:lnTo>
                      <a:pt x="1432010" y="0"/>
                    </a:lnTo>
                    <a:lnTo>
                      <a:pt x="1432010" y="107086"/>
                    </a:lnTo>
                    <a:lnTo>
                      <a:pt x="0" y="107086"/>
                    </a:ln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4" name="Freeform 133">
                <a:extLst>
                  <a:ext uri="{FF2B5EF4-FFF2-40B4-BE49-F238E27FC236}">
                    <a16:creationId xmlns:a16="http://schemas.microsoft.com/office/drawing/2014/main" id="{EB65B891-6903-344A-9D8C-EF6D5650EDE3}"/>
                  </a:ext>
                </a:extLst>
              </p:cNvPr>
              <p:cNvSpPr/>
              <p:nvPr/>
            </p:nvSpPr>
            <p:spPr>
              <a:xfrm>
                <a:off x="6449225" y="3270221"/>
                <a:ext cx="1437283" cy="111332"/>
              </a:xfrm>
              <a:custGeom>
                <a:avLst/>
                <a:gdLst>
                  <a:gd name="connsiteX0" fmla="*/ 1437283 w 1437283"/>
                  <a:gd name="connsiteY0" fmla="*/ 111333 h 111332"/>
                  <a:gd name="connsiteX1" fmla="*/ 0 w 1437283"/>
                  <a:gd name="connsiteY1" fmla="*/ 111333 h 111332"/>
                  <a:gd name="connsiteX2" fmla="*/ 0 w 1437283"/>
                  <a:gd name="connsiteY2" fmla="*/ 0 h 111332"/>
                  <a:gd name="connsiteX3" fmla="*/ 1437283 w 1437283"/>
                  <a:gd name="connsiteY3" fmla="*/ 0 h 111332"/>
                  <a:gd name="connsiteX4" fmla="*/ 5274 w 1437283"/>
                  <a:gd name="connsiteY4" fmla="*/ 107086 h 111332"/>
                  <a:gd name="connsiteX5" fmla="*/ 1432010 w 1437283"/>
                  <a:gd name="connsiteY5" fmla="*/ 107086 h 111332"/>
                  <a:gd name="connsiteX6" fmla="*/ 1432010 w 1437283"/>
                  <a:gd name="connsiteY6" fmla="*/ 4114 h 111332"/>
                  <a:gd name="connsiteX7" fmla="*/ 5274 w 1437283"/>
                  <a:gd name="connsiteY7" fmla="*/ 4114 h 111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7283" h="111332">
                    <a:moveTo>
                      <a:pt x="1437283" y="111333"/>
                    </a:moveTo>
                    <a:lnTo>
                      <a:pt x="0" y="111333"/>
                    </a:lnTo>
                    <a:lnTo>
                      <a:pt x="0" y="0"/>
                    </a:lnTo>
                    <a:lnTo>
                      <a:pt x="1437283" y="0"/>
                    </a:lnTo>
                    <a:close/>
                    <a:moveTo>
                      <a:pt x="5274" y="107086"/>
                    </a:moveTo>
                    <a:lnTo>
                      <a:pt x="1432010" y="107086"/>
                    </a:lnTo>
                    <a:lnTo>
                      <a:pt x="1432010" y="4114"/>
                    </a:lnTo>
                    <a:lnTo>
                      <a:pt x="5274" y="4114"/>
                    </a:lnTo>
                    <a:close/>
                  </a:path>
                </a:pathLst>
              </a:custGeom>
              <a:solidFill>
                <a:srgbClr val="CCCCCC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5" name="Freeform 134">
                <a:extLst>
                  <a:ext uri="{FF2B5EF4-FFF2-40B4-BE49-F238E27FC236}">
                    <a16:creationId xmlns:a16="http://schemas.microsoft.com/office/drawing/2014/main" id="{508EFB2F-5D20-F244-A2CB-35EFD82B1DC8}"/>
                  </a:ext>
                </a:extLst>
              </p:cNvPr>
              <p:cNvSpPr/>
              <p:nvPr/>
            </p:nvSpPr>
            <p:spPr>
              <a:xfrm>
                <a:off x="10006625" y="2172154"/>
                <a:ext cx="863492" cy="101380"/>
              </a:xfrm>
              <a:custGeom>
                <a:avLst/>
                <a:gdLst>
                  <a:gd name="connsiteX0" fmla="*/ 836955 w 863492"/>
                  <a:gd name="connsiteY0" fmla="*/ 0 h 101380"/>
                  <a:gd name="connsiteX1" fmla="*/ 863493 w 863492"/>
                  <a:gd name="connsiteY1" fmla="*/ 20701 h 101380"/>
                  <a:gd name="connsiteX2" fmla="*/ 863493 w 863492"/>
                  <a:gd name="connsiteY2" fmla="*/ 80680 h 101380"/>
                  <a:gd name="connsiteX3" fmla="*/ 836955 w 863492"/>
                  <a:gd name="connsiteY3" fmla="*/ 101380 h 101380"/>
                  <a:gd name="connsiteX4" fmla="*/ 26538 w 863492"/>
                  <a:gd name="connsiteY4" fmla="*/ 101380 h 101380"/>
                  <a:gd name="connsiteX5" fmla="*/ 0 w 863492"/>
                  <a:gd name="connsiteY5" fmla="*/ 80680 h 101380"/>
                  <a:gd name="connsiteX6" fmla="*/ 0 w 863492"/>
                  <a:gd name="connsiteY6" fmla="*/ 20701 h 101380"/>
                  <a:gd name="connsiteX7" fmla="*/ 26538 w 863492"/>
                  <a:gd name="connsiteY7" fmla="*/ 0 h 101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3492" h="101380">
                    <a:moveTo>
                      <a:pt x="836955" y="0"/>
                    </a:moveTo>
                    <a:cubicBezTo>
                      <a:pt x="851612" y="0"/>
                      <a:pt x="863493" y="9268"/>
                      <a:pt x="863493" y="20701"/>
                    </a:cubicBezTo>
                    <a:lnTo>
                      <a:pt x="863493" y="80680"/>
                    </a:lnTo>
                    <a:cubicBezTo>
                      <a:pt x="863493" y="92112"/>
                      <a:pt x="851612" y="101380"/>
                      <a:pt x="836955" y="101380"/>
                    </a:cubicBezTo>
                    <a:lnTo>
                      <a:pt x="26538" y="101380"/>
                    </a:lnTo>
                    <a:cubicBezTo>
                      <a:pt x="11882" y="101380"/>
                      <a:pt x="0" y="92112"/>
                      <a:pt x="0" y="80680"/>
                    </a:cubicBezTo>
                    <a:lnTo>
                      <a:pt x="0" y="20701"/>
                    </a:lnTo>
                    <a:cubicBezTo>
                      <a:pt x="0" y="9268"/>
                      <a:pt x="11882" y="0"/>
                      <a:pt x="2653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6" name="Freeform 135">
                <a:extLst>
                  <a:ext uri="{FF2B5EF4-FFF2-40B4-BE49-F238E27FC236}">
                    <a16:creationId xmlns:a16="http://schemas.microsoft.com/office/drawing/2014/main" id="{9BFBCE8D-84F6-EF40-A35F-9C01E150FEFE}"/>
                  </a:ext>
                </a:extLst>
              </p:cNvPr>
              <p:cNvSpPr/>
              <p:nvPr/>
            </p:nvSpPr>
            <p:spPr>
              <a:xfrm>
                <a:off x="10004073" y="2170031"/>
                <a:ext cx="868766" cy="105626"/>
              </a:xfrm>
              <a:custGeom>
                <a:avLst/>
                <a:gdLst>
                  <a:gd name="connsiteX0" fmla="*/ 839677 w 868766"/>
                  <a:gd name="connsiteY0" fmla="*/ 105627 h 105626"/>
                  <a:gd name="connsiteX1" fmla="*/ 29089 w 868766"/>
                  <a:gd name="connsiteY1" fmla="*/ 105627 h 105626"/>
                  <a:gd name="connsiteX2" fmla="*/ 0 w 868766"/>
                  <a:gd name="connsiteY2" fmla="*/ 82803 h 105626"/>
                  <a:gd name="connsiteX3" fmla="*/ 0 w 868766"/>
                  <a:gd name="connsiteY3" fmla="*/ 22824 h 105626"/>
                  <a:gd name="connsiteX4" fmla="*/ 29089 w 868766"/>
                  <a:gd name="connsiteY4" fmla="*/ 0 h 105626"/>
                  <a:gd name="connsiteX5" fmla="*/ 839677 w 868766"/>
                  <a:gd name="connsiteY5" fmla="*/ 0 h 105626"/>
                  <a:gd name="connsiteX6" fmla="*/ 868766 w 868766"/>
                  <a:gd name="connsiteY6" fmla="*/ 22824 h 105626"/>
                  <a:gd name="connsiteX7" fmla="*/ 868766 w 868766"/>
                  <a:gd name="connsiteY7" fmla="*/ 82803 h 105626"/>
                  <a:gd name="connsiteX8" fmla="*/ 839677 w 868766"/>
                  <a:gd name="connsiteY8" fmla="*/ 105627 h 105626"/>
                  <a:gd name="connsiteX9" fmla="*/ 29089 w 868766"/>
                  <a:gd name="connsiteY9" fmla="*/ 4246 h 105626"/>
                  <a:gd name="connsiteX10" fmla="*/ 5274 w 868766"/>
                  <a:gd name="connsiteY10" fmla="*/ 22824 h 105626"/>
                  <a:gd name="connsiteX11" fmla="*/ 5274 w 868766"/>
                  <a:gd name="connsiteY11" fmla="*/ 82803 h 105626"/>
                  <a:gd name="connsiteX12" fmla="*/ 29089 w 868766"/>
                  <a:gd name="connsiteY12" fmla="*/ 101380 h 105626"/>
                  <a:gd name="connsiteX13" fmla="*/ 839677 w 868766"/>
                  <a:gd name="connsiteY13" fmla="*/ 101380 h 105626"/>
                  <a:gd name="connsiteX14" fmla="*/ 863493 w 868766"/>
                  <a:gd name="connsiteY14" fmla="*/ 82803 h 105626"/>
                  <a:gd name="connsiteX15" fmla="*/ 863493 w 868766"/>
                  <a:gd name="connsiteY15" fmla="*/ 22824 h 105626"/>
                  <a:gd name="connsiteX16" fmla="*/ 839677 w 868766"/>
                  <a:gd name="connsiteY16" fmla="*/ 4246 h 105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68766" h="105626">
                    <a:moveTo>
                      <a:pt x="839677" y="105627"/>
                    </a:moveTo>
                    <a:lnTo>
                      <a:pt x="29089" y="105627"/>
                    </a:lnTo>
                    <a:cubicBezTo>
                      <a:pt x="12996" y="105554"/>
                      <a:pt x="0" y="95357"/>
                      <a:pt x="0" y="82803"/>
                    </a:cubicBezTo>
                    <a:lnTo>
                      <a:pt x="0" y="22824"/>
                    </a:lnTo>
                    <a:cubicBezTo>
                      <a:pt x="0" y="10270"/>
                      <a:pt x="12996" y="73"/>
                      <a:pt x="29089" y="0"/>
                    </a:cubicBezTo>
                    <a:lnTo>
                      <a:pt x="839677" y="0"/>
                    </a:lnTo>
                    <a:cubicBezTo>
                      <a:pt x="855770" y="73"/>
                      <a:pt x="868767" y="10270"/>
                      <a:pt x="868766" y="22824"/>
                    </a:cubicBezTo>
                    <a:lnTo>
                      <a:pt x="868766" y="82803"/>
                    </a:lnTo>
                    <a:cubicBezTo>
                      <a:pt x="868767" y="95357"/>
                      <a:pt x="855770" y="105554"/>
                      <a:pt x="839677" y="105627"/>
                    </a:cubicBezTo>
                    <a:close/>
                    <a:moveTo>
                      <a:pt x="29089" y="4246"/>
                    </a:moveTo>
                    <a:cubicBezTo>
                      <a:pt x="15936" y="4246"/>
                      <a:pt x="5274" y="12564"/>
                      <a:pt x="5274" y="22824"/>
                    </a:cubicBezTo>
                    <a:lnTo>
                      <a:pt x="5274" y="82803"/>
                    </a:lnTo>
                    <a:cubicBezTo>
                      <a:pt x="5274" y="93063"/>
                      <a:pt x="15936" y="101380"/>
                      <a:pt x="29089" y="101380"/>
                    </a:cubicBezTo>
                    <a:lnTo>
                      <a:pt x="839677" y="101380"/>
                    </a:lnTo>
                    <a:cubicBezTo>
                      <a:pt x="852830" y="101380"/>
                      <a:pt x="863493" y="93063"/>
                      <a:pt x="863493" y="82803"/>
                    </a:cubicBezTo>
                    <a:lnTo>
                      <a:pt x="863493" y="22824"/>
                    </a:lnTo>
                    <a:cubicBezTo>
                      <a:pt x="863493" y="12564"/>
                      <a:pt x="852830" y="4246"/>
                      <a:pt x="839677" y="4246"/>
                    </a:cubicBezTo>
                    <a:close/>
                  </a:path>
                </a:pathLst>
              </a:custGeom>
              <a:solidFill>
                <a:srgbClr val="CCCCCC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7" name="Freeform 136">
                <a:extLst>
                  <a:ext uri="{FF2B5EF4-FFF2-40B4-BE49-F238E27FC236}">
                    <a16:creationId xmlns:a16="http://schemas.microsoft.com/office/drawing/2014/main" id="{4F5C3945-2AC8-D941-9B1C-8A7519830948}"/>
                  </a:ext>
                </a:extLst>
              </p:cNvPr>
              <p:cNvSpPr/>
              <p:nvPr/>
            </p:nvSpPr>
            <p:spPr>
              <a:xfrm>
                <a:off x="9533371" y="2172154"/>
                <a:ext cx="411332" cy="101380"/>
              </a:xfrm>
              <a:custGeom>
                <a:avLst/>
                <a:gdLst>
                  <a:gd name="connsiteX0" fmla="*/ 0 w 411332"/>
                  <a:gd name="connsiteY0" fmla="*/ 0 h 101380"/>
                  <a:gd name="connsiteX1" fmla="*/ 411333 w 411332"/>
                  <a:gd name="connsiteY1" fmla="*/ 0 h 101380"/>
                  <a:gd name="connsiteX2" fmla="*/ 411333 w 411332"/>
                  <a:gd name="connsiteY2" fmla="*/ 101380 h 101380"/>
                  <a:gd name="connsiteX3" fmla="*/ 0 w 411332"/>
                  <a:gd name="connsiteY3" fmla="*/ 101380 h 101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332" h="101380">
                    <a:moveTo>
                      <a:pt x="0" y="0"/>
                    </a:moveTo>
                    <a:lnTo>
                      <a:pt x="411333" y="0"/>
                    </a:lnTo>
                    <a:lnTo>
                      <a:pt x="411333" y="101380"/>
                    </a:lnTo>
                    <a:lnTo>
                      <a:pt x="0" y="101380"/>
                    </a:lnTo>
                    <a:close/>
                  </a:path>
                </a:pathLst>
              </a:custGeom>
              <a:solidFill>
                <a:srgbClr val="C6C6C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8" name="Freeform 137">
                <a:extLst>
                  <a:ext uri="{FF2B5EF4-FFF2-40B4-BE49-F238E27FC236}">
                    <a16:creationId xmlns:a16="http://schemas.microsoft.com/office/drawing/2014/main" id="{D726489E-E513-4745-89AC-0A313D90F13A}"/>
                  </a:ext>
                </a:extLst>
              </p:cNvPr>
              <p:cNvSpPr/>
              <p:nvPr/>
            </p:nvSpPr>
            <p:spPr>
              <a:xfrm>
                <a:off x="6451777" y="2172154"/>
                <a:ext cx="154802" cy="101380"/>
              </a:xfrm>
              <a:custGeom>
                <a:avLst/>
                <a:gdLst>
                  <a:gd name="connsiteX0" fmla="*/ 0 w 154802"/>
                  <a:gd name="connsiteY0" fmla="*/ 0 h 101380"/>
                  <a:gd name="connsiteX1" fmla="*/ 154803 w 154802"/>
                  <a:gd name="connsiteY1" fmla="*/ 0 h 101380"/>
                  <a:gd name="connsiteX2" fmla="*/ 154803 w 154802"/>
                  <a:gd name="connsiteY2" fmla="*/ 101380 h 101380"/>
                  <a:gd name="connsiteX3" fmla="*/ 0 w 154802"/>
                  <a:gd name="connsiteY3" fmla="*/ 101380 h 101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802" h="101380">
                    <a:moveTo>
                      <a:pt x="0" y="0"/>
                    </a:moveTo>
                    <a:lnTo>
                      <a:pt x="154803" y="0"/>
                    </a:lnTo>
                    <a:lnTo>
                      <a:pt x="154803" y="101380"/>
                    </a:lnTo>
                    <a:lnTo>
                      <a:pt x="0" y="101380"/>
                    </a:lnTo>
                    <a:close/>
                  </a:path>
                </a:pathLst>
              </a:custGeom>
              <a:solidFill>
                <a:srgbClr val="C6C6C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39" name="Freeform 138">
                <a:extLst>
                  <a:ext uri="{FF2B5EF4-FFF2-40B4-BE49-F238E27FC236}">
                    <a16:creationId xmlns:a16="http://schemas.microsoft.com/office/drawing/2014/main" id="{5F256AE3-0687-A041-BD87-C07AC9742FE5}"/>
                  </a:ext>
                </a:extLst>
              </p:cNvPr>
              <p:cNvSpPr/>
              <p:nvPr/>
            </p:nvSpPr>
            <p:spPr>
              <a:xfrm>
                <a:off x="6451777" y="3194849"/>
                <a:ext cx="219275" cy="42463"/>
              </a:xfrm>
              <a:custGeom>
                <a:avLst/>
                <a:gdLst>
                  <a:gd name="connsiteX0" fmla="*/ 0 w 219275"/>
                  <a:gd name="connsiteY0" fmla="*/ 0 h 42463"/>
                  <a:gd name="connsiteX1" fmla="*/ 219275 w 219275"/>
                  <a:gd name="connsiteY1" fmla="*/ 0 h 42463"/>
                  <a:gd name="connsiteX2" fmla="*/ 219275 w 219275"/>
                  <a:gd name="connsiteY2" fmla="*/ 42463 h 42463"/>
                  <a:gd name="connsiteX3" fmla="*/ 0 w 219275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75" h="42463">
                    <a:moveTo>
                      <a:pt x="0" y="0"/>
                    </a:moveTo>
                    <a:lnTo>
                      <a:pt x="219275" y="0"/>
                    </a:lnTo>
                    <a:lnTo>
                      <a:pt x="219275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0" name="Freeform 139">
                <a:extLst>
                  <a:ext uri="{FF2B5EF4-FFF2-40B4-BE49-F238E27FC236}">
                    <a16:creationId xmlns:a16="http://schemas.microsoft.com/office/drawing/2014/main" id="{1B300986-A20B-F044-89E7-750FA85597EF}"/>
                  </a:ext>
                </a:extLst>
              </p:cNvPr>
              <p:cNvSpPr/>
              <p:nvPr/>
            </p:nvSpPr>
            <p:spPr>
              <a:xfrm>
                <a:off x="6451777" y="3538402"/>
                <a:ext cx="889009" cy="107086"/>
              </a:xfrm>
              <a:custGeom>
                <a:avLst/>
                <a:gdLst>
                  <a:gd name="connsiteX0" fmla="*/ 0 w 889009"/>
                  <a:gd name="connsiteY0" fmla="*/ 0 h 107086"/>
                  <a:gd name="connsiteX1" fmla="*/ 889010 w 889009"/>
                  <a:gd name="connsiteY1" fmla="*/ 0 h 107086"/>
                  <a:gd name="connsiteX2" fmla="*/ 889010 w 889009"/>
                  <a:gd name="connsiteY2" fmla="*/ 107087 h 107086"/>
                  <a:gd name="connsiteX3" fmla="*/ 0 w 889009"/>
                  <a:gd name="connsiteY3" fmla="*/ 107087 h 10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9" h="107086">
                    <a:moveTo>
                      <a:pt x="0" y="0"/>
                    </a:moveTo>
                    <a:lnTo>
                      <a:pt x="889010" y="0"/>
                    </a:lnTo>
                    <a:lnTo>
                      <a:pt x="889010" y="107087"/>
                    </a:lnTo>
                    <a:lnTo>
                      <a:pt x="0" y="107087"/>
                    </a:ln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1" name="Freeform 140">
                <a:extLst>
                  <a:ext uri="{FF2B5EF4-FFF2-40B4-BE49-F238E27FC236}">
                    <a16:creationId xmlns:a16="http://schemas.microsoft.com/office/drawing/2014/main" id="{FE45B287-FF2D-5B4E-A5CF-4BB801C21006}"/>
                  </a:ext>
                </a:extLst>
              </p:cNvPr>
              <p:cNvSpPr/>
              <p:nvPr/>
            </p:nvSpPr>
            <p:spPr>
              <a:xfrm>
                <a:off x="6449225" y="3536279"/>
                <a:ext cx="894283" cy="111200"/>
              </a:xfrm>
              <a:custGeom>
                <a:avLst/>
                <a:gdLst>
                  <a:gd name="connsiteX0" fmla="*/ 894283 w 894283"/>
                  <a:gd name="connsiteY0" fmla="*/ 111200 h 111200"/>
                  <a:gd name="connsiteX1" fmla="*/ 0 w 894283"/>
                  <a:gd name="connsiteY1" fmla="*/ 111200 h 111200"/>
                  <a:gd name="connsiteX2" fmla="*/ 0 w 894283"/>
                  <a:gd name="connsiteY2" fmla="*/ 0 h 111200"/>
                  <a:gd name="connsiteX3" fmla="*/ 894283 w 894283"/>
                  <a:gd name="connsiteY3" fmla="*/ 0 h 111200"/>
                  <a:gd name="connsiteX4" fmla="*/ 5274 w 894283"/>
                  <a:gd name="connsiteY4" fmla="*/ 107086 h 111200"/>
                  <a:gd name="connsiteX5" fmla="*/ 888840 w 894283"/>
                  <a:gd name="connsiteY5" fmla="*/ 107086 h 111200"/>
                  <a:gd name="connsiteX6" fmla="*/ 888840 w 894283"/>
                  <a:gd name="connsiteY6" fmla="*/ 4114 h 111200"/>
                  <a:gd name="connsiteX7" fmla="*/ 5274 w 894283"/>
                  <a:gd name="connsiteY7" fmla="*/ 4114 h 1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4283" h="111200">
                    <a:moveTo>
                      <a:pt x="894283" y="111200"/>
                    </a:moveTo>
                    <a:lnTo>
                      <a:pt x="0" y="111200"/>
                    </a:lnTo>
                    <a:lnTo>
                      <a:pt x="0" y="0"/>
                    </a:lnTo>
                    <a:lnTo>
                      <a:pt x="894283" y="0"/>
                    </a:lnTo>
                    <a:close/>
                    <a:moveTo>
                      <a:pt x="5274" y="107086"/>
                    </a:moveTo>
                    <a:lnTo>
                      <a:pt x="888840" y="107086"/>
                    </a:lnTo>
                    <a:lnTo>
                      <a:pt x="888840" y="4114"/>
                    </a:lnTo>
                    <a:lnTo>
                      <a:pt x="5274" y="4114"/>
                    </a:lnTo>
                    <a:close/>
                  </a:path>
                </a:pathLst>
              </a:custGeom>
              <a:solidFill>
                <a:srgbClr val="CCCCCC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2" name="Freeform 141">
                <a:extLst>
                  <a:ext uri="{FF2B5EF4-FFF2-40B4-BE49-F238E27FC236}">
                    <a16:creationId xmlns:a16="http://schemas.microsoft.com/office/drawing/2014/main" id="{9008B21B-34EE-D84C-A0D9-66B77A6F3DA6}"/>
                  </a:ext>
                </a:extLst>
              </p:cNvPr>
              <p:cNvSpPr/>
              <p:nvPr/>
            </p:nvSpPr>
            <p:spPr>
              <a:xfrm>
                <a:off x="6451777" y="3460907"/>
                <a:ext cx="219275" cy="42463"/>
              </a:xfrm>
              <a:custGeom>
                <a:avLst/>
                <a:gdLst>
                  <a:gd name="connsiteX0" fmla="*/ 0 w 219275"/>
                  <a:gd name="connsiteY0" fmla="*/ 0 h 42463"/>
                  <a:gd name="connsiteX1" fmla="*/ 219275 w 219275"/>
                  <a:gd name="connsiteY1" fmla="*/ 0 h 42463"/>
                  <a:gd name="connsiteX2" fmla="*/ 219275 w 219275"/>
                  <a:gd name="connsiteY2" fmla="*/ 42463 h 42463"/>
                  <a:gd name="connsiteX3" fmla="*/ 0 w 219275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75" h="42463">
                    <a:moveTo>
                      <a:pt x="0" y="0"/>
                    </a:moveTo>
                    <a:lnTo>
                      <a:pt x="219275" y="0"/>
                    </a:lnTo>
                    <a:lnTo>
                      <a:pt x="219275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3" name="Freeform 142">
                <a:extLst>
                  <a:ext uri="{FF2B5EF4-FFF2-40B4-BE49-F238E27FC236}">
                    <a16:creationId xmlns:a16="http://schemas.microsoft.com/office/drawing/2014/main" id="{EC8B4F83-B59B-DC48-9E5F-D03A9840D767}"/>
                  </a:ext>
                </a:extLst>
              </p:cNvPr>
              <p:cNvSpPr/>
              <p:nvPr/>
            </p:nvSpPr>
            <p:spPr>
              <a:xfrm>
                <a:off x="6451777" y="3806317"/>
                <a:ext cx="2897361" cy="715502"/>
              </a:xfrm>
              <a:custGeom>
                <a:avLst/>
                <a:gdLst>
                  <a:gd name="connsiteX0" fmla="*/ 0 w 2897361"/>
                  <a:gd name="connsiteY0" fmla="*/ 0 h 715502"/>
                  <a:gd name="connsiteX1" fmla="*/ 2897362 w 2897361"/>
                  <a:gd name="connsiteY1" fmla="*/ 0 h 715502"/>
                  <a:gd name="connsiteX2" fmla="*/ 2897362 w 2897361"/>
                  <a:gd name="connsiteY2" fmla="*/ 715502 h 715502"/>
                  <a:gd name="connsiteX3" fmla="*/ 0 w 2897361"/>
                  <a:gd name="connsiteY3" fmla="*/ 715502 h 715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97361" h="715502">
                    <a:moveTo>
                      <a:pt x="0" y="0"/>
                    </a:moveTo>
                    <a:lnTo>
                      <a:pt x="2897362" y="0"/>
                    </a:lnTo>
                    <a:lnTo>
                      <a:pt x="2897362" y="715502"/>
                    </a:lnTo>
                    <a:lnTo>
                      <a:pt x="0" y="715502"/>
                    </a:ln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4" name="Freeform 143">
                <a:extLst>
                  <a:ext uri="{FF2B5EF4-FFF2-40B4-BE49-F238E27FC236}">
                    <a16:creationId xmlns:a16="http://schemas.microsoft.com/office/drawing/2014/main" id="{878B0169-4541-6440-9DE1-BE72348A47A5}"/>
                  </a:ext>
                </a:extLst>
              </p:cNvPr>
              <p:cNvSpPr/>
              <p:nvPr/>
            </p:nvSpPr>
            <p:spPr>
              <a:xfrm>
                <a:off x="6449225" y="3804327"/>
                <a:ext cx="2902635" cy="719615"/>
              </a:xfrm>
              <a:custGeom>
                <a:avLst/>
                <a:gdLst>
                  <a:gd name="connsiteX0" fmla="*/ 2902635 w 2902635"/>
                  <a:gd name="connsiteY0" fmla="*/ 719616 h 719615"/>
                  <a:gd name="connsiteX1" fmla="*/ 0 w 2902635"/>
                  <a:gd name="connsiteY1" fmla="*/ 719616 h 719615"/>
                  <a:gd name="connsiteX2" fmla="*/ 0 w 2902635"/>
                  <a:gd name="connsiteY2" fmla="*/ 0 h 719615"/>
                  <a:gd name="connsiteX3" fmla="*/ 2902635 w 2902635"/>
                  <a:gd name="connsiteY3" fmla="*/ 0 h 719615"/>
                  <a:gd name="connsiteX4" fmla="*/ 5274 w 2902635"/>
                  <a:gd name="connsiteY4" fmla="*/ 715502 h 719615"/>
                  <a:gd name="connsiteX5" fmla="*/ 2897192 w 2902635"/>
                  <a:gd name="connsiteY5" fmla="*/ 715502 h 719615"/>
                  <a:gd name="connsiteX6" fmla="*/ 2897192 w 2902635"/>
                  <a:gd name="connsiteY6" fmla="*/ 4114 h 719615"/>
                  <a:gd name="connsiteX7" fmla="*/ 5274 w 2902635"/>
                  <a:gd name="connsiteY7" fmla="*/ 4114 h 71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2635" h="719615">
                    <a:moveTo>
                      <a:pt x="2902635" y="719616"/>
                    </a:moveTo>
                    <a:lnTo>
                      <a:pt x="0" y="719616"/>
                    </a:lnTo>
                    <a:lnTo>
                      <a:pt x="0" y="0"/>
                    </a:lnTo>
                    <a:lnTo>
                      <a:pt x="2902635" y="0"/>
                    </a:lnTo>
                    <a:close/>
                    <a:moveTo>
                      <a:pt x="5274" y="715502"/>
                    </a:moveTo>
                    <a:lnTo>
                      <a:pt x="2897192" y="715502"/>
                    </a:lnTo>
                    <a:lnTo>
                      <a:pt x="2897192" y="4114"/>
                    </a:lnTo>
                    <a:lnTo>
                      <a:pt x="5274" y="4114"/>
                    </a:lnTo>
                    <a:close/>
                  </a:path>
                </a:pathLst>
              </a:custGeom>
              <a:solidFill>
                <a:srgbClr val="CCCCCC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5" name="Freeform 144">
                <a:extLst>
                  <a:ext uri="{FF2B5EF4-FFF2-40B4-BE49-F238E27FC236}">
                    <a16:creationId xmlns:a16="http://schemas.microsoft.com/office/drawing/2014/main" id="{ADA49958-713D-6A4E-BDF0-32F2E455E2A6}"/>
                  </a:ext>
                </a:extLst>
              </p:cNvPr>
              <p:cNvSpPr/>
              <p:nvPr/>
            </p:nvSpPr>
            <p:spPr>
              <a:xfrm>
                <a:off x="6451777" y="3728955"/>
                <a:ext cx="219275" cy="42463"/>
              </a:xfrm>
              <a:custGeom>
                <a:avLst/>
                <a:gdLst>
                  <a:gd name="connsiteX0" fmla="*/ 0 w 219275"/>
                  <a:gd name="connsiteY0" fmla="*/ 0 h 42463"/>
                  <a:gd name="connsiteX1" fmla="*/ 219275 w 219275"/>
                  <a:gd name="connsiteY1" fmla="*/ 0 h 42463"/>
                  <a:gd name="connsiteX2" fmla="*/ 219275 w 219275"/>
                  <a:gd name="connsiteY2" fmla="*/ 42463 h 42463"/>
                  <a:gd name="connsiteX3" fmla="*/ 0 w 219275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75" h="42463">
                    <a:moveTo>
                      <a:pt x="0" y="0"/>
                    </a:moveTo>
                    <a:lnTo>
                      <a:pt x="219275" y="0"/>
                    </a:lnTo>
                    <a:lnTo>
                      <a:pt x="219275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6" name="Freeform 145">
                <a:extLst>
                  <a:ext uri="{FF2B5EF4-FFF2-40B4-BE49-F238E27FC236}">
                    <a16:creationId xmlns:a16="http://schemas.microsoft.com/office/drawing/2014/main" id="{9C39A8F7-7E93-2047-97FF-C439FBB6CB80}"/>
                  </a:ext>
                </a:extLst>
              </p:cNvPr>
              <p:cNvSpPr/>
              <p:nvPr/>
            </p:nvSpPr>
            <p:spPr>
              <a:xfrm>
                <a:off x="7443705" y="3538402"/>
                <a:ext cx="889009" cy="107086"/>
              </a:xfrm>
              <a:custGeom>
                <a:avLst/>
                <a:gdLst>
                  <a:gd name="connsiteX0" fmla="*/ 0 w 889009"/>
                  <a:gd name="connsiteY0" fmla="*/ 0 h 107086"/>
                  <a:gd name="connsiteX1" fmla="*/ 889010 w 889009"/>
                  <a:gd name="connsiteY1" fmla="*/ 0 h 107086"/>
                  <a:gd name="connsiteX2" fmla="*/ 889010 w 889009"/>
                  <a:gd name="connsiteY2" fmla="*/ 107087 h 107086"/>
                  <a:gd name="connsiteX3" fmla="*/ 0 w 889009"/>
                  <a:gd name="connsiteY3" fmla="*/ 107087 h 10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9" h="107086">
                    <a:moveTo>
                      <a:pt x="0" y="0"/>
                    </a:moveTo>
                    <a:lnTo>
                      <a:pt x="889010" y="0"/>
                    </a:lnTo>
                    <a:lnTo>
                      <a:pt x="889010" y="107087"/>
                    </a:lnTo>
                    <a:lnTo>
                      <a:pt x="0" y="107087"/>
                    </a:ln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7" name="Freeform 146">
                <a:extLst>
                  <a:ext uri="{FF2B5EF4-FFF2-40B4-BE49-F238E27FC236}">
                    <a16:creationId xmlns:a16="http://schemas.microsoft.com/office/drawing/2014/main" id="{C4FF0392-A10B-214B-8295-A7EFD040E143}"/>
                  </a:ext>
                </a:extLst>
              </p:cNvPr>
              <p:cNvSpPr/>
              <p:nvPr/>
            </p:nvSpPr>
            <p:spPr>
              <a:xfrm>
                <a:off x="7440983" y="3536279"/>
                <a:ext cx="894283" cy="111200"/>
              </a:xfrm>
              <a:custGeom>
                <a:avLst/>
                <a:gdLst>
                  <a:gd name="connsiteX0" fmla="*/ 894283 w 894283"/>
                  <a:gd name="connsiteY0" fmla="*/ 111200 h 111200"/>
                  <a:gd name="connsiteX1" fmla="*/ 0 w 894283"/>
                  <a:gd name="connsiteY1" fmla="*/ 111200 h 111200"/>
                  <a:gd name="connsiteX2" fmla="*/ 0 w 894283"/>
                  <a:gd name="connsiteY2" fmla="*/ 0 h 111200"/>
                  <a:gd name="connsiteX3" fmla="*/ 894283 w 894283"/>
                  <a:gd name="connsiteY3" fmla="*/ 0 h 111200"/>
                  <a:gd name="connsiteX4" fmla="*/ 5444 w 894283"/>
                  <a:gd name="connsiteY4" fmla="*/ 107086 h 111200"/>
                  <a:gd name="connsiteX5" fmla="*/ 889010 w 894283"/>
                  <a:gd name="connsiteY5" fmla="*/ 107086 h 111200"/>
                  <a:gd name="connsiteX6" fmla="*/ 889010 w 894283"/>
                  <a:gd name="connsiteY6" fmla="*/ 4114 h 111200"/>
                  <a:gd name="connsiteX7" fmla="*/ 5444 w 894283"/>
                  <a:gd name="connsiteY7" fmla="*/ 4114 h 1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4283" h="111200">
                    <a:moveTo>
                      <a:pt x="894283" y="111200"/>
                    </a:moveTo>
                    <a:lnTo>
                      <a:pt x="0" y="111200"/>
                    </a:lnTo>
                    <a:lnTo>
                      <a:pt x="0" y="0"/>
                    </a:lnTo>
                    <a:lnTo>
                      <a:pt x="894283" y="0"/>
                    </a:lnTo>
                    <a:close/>
                    <a:moveTo>
                      <a:pt x="5444" y="107086"/>
                    </a:moveTo>
                    <a:lnTo>
                      <a:pt x="889010" y="107086"/>
                    </a:lnTo>
                    <a:lnTo>
                      <a:pt x="889010" y="4114"/>
                    </a:lnTo>
                    <a:lnTo>
                      <a:pt x="5444" y="4114"/>
                    </a:lnTo>
                    <a:close/>
                  </a:path>
                </a:pathLst>
              </a:custGeom>
              <a:solidFill>
                <a:srgbClr val="CCCCCC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8" name="Freeform 147">
                <a:extLst>
                  <a:ext uri="{FF2B5EF4-FFF2-40B4-BE49-F238E27FC236}">
                    <a16:creationId xmlns:a16="http://schemas.microsoft.com/office/drawing/2014/main" id="{38CCD6DB-A9FC-3F41-9980-D30AE67C357C}"/>
                  </a:ext>
                </a:extLst>
              </p:cNvPr>
              <p:cNvSpPr/>
              <p:nvPr/>
            </p:nvSpPr>
            <p:spPr>
              <a:xfrm>
                <a:off x="7443705" y="3460907"/>
                <a:ext cx="556268" cy="42463"/>
              </a:xfrm>
              <a:custGeom>
                <a:avLst/>
                <a:gdLst>
                  <a:gd name="connsiteX0" fmla="*/ 0 w 556268"/>
                  <a:gd name="connsiteY0" fmla="*/ 0 h 42463"/>
                  <a:gd name="connsiteX1" fmla="*/ 556269 w 556268"/>
                  <a:gd name="connsiteY1" fmla="*/ 0 h 42463"/>
                  <a:gd name="connsiteX2" fmla="*/ 556269 w 556268"/>
                  <a:gd name="connsiteY2" fmla="*/ 42463 h 42463"/>
                  <a:gd name="connsiteX3" fmla="*/ 0 w 556268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6268" h="42463">
                    <a:moveTo>
                      <a:pt x="0" y="0"/>
                    </a:moveTo>
                    <a:lnTo>
                      <a:pt x="556269" y="0"/>
                    </a:lnTo>
                    <a:lnTo>
                      <a:pt x="556269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9" name="Freeform 148">
                <a:extLst>
                  <a:ext uri="{FF2B5EF4-FFF2-40B4-BE49-F238E27FC236}">
                    <a16:creationId xmlns:a16="http://schemas.microsoft.com/office/drawing/2014/main" id="{52FA53BC-A7CB-F848-A127-E2A28E3C9DAA}"/>
                  </a:ext>
                </a:extLst>
              </p:cNvPr>
              <p:cNvSpPr/>
              <p:nvPr/>
            </p:nvSpPr>
            <p:spPr>
              <a:xfrm>
                <a:off x="8460299" y="3538402"/>
                <a:ext cx="889009" cy="107086"/>
              </a:xfrm>
              <a:custGeom>
                <a:avLst/>
                <a:gdLst>
                  <a:gd name="connsiteX0" fmla="*/ 0 w 889009"/>
                  <a:gd name="connsiteY0" fmla="*/ 0 h 107086"/>
                  <a:gd name="connsiteX1" fmla="*/ 889009 w 889009"/>
                  <a:gd name="connsiteY1" fmla="*/ 0 h 107086"/>
                  <a:gd name="connsiteX2" fmla="*/ 889009 w 889009"/>
                  <a:gd name="connsiteY2" fmla="*/ 107087 h 107086"/>
                  <a:gd name="connsiteX3" fmla="*/ 0 w 889009"/>
                  <a:gd name="connsiteY3" fmla="*/ 107087 h 10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9" h="107086">
                    <a:moveTo>
                      <a:pt x="0" y="0"/>
                    </a:moveTo>
                    <a:lnTo>
                      <a:pt x="889009" y="0"/>
                    </a:lnTo>
                    <a:lnTo>
                      <a:pt x="889009" y="107087"/>
                    </a:lnTo>
                    <a:lnTo>
                      <a:pt x="0" y="107087"/>
                    </a:lnTo>
                    <a:close/>
                  </a:path>
                </a:pathLst>
              </a:custGeom>
              <a:solidFill>
                <a:srgbClr val="FFFFFF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0" name="Freeform 149">
                <a:extLst>
                  <a:ext uri="{FF2B5EF4-FFF2-40B4-BE49-F238E27FC236}">
                    <a16:creationId xmlns:a16="http://schemas.microsoft.com/office/drawing/2014/main" id="{13F81AFE-D80E-8D4D-A2FC-7B116F5891B4}"/>
                  </a:ext>
                </a:extLst>
              </p:cNvPr>
              <p:cNvSpPr/>
              <p:nvPr/>
            </p:nvSpPr>
            <p:spPr>
              <a:xfrm>
                <a:off x="8457577" y="3536279"/>
                <a:ext cx="894283" cy="111200"/>
              </a:xfrm>
              <a:custGeom>
                <a:avLst/>
                <a:gdLst>
                  <a:gd name="connsiteX0" fmla="*/ 894283 w 894283"/>
                  <a:gd name="connsiteY0" fmla="*/ 111200 h 111200"/>
                  <a:gd name="connsiteX1" fmla="*/ 0 w 894283"/>
                  <a:gd name="connsiteY1" fmla="*/ 111200 h 111200"/>
                  <a:gd name="connsiteX2" fmla="*/ 0 w 894283"/>
                  <a:gd name="connsiteY2" fmla="*/ 0 h 111200"/>
                  <a:gd name="connsiteX3" fmla="*/ 894283 w 894283"/>
                  <a:gd name="connsiteY3" fmla="*/ 0 h 111200"/>
                  <a:gd name="connsiteX4" fmla="*/ 5274 w 894283"/>
                  <a:gd name="connsiteY4" fmla="*/ 107086 h 111200"/>
                  <a:gd name="connsiteX5" fmla="*/ 889010 w 894283"/>
                  <a:gd name="connsiteY5" fmla="*/ 107086 h 111200"/>
                  <a:gd name="connsiteX6" fmla="*/ 889010 w 894283"/>
                  <a:gd name="connsiteY6" fmla="*/ 4114 h 111200"/>
                  <a:gd name="connsiteX7" fmla="*/ 5274 w 894283"/>
                  <a:gd name="connsiteY7" fmla="*/ 4114 h 1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4283" h="111200">
                    <a:moveTo>
                      <a:pt x="894283" y="111200"/>
                    </a:moveTo>
                    <a:lnTo>
                      <a:pt x="0" y="111200"/>
                    </a:lnTo>
                    <a:lnTo>
                      <a:pt x="0" y="0"/>
                    </a:lnTo>
                    <a:lnTo>
                      <a:pt x="894283" y="0"/>
                    </a:lnTo>
                    <a:close/>
                    <a:moveTo>
                      <a:pt x="5274" y="107086"/>
                    </a:moveTo>
                    <a:lnTo>
                      <a:pt x="889010" y="107086"/>
                    </a:lnTo>
                    <a:lnTo>
                      <a:pt x="889010" y="4114"/>
                    </a:lnTo>
                    <a:lnTo>
                      <a:pt x="5274" y="4114"/>
                    </a:lnTo>
                    <a:close/>
                  </a:path>
                </a:pathLst>
              </a:custGeom>
              <a:solidFill>
                <a:srgbClr val="CCCCCC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1" name="Freeform 150">
                <a:extLst>
                  <a:ext uri="{FF2B5EF4-FFF2-40B4-BE49-F238E27FC236}">
                    <a16:creationId xmlns:a16="http://schemas.microsoft.com/office/drawing/2014/main" id="{13822005-2A6D-A749-B4FF-23153D6CCEC8}"/>
                  </a:ext>
                </a:extLst>
              </p:cNvPr>
              <p:cNvSpPr/>
              <p:nvPr/>
            </p:nvSpPr>
            <p:spPr>
              <a:xfrm>
                <a:off x="8460299" y="3460907"/>
                <a:ext cx="219275" cy="42463"/>
              </a:xfrm>
              <a:custGeom>
                <a:avLst/>
                <a:gdLst>
                  <a:gd name="connsiteX0" fmla="*/ 0 w 219275"/>
                  <a:gd name="connsiteY0" fmla="*/ 0 h 42463"/>
                  <a:gd name="connsiteX1" fmla="*/ 219275 w 219275"/>
                  <a:gd name="connsiteY1" fmla="*/ 0 h 42463"/>
                  <a:gd name="connsiteX2" fmla="*/ 219275 w 219275"/>
                  <a:gd name="connsiteY2" fmla="*/ 42463 h 42463"/>
                  <a:gd name="connsiteX3" fmla="*/ 0 w 219275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75" h="42463">
                    <a:moveTo>
                      <a:pt x="0" y="0"/>
                    </a:moveTo>
                    <a:lnTo>
                      <a:pt x="219275" y="0"/>
                    </a:lnTo>
                    <a:lnTo>
                      <a:pt x="219275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2" name="Freeform 151">
                <a:extLst>
                  <a:ext uri="{FF2B5EF4-FFF2-40B4-BE49-F238E27FC236}">
                    <a16:creationId xmlns:a16="http://schemas.microsoft.com/office/drawing/2014/main" id="{75B4D1C4-AE27-E149-BA70-AD97DF6B1465}"/>
                  </a:ext>
                </a:extLst>
              </p:cNvPr>
              <p:cNvSpPr/>
              <p:nvPr/>
            </p:nvSpPr>
            <p:spPr>
              <a:xfrm>
                <a:off x="9529969" y="2622660"/>
                <a:ext cx="404868" cy="315818"/>
              </a:xfrm>
              <a:custGeom>
                <a:avLst/>
                <a:gdLst>
                  <a:gd name="connsiteX0" fmla="*/ 0 w 404868"/>
                  <a:gd name="connsiteY0" fmla="*/ 0 h 315818"/>
                  <a:gd name="connsiteX1" fmla="*/ 404869 w 404868"/>
                  <a:gd name="connsiteY1" fmla="*/ 0 h 315818"/>
                  <a:gd name="connsiteX2" fmla="*/ 404869 w 404868"/>
                  <a:gd name="connsiteY2" fmla="*/ 315819 h 315818"/>
                  <a:gd name="connsiteX3" fmla="*/ 0 w 404868"/>
                  <a:gd name="connsiteY3" fmla="*/ 315819 h 31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68" h="315818">
                    <a:moveTo>
                      <a:pt x="0" y="0"/>
                    </a:moveTo>
                    <a:lnTo>
                      <a:pt x="404869" y="0"/>
                    </a:lnTo>
                    <a:lnTo>
                      <a:pt x="404869" y="315819"/>
                    </a:lnTo>
                    <a:lnTo>
                      <a:pt x="0" y="315819"/>
                    </a:lnTo>
                    <a:close/>
                  </a:path>
                </a:pathLst>
              </a:custGeom>
              <a:solidFill>
                <a:srgbClr val="C6C6C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3" name="Freeform 152">
                <a:extLst>
                  <a:ext uri="{FF2B5EF4-FFF2-40B4-BE49-F238E27FC236}">
                    <a16:creationId xmlns:a16="http://schemas.microsoft.com/office/drawing/2014/main" id="{8790BF58-5CD5-DF4F-A49C-3387EE896C9A}"/>
                  </a:ext>
                </a:extLst>
              </p:cNvPr>
              <p:cNvSpPr/>
              <p:nvPr/>
            </p:nvSpPr>
            <p:spPr>
              <a:xfrm>
                <a:off x="9529969" y="2969264"/>
                <a:ext cx="404868" cy="42463"/>
              </a:xfrm>
              <a:custGeom>
                <a:avLst/>
                <a:gdLst>
                  <a:gd name="connsiteX0" fmla="*/ 0 w 404868"/>
                  <a:gd name="connsiteY0" fmla="*/ 0 h 42463"/>
                  <a:gd name="connsiteX1" fmla="*/ 404869 w 404868"/>
                  <a:gd name="connsiteY1" fmla="*/ 0 h 42463"/>
                  <a:gd name="connsiteX2" fmla="*/ 404869 w 404868"/>
                  <a:gd name="connsiteY2" fmla="*/ 42463 h 42463"/>
                  <a:gd name="connsiteX3" fmla="*/ 0 w 404868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68" h="42463">
                    <a:moveTo>
                      <a:pt x="0" y="0"/>
                    </a:moveTo>
                    <a:lnTo>
                      <a:pt x="404869" y="0"/>
                    </a:lnTo>
                    <a:lnTo>
                      <a:pt x="404869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4" name="Freeform 153">
                <a:extLst>
                  <a:ext uri="{FF2B5EF4-FFF2-40B4-BE49-F238E27FC236}">
                    <a16:creationId xmlns:a16="http://schemas.microsoft.com/office/drawing/2014/main" id="{6623E158-1178-094B-A859-58A4C183D8E6}"/>
                  </a:ext>
                </a:extLst>
              </p:cNvPr>
              <p:cNvSpPr/>
              <p:nvPr/>
            </p:nvSpPr>
            <p:spPr>
              <a:xfrm>
                <a:off x="9529969" y="3041850"/>
                <a:ext cx="219275" cy="42463"/>
              </a:xfrm>
              <a:custGeom>
                <a:avLst/>
                <a:gdLst>
                  <a:gd name="connsiteX0" fmla="*/ 0 w 219275"/>
                  <a:gd name="connsiteY0" fmla="*/ 0 h 42463"/>
                  <a:gd name="connsiteX1" fmla="*/ 219275 w 219275"/>
                  <a:gd name="connsiteY1" fmla="*/ 0 h 42463"/>
                  <a:gd name="connsiteX2" fmla="*/ 219275 w 219275"/>
                  <a:gd name="connsiteY2" fmla="*/ 42463 h 42463"/>
                  <a:gd name="connsiteX3" fmla="*/ 0 w 219275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275" h="42463">
                    <a:moveTo>
                      <a:pt x="0" y="0"/>
                    </a:moveTo>
                    <a:lnTo>
                      <a:pt x="219275" y="0"/>
                    </a:lnTo>
                    <a:lnTo>
                      <a:pt x="219275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5" name="Freeform 154">
                <a:extLst>
                  <a:ext uri="{FF2B5EF4-FFF2-40B4-BE49-F238E27FC236}">
                    <a16:creationId xmlns:a16="http://schemas.microsoft.com/office/drawing/2014/main" id="{74EAE7E9-888C-B648-8D9B-74FA6A600406}"/>
                  </a:ext>
                </a:extLst>
              </p:cNvPr>
              <p:cNvSpPr/>
              <p:nvPr/>
            </p:nvSpPr>
            <p:spPr>
              <a:xfrm>
                <a:off x="9621542" y="2641746"/>
                <a:ext cx="221371" cy="277093"/>
              </a:xfrm>
              <a:custGeom>
                <a:avLst/>
                <a:gdLst>
                  <a:gd name="connsiteX0" fmla="*/ 294645 w 294645"/>
                  <a:gd name="connsiteY0" fmla="*/ 277094 h 277093"/>
                  <a:gd name="connsiteX1" fmla="*/ 294645 w 294645"/>
                  <a:gd name="connsiteY1" fmla="*/ 239408 h 277093"/>
                  <a:gd name="connsiteX2" fmla="*/ 260623 w 294645"/>
                  <a:gd name="connsiteY2" fmla="*/ 203447 h 277093"/>
                  <a:gd name="connsiteX3" fmla="*/ 182541 w 294645"/>
                  <a:gd name="connsiteY3" fmla="*/ 183808 h 277093"/>
                  <a:gd name="connsiteX4" fmla="*/ 182541 w 294645"/>
                  <a:gd name="connsiteY4" fmla="*/ 166425 h 277093"/>
                  <a:gd name="connsiteX5" fmla="*/ 251180 w 294645"/>
                  <a:gd name="connsiteY5" fmla="*/ 58078 h 277093"/>
                  <a:gd name="connsiteX6" fmla="*/ 112284 w 294645"/>
                  <a:gd name="connsiteY6" fmla="*/ 4536 h 277093"/>
                  <a:gd name="connsiteX7" fmla="*/ 43645 w 294645"/>
                  <a:gd name="connsiteY7" fmla="*/ 112882 h 277093"/>
                  <a:gd name="connsiteX8" fmla="*/ 112284 w 294645"/>
                  <a:gd name="connsiteY8" fmla="*/ 166425 h 277093"/>
                  <a:gd name="connsiteX9" fmla="*/ 112284 w 294645"/>
                  <a:gd name="connsiteY9" fmla="*/ 183941 h 277093"/>
                  <a:gd name="connsiteX10" fmla="*/ 34202 w 294645"/>
                  <a:gd name="connsiteY10" fmla="*/ 203580 h 277093"/>
                  <a:gd name="connsiteX11" fmla="*/ 8005 w 294645"/>
                  <a:gd name="connsiteY11" fmla="*/ 218973 h 277093"/>
                  <a:gd name="connsiteX12" fmla="*/ 10 w 294645"/>
                  <a:gd name="connsiteY12" fmla="*/ 239541 h 277093"/>
                  <a:gd name="connsiteX13" fmla="*/ 10 w 294645"/>
                  <a:gd name="connsiteY13" fmla="*/ 277094 h 277093"/>
                  <a:gd name="connsiteX14" fmla="*/ 294305 w 294645"/>
                  <a:gd name="connsiteY14" fmla="*/ 277094 h 27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4645" h="277093">
                    <a:moveTo>
                      <a:pt x="294645" y="277094"/>
                    </a:moveTo>
                    <a:lnTo>
                      <a:pt x="294645" y="239408"/>
                    </a:lnTo>
                    <a:cubicBezTo>
                      <a:pt x="294678" y="222888"/>
                      <a:pt x="280869" y="208292"/>
                      <a:pt x="260623" y="203447"/>
                    </a:cubicBezTo>
                    <a:lnTo>
                      <a:pt x="182541" y="183808"/>
                    </a:lnTo>
                    <a:lnTo>
                      <a:pt x="182541" y="166425"/>
                    </a:lnTo>
                    <a:cubicBezTo>
                      <a:pt x="239850" y="151291"/>
                      <a:pt x="270581" y="102783"/>
                      <a:pt x="251180" y="58078"/>
                    </a:cubicBezTo>
                    <a:cubicBezTo>
                      <a:pt x="231780" y="13374"/>
                      <a:pt x="169594" y="-10598"/>
                      <a:pt x="112284" y="4536"/>
                    </a:cubicBezTo>
                    <a:cubicBezTo>
                      <a:pt x="54975" y="19669"/>
                      <a:pt x="24244" y="68178"/>
                      <a:pt x="43645" y="112882"/>
                    </a:cubicBezTo>
                    <a:cubicBezTo>
                      <a:pt x="54586" y="138094"/>
                      <a:pt x="79963" y="157890"/>
                      <a:pt x="112284" y="166425"/>
                    </a:cubicBezTo>
                    <a:lnTo>
                      <a:pt x="112284" y="183941"/>
                    </a:lnTo>
                    <a:lnTo>
                      <a:pt x="34202" y="203580"/>
                    </a:lnTo>
                    <a:cubicBezTo>
                      <a:pt x="23382" y="206087"/>
                      <a:pt x="14082" y="211552"/>
                      <a:pt x="8005" y="218973"/>
                    </a:cubicBezTo>
                    <a:cubicBezTo>
                      <a:pt x="2611" y="224994"/>
                      <a:pt x="-189" y="232197"/>
                      <a:pt x="10" y="239541"/>
                    </a:cubicBezTo>
                    <a:lnTo>
                      <a:pt x="10" y="277094"/>
                    </a:lnTo>
                    <a:lnTo>
                      <a:pt x="294305" y="277094"/>
                    </a:lnTo>
                    <a:close/>
                  </a:path>
                </a:pathLst>
              </a:custGeom>
              <a:solidFill>
                <a:srgbClr val="999999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6" name="Freeform 155">
                <a:extLst>
                  <a:ext uri="{FF2B5EF4-FFF2-40B4-BE49-F238E27FC236}">
                    <a16:creationId xmlns:a16="http://schemas.microsoft.com/office/drawing/2014/main" id="{4ECA9B3E-72F5-E44C-AFF6-F22A8474F6D1}"/>
                  </a:ext>
                </a:extLst>
              </p:cNvPr>
              <p:cNvSpPr/>
              <p:nvPr/>
            </p:nvSpPr>
            <p:spPr>
              <a:xfrm>
                <a:off x="6576470" y="3899337"/>
                <a:ext cx="2612592" cy="42463"/>
              </a:xfrm>
              <a:custGeom>
                <a:avLst/>
                <a:gdLst>
                  <a:gd name="connsiteX0" fmla="*/ 0 w 2612592"/>
                  <a:gd name="connsiteY0" fmla="*/ 0 h 42463"/>
                  <a:gd name="connsiteX1" fmla="*/ 2612593 w 2612592"/>
                  <a:gd name="connsiteY1" fmla="*/ 0 h 42463"/>
                  <a:gd name="connsiteX2" fmla="*/ 2612593 w 2612592"/>
                  <a:gd name="connsiteY2" fmla="*/ 42463 h 42463"/>
                  <a:gd name="connsiteX3" fmla="*/ 0 w 2612592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2592" h="42463">
                    <a:moveTo>
                      <a:pt x="0" y="0"/>
                    </a:moveTo>
                    <a:lnTo>
                      <a:pt x="2612593" y="0"/>
                    </a:lnTo>
                    <a:lnTo>
                      <a:pt x="2612593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7" name="Freeform 156">
                <a:extLst>
                  <a:ext uri="{FF2B5EF4-FFF2-40B4-BE49-F238E27FC236}">
                    <a16:creationId xmlns:a16="http://schemas.microsoft.com/office/drawing/2014/main" id="{3DE2C36E-C468-F14A-AEC6-E4ECF668FA6A}"/>
                  </a:ext>
                </a:extLst>
              </p:cNvPr>
              <p:cNvSpPr/>
              <p:nvPr/>
            </p:nvSpPr>
            <p:spPr>
              <a:xfrm>
                <a:off x="6576470" y="3968340"/>
                <a:ext cx="2612592" cy="42463"/>
              </a:xfrm>
              <a:custGeom>
                <a:avLst/>
                <a:gdLst>
                  <a:gd name="connsiteX0" fmla="*/ 0 w 2612592"/>
                  <a:gd name="connsiteY0" fmla="*/ 0 h 42463"/>
                  <a:gd name="connsiteX1" fmla="*/ 2612593 w 2612592"/>
                  <a:gd name="connsiteY1" fmla="*/ 0 h 42463"/>
                  <a:gd name="connsiteX2" fmla="*/ 2612593 w 2612592"/>
                  <a:gd name="connsiteY2" fmla="*/ 42463 h 42463"/>
                  <a:gd name="connsiteX3" fmla="*/ 0 w 2612592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2592" h="42463">
                    <a:moveTo>
                      <a:pt x="0" y="0"/>
                    </a:moveTo>
                    <a:lnTo>
                      <a:pt x="2612593" y="0"/>
                    </a:lnTo>
                    <a:lnTo>
                      <a:pt x="2612593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8" name="Freeform 157">
                <a:extLst>
                  <a:ext uri="{FF2B5EF4-FFF2-40B4-BE49-F238E27FC236}">
                    <a16:creationId xmlns:a16="http://schemas.microsoft.com/office/drawing/2014/main" id="{DA54B2EC-DBEB-F042-88E8-EC84622E5E5B}"/>
                  </a:ext>
                </a:extLst>
              </p:cNvPr>
              <p:cNvSpPr/>
              <p:nvPr/>
            </p:nvSpPr>
            <p:spPr>
              <a:xfrm>
                <a:off x="6576470" y="4037475"/>
                <a:ext cx="2612592" cy="42463"/>
              </a:xfrm>
              <a:custGeom>
                <a:avLst/>
                <a:gdLst>
                  <a:gd name="connsiteX0" fmla="*/ 0 w 2612592"/>
                  <a:gd name="connsiteY0" fmla="*/ 0 h 42463"/>
                  <a:gd name="connsiteX1" fmla="*/ 2612593 w 2612592"/>
                  <a:gd name="connsiteY1" fmla="*/ 0 h 42463"/>
                  <a:gd name="connsiteX2" fmla="*/ 2612593 w 2612592"/>
                  <a:gd name="connsiteY2" fmla="*/ 42463 h 42463"/>
                  <a:gd name="connsiteX3" fmla="*/ 0 w 2612592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2592" h="42463">
                    <a:moveTo>
                      <a:pt x="0" y="0"/>
                    </a:moveTo>
                    <a:lnTo>
                      <a:pt x="2612593" y="0"/>
                    </a:lnTo>
                    <a:lnTo>
                      <a:pt x="2612593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9" name="Freeform 158">
                <a:extLst>
                  <a:ext uri="{FF2B5EF4-FFF2-40B4-BE49-F238E27FC236}">
                    <a16:creationId xmlns:a16="http://schemas.microsoft.com/office/drawing/2014/main" id="{EF80E597-6B2C-0D45-AFC3-6F9CE8E3433C}"/>
                  </a:ext>
                </a:extLst>
              </p:cNvPr>
              <p:cNvSpPr/>
              <p:nvPr/>
            </p:nvSpPr>
            <p:spPr>
              <a:xfrm>
                <a:off x="6576470" y="4106610"/>
                <a:ext cx="2612592" cy="42463"/>
              </a:xfrm>
              <a:custGeom>
                <a:avLst/>
                <a:gdLst>
                  <a:gd name="connsiteX0" fmla="*/ 0 w 2612592"/>
                  <a:gd name="connsiteY0" fmla="*/ 0 h 42463"/>
                  <a:gd name="connsiteX1" fmla="*/ 2612593 w 2612592"/>
                  <a:gd name="connsiteY1" fmla="*/ 0 h 42463"/>
                  <a:gd name="connsiteX2" fmla="*/ 2612593 w 2612592"/>
                  <a:gd name="connsiteY2" fmla="*/ 42463 h 42463"/>
                  <a:gd name="connsiteX3" fmla="*/ 0 w 2612592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2592" h="42463">
                    <a:moveTo>
                      <a:pt x="0" y="0"/>
                    </a:moveTo>
                    <a:lnTo>
                      <a:pt x="2612593" y="0"/>
                    </a:lnTo>
                    <a:lnTo>
                      <a:pt x="2612593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0" name="Freeform 159">
                <a:extLst>
                  <a:ext uri="{FF2B5EF4-FFF2-40B4-BE49-F238E27FC236}">
                    <a16:creationId xmlns:a16="http://schemas.microsoft.com/office/drawing/2014/main" id="{849A21F2-BBC6-1043-A73D-44BCE8545F05}"/>
                  </a:ext>
                </a:extLst>
              </p:cNvPr>
              <p:cNvSpPr/>
              <p:nvPr/>
            </p:nvSpPr>
            <p:spPr>
              <a:xfrm>
                <a:off x="6576470" y="4175745"/>
                <a:ext cx="2612592" cy="42463"/>
              </a:xfrm>
              <a:custGeom>
                <a:avLst/>
                <a:gdLst>
                  <a:gd name="connsiteX0" fmla="*/ 0 w 2612592"/>
                  <a:gd name="connsiteY0" fmla="*/ 0 h 42463"/>
                  <a:gd name="connsiteX1" fmla="*/ 2612593 w 2612592"/>
                  <a:gd name="connsiteY1" fmla="*/ 0 h 42463"/>
                  <a:gd name="connsiteX2" fmla="*/ 2612593 w 2612592"/>
                  <a:gd name="connsiteY2" fmla="*/ 42463 h 42463"/>
                  <a:gd name="connsiteX3" fmla="*/ 0 w 2612592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2592" h="42463">
                    <a:moveTo>
                      <a:pt x="0" y="0"/>
                    </a:moveTo>
                    <a:lnTo>
                      <a:pt x="2612593" y="0"/>
                    </a:lnTo>
                    <a:lnTo>
                      <a:pt x="2612593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1" name="Freeform 160">
                <a:extLst>
                  <a:ext uri="{FF2B5EF4-FFF2-40B4-BE49-F238E27FC236}">
                    <a16:creationId xmlns:a16="http://schemas.microsoft.com/office/drawing/2014/main" id="{871B05F1-E584-6F44-BE4F-2E269B5CDA23}"/>
                  </a:ext>
                </a:extLst>
              </p:cNvPr>
              <p:cNvSpPr/>
              <p:nvPr/>
            </p:nvSpPr>
            <p:spPr>
              <a:xfrm>
                <a:off x="6576470" y="4244748"/>
                <a:ext cx="777075" cy="42463"/>
              </a:xfrm>
              <a:custGeom>
                <a:avLst/>
                <a:gdLst>
                  <a:gd name="connsiteX0" fmla="*/ 0 w 777075"/>
                  <a:gd name="connsiteY0" fmla="*/ 0 h 42463"/>
                  <a:gd name="connsiteX1" fmla="*/ 777075 w 777075"/>
                  <a:gd name="connsiteY1" fmla="*/ 0 h 42463"/>
                  <a:gd name="connsiteX2" fmla="*/ 777075 w 777075"/>
                  <a:gd name="connsiteY2" fmla="*/ 42463 h 42463"/>
                  <a:gd name="connsiteX3" fmla="*/ 0 w 777075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7075" h="42463">
                    <a:moveTo>
                      <a:pt x="0" y="0"/>
                    </a:moveTo>
                    <a:lnTo>
                      <a:pt x="777075" y="0"/>
                    </a:lnTo>
                    <a:lnTo>
                      <a:pt x="777075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2" name="Freeform 161">
                <a:extLst>
                  <a:ext uri="{FF2B5EF4-FFF2-40B4-BE49-F238E27FC236}">
                    <a16:creationId xmlns:a16="http://schemas.microsoft.com/office/drawing/2014/main" id="{EE0BCE98-BBA8-F747-8DBF-46BA6609660E}"/>
                  </a:ext>
                </a:extLst>
              </p:cNvPr>
              <p:cNvSpPr/>
              <p:nvPr/>
            </p:nvSpPr>
            <p:spPr>
              <a:xfrm>
                <a:off x="10054767" y="2621068"/>
                <a:ext cx="868425" cy="42463"/>
              </a:xfrm>
              <a:custGeom>
                <a:avLst/>
                <a:gdLst>
                  <a:gd name="connsiteX0" fmla="*/ 0 w 868425"/>
                  <a:gd name="connsiteY0" fmla="*/ 0 h 42463"/>
                  <a:gd name="connsiteX1" fmla="*/ 868426 w 868425"/>
                  <a:gd name="connsiteY1" fmla="*/ 0 h 42463"/>
                  <a:gd name="connsiteX2" fmla="*/ 868426 w 868425"/>
                  <a:gd name="connsiteY2" fmla="*/ 42463 h 42463"/>
                  <a:gd name="connsiteX3" fmla="*/ 0 w 868425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8425" h="42463">
                    <a:moveTo>
                      <a:pt x="0" y="0"/>
                    </a:moveTo>
                    <a:lnTo>
                      <a:pt x="868426" y="0"/>
                    </a:lnTo>
                    <a:lnTo>
                      <a:pt x="868426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3" name="Freeform 162">
                <a:extLst>
                  <a:ext uri="{FF2B5EF4-FFF2-40B4-BE49-F238E27FC236}">
                    <a16:creationId xmlns:a16="http://schemas.microsoft.com/office/drawing/2014/main" id="{DC864EFE-D1D2-2349-8CF5-429D350C3F7F}"/>
                  </a:ext>
                </a:extLst>
              </p:cNvPr>
              <p:cNvSpPr/>
              <p:nvPr/>
            </p:nvSpPr>
            <p:spPr>
              <a:xfrm>
                <a:off x="10054767" y="2690203"/>
                <a:ext cx="868425" cy="42463"/>
              </a:xfrm>
              <a:custGeom>
                <a:avLst/>
                <a:gdLst>
                  <a:gd name="connsiteX0" fmla="*/ 0 w 868425"/>
                  <a:gd name="connsiteY0" fmla="*/ 0 h 42463"/>
                  <a:gd name="connsiteX1" fmla="*/ 868426 w 868425"/>
                  <a:gd name="connsiteY1" fmla="*/ 0 h 42463"/>
                  <a:gd name="connsiteX2" fmla="*/ 868426 w 868425"/>
                  <a:gd name="connsiteY2" fmla="*/ 42463 h 42463"/>
                  <a:gd name="connsiteX3" fmla="*/ 0 w 868425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8425" h="42463">
                    <a:moveTo>
                      <a:pt x="0" y="0"/>
                    </a:moveTo>
                    <a:lnTo>
                      <a:pt x="868426" y="0"/>
                    </a:lnTo>
                    <a:lnTo>
                      <a:pt x="868426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4" name="Freeform 163">
                <a:extLst>
                  <a:ext uri="{FF2B5EF4-FFF2-40B4-BE49-F238E27FC236}">
                    <a16:creationId xmlns:a16="http://schemas.microsoft.com/office/drawing/2014/main" id="{83C91F82-7A4C-734D-A308-E7304EC68CE9}"/>
                  </a:ext>
                </a:extLst>
              </p:cNvPr>
              <p:cNvSpPr/>
              <p:nvPr/>
            </p:nvSpPr>
            <p:spPr>
              <a:xfrm>
                <a:off x="10054767" y="2759338"/>
                <a:ext cx="868425" cy="42463"/>
              </a:xfrm>
              <a:custGeom>
                <a:avLst/>
                <a:gdLst>
                  <a:gd name="connsiteX0" fmla="*/ 0 w 868425"/>
                  <a:gd name="connsiteY0" fmla="*/ 0 h 42463"/>
                  <a:gd name="connsiteX1" fmla="*/ 868426 w 868425"/>
                  <a:gd name="connsiteY1" fmla="*/ 0 h 42463"/>
                  <a:gd name="connsiteX2" fmla="*/ 868426 w 868425"/>
                  <a:gd name="connsiteY2" fmla="*/ 42463 h 42463"/>
                  <a:gd name="connsiteX3" fmla="*/ 0 w 868425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8425" h="42463">
                    <a:moveTo>
                      <a:pt x="0" y="0"/>
                    </a:moveTo>
                    <a:lnTo>
                      <a:pt x="868426" y="0"/>
                    </a:lnTo>
                    <a:lnTo>
                      <a:pt x="868426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5" name="Freeform 164">
                <a:extLst>
                  <a:ext uri="{FF2B5EF4-FFF2-40B4-BE49-F238E27FC236}">
                    <a16:creationId xmlns:a16="http://schemas.microsoft.com/office/drawing/2014/main" id="{F1CAF9EE-2B3D-7844-A884-BCE85B09E07B}"/>
                  </a:ext>
                </a:extLst>
              </p:cNvPr>
              <p:cNvSpPr/>
              <p:nvPr/>
            </p:nvSpPr>
            <p:spPr>
              <a:xfrm>
                <a:off x="10054767" y="2828473"/>
                <a:ext cx="868425" cy="42463"/>
              </a:xfrm>
              <a:custGeom>
                <a:avLst/>
                <a:gdLst>
                  <a:gd name="connsiteX0" fmla="*/ 0 w 868425"/>
                  <a:gd name="connsiteY0" fmla="*/ 0 h 42463"/>
                  <a:gd name="connsiteX1" fmla="*/ 868426 w 868425"/>
                  <a:gd name="connsiteY1" fmla="*/ 0 h 42463"/>
                  <a:gd name="connsiteX2" fmla="*/ 868426 w 868425"/>
                  <a:gd name="connsiteY2" fmla="*/ 42463 h 42463"/>
                  <a:gd name="connsiteX3" fmla="*/ 0 w 868425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8425" h="42463">
                    <a:moveTo>
                      <a:pt x="0" y="0"/>
                    </a:moveTo>
                    <a:lnTo>
                      <a:pt x="868426" y="0"/>
                    </a:lnTo>
                    <a:lnTo>
                      <a:pt x="868426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6" name="Freeform 165">
                <a:extLst>
                  <a:ext uri="{FF2B5EF4-FFF2-40B4-BE49-F238E27FC236}">
                    <a16:creationId xmlns:a16="http://schemas.microsoft.com/office/drawing/2014/main" id="{2DFC96AC-0A1F-FD42-8BA0-1660BAB6F2D5}"/>
                  </a:ext>
                </a:extLst>
              </p:cNvPr>
              <p:cNvSpPr/>
              <p:nvPr/>
            </p:nvSpPr>
            <p:spPr>
              <a:xfrm>
                <a:off x="10054767" y="2897475"/>
                <a:ext cx="868425" cy="42463"/>
              </a:xfrm>
              <a:custGeom>
                <a:avLst/>
                <a:gdLst>
                  <a:gd name="connsiteX0" fmla="*/ 0 w 868425"/>
                  <a:gd name="connsiteY0" fmla="*/ 0 h 42463"/>
                  <a:gd name="connsiteX1" fmla="*/ 868426 w 868425"/>
                  <a:gd name="connsiteY1" fmla="*/ 0 h 42463"/>
                  <a:gd name="connsiteX2" fmla="*/ 868426 w 868425"/>
                  <a:gd name="connsiteY2" fmla="*/ 42463 h 42463"/>
                  <a:gd name="connsiteX3" fmla="*/ 0 w 868425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8425" h="42463">
                    <a:moveTo>
                      <a:pt x="0" y="0"/>
                    </a:moveTo>
                    <a:lnTo>
                      <a:pt x="868426" y="0"/>
                    </a:lnTo>
                    <a:lnTo>
                      <a:pt x="868426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7" name="Freeform 166">
                <a:extLst>
                  <a:ext uri="{FF2B5EF4-FFF2-40B4-BE49-F238E27FC236}">
                    <a16:creationId xmlns:a16="http://schemas.microsoft.com/office/drawing/2014/main" id="{8F1AB379-07BA-6B4B-990B-527C10CA8239}"/>
                  </a:ext>
                </a:extLst>
              </p:cNvPr>
              <p:cNvSpPr/>
              <p:nvPr/>
            </p:nvSpPr>
            <p:spPr>
              <a:xfrm>
                <a:off x="10054767" y="2966610"/>
                <a:ext cx="258231" cy="42463"/>
              </a:xfrm>
              <a:custGeom>
                <a:avLst/>
                <a:gdLst>
                  <a:gd name="connsiteX0" fmla="*/ 0 w 258231"/>
                  <a:gd name="connsiteY0" fmla="*/ 0 h 42463"/>
                  <a:gd name="connsiteX1" fmla="*/ 258231 w 258231"/>
                  <a:gd name="connsiteY1" fmla="*/ 0 h 42463"/>
                  <a:gd name="connsiteX2" fmla="*/ 258231 w 258231"/>
                  <a:gd name="connsiteY2" fmla="*/ 42463 h 42463"/>
                  <a:gd name="connsiteX3" fmla="*/ 0 w 258231"/>
                  <a:gd name="connsiteY3" fmla="*/ 42463 h 42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8231" h="42463">
                    <a:moveTo>
                      <a:pt x="0" y="0"/>
                    </a:moveTo>
                    <a:lnTo>
                      <a:pt x="258231" y="0"/>
                    </a:lnTo>
                    <a:lnTo>
                      <a:pt x="258231" y="42463"/>
                    </a:lnTo>
                    <a:lnTo>
                      <a:pt x="0" y="42463"/>
                    </a:lnTo>
                    <a:close/>
                  </a:path>
                </a:pathLst>
              </a:custGeom>
              <a:solidFill>
                <a:srgbClr val="E6E6E6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8" name="Freeform 167">
                <a:extLst>
                  <a:ext uri="{FF2B5EF4-FFF2-40B4-BE49-F238E27FC236}">
                    <a16:creationId xmlns:a16="http://schemas.microsoft.com/office/drawing/2014/main" id="{2C7AC5FB-938B-8B4E-B357-F8C00432D32C}"/>
                  </a:ext>
                </a:extLst>
              </p:cNvPr>
              <p:cNvSpPr/>
              <p:nvPr/>
            </p:nvSpPr>
            <p:spPr>
              <a:xfrm>
                <a:off x="9527077" y="3191266"/>
                <a:ext cx="1343040" cy="1143449"/>
              </a:xfrm>
              <a:custGeom>
                <a:avLst/>
                <a:gdLst>
                  <a:gd name="connsiteX0" fmla="*/ 1343041 w 1343040"/>
                  <a:gd name="connsiteY0" fmla="*/ 206742 h 1143449"/>
                  <a:gd name="connsiteX1" fmla="*/ 582296 w 1343040"/>
                  <a:gd name="connsiteY1" fmla="*/ 674366 h 1143449"/>
                  <a:gd name="connsiteX2" fmla="*/ 861451 w 1343040"/>
                  <a:gd name="connsiteY2" fmla="*/ 930073 h 1143449"/>
                  <a:gd name="connsiteX3" fmla="*/ 1343041 w 1343040"/>
                  <a:gd name="connsiteY3" fmla="*/ 654063 h 1143449"/>
                  <a:gd name="connsiteX4" fmla="*/ 1343041 w 1343040"/>
                  <a:gd name="connsiteY4" fmla="*/ 792599 h 1143449"/>
                  <a:gd name="connsiteX5" fmla="*/ 954503 w 1343040"/>
                  <a:gd name="connsiteY5" fmla="*/ 1015265 h 1143449"/>
                  <a:gd name="connsiteX6" fmla="*/ 1094506 w 1343040"/>
                  <a:gd name="connsiteY6" fmla="*/ 1143450 h 1143449"/>
                  <a:gd name="connsiteX7" fmla="*/ 906531 w 1343040"/>
                  <a:gd name="connsiteY7" fmla="*/ 1143450 h 1143449"/>
                  <a:gd name="connsiteX8" fmla="*/ 469852 w 1343040"/>
                  <a:gd name="connsiteY8" fmla="*/ 743368 h 1143449"/>
                  <a:gd name="connsiteX9" fmla="*/ 0 w 1343040"/>
                  <a:gd name="connsiteY9" fmla="*/ 1032117 h 1143449"/>
                  <a:gd name="connsiteX10" fmla="*/ 0 w 1343040"/>
                  <a:gd name="connsiteY10" fmla="*/ 889999 h 1143449"/>
                  <a:gd name="connsiteX11" fmla="*/ 892412 w 1343040"/>
                  <a:gd name="connsiteY11" fmla="*/ 341562 h 1143449"/>
                  <a:gd name="connsiteX12" fmla="*/ 465939 w 1343040"/>
                  <a:gd name="connsiteY12" fmla="*/ 0 h 1143449"/>
                  <a:gd name="connsiteX13" fmla="*/ 665652 w 1343040"/>
                  <a:gd name="connsiteY13" fmla="*/ 0 h 1143449"/>
                  <a:gd name="connsiteX14" fmla="*/ 1005367 w 1343040"/>
                  <a:gd name="connsiteY14" fmla="*/ 272161 h 1143449"/>
                  <a:gd name="connsiteX15" fmla="*/ 1343041 w 1343040"/>
                  <a:gd name="connsiteY15" fmla="*/ 64756 h 1143449"/>
                  <a:gd name="connsiteX16" fmla="*/ 1343041 w 1343040"/>
                  <a:gd name="connsiteY16" fmla="*/ 206742 h 1143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43040" h="1143449">
                    <a:moveTo>
                      <a:pt x="1343041" y="206742"/>
                    </a:moveTo>
                    <a:lnTo>
                      <a:pt x="582296" y="674366"/>
                    </a:lnTo>
                    <a:lnTo>
                      <a:pt x="861451" y="930073"/>
                    </a:lnTo>
                    <a:lnTo>
                      <a:pt x="1343041" y="654063"/>
                    </a:lnTo>
                    <a:lnTo>
                      <a:pt x="1343041" y="792599"/>
                    </a:lnTo>
                    <a:lnTo>
                      <a:pt x="954503" y="1015265"/>
                    </a:lnTo>
                    <a:lnTo>
                      <a:pt x="1094506" y="1143450"/>
                    </a:lnTo>
                    <a:lnTo>
                      <a:pt x="906531" y="1143450"/>
                    </a:lnTo>
                    <a:lnTo>
                      <a:pt x="469852" y="743368"/>
                    </a:lnTo>
                    <a:lnTo>
                      <a:pt x="0" y="1032117"/>
                    </a:lnTo>
                    <a:lnTo>
                      <a:pt x="0" y="889999"/>
                    </a:lnTo>
                    <a:lnTo>
                      <a:pt x="892412" y="341562"/>
                    </a:lnTo>
                    <a:lnTo>
                      <a:pt x="465939" y="0"/>
                    </a:lnTo>
                    <a:lnTo>
                      <a:pt x="665652" y="0"/>
                    </a:lnTo>
                    <a:lnTo>
                      <a:pt x="1005367" y="272161"/>
                    </a:lnTo>
                    <a:lnTo>
                      <a:pt x="1343041" y="64756"/>
                    </a:lnTo>
                    <a:lnTo>
                      <a:pt x="1343041" y="206742"/>
                    </a:ln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9" name="Freeform 168">
                <a:extLst>
                  <a:ext uri="{FF2B5EF4-FFF2-40B4-BE49-F238E27FC236}">
                    <a16:creationId xmlns:a16="http://schemas.microsoft.com/office/drawing/2014/main" id="{6DDFD336-8BC5-944A-BD09-D53767BC4FE4}"/>
                  </a:ext>
                </a:extLst>
              </p:cNvPr>
              <p:cNvSpPr/>
              <p:nvPr/>
            </p:nvSpPr>
            <p:spPr>
              <a:xfrm>
                <a:off x="9527077" y="3302068"/>
                <a:ext cx="276603" cy="326036"/>
              </a:xfrm>
              <a:custGeom>
                <a:avLst/>
                <a:gdLst>
                  <a:gd name="connsiteX0" fmla="*/ 276603 w 276603"/>
                  <a:gd name="connsiteY0" fmla="*/ 253717 h 326036"/>
                  <a:gd name="connsiteX1" fmla="*/ 167561 w 276603"/>
                  <a:gd name="connsiteY1" fmla="*/ 326036 h 326036"/>
                  <a:gd name="connsiteX2" fmla="*/ 0 w 276603"/>
                  <a:gd name="connsiteY2" fmla="*/ 172373 h 326036"/>
                  <a:gd name="connsiteX3" fmla="*/ 0 w 276603"/>
                  <a:gd name="connsiteY3" fmla="*/ 0 h 326036"/>
                  <a:gd name="connsiteX4" fmla="*/ 276603 w 276603"/>
                  <a:gd name="connsiteY4" fmla="*/ 253717 h 32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603" h="326036">
                    <a:moveTo>
                      <a:pt x="276603" y="253717"/>
                    </a:moveTo>
                    <a:lnTo>
                      <a:pt x="167561" y="326036"/>
                    </a:lnTo>
                    <a:lnTo>
                      <a:pt x="0" y="172373"/>
                    </a:lnTo>
                    <a:lnTo>
                      <a:pt x="0" y="0"/>
                    </a:lnTo>
                    <a:lnTo>
                      <a:pt x="276603" y="253717"/>
                    </a:ln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0" name="Freeform 169">
                <a:extLst>
                  <a:ext uri="{FF2B5EF4-FFF2-40B4-BE49-F238E27FC236}">
                    <a16:creationId xmlns:a16="http://schemas.microsoft.com/office/drawing/2014/main" id="{2C5B1377-DAFC-324D-B81A-FA32CF598877}"/>
                  </a:ext>
                </a:extLst>
              </p:cNvPr>
              <p:cNvSpPr/>
              <p:nvPr/>
            </p:nvSpPr>
            <p:spPr>
              <a:xfrm rot="-2325000">
                <a:off x="10280633" y="3773551"/>
                <a:ext cx="357747" cy="169719"/>
              </a:xfrm>
              <a:custGeom>
                <a:avLst/>
                <a:gdLst>
                  <a:gd name="connsiteX0" fmla="*/ 0 w 357747"/>
                  <a:gd name="connsiteY0" fmla="*/ 0 h 169719"/>
                  <a:gd name="connsiteX1" fmla="*/ 357748 w 357747"/>
                  <a:gd name="connsiteY1" fmla="*/ 0 h 169719"/>
                  <a:gd name="connsiteX2" fmla="*/ 357748 w 357747"/>
                  <a:gd name="connsiteY2" fmla="*/ 169719 h 169719"/>
                  <a:gd name="connsiteX3" fmla="*/ 0 w 357747"/>
                  <a:gd name="connsiteY3" fmla="*/ 169719 h 16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7747" h="169719">
                    <a:moveTo>
                      <a:pt x="0" y="0"/>
                    </a:moveTo>
                    <a:lnTo>
                      <a:pt x="357748" y="0"/>
                    </a:lnTo>
                    <a:lnTo>
                      <a:pt x="357748" y="169719"/>
                    </a:lnTo>
                    <a:lnTo>
                      <a:pt x="0" y="169719"/>
                    </a:lnTo>
                    <a:close/>
                  </a:path>
                </a:pathLst>
              </a:custGeom>
              <a:solidFill>
                <a:srgbClr val="CCCCCC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1" name="Freeform 170">
                <a:extLst>
                  <a:ext uri="{FF2B5EF4-FFF2-40B4-BE49-F238E27FC236}">
                    <a16:creationId xmlns:a16="http://schemas.microsoft.com/office/drawing/2014/main" id="{C6457E8F-1C12-8246-A3BD-8321FE896431}"/>
                  </a:ext>
                </a:extLst>
              </p:cNvPr>
              <p:cNvSpPr/>
              <p:nvPr/>
            </p:nvSpPr>
            <p:spPr>
              <a:xfrm>
                <a:off x="9718964" y="4069322"/>
                <a:ext cx="415075" cy="265393"/>
              </a:xfrm>
              <a:custGeom>
                <a:avLst/>
                <a:gdLst>
                  <a:gd name="connsiteX0" fmla="*/ 415075 w 415075"/>
                  <a:gd name="connsiteY0" fmla="*/ 132432 h 265393"/>
                  <a:gd name="connsiteX1" fmla="*/ 202774 w 415075"/>
                  <a:gd name="connsiteY1" fmla="*/ 265394 h 265393"/>
                  <a:gd name="connsiteX2" fmla="*/ 93222 w 415075"/>
                  <a:gd name="connsiteY2" fmla="*/ 265394 h 265393"/>
                  <a:gd name="connsiteX3" fmla="*/ 0 w 415075"/>
                  <a:gd name="connsiteY3" fmla="*/ 174762 h 265393"/>
                  <a:gd name="connsiteX4" fmla="*/ 278985 w 415075"/>
                  <a:gd name="connsiteY4" fmla="*/ 0 h 265393"/>
                  <a:gd name="connsiteX5" fmla="*/ 415075 w 415075"/>
                  <a:gd name="connsiteY5" fmla="*/ 132432 h 265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075" h="265393">
                    <a:moveTo>
                      <a:pt x="415075" y="132432"/>
                    </a:moveTo>
                    <a:lnTo>
                      <a:pt x="202774" y="265394"/>
                    </a:lnTo>
                    <a:lnTo>
                      <a:pt x="93222" y="265394"/>
                    </a:lnTo>
                    <a:lnTo>
                      <a:pt x="0" y="174762"/>
                    </a:lnTo>
                    <a:lnTo>
                      <a:pt x="278985" y="0"/>
                    </a:lnTo>
                    <a:lnTo>
                      <a:pt x="415075" y="132432"/>
                    </a:lnTo>
                    <a:close/>
                  </a:path>
                </a:pathLst>
              </a:custGeom>
              <a:solidFill>
                <a:srgbClr val="CCCCCC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2" name="Freeform 171">
                <a:extLst>
                  <a:ext uri="{FF2B5EF4-FFF2-40B4-BE49-F238E27FC236}">
                    <a16:creationId xmlns:a16="http://schemas.microsoft.com/office/drawing/2014/main" id="{DCFDEDCB-C258-414A-9AC3-1AF129A30B9B}"/>
                  </a:ext>
                </a:extLst>
              </p:cNvPr>
              <p:cNvSpPr/>
              <p:nvPr/>
            </p:nvSpPr>
            <p:spPr>
              <a:xfrm>
                <a:off x="10596916" y="3492223"/>
                <a:ext cx="273201" cy="303477"/>
              </a:xfrm>
              <a:custGeom>
                <a:avLst/>
                <a:gdLst>
                  <a:gd name="connsiteX0" fmla="*/ 273201 w 273201"/>
                  <a:gd name="connsiteY0" fmla="*/ 0 h 303477"/>
                  <a:gd name="connsiteX1" fmla="*/ 273201 w 273201"/>
                  <a:gd name="connsiteY1" fmla="*/ 217623 h 303477"/>
                  <a:gd name="connsiteX2" fmla="*/ 136260 w 273201"/>
                  <a:gd name="connsiteY2" fmla="*/ 303478 h 303477"/>
                  <a:gd name="connsiteX3" fmla="*/ 0 w 273201"/>
                  <a:gd name="connsiteY3" fmla="*/ 171179 h 303477"/>
                  <a:gd name="connsiteX4" fmla="*/ 273201 w 273201"/>
                  <a:gd name="connsiteY4" fmla="*/ 0 h 303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201" h="303477">
                    <a:moveTo>
                      <a:pt x="273201" y="0"/>
                    </a:moveTo>
                    <a:lnTo>
                      <a:pt x="273201" y="217623"/>
                    </a:lnTo>
                    <a:lnTo>
                      <a:pt x="136260" y="303478"/>
                    </a:lnTo>
                    <a:lnTo>
                      <a:pt x="0" y="171179"/>
                    </a:lnTo>
                    <a:lnTo>
                      <a:pt x="273201" y="0"/>
                    </a:lnTo>
                    <a:close/>
                  </a:path>
                </a:pathLst>
              </a:custGeom>
              <a:solidFill>
                <a:srgbClr val="CCCCCC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3" name="Freeform 172">
                <a:extLst>
                  <a:ext uri="{FF2B5EF4-FFF2-40B4-BE49-F238E27FC236}">
                    <a16:creationId xmlns:a16="http://schemas.microsoft.com/office/drawing/2014/main" id="{C68AADD3-A482-054C-B6AE-7E235CD590FE}"/>
                  </a:ext>
                </a:extLst>
              </p:cNvPr>
              <p:cNvSpPr/>
              <p:nvPr/>
            </p:nvSpPr>
            <p:spPr>
              <a:xfrm rot="-2325000">
                <a:off x="9779119" y="3309520"/>
                <a:ext cx="294635" cy="169719"/>
              </a:xfrm>
              <a:custGeom>
                <a:avLst/>
                <a:gdLst>
                  <a:gd name="connsiteX0" fmla="*/ 0 w 294635"/>
                  <a:gd name="connsiteY0" fmla="*/ 0 h 169719"/>
                  <a:gd name="connsiteX1" fmla="*/ 294636 w 294635"/>
                  <a:gd name="connsiteY1" fmla="*/ 0 h 169719"/>
                  <a:gd name="connsiteX2" fmla="*/ 294636 w 294635"/>
                  <a:gd name="connsiteY2" fmla="*/ 169719 h 169719"/>
                  <a:gd name="connsiteX3" fmla="*/ 0 w 294635"/>
                  <a:gd name="connsiteY3" fmla="*/ 169719 h 16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4635" h="169719">
                    <a:moveTo>
                      <a:pt x="0" y="0"/>
                    </a:moveTo>
                    <a:lnTo>
                      <a:pt x="294636" y="0"/>
                    </a:lnTo>
                    <a:lnTo>
                      <a:pt x="294636" y="169719"/>
                    </a:lnTo>
                    <a:lnTo>
                      <a:pt x="0" y="169719"/>
                    </a:lnTo>
                    <a:close/>
                  </a:path>
                </a:pathLst>
              </a:custGeom>
              <a:solidFill>
                <a:srgbClr val="CCCCCC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4" name="Freeform 173">
                <a:extLst>
                  <a:ext uri="{FF2B5EF4-FFF2-40B4-BE49-F238E27FC236}">
                    <a16:creationId xmlns:a16="http://schemas.microsoft.com/office/drawing/2014/main" id="{7FC81137-F459-D544-B137-93C74F0661D4}"/>
                  </a:ext>
                </a:extLst>
              </p:cNvPr>
              <p:cNvSpPr/>
              <p:nvPr/>
            </p:nvSpPr>
            <p:spPr>
              <a:xfrm>
                <a:off x="9527077" y="3191266"/>
                <a:ext cx="1267510" cy="748543"/>
              </a:xfrm>
              <a:custGeom>
                <a:avLst/>
                <a:gdLst>
                  <a:gd name="connsiteX0" fmla="*/ 1267511 w 1267510"/>
                  <a:gd name="connsiteY0" fmla="*/ 0 h 748543"/>
                  <a:gd name="connsiteX1" fmla="*/ 0 w 1267510"/>
                  <a:gd name="connsiteY1" fmla="*/ 748544 h 748543"/>
                  <a:gd name="connsiteX2" fmla="*/ 0 w 1267510"/>
                  <a:gd name="connsiteY2" fmla="*/ 675958 h 748543"/>
                  <a:gd name="connsiteX3" fmla="*/ 1144519 w 1267510"/>
                  <a:gd name="connsiteY3" fmla="*/ 0 h 748543"/>
                  <a:gd name="connsiteX4" fmla="*/ 1267511 w 1267510"/>
                  <a:gd name="connsiteY4" fmla="*/ 0 h 74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7510" h="748543">
                    <a:moveTo>
                      <a:pt x="1267511" y="0"/>
                    </a:moveTo>
                    <a:lnTo>
                      <a:pt x="0" y="748544"/>
                    </a:lnTo>
                    <a:lnTo>
                      <a:pt x="0" y="675958"/>
                    </a:lnTo>
                    <a:lnTo>
                      <a:pt x="1144519" y="0"/>
                    </a:lnTo>
                    <a:lnTo>
                      <a:pt x="1267511" y="0"/>
                    </a:lnTo>
                    <a:close/>
                  </a:path>
                </a:pathLst>
              </a:custGeom>
              <a:solidFill>
                <a:srgbClr val="B3B3B3"/>
              </a:solidFill>
              <a:ln w="169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grpSp>
          <p:nvGrpSpPr>
            <p:cNvPr id="12" name="Graphic 2">
              <a:extLst>
                <a:ext uri="{FF2B5EF4-FFF2-40B4-BE49-F238E27FC236}">
                  <a16:creationId xmlns:a16="http://schemas.microsoft.com/office/drawing/2014/main" id="{CC96417A-FA75-FA47-A239-C2CB5B2D84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43062" y="1830003"/>
              <a:ext cx="6101263" cy="3506212"/>
              <a:chOff x="151759" y="25672"/>
              <a:chExt cx="11889635" cy="6832615"/>
            </a:xfrm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9B8A7EB9-C788-1B4D-97EF-7B7A6C9EEA8F}"/>
                  </a:ext>
                </a:extLst>
              </p:cNvPr>
              <p:cNvSpPr/>
              <p:nvPr/>
            </p:nvSpPr>
            <p:spPr>
              <a:xfrm>
                <a:off x="1261302" y="25672"/>
                <a:ext cx="9670548" cy="6729060"/>
              </a:xfrm>
              <a:custGeom>
                <a:avLst/>
                <a:gdLst>
                  <a:gd name="connsiteX0" fmla="*/ 9411006 w 9670548"/>
                  <a:gd name="connsiteY0" fmla="*/ 1 h 6729060"/>
                  <a:gd name="connsiteX1" fmla="*/ 259542 w 9670548"/>
                  <a:gd name="connsiteY1" fmla="*/ 1 h 6729060"/>
                  <a:gd name="connsiteX2" fmla="*/ 0 w 9670548"/>
                  <a:gd name="connsiteY2" fmla="*/ 259609 h 6729060"/>
                  <a:gd name="connsiteX3" fmla="*/ 0 w 9670548"/>
                  <a:gd name="connsiteY3" fmla="*/ 6448684 h 6729060"/>
                  <a:gd name="connsiteX4" fmla="*/ 280306 w 9670548"/>
                  <a:gd name="connsiteY4" fmla="*/ 6729062 h 6729060"/>
                  <a:gd name="connsiteX5" fmla="*/ 9390243 w 9670548"/>
                  <a:gd name="connsiteY5" fmla="*/ 6729062 h 6729060"/>
                  <a:gd name="connsiteX6" fmla="*/ 9670548 w 9670548"/>
                  <a:gd name="connsiteY6" fmla="*/ 6448684 h 6729060"/>
                  <a:gd name="connsiteX7" fmla="*/ 9670548 w 9670548"/>
                  <a:gd name="connsiteY7" fmla="*/ 259609 h 6729060"/>
                  <a:gd name="connsiteX8" fmla="*/ 9411006 w 9670548"/>
                  <a:gd name="connsiteY8" fmla="*/ 1 h 6729060"/>
                  <a:gd name="connsiteX9" fmla="*/ 9481660 w 9670548"/>
                  <a:gd name="connsiteY9" fmla="*/ 6153884 h 6729060"/>
                  <a:gd name="connsiteX10" fmla="*/ 9429752 w 9670548"/>
                  <a:gd name="connsiteY10" fmla="*/ 6205806 h 6729060"/>
                  <a:gd name="connsiteX11" fmla="*/ 240798 w 9670548"/>
                  <a:gd name="connsiteY11" fmla="*/ 6205806 h 6729060"/>
                  <a:gd name="connsiteX12" fmla="*/ 188889 w 9670548"/>
                  <a:gd name="connsiteY12" fmla="*/ 6153884 h 6729060"/>
                  <a:gd name="connsiteX13" fmla="*/ 188889 w 9670548"/>
                  <a:gd name="connsiteY13" fmla="*/ 298695 h 6729060"/>
                  <a:gd name="connsiteX14" fmla="*/ 240798 w 9670548"/>
                  <a:gd name="connsiteY14" fmla="*/ 246773 h 6729060"/>
                  <a:gd name="connsiteX15" fmla="*/ 9429751 w 9670548"/>
                  <a:gd name="connsiteY15" fmla="*/ 246773 h 6729060"/>
                  <a:gd name="connsiteX16" fmla="*/ 9481659 w 9670548"/>
                  <a:gd name="connsiteY16" fmla="*/ 298695 h 672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670548" h="6729060">
                    <a:moveTo>
                      <a:pt x="9411006" y="1"/>
                    </a:moveTo>
                    <a:lnTo>
                      <a:pt x="259542" y="1"/>
                    </a:lnTo>
                    <a:cubicBezTo>
                      <a:pt x="116201" y="1"/>
                      <a:pt x="0" y="116231"/>
                      <a:pt x="0" y="259609"/>
                    </a:cubicBezTo>
                    <a:lnTo>
                      <a:pt x="0" y="6448684"/>
                    </a:lnTo>
                    <a:cubicBezTo>
                      <a:pt x="0" y="6603532"/>
                      <a:pt x="125497" y="6729062"/>
                      <a:pt x="280306" y="6729062"/>
                    </a:cubicBezTo>
                    <a:lnTo>
                      <a:pt x="9390243" y="6729062"/>
                    </a:lnTo>
                    <a:cubicBezTo>
                      <a:pt x="9545051" y="6729062"/>
                      <a:pt x="9670548" y="6603532"/>
                      <a:pt x="9670548" y="6448684"/>
                    </a:cubicBezTo>
                    <a:lnTo>
                      <a:pt x="9670548" y="259609"/>
                    </a:lnTo>
                    <a:cubicBezTo>
                      <a:pt x="9670548" y="116231"/>
                      <a:pt x="9554347" y="1"/>
                      <a:pt x="9411006" y="1"/>
                    </a:cubicBezTo>
                    <a:close/>
                    <a:moveTo>
                      <a:pt x="9481660" y="6153884"/>
                    </a:moveTo>
                    <a:cubicBezTo>
                      <a:pt x="9481660" y="6182559"/>
                      <a:pt x="9458420" y="6205806"/>
                      <a:pt x="9429752" y="6205806"/>
                    </a:cubicBezTo>
                    <a:lnTo>
                      <a:pt x="240798" y="6205806"/>
                    </a:lnTo>
                    <a:cubicBezTo>
                      <a:pt x="212129" y="6205806"/>
                      <a:pt x="188889" y="6182559"/>
                      <a:pt x="188889" y="6153884"/>
                    </a:cubicBezTo>
                    <a:lnTo>
                      <a:pt x="188889" y="298695"/>
                    </a:lnTo>
                    <a:cubicBezTo>
                      <a:pt x="188889" y="270019"/>
                      <a:pt x="212130" y="246773"/>
                      <a:pt x="240798" y="246773"/>
                    </a:cubicBezTo>
                    <a:lnTo>
                      <a:pt x="9429751" y="246773"/>
                    </a:lnTo>
                    <a:cubicBezTo>
                      <a:pt x="9458419" y="246773"/>
                      <a:pt x="9481659" y="270019"/>
                      <a:pt x="9481659" y="298695"/>
                    </a:cubicBezTo>
                    <a:close/>
                  </a:path>
                </a:pathLst>
              </a:custGeom>
              <a:solidFill>
                <a:srgbClr val="0A0A0A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0C84A84E-8C0D-8946-BDF5-C00E130BC6D8}"/>
                  </a:ext>
                </a:extLst>
              </p:cNvPr>
              <p:cNvSpPr/>
              <p:nvPr/>
            </p:nvSpPr>
            <p:spPr>
              <a:xfrm>
                <a:off x="1296340" y="6371882"/>
                <a:ext cx="9600472" cy="210282"/>
              </a:xfrm>
              <a:custGeom>
                <a:avLst/>
                <a:gdLst>
                  <a:gd name="connsiteX0" fmla="*/ 0 w 9600472"/>
                  <a:gd name="connsiteY0" fmla="*/ 0 h 210282"/>
                  <a:gd name="connsiteX1" fmla="*/ 9600472 w 9600472"/>
                  <a:gd name="connsiteY1" fmla="*/ 0 h 210282"/>
                  <a:gd name="connsiteX2" fmla="*/ 9600472 w 9600472"/>
                  <a:gd name="connsiteY2" fmla="*/ 0 h 210282"/>
                  <a:gd name="connsiteX3" fmla="*/ 9600472 w 9600472"/>
                  <a:gd name="connsiteY3" fmla="*/ 175236 h 210282"/>
                  <a:gd name="connsiteX4" fmla="*/ 9565434 w 9600472"/>
                  <a:gd name="connsiteY4" fmla="*/ 210283 h 210282"/>
                  <a:gd name="connsiteX5" fmla="*/ 35038 w 9600472"/>
                  <a:gd name="connsiteY5" fmla="*/ 210283 h 210282"/>
                  <a:gd name="connsiteX6" fmla="*/ 0 w 9600472"/>
                  <a:gd name="connsiteY6" fmla="*/ 175236 h 210282"/>
                  <a:gd name="connsiteX7" fmla="*/ 0 w 9600472"/>
                  <a:gd name="connsiteY7" fmla="*/ 0 h 210282"/>
                  <a:gd name="connsiteX8" fmla="*/ 0 w 9600472"/>
                  <a:gd name="connsiteY8" fmla="*/ 0 h 210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00472" h="210282">
                    <a:moveTo>
                      <a:pt x="0" y="0"/>
                    </a:moveTo>
                    <a:lnTo>
                      <a:pt x="9600472" y="0"/>
                    </a:lnTo>
                    <a:lnTo>
                      <a:pt x="9600472" y="0"/>
                    </a:lnTo>
                    <a:lnTo>
                      <a:pt x="9600472" y="175236"/>
                    </a:lnTo>
                    <a:cubicBezTo>
                      <a:pt x="9600472" y="194592"/>
                      <a:pt x="9584785" y="210283"/>
                      <a:pt x="9565434" y="210283"/>
                    </a:cubicBezTo>
                    <a:lnTo>
                      <a:pt x="35038" y="210283"/>
                    </a:lnTo>
                    <a:cubicBezTo>
                      <a:pt x="15687" y="210283"/>
                      <a:pt x="0" y="194592"/>
                      <a:pt x="0" y="175236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41414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11BF798D-0E6E-2B42-B296-61BE5E3D8ABD}"/>
                  </a:ext>
                </a:extLst>
              </p:cNvPr>
              <p:cNvSpPr/>
              <p:nvPr/>
            </p:nvSpPr>
            <p:spPr>
              <a:xfrm>
                <a:off x="157454" y="6721272"/>
                <a:ext cx="11878244" cy="137015"/>
              </a:xfrm>
              <a:custGeom>
                <a:avLst/>
                <a:gdLst>
                  <a:gd name="connsiteX0" fmla="*/ 1563599 w 11878244"/>
                  <a:gd name="connsiteY0" fmla="*/ 95551 h 137015"/>
                  <a:gd name="connsiteX1" fmla="*/ 144839 w 11878244"/>
                  <a:gd name="connsiteY1" fmla="*/ 1 h 137015"/>
                  <a:gd name="connsiteX2" fmla="*/ 0 w 11878244"/>
                  <a:gd name="connsiteY2" fmla="*/ 1 h 137015"/>
                  <a:gd name="connsiteX3" fmla="*/ 1563599 w 11878244"/>
                  <a:gd name="connsiteY3" fmla="*/ 137016 h 137015"/>
                  <a:gd name="connsiteX4" fmla="*/ 10230295 w 11878244"/>
                  <a:gd name="connsiteY4" fmla="*/ 137016 h 137015"/>
                  <a:gd name="connsiteX5" fmla="*/ 11878244 w 11878244"/>
                  <a:gd name="connsiteY5" fmla="*/ 1 h 137015"/>
                  <a:gd name="connsiteX6" fmla="*/ 11737083 w 11878244"/>
                  <a:gd name="connsiteY6" fmla="*/ 1 h 137015"/>
                  <a:gd name="connsiteX7" fmla="*/ 10230295 w 11878244"/>
                  <a:gd name="connsiteY7" fmla="*/ 95551 h 137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244" h="137015">
                    <a:moveTo>
                      <a:pt x="1563599" y="95551"/>
                    </a:moveTo>
                    <a:cubicBezTo>
                      <a:pt x="1020362" y="95551"/>
                      <a:pt x="415628" y="51850"/>
                      <a:pt x="144839" y="1"/>
                    </a:cubicBezTo>
                    <a:lnTo>
                      <a:pt x="0" y="1"/>
                    </a:lnTo>
                    <a:cubicBezTo>
                      <a:pt x="0" y="1"/>
                      <a:pt x="537685" y="137016"/>
                      <a:pt x="1563599" y="137016"/>
                    </a:cubicBezTo>
                    <a:lnTo>
                      <a:pt x="10230295" y="137016"/>
                    </a:lnTo>
                    <a:cubicBezTo>
                      <a:pt x="11300546" y="137016"/>
                      <a:pt x="11878244" y="1"/>
                      <a:pt x="11878244" y="1"/>
                    </a:cubicBezTo>
                    <a:lnTo>
                      <a:pt x="11737083" y="1"/>
                    </a:lnTo>
                    <a:cubicBezTo>
                      <a:pt x="11470331" y="51850"/>
                      <a:pt x="10862857" y="95551"/>
                      <a:pt x="10230295" y="95551"/>
                    </a:cubicBezTo>
                    <a:close/>
                  </a:path>
                </a:pathLst>
              </a:custGeom>
              <a:solidFill>
                <a:srgbClr val="17181A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1345F709-AADE-204B-A676-A7EFBBF0CA15}"/>
                  </a:ext>
                </a:extLst>
              </p:cNvPr>
              <p:cNvSpPr/>
              <p:nvPr/>
            </p:nvSpPr>
            <p:spPr>
              <a:xfrm>
                <a:off x="157454" y="6709590"/>
                <a:ext cx="11878244" cy="120357"/>
              </a:xfrm>
              <a:custGeom>
                <a:avLst/>
                <a:gdLst>
                  <a:gd name="connsiteX0" fmla="*/ 1563599 w 11878244"/>
                  <a:gd name="connsiteY0" fmla="*/ 120358 h 120357"/>
                  <a:gd name="connsiteX1" fmla="*/ 10230295 w 11878244"/>
                  <a:gd name="connsiteY1" fmla="*/ 120358 h 120357"/>
                  <a:gd name="connsiteX2" fmla="*/ 11878244 w 11878244"/>
                  <a:gd name="connsiteY2" fmla="*/ 1 h 120357"/>
                  <a:gd name="connsiteX3" fmla="*/ 0 w 11878244"/>
                  <a:gd name="connsiteY3" fmla="*/ 1 h 120357"/>
                  <a:gd name="connsiteX4" fmla="*/ 1563599 w 11878244"/>
                  <a:gd name="connsiteY4" fmla="*/ 120358 h 12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8244" h="120357">
                    <a:moveTo>
                      <a:pt x="1563599" y="120358"/>
                    </a:moveTo>
                    <a:lnTo>
                      <a:pt x="10230295" y="120358"/>
                    </a:lnTo>
                    <a:cubicBezTo>
                      <a:pt x="11276250" y="120358"/>
                      <a:pt x="11878244" y="1"/>
                      <a:pt x="11878244" y="1"/>
                    </a:cubicBezTo>
                    <a:lnTo>
                      <a:pt x="0" y="1"/>
                    </a:lnTo>
                    <a:cubicBezTo>
                      <a:pt x="0" y="1"/>
                      <a:pt x="637681" y="120358"/>
                      <a:pt x="1563599" y="120358"/>
                    </a:cubicBezTo>
                    <a:close/>
                  </a:path>
                </a:pathLst>
              </a:custGeom>
              <a:solidFill>
                <a:srgbClr val="242329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1BF725FC-5D53-1C4B-B6CB-85037A236216}"/>
                  </a:ext>
                </a:extLst>
              </p:cNvPr>
              <p:cNvSpPr/>
              <p:nvPr/>
            </p:nvSpPr>
            <p:spPr>
              <a:xfrm>
                <a:off x="151759" y="6542142"/>
                <a:ext cx="11889635" cy="179130"/>
              </a:xfrm>
              <a:custGeom>
                <a:avLst/>
                <a:gdLst>
                  <a:gd name="connsiteX0" fmla="*/ 11877956 w 11889635"/>
                  <a:gd name="connsiteY0" fmla="*/ 0 h 179130"/>
                  <a:gd name="connsiteX1" fmla="*/ 11889636 w 11889635"/>
                  <a:gd name="connsiteY1" fmla="*/ 11682 h 179130"/>
                  <a:gd name="connsiteX2" fmla="*/ 11889636 w 11889635"/>
                  <a:gd name="connsiteY2" fmla="*/ 167448 h 179130"/>
                  <a:gd name="connsiteX3" fmla="*/ 11877956 w 11889635"/>
                  <a:gd name="connsiteY3" fmla="*/ 179130 h 179130"/>
                  <a:gd name="connsiteX4" fmla="*/ 11680 w 11889635"/>
                  <a:gd name="connsiteY4" fmla="*/ 179130 h 179130"/>
                  <a:gd name="connsiteX5" fmla="*/ 0 w 11889635"/>
                  <a:gd name="connsiteY5" fmla="*/ 167448 h 179130"/>
                  <a:gd name="connsiteX6" fmla="*/ 0 w 11889635"/>
                  <a:gd name="connsiteY6" fmla="*/ 11682 h 179130"/>
                  <a:gd name="connsiteX7" fmla="*/ 11680 w 11889635"/>
                  <a:gd name="connsiteY7" fmla="*/ 0 h 179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89635" h="179130">
                    <a:moveTo>
                      <a:pt x="11877956" y="0"/>
                    </a:moveTo>
                    <a:cubicBezTo>
                      <a:pt x="11884406" y="0"/>
                      <a:pt x="11889636" y="5230"/>
                      <a:pt x="11889636" y="11682"/>
                    </a:cubicBezTo>
                    <a:lnTo>
                      <a:pt x="11889636" y="167448"/>
                    </a:lnTo>
                    <a:cubicBezTo>
                      <a:pt x="11889636" y="173900"/>
                      <a:pt x="11884406" y="179130"/>
                      <a:pt x="11877956" y="179130"/>
                    </a:cubicBezTo>
                    <a:lnTo>
                      <a:pt x="11680" y="179130"/>
                    </a:lnTo>
                    <a:cubicBezTo>
                      <a:pt x="5229" y="179130"/>
                      <a:pt x="0" y="173900"/>
                      <a:pt x="0" y="167448"/>
                    </a:cubicBezTo>
                    <a:lnTo>
                      <a:pt x="0" y="11682"/>
                    </a:lnTo>
                    <a:cubicBezTo>
                      <a:pt x="0" y="5230"/>
                      <a:pt x="5229" y="0"/>
                      <a:pt x="11680" y="0"/>
                    </a:cubicBezTo>
                    <a:close/>
                  </a:path>
                </a:pathLst>
              </a:custGeom>
              <a:solidFill>
                <a:srgbClr val="2D2C33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F544791F-A5FF-B54A-9FDC-09422E267921}"/>
                  </a:ext>
                </a:extLst>
              </p:cNvPr>
              <p:cNvSpPr/>
              <p:nvPr/>
            </p:nvSpPr>
            <p:spPr>
              <a:xfrm>
                <a:off x="5103827" y="6542142"/>
                <a:ext cx="1985499" cy="93458"/>
              </a:xfrm>
              <a:custGeom>
                <a:avLst/>
                <a:gdLst>
                  <a:gd name="connsiteX0" fmla="*/ 0 w 1985499"/>
                  <a:gd name="connsiteY0" fmla="*/ 0 h 93458"/>
                  <a:gd name="connsiteX1" fmla="*/ 1985499 w 1985499"/>
                  <a:gd name="connsiteY1" fmla="*/ 0 h 93458"/>
                  <a:gd name="connsiteX2" fmla="*/ 1985499 w 1985499"/>
                  <a:gd name="connsiteY2" fmla="*/ 0 h 93458"/>
                  <a:gd name="connsiteX3" fmla="*/ 1985499 w 1985499"/>
                  <a:gd name="connsiteY3" fmla="*/ 35047 h 93458"/>
                  <a:gd name="connsiteX4" fmla="*/ 1927102 w 1985499"/>
                  <a:gd name="connsiteY4" fmla="*/ 93459 h 93458"/>
                  <a:gd name="connsiteX5" fmla="*/ 58541 w 1985499"/>
                  <a:gd name="connsiteY5" fmla="*/ 93459 h 93458"/>
                  <a:gd name="connsiteX6" fmla="*/ 144 w 1985499"/>
                  <a:gd name="connsiteY6" fmla="*/ 35047 h 93458"/>
                  <a:gd name="connsiteX7" fmla="*/ 144 w 1985499"/>
                  <a:gd name="connsiteY7" fmla="*/ 0 h 93458"/>
                  <a:gd name="connsiteX8" fmla="*/ 0 w 1985499"/>
                  <a:gd name="connsiteY8" fmla="*/ 0 h 93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5499" h="93458">
                    <a:moveTo>
                      <a:pt x="0" y="0"/>
                    </a:moveTo>
                    <a:lnTo>
                      <a:pt x="1985499" y="0"/>
                    </a:lnTo>
                    <a:lnTo>
                      <a:pt x="1985499" y="0"/>
                    </a:lnTo>
                    <a:lnTo>
                      <a:pt x="1985499" y="35047"/>
                    </a:lnTo>
                    <a:cubicBezTo>
                      <a:pt x="1985499" y="67307"/>
                      <a:pt x="1959354" y="93459"/>
                      <a:pt x="1927102" y="93459"/>
                    </a:cubicBezTo>
                    <a:lnTo>
                      <a:pt x="58541" y="93459"/>
                    </a:lnTo>
                    <a:cubicBezTo>
                      <a:pt x="26289" y="93459"/>
                      <a:pt x="144" y="67307"/>
                      <a:pt x="144" y="35047"/>
                    </a:cubicBezTo>
                    <a:lnTo>
                      <a:pt x="14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 w="7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grpSp>
            <p:nvGrpSpPr>
              <p:cNvPr id="19" name="Graphic 2">
                <a:extLst>
                  <a:ext uri="{FF2B5EF4-FFF2-40B4-BE49-F238E27FC236}">
                    <a16:creationId xmlns:a16="http://schemas.microsoft.com/office/drawing/2014/main" id="{F74BC00E-0727-4042-8F57-62D911365CDE}"/>
                  </a:ext>
                </a:extLst>
              </p:cNvPr>
              <p:cNvGrpSpPr/>
              <p:nvPr/>
            </p:nvGrpSpPr>
            <p:grpSpPr>
              <a:xfrm>
                <a:off x="6038179" y="83723"/>
                <a:ext cx="116793" cy="116823"/>
                <a:chOff x="6038179" y="83723"/>
                <a:chExt cx="116793" cy="116823"/>
              </a:xfrm>
            </p:grpSpPr>
            <p:sp>
              <p:nvSpPr>
                <p:cNvPr id="20" name="Freeform 19">
                  <a:extLst>
                    <a:ext uri="{FF2B5EF4-FFF2-40B4-BE49-F238E27FC236}">
                      <a16:creationId xmlns:a16="http://schemas.microsoft.com/office/drawing/2014/main" id="{AB95FA0C-8154-1748-A4D2-30BE16EF4D7F}"/>
                    </a:ext>
                  </a:extLst>
                </p:cNvPr>
                <p:cNvSpPr/>
                <p:nvPr/>
              </p:nvSpPr>
              <p:spPr>
                <a:xfrm>
                  <a:off x="6038179" y="83723"/>
                  <a:ext cx="116793" cy="116823"/>
                </a:xfrm>
                <a:custGeom>
                  <a:avLst/>
                  <a:gdLst>
                    <a:gd name="connsiteX0" fmla="*/ 0 w 116793"/>
                    <a:gd name="connsiteY0" fmla="*/ 58413 h 116823"/>
                    <a:gd name="connsiteX1" fmla="*/ 58397 w 116793"/>
                    <a:gd name="connsiteY1" fmla="*/ 116825 h 116823"/>
                    <a:gd name="connsiteX2" fmla="*/ 116794 w 116793"/>
                    <a:gd name="connsiteY2" fmla="*/ 58413 h 116823"/>
                    <a:gd name="connsiteX3" fmla="*/ 58397 w 116793"/>
                    <a:gd name="connsiteY3" fmla="*/ 1 h 116823"/>
                    <a:gd name="connsiteX4" fmla="*/ 0 w 116793"/>
                    <a:gd name="connsiteY4" fmla="*/ 58413 h 116823"/>
                    <a:gd name="connsiteX5" fmla="*/ 105115 w 116793"/>
                    <a:gd name="connsiteY5" fmla="*/ 58413 h 116823"/>
                    <a:gd name="connsiteX6" fmla="*/ 58397 w 116793"/>
                    <a:gd name="connsiteY6" fmla="*/ 105142 h 116823"/>
                    <a:gd name="connsiteX7" fmla="*/ 11680 w 116793"/>
                    <a:gd name="connsiteY7" fmla="*/ 58413 h 116823"/>
                    <a:gd name="connsiteX8" fmla="*/ 58397 w 116793"/>
                    <a:gd name="connsiteY8" fmla="*/ 11683 h 116823"/>
                    <a:gd name="connsiteX9" fmla="*/ 105115 w 116793"/>
                    <a:gd name="connsiteY9" fmla="*/ 58413 h 116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793" h="116823">
                      <a:moveTo>
                        <a:pt x="0" y="58413"/>
                      </a:moveTo>
                      <a:cubicBezTo>
                        <a:pt x="0" y="90673"/>
                        <a:pt x="26145" y="116825"/>
                        <a:pt x="58397" y="116825"/>
                      </a:cubicBezTo>
                      <a:cubicBezTo>
                        <a:pt x="90649" y="116825"/>
                        <a:pt x="116794" y="90673"/>
                        <a:pt x="116794" y="58413"/>
                      </a:cubicBezTo>
                      <a:cubicBezTo>
                        <a:pt x="116794" y="26152"/>
                        <a:pt x="90649" y="1"/>
                        <a:pt x="58397" y="1"/>
                      </a:cubicBezTo>
                      <a:cubicBezTo>
                        <a:pt x="26145" y="1"/>
                        <a:pt x="0" y="26152"/>
                        <a:pt x="0" y="58413"/>
                      </a:cubicBezTo>
                      <a:close/>
                      <a:moveTo>
                        <a:pt x="105115" y="58413"/>
                      </a:moveTo>
                      <a:cubicBezTo>
                        <a:pt x="105115" y="84221"/>
                        <a:pt x="84199" y="105142"/>
                        <a:pt x="58397" y="105142"/>
                      </a:cubicBezTo>
                      <a:cubicBezTo>
                        <a:pt x="32596" y="105142"/>
                        <a:pt x="11680" y="84221"/>
                        <a:pt x="11680" y="58413"/>
                      </a:cubicBezTo>
                      <a:cubicBezTo>
                        <a:pt x="11680" y="32605"/>
                        <a:pt x="32596" y="11683"/>
                        <a:pt x="58397" y="11683"/>
                      </a:cubicBezTo>
                      <a:cubicBezTo>
                        <a:pt x="84182" y="11723"/>
                        <a:pt x="105075" y="32621"/>
                        <a:pt x="105115" y="5841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21" name="Freeform 20">
                  <a:extLst>
                    <a:ext uri="{FF2B5EF4-FFF2-40B4-BE49-F238E27FC236}">
                      <a16:creationId xmlns:a16="http://schemas.microsoft.com/office/drawing/2014/main" id="{B758F96C-EBF8-8C4C-88F3-8260FBD5305C}"/>
                    </a:ext>
                  </a:extLst>
                </p:cNvPr>
                <p:cNvSpPr/>
                <p:nvPr/>
              </p:nvSpPr>
              <p:spPr>
                <a:xfrm>
                  <a:off x="6049858" y="95406"/>
                  <a:ext cx="93434" cy="93459"/>
                </a:xfrm>
                <a:custGeom>
                  <a:avLst/>
                  <a:gdLst>
                    <a:gd name="connsiteX0" fmla="*/ 0 w 93434"/>
                    <a:gd name="connsiteY0" fmla="*/ 46730 h 93459"/>
                    <a:gd name="connsiteX1" fmla="*/ 46717 w 93434"/>
                    <a:gd name="connsiteY1" fmla="*/ 93460 h 93459"/>
                    <a:gd name="connsiteX2" fmla="*/ 93435 w 93434"/>
                    <a:gd name="connsiteY2" fmla="*/ 46730 h 93459"/>
                    <a:gd name="connsiteX3" fmla="*/ 46717 w 93434"/>
                    <a:gd name="connsiteY3" fmla="*/ 1 h 93459"/>
                    <a:gd name="connsiteX4" fmla="*/ 0 w 93434"/>
                    <a:gd name="connsiteY4" fmla="*/ 46730 h 93459"/>
                    <a:gd name="connsiteX5" fmla="*/ 81756 w 93434"/>
                    <a:gd name="connsiteY5" fmla="*/ 46730 h 93459"/>
                    <a:gd name="connsiteX6" fmla="*/ 46718 w 93434"/>
                    <a:gd name="connsiteY6" fmla="*/ 81777 h 93459"/>
                    <a:gd name="connsiteX7" fmla="*/ 11680 w 93434"/>
                    <a:gd name="connsiteY7" fmla="*/ 46730 h 93459"/>
                    <a:gd name="connsiteX8" fmla="*/ 46718 w 93434"/>
                    <a:gd name="connsiteY8" fmla="*/ 11683 h 93459"/>
                    <a:gd name="connsiteX9" fmla="*/ 81756 w 93434"/>
                    <a:gd name="connsiteY9" fmla="*/ 46730 h 93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434" h="93459">
                      <a:moveTo>
                        <a:pt x="0" y="46730"/>
                      </a:moveTo>
                      <a:cubicBezTo>
                        <a:pt x="0" y="72538"/>
                        <a:pt x="20916" y="93460"/>
                        <a:pt x="46717" y="93460"/>
                      </a:cubicBezTo>
                      <a:cubicBezTo>
                        <a:pt x="72519" y="93460"/>
                        <a:pt x="93435" y="72538"/>
                        <a:pt x="93435" y="46730"/>
                      </a:cubicBezTo>
                      <a:cubicBezTo>
                        <a:pt x="93435" y="20922"/>
                        <a:pt x="72519" y="1"/>
                        <a:pt x="46717" y="1"/>
                      </a:cubicBezTo>
                      <a:cubicBezTo>
                        <a:pt x="20916" y="1"/>
                        <a:pt x="0" y="20922"/>
                        <a:pt x="0" y="46730"/>
                      </a:cubicBezTo>
                      <a:close/>
                      <a:moveTo>
                        <a:pt x="81756" y="46730"/>
                      </a:moveTo>
                      <a:cubicBezTo>
                        <a:pt x="81756" y="66086"/>
                        <a:pt x="66069" y="81777"/>
                        <a:pt x="46718" y="81777"/>
                      </a:cubicBezTo>
                      <a:cubicBezTo>
                        <a:pt x="27367" y="81777"/>
                        <a:pt x="11680" y="66086"/>
                        <a:pt x="11680" y="46730"/>
                      </a:cubicBezTo>
                      <a:cubicBezTo>
                        <a:pt x="11680" y="27374"/>
                        <a:pt x="27367" y="11683"/>
                        <a:pt x="46718" y="11683"/>
                      </a:cubicBezTo>
                      <a:cubicBezTo>
                        <a:pt x="66053" y="11723"/>
                        <a:pt x="81716" y="27391"/>
                        <a:pt x="81756" y="46730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22" name="Freeform 21">
                  <a:extLst>
                    <a:ext uri="{FF2B5EF4-FFF2-40B4-BE49-F238E27FC236}">
                      <a16:creationId xmlns:a16="http://schemas.microsoft.com/office/drawing/2014/main" id="{50DC803D-F343-604C-8675-89EDAED86CAA}"/>
                    </a:ext>
                  </a:extLst>
                </p:cNvPr>
                <p:cNvSpPr/>
                <p:nvPr/>
              </p:nvSpPr>
              <p:spPr>
                <a:xfrm>
                  <a:off x="6056275" y="100598"/>
                  <a:ext cx="82620" cy="82642"/>
                </a:xfrm>
                <a:custGeom>
                  <a:avLst/>
                  <a:gdLst>
                    <a:gd name="connsiteX0" fmla="*/ 41310 w 82620"/>
                    <a:gd name="connsiteY0" fmla="*/ 82643 h 82642"/>
                    <a:gd name="connsiteX1" fmla="*/ 0 w 82620"/>
                    <a:gd name="connsiteY1" fmla="*/ 41322 h 82642"/>
                    <a:gd name="connsiteX2" fmla="*/ 41310 w 82620"/>
                    <a:gd name="connsiteY2" fmla="*/ 1 h 82642"/>
                    <a:gd name="connsiteX3" fmla="*/ 82621 w 82620"/>
                    <a:gd name="connsiteY3" fmla="*/ 41322 h 82642"/>
                    <a:gd name="connsiteX4" fmla="*/ 41310 w 82620"/>
                    <a:gd name="connsiteY4" fmla="*/ 82643 h 82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20" h="82642">
                      <a:moveTo>
                        <a:pt x="41310" y="82643"/>
                      </a:moveTo>
                      <a:cubicBezTo>
                        <a:pt x="18495" y="82643"/>
                        <a:pt x="0" y="64143"/>
                        <a:pt x="0" y="41322"/>
                      </a:cubicBezTo>
                      <a:cubicBezTo>
                        <a:pt x="0" y="18501"/>
                        <a:pt x="18495" y="1"/>
                        <a:pt x="41310" y="1"/>
                      </a:cubicBezTo>
                      <a:cubicBezTo>
                        <a:pt x="64126" y="1"/>
                        <a:pt x="82621" y="18501"/>
                        <a:pt x="82621" y="41322"/>
                      </a:cubicBezTo>
                      <a:cubicBezTo>
                        <a:pt x="82581" y="64126"/>
                        <a:pt x="64109" y="82603"/>
                        <a:pt x="41310" y="82643"/>
                      </a:cubicBezTo>
                      <a:close/>
                    </a:path>
                  </a:pathLst>
                </a:custGeom>
                <a:solidFill>
                  <a:srgbClr val="AD57FB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23" name="Freeform 22">
                  <a:extLst>
                    <a:ext uri="{FF2B5EF4-FFF2-40B4-BE49-F238E27FC236}">
                      <a16:creationId xmlns:a16="http://schemas.microsoft.com/office/drawing/2014/main" id="{DCA10FB3-3586-C241-976B-FFF9E8C838D2}"/>
                    </a:ext>
                  </a:extLst>
                </p:cNvPr>
                <p:cNvSpPr/>
                <p:nvPr/>
              </p:nvSpPr>
              <p:spPr>
                <a:xfrm>
                  <a:off x="6056419" y="100598"/>
                  <a:ext cx="84207" cy="84228"/>
                </a:xfrm>
                <a:custGeom>
                  <a:avLst/>
                  <a:gdLst>
                    <a:gd name="connsiteX0" fmla="*/ 42104 w 84207"/>
                    <a:gd name="connsiteY0" fmla="*/ 6058 h 84228"/>
                    <a:gd name="connsiteX1" fmla="*/ 78151 w 84207"/>
                    <a:gd name="connsiteY1" fmla="*/ 42115 h 84228"/>
                    <a:gd name="connsiteX2" fmla="*/ 42104 w 84207"/>
                    <a:gd name="connsiteY2" fmla="*/ 78172 h 84228"/>
                    <a:gd name="connsiteX3" fmla="*/ 6056 w 84207"/>
                    <a:gd name="connsiteY3" fmla="*/ 42115 h 84228"/>
                    <a:gd name="connsiteX4" fmla="*/ 42104 w 84207"/>
                    <a:gd name="connsiteY4" fmla="*/ 6058 h 84228"/>
                    <a:gd name="connsiteX5" fmla="*/ 42104 w 84207"/>
                    <a:gd name="connsiteY5" fmla="*/ 1 h 84228"/>
                    <a:gd name="connsiteX6" fmla="*/ 0 w 84207"/>
                    <a:gd name="connsiteY6" fmla="*/ 42115 h 84228"/>
                    <a:gd name="connsiteX7" fmla="*/ 42104 w 84207"/>
                    <a:gd name="connsiteY7" fmla="*/ 84229 h 84228"/>
                    <a:gd name="connsiteX8" fmla="*/ 84207 w 84207"/>
                    <a:gd name="connsiteY8" fmla="*/ 42115 h 84228"/>
                    <a:gd name="connsiteX9" fmla="*/ 42104 w 84207"/>
                    <a:gd name="connsiteY9" fmla="*/ 1 h 8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4207" h="84228">
                      <a:moveTo>
                        <a:pt x="42104" y="6058"/>
                      </a:moveTo>
                      <a:cubicBezTo>
                        <a:pt x="62012" y="6058"/>
                        <a:pt x="78151" y="22201"/>
                        <a:pt x="78151" y="42115"/>
                      </a:cubicBezTo>
                      <a:cubicBezTo>
                        <a:pt x="78151" y="62028"/>
                        <a:pt x="62012" y="78172"/>
                        <a:pt x="42104" y="78172"/>
                      </a:cubicBezTo>
                      <a:cubicBezTo>
                        <a:pt x="22195" y="78172"/>
                        <a:pt x="6056" y="62028"/>
                        <a:pt x="6056" y="42115"/>
                      </a:cubicBezTo>
                      <a:cubicBezTo>
                        <a:pt x="6056" y="22201"/>
                        <a:pt x="22195" y="6058"/>
                        <a:pt x="42104" y="6058"/>
                      </a:cubicBezTo>
                      <a:moveTo>
                        <a:pt x="42104" y="1"/>
                      </a:moveTo>
                      <a:cubicBezTo>
                        <a:pt x="18851" y="1"/>
                        <a:pt x="0" y="18856"/>
                        <a:pt x="0" y="42115"/>
                      </a:cubicBezTo>
                      <a:cubicBezTo>
                        <a:pt x="0" y="65374"/>
                        <a:pt x="18851" y="84229"/>
                        <a:pt x="42104" y="84229"/>
                      </a:cubicBezTo>
                      <a:cubicBezTo>
                        <a:pt x="65357" y="84229"/>
                        <a:pt x="84207" y="65374"/>
                        <a:pt x="84207" y="42115"/>
                      </a:cubicBezTo>
                      <a:cubicBezTo>
                        <a:pt x="84168" y="18872"/>
                        <a:pt x="65341" y="40"/>
                        <a:pt x="42104" y="1"/>
                      </a:cubicBezTo>
                      <a:close/>
                    </a:path>
                  </a:pathLst>
                </a:custGeom>
                <a:solidFill>
                  <a:srgbClr val="131313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  <p:sp>
              <p:nvSpPr>
                <p:cNvPr id="24" name="Freeform 23">
                  <a:extLst>
                    <a:ext uri="{FF2B5EF4-FFF2-40B4-BE49-F238E27FC236}">
                      <a16:creationId xmlns:a16="http://schemas.microsoft.com/office/drawing/2014/main" id="{282C23F1-3310-CC44-85FA-E1C54EAC255E}"/>
                    </a:ext>
                  </a:extLst>
                </p:cNvPr>
                <p:cNvSpPr/>
                <p:nvPr/>
              </p:nvSpPr>
              <p:spPr>
                <a:xfrm>
                  <a:off x="6059086" y="106151"/>
                  <a:ext cx="77718" cy="77738"/>
                </a:xfrm>
                <a:custGeom>
                  <a:avLst/>
                  <a:gdLst>
                    <a:gd name="connsiteX0" fmla="*/ 77719 w 77718"/>
                    <a:gd name="connsiteY0" fmla="*/ 38870 h 77738"/>
                    <a:gd name="connsiteX1" fmla="*/ 38859 w 77718"/>
                    <a:gd name="connsiteY1" fmla="*/ 77739 h 77738"/>
                    <a:gd name="connsiteX2" fmla="*/ 0 w 77718"/>
                    <a:gd name="connsiteY2" fmla="*/ 38870 h 77738"/>
                    <a:gd name="connsiteX3" fmla="*/ 38859 w 77718"/>
                    <a:gd name="connsiteY3" fmla="*/ 1 h 77738"/>
                    <a:gd name="connsiteX4" fmla="*/ 77719 w 77718"/>
                    <a:gd name="connsiteY4" fmla="*/ 38870 h 77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718" h="77738">
                      <a:moveTo>
                        <a:pt x="77719" y="38870"/>
                      </a:moveTo>
                      <a:cubicBezTo>
                        <a:pt x="77719" y="60337"/>
                        <a:pt x="60321" y="77739"/>
                        <a:pt x="38859" y="77739"/>
                      </a:cubicBezTo>
                      <a:cubicBezTo>
                        <a:pt x="17398" y="77739"/>
                        <a:pt x="0" y="60337"/>
                        <a:pt x="0" y="38870"/>
                      </a:cubicBezTo>
                      <a:cubicBezTo>
                        <a:pt x="0" y="17403"/>
                        <a:pt x="17398" y="1"/>
                        <a:pt x="38859" y="1"/>
                      </a:cubicBezTo>
                      <a:cubicBezTo>
                        <a:pt x="60321" y="1"/>
                        <a:pt x="77719" y="17403"/>
                        <a:pt x="77719" y="388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EG"/>
                </a:p>
              </p:txBody>
            </p:sp>
          </p:grp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722D317-0D13-EB4D-B917-09471F31AE24}"/>
              </a:ext>
            </a:extLst>
          </p:cNvPr>
          <p:cNvSpPr txBox="1"/>
          <p:nvPr/>
        </p:nvSpPr>
        <p:spPr>
          <a:xfrm>
            <a:off x="4114800" y="1107687"/>
            <a:ext cx="3962400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3E270A-46E2-F442-B56F-8EEF73081A7C}"/>
              </a:ext>
            </a:extLst>
          </p:cNvPr>
          <p:cNvSpPr/>
          <p:nvPr/>
        </p:nvSpPr>
        <p:spPr>
          <a:xfrm>
            <a:off x="5504854" y="1791964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4458F-D3B0-CD4C-A562-9EA98395FDE0}"/>
              </a:ext>
            </a:extLst>
          </p:cNvPr>
          <p:cNvSpPr txBox="1"/>
          <p:nvPr/>
        </p:nvSpPr>
        <p:spPr>
          <a:xfrm>
            <a:off x="4008438" y="606292"/>
            <a:ext cx="417512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DESIGN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CONCEPT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2782104-E0EE-6444-B4B4-0B7F6F169937}"/>
              </a:ext>
            </a:extLst>
          </p:cNvPr>
          <p:cNvSpPr txBox="1"/>
          <p:nvPr/>
        </p:nvSpPr>
        <p:spPr>
          <a:xfrm>
            <a:off x="575550" y="2250064"/>
            <a:ext cx="4152651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What is design concept?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E010D83-3220-C14C-B298-3708D4E83D18}"/>
              </a:ext>
            </a:extLst>
          </p:cNvPr>
          <p:cNvSpPr txBox="1"/>
          <p:nvPr/>
        </p:nvSpPr>
        <p:spPr>
          <a:xfrm>
            <a:off x="575550" y="2730049"/>
            <a:ext cx="5308875" cy="89210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80000"/>
                  </a:schemeClr>
                </a:solidFill>
                <a:latin typeface="Montserrat Medium" pitchFamily="2" charset="77"/>
                <a:ea typeface="Open Sans Light" panose="020B0306030504020204" pitchFamily="34" charset="0"/>
                <a:cs typeface="Open Sans Light" panose="020B0306030504020204" pitchFamily="34" charset="0"/>
              </a:rPr>
              <a:t>When referring to architecture; a concept is an idea, thought or notion that forms the backbone and foundation of a design project and one that drives it forward.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4C5050A8-F37E-EC43-8F1A-C957C7C8F40B}"/>
              </a:ext>
            </a:extLst>
          </p:cNvPr>
          <p:cNvSpPr txBox="1"/>
          <p:nvPr/>
        </p:nvSpPr>
        <p:spPr>
          <a:xfrm>
            <a:off x="575551" y="3718074"/>
            <a:ext cx="3145404" cy="186160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Concept:</a:t>
            </a:r>
          </a:p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Your concept name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Work Description: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simply add your own text and description here.</a:t>
            </a:r>
          </a:p>
        </p:txBody>
      </p:sp>
    </p:spTree>
    <p:extLst>
      <p:ext uri="{BB962C8B-B14F-4D97-AF65-F5344CB8AC3E}">
        <p14:creationId xmlns:p14="http://schemas.microsoft.com/office/powerpoint/2010/main" val="2485454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>
            <a:extLst>
              <a:ext uri="{FF2B5EF4-FFF2-40B4-BE49-F238E27FC236}">
                <a16:creationId xmlns:a16="http://schemas.microsoft.com/office/drawing/2014/main" id="{99537D31-8327-8B46-A8D4-C84858C91922}"/>
              </a:ext>
            </a:extLst>
          </p:cNvPr>
          <p:cNvSpPr/>
          <p:nvPr/>
        </p:nvSpPr>
        <p:spPr>
          <a:xfrm>
            <a:off x="0" y="0"/>
            <a:ext cx="12192000" cy="2339439"/>
          </a:xfrm>
          <a:prstGeom prst="rect">
            <a:avLst/>
          </a:prstGeom>
          <a:gradFill>
            <a:gsLst>
              <a:gs pos="0">
                <a:schemeClr val="accent1">
                  <a:alpha val="88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62FA1D0-117D-084B-8D3B-22A5AFE3FA24}"/>
              </a:ext>
            </a:extLst>
          </p:cNvPr>
          <p:cNvSpPr txBox="1"/>
          <p:nvPr/>
        </p:nvSpPr>
        <p:spPr>
          <a:xfrm>
            <a:off x="3496854" y="632404"/>
            <a:ext cx="51982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FF"/>
                </a:solidFill>
                <a:latin typeface="Montserrat" pitchFamily="2" charset="77"/>
              </a:rPr>
              <a:t>EXECUTIVE </a:t>
            </a:r>
            <a:r>
              <a:rPr lang="en-US" sz="3200" b="1" dirty="0">
                <a:solidFill>
                  <a:srgbClr val="FFFFFF"/>
                </a:solidFill>
                <a:latin typeface="Montserrat SemiBold" pitchFamily="2" charset="77"/>
              </a:rPr>
              <a:t>SUMMARY</a:t>
            </a:r>
            <a:endParaRPr lang="en-EG" sz="3200" b="1" dirty="0">
              <a:solidFill>
                <a:srgbClr val="FFFFFF"/>
              </a:solidFill>
              <a:latin typeface="Montserrat SemiBold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8AAE9A0-6B36-E946-884B-C1438005B713}"/>
              </a:ext>
            </a:extLst>
          </p:cNvPr>
          <p:cNvSpPr/>
          <p:nvPr/>
        </p:nvSpPr>
        <p:spPr>
          <a:xfrm>
            <a:off x="5445740" y="1934026"/>
            <a:ext cx="1300521" cy="469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861B73-F0F9-5E42-8E6B-72B0A3BC0FD6}"/>
              </a:ext>
            </a:extLst>
          </p:cNvPr>
          <p:cNvSpPr txBox="1"/>
          <p:nvPr/>
        </p:nvSpPr>
        <p:spPr>
          <a:xfrm>
            <a:off x="4230838" y="1217179"/>
            <a:ext cx="373032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rgbClr val="FFFFFF"/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rgbClr val="FFFFFF"/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EB82C4B1-8B34-C14B-A576-ADCA788B2629}"/>
              </a:ext>
            </a:extLst>
          </p:cNvPr>
          <p:cNvGrpSpPr/>
          <p:nvPr/>
        </p:nvGrpSpPr>
        <p:grpSpPr>
          <a:xfrm>
            <a:off x="1582527" y="2547937"/>
            <a:ext cx="9026946" cy="3523636"/>
            <a:chOff x="1333279" y="2547937"/>
            <a:chExt cx="9026946" cy="3523636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9B09F7D3-CBA5-204D-BB04-03371946DD16}"/>
                </a:ext>
              </a:extLst>
            </p:cNvPr>
            <p:cNvGrpSpPr/>
            <p:nvPr/>
          </p:nvGrpSpPr>
          <p:grpSpPr>
            <a:xfrm>
              <a:off x="1333279" y="2547937"/>
              <a:ext cx="3275575" cy="531842"/>
              <a:chOff x="646112" y="2547937"/>
              <a:chExt cx="3275575" cy="531842"/>
            </a:xfrm>
          </p:grpSpPr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EED6607-14CC-EC45-B5A8-EB158F696F93}"/>
                  </a:ext>
                </a:extLst>
              </p:cNvPr>
              <p:cNvSpPr txBox="1"/>
              <p:nvPr/>
            </p:nvSpPr>
            <p:spPr>
              <a:xfrm>
                <a:off x="1228642" y="2895113"/>
                <a:ext cx="1986319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Your Project Name.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3733549-DB0C-7048-A0CF-0250CC87803B}"/>
                  </a:ext>
                </a:extLst>
              </p:cNvPr>
              <p:cNvSpPr txBox="1"/>
              <p:nvPr/>
            </p:nvSpPr>
            <p:spPr>
              <a:xfrm>
                <a:off x="1228642" y="2609493"/>
                <a:ext cx="269304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Project Name Description</a:t>
                </a: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ABD8E35F-05A5-EF43-A827-8809D37ABE08}"/>
                  </a:ext>
                </a:extLst>
              </p:cNvPr>
              <p:cNvSpPr/>
              <p:nvPr/>
            </p:nvSpPr>
            <p:spPr>
              <a:xfrm>
                <a:off x="646112" y="2547937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1"/>
                    </a:solidFill>
                    <a:latin typeface="Montserrat SemiBold" pitchFamily="2" charset="77"/>
                  </a:rPr>
                  <a:t>01</a:t>
                </a:r>
                <a:endParaRPr lang="en-EG" sz="2400" b="1" dirty="0">
                  <a:solidFill>
                    <a:schemeClr val="accent1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75C61DE9-6F3F-6F49-A574-240169212801}"/>
                </a:ext>
              </a:extLst>
            </p:cNvPr>
            <p:cNvGrpSpPr/>
            <p:nvPr/>
          </p:nvGrpSpPr>
          <p:grpSpPr>
            <a:xfrm>
              <a:off x="1333279" y="3437703"/>
              <a:ext cx="3133797" cy="564258"/>
              <a:chOff x="646112" y="3395058"/>
              <a:chExt cx="3133797" cy="564258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F8C8208-47CB-9249-88AB-8C8C36B9E180}"/>
                  </a:ext>
                </a:extLst>
              </p:cNvPr>
              <p:cNvSpPr txBox="1"/>
              <p:nvPr/>
            </p:nvSpPr>
            <p:spPr>
              <a:xfrm>
                <a:off x="1228643" y="3774650"/>
                <a:ext cx="255126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Project Code # 1234-5678.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F6EDFDBE-CEAC-554C-B5B0-9502D252920C}"/>
                  </a:ext>
                </a:extLst>
              </p:cNvPr>
              <p:cNvSpPr txBox="1"/>
              <p:nvPr/>
            </p:nvSpPr>
            <p:spPr>
              <a:xfrm>
                <a:off x="1228642" y="3456614"/>
                <a:ext cx="1343316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Project Code</a:t>
                </a: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73303B40-7A27-1D47-A6C0-4E81CA5A417E}"/>
                  </a:ext>
                </a:extLst>
              </p:cNvPr>
              <p:cNvSpPr/>
              <p:nvPr/>
            </p:nvSpPr>
            <p:spPr>
              <a:xfrm>
                <a:off x="646112" y="3395058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1"/>
                    </a:solidFill>
                    <a:latin typeface="Montserrat SemiBold" pitchFamily="2" charset="77"/>
                  </a:rPr>
                  <a:t>02</a:t>
                </a:r>
                <a:endParaRPr lang="en-EG" sz="2400" b="1" dirty="0">
                  <a:solidFill>
                    <a:schemeClr val="accent1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B03D68F8-219B-4449-BEA9-5BAB16167959}"/>
                </a:ext>
              </a:extLst>
            </p:cNvPr>
            <p:cNvGrpSpPr/>
            <p:nvPr/>
          </p:nvGrpSpPr>
          <p:grpSpPr>
            <a:xfrm>
              <a:off x="1333279" y="4359885"/>
              <a:ext cx="4118087" cy="763068"/>
              <a:chOff x="646112" y="4296260"/>
              <a:chExt cx="4118087" cy="763068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C6CEB2B7-28A4-104D-BCB6-59491FE87EC0}"/>
                  </a:ext>
                </a:extLst>
              </p:cNvPr>
              <p:cNvSpPr txBox="1"/>
              <p:nvPr/>
            </p:nvSpPr>
            <p:spPr>
              <a:xfrm>
                <a:off x="1228642" y="4689996"/>
                <a:ext cx="353555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A brief statement on how the project will be resourced.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8F606DBB-96BA-9246-830B-B20C124CC821}"/>
                  </a:ext>
                </a:extLst>
              </p:cNvPr>
              <p:cNvSpPr txBox="1"/>
              <p:nvPr/>
            </p:nvSpPr>
            <p:spPr>
              <a:xfrm>
                <a:off x="1228642" y="4357816"/>
                <a:ext cx="198451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Project Resourcing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AF98FAC-CE6D-4342-9087-FEA763FD8AE5}"/>
                  </a:ext>
                </a:extLst>
              </p:cNvPr>
              <p:cNvSpPr/>
              <p:nvPr/>
            </p:nvSpPr>
            <p:spPr>
              <a:xfrm>
                <a:off x="646112" y="4296260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1"/>
                    </a:solidFill>
                    <a:latin typeface="Montserrat SemiBold" pitchFamily="2" charset="77"/>
                  </a:rPr>
                  <a:t>03</a:t>
                </a:r>
                <a:endParaRPr lang="en-EG" sz="2400" b="1" dirty="0">
                  <a:solidFill>
                    <a:schemeClr val="accent1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01FF5914-FA63-C442-837A-CA0A6C9D92CD}"/>
                </a:ext>
              </a:extLst>
            </p:cNvPr>
            <p:cNvGrpSpPr/>
            <p:nvPr/>
          </p:nvGrpSpPr>
          <p:grpSpPr>
            <a:xfrm>
              <a:off x="1333279" y="5280822"/>
              <a:ext cx="3584727" cy="590697"/>
              <a:chOff x="646112" y="5280822"/>
              <a:chExt cx="3584727" cy="590697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AF03AEB8-F4D3-B643-ACA0-BD7CE0569C30}"/>
                  </a:ext>
                </a:extLst>
              </p:cNvPr>
              <p:cNvSpPr txBox="1"/>
              <p:nvPr/>
            </p:nvSpPr>
            <p:spPr>
              <a:xfrm>
                <a:off x="1228643" y="5686853"/>
                <a:ext cx="300219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PHP, CSS3, HTML5, WordPress.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9DE6FCFC-D7A4-DB45-A457-8FEB40733D05}"/>
                  </a:ext>
                </a:extLst>
              </p:cNvPr>
              <p:cNvSpPr txBox="1"/>
              <p:nvPr/>
            </p:nvSpPr>
            <p:spPr>
              <a:xfrm>
                <a:off x="1228642" y="5342378"/>
                <a:ext cx="218489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solidFill>
                      <a:schemeClr val="tx2"/>
                    </a:solidFill>
                    <a:latin typeface="Montserrat Medium" pitchFamily="2" charset="77"/>
                  </a:rPr>
                  <a:t>Project Technologies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1F54D74E-C3C3-8343-B7CA-D8B3C3C0BB24}"/>
                  </a:ext>
                </a:extLst>
              </p:cNvPr>
              <p:cNvSpPr/>
              <p:nvPr/>
            </p:nvSpPr>
            <p:spPr>
              <a:xfrm>
                <a:off x="646112" y="5280822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1"/>
                    </a:solidFill>
                    <a:latin typeface="Montserrat SemiBold" pitchFamily="2" charset="77"/>
                  </a:rPr>
                  <a:t>04</a:t>
                </a:r>
                <a:endParaRPr lang="en-EG" sz="2400" b="1" dirty="0">
                  <a:solidFill>
                    <a:schemeClr val="accent1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88CB585F-6405-3547-93AA-EBDEFFB1ACB4}"/>
                </a:ext>
              </a:extLst>
            </p:cNvPr>
            <p:cNvGrpSpPr/>
            <p:nvPr/>
          </p:nvGrpSpPr>
          <p:grpSpPr>
            <a:xfrm>
              <a:off x="6928858" y="2547937"/>
              <a:ext cx="2496603" cy="531842"/>
              <a:chOff x="6664870" y="2547937"/>
              <a:chExt cx="2496603" cy="531842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EF51BE3-C6D5-4C41-A773-27C33B53D89B}"/>
                  </a:ext>
                </a:extLst>
              </p:cNvPr>
              <p:cNvSpPr txBox="1"/>
              <p:nvPr/>
            </p:nvSpPr>
            <p:spPr>
              <a:xfrm>
                <a:off x="7319158" y="2895113"/>
                <a:ext cx="1842315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Risks Description.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3B262C4-E3D2-E648-9676-DA75233E87B5}"/>
                  </a:ext>
                </a:extLst>
              </p:cNvPr>
              <p:cNvSpPr txBox="1"/>
              <p:nvPr/>
            </p:nvSpPr>
            <p:spPr>
              <a:xfrm>
                <a:off x="7319158" y="2609493"/>
                <a:ext cx="138499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Project Risks.</a:t>
                </a: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8E8D8E9A-2E89-7248-BAA9-A8A2355AA874}"/>
                  </a:ext>
                </a:extLst>
              </p:cNvPr>
              <p:cNvSpPr/>
              <p:nvPr/>
            </p:nvSpPr>
            <p:spPr>
              <a:xfrm>
                <a:off x="6664870" y="2547937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2"/>
                    </a:solidFill>
                    <a:latin typeface="Montserrat SemiBold" pitchFamily="2" charset="77"/>
                  </a:rPr>
                  <a:t>05</a:t>
                </a:r>
                <a:endParaRPr lang="en-EG" sz="2400" b="1" dirty="0">
                  <a:solidFill>
                    <a:schemeClr val="accent2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FFB1F0E8-AF6F-704F-B111-6790FAB1C598}"/>
                </a:ext>
              </a:extLst>
            </p:cNvPr>
            <p:cNvGrpSpPr/>
            <p:nvPr/>
          </p:nvGrpSpPr>
          <p:grpSpPr>
            <a:xfrm>
              <a:off x="6928858" y="3437703"/>
              <a:ext cx="2496603" cy="564258"/>
              <a:chOff x="6664870" y="3395058"/>
              <a:chExt cx="2496603" cy="564258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313913F-9C67-9043-9A7D-D893A0180279}"/>
                  </a:ext>
                </a:extLst>
              </p:cNvPr>
              <p:cNvSpPr txBox="1"/>
              <p:nvPr/>
            </p:nvSpPr>
            <p:spPr>
              <a:xfrm>
                <a:off x="7319158" y="3774650"/>
                <a:ext cx="1842315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Investor Name.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2E88C0BE-6F98-7341-95AB-08488E5545DE}"/>
                  </a:ext>
                </a:extLst>
              </p:cNvPr>
              <p:cNvSpPr txBox="1"/>
              <p:nvPr/>
            </p:nvSpPr>
            <p:spPr>
              <a:xfrm>
                <a:off x="7319158" y="3456614"/>
                <a:ext cx="183062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Project Customer</a:t>
                </a: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7E4A0333-B19A-A642-91C3-F4464450C70D}"/>
                  </a:ext>
                </a:extLst>
              </p:cNvPr>
              <p:cNvSpPr/>
              <p:nvPr/>
            </p:nvSpPr>
            <p:spPr>
              <a:xfrm>
                <a:off x="6664870" y="3395058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2"/>
                    </a:solidFill>
                    <a:latin typeface="Montserrat SemiBold" pitchFamily="2" charset="77"/>
                  </a:rPr>
                  <a:t>06</a:t>
                </a:r>
                <a:endParaRPr lang="en-EG" sz="2400" b="1" dirty="0">
                  <a:solidFill>
                    <a:schemeClr val="accent2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E3FCAFCB-744A-E746-B4B0-164B2E557A61}"/>
                </a:ext>
              </a:extLst>
            </p:cNvPr>
            <p:cNvGrpSpPr/>
            <p:nvPr/>
          </p:nvGrpSpPr>
          <p:grpSpPr>
            <a:xfrm>
              <a:off x="6928858" y="4359885"/>
              <a:ext cx="3284816" cy="563014"/>
              <a:chOff x="6664870" y="4296260"/>
              <a:chExt cx="3284816" cy="563014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DDB27C4-D0BF-3F40-A387-6A193A88E5C3}"/>
                  </a:ext>
                </a:extLst>
              </p:cNvPr>
              <p:cNvSpPr txBox="1"/>
              <p:nvPr/>
            </p:nvSpPr>
            <p:spPr>
              <a:xfrm>
                <a:off x="7319159" y="4674608"/>
                <a:ext cx="1952974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Project Duration.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1D52841E-42F5-7C40-BFF5-FBA6C41EC091}"/>
                  </a:ext>
                </a:extLst>
              </p:cNvPr>
              <p:cNvSpPr txBox="1"/>
              <p:nvPr/>
            </p:nvSpPr>
            <p:spPr>
              <a:xfrm>
                <a:off x="7319158" y="4357816"/>
                <a:ext cx="263052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Project Duration (Weeks)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4B814830-C441-5741-8440-8442B2959A18}"/>
                  </a:ext>
                </a:extLst>
              </p:cNvPr>
              <p:cNvSpPr/>
              <p:nvPr/>
            </p:nvSpPr>
            <p:spPr>
              <a:xfrm>
                <a:off x="6664870" y="4296260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2"/>
                    </a:solidFill>
                    <a:latin typeface="Montserrat SemiBold" pitchFamily="2" charset="77"/>
                  </a:rPr>
                  <a:t>07</a:t>
                </a:r>
                <a:endParaRPr lang="en-EG" sz="2400" b="1" dirty="0">
                  <a:solidFill>
                    <a:schemeClr val="accent2"/>
                  </a:solidFill>
                  <a:latin typeface="Montserrat SemiBold" pitchFamily="2" charset="77"/>
                </a:endParaRPr>
              </a:p>
            </p:txBody>
          </p: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76748F76-D96B-1541-BC7B-FD7CCC0211B2}"/>
                </a:ext>
              </a:extLst>
            </p:cNvPr>
            <p:cNvGrpSpPr/>
            <p:nvPr/>
          </p:nvGrpSpPr>
          <p:grpSpPr>
            <a:xfrm>
              <a:off x="6928858" y="5280822"/>
              <a:ext cx="3431367" cy="790751"/>
              <a:chOff x="6664870" y="5280822"/>
              <a:chExt cx="3431367" cy="790751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EF316A86-ED41-3148-B5AD-93E41B898130}"/>
                  </a:ext>
                </a:extLst>
              </p:cNvPr>
              <p:cNvSpPr txBox="1"/>
              <p:nvPr/>
            </p:nvSpPr>
            <p:spPr>
              <a:xfrm>
                <a:off x="7319158" y="5702241"/>
                <a:ext cx="2777079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200" dirty="0">
                    <a:solidFill>
                      <a:schemeClr val="tx2">
                        <a:alpha val="80000"/>
                      </a:schemeClr>
                    </a:solidFill>
                    <a:latin typeface="Montserrat Medium" pitchFamily="2" charset="77"/>
                  </a:rPr>
                  <a:t>- $5000 (Completed Works) with discount 20%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7C8C132-0B19-DA49-BDF9-D340F4EF8D56}"/>
                  </a:ext>
                </a:extLst>
              </p:cNvPr>
              <p:cNvSpPr txBox="1"/>
              <p:nvPr/>
            </p:nvSpPr>
            <p:spPr>
              <a:xfrm>
                <a:off x="7319158" y="5342378"/>
                <a:ext cx="193963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r>
                  <a:rPr lang="en-US" sz="1600" dirty="0">
                    <a:latin typeface="Montserrat Medium" pitchFamily="2" charset="77"/>
                  </a:rPr>
                  <a:t>Total Project Costs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03E65750-AF1A-E949-BDA6-DB9402593DD7}"/>
                  </a:ext>
                </a:extLst>
              </p:cNvPr>
              <p:cNvSpPr/>
              <p:nvPr/>
            </p:nvSpPr>
            <p:spPr>
              <a:xfrm>
                <a:off x="6664870" y="5280822"/>
                <a:ext cx="503664" cy="3693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accent2"/>
                    </a:solidFill>
                    <a:latin typeface="Montserrat SemiBold" pitchFamily="2" charset="77"/>
                  </a:rPr>
                  <a:t>08</a:t>
                </a:r>
                <a:endParaRPr lang="en-EG" sz="2400" b="1" dirty="0">
                  <a:solidFill>
                    <a:schemeClr val="accent2"/>
                  </a:solidFill>
                  <a:latin typeface="Montserrat SemiBold" pitchFamily="2" charset="77"/>
                </a:endParaRPr>
              </a:p>
            </p:txBody>
          </p:sp>
        </p:grp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7F54BE2-142F-344B-AF08-77B207541B9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32958" b="329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93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166" name="Graphic 2">
            <a:extLst>
              <a:ext uri="{FF2B5EF4-FFF2-40B4-BE49-F238E27FC236}">
                <a16:creationId xmlns:a16="http://schemas.microsoft.com/office/drawing/2014/main" id="{55FAAAE9-C648-BB43-858E-7EA494D6A816}"/>
              </a:ext>
            </a:extLst>
          </p:cNvPr>
          <p:cNvGrpSpPr>
            <a:grpSpLocks noChangeAspect="1"/>
          </p:cNvGrpSpPr>
          <p:nvPr/>
        </p:nvGrpSpPr>
        <p:grpSpPr>
          <a:xfrm>
            <a:off x="591321" y="1544589"/>
            <a:ext cx="5951576" cy="4034690"/>
            <a:chOff x="3391162" y="1593872"/>
            <a:chExt cx="5410524" cy="3667900"/>
          </a:xfrm>
        </p:grpSpPr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96A1CA6F-B915-1A45-8125-E0AA6D2293C5}"/>
                </a:ext>
              </a:extLst>
            </p:cNvPr>
            <p:cNvSpPr/>
            <p:nvPr/>
          </p:nvSpPr>
          <p:spPr>
            <a:xfrm>
              <a:off x="7720010" y="2692753"/>
              <a:ext cx="425019" cy="424556"/>
            </a:xfrm>
            <a:custGeom>
              <a:avLst/>
              <a:gdLst>
                <a:gd name="connsiteX0" fmla="*/ 318907 w 425019"/>
                <a:gd name="connsiteY0" fmla="*/ 69222 h 424556"/>
                <a:gd name="connsiteX1" fmla="*/ 352566 w 425019"/>
                <a:gd name="connsiteY1" fmla="*/ 102122 h 424556"/>
                <a:gd name="connsiteX2" fmla="*/ 395449 w 425019"/>
                <a:gd name="connsiteY2" fmla="*/ 94325 h 424556"/>
                <a:gd name="connsiteX3" fmla="*/ 423974 w 425019"/>
                <a:gd name="connsiteY3" fmla="*/ 160885 h 424556"/>
                <a:gd name="connsiteX4" fmla="*/ 388603 w 425019"/>
                <a:gd name="connsiteY4" fmla="*/ 186463 h 424556"/>
                <a:gd name="connsiteX5" fmla="*/ 389173 w 425019"/>
                <a:gd name="connsiteY5" fmla="*/ 234005 h 424556"/>
                <a:gd name="connsiteX6" fmla="*/ 425019 w 425019"/>
                <a:gd name="connsiteY6" fmla="*/ 258823 h 424556"/>
                <a:gd name="connsiteX7" fmla="*/ 398111 w 425019"/>
                <a:gd name="connsiteY7" fmla="*/ 325383 h 424556"/>
                <a:gd name="connsiteX8" fmla="*/ 355039 w 425019"/>
                <a:gd name="connsiteY8" fmla="*/ 318441 h 424556"/>
                <a:gd name="connsiteX9" fmla="*/ 322140 w 425019"/>
                <a:gd name="connsiteY9" fmla="*/ 352102 h 424556"/>
                <a:gd name="connsiteX10" fmla="*/ 329937 w 425019"/>
                <a:gd name="connsiteY10" fmla="*/ 394985 h 424556"/>
                <a:gd name="connsiteX11" fmla="*/ 263379 w 425019"/>
                <a:gd name="connsiteY11" fmla="*/ 423511 h 424556"/>
                <a:gd name="connsiteX12" fmla="*/ 237802 w 425019"/>
                <a:gd name="connsiteY12" fmla="*/ 388234 h 424556"/>
                <a:gd name="connsiteX13" fmla="*/ 190736 w 425019"/>
                <a:gd name="connsiteY13" fmla="*/ 388709 h 424556"/>
                <a:gd name="connsiteX14" fmla="*/ 166014 w 425019"/>
                <a:gd name="connsiteY14" fmla="*/ 424557 h 424556"/>
                <a:gd name="connsiteX15" fmla="*/ 98981 w 425019"/>
                <a:gd name="connsiteY15" fmla="*/ 397648 h 424556"/>
                <a:gd name="connsiteX16" fmla="*/ 105922 w 425019"/>
                <a:gd name="connsiteY16" fmla="*/ 354574 h 424556"/>
                <a:gd name="connsiteX17" fmla="*/ 72263 w 425019"/>
                <a:gd name="connsiteY17" fmla="*/ 321674 h 424556"/>
                <a:gd name="connsiteX18" fmla="*/ 29381 w 425019"/>
                <a:gd name="connsiteY18" fmla="*/ 329471 h 424556"/>
                <a:gd name="connsiteX19" fmla="*/ 856 w 425019"/>
                <a:gd name="connsiteY19" fmla="*/ 262911 h 424556"/>
                <a:gd name="connsiteX20" fmla="*/ 36226 w 425019"/>
                <a:gd name="connsiteY20" fmla="*/ 237333 h 424556"/>
                <a:gd name="connsiteX21" fmla="*/ 35656 w 425019"/>
                <a:gd name="connsiteY21" fmla="*/ 190266 h 424556"/>
                <a:gd name="connsiteX22" fmla="*/ 0 w 425019"/>
                <a:gd name="connsiteY22" fmla="*/ 165734 h 424556"/>
                <a:gd name="connsiteX23" fmla="*/ 26909 w 425019"/>
                <a:gd name="connsiteY23" fmla="*/ 99174 h 424556"/>
                <a:gd name="connsiteX24" fmla="*/ 69981 w 425019"/>
                <a:gd name="connsiteY24" fmla="*/ 106115 h 424556"/>
                <a:gd name="connsiteX25" fmla="*/ 102879 w 425019"/>
                <a:gd name="connsiteY25" fmla="*/ 72455 h 424556"/>
                <a:gd name="connsiteX26" fmla="*/ 95083 w 425019"/>
                <a:gd name="connsiteY26" fmla="*/ 29572 h 424556"/>
                <a:gd name="connsiteX27" fmla="*/ 161640 w 425019"/>
                <a:gd name="connsiteY27" fmla="*/ 1046 h 424556"/>
                <a:gd name="connsiteX28" fmla="*/ 187218 w 425019"/>
                <a:gd name="connsiteY28" fmla="*/ 36418 h 424556"/>
                <a:gd name="connsiteX29" fmla="*/ 234284 w 425019"/>
                <a:gd name="connsiteY29" fmla="*/ 35847 h 424556"/>
                <a:gd name="connsiteX30" fmla="*/ 259100 w 425019"/>
                <a:gd name="connsiteY30" fmla="*/ 0 h 424556"/>
                <a:gd name="connsiteX31" fmla="*/ 325658 w 425019"/>
                <a:gd name="connsiteY31" fmla="*/ 26909 h 424556"/>
                <a:gd name="connsiteX32" fmla="*/ 318717 w 425019"/>
                <a:gd name="connsiteY32" fmla="*/ 69983 h 424556"/>
                <a:gd name="connsiteX33" fmla="*/ 244362 w 425019"/>
                <a:gd name="connsiteY33" fmla="*/ 141012 h 424556"/>
                <a:gd name="connsiteX34" fmla="*/ 143545 w 425019"/>
                <a:gd name="connsiteY34" fmla="*/ 183979 h 424556"/>
                <a:gd name="connsiteX35" fmla="*/ 186511 w 425019"/>
                <a:gd name="connsiteY35" fmla="*/ 284799 h 424556"/>
                <a:gd name="connsiteX36" fmla="*/ 287328 w 425019"/>
                <a:gd name="connsiteY36" fmla="*/ 241832 h 424556"/>
                <a:gd name="connsiteX37" fmla="*/ 287340 w 425019"/>
                <a:gd name="connsiteY37" fmla="*/ 241802 h 424556"/>
                <a:gd name="connsiteX38" fmla="*/ 244362 w 425019"/>
                <a:gd name="connsiteY38" fmla="*/ 141012 h 42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25019" h="424556">
                  <a:moveTo>
                    <a:pt x="318907" y="69222"/>
                  </a:moveTo>
                  <a:cubicBezTo>
                    <a:pt x="331554" y="78626"/>
                    <a:pt x="342876" y="89692"/>
                    <a:pt x="352566" y="102122"/>
                  </a:cubicBezTo>
                  <a:lnTo>
                    <a:pt x="395449" y="94325"/>
                  </a:lnTo>
                  <a:lnTo>
                    <a:pt x="423974" y="160885"/>
                  </a:lnTo>
                  <a:lnTo>
                    <a:pt x="388603" y="186463"/>
                  </a:lnTo>
                  <a:cubicBezTo>
                    <a:pt x="390930" y="202212"/>
                    <a:pt x="391122" y="218204"/>
                    <a:pt x="389173" y="234005"/>
                  </a:cubicBezTo>
                  <a:lnTo>
                    <a:pt x="425019" y="258823"/>
                  </a:lnTo>
                  <a:lnTo>
                    <a:pt x="398111" y="325383"/>
                  </a:lnTo>
                  <a:lnTo>
                    <a:pt x="355039" y="318441"/>
                  </a:lnTo>
                  <a:cubicBezTo>
                    <a:pt x="345635" y="331089"/>
                    <a:pt x="334569" y="342411"/>
                    <a:pt x="322140" y="352102"/>
                  </a:cubicBezTo>
                  <a:lnTo>
                    <a:pt x="329937" y="394985"/>
                  </a:lnTo>
                  <a:lnTo>
                    <a:pt x="263379" y="423511"/>
                  </a:lnTo>
                  <a:lnTo>
                    <a:pt x="237802" y="388234"/>
                  </a:lnTo>
                  <a:cubicBezTo>
                    <a:pt x="222200" y="390439"/>
                    <a:pt x="206378" y="390599"/>
                    <a:pt x="190736" y="388709"/>
                  </a:cubicBezTo>
                  <a:lnTo>
                    <a:pt x="166014" y="424557"/>
                  </a:lnTo>
                  <a:lnTo>
                    <a:pt x="98981" y="397648"/>
                  </a:lnTo>
                  <a:lnTo>
                    <a:pt x="105922" y="354574"/>
                  </a:lnTo>
                  <a:cubicBezTo>
                    <a:pt x="93275" y="345170"/>
                    <a:pt x="81953" y="334104"/>
                    <a:pt x="72263" y="321674"/>
                  </a:cubicBezTo>
                  <a:lnTo>
                    <a:pt x="29381" y="329471"/>
                  </a:lnTo>
                  <a:lnTo>
                    <a:pt x="856" y="262911"/>
                  </a:lnTo>
                  <a:lnTo>
                    <a:pt x="36226" y="237333"/>
                  </a:lnTo>
                  <a:cubicBezTo>
                    <a:pt x="33942" y="221740"/>
                    <a:pt x="33750" y="205911"/>
                    <a:pt x="35656" y="190266"/>
                  </a:cubicBezTo>
                  <a:lnTo>
                    <a:pt x="0" y="165734"/>
                  </a:lnTo>
                  <a:lnTo>
                    <a:pt x="26909" y="99174"/>
                  </a:lnTo>
                  <a:lnTo>
                    <a:pt x="69981" y="106115"/>
                  </a:lnTo>
                  <a:cubicBezTo>
                    <a:pt x="79410" y="93489"/>
                    <a:pt x="90472" y="82170"/>
                    <a:pt x="102879" y="72455"/>
                  </a:cubicBezTo>
                  <a:lnTo>
                    <a:pt x="95083" y="29572"/>
                  </a:lnTo>
                  <a:lnTo>
                    <a:pt x="161640" y="1046"/>
                  </a:lnTo>
                  <a:lnTo>
                    <a:pt x="187218" y="36418"/>
                  </a:lnTo>
                  <a:cubicBezTo>
                    <a:pt x="202811" y="34134"/>
                    <a:pt x="218640" y="33942"/>
                    <a:pt x="234284" y="35847"/>
                  </a:cubicBezTo>
                  <a:lnTo>
                    <a:pt x="259100" y="0"/>
                  </a:lnTo>
                  <a:lnTo>
                    <a:pt x="325658" y="26909"/>
                  </a:lnTo>
                  <a:lnTo>
                    <a:pt x="318717" y="69983"/>
                  </a:lnTo>
                  <a:close/>
                  <a:moveTo>
                    <a:pt x="244362" y="141012"/>
                  </a:moveTo>
                  <a:cubicBezTo>
                    <a:pt x="204658" y="125036"/>
                    <a:pt x="159520" y="144273"/>
                    <a:pt x="143545" y="183979"/>
                  </a:cubicBezTo>
                  <a:cubicBezTo>
                    <a:pt x="127570" y="223684"/>
                    <a:pt x="146806" y="268823"/>
                    <a:pt x="186511" y="284799"/>
                  </a:cubicBezTo>
                  <a:cubicBezTo>
                    <a:pt x="226215" y="300774"/>
                    <a:pt x="271352" y="281537"/>
                    <a:pt x="287328" y="241832"/>
                  </a:cubicBezTo>
                  <a:cubicBezTo>
                    <a:pt x="287332" y="241822"/>
                    <a:pt x="287336" y="241812"/>
                    <a:pt x="287340" y="241802"/>
                  </a:cubicBezTo>
                  <a:cubicBezTo>
                    <a:pt x="303237" y="202102"/>
                    <a:pt x="284015" y="157023"/>
                    <a:pt x="244362" y="141012"/>
                  </a:cubicBezTo>
                  <a:close/>
                </a:path>
              </a:pathLst>
            </a:custGeom>
            <a:solidFill>
              <a:srgbClr val="EBEBEB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5DA4D094-8C06-C849-80FA-21A5E048955F}"/>
                </a:ext>
              </a:extLst>
            </p:cNvPr>
            <p:cNvSpPr/>
            <p:nvPr/>
          </p:nvSpPr>
          <p:spPr>
            <a:xfrm>
              <a:off x="3481608" y="2925046"/>
              <a:ext cx="767982" cy="767720"/>
            </a:xfrm>
            <a:custGeom>
              <a:avLst/>
              <a:gdLst>
                <a:gd name="connsiteX0" fmla="*/ 576486 w 767982"/>
                <a:gd name="connsiteY0" fmla="*/ 126369 h 767720"/>
                <a:gd name="connsiteX1" fmla="*/ 637244 w 767982"/>
                <a:gd name="connsiteY1" fmla="*/ 185892 h 767720"/>
                <a:gd name="connsiteX2" fmla="*/ 714831 w 767982"/>
                <a:gd name="connsiteY2" fmla="*/ 171724 h 767720"/>
                <a:gd name="connsiteX3" fmla="*/ 766081 w 767982"/>
                <a:gd name="connsiteY3" fmla="*/ 291722 h 767720"/>
                <a:gd name="connsiteX4" fmla="*/ 702185 w 767982"/>
                <a:gd name="connsiteY4" fmla="*/ 337934 h 767720"/>
                <a:gd name="connsiteX5" fmla="*/ 703136 w 767982"/>
                <a:gd name="connsiteY5" fmla="*/ 423511 h 767720"/>
                <a:gd name="connsiteX6" fmla="*/ 767982 w 767982"/>
                <a:gd name="connsiteY6" fmla="*/ 468296 h 767720"/>
                <a:gd name="connsiteX7" fmla="*/ 719300 w 767982"/>
                <a:gd name="connsiteY7" fmla="*/ 589340 h 767720"/>
                <a:gd name="connsiteX8" fmla="*/ 641427 w 767982"/>
                <a:gd name="connsiteY8" fmla="*/ 576408 h 767720"/>
                <a:gd name="connsiteX9" fmla="*/ 582001 w 767982"/>
                <a:gd name="connsiteY9" fmla="*/ 637073 h 767720"/>
                <a:gd name="connsiteX10" fmla="*/ 596073 w 767982"/>
                <a:gd name="connsiteY10" fmla="*/ 714663 h 767720"/>
                <a:gd name="connsiteX11" fmla="*/ 476079 w 767982"/>
                <a:gd name="connsiteY11" fmla="*/ 765819 h 767720"/>
                <a:gd name="connsiteX12" fmla="*/ 429868 w 767982"/>
                <a:gd name="connsiteY12" fmla="*/ 701921 h 767720"/>
                <a:gd name="connsiteX13" fmla="*/ 344865 w 767982"/>
                <a:gd name="connsiteY13" fmla="*/ 702872 h 767720"/>
                <a:gd name="connsiteX14" fmla="*/ 300081 w 767982"/>
                <a:gd name="connsiteY14" fmla="*/ 767720 h 767720"/>
                <a:gd name="connsiteX15" fmla="*/ 178945 w 767982"/>
                <a:gd name="connsiteY15" fmla="*/ 719036 h 767720"/>
                <a:gd name="connsiteX16" fmla="*/ 191496 w 767982"/>
                <a:gd name="connsiteY16" fmla="*/ 641257 h 767720"/>
                <a:gd name="connsiteX17" fmla="*/ 130739 w 767982"/>
                <a:gd name="connsiteY17" fmla="*/ 581733 h 767720"/>
                <a:gd name="connsiteX18" fmla="*/ 53151 w 767982"/>
                <a:gd name="connsiteY18" fmla="*/ 595901 h 767720"/>
                <a:gd name="connsiteX19" fmla="*/ 1902 w 767982"/>
                <a:gd name="connsiteY19" fmla="*/ 475998 h 767720"/>
                <a:gd name="connsiteX20" fmla="*/ 65797 w 767982"/>
                <a:gd name="connsiteY20" fmla="*/ 429786 h 767720"/>
                <a:gd name="connsiteX21" fmla="*/ 64941 w 767982"/>
                <a:gd name="connsiteY21" fmla="*/ 344685 h 767720"/>
                <a:gd name="connsiteX22" fmla="*/ 0 w 767982"/>
                <a:gd name="connsiteY22" fmla="*/ 299900 h 767720"/>
                <a:gd name="connsiteX23" fmla="*/ 48682 w 767982"/>
                <a:gd name="connsiteY23" fmla="*/ 178856 h 767720"/>
                <a:gd name="connsiteX24" fmla="*/ 126555 w 767982"/>
                <a:gd name="connsiteY24" fmla="*/ 191312 h 767720"/>
                <a:gd name="connsiteX25" fmla="*/ 186077 w 767982"/>
                <a:gd name="connsiteY25" fmla="*/ 130552 h 767720"/>
                <a:gd name="connsiteX26" fmla="*/ 171909 w 767982"/>
                <a:gd name="connsiteY26" fmla="*/ 52963 h 767720"/>
                <a:gd name="connsiteX27" fmla="*/ 291904 w 767982"/>
                <a:gd name="connsiteY27" fmla="*/ 1807 h 767720"/>
                <a:gd name="connsiteX28" fmla="*/ 338114 w 767982"/>
                <a:gd name="connsiteY28" fmla="*/ 65704 h 767720"/>
                <a:gd name="connsiteX29" fmla="*/ 423118 w 767982"/>
                <a:gd name="connsiteY29" fmla="*/ 64753 h 767720"/>
                <a:gd name="connsiteX30" fmla="*/ 467997 w 767982"/>
                <a:gd name="connsiteY30" fmla="*/ 0 h 767720"/>
                <a:gd name="connsiteX31" fmla="*/ 589037 w 767982"/>
                <a:gd name="connsiteY31" fmla="*/ 48589 h 767720"/>
                <a:gd name="connsiteX32" fmla="*/ 576486 w 767982"/>
                <a:gd name="connsiteY32" fmla="*/ 126464 h 767720"/>
                <a:gd name="connsiteX33" fmla="*/ 441754 w 767982"/>
                <a:gd name="connsiteY33" fmla="*/ 256160 h 767720"/>
                <a:gd name="connsiteX34" fmla="*/ 259705 w 767982"/>
                <a:gd name="connsiteY34" fmla="*/ 333859 h 767720"/>
                <a:gd name="connsiteX35" fmla="*/ 337401 w 767982"/>
                <a:gd name="connsiteY35" fmla="*/ 515913 h 767720"/>
                <a:gd name="connsiteX36" fmla="*/ 519436 w 767982"/>
                <a:gd name="connsiteY36" fmla="*/ 438249 h 767720"/>
                <a:gd name="connsiteX37" fmla="*/ 441788 w 767982"/>
                <a:gd name="connsiteY37" fmla="*/ 256174 h 767720"/>
                <a:gd name="connsiteX38" fmla="*/ 441754 w 767982"/>
                <a:gd name="connsiteY38" fmla="*/ 256160 h 76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67982" h="767720">
                  <a:moveTo>
                    <a:pt x="576486" y="126369"/>
                  </a:moveTo>
                  <a:cubicBezTo>
                    <a:pt x="599326" y="143383"/>
                    <a:pt x="619764" y="163405"/>
                    <a:pt x="637244" y="185892"/>
                  </a:cubicBezTo>
                  <a:lnTo>
                    <a:pt x="714831" y="171724"/>
                  </a:lnTo>
                  <a:lnTo>
                    <a:pt x="766081" y="291722"/>
                  </a:lnTo>
                  <a:lnTo>
                    <a:pt x="702185" y="337934"/>
                  </a:lnTo>
                  <a:cubicBezTo>
                    <a:pt x="706303" y="366290"/>
                    <a:pt x="706623" y="395070"/>
                    <a:pt x="703136" y="423511"/>
                  </a:cubicBezTo>
                  <a:lnTo>
                    <a:pt x="767982" y="468296"/>
                  </a:lnTo>
                  <a:lnTo>
                    <a:pt x="719300" y="589340"/>
                  </a:lnTo>
                  <a:lnTo>
                    <a:pt x="641427" y="576408"/>
                  </a:lnTo>
                  <a:cubicBezTo>
                    <a:pt x="624384" y="599165"/>
                    <a:pt x="604401" y="619564"/>
                    <a:pt x="582001" y="637073"/>
                  </a:cubicBezTo>
                  <a:lnTo>
                    <a:pt x="596073" y="714663"/>
                  </a:lnTo>
                  <a:lnTo>
                    <a:pt x="476079" y="765819"/>
                  </a:lnTo>
                  <a:lnTo>
                    <a:pt x="429868" y="701921"/>
                  </a:lnTo>
                  <a:cubicBezTo>
                    <a:pt x="401704" y="706044"/>
                    <a:pt x="373114" y="706364"/>
                    <a:pt x="344865" y="702872"/>
                  </a:cubicBezTo>
                  <a:lnTo>
                    <a:pt x="300081" y="767720"/>
                  </a:lnTo>
                  <a:lnTo>
                    <a:pt x="178945" y="719036"/>
                  </a:lnTo>
                  <a:lnTo>
                    <a:pt x="191496" y="641257"/>
                  </a:lnTo>
                  <a:cubicBezTo>
                    <a:pt x="168701" y="624190"/>
                    <a:pt x="148270" y="604174"/>
                    <a:pt x="130739" y="581733"/>
                  </a:cubicBezTo>
                  <a:lnTo>
                    <a:pt x="53151" y="595901"/>
                  </a:lnTo>
                  <a:lnTo>
                    <a:pt x="1902" y="475998"/>
                  </a:lnTo>
                  <a:lnTo>
                    <a:pt x="65797" y="429786"/>
                  </a:lnTo>
                  <a:cubicBezTo>
                    <a:pt x="61707" y="401585"/>
                    <a:pt x="61419" y="372963"/>
                    <a:pt x="64941" y="344685"/>
                  </a:cubicBezTo>
                  <a:lnTo>
                    <a:pt x="0" y="299900"/>
                  </a:lnTo>
                  <a:lnTo>
                    <a:pt x="48682" y="178856"/>
                  </a:lnTo>
                  <a:lnTo>
                    <a:pt x="126555" y="191312"/>
                  </a:lnTo>
                  <a:cubicBezTo>
                    <a:pt x="143569" y="168471"/>
                    <a:pt x="163591" y="148033"/>
                    <a:pt x="186077" y="130552"/>
                  </a:cubicBezTo>
                  <a:lnTo>
                    <a:pt x="171909" y="52963"/>
                  </a:lnTo>
                  <a:lnTo>
                    <a:pt x="291904" y="1807"/>
                  </a:lnTo>
                  <a:lnTo>
                    <a:pt x="338114" y="65704"/>
                  </a:lnTo>
                  <a:cubicBezTo>
                    <a:pt x="366278" y="61581"/>
                    <a:pt x="394868" y="61261"/>
                    <a:pt x="423118" y="64753"/>
                  </a:cubicBezTo>
                  <a:lnTo>
                    <a:pt x="467997" y="0"/>
                  </a:lnTo>
                  <a:lnTo>
                    <a:pt x="589037" y="48589"/>
                  </a:lnTo>
                  <a:lnTo>
                    <a:pt x="576486" y="126464"/>
                  </a:lnTo>
                  <a:close/>
                  <a:moveTo>
                    <a:pt x="441754" y="256160"/>
                  </a:moveTo>
                  <a:cubicBezTo>
                    <a:pt x="370027" y="227343"/>
                    <a:pt x="288521" y="262130"/>
                    <a:pt x="259705" y="333859"/>
                  </a:cubicBezTo>
                  <a:cubicBezTo>
                    <a:pt x="230889" y="405588"/>
                    <a:pt x="265675" y="487096"/>
                    <a:pt x="337401" y="515913"/>
                  </a:cubicBezTo>
                  <a:cubicBezTo>
                    <a:pt x="409114" y="544725"/>
                    <a:pt x="490607" y="509957"/>
                    <a:pt x="519436" y="438249"/>
                  </a:cubicBezTo>
                  <a:cubicBezTo>
                    <a:pt x="548271" y="366528"/>
                    <a:pt x="513507" y="285010"/>
                    <a:pt x="441788" y="256174"/>
                  </a:cubicBezTo>
                  <a:cubicBezTo>
                    <a:pt x="441777" y="256169"/>
                    <a:pt x="441765" y="256165"/>
                    <a:pt x="441754" y="256160"/>
                  </a:cubicBezTo>
                  <a:close/>
                </a:path>
              </a:pathLst>
            </a:custGeom>
            <a:solidFill>
              <a:srgbClr val="EBEBEB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62977151-1D6B-6445-BC9F-ECFDE98AD16F}"/>
                </a:ext>
              </a:extLst>
            </p:cNvPr>
            <p:cNvSpPr/>
            <p:nvPr/>
          </p:nvSpPr>
          <p:spPr>
            <a:xfrm>
              <a:off x="3420755" y="2373836"/>
              <a:ext cx="424448" cy="424746"/>
            </a:xfrm>
            <a:custGeom>
              <a:avLst/>
              <a:gdLst>
                <a:gd name="connsiteX0" fmla="*/ 319002 w 424448"/>
                <a:gd name="connsiteY0" fmla="*/ 70078 h 424746"/>
                <a:gd name="connsiteX1" fmla="*/ 352566 w 424448"/>
                <a:gd name="connsiteY1" fmla="*/ 103073 h 424746"/>
                <a:gd name="connsiteX2" fmla="*/ 395544 w 424448"/>
                <a:gd name="connsiteY2" fmla="*/ 94800 h 424746"/>
                <a:gd name="connsiteX3" fmla="*/ 424068 w 424448"/>
                <a:gd name="connsiteY3" fmla="*/ 161360 h 424746"/>
                <a:gd name="connsiteX4" fmla="*/ 388508 w 424448"/>
                <a:gd name="connsiteY4" fmla="*/ 187128 h 424746"/>
                <a:gd name="connsiteX5" fmla="*/ 388508 w 424448"/>
                <a:gd name="connsiteY5" fmla="*/ 234671 h 424746"/>
                <a:gd name="connsiteX6" fmla="*/ 424449 w 424448"/>
                <a:gd name="connsiteY6" fmla="*/ 259488 h 424746"/>
                <a:gd name="connsiteX7" fmla="*/ 397540 w 424448"/>
                <a:gd name="connsiteY7" fmla="*/ 326048 h 424746"/>
                <a:gd name="connsiteX8" fmla="*/ 354468 w 424448"/>
                <a:gd name="connsiteY8" fmla="*/ 319107 h 424746"/>
                <a:gd name="connsiteX9" fmla="*/ 321950 w 424448"/>
                <a:gd name="connsiteY9" fmla="*/ 352672 h 424746"/>
                <a:gd name="connsiteX10" fmla="*/ 329842 w 424448"/>
                <a:gd name="connsiteY10" fmla="*/ 395651 h 424746"/>
                <a:gd name="connsiteX11" fmla="*/ 263284 w 424448"/>
                <a:gd name="connsiteY11" fmla="*/ 424176 h 424746"/>
                <a:gd name="connsiteX12" fmla="*/ 237707 w 424448"/>
                <a:gd name="connsiteY12" fmla="*/ 388805 h 424746"/>
                <a:gd name="connsiteX13" fmla="*/ 190641 w 424448"/>
                <a:gd name="connsiteY13" fmla="*/ 388805 h 424746"/>
                <a:gd name="connsiteX14" fmla="*/ 165824 w 424448"/>
                <a:gd name="connsiteY14" fmla="*/ 424747 h 424746"/>
                <a:gd name="connsiteX15" fmla="*/ 99266 w 424448"/>
                <a:gd name="connsiteY15" fmla="*/ 397838 h 424746"/>
                <a:gd name="connsiteX16" fmla="*/ 106112 w 424448"/>
                <a:gd name="connsiteY16" fmla="*/ 354764 h 424746"/>
                <a:gd name="connsiteX17" fmla="*/ 72548 w 424448"/>
                <a:gd name="connsiteY17" fmla="*/ 321769 h 424746"/>
                <a:gd name="connsiteX18" fmla="*/ 29571 w 424448"/>
                <a:gd name="connsiteY18" fmla="*/ 329661 h 424746"/>
                <a:gd name="connsiteX19" fmla="*/ 1046 w 424448"/>
                <a:gd name="connsiteY19" fmla="*/ 263102 h 424746"/>
                <a:gd name="connsiteX20" fmla="*/ 36702 w 424448"/>
                <a:gd name="connsiteY20" fmla="*/ 237999 h 424746"/>
                <a:gd name="connsiteX21" fmla="*/ 36702 w 424448"/>
                <a:gd name="connsiteY21" fmla="*/ 190456 h 424746"/>
                <a:gd name="connsiteX22" fmla="*/ 0 w 424448"/>
                <a:gd name="connsiteY22" fmla="*/ 166114 h 424746"/>
                <a:gd name="connsiteX23" fmla="*/ 26908 w 424448"/>
                <a:gd name="connsiteY23" fmla="*/ 99555 h 424746"/>
                <a:gd name="connsiteX24" fmla="*/ 69981 w 424448"/>
                <a:gd name="connsiteY24" fmla="*/ 106401 h 424746"/>
                <a:gd name="connsiteX25" fmla="*/ 103260 w 424448"/>
                <a:gd name="connsiteY25" fmla="*/ 72455 h 424746"/>
                <a:gd name="connsiteX26" fmla="*/ 95368 w 424448"/>
                <a:gd name="connsiteY26" fmla="*/ 29476 h 424746"/>
                <a:gd name="connsiteX27" fmla="*/ 161926 w 424448"/>
                <a:gd name="connsiteY27" fmla="*/ 951 h 424746"/>
                <a:gd name="connsiteX28" fmla="*/ 187503 w 424448"/>
                <a:gd name="connsiteY28" fmla="*/ 36323 h 424746"/>
                <a:gd name="connsiteX29" fmla="*/ 235044 w 424448"/>
                <a:gd name="connsiteY29" fmla="*/ 35847 h 424746"/>
                <a:gd name="connsiteX30" fmla="*/ 259861 w 424448"/>
                <a:gd name="connsiteY30" fmla="*/ 0 h 424746"/>
                <a:gd name="connsiteX31" fmla="*/ 326419 w 424448"/>
                <a:gd name="connsiteY31" fmla="*/ 26909 h 424746"/>
                <a:gd name="connsiteX32" fmla="*/ 319573 w 424448"/>
                <a:gd name="connsiteY32" fmla="*/ 69888 h 424746"/>
                <a:gd name="connsiteX33" fmla="*/ 244362 w 424448"/>
                <a:gd name="connsiteY33" fmla="*/ 142343 h 424746"/>
                <a:gd name="connsiteX34" fmla="*/ 143702 w 424448"/>
                <a:gd name="connsiteY34" fmla="*/ 185335 h 424746"/>
                <a:gd name="connsiteX35" fmla="*/ 186692 w 424448"/>
                <a:gd name="connsiteY35" fmla="*/ 285998 h 424746"/>
                <a:gd name="connsiteX36" fmla="*/ 287340 w 424448"/>
                <a:gd name="connsiteY36" fmla="*/ 243039 h 424746"/>
                <a:gd name="connsiteX37" fmla="*/ 244394 w 424448"/>
                <a:gd name="connsiteY37" fmla="*/ 142356 h 424746"/>
                <a:gd name="connsiteX38" fmla="*/ 244362 w 424448"/>
                <a:gd name="connsiteY38" fmla="*/ 142343 h 42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24448" h="424746">
                  <a:moveTo>
                    <a:pt x="319002" y="70078"/>
                  </a:moveTo>
                  <a:cubicBezTo>
                    <a:pt x="331601" y="79543"/>
                    <a:pt x="342887" y="90638"/>
                    <a:pt x="352566" y="103073"/>
                  </a:cubicBezTo>
                  <a:lnTo>
                    <a:pt x="395544" y="94800"/>
                  </a:lnTo>
                  <a:lnTo>
                    <a:pt x="424068" y="161360"/>
                  </a:lnTo>
                  <a:lnTo>
                    <a:pt x="388508" y="187128"/>
                  </a:lnTo>
                  <a:cubicBezTo>
                    <a:pt x="390644" y="202904"/>
                    <a:pt x="390644" y="218895"/>
                    <a:pt x="388508" y="234671"/>
                  </a:cubicBezTo>
                  <a:lnTo>
                    <a:pt x="424449" y="259488"/>
                  </a:lnTo>
                  <a:lnTo>
                    <a:pt x="397540" y="326048"/>
                  </a:lnTo>
                  <a:lnTo>
                    <a:pt x="354468" y="319107"/>
                  </a:lnTo>
                  <a:cubicBezTo>
                    <a:pt x="345176" y="331697"/>
                    <a:pt x="334239" y="342986"/>
                    <a:pt x="321950" y="352672"/>
                  </a:cubicBezTo>
                  <a:lnTo>
                    <a:pt x="329842" y="395651"/>
                  </a:lnTo>
                  <a:lnTo>
                    <a:pt x="263284" y="424176"/>
                  </a:lnTo>
                  <a:lnTo>
                    <a:pt x="237707" y="388805"/>
                  </a:lnTo>
                  <a:cubicBezTo>
                    <a:pt x="222088" y="390898"/>
                    <a:pt x="206259" y="390898"/>
                    <a:pt x="190641" y="388805"/>
                  </a:cubicBezTo>
                  <a:lnTo>
                    <a:pt x="165824" y="424747"/>
                  </a:lnTo>
                  <a:lnTo>
                    <a:pt x="99266" y="397838"/>
                  </a:lnTo>
                  <a:lnTo>
                    <a:pt x="106112" y="354764"/>
                  </a:lnTo>
                  <a:cubicBezTo>
                    <a:pt x="93491" y="345325"/>
                    <a:pt x="82202" y="334227"/>
                    <a:pt x="72548" y="321769"/>
                  </a:cubicBezTo>
                  <a:lnTo>
                    <a:pt x="29571" y="329661"/>
                  </a:lnTo>
                  <a:lnTo>
                    <a:pt x="1046" y="263102"/>
                  </a:lnTo>
                  <a:lnTo>
                    <a:pt x="36702" y="237999"/>
                  </a:lnTo>
                  <a:cubicBezTo>
                    <a:pt x="34566" y="222223"/>
                    <a:pt x="34566" y="206232"/>
                    <a:pt x="36702" y="190456"/>
                  </a:cubicBezTo>
                  <a:lnTo>
                    <a:pt x="0" y="166114"/>
                  </a:lnTo>
                  <a:lnTo>
                    <a:pt x="26908" y="99555"/>
                  </a:lnTo>
                  <a:lnTo>
                    <a:pt x="69981" y="106401"/>
                  </a:lnTo>
                  <a:cubicBezTo>
                    <a:pt x="79506" y="93648"/>
                    <a:pt x="90699" y="82231"/>
                    <a:pt x="103260" y="72455"/>
                  </a:cubicBezTo>
                  <a:lnTo>
                    <a:pt x="95368" y="29476"/>
                  </a:lnTo>
                  <a:lnTo>
                    <a:pt x="161926" y="951"/>
                  </a:lnTo>
                  <a:lnTo>
                    <a:pt x="187503" y="36323"/>
                  </a:lnTo>
                  <a:cubicBezTo>
                    <a:pt x="203257" y="34029"/>
                    <a:pt x="219248" y="33869"/>
                    <a:pt x="235044" y="35847"/>
                  </a:cubicBezTo>
                  <a:lnTo>
                    <a:pt x="259861" y="0"/>
                  </a:lnTo>
                  <a:lnTo>
                    <a:pt x="326419" y="26909"/>
                  </a:lnTo>
                  <a:lnTo>
                    <a:pt x="319573" y="69888"/>
                  </a:lnTo>
                  <a:close/>
                  <a:moveTo>
                    <a:pt x="244362" y="142343"/>
                  </a:moveTo>
                  <a:cubicBezTo>
                    <a:pt x="204694" y="126417"/>
                    <a:pt x="159627" y="145665"/>
                    <a:pt x="143702" y="185335"/>
                  </a:cubicBezTo>
                  <a:cubicBezTo>
                    <a:pt x="127777" y="225004"/>
                    <a:pt x="147024" y="270072"/>
                    <a:pt x="186692" y="285998"/>
                  </a:cubicBezTo>
                  <a:cubicBezTo>
                    <a:pt x="226348" y="301919"/>
                    <a:pt x="271402" y="282688"/>
                    <a:pt x="287340" y="243039"/>
                  </a:cubicBezTo>
                  <a:cubicBezTo>
                    <a:pt x="303283" y="203376"/>
                    <a:pt x="284055" y="158299"/>
                    <a:pt x="244394" y="142356"/>
                  </a:cubicBezTo>
                  <a:cubicBezTo>
                    <a:pt x="244384" y="142352"/>
                    <a:pt x="244373" y="142347"/>
                    <a:pt x="244362" y="142343"/>
                  </a:cubicBezTo>
                  <a:close/>
                </a:path>
              </a:pathLst>
            </a:custGeom>
            <a:solidFill>
              <a:srgbClr val="F0F0F0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C8B549E7-C1DF-DB45-9960-38AC1B027CA4}"/>
                </a:ext>
              </a:extLst>
            </p:cNvPr>
            <p:cNvSpPr/>
            <p:nvPr/>
          </p:nvSpPr>
          <p:spPr>
            <a:xfrm>
              <a:off x="3919369" y="1791627"/>
              <a:ext cx="1080613" cy="1080361"/>
            </a:xfrm>
            <a:custGeom>
              <a:avLst/>
              <a:gdLst>
                <a:gd name="connsiteX0" fmla="*/ 693723 w 1080613"/>
                <a:gd name="connsiteY0" fmla="*/ 124182 h 1080361"/>
                <a:gd name="connsiteX1" fmla="*/ 797363 w 1080613"/>
                <a:gd name="connsiteY1" fmla="*/ 178951 h 1080361"/>
                <a:gd name="connsiteX2" fmla="*/ 894347 w 1080613"/>
                <a:gd name="connsiteY2" fmla="*/ 129697 h 1080361"/>
                <a:gd name="connsiteX3" fmla="*/ 1009207 w 1080613"/>
                <a:gd name="connsiteY3" fmla="*/ 268141 h 1080361"/>
                <a:gd name="connsiteX4" fmla="*/ 942649 w 1080613"/>
                <a:gd name="connsiteY4" fmla="*/ 354289 h 1080361"/>
                <a:gd name="connsiteX5" fmla="*/ 977354 w 1080613"/>
                <a:gd name="connsiteY5" fmla="*/ 466394 h 1080361"/>
                <a:gd name="connsiteX6" fmla="*/ 1080614 w 1080613"/>
                <a:gd name="connsiteY6" fmla="*/ 500150 h 1080361"/>
                <a:gd name="connsiteX7" fmla="*/ 1063974 w 1080613"/>
                <a:gd name="connsiteY7" fmla="*/ 679291 h 1080361"/>
                <a:gd name="connsiteX8" fmla="*/ 956246 w 1080613"/>
                <a:gd name="connsiteY8" fmla="*/ 693363 h 1080361"/>
                <a:gd name="connsiteX9" fmla="*/ 901383 w 1080613"/>
                <a:gd name="connsiteY9" fmla="*/ 797007 h 1080361"/>
                <a:gd name="connsiteX10" fmla="*/ 950636 w 1080613"/>
                <a:gd name="connsiteY10" fmla="*/ 893994 h 1080361"/>
                <a:gd name="connsiteX11" fmla="*/ 812196 w 1080613"/>
                <a:gd name="connsiteY11" fmla="*/ 1008952 h 1080361"/>
                <a:gd name="connsiteX12" fmla="*/ 725956 w 1080613"/>
                <a:gd name="connsiteY12" fmla="*/ 942392 h 1080361"/>
                <a:gd name="connsiteX13" fmla="*/ 613948 w 1080613"/>
                <a:gd name="connsiteY13" fmla="*/ 977099 h 1080361"/>
                <a:gd name="connsiteX14" fmla="*/ 580194 w 1080613"/>
                <a:gd name="connsiteY14" fmla="*/ 1080361 h 1080361"/>
                <a:gd name="connsiteX15" fmla="*/ 401344 w 1080613"/>
                <a:gd name="connsiteY15" fmla="*/ 1064007 h 1080361"/>
                <a:gd name="connsiteX16" fmla="*/ 387271 w 1080613"/>
                <a:gd name="connsiteY16" fmla="*/ 956180 h 1080361"/>
                <a:gd name="connsiteX17" fmla="*/ 283536 w 1080613"/>
                <a:gd name="connsiteY17" fmla="*/ 901410 h 1080361"/>
                <a:gd name="connsiteX18" fmla="*/ 186552 w 1080613"/>
                <a:gd name="connsiteY18" fmla="*/ 950665 h 1080361"/>
                <a:gd name="connsiteX19" fmla="*/ 71692 w 1080613"/>
                <a:gd name="connsiteY19" fmla="*/ 812125 h 1080361"/>
                <a:gd name="connsiteX20" fmla="*/ 138250 w 1080613"/>
                <a:gd name="connsiteY20" fmla="*/ 725978 h 1080361"/>
                <a:gd name="connsiteX21" fmla="*/ 103640 w 1080613"/>
                <a:gd name="connsiteY21" fmla="*/ 613967 h 1080361"/>
                <a:gd name="connsiteX22" fmla="*/ 0 w 1080613"/>
                <a:gd name="connsiteY22" fmla="*/ 580212 h 1080361"/>
                <a:gd name="connsiteX23" fmla="*/ 16639 w 1080613"/>
                <a:gd name="connsiteY23" fmla="*/ 401261 h 1080361"/>
                <a:gd name="connsiteX24" fmla="*/ 124463 w 1080613"/>
                <a:gd name="connsiteY24" fmla="*/ 386998 h 1080361"/>
                <a:gd name="connsiteX25" fmla="*/ 179231 w 1080613"/>
                <a:gd name="connsiteY25" fmla="*/ 283260 h 1080361"/>
                <a:gd name="connsiteX26" fmla="*/ 130073 w 1080613"/>
                <a:gd name="connsiteY26" fmla="*/ 186272 h 1080361"/>
                <a:gd name="connsiteX27" fmla="*/ 268513 w 1080613"/>
                <a:gd name="connsiteY27" fmla="*/ 71409 h 1080361"/>
                <a:gd name="connsiteX28" fmla="*/ 354753 w 1080613"/>
                <a:gd name="connsiteY28" fmla="*/ 137969 h 1080361"/>
                <a:gd name="connsiteX29" fmla="*/ 466760 w 1080613"/>
                <a:gd name="connsiteY29" fmla="*/ 103358 h 1080361"/>
                <a:gd name="connsiteX30" fmla="*/ 500515 w 1080613"/>
                <a:gd name="connsiteY30" fmla="*/ 0 h 1080361"/>
                <a:gd name="connsiteX31" fmla="*/ 679650 w 1080613"/>
                <a:gd name="connsiteY31" fmla="*/ 16640 h 1080361"/>
                <a:gd name="connsiteX32" fmla="*/ 693723 w 1080613"/>
                <a:gd name="connsiteY32" fmla="*/ 124467 h 1080361"/>
                <a:gd name="connsiteX33" fmla="*/ 566502 w 1080613"/>
                <a:gd name="connsiteY33" fmla="*/ 348774 h 1080361"/>
                <a:gd name="connsiteX34" fmla="*/ 356413 w 1080613"/>
                <a:gd name="connsiteY34" fmla="*/ 523061 h 1080361"/>
                <a:gd name="connsiteX35" fmla="*/ 530694 w 1080613"/>
                <a:gd name="connsiteY35" fmla="*/ 733156 h 1080361"/>
                <a:gd name="connsiteX36" fmla="*/ 740784 w 1080613"/>
                <a:gd name="connsiteY36" fmla="*/ 558869 h 1080361"/>
                <a:gd name="connsiteX37" fmla="*/ 740789 w 1080613"/>
                <a:gd name="connsiteY37" fmla="*/ 558817 h 1080361"/>
                <a:gd name="connsiteX38" fmla="*/ 566502 w 1080613"/>
                <a:gd name="connsiteY38" fmla="*/ 348774 h 108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80613" h="1080361">
                  <a:moveTo>
                    <a:pt x="693723" y="124182"/>
                  </a:moveTo>
                  <a:cubicBezTo>
                    <a:pt x="730563" y="137721"/>
                    <a:pt x="765421" y="156141"/>
                    <a:pt x="797363" y="178951"/>
                  </a:cubicBezTo>
                  <a:lnTo>
                    <a:pt x="894347" y="129697"/>
                  </a:lnTo>
                  <a:lnTo>
                    <a:pt x="1009207" y="268141"/>
                  </a:lnTo>
                  <a:lnTo>
                    <a:pt x="942649" y="354289"/>
                  </a:lnTo>
                  <a:cubicBezTo>
                    <a:pt x="959184" y="389935"/>
                    <a:pt x="970857" y="427640"/>
                    <a:pt x="977354" y="466394"/>
                  </a:cubicBezTo>
                  <a:lnTo>
                    <a:pt x="1080614" y="500150"/>
                  </a:lnTo>
                  <a:lnTo>
                    <a:pt x="1063974" y="679291"/>
                  </a:lnTo>
                  <a:lnTo>
                    <a:pt x="956246" y="693363"/>
                  </a:lnTo>
                  <a:cubicBezTo>
                    <a:pt x="942635" y="730191"/>
                    <a:pt x="924185" y="765045"/>
                    <a:pt x="901383" y="797007"/>
                  </a:cubicBezTo>
                  <a:lnTo>
                    <a:pt x="950636" y="893994"/>
                  </a:lnTo>
                  <a:lnTo>
                    <a:pt x="812196" y="1008952"/>
                  </a:lnTo>
                  <a:lnTo>
                    <a:pt x="725956" y="942392"/>
                  </a:lnTo>
                  <a:cubicBezTo>
                    <a:pt x="690311" y="958843"/>
                    <a:pt x="652649" y="970513"/>
                    <a:pt x="613948" y="977099"/>
                  </a:cubicBezTo>
                  <a:lnTo>
                    <a:pt x="580194" y="1080361"/>
                  </a:lnTo>
                  <a:lnTo>
                    <a:pt x="401344" y="1064007"/>
                  </a:lnTo>
                  <a:lnTo>
                    <a:pt x="387271" y="956180"/>
                  </a:lnTo>
                  <a:cubicBezTo>
                    <a:pt x="350391" y="942664"/>
                    <a:pt x="315499" y="924242"/>
                    <a:pt x="283536" y="901410"/>
                  </a:cubicBezTo>
                  <a:lnTo>
                    <a:pt x="186552" y="950665"/>
                  </a:lnTo>
                  <a:lnTo>
                    <a:pt x="71692" y="812125"/>
                  </a:lnTo>
                  <a:lnTo>
                    <a:pt x="138250" y="725978"/>
                  </a:lnTo>
                  <a:cubicBezTo>
                    <a:pt x="121789" y="690344"/>
                    <a:pt x="110149" y="652676"/>
                    <a:pt x="103640" y="613967"/>
                  </a:cubicBezTo>
                  <a:lnTo>
                    <a:pt x="0" y="580212"/>
                  </a:lnTo>
                  <a:lnTo>
                    <a:pt x="16639" y="401261"/>
                  </a:lnTo>
                  <a:lnTo>
                    <a:pt x="124463" y="386998"/>
                  </a:lnTo>
                  <a:cubicBezTo>
                    <a:pt x="137978" y="350116"/>
                    <a:pt x="156400" y="315223"/>
                    <a:pt x="179231" y="283260"/>
                  </a:cubicBezTo>
                  <a:lnTo>
                    <a:pt x="130073" y="186272"/>
                  </a:lnTo>
                  <a:lnTo>
                    <a:pt x="268513" y="71409"/>
                  </a:lnTo>
                  <a:lnTo>
                    <a:pt x="354753" y="137969"/>
                  </a:lnTo>
                  <a:cubicBezTo>
                    <a:pt x="390380" y="121493"/>
                    <a:pt x="428050" y="109853"/>
                    <a:pt x="466760" y="103358"/>
                  </a:cubicBezTo>
                  <a:lnTo>
                    <a:pt x="500515" y="0"/>
                  </a:lnTo>
                  <a:lnTo>
                    <a:pt x="679650" y="16640"/>
                  </a:lnTo>
                  <a:lnTo>
                    <a:pt x="693723" y="124467"/>
                  </a:lnTo>
                  <a:close/>
                  <a:moveTo>
                    <a:pt x="566502" y="348774"/>
                  </a:moveTo>
                  <a:cubicBezTo>
                    <a:pt x="460361" y="338885"/>
                    <a:pt x="366301" y="416916"/>
                    <a:pt x="356413" y="523061"/>
                  </a:cubicBezTo>
                  <a:cubicBezTo>
                    <a:pt x="346525" y="629205"/>
                    <a:pt x="424553" y="723268"/>
                    <a:pt x="530694" y="733156"/>
                  </a:cubicBezTo>
                  <a:cubicBezTo>
                    <a:pt x="636835" y="743045"/>
                    <a:pt x="730896" y="665014"/>
                    <a:pt x="740784" y="558869"/>
                  </a:cubicBezTo>
                  <a:cubicBezTo>
                    <a:pt x="740785" y="558852"/>
                    <a:pt x="740787" y="558835"/>
                    <a:pt x="740789" y="558817"/>
                  </a:cubicBezTo>
                  <a:cubicBezTo>
                    <a:pt x="750646" y="452691"/>
                    <a:pt x="672623" y="358660"/>
                    <a:pt x="566502" y="348774"/>
                  </a:cubicBezTo>
                  <a:close/>
                </a:path>
              </a:pathLst>
            </a:custGeom>
            <a:solidFill>
              <a:srgbClr val="E0E0E0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9CA86379-2499-6343-AD9A-D1C03AAF47E0}"/>
                </a:ext>
              </a:extLst>
            </p:cNvPr>
            <p:cNvSpPr/>
            <p:nvPr/>
          </p:nvSpPr>
          <p:spPr>
            <a:xfrm>
              <a:off x="3391162" y="4075378"/>
              <a:ext cx="618134" cy="818971"/>
            </a:xfrm>
            <a:custGeom>
              <a:avLst/>
              <a:gdLst>
                <a:gd name="connsiteX0" fmla="*/ 470016 w 618134"/>
                <a:gd name="connsiteY0" fmla="*/ 804721 h 818971"/>
                <a:gd name="connsiteX1" fmla="*/ 617775 w 618134"/>
                <a:gd name="connsiteY1" fmla="*/ 443872 h 818971"/>
                <a:gd name="connsiteX2" fmla="*/ 610263 w 618134"/>
                <a:gd name="connsiteY2" fmla="*/ 377978 h 818971"/>
                <a:gd name="connsiteX3" fmla="*/ 554545 w 618134"/>
                <a:gd name="connsiteY3" fmla="*/ 352970 h 818971"/>
                <a:gd name="connsiteX4" fmla="*/ 519745 w 618134"/>
                <a:gd name="connsiteY4" fmla="*/ 395379 h 818971"/>
                <a:gd name="connsiteX5" fmla="*/ 465262 w 618134"/>
                <a:gd name="connsiteY5" fmla="*/ 444253 h 818971"/>
                <a:gd name="connsiteX6" fmla="*/ 418577 w 618134"/>
                <a:gd name="connsiteY6" fmla="*/ 447295 h 818971"/>
                <a:gd name="connsiteX7" fmla="*/ 398229 w 618134"/>
                <a:gd name="connsiteY7" fmla="*/ 387106 h 818971"/>
                <a:gd name="connsiteX8" fmla="*/ 402128 w 618134"/>
                <a:gd name="connsiteY8" fmla="*/ 262449 h 818971"/>
                <a:gd name="connsiteX9" fmla="*/ 396898 w 618134"/>
                <a:gd name="connsiteY9" fmla="*/ 195889 h 818971"/>
                <a:gd name="connsiteX10" fmla="*/ 354016 w 618134"/>
                <a:gd name="connsiteY10" fmla="*/ 148346 h 818971"/>
                <a:gd name="connsiteX11" fmla="*/ 300674 w 618134"/>
                <a:gd name="connsiteY11" fmla="*/ 175160 h 818971"/>
                <a:gd name="connsiteX12" fmla="*/ 299438 w 618134"/>
                <a:gd name="connsiteY12" fmla="*/ 202926 h 818971"/>
                <a:gd name="connsiteX13" fmla="*/ 284986 w 618134"/>
                <a:gd name="connsiteY13" fmla="*/ 224605 h 818971"/>
                <a:gd name="connsiteX14" fmla="*/ 260359 w 618134"/>
                <a:gd name="connsiteY14" fmla="*/ 213860 h 818971"/>
                <a:gd name="connsiteX15" fmla="*/ 208444 w 618134"/>
                <a:gd name="connsiteY15" fmla="*/ 132182 h 818971"/>
                <a:gd name="connsiteX16" fmla="*/ 159952 w 618134"/>
                <a:gd name="connsiteY16" fmla="*/ 47746 h 818971"/>
                <a:gd name="connsiteX17" fmla="*/ 78371 w 618134"/>
                <a:gd name="connsiteY17" fmla="*/ 203 h 818971"/>
                <a:gd name="connsiteX18" fmla="*/ 2305 w 618134"/>
                <a:gd name="connsiteY18" fmla="*/ 47746 h 818971"/>
                <a:gd name="connsiteX19" fmla="*/ 30830 w 618134"/>
                <a:gd name="connsiteY19" fmla="*/ 137221 h 818971"/>
                <a:gd name="connsiteX20" fmla="*/ 132854 w 618134"/>
                <a:gd name="connsiteY20" fmla="*/ 238487 h 818971"/>
                <a:gd name="connsiteX21" fmla="*/ 149968 w 618134"/>
                <a:gd name="connsiteY21" fmla="*/ 257505 h 818971"/>
                <a:gd name="connsiteX22" fmla="*/ 124867 w 618134"/>
                <a:gd name="connsiteY22" fmla="*/ 291355 h 818971"/>
                <a:gd name="connsiteX23" fmla="*/ 72001 w 618134"/>
                <a:gd name="connsiteY23" fmla="*/ 296014 h 818971"/>
                <a:gd name="connsiteX24" fmla="*/ 27977 w 618134"/>
                <a:gd name="connsiteY24" fmla="*/ 321117 h 818971"/>
                <a:gd name="connsiteX25" fmla="*/ 55551 w 618134"/>
                <a:gd name="connsiteY25" fmla="*/ 384063 h 818971"/>
                <a:gd name="connsiteX26" fmla="*/ 181631 w 618134"/>
                <a:gd name="connsiteY26" fmla="*/ 460132 h 818971"/>
                <a:gd name="connsiteX27" fmla="*/ 228507 w 618134"/>
                <a:gd name="connsiteY27" fmla="*/ 483998 h 818971"/>
                <a:gd name="connsiteX28" fmla="*/ 240772 w 618134"/>
                <a:gd name="connsiteY28" fmla="*/ 531541 h 818971"/>
                <a:gd name="connsiteX29" fmla="*/ 194087 w 618134"/>
                <a:gd name="connsiteY29" fmla="*/ 547991 h 818971"/>
                <a:gd name="connsiteX30" fmla="*/ 144929 w 618134"/>
                <a:gd name="connsiteY30" fmla="*/ 528118 h 818971"/>
                <a:gd name="connsiteX31" fmla="*/ 53460 w 618134"/>
                <a:gd name="connsiteY31" fmla="*/ 542951 h 818971"/>
                <a:gd name="connsiteX32" fmla="*/ 43951 w 618134"/>
                <a:gd name="connsiteY32" fmla="*/ 605137 h 818971"/>
                <a:gd name="connsiteX33" fmla="*/ 76850 w 618134"/>
                <a:gd name="connsiteY33" fmla="*/ 661047 h 818971"/>
                <a:gd name="connsiteX34" fmla="*/ 259218 w 618134"/>
                <a:gd name="connsiteY34" fmla="*/ 794167 h 818971"/>
                <a:gd name="connsiteX35" fmla="*/ 469351 w 618134"/>
                <a:gd name="connsiteY35" fmla="*/ 804627 h 81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18134" h="818971">
                  <a:moveTo>
                    <a:pt x="470016" y="804721"/>
                  </a:moveTo>
                  <a:cubicBezTo>
                    <a:pt x="589250" y="727037"/>
                    <a:pt x="618916" y="578323"/>
                    <a:pt x="617775" y="443872"/>
                  </a:cubicBezTo>
                  <a:cubicBezTo>
                    <a:pt x="617775" y="421432"/>
                    <a:pt x="620627" y="397851"/>
                    <a:pt x="610263" y="377978"/>
                  </a:cubicBezTo>
                  <a:cubicBezTo>
                    <a:pt x="599899" y="358105"/>
                    <a:pt x="575083" y="343937"/>
                    <a:pt x="554545" y="352970"/>
                  </a:cubicBezTo>
                  <a:cubicBezTo>
                    <a:pt x="537430" y="360387"/>
                    <a:pt x="529633" y="379594"/>
                    <a:pt x="519745" y="395379"/>
                  </a:cubicBezTo>
                  <a:cubicBezTo>
                    <a:pt x="506579" y="416501"/>
                    <a:pt x="487685" y="433450"/>
                    <a:pt x="465262" y="444253"/>
                  </a:cubicBezTo>
                  <a:cubicBezTo>
                    <a:pt x="450620" y="451384"/>
                    <a:pt x="432649" y="455473"/>
                    <a:pt x="418577" y="447295"/>
                  </a:cubicBezTo>
                  <a:cubicBezTo>
                    <a:pt x="399560" y="436170"/>
                    <a:pt x="397564" y="409261"/>
                    <a:pt x="398229" y="387106"/>
                  </a:cubicBezTo>
                  <a:cubicBezTo>
                    <a:pt x="399560" y="345522"/>
                    <a:pt x="400860" y="303970"/>
                    <a:pt x="402128" y="262449"/>
                  </a:cubicBezTo>
                  <a:cubicBezTo>
                    <a:pt x="404042" y="240126"/>
                    <a:pt x="402275" y="217639"/>
                    <a:pt x="396898" y="195889"/>
                  </a:cubicBezTo>
                  <a:cubicBezTo>
                    <a:pt x="391232" y="173986"/>
                    <a:pt x="375220" y="156234"/>
                    <a:pt x="354016" y="148346"/>
                  </a:cubicBezTo>
                  <a:cubicBezTo>
                    <a:pt x="332622" y="141881"/>
                    <a:pt x="305809" y="153481"/>
                    <a:pt x="300674" y="175160"/>
                  </a:cubicBezTo>
                  <a:cubicBezTo>
                    <a:pt x="299642" y="184377"/>
                    <a:pt x="299229" y="193653"/>
                    <a:pt x="299438" y="202926"/>
                  </a:cubicBezTo>
                  <a:cubicBezTo>
                    <a:pt x="299464" y="212415"/>
                    <a:pt x="293755" y="220979"/>
                    <a:pt x="284986" y="224605"/>
                  </a:cubicBezTo>
                  <a:cubicBezTo>
                    <a:pt x="275466" y="225555"/>
                    <a:pt x="266138" y="221485"/>
                    <a:pt x="260359" y="213860"/>
                  </a:cubicBezTo>
                  <a:cubicBezTo>
                    <a:pt x="238711" y="189651"/>
                    <a:pt x="221174" y="162060"/>
                    <a:pt x="208444" y="132182"/>
                  </a:cubicBezTo>
                  <a:cubicBezTo>
                    <a:pt x="195674" y="102219"/>
                    <a:pt x="179397" y="73876"/>
                    <a:pt x="159952" y="47746"/>
                  </a:cubicBezTo>
                  <a:cubicBezTo>
                    <a:pt x="139414" y="22738"/>
                    <a:pt x="110604" y="2580"/>
                    <a:pt x="78371" y="203"/>
                  </a:cubicBezTo>
                  <a:cubicBezTo>
                    <a:pt x="46138" y="-2174"/>
                    <a:pt x="11053" y="16463"/>
                    <a:pt x="2305" y="47746"/>
                  </a:cubicBezTo>
                  <a:cubicBezTo>
                    <a:pt x="-6442" y="79029"/>
                    <a:pt x="11148" y="111263"/>
                    <a:pt x="30830" y="137221"/>
                  </a:cubicBezTo>
                  <a:cubicBezTo>
                    <a:pt x="59811" y="175690"/>
                    <a:pt x="94170" y="209794"/>
                    <a:pt x="132854" y="238487"/>
                  </a:cubicBezTo>
                  <a:cubicBezTo>
                    <a:pt x="140417" y="242869"/>
                    <a:pt x="146406" y="249523"/>
                    <a:pt x="149968" y="257505"/>
                  </a:cubicBezTo>
                  <a:cubicBezTo>
                    <a:pt x="154532" y="272433"/>
                    <a:pt x="139890" y="286886"/>
                    <a:pt x="124867" y="291355"/>
                  </a:cubicBezTo>
                  <a:cubicBezTo>
                    <a:pt x="107847" y="296490"/>
                    <a:pt x="89686" y="294398"/>
                    <a:pt x="72001" y="296014"/>
                  </a:cubicBezTo>
                  <a:cubicBezTo>
                    <a:pt x="54315" y="297631"/>
                    <a:pt x="35014" y="304857"/>
                    <a:pt x="27977" y="321117"/>
                  </a:cubicBezTo>
                  <a:cubicBezTo>
                    <a:pt x="18469" y="343652"/>
                    <a:pt x="36915" y="367994"/>
                    <a:pt x="55551" y="384063"/>
                  </a:cubicBezTo>
                  <a:cubicBezTo>
                    <a:pt x="92900" y="416469"/>
                    <a:pt x="135550" y="442201"/>
                    <a:pt x="181631" y="460132"/>
                  </a:cubicBezTo>
                  <a:cubicBezTo>
                    <a:pt x="198567" y="465196"/>
                    <a:pt x="214448" y="473282"/>
                    <a:pt x="228507" y="483998"/>
                  </a:cubicBezTo>
                  <a:cubicBezTo>
                    <a:pt x="241628" y="495884"/>
                    <a:pt x="249235" y="516137"/>
                    <a:pt x="240772" y="531541"/>
                  </a:cubicBezTo>
                  <a:cubicBezTo>
                    <a:pt x="232310" y="546945"/>
                    <a:pt x="211392" y="551604"/>
                    <a:pt x="194087" y="547991"/>
                  </a:cubicBezTo>
                  <a:cubicBezTo>
                    <a:pt x="177154" y="542810"/>
                    <a:pt x="160705" y="536160"/>
                    <a:pt x="144929" y="528118"/>
                  </a:cubicBezTo>
                  <a:cubicBezTo>
                    <a:pt x="114122" y="515757"/>
                    <a:pt x="73997" y="516898"/>
                    <a:pt x="53460" y="542951"/>
                  </a:cubicBezTo>
                  <a:cubicBezTo>
                    <a:pt x="40598" y="560995"/>
                    <a:pt x="37070" y="584074"/>
                    <a:pt x="43951" y="605137"/>
                  </a:cubicBezTo>
                  <a:cubicBezTo>
                    <a:pt x="51053" y="625793"/>
                    <a:pt x="62242" y="644808"/>
                    <a:pt x="76850" y="661047"/>
                  </a:cubicBezTo>
                  <a:cubicBezTo>
                    <a:pt x="124832" y="720732"/>
                    <a:pt x="187751" y="766659"/>
                    <a:pt x="259218" y="794167"/>
                  </a:cubicBezTo>
                  <a:cubicBezTo>
                    <a:pt x="330625" y="820506"/>
                    <a:pt x="397183" y="828778"/>
                    <a:pt x="469351" y="804627"/>
                  </a:cubicBezTo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70299F89-20FE-0C43-AE6A-8122BF2D0C40}"/>
                </a:ext>
              </a:extLst>
            </p:cNvPr>
            <p:cNvSpPr/>
            <p:nvPr/>
          </p:nvSpPr>
          <p:spPr>
            <a:xfrm>
              <a:off x="3426651" y="4093267"/>
              <a:ext cx="436139" cy="1058491"/>
            </a:xfrm>
            <a:custGeom>
              <a:avLst/>
              <a:gdLst>
                <a:gd name="connsiteX0" fmla="*/ 0 w 436139"/>
                <a:gd name="connsiteY0" fmla="*/ 0 h 1058491"/>
                <a:gd name="connsiteX1" fmla="*/ 2187 w 436139"/>
                <a:gd name="connsiteY1" fmla="*/ 2187 h 1058491"/>
                <a:gd name="connsiteX2" fmla="*/ 8748 w 436139"/>
                <a:gd name="connsiteY2" fmla="*/ 8273 h 1058491"/>
                <a:gd name="connsiteX3" fmla="*/ 33754 w 436139"/>
                <a:gd name="connsiteY3" fmla="*/ 31759 h 1058491"/>
                <a:gd name="connsiteX4" fmla="*/ 117807 w 436139"/>
                <a:gd name="connsiteY4" fmla="*/ 125703 h 1058491"/>
                <a:gd name="connsiteX5" fmla="*/ 168677 w 436139"/>
                <a:gd name="connsiteY5" fmla="*/ 196542 h 1058491"/>
                <a:gd name="connsiteX6" fmla="*/ 223444 w 436139"/>
                <a:gd name="connsiteY6" fmla="*/ 280217 h 1058491"/>
                <a:gd name="connsiteX7" fmla="*/ 276881 w 436139"/>
                <a:gd name="connsiteY7" fmla="*/ 376824 h 1058491"/>
                <a:gd name="connsiteX8" fmla="*/ 299986 w 436139"/>
                <a:gd name="connsiteY8" fmla="*/ 430547 h 1058491"/>
                <a:gd name="connsiteX9" fmla="*/ 322520 w 436139"/>
                <a:gd name="connsiteY9" fmla="*/ 486267 h 1058491"/>
                <a:gd name="connsiteX10" fmla="*/ 397826 w 436139"/>
                <a:gd name="connsiteY10" fmla="*/ 702777 h 1058491"/>
                <a:gd name="connsiteX11" fmla="*/ 430914 w 436139"/>
                <a:gd name="connsiteY11" fmla="*/ 886577 h 1058491"/>
                <a:gd name="connsiteX12" fmla="*/ 429964 w 436139"/>
                <a:gd name="connsiteY12" fmla="*/ 1012565 h 1058491"/>
                <a:gd name="connsiteX13" fmla="*/ 425780 w 436139"/>
                <a:gd name="connsiteY13" fmla="*/ 1046606 h 1058491"/>
                <a:gd name="connsiteX14" fmla="*/ 424544 w 436139"/>
                <a:gd name="connsiteY14" fmla="*/ 1055449 h 1058491"/>
                <a:gd name="connsiteX15" fmla="*/ 424544 w 436139"/>
                <a:gd name="connsiteY15" fmla="*/ 1058492 h 1058491"/>
                <a:gd name="connsiteX16" fmla="*/ 425305 w 436139"/>
                <a:gd name="connsiteY16" fmla="*/ 1055544 h 1058491"/>
                <a:gd name="connsiteX17" fmla="*/ 426921 w 436139"/>
                <a:gd name="connsiteY17" fmla="*/ 1046796 h 1058491"/>
                <a:gd name="connsiteX18" fmla="*/ 431960 w 436139"/>
                <a:gd name="connsiteY18" fmla="*/ 1012756 h 1058491"/>
                <a:gd name="connsiteX19" fmla="*/ 434242 w 436139"/>
                <a:gd name="connsiteY19" fmla="*/ 886387 h 1058491"/>
                <a:gd name="connsiteX20" fmla="*/ 401629 w 436139"/>
                <a:gd name="connsiteY20" fmla="*/ 701826 h 1058491"/>
                <a:gd name="connsiteX21" fmla="*/ 326514 w 436139"/>
                <a:gd name="connsiteY21" fmla="*/ 484841 h 1058491"/>
                <a:gd name="connsiteX22" fmla="*/ 303884 w 436139"/>
                <a:gd name="connsiteY22" fmla="*/ 428931 h 1058491"/>
                <a:gd name="connsiteX23" fmla="*/ 280589 w 436139"/>
                <a:gd name="connsiteY23" fmla="*/ 375112 h 1058491"/>
                <a:gd name="connsiteX24" fmla="*/ 226772 w 436139"/>
                <a:gd name="connsiteY24" fmla="*/ 278220 h 1058491"/>
                <a:gd name="connsiteX25" fmla="*/ 171624 w 436139"/>
                <a:gd name="connsiteY25" fmla="*/ 194545 h 1058491"/>
                <a:gd name="connsiteX26" fmla="*/ 120184 w 436139"/>
                <a:gd name="connsiteY26" fmla="*/ 123897 h 1058491"/>
                <a:gd name="connsiteX27" fmla="*/ 34610 w 436139"/>
                <a:gd name="connsiteY27" fmla="*/ 30618 h 1058491"/>
                <a:gd name="connsiteX28" fmla="*/ 9033 w 436139"/>
                <a:gd name="connsiteY28" fmla="*/ 7607 h 1058491"/>
                <a:gd name="connsiteX29" fmla="*/ 2187 w 436139"/>
                <a:gd name="connsiteY29" fmla="*/ 1902 h 105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6139" h="1058491">
                  <a:moveTo>
                    <a:pt x="0" y="0"/>
                  </a:moveTo>
                  <a:cubicBezTo>
                    <a:pt x="635" y="818"/>
                    <a:pt x="1369" y="1552"/>
                    <a:pt x="2187" y="2187"/>
                  </a:cubicBezTo>
                  <a:lnTo>
                    <a:pt x="8748" y="8273"/>
                  </a:lnTo>
                  <a:cubicBezTo>
                    <a:pt x="14548" y="13597"/>
                    <a:pt x="23010" y="21394"/>
                    <a:pt x="33754" y="31759"/>
                  </a:cubicBezTo>
                  <a:cubicBezTo>
                    <a:pt x="64078" y="60931"/>
                    <a:pt x="92175" y="92334"/>
                    <a:pt x="117807" y="125703"/>
                  </a:cubicBezTo>
                  <a:cubicBezTo>
                    <a:pt x="134066" y="146812"/>
                    <a:pt x="150991" y="170583"/>
                    <a:pt x="168677" y="196542"/>
                  </a:cubicBezTo>
                  <a:cubicBezTo>
                    <a:pt x="186362" y="222500"/>
                    <a:pt x="204903" y="250265"/>
                    <a:pt x="223444" y="280217"/>
                  </a:cubicBezTo>
                  <a:cubicBezTo>
                    <a:pt x="243011" y="311417"/>
                    <a:pt x="260850" y="343668"/>
                    <a:pt x="276881" y="376824"/>
                  </a:cubicBezTo>
                  <a:cubicBezTo>
                    <a:pt x="285153" y="394129"/>
                    <a:pt x="292474" y="412101"/>
                    <a:pt x="299986" y="430547"/>
                  </a:cubicBezTo>
                  <a:lnTo>
                    <a:pt x="322520" y="486267"/>
                  </a:lnTo>
                  <a:cubicBezTo>
                    <a:pt x="351701" y="556953"/>
                    <a:pt x="376843" y="629240"/>
                    <a:pt x="397826" y="702777"/>
                  </a:cubicBezTo>
                  <a:cubicBezTo>
                    <a:pt x="414702" y="762846"/>
                    <a:pt x="425782" y="824394"/>
                    <a:pt x="430914" y="886577"/>
                  </a:cubicBezTo>
                  <a:cubicBezTo>
                    <a:pt x="434325" y="928519"/>
                    <a:pt x="434007" y="970680"/>
                    <a:pt x="429964" y="1012565"/>
                  </a:cubicBezTo>
                  <a:cubicBezTo>
                    <a:pt x="428442" y="1027399"/>
                    <a:pt x="427016" y="1038904"/>
                    <a:pt x="425780" y="1046606"/>
                  </a:cubicBezTo>
                  <a:cubicBezTo>
                    <a:pt x="425209" y="1050315"/>
                    <a:pt x="424829" y="1053262"/>
                    <a:pt x="424544" y="1055449"/>
                  </a:cubicBezTo>
                  <a:cubicBezTo>
                    <a:pt x="424259" y="1057636"/>
                    <a:pt x="424544" y="1058492"/>
                    <a:pt x="424544" y="1058492"/>
                  </a:cubicBezTo>
                  <a:cubicBezTo>
                    <a:pt x="424938" y="1057551"/>
                    <a:pt x="425195" y="1056558"/>
                    <a:pt x="425305" y="1055544"/>
                  </a:cubicBezTo>
                  <a:cubicBezTo>
                    <a:pt x="425305" y="1053357"/>
                    <a:pt x="426255" y="1050505"/>
                    <a:pt x="426921" y="1046796"/>
                  </a:cubicBezTo>
                  <a:cubicBezTo>
                    <a:pt x="428537" y="1039095"/>
                    <a:pt x="430154" y="1027779"/>
                    <a:pt x="431960" y="1012756"/>
                  </a:cubicBezTo>
                  <a:cubicBezTo>
                    <a:pt x="436621" y="970794"/>
                    <a:pt x="437385" y="928490"/>
                    <a:pt x="434242" y="886387"/>
                  </a:cubicBezTo>
                  <a:cubicBezTo>
                    <a:pt x="429355" y="823958"/>
                    <a:pt x="418432" y="762149"/>
                    <a:pt x="401629" y="701826"/>
                  </a:cubicBezTo>
                  <a:cubicBezTo>
                    <a:pt x="380749" y="628124"/>
                    <a:pt x="355669" y="555678"/>
                    <a:pt x="326514" y="484841"/>
                  </a:cubicBezTo>
                  <a:cubicBezTo>
                    <a:pt x="318780" y="465824"/>
                    <a:pt x="311237" y="447187"/>
                    <a:pt x="303884" y="428931"/>
                  </a:cubicBezTo>
                  <a:cubicBezTo>
                    <a:pt x="296372" y="410579"/>
                    <a:pt x="288956" y="392418"/>
                    <a:pt x="280589" y="375112"/>
                  </a:cubicBezTo>
                  <a:cubicBezTo>
                    <a:pt x="264493" y="341825"/>
                    <a:pt x="246525" y="309476"/>
                    <a:pt x="226772" y="278220"/>
                  </a:cubicBezTo>
                  <a:cubicBezTo>
                    <a:pt x="207755" y="248173"/>
                    <a:pt x="189405" y="220408"/>
                    <a:pt x="171624" y="194545"/>
                  </a:cubicBezTo>
                  <a:cubicBezTo>
                    <a:pt x="153844" y="168682"/>
                    <a:pt x="136729" y="144910"/>
                    <a:pt x="120184" y="123897"/>
                  </a:cubicBezTo>
                  <a:cubicBezTo>
                    <a:pt x="94198" y="90567"/>
                    <a:pt x="65581" y="59374"/>
                    <a:pt x="34610" y="30618"/>
                  </a:cubicBezTo>
                  <a:cubicBezTo>
                    <a:pt x="23676" y="20348"/>
                    <a:pt x="15023" y="12742"/>
                    <a:pt x="9033" y="7607"/>
                  </a:cubicBezTo>
                  <a:lnTo>
                    <a:pt x="2187" y="1902"/>
                  </a:ln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D9B97E94-9F7D-7B42-911E-557BA718D027}"/>
                </a:ext>
              </a:extLst>
            </p:cNvPr>
            <p:cNvSpPr/>
            <p:nvPr/>
          </p:nvSpPr>
          <p:spPr>
            <a:xfrm>
              <a:off x="3705992" y="4223819"/>
              <a:ext cx="38994" cy="244369"/>
            </a:xfrm>
            <a:custGeom>
              <a:avLst/>
              <a:gdLst>
                <a:gd name="connsiteX0" fmla="*/ 11 w 38994"/>
                <a:gd name="connsiteY0" fmla="*/ 244370 h 244369"/>
                <a:gd name="connsiteX1" fmla="*/ 2388 w 38994"/>
                <a:gd name="connsiteY1" fmla="*/ 234861 h 244369"/>
                <a:gd name="connsiteX2" fmla="*/ 7237 w 38994"/>
                <a:gd name="connsiteY2" fmla="*/ 208808 h 244369"/>
                <a:gd name="connsiteX3" fmla="*/ 19503 w 38994"/>
                <a:gd name="connsiteY3" fmla="*/ 121995 h 244369"/>
                <a:gd name="connsiteX4" fmla="*/ 32529 w 38994"/>
                <a:gd name="connsiteY4" fmla="*/ 35562 h 244369"/>
                <a:gd name="connsiteX5" fmla="*/ 37473 w 38994"/>
                <a:gd name="connsiteY5" fmla="*/ 9509 h 244369"/>
                <a:gd name="connsiteX6" fmla="*/ 38995 w 38994"/>
                <a:gd name="connsiteY6" fmla="*/ 0 h 244369"/>
                <a:gd name="connsiteX7" fmla="*/ 35952 w 38994"/>
                <a:gd name="connsiteY7" fmla="*/ 9509 h 244369"/>
                <a:gd name="connsiteX8" fmla="*/ 29677 w 38994"/>
                <a:gd name="connsiteY8" fmla="*/ 35372 h 244369"/>
                <a:gd name="connsiteX9" fmla="*/ 15414 w 38994"/>
                <a:gd name="connsiteY9" fmla="*/ 121900 h 244369"/>
                <a:gd name="connsiteX10" fmla="*/ 4385 w 38994"/>
                <a:gd name="connsiteY10" fmla="*/ 208713 h 244369"/>
                <a:gd name="connsiteX11" fmla="*/ 867 w 38994"/>
                <a:gd name="connsiteY11" fmla="*/ 235051 h 244369"/>
                <a:gd name="connsiteX12" fmla="*/ 11 w 38994"/>
                <a:gd name="connsiteY12" fmla="*/ 244370 h 24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994" h="244369">
                  <a:moveTo>
                    <a:pt x="11" y="244370"/>
                  </a:moveTo>
                  <a:cubicBezTo>
                    <a:pt x="1162" y="241301"/>
                    <a:pt x="1960" y="238111"/>
                    <a:pt x="2388" y="234861"/>
                  </a:cubicBezTo>
                  <a:cubicBezTo>
                    <a:pt x="3814" y="228776"/>
                    <a:pt x="5431" y="219838"/>
                    <a:pt x="7237" y="208808"/>
                  </a:cubicBezTo>
                  <a:cubicBezTo>
                    <a:pt x="11040" y="186653"/>
                    <a:pt x="15129" y="155940"/>
                    <a:pt x="19503" y="121995"/>
                  </a:cubicBezTo>
                  <a:cubicBezTo>
                    <a:pt x="23877" y="88049"/>
                    <a:pt x="28441" y="57527"/>
                    <a:pt x="32529" y="35562"/>
                  </a:cubicBezTo>
                  <a:cubicBezTo>
                    <a:pt x="34526" y="24532"/>
                    <a:pt x="36237" y="15594"/>
                    <a:pt x="37473" y="9509"/>
                  </a:cubicBezTo>
                  <a:cubicBezTo>
                    <a:pt x="38320" y="6403"/>
                    <a:pt x="38830" y="3215"/>
                    <a:pt x="38995" y="0"/>
                  </a:cubicBezTo>
                  <a:cubicBezTo>
                    <a:pt x="37623" y="3044"/>
                    <a:pt x="36602" y="6234"/>
                    <a:pt x="35952" y="9509"/>
                  </a:cubicBezTo>
                  <a:cubicBezTo>
                    <a:pt x="34146" y="15499"/>
                    <a:pt x="32054" y="24342"/>
                    <a:pt x="29677" y="35372"/>
                  </a:cubicBezTo>
                  <a:cubicBezTo>
                    <a:pt x="24827" y="57337"/>
                    <a:pt x="20168" y="87954"/>
                    <a:pt x="15414" y="121900"/>
                  </a:cubicBezTo>
                  <a:cubicBezTo>
                    <a:pt x="10660" y="155845"/>
                    <a:pt x="7332" y="185607"/>
                    <a:pt x="4385" y="208713"/>
                  </a:cubicBezTo>
                  <a:cubicBezTo>
                    <a:pt x="2958" y="219172"/>
                    <a:pt x="1818" y="227730"/>
                    <a:pt x="867" y="235051"/>
                  </a:cubicBezTo>
                  <a:cubicBezTo>
                    <a:pt x="226" y="238114"/>
                    <a:pt x="-61" y="241241"/>
                    <a:pt x="11" y="24437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11FCA602-CF0F-024A-886D-23268A69EA3C}"/>
                </a:ext>
              </a:extLst>
            </p:cNvPr>
            <p:cNvSpPr/>
            <p:nvPr/>
          </p:nvSpPr>
          <p:spPr>
            <a:xfrm>
              <a:off x="3416857" y="4407417"/>
              <a:ext cx="289146" cy="60771"/>
            </a:xfrm>
            <a:custGeom>
              <a:avLst/>
              <a:gdLst>
                <a:gd name="connsiteX0" fmla="*/ 0 w 289146"/>
                <a:gd name="connsiteY0" fmla="*/ 297 h 60771"/>
                <a:gd name="connsiteX1" fmla="*/ 11505 w 289146"/>
                <a:gd name="connsiteY1" fmla="*/ 1914 h 60771"/>
                <a:gd name="connsiteX2" fmla="*/ 42977 w 289146"/>
                <a:gd name="connsiteY2" fmla="*/ 5717 h 60771"/>
                <a:gd name="connsiteX3" fmla="*/ 145952 w 289146"/>
                <a:gd name="connsiteY3" fmla="*/ 23688 h 60771"/>
                <a:gd name="connsiteX4" fmla="*/ 247500 w 289146"/>
                <a:gd name="connsiteY4" fmla="*/ 48791 h 60771"/>
                <a:gd name="connsiteX5" fmla="*/ 277831 w 289146"/>
                <a:gd name="connsiteY5" fmla="*/ 57729 h 60771"/>
                <a:gd name="connsiteX6" fmla="*/ 289146 w 289146"/>
                <a:gd name="connsiteY6" fmla="*/ 60772 h 60771"/>
                <a:gd name="connsiteX7" fmla="*/ 278402 w 289146"/>
                <a:gd name="connsiteY7" fmla="*/ 56207 h 60771"/>
                <a:gd name="connsiteX8" fmla="*/ 248261 w 289146"/>
                <a:gd name="connsiteY8" fmla="*/ 45938 h 60771"/>
                <a:gd name="connsiteX9" fmla="*/ 146808 w 289146"/>
                <a:gd name="connsiteY9" fmla="*/ 19599 h 60771"/>
                <a:gd name="connsiteX10" fmla="*/ 43358 w 289146"/>
                <a:gd name="connsiteY10" fmla="*/ 2769 h 60771"/>
                <a:gd name="connsiteX11" fmla="*/ 12075 w 289146"/>
                <a:gd name="connsiteY11" fmla="*/ 297 h 60771"/>
                <a:gd name="connsiteX12" fmla="*/ 0 w 289146"/>
                <a:gd name="connsiteY12" fmla="*/ 297 h 6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9146" h="60771">
                  <a:moveTo>
                    <a:pt x="0" y="297"/>
                  </a:moveTo>
                  <a:cubicBezTo>
                    <a:pt x="3776" y="1195"/>
                    <a:pt x="7628" y="1736"/>
                    <a:pt x="11505" y="1914"/>
                  </a:cubicBezTo>
                  <a:cubicBezTo>
                    <a:pt x="19017" y="2769"/>
                    <a:pt x="29761" y="3910"/>
                    <a:pt x="42977" y="5717"/>
                  </a:cubicBezTo>
                  <a:cubicBezTo>
                    <a:pt x="69505" y="9235"/>
                    <a:pt x="106017" y="15226"/>
                    <a:pt x="145952" y="23688"/>
                  </a:cubicBezTo>
                  <a:cubicBezTo>
                    <a:pt x="185886" y="32151"/>
                    <a:pt x="222018" y="41374"/>
                    <a:pt x="247500" y="48791"/>
                  </a:cubicBezTo>
                  <a:cubicBezTo>
                    <a:pt x="260336" y="52404"/>
                    <a:pt x="270700" y="55542"/>
                    <a:pt x="277831" y="57729"/>
                  </a:cubicBezTo>
                  <a:cubicBezTo>
                    <a:pt x="281505" y="59078"/>
                    <a:pt x="285292" y="60096"/>
                    <a:pt x="289146" y="60772"/>
                  </a:cubicBezTo>
                  <a:cubicBezTo>
                    <a:pt x="285727" y="58894"/>
                    <a:pt x="282127" y="57365"/>
                    <a:pt x="278402" y="56207"/>
                  </a:cubicBezTo>
                  <a:cubicBezTo>
                    <a:pt x="271366" y="53545"/>
                    <a:pt x="261097" y="49932"/>
                    <a:pt x="248261" y="45938"/>
                  </a:cubicBezTo>
                  <a:cubicBezTo>
                    <a:pt x="222683" y="37856"/>
                    <a:pt x="186932" y="28157"/>
                    <a:pt x="146808" y="19599"/>
                  </a:cubicBezTo>
                  <a:cubicBezTo>
                    <a:pt x="112630" y="12251"/>
                    <a:pt x="78102" y="6634"/>
                    <a:pt x="43358" y="2769"/>
                  </a:cubicBezTo>
                  <a:cubicBezTo>
                    <a:pt x="30046" y="963"/>
                    <a:pt x="19207" y="963"/>
                    <a:pt x="12075" y="297"/>
                  </a:cubicBezTo>
                  <a:cubicBezTo>
                    <a:pt x="8060" y="-99"/>
                    <a:pt x="4015" y="-99"/>
                    <a:pt x="0" y="297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A542F081-EA2C-5C40-B9AA-D129494F8613}"/>
                </a:ext>
              </a:extLst>
            </p:cNvPr>
            <p:cNvSpPr/>
            <p:nvPr/>
          </p:nvSpPr>
          <p:spPr>
            <a:xfrm>
              <a:off x="3824666" y="4427397"/>
              <a:ext cx="155745" cy="362370"/>
            </a:xfrm>
            <a:custGeom>
              <a:avLst/>
              <a:gdLst>
                <a:gd name="connsiteX0" fmla="*/ 0 w 155745"/>
                <a:gd name="connsiteY0" fmla="*/ 362371 h 362370"/>
                <a:gd name="connsiteX1" fmla="*/ 2092 w 155745"/>
                <a:gd name="connsiteY1" fmla="*/ 358948 h 362370"/>
                <a:gd name="connsiteX2" fmla="*/ 7321 w 155745"/>
                <a:gd name="connsiteY2" fmla="*/ 348679 h 362370"/>
                <a:gd name="connsiteX3" fmla="*/ 25387 w 155745"/>
                <a:gd name="connsiteY3" fmla="*/ 310644 h 362370"/>
                <a:gd name="connsiteX4" fmla="*/ 79584 w 155745"/>
                <a:gd name="connsiteY4" fmla="*/ 182089 h 362370"/>
                <a:gd name="connsiteX5" fmla="*/ 132545 w 155745"/>
                <a:gd name="connsiteY5" fmla="*/ 53153 h 362370"/>
                <a:gd name="connsiteX6" fmla="*/ 149375 w 155745"/>
                <a:gd name="connsiteY6" fmla="*/ 14358 h 362370"/>
                <a:gd name="connsiteX7" fmla="*/ 153939 w 155745"/>
                <a:gd name="connsiteY7" fmla="*/ 3803 h 362370"/>
                <a:gd name="connsiteX8" fmla="*/ 155745 w 155745"/>
                <a:gd name="connsiteY8" fmla="*/ 0 h 362370"/>
                <a:gd name="connsiteX9" fmla="*/ 153653 w 155745"/>
                <a:gd name="connsiteY9" fmla="*/ 3423 h 362370"/>
                <a:gd name="connsiteX10" fmla="*/ 148424 w 155745"/>
                <a:gd name="connsiteY10" fmla="*/ 13692 h 362370"/>
                <a:gd name="connsiteX11" fmla="*/ 130358 w 155745"/>
                <a:gd name="connsiteY11" fmla="*/ 51727 h 362370"/>
                <a:gd name="connsiteX12" fmla="*/ 76161 w 155745"/>
                <a:gd name="connsiteY12" fmla="*/ 180282 h 362370"/>
                <a:gd name="connsiteX13" fmla="*/ 22630 w 155745"/>
                <a:gd name="connsiteY13" fmla="*/ 309218 h 362370"/>
                <a:gd name="connsiteX14" fmla="*/ 5800 w 155745"/>
                <a:gd name="connsiteY14" fmla="*/ 348013 h 362370"/>
                <a:gd name="connsiteX15" fmla="*/ 1236 w 155745"/>
                <a:gd name="connsiteY15" fmla="*/ 358567 h 362370"/>
                <a:gd name="connsiteX16" fmla="*/ 0 w 155745"/>
                <a:gd name="connsiteY16" fmla="*/ 362371 h 36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5745" h="362370">
                  <a:moveTo>
                    <a:pt x="0" y="362371"/>
                  </a:moveTo>
                  <a:cubicBezTo>
                    <a:pt x="856" y="361335"/>
                    <a:pt x="1560" y="360182"/>
                    <a:pt x="2092" y="358948"/>
                  </a:cubicBezTo>
                  <a:lnTo>
                    <a:pt x="7321" y="348679"/>
                  </a:lnTo>
                  <a:cubicBezTo>
                    <a:pt x="11790" y="339741"/>
                    <a:pt x="17971" y="326619"/>
                    <a:pt x="25387" y="310644"/>
                  </a:cubicBezTo>
                  <a:cubicBezTo>
                    <a:pt x="40220" y="278220"/>
                    <a:pt x="59236" y="232674"/>
                    <a:pt x="79584" y="182089"/>
                  </a:cubicBezTo>
                  <a:cubicBezTo>
                    <a:pt x="99932" y="131503"/>
                    <a:pt x="118473" y="85957"/>
                    <a:pt x="132545" y="53153"/>
                  </a:cubicBezTo>
                  <a:cubicBezTo>
                    <a:pt x="139486" y="37274"/>
                    <a:pt x="145191" y="24152"/>
                    <a:pt x="149375" y="14358"/>
                  </a:cubicBezTo>
                  <a:lnTo>
                    <a:pt x="153939" y="3803"/>
                  </a:lnTo>
                  <a:cubicBezTo>
                    <a:pt x="154686" y="2610"/>
                    <a:pt x="155292" y="1333"/>
                    <a:pt x="155745" y="0"/>
                  </a:cubicBezTo>
                  <a:cubicBezTo>
                    <a:pt x="155745" y="0"/>
                    <a:pt x="154890" y="1141"/>
                    <a:pt x="153653" y="3423"/>
                  </a:cubicBezTo>
                  <a:lnTo>
                    <a:pt x="148424" y="13692"/>
                  </a:lnTo>
                  <a:cubicBezTo>
                    <a:pt x="143955" y="22630"/>
                    <a:pt x="137775" y="35752"/>
                    <a:pt x="130358" y="51727"/>
                  </a:cubicBezTo>
                  <a:cubicBezTo>
                    <a:pt x="115525" y="84151"/>
                    <a:pt x="96509" y="129697"/>
                    <a:pt x="76161" y="180282"/>
                  </a:cubicBezTo>
                  <a:cubicBezTo>
                    <a:pt x="55814" y="230868"/>
                    <a:pt x="36797" y="276414"/>
                    <a:pt x="22630" y="309218"/>
                  </a:cubicBezTo>
                  <a:cubicBezTo>
                    <a:pt x="15689" y="325097"/>
                    <a:pt x="9984" y="338219"/>
                    <a:pt x="5800" y="348013"/>
                  </a:cubicBezTo>
                  <a:lnTo>
                    <a:pt x="1236" y="358567"/>
                  </a:lnTo>
                  <a:cubicBezTo>
                    <a:pt x="686" y="359786"/>
                    <a:pt x="272" y="361061"/>
                    <a:pt x="0" y="362371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09D285BB-C2F3-C94D-9010-62F97E97B854}"/>
                </a:ext>
              </a:extLst>
            </p:cNvPr>
            <p:cNvSpPr/>
            <p:nvPr/>
          </p:nvSpPr>
          <p:spPr>
            <a:xfrm>
              <a:off x="3441769" y="4657732"/>
              <a:ext cx="382897" cy="132035"/>
            </a:xfrm>
            <a:custGeom>
              <a:avLst/>
              <a:gdLst>
                <a:gd name="connsiteX0" fmla="*/ 0 w 382897"/>
                <a:gd name="connsiteY0" fmla="*/ 57 h 132035"/>
                <a:gd name="connsiteX1" fmla="*/ 3803 w 382897"/>
                <a:gd name="connsiteY1" fmla="*/ 1674 h 132035"/>
                <a:gd name="connsiteX2" fmla="*/ 14928 w 382897"/>
                <a:gd name="connsiteY2" fmla="*/ 5667 h 132035"/>
                <a:gd name="connsiteX3" fmla="*/ 55909 w 382897"/>
                <a:gd name="connsiteY3" fmla="*/ 19835 h 132035"/>
                <a:gd name="connsiteX4" fmla="*/ 190736 w 382897"/>
                <a:gd name="connsiteY4" fmla="*/ 67948 h 132035"/>
                <a:gd name="connsiteX5" fmla="*/ 326038 w 382897"/>
                <a:gd name="connsiteY5" fmla="*/ 115015 h 132035"/>
                <a:gd name="connsiteX6" fmla="*/ 367494 w 382897"/>
                <a:gd name="connsiteY6" fmla="*/ 127947 h 132035"/>
                <a:gd name="connsiteX7" fmla="*/ 378904 w 382897"/>
                <a:gd name="connsiteY7" fmla="*/ 131180 h 132035"/>
                <a:gd name="connsiteX8" fmla="*/ 382898 w 382897"/>
                <a:gd name="connsiteY8" fmla="*/ 132036 h 132035"/>
                <a:gd name="connsiteX9" fmla="*/ 379094 w 382897"/>
                <a:gd name="connsiteY9" fmla="*/ 130324 h 132035"/>
                <a:gd name="connsiteX10" fmla="*/ 368065 w 382897"/>
                <a:gd name="connsiteY10" fmla="*/ 126426 h 132035"/>
                <a:gd name="connsiteX11" fmla="*/ 326989 w 382897"/>
                <a:gd name="connsiteY11" fmla="*/ 111973 h 132035"/>
                <a:gd name="connsiteX12" fmla="*/ 192162 w 382897"/>
                <a:gd name="connsiteY12" fmla="*/ 64430 h 132035"/>
                <a:gd name="connsiteX13" fmla="*/ 56859 w 382897"/>
                <a:gd name="connsiteY13" fmla="*/ 16887 h 132035"/>
                <a:gd name="connsiteX14" fmla="*/ 15689 w 382897"/>
                <a:gd name="connsiteY14" fmla="*/ 4146 h 132035"/>
                <a:gd name="connsiteX15" fmla="*/ 4279 w 382897"/>
                <a:gd name="connsiteY15" fmla="*/ 913 h 132035"/>
                <a:gd name="connsiteX16" fmla="*/ 0 w 382897"/>
                <a:gd name="connsiteY16" fmla="*/ 57 h 13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2897" h="132035">
                  <a:moveTo>
                    <a:pt x="0" y="57"/>
                  </a:moveTo>
                  <a:cubicBezTo>
                    <a:pt x="1196" y="751"/>
                    <a:pt x="2474" y="1294"/>
                    <a:pt x="3803" y="1674"/>
                  </a:cubicBezTo>
                  <a:lnTo>
                    <a:pt x="14928" y="5667"/>
                  </a:lnTo>
                  <a:lnTo>
                    <a:pt x="55909" y="19835"/>
                  </a:lnTo>
                  <a:cubicBezTo>
                    <a:pt x="90519" y="31816"/>
                    <a:pt x="138155" y="49026"/>
                    <a:pt x="190736" y="67948"/>
                  </a:cubicBezTo>
                  <a:cubicBezTo>
                    <a:pt x="243316" y="86870"/>
                    <a:pt x="291143" y="103700"/>
                    <a:pt x="326038" y="115015"/>
                  </a:cubicBezTo>
                  <a:cubicBezTo>
                    <a:pt x="343533" y="120625"/>
                    <a:pt x="357701" y="125095"/>
                    <a:pt x="367494" y="127947"/>
                  </a:cubicBezTo>
                  <a:lnTo>
                    <a:pt x="378904" y="131180"/>
                  </a:lnTo>
                  <a:cubicBezTo>
                    <a:pt x="380204" y="131597"/>
                    <a:pt x="381541" y="131884"/>
                    <a:pt x="382898" y="132036"/>
                  </a:cubicBezTo>
                  <a:cubicBezTo>
                    <a:pt x="382898" y="132036"/>
                    <a:pt x="381662" y="131275"/>
                    <a:pt x="379094" y="130324"/>
                  </a:cubicBezTo>
                  <a:lnTo>
                    <a:pt x="368065" y="126426"/>
                  </a:lnTo>
                  <a:lnTo>
                    <a:pt x="326989" y="111973"/>
                  </a:lnTo>
                  <a:cubicBezTo>
                    <a:pt x="292379" y="100182"/>
                    <a:pt x="244743" y="83447"/>
                    <a:pt x="192162" y="64430"/>
                  </a:cubicBezTo>
                  <a:cubicBezTo>
                    <a:pt x="139581" y="45413"/>
                    <a:pt x="91755" y="28392"/>
                    <a:pt x="56859" y="16887"/>
                  </a:cubicBezTo>
                  <a:cubicBezTo>
                    <a:pt x="39364" y="11372"/>
                    <a:pt x="25197" y="7379"/>
                    <a:pt x="15689" y="4146"/>
                  </a:cubicBezTo>
                  <a:lnTo>
                    <a:pt x="4279" y="913"/>
                  </a:lnTo>
                  <a:cubicBezTo>
                    <a:pt x="1426" y="152"/>
                    <a:pt x="0" y="-133"/>
                    <a:pt x="0" y="57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9429352B-DDE5-FC42-8020-C24EF0B58E20}"/>
                </a:ext>
              </a:extLst>
            </p:cNvPr>
            <p:cNvSpPr/>
            <p:nvPr/>
          </p:nvSpPr>
          <p:spPr>
            <a:xfrm>
              <a:off x="7021723" y="2190318"/>
              <a:ext cx="829311" cy="1686155"/>
            </a:xfrm>
            <a:custGeom>
              <a:avLst/>
              <a:gdLst>
                <a:gd name="connsiteX0" fmla="*/ 698097 w 829311"/>
                <a:gd name="connsiteY0" fmla="*/ 1686153 h 1686155"/>
                <a:gd name="connsiteX1" fmla="*/ 124369 w 829311"/>
                <a:gd name="connsiteY1" fmla="*/ 1683491 h 1686155"/>
                <a:gd name="connsiteX2" fmla="*/ 1 w 829311"/>
                <a:gd name="connsiteY2" fmla="*/ 1558360 h 1686155"/>
                <a:gd name="connsiteX3" fmla="*/ 6086 w 829311"/>
                <a:gd name="connsiteY3" fmla="*/ 124089 h 1686155"/>
                <a:gd name="connsiteX4" fmla="*/ 131496 w 829311"/>
                <a:gd name="connsiteY4" fmla="*/ 2 h 1686155"/>
                <a:gd name="connsiteX5" fmla="*/ 131595 w 829311"/>
                <a:gd name="connsiteY5" fmla="*/ 2 h 1686155"/>
                <a:gd name="connsiteX6" fmla="*/ 704943 w 829311"/>
                <a:gd name="connsiteY6" fmla="*/ 2570 h 1686155"/>
                <a:gd name="connsiteX7" fmla="*/ 829311 w 829311"/>
                <a:gd name="connsiteY7" fmla="*/ 127701 h 1686155"/>
                <a:gd name="connsiteX8" fmla="*/ 823606 w 829311"/>
                <a:gd name="connsiteY8" fmla="*/ 1561972 h 1686155"/>
                <a:gd name="connsiteX9" fmla="*/ 698291 w 829311"/>
                <a:gd name="connsiteY9" fmla="*/ 1686154 h 1686155"/>
                <a:gd name="connsiteX10" fmla="*/ 698097 w 829311"/>
                <a:gd name="connsiteY10" fmla="*/ 1686153 h 168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9311" h="1686155">
                  <a:moveTo>
                    <a:pt x="698097" y="1686153"/>
                  </a:moveTo>
                  <a:lnTo>
                    <a:pt x="124369" y="1683491"/>
                  </a:lnTo>
                  <a:cubicBezTo>
                    <a:pt x="55472" y="1683281"/>
                    <a:pt x="-209" y="1627258"/>
                    <a:pt x="1" y="1558360"/>
                  </a:cubicBezTo>
                  <a:lnTo>
                    <a:pt x="6086" y="124089"/>
                  </a:lnTo>
                  <a:cubicBezTo>
                    <a:pt x="6452" y="55191"/>
                    <a:pt x="62600" y="-365"/>
                    <a:pt x="131496" y="2"/>
                  </a:cubicBezTo>
                  <a:cubicBezTo>
                    <a:pt x="131529" y="2"/>
                    <a:pt x="131562" y="2"/>
                    <a:pt x="131595" y="2"/>
                  </a:cubicBezTo>
                  <a:lnTo>
                    <a:pt x="704943" y="2570"/>
                  </a:lnTo>
                  <a:cubicBezTo>
                    <a:pt x="773839" y="2779"/>
                    <a:pt x="829521" y="58803"/>
                    <a:pt x="829311" y="127701"/>
                  </a:cubicBezTo>
                  <a:lnTo>
                    <a:pt x="823606" y="1561972"/>
                  </a:lnTo>
                  <a:cubicBezTo>
                    <a:pt x="823292" y="1630870"/>
                    <a:pt x="767187" y="1686468"/>
                    <a:pt x="698291" y="1686154"/>
                  </a:cubicBezTo>
                  <a:cubicBezTo>
                    <a:pt x="698226" y="1686154"/>
                    <a:pt x="698162" y="1686154"/>
                    <a:pt x="698097" y="1686153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B5B3F13E-2DCB-4649-9CB7-58E8806671C2}"/>
                </a:ext>
              </a:extLst>
            </p:cNvPr>
            <p:cNvSpPr/>
            <p:nvPr/>
          </p:nvSpPr>
          <p:spPr>
            <a:xfrm>
              <a:off x="7060136" y="2240429"/>
              <a:ext cx="753438" cy="1577091"/>
            </a:xfrm>
            <a:custGeom>
              <a:avLst/>
              <a:gdLst>
                <a:gd name="connsiteX0" fmla="*/ 666530 w 753438"/>
                <a:gd name="connsiteY0" fmla="*/ 1999 h 1577091"/>
                <a:gd name="connsiteX1" fmla="*/ 555283 w 753438"/>
                <a:gd name="connsiteY1" fmla="*/ 1999 h 1577091"/>
                <a:gd name="connsiteX2" fmla="*/ 528172 w 753438"/>
                <a:gd name="connsiteY2" fmla="*/ 30029 h 1577091"/>
                <a:gd name="connsiteX3" fmla="*/ 528185 w 753438"/>
                <a:gd name="connsiteY3" fmla="*/ 30524 h 1577091"/>
                <a:gd name="connsiteX4" fmla="*/ 528185 w 753438"/>
                <a:gd name="connsiteY4" fmla="*/ 50587 h 1577091"/>
                <a:gd name="connsiteX5" fmla="*/ 501582 w 753438"/>
                <a:gd name="connsiteY5" fmla="*/ 79100 h 1577091"/>
                <a:gd name="connsiteX6" fmla="*/ 501086 w 753438"/>
                <a:gd name="connsiteY6" fmla="*/ 79113 h 1577091"/>
                <a:gd name="connsiteX7" fmla="*/ 284298 w 753438"/>
                <a:gd name="connsiteY7" fmla="*/ 78162 h 1577091"/>
                <a:gd name="connsiteX8" fmla="*/ 257386 w 753438"/>
                <a:gd name="connsiteY8" fmla="*/ 49755 h 1577091"/>
                <a:gd name="connsiteX9" fmla="*/ 257390 w 753438"/>
                <a:gd name="connsiteY9" fmla="*/ 49637 h 1577091"/>
                <a:gd name="connsiteX10" fmla="*/ 257390 w 753438"/>
                <a:gd name="connsiteY10" fmla="*/ 28528 h 1577091"/>
                <a:gd name="connsiteX11" fmla="*/ 230600 w 753438"/>
                <a:gd name="connsiteY11" fmla="*/ 5 h 1577091"/>
                <a:gd name="connsiteX12" fmla="*/ 230481 w 753438"/>
                <a:gd name="connsiteY12" fmla="*/ 2 h 1577091"/>
                <a:gd name="connsiteX13" fmla="*/ 191117 w 753438"/>
                <a:gd name="connsiteY13" fmla="*/ 2 h 1577091"/>
                <a:gd name="connsiteX14" fmla="*/ 93847 w 753438"/>
                <a:gd name="connsiteY14" fmla="*/ 2 h 1577091"/>
                <a:gd name="connsiteX15" fmla="*/ 5897 w 753438"/>
                <a:gd name="connsiteY15" fmla="*/ 86812 h 1577091"/>
                <a:gd name="connsiteX16" fmla="*/ 5896 w 753438"/>
                <a:gd name="connsiteY16" fmla="*/ 86910 h 1577091"/>
                <a:gd name="connsiteX17" fmla="*/ 1 w 753438"/>
                <a:gd name="connsiteY17" fmla="*/ 1486759 h 1577091"/>
                <a:gd name="connsiteX18" fmla="*/ 86905 w 753438"/>
                <a:gd name="connsiteY18" fmla="*/ 1574427 h 1577091"/>
                <a:gd name="connsiteX19" fmla="*/ 87097 w 753438"/>
                <a:gd name="connsiteY19" fmla="*/ 1574428 h 1577091"/>
                <a:gd name="connsiteX20" fmla="*/ 659589 w 753438"/>
                <a:gd name="connsiteY20" fmla="*/ 1577090 h 1577091"/>
                <a:gd name="connsiteX21" fmla="*/ 747540 w 753438"/>
                <a:gd name="connsiteY21" fmla="*/ 1490280 h 1577091"/>
                <a:gd name="connsiteX22" fmla="*/ 747540 w 753438"/>
                <a:gd name="connsiteY22" fmla="*/ 1490182 h 1577091"/>
                <a:gd name="connsiteX23" fmla="*/ 753436 w 753438"/>
                <a:gd name="connsiteY23" fmla="*/ 90238 h 1577091"/>
                <a:gd name="connsiteX24" fmla="*/ 666726 w 753438"/>
                <a:gd name="connsiteY24" fmla="*/ 2000 h 1577091"/>
                <a:gd name="connsiteX25" fmla="*/ 666530 w 753438"/>
                <a:gd name="connsiteY25" fmla="*/ 1999 h 157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53438" h="1577091">
                  <a:moveTo>
                    <a:pt x="666530" y="1999"/>
                  </a:moveTo>
                  <a:lnTo>
                    <a:pt x="555283" y="1999"/>
                  </a:lnTo>
                  <a:cubicBezTo>
                    <a:pt x="540057" y="2252"/>
                    <a:pt x="527919" y="14802"/>
                    <a:pt x="528172" y="30029"/>
                  </a:cubicBezTo>
                  <a:cubicBezTo>
                    <a:pt x="528174" y="30194"/>
                    <a:pt x="528179" y="30359"/>
                    <a:pt x="528185" y="30524"/>
                  </a:cubicBezTo>
                  <a:lnTo>
                    <a:pt x="528185" y="50587"/>
                  </a:lnTo>
                  <a:cubicBezTo>
                    <a:pt x="528712" y="65807"/>
                    <a:pt x="516802" y="78573"/>
                    <a:pt x="501582" y="79100"/>
                  </a:cubicBezTo>
                  <a:cubicBezTo>
                    <a:pt x="501417" y="79106"/>
                    <a:pt x="501252" y="79110"/>
                    <a:pt x="501086" y="79113"/>
                  </a:cubicBezTo>
                  <a:lnTo>
                    <a:pt x="284298" y="78162"/>
                  </a:lnTo>
                  <a:cubicBezTo>
                    <a:pt x="269022" y="77750"/>
                    <a:pt x="256973" y="65031"/>
                    <a:pt x="257386" y="49755"/>
                  </a:cubicBezTo>
                  <a:cubicBezTo>
                    <a:pt x="257387" y="49716"/>
                    <a:pt x="257388" y="49676"/>
                    <a:pt x="257390" y="49637"/>
                  </a:cubicBezTo>
                  <a:lnTo>
                    <a:pt x="257390" y="28528"/>
                  </a:lnTo>
                  <a:cubicBezTo>
                    <a:pt x="257868" y="13253"/>
                    <a:pt x="245874" y="484"/>
                    <a:pt x="230600" y="5"/>
                  </a:cubicBezTo>
                  <a:cubicBezTo>
                    <a:pt x="230560" y="4"/>
                    <a:pt x="230521" y="3"/>
                    <a:pt x="230481" y="2"/>
                  </a:cubicBezTo>
                  <a:lnTo>
                    <a:pt x="191117" y="2"/>
                  </a:lnTo>
                  <a:lnTo>
                    <a:pt x="93847" y="2"/>
                  </a:lnTo>
                  <a:cubicBezTo>
                    <a:pt x="45589" y="-314"/>
                    <a:pt x="6212" y="38552"/>
                    <a:pt x="5897" y="86812"/>
                  </a:cubicBezTo>
                  <a:cubicBezTo>
                    <a:pt x="5896" y="86845"/>
                    <a:pt x="5896" y="86877"/>
                    <a:pt x="5896" y="86910"/>
                  </a:cubicBezTo>
                  <a:lnTo>
                    <a:pt x="1" y="1486759"/>
                  </a:lnTo>
                  <a:cubicBezTo>
                    <a:pt x="-209" y="1534966"/>
                    <a:pt x="38699" y="1574217"/>
                    <a:pt x="86905" y="1574427"/>
                  </a:cubicBezTo>
                  <a:cubicBezTo>
                    <a:pt x="86969" y="1574427"/>
                    <a:pt x="87033" y="1574427"/>
                    <a:pt x="87097" y="1574428"/>
                  </a:cubicBezTo>
                  <a:lnTo>
                    <a:pt x="659589" y="1577090"/>
                  </a:lnTo>
                  <a:cubicBezTo>
                    <a:pt x="707847" y="1577406"/>
                    <a:pt x="747224" y="1538540"/>
                    <a:pt x="747540" y="1490280"/>
                  </a:cubicBezTo>
                  <a:cubicBezTo>
                    <a:pt x="747540" y="1490247"/>
                    <a:pt x="747540" y="1490215"/>
                    <a:pt x="747540" y="1490182"/>
                  </a:cubicBezTo>
                  <a:lnTo>
                    <a:pt x="753436" y="90238"/>
                  </a:lnTo>
                  <a:cubicBezTo>
                    <a:pt x="753857" y="41927"/>
                    <a:pt x="715035" y="2421"/>
                    <a:pt x="666726" y="2000"/>
                  </a:cubicBezTo>
                  <a:cubicBezTo>
                    <a:pt x="666661" y="2000"/>
                    <a:pt x="666595" y="1999"/>
                    <a:pt x="666530" y="1999"/>
                  </a:cubicBezTo>
                  <a:close/>
                </a:path>
              </a:pathLst>
            </a:custGeom>
            <a:solidFill>
              <a:srgbClr val="FFFFFF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EE39B174-BF48-5341-AFD5-F966B36BB0F6}"/>
                </a:ext>
              </a:extLst>
            </p:cNvPr>
            <p:cNvSpPr/>
            <p:nvPr/>
          </p:nvSpPr>
          <p:spPr>
            <a:xfrm>
              <a:off x="7150275" y="3194994"/>
              <a:ext cx="566502" cy="37939"/>
            </a:xfrm>
            <a:custGeom>
              <a:avLst/>
              <a:gdLst>
                <a:gd name="connsiteX0" fmla="*/ 0 w 566502"/>
                <a:gd name="connsiteY0" fmla="*/ 0 h 37939"/>
                <a:gd name="connsiteX1" fmla="*/ 566502 w 566502"/>
                <a:gd name="connsiteY1" fmla="*/ 0 h 37939"/>
                <a:gd name="connsiteX2" fmla="*/ 566502 w 566502"/>
                <a:gd name="connsiteY2" fmla="*/ 37939 h 37939"/>
                <a:gd name="connsiteX3" fmla="*/ 0 w 566502"/>
                <a:gd name="connsiteY3" fmla="*/ 37939 h 3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6502" h="37939">
                  <a:moveTo>
                    <a:pt x="0" y="0"/>
                  </a:moveTo>
                  <a:lnTo>
                    <a:pt x="566502" y="0"/>
                  </a:lnTo>
                  <a:lnTo>
                    <a:pt x="566502" y="37939"/>
                  </a:lnTo>
                  <a:lnTo>
                    <a:pt x="0" y="37939"/>
                  </a:ln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3A1B2B54-0635-8B41-B0A0-97D20CA260D0}"/>
                </a:ext>
              </a:extLst>
            </p:cNvPr>
            <p:cNvSpPr/>
            <p:nvPr/>
          </p:nvSpPr>
          <p:spPr>
            <a:xfrm>
              <a:off x="7156456" y="3341711"/>
              <a:ext cx="540164" cy="5039"/>
            </a:xfrm>
            <a:custGeom>
              <a:avLst/>
              <a:gdLst>
                <a:gd name="connsiteX0" fmla="*/ 540164 w 540164"/>
                <a:gd name="connsiteY0" fmla="*/ 2567 h 5039"/>
                <a:gd name="connsiteX1" fmla="*/ 270130 w 540164"/>
                <a:gd name="connsiteY1" fmla="*/ 5040 h 5039"/>
                <a:gd name="connsiteX2" fmla="*/ 0 w 540164"/>
                <a:gd name="connsiteY2" fmla="*/ 2567 h 5039"/>
                <a:gd name="connsiteX3" fmla="*/ 270130 w 540164"/>
                <a:gd name="connsiteY3" fmla="*/ 0 h 5039"/>
                <a:gd name="connsiteX4" fmla="*/ 540164 w 540164"/>
                <a:gd name="connsiteY4" fmla="*/ 2567 h 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164" h="5039">
                  <a:moveTo>
                    <a:pt x="540164" y="2567"/>
                  </a:moveTo>
                  <a:cubicBezTo>
                    <a:pt x="540164" y="3898"/>
                    <a:pt x="419219" y="5040"/>
                    <a:pt x="270130" y="5040"/>
                  </a:cubicBezTo>
                  <a:cubicBezTo>
                    <a:pt x="121040" y="5040"/>
                    <a:pt x="0" y="3898"/>
                    <a:pt x="0" y="2567"/>
                  </a:cubicBezTo>
                  <a:cubicBezTo>
                    <a:pt x="0" y="1236"/>
                    <a:pt x="120945" y="0"/>
                    <a:pt x="270130" y="0"/>
                  </a:cubicBezTo>
                  <a:cubicBezTo>
                    <a:pt x="419314" y="0"/>
                    <a:pt x="540164" y="1141"/>
                    <a:pt x="540164" y="2567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A25705F7-3859-7D4C-82F7-DAF3312CB7B7}"/>
                </a:ext>
              </a:extLst>
            </p:cNvPr>
            <p:cNvSpPr/>
            <p:nvPr/>
          </p:nvSpPr>
          <p:spPr>
            <a:xfrm>
              <a:off x="7156171" y="2442868"/>
              <a:ext cx="540449" cy="4944"/>
            </a:xfrm>
            <a:custGeom>
              <a:avLst/>
              <a:gdLst>
                <a:gd name="connsiteX0" fmla="*/ 540450 w 540449"/>
                <a:gd name="connsiteY0" fmla="*/ 2472 h 4944"/>
                <a:gd name="connsiteX1" fmla="*/ 270415 w 540449"/>
                <a:gd name="connsiteY1" fmla="*/ 4944 h 4944"/>
                <a:gd name="connsiteX2" fmla="*/ 0 w 540449"/>
                <a:gd name="connsiteY2" fmla="*/ 2472 h 4944"/>
                <a:gd name="connsiteX3" fmla="*/ 270130 w 540449"/>
                <a:gd name="connsiteY3" fmla="*/ 0 h 4944"/>
                <a:gd name="connsiteX4" fmla="*/ 540450 w 540449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449" h="4944">
                  <a:moveTo>
                    <a:pt x="540450" y="2472"/>
                  </a:moveTo>
                  <a:cubicBezTo>
                    <a:pt x="540450" y="3803"/>
                    <a:pt x="419504" y="4944"/>
                    <a:pt x="270415" y="4944"/>
                  </a:cubicBezTo>
                  <a:cubicBezTo>
                    <a:pt x="121325" y="4944"/>
                    <a:pt x="0" y="3803"/>
                    <a:pt x="0" y="2472"/>
                  </a:cubicBezTo>
                  <a:cubicBezTo>
                    <a:pt x="0" y="1141"/>
                    <a:pt x="120945" y="0"/>
                    <a:pt x="270130" y="0"/>
                  </a:cubicBezTo>
                  <a:cubicBezTo>
                    <a:pt x="419314" y="0"/>
                    <a:pt x="540450" y="1046"/>
                    <a:pt x="540450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BAA06790-540D-6545-A0BE-844CF057C049}"/>
                </a:ext>
              </a:extLst>
            </p:cNvPr>
            <p:cNvSpPr/>
            <p:nvPr/>
          </p:nvSpPr>
          <p:spPr>
            <a:xfrm>
              <a:off x="7156456" y="3410743"/>
              <a:ext cx="540164" cy="4944"/>
            </a:xfrm>
            <a:custGeom>
              <a:avLst/>
              <a:gdLst>
                <a:gd name="connsiteX0" fmla="*/ 540164 w 540164"/>
                <a:gd name="connsiteY0" fmla="*/ 2472 h 4944"/>
                <a:gd name="connsiteX1" fmla="*/ 270130 w 540164"/>
                <a:gd name="connsiteY1" fmla="*/ 4944 h 4944"/>
                <a:gd name="connsiteX2" fmla="*/ 0 w 540164"/>
                <a:gd name="connsiteY2" fmla="*/ 2472 h 4944"/>
                <a:gd name="connsiteX3" fmla="*/ 270130 w 540164"/>
                <a:gd name="connsiteY3" fmla="*/ 0 h 4944"/>
                <a:gd name="connsiteX4" fmla="*/ 540164 w 540164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164" h="4944">
                  <a:moveTo>
                    <a:pt x="540164" y="2472"/>
                  </a:moveTo>
                  <a:cubicBezTo>
                    <a:pt x="540164" y="3803"/>
                    <a:pt x="419219" y="4944"/>
                    <a:pt x="270130" y="4944"/>
                  </a:cubicBezTo>
                  <a:cubicBezTo>
                    <a:pt x="121040" y="4944"/>
                    <a:pt x="0" y="3803"/>
                    <a:pt x="0" y="2472"/>
                  </a:cubicBezTo>
                  <a:cubicBezTo>
                    <a:pt x="0" y="1141"/>
                    <a:pt x="120945" y="0"/>
                    <a:pt x="270130" y="0"/>
                  </a:cubicBezTo>
                  <a:cubicBezTo>
                    <a:pt x="419314" y="0"/>
                    <a:pt x="540164" y="1141"/>
                    <a:pt x="540164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1C210210-55D3-E94B-95C6-81FB265DBA16}"/>
                </a:ext>
              </a:extLst>
            </p:cNvPr>
            <p:cNvSpPr/>
            <p:nvPr/>
          </p:nvSpPr>
          <p:spPr>
            <a:xfrm>
              <a:off x="7156171" y="3479680"/>
              <a:ext cx="540449" cy="5039"/>
            </a:xfrm>
            <a:custGeom>
              <a:avLst/>
              <a:gdLst>
                <a:gd name="connsiteX0" fmla="*/ 540450 w 540449"/>
                <a:gd name="connsiteY0" fmla="*/ 2567 h 5039"/>
                <a:gd name="connsiteX1" fmla="*/ 270415 w 540449"/>
                <a:gd name="connsiteY1" fmla="*/ 5040 h 5039"/>
                <a:gd name="connsiteX2" fmla="*/ 0 w 540449"/>
                <a:gd name="connsiteY2" fmla="*/ 2567 h 5039"/>
                <a:gd name="connsiteX3" fmla="*/ 270130 w 540449"/>
                <a:gd name="connsiteY3" fmla="*/ 0 h 5039"/>
                <a:gd name="connsiteX4" fmla="*/ 540450 w 540449"/>
                <a:gd name="connsiteY4" fmla="*/ 2567 h 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449" h="5039">
                  <a:moveTo>
                    <a:pt x="540450" y="2567"/>
                  </a:moveTo>
                  <a:cubicBezTo>
                    <a:pt x="540450" y="3899"/>
                    <a:pt x="419504" y="5040"/>
                    <a:pt x="270415" y="5040"/>
                  </a:cubicBezTo>
                  <a:cubicBezTo>
                    <a:pt x="121325" y="5040"/>
                    <a:pt x="0" y="3899"/>
                    <a:pt x="0" y="2567"/>
                  </a:cubicBezTo>
                  <a:cubicBezTo>
                    <a:pt x="0" y="1236"/>
                    <a:pt x="120945" y="0"/>
                    <a:pt x="270130" y="0"/>
                  </a:cubicBezTo>
                  <a:cubicBezTo>
                    <a:pt x="419314" y="0"/>
                    <a:pt x="540450" y="1141"/>
                    <a:pt x="540450" y="2567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0A004D81-9B5A-5442-948D-C8924B555993}"/>
                </a:ext>
              </a:extLst>
            </p:cNvPr>
            <p:cNvSpPr/>
            <p:nvPr/>
          </p:nvSpPr>
          <p:spPr>
            <a:xfrm>
              <a:off x="7156171" y="3548712"/>
              <a:ext cx="540449" cy="4944"/>
            </a:xfrm>
            <a:custGeom>
              <a:avLst/>
              <a:gdLst>
                <a:gd name="connsiteX0" fmla="*/ 540450 w 540449"/>
                <a:gd name="connsiteY0" fmla="*/ 2472 h 4944"/>
                <a:gd name="connsiteX1" fmla="*/ 270415 w 540449"/>
                <a:gd name="connsiteY1" fmla="*/ 4944 h 4944"/>
                <a:gd name="connsiteX2" fmla="*/ 0 w 540449"/>
                <a:gd name="connsiteY2" fmla="*/ 2472 h 4944"/>
                <a:gd name="connsiteX3" fmla="*/ 270130 w 540449"/>
                <a:gd name="connsiteY3" fmla="*/ 0 h 4944"/>
                <a:gd name="connsiteX4" fmla="*/ 540450 w 540449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449" h="4944">
                  <a:moveTo>
                    <a:pt x="540450" y="2472"/>
                  </a:moveTo>
                  <a:cubicBezTo>
                    <a:pt x="540450" y="3804"/>
                    <a:pt x="419504" y="4944"/>
                    <a:pt x="270415" y="4944"/>
                  </a:cubicBezTo>
                  <a:cubicBezTo>
                    <a:pt x="121325" y="4944"/>
                    <a:pt x="0" y="3899"/>
                    <a:pt x="0" y="2472"/>
                  </a:cubicBezTo>
                  <a:cubicBezTo>
                    <a:pt x="0" y="1046"/>
                    <a:pt x="120945" y="0"/>
                    <a:pt x="270130" y="0"/>
                  </a:cubicBezTo>
                  <a:cubicBezTo>
                    <a:pt x="419314" y="0"/>
                    <a:pt x="540450" y="1141"/>
                    <a:pt x="540450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5" name="Freeform 184">
              <a:extLst>
                <a:ext uri="{FF2B5EF4-FFF2-40B4-BE49-F238E27FC236}">
                  <a16:creationId xmlns:a16="http://schemas.microsoft.com/office/drawing/2014/main" id="{345AB1F8-5BE1-6544-882E-520360935BC2}"/>
                </a:ext>
              </a:extLst>
            </p:cNvPr>
            <p:cNvSpPr/>
            <p:nvPr/>
          </p:nvSpPr>
          <p:spPr>
            <a:xfrm>
              <a:off x="7156456" y="3617744"/>
              <a:ext cx="540164" cy="4944"/>
            </a:xfrm>
            <a:custGeom>
              <a:avLst/>
              <a:gdLst>
                <a:gd name="connsiteX0" fmla="*/ 540164 w 540164"/>
                <a:gd name="connsiteY0" fmla="*/ 2472 h 4944"/>
                <a:gd name="connsiteX1" fmla="*/ 270130 w 540164"/>
                <a:gd name="connsiteY1" fmla="*/ 4944 h 4944"/>
                <a:gd name="connsiteX2" fmla="*/ 0 w 540164"/>
                <a:gd name="connsiteY2" fmla="*/ 2472 h 4944"/>
                <a:gd name="connsiteX3" fmla="*/ 270130 w 540164"/>
                <a:gd name="connsiteY3" fmla="*/ 0 h 4944"/>
                <a:gd name="connsiteX4" fmla="*/ 540164 w 540164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164" h="4944">
                  <a:moveTo>
                    <a:pt x="540164" y="2472"/>
                  </a:moveTo>
                  <a:cubicBezTo>
                    <a:pt x="540164" y="3803"/>
                    <a:pt x="419219" y="4944"/>
                    <a:pt x="270130" y="4944"/>
                  </a:cubicBezTo>
                  <a:cubicBezTo>
                    <a:pt x="121040" y="4944"/>
                    <a:pt x="0" y="3803"/>
                    <a:pt x="0" y="2472"/>
                  </a:cubicBezTo>
                  <a:cubicBezTo>
                    <a:pt x="0" y="1141"/>
                    <a:pt x="120945" y="0"/>
                    <a:pt x="270130" y="0"/>
                  </a:cubicBezTo>
                  <a:cubicBezTo>
                    <a:pt x="419314" y="0"/>
                    <a:pt x="540164" y="1426"/>
                    <a:pt x="540164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53456B74-9C42-7846-8EB2-E8F9F5710178}"/>
                </a:ext>
              </a:extLst>
            </p:cNvPr>
            <p:cNvSpPr/>
            <p:nvPr/>
          </p:nvSpPr>
          <p:spPr>
            <a:xfrm>
              <a:off x="7164253" y="3695905"/>
              <a:ext cx="540069" cy="4944"/>
            </a:xfrm>
            <a:custGeom>
              <a:avLst/>
              <a:gdLst>
                <a:gd name="connsiteX0" fmla="*/ 540069 w 540069"/>
                <a:gd name="connsiteY0" fmla="*/ 2472 h 4944"/>
                <a:gd name="connsiteX1" fmla="*/ 270035 w 540069"/>
                <a:gd name="connsiteY1" fmla="*/ 4944 h 4944"/>
                <a:gd name="connsiteX2" fmla="*/ 0 w 540069"/>
                <a:gd name="connsiteY2" fmla="*/ 2472 h 4944"/>
                <a:gd name="connsiteX3" fmla="*/ 270035 w 540069"/>
                <a:gd name="connsiteY3" fmla="*/ 0 h 4944"/>
                <a:gd name="connsiteX4" fmla="*/ 540069 w 540069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069" h="4944">
                  <a:moveTo>
                    <a:pt x="540069" y="2472"/>
                  </a:moveTo>
                  <a:cubicBezTo>
                    <a:pt x="540069" y="3898"/>
                    <a:pt x="419124" y="4944"/>
                    <a:pt x="270035" y="4944"/>
                  </a:cubicBezTo>
                  <a:cubicBezTo>
                    <a:pt x="120945" y="4944"/>
                    <a:pt x="0" y="3898"/>
                    <a:pt x="0" y="2472"/>
                  </a:cubicBezTo>
                  <a:cubicBezTo>
                    <a:pt x="0" y="1046"/>
                    <a:pt x="120850" y="0"/>
                    <a:pt x="270035" y="0"/>
                  </a:cubicBezTo>
                  <a:cubicBezTo>
                    <a:pt x="419219" y="0"/>
                    <a:pt x="540069" y="1141"/>
                    <a:pt x="540069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77BC465A-C311-5542-97B3-653487F38757}"/>
                </a:ext>
              </a:extLst>
            </p:cNvPr>
            <p:cNvSpPr/>
            <p:nvPr/>
          </p:nvSpPr>
          <p:spPr>
            <a:xfrm>
              <a:off x="7156456" y="2523976"/>
              <a:ext cx="567928" cy="549499"/>
            </a:xfrm>
            <a:custGeom>
              <a:avLst/>
              <a:gdLst>
                <a:gd name="connsiteX0" fmla="*/ 0 w 567928"/>
                <a:gd name="connsiteY0" fmla="*/ 0 h 549499"/>
                <a:gd name="connsiteX1" fmla="*/ 567929 w 567928"/>
                <a:gd name="connsiteY1" fmla="*/ 0 h 549499"/>
                <a:gd name="connsiteX2" fmla="*/ 567929 w 567928"/>
                <a:gd name="connsiteY2" fmla="*/ 549499 h 549499"/>
                <a:gd name="connsiteX3" fmla="*/ 0 w 567928"/>
                <a:gd name="connsiteY3" fmla="*/ 549499 h 54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7928" h="549499">
                  <a:moveTo>
                    <a:pt x="0" y="0"/>
                  </a:moveTo>
                  <a:lnTo>
                    <a:pt x="567929" y="0"/>
                  </a:lnTo>
                  <a:lnTo>
                    <a:pt x="567929" y="549499"/>
                  </a:lnTo>
                  <a:lnTo>
                    <a:pt x="0" y="549499"/>
                  </a:lnTo>
                  <a:close/>
                </a:path>
              </a:pathLst>
            </a:custGeom>
            <a:solidFill>
              <a:srgbClr val="E0E0E0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A0EE5B54-AA8C-034B-8B8A-C90FC003229E}"/>
                </a:ext>
              </a:extLst>
            </p:cNvPr>
            <p:cNvSpPr/>
            <p:nvPr/>
          </p:nvSpPr>
          <p:spPr>
            <a:xfrm>
              <a:off x="7200574" y="2743623"/>
              <a:ext cx="479786" cy="282784"/>
            </a:xfrm>
            <a:custGeom>
              <a:avLst/>
              <a:gdLst>
                <a:gd name="connsiteX0" fmla="*/ 0 w 479786"/>
                <a:gd name="connsiteY0" fmla="*/ 282784 h 282784"/>
                <a:gd name="connsiteX1" fmla="*/ 157076 w 479786"/>
                <a:gd name="connsiteY1" fmla="*/ 0 h 282784"/>
                <a:gd name="connsiteX2" fmla="*/ 285533 w 479786"/>
                <a:gd name="connsiteY2" fmla="*/ 180757 h 282784"/>
                <a:gd name="connsiteX3" fmla="*/ 363691 w 479786"/>
                <a:gd name="connsiteY3" fmla="*/ 84816 h 282784"/>
                <a:gd name="connsiteX4" fmla="*/ 479787 w 479786"/>
                <a:gd name="connsiteY4" fmla="*/ 282784 h 282784"/>
                <a:gd name="connsiteX5" fmla="*/ 0 w 479786"/>
                <a:gd name="connsiteY5" fmla="*/ 282784 h 28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786" h="282784">
                  <a:moveTo>
                    <a:pt x="0" y="282784"/>
                  </a:moveTo>
                  <a:lnTo>
                    <a:pt x="157076" y="0"/>
                  </a:lnTo>
                  <a:lnTo>
                    <a:pt x="285533" y="180757"/>
                  </a:lnTo>
                  <a:lnTo>
                    <a:pt x="363691" y="84816"/>
                  </a:lnTo>
                  <a:lnTo>
                    <a:pt x="479787" y="282784"/>
                  </a:lnTo>
                  <a:lnTo>
                    <a:pt x="0" y="282784"/>
                  </a:lnTo>
                  <a:close/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8D61D8F7-7E1C-6C4E-9424-A3FF36A267BA}"/>
                </a:ext>
              </a:extLst>
            </p:cNvPr>
            <p:cNvSpPr/>
            <p:nvPr/>
          </p:nvSpPr>
          <p:spPr>
            <a:xfrm>
              <a:off x="7459104" y="2647777"/>
              <a:ext cx="81771" cy="81773"/>
            </a:xfrm>
            <a:custGeom>
              <a:avLst/>
              <a:gdLst>
                <a:gd name="connsiteX0" fmla="*/ 81771 w 81771"/>
                <a:gd name="connsiteY0" fmla="*/ 40887 h 81773"/>
                <a:gd name="connsiteX1" fmla="*/ 40885 w 81771"/>
                <a:gd name="connsiteY1" fmla="*/ 81774 h 81773"/>
                <a:gd name="connsiteX2" fmla="*/ 0 w 81771"/>
                <a:gd name="connsiteY2" fmla="*/ 40887 h 81773"/>
                <a:gd name="connsiteX3" fmla="*/ 40885 w 81771"/>
                <a:gd name="connsiteY3" fmla="*/ 0 h 81773"/>
                <a:gd name="connsiteX4" fmla="*/ 81771 w 81771"/>
                <a:gd name="connsiteY4" fmla="*/ 40696 h 81773"/>
                <a:gd name="connsiteX5" fmla="*/ 81771 w 81771"/>
                <a:gd name="connsiteY5" fmla="*/ 40887 h 8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771" h="81773">
                  <a:moveTo>
                    <a:pt x="81771" y="40887"/>
                  </a:moveTo>
                  <a:cubicBezTo>
                    <a:pt x="81771" y="63468"/>
                    <a:pt x="63466" y="81774"/>
                    <a:pt x="40885" y="81774"/>
                  </a:cubicBezTo>
                  <a:cubicBezTo>
                    <a:pt x="18305" y="81774"/>
                    <a:pt x="0" y="63468"/>
                    <a:pt x="0" y="40887"/>
                  </a:cubicBezTo>
                  <a:cubicBezTo>
                    <a:pt x="0" y="18306"/>
                    <a:pt x="18305" y="0"/>
                    <a:pt x="40885" y="0"/>
                  </a:cubicBezTo>
                  <a:cubicBezTo>
                    <a:pt x="63413" y="-52"/>
                    <a:pt x="81718" y="18168"/>
                    <a:pt x="81771" y="40696"/>
                  </a:cubicBezTo>
                  <a:cubicBezTo>
                    <a:pt x="81771" y="40760"/>
                    <a:pt x="81771" y="40823"/>
                    <a:pt x="81771" y="40887"/>
                  </a:cubicBezTo>
                  <a:close/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4827E658-E85D-7B46-ABAD-0C9EC29A7D32}"/>
                </a:ext>
              </a:extLst>
            </p:cNvPr>
            <p:cNvSpPr/>
            <p:nvPr/>
          </p:nvSpPr>
          <p:spPr>
            <a:xfrm>
              <a:off x="7199053" y="2565338"/>
              <a:ext cx="484921" cy="463731"/>
            </a:xfrm>
            <a:custGeom>
              <a:avLst/>
              <a:gdLst>
                <a:gd name="connsiteX0" fmla="*/ 481308 w 484921"/>
                <a:gd name="connsiteY0" fmla="*/ 462591 h 463731"/>
                <a:gd name="connsiteX1" fmla="*/ 481308 w 484921"/>
                <a:gd name="connsiteY1" fmla="*/ 460404 h 463731"/>
                <a:gd name="connsiteX2" fmla="*/ 481308 w 484921"/>
                <a:gd name="connsiteY2" fmla="*/ 453938 h 463731"/>
                <a:gd name="connsiteX3" fmla="*/ 481308 w 484921"/>
                <a:gd name="connsiteY3" fmla="*/ 429216 h 463731"/>
                <a:gd name="connsiteX4" fmla="*/ 480642 w 484921"/>
                <a:gd name="connsiteY4" fmla="*/ 335937 h 463731"/>
                <a:gd name="connsiteX5" fmla="*/ 479502 w 484921"/>
                <a:gd name="connsiteY5" fmla="*/ 4184 h 463731"/>
                <a:gd name="connsiteX6" fmla="*/ 481783 w 484921"/>
                <a:gd name="connsiteY6" fmla="*/ 6466 h 463731"/>
                <a:gd name="connsiteX7" fmla="*/ 1997 w 484921"/>
                <a:gd name="connsiteY7" fmla="*/ 6466 h 463731"/>
                <a:gd name="connsiteX8" fmla="*/ 4659 w 484921"/>
                <a:gd name="connsiteY8" fmla="*/ 3803 h 463731"/>
                <a:gd name="connsiteX9" fmla="*/ 4659 w 484921"/>
                <a:gd name="connsiteY9" fmla="*/ 127415 h 463731"/>
                <a:gd name="connsiteX10" fmla="*/ 4659 w 484921"/>
                <a:gd name="connsiteY10" fmla="*/ 245796 h 463731"/>
                <a:gd name="connsiteX11" fmla="*/ 4659 w 484921"/>
                <a:gd name="connsiteY11" fmla="*/ 462401 h 463731"/>
                <a:gd name="connsiteX12" fmla="*/ 2377 w 484921"/>
                <a:gd name="connsiteY12" fmla="*/ 460119 h 463731"/>
                <a:gd name="connsiteX13" fmla="*/ 349333 w 484921"/>
                <a:gd name="connsiteY13" fmla="*/ 461260 h 463731"/>
                <a:gd name="connsiteX14" fmla="*/ 447173 w 484921"/>
                <a:gd name="connsiteY14" fmla="*/ 461925 h 463731"/>
                <a:gd name="connsiteX15" fmla="*/ 473131 w 484921"/>
                <a:gd name="connsiteY15" fmla="*/ 461925 h 463731"/>
                <a:gd name="connsiteX16" fmla="*/ 482164 w 484921"/>
                <a:gd name="connsiteY16" fmla="*/ 461925 h 463731"/>
                <a:gd name="connsiteX17" fmla="*/ 480072 w 484921"/>
                <a:gd name="connsiteY17" fmla="*/ 461925 h 463731"/>
                <a:gd name="connsiteX18" fmla="*/ 473606 w 484921"/>
                <a:gd name="connsiteY18" fmla="*/ 461925 h 463731"/>
                <a:gd name="connsiteX19" fmla="*/ 448124 w 484921"/>
                <a:gd name="connsiteY19" fmla="*/ 461925 h 463731"/>
                <a:gd name="connsiteX20" fmla="*/ 350760 w 484921"/>
                <a:gd name="connsiteY20" fmla="*/ 462591 h 463731"/>
                <a:gd name="connsiteX21" fmla="*/ 2377 w 484921"/>
                <a:gd name="connsiteY21" fmla="*/ 463732 h 463731"/>
                <a:gd name="connsiteX22" fmla="*/ 0 w 484921"/>
                <a:gd name="connsiteY22" fmla="*/ 463732 h 463731"/>
                <a:gd name="connsiteX23" fmla="*/ 0 w 484921"/>
                <a:gd name="connsiteY23" fmla="*/ 461355 h 463731"/>
                <a:gd name="connsiteX24" fmla="*/ 0 w 484921"/>
                <a:gd name="connsiteY24" fmla="*/ 244750 h 463731"/>
                <a:gd name="connsiteX25" fmla="*/ 0 w 484921"/>
                <a:gd name="connsiteY25" fmla="*/ 126369 h 463731"/>
                <a:gd name="connsiteX26" fmla="*/ 0 w 484921"/>
                <a:gd name="connsiteY26" fmla="*/ 2757 h 463731"/>
                <a:gd name="connsiteX27" fmla="*/ 2757 w 484921"/>
                <a:gd name="connsiteY27" fmla="*/ 0 h 463731"/>
                <a:gd name="connsiteX28" fmla="*/ 482544 w 484921"/>
                <a:gd name="connsiteY28" fmla="*/ 0 h 463731"/>
                <a:gd name="connsiteX29" fmla="*/ 484921 w 484921"/>
                <a:gd name="connsiteY29" fmla="*/ 0 h 463731"/>
                <a:gd name="connsiteX30" fmla="*/ 484921 w 484921"/>
                <a:gd name="connsiteY30" fmla="*/ 2377 h 463731"/>
                <a:gd name="connsiteX31" fmla="*/ 483685 w 484921"/>
                <a:gd name="connsiteY31" fmla="*/ 335176 h 463731"/>
                <a:gd name="connsiteX32" fmla="*/ 483115 w 484921"/>
                <a:gd name="connsiteY32" fmla="*/ 427980 h 463731"/>
                <a:gd name="connsiteX33" fmla="*/ 483115 w 484921"/>
                <a:gd name="connsiteY33" fmla="*/ 452322 h 463731"/>
                <a:gd name="connsiteX34" fmla="*/ 483115 w 484921"/>
                <a:gd name="connsiteY34" fmla="*/ 458407 h 463731"/>
                <a:gd name="connsiteX35" fmla="*/ 481308 w 484921"/>
                <a:gd name="connsiteY35" fmla="*/ 462591 h 46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84921" h="463731">
                  <a:moveTo>
                    <a:pt x="481308" y="462591"/>
                  </a:moveTo>
                  <a:cubicBezTo>
                    <a:pt x="481308" y="462591"/>
                    <a:pt x="481308" y="461830"/>
                    <a:pt x="481308" y="460404"/>
                  </a:cubicBezTo>
                  <a:cubicBezTo>
                    <a:pt x="481308" y="458978"/>
                    <a:pt x="481308" y="456601"/>
                    <a:pt x="481308" y="453938"/>
                  </a:cubicBezTo>
                  <a:cubicBezTo>
                    <a:pt x="481308" y="448138"/>
                    <a:pt x="481308" y="439865"/>
                    <a:pt x="481308" y="429216"/>
                  </a:cubicBezTo>
                  <a:cubicBezTo>
                    <a:pt x="481308" y="407441"/>
                    <a:pt x="481308" y="375968"/>
                    <a:pt x="480642" y="335937"/>
                  </a:cubicBezTo>
                  <a:cubicBezTo>
                    <a:pt x="480642" y="255685"/>
                    <a:pt x="479977" y="141392"/>
                    <a:pt x="479502" y="4184"/>
                  </a:cubicBezTo>
                  <a:lnTo>
                    <a:pt x="481783" y="6466"/>
                  </a:lnTo>
                  <a:lnTo>
                    <a:pt x="1997" y="6466"/>
                  </a:lnTo>
                  <a:cubicBezTo>
                    <a:pt x="1331" y="7036"/>
                    <a:pt x="7036" y="1331"/>
                    <a:pt x="4659" y="3803"/>
                  </a:cubicBezTo>
                  <a:lnTo>
                    <a:pt x="4659" y="127415"/>
                  </a:lnTo>
                  <a:cubicBezTo>
                    <a:pt x="4659" y="167731"/>
                    <a:pt x="4659" y="207286"/>
                    <a:pt x="4659" y="245796"/>
                  </a:cubicBezTo>
                  <a:cubicBezTo>
                    <a:pt x="4659" y="322720"/>
                    <a:pt x="4659" y="395461"/>
                    <a:pt x="4659" y="462401"/>
                  </a:cubicBezTo>
                  <a:lnTo>
                    <a:pt x="2377" y="460119"/>
                  </a:lnTo>
                  <a:lnTo>
                    <a:pt x="349333" y="461260"/>
                  </a:lnTo>
                  <a:lnTo>
                    <a:pt x="447173" y="461925"/>
                  </a:lnTo>
                  <a:lnTo>
                    <a:pt x="473131" y="461925"/>
                  </a:lnTo>
                  <a:lnTo>
                    <a:pt x="482164" y="461925"/>
                  </a:lnTo>
                  <a:cubicBezTo>
                    <a:pt x="482164" y="461925"/>
                    <a:pt x="481498" y="461925"/>
                    <a:pt x="480072" y="461925"/>
                  </a:cubicBezTo>
                  <a:lnTo>
                    <a:pt x="473606" y="461925"/>
                  </a:lnTo>
                  <a:lnTo>
                    <a:pt x="448124" y="461925"/>
                  </a:lnTo>
                  <a:lnTo>
                    <a:pt x="350760" y="462591"/>
                  </a:lnTo>
                  <a:lnTo>
                    <a:pt x="2377" y="463732"/>
                  </a:lnTo>
                  <a:lnTo>
                    <a:pt x="0" y="463732"/>
                  </a:lnTo>
                  <a:lnTo>
                    <a:pt x="0" y="461355"/>
                  </a:lnTo>
                  <a:cubicBezTo>
                    <a:pt x="0" y="394795"/>
                    <a:pt x="0" y="321674"/>
                    <a:pt x="0" y="244750"/>
                  </a:cubicBezTo>
                  <a:cubicBezTo>
                    <a:pt x="0" y="206716"/>
                    <a:pt x="0" y="166685"/>
                    <a:pt x="0" y="126369"/>
                  </a:cubicBezTo>
                  <a:lnTo>
                    <a:pt x="0" y="2757"/>
                  </a:lnTo>
                  <a:lnTo>
                    <a:pt x="2757" y="0"/>
                  </a:lnTo>
                  <a:lnTo>
                    <a:pt x="482544" y="0"/>
                  </a:lnTo>
                  <a:lnTo>
                    <a:pt x="484921" y="0"/>
                  </a:lnTo>
                  <a:lnTo>
                    <a:pt x="484921" y="2377"/>
                  </a:lnTo>
                  <a:cubicBezTo>
                    <a:pt x="484446" y="140156"/>
                    <a:pt x="483970" y="255019"/>
                    <a:pt x="483685" y="335176"/>
                  </a:cubicBezTo>
                  <a:cubicBezTo>
                    <a:pt x="483685" y="375017"/>
                    <a:pt x="483210" y="406300"/>
                    <a:pt x="483115" y="427980"/>
                  </a:cubicBezTo>
                  <a:cubicBezTo>
                    <a:pt x="483115" y="438439"/>
                    <a:pt x="483115" y="446997"/>
                    <a:pt x="483115" y="452322"/>
                  </a:cubicBezTo>
                  <a:cubicBezTo>
                    <a:pt x="483115" y="454889"/>
                    <a:pt x="483115" y="456886"/>
                    <a:pt x="483115" y="458407"/>
                  </a:cubicBezTo>
                  <a:cubicBezTo>
                    <a:pt x="483115" y="459928"/>
                    <a:pt x="481403" y="462686"/>
                    <a:pt x="481308" y="462591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99A320C5-7CC3-5A40-95D2-EAB1336E3982}"/>
                </a:ext>
              </a:extLst>
            </p:cNvPr>
            <p:cNvSpPr/>
            <p:nvPr/>
          </p:nvSpPr>
          <p:spPr>
            <a:xfrm rot="-5400000">
              <a:off x="5062452" y="1270464"/>
              <a:ext cx="1486331" cy="2133147"/>
            </a:xfrm>
            <a:custGeom>
              <a:avLst/>
              <a:gdLst>
                <a:gd name="connsiteX0" fmla="*/ 1376511 w 1486331"/>
                <a:gd name="connsiteY0" fmla="*/ 0 h 2133147"/>
                <a:gd name="connsiteX1" fmla="*/ 1486331 w 1486331"/>
                <a:gd name="connsiteY1" fmla="*/ 109824 h 2133147"/>
                <a:gd name="connsiteX2" fmla="*/ 1486331 w 1486331"/>
                <a:gd name="connsiteY2" fmla="*/ 2023324 h 2133147"/>
                <a:gd name="connsiteX3" fmla="*/ 1376511 w 1486331"/>
                <a:gd name="connsiteY3" fmla="*/ 2133148 h 2133147"/>
                <a:gd name="connsiteX4" fmla="*/ 109820 w 1486331"/>
                <a:gd name="connsiteY4" fmla="*/ 2133148 h 2133147"/>
                <a:gd name="connsiteX5" fmla="*/ 0 w 1486331"/>
                <a:gd name="connsiteY5" fmla="*/ 2023324 h 2133147"/>
                <a:gd name="connsiteX6" fmla="*/ 0 w 1486331"/>
                <a:gd name="connsiteY6" fmla="*/ 109824 h 2133147"/>
                <a:gd name="connsiteX7" fmla="*/ 109820 w 1486331"/>
                <a:gd name="connsiteY7" fmla="*/ 0 h 21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6331" h="2133147">
                  <a:moveTo>
                    <a:pt x="1376511" y="0"/>
                  </a:moveTo>
                  <a:cubicBezTo>
                    <a:pt x="1437163" y="0"/>
                    <a:pt x="1486331" y="49170"/>
                    <a:pt x="1486331" y="109824"/>
                  </a:cubicBezTo>
                  <a:lnTo>
                    <a:pt x="1486331" y="2023324"/>
                  </a:lnTo>
                  <a:cubicBezTo>
                    <a:pt x="1486331" y="2083978"/>
                    <a:pt x="1437163" y="2133148"/>
                    <a:pt x="1376511" y="2133148"/>
                  </a:cubicBezTo>
                  <a:lnTo>
                    <a:pt x="109820" y="2133148"/>
                  </a:lnTo>
                  <a:cubicBezTo>
                    <a:pt x="49168" y="2133148"/>
                    <a:pt x="0" y="2083978"/>
                    <a:pt x="0" y="2023324"/>
                  </a:cubicBezTo>
                  <a:lnTo>
                    <a:pt x="0" y="109824"/>
                  </a:lnTo>
                  <a:cubicBezTo>
                    <a:pt x="0" y="49170"/>
                    <a:pt x="49168" y="0"/>
                    <a:pt x="109820" y="0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6881161E-F277-4140-94B3-EF71B7AEF43D}"/>
                </a:ext>
              </a:extLst>
            </p:cNvPr>
            <p:cNvSpPr/>
            <p:nvPr/>
          </p:nvSpPr>
          <p:spPr>
            <a:xfrm rot="-5400000">
              <a:off x="5079424" y="1446419"/>
              <a:ext cx="1392579" cy="1781426"/>
            </a:xfrm>
            <a:custGeom>
              <a:avLst/>
              <a:gdLst>
                <a:gd name="connsiteX0" fmla="*/ 0 w 1392579"/>
                <a:gd name="connsiteY0" fmla="*/ 0 h 1781426"/>
                <a:gd name="connsiteX1" fmla="*/ 1392580 w 1392579"/>
                <a:gd name="connsiteY1" fmla="*/ 0 h 1781426"/>
                <a:gd name="connsiteX2" fmla="*/ 1392580 w 1392579"/>
                <a:gd name="connsiteY2" fmla="*/ 1781427 h 1781426"/>
                <a:gd name="connsiteX3" fmla="*/ 0 w 1392579"/>
                <a:gd name="connsiteY3" fmla="*/ 1781427 h 17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2579" h="1781426">
                  <a:moveTo>
                    <a:pt x="0" y="0"/>
                  </a:moveTo>
                  <a:lnTo>
                    <a:pt x="1392580" y="0"/>
                  </a:lnTo>
                  <a:lnTo>
                    <a:pt x="1392580" y="1781427"/>
                  </a:lnTo>
                  <a:lnTo>
                    <a:pt x="0" y="1781427"/>
                  </a:lnTo>
                  <a:close/>
                </a:path>
              </a:pathLst>
            </a:custGeom>
            <a:solidFill>
              <a:srgbClr val="FFFFFF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36FC50B7-8763-9440-BB44-D4045CE2564D}"/>
                </a:ext>
              </a:extLst>
            </p:cNvPr>
            <p:cNvSpPr/>
            <p:nvPr/>
          </p:nvSpPr>
          <p:spPr>
            <a:xfrm>
              <a:off x="6707951" y="2279986"/>
              <a:ext cx="114099" cy="114102"/>
            </a:xfrm>
            <a:custGeom>
              <a:avLst/>
              <a:gdLst>
                <a:gd name="connsiteX0" fmla="*/ 57050 w 114099"/>
                <a:gd name="connsiteY0" fmla="*/ 0 h 114102"/>
                <a:gd name="connsiteX1" fmla="*/ 114099 w 114099"/>
                <a:gd name="connsiteY1" fmla="*/ 57051 h 114102"/>
                <a:gd name="connsiteX2" fmla="*/ 57050 w 114099"/>
                <a:gd name="connsiteY2" fmla="*/ 114103 h 114102"/>
                <a:gd name="connsiteX3" fmla="*/ 0 w 114099"/>
                <a:gd name="connsiteY3" fmla="*/ 57051 h 114102"/>
                <a:gd name="connsiteX4" fmla="*/ 57050 w 114099"/>
                <a:gd name="connsiteY4" fmla="*/ 0 h 11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099" h="114102">
                  <a:moveTo>
                    <a:pt x="57050" y="0"/>
                  </a:moveTo>
                  <a:cubicBezTo>
                    <a:pt x="88557" y="0"/>
                    <a:pt x="114099" y="25543"/>
                    <a:pt x="114099" y="57051"/>
                  </a:cubicBezTo>
                  <a:cubicBezTo>
                    <a:pt x="114099" y="88560"/>
                    <a:pt x="88557" y="114103"/>
                    <a:pt x="57050" y="114103"/>
                  </a:cubicBezTo>
                  <a:cubicBezTo>
                    <a:pt x="25542" y="114103"/>
                    <a:pt x="0" y="88560"/>
                    <a:pt x="0" y="57051"/>
                  </a:cubicBezTo>
                  <a:cubicBezTo>
                    <a:pt x="0" y="25543"/>
                    <a:pt x="25542" y="0"/>
                    <a:pt x="57050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76503822-2151-474E-BB34-BDF454D5F877}"/>
                </a:ext>
              </a:extLst>
            </p:cNvPr>
            <p:cNvSpPr/>
            <p:nvPr/>
          </p:nvSpPr>
          <p:spPr>
            <a:xfrm rot="-5400000">
              <a:off x="4588465" y="2325247"/>
              <a:ext cx="447648" cy="23581"/>
            </a:xfrm>
            <a:custGeom>
              <a:avLst/>
              <a:gdLst>
                <a:gd name="connsiteX0" fmla="*/ 436049 w 447648"/>
                <a:gd name="connsiteY0" fmla="*/ 0 h 23581"/>
                <a:gd name="connsiteX1" fmla="*/ 447649 w 447648"/>
                <a:gd name="connsiteY1" fmla="*/ 11600 h 23581"/>
                <a:gd name="connsiteX2" fmla="*/ 447649 w 447648"/>
                <a:gd name="connsiteY2" fmla="*/ 11981 h 23581"/>
                <a:gd name="connsiteX3" fmla="*/ 436049 w 447648"/>
                <a:gd name="connsiteY3" fmla="*/ 23581 h 23581"/>
                <a:gd name="connsiteX4" fmla="*/ 11600 w 447648"/>
                <a:gd name="connsiteY4" fmla="*/ 23581 h 23581"/>
                <a:gd name="connsiteX5" fmla="*/ 0 w 447648"/>
                <a:gd name="connsiteY5" fmla="*/ 11981 h 23581"/>
                <a:gd name="connsiteX6" fmla="*/ 0 w 447648"/>
                <a:gd name="connsiteY6" fmla="*/ 11600 h 23581"/>
                <a:gd name="connsiteX7" fmla="*/ 11600 w 447648"/>
                <a:gd name="connsiteY7" fmla="*/ 0 h 2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7648" h="23581">
                  <a:moveTo>
                    <a:pt x="436049" y="0"/>
                  </a:moveTo>
                  <a:cubicBezTo>
                    <a:pt x="442455" y="0"/>
                    <a:pt x="447649" y="5194"/>
                    <a:pt x="447649" y="11600"/>
                  </a:cubicBezTo>
                  <a:lnTo>
                    <a:pt x="447649" y="11981"/>
                  </a:lnTo>
                  <a:cubicBezTo>
                    <a:pt x="447649" y="18388"/>
                    <a:pt x="442455" y="23581"/>
                    <a:pt x="436049" y="23581"/>
                  </a:cubicBezTo>
                  <a:lnTo>
                    <a:pt x="11600" y="23581"/>
                  </a:lnTo>
                  <a:cubicBezTo>
                    <a:pt x="5193" y="23581"/>
                    <a:pt x="0" y="18388"/>
                    <a:pt x="0" y="11981"/>
                  </a:cubicBezTo>
                  <a:lnTo>
                    <a:pt x="0" y="11600"/>
                  </a:lnTo>
                  <a:cubicBezTo>
                    <a:pt x="0" y="5194"/>
                    <a:pt x="5193" y="0"/>
                    <a:pt x="11600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A9FB4A96-62EB-0345-957B-B3599CBB0B96}"/>
                </a:ext>
              </a:extLst>
            </p:cNvPr>
            <p:cNvSpPr/>
            <p:nvPr/>
          </p:nvSpPr>
          <p:spPr>
            <a:xfrm>
              <a:off x="5697508" y="1745416"/>
              <a:ext cx="566502" cy="37939"/>
            </a:xfrm>
            <a:custGeom>
              <a:avLst/>
              <a:gdLst>
                <a:gd name="connsiteX0" fmla="*/ 0 w 566502"/>
                <a:gd name="connsiteY0" fmla="*/ 0 h 37939"/>
                <a:gd name="connsiteX1" fmla="*/ 566502 w 566502"/>
                <a:gd name="connsiteY1" fmla="*/ 0 h 37939"/>
                <a:gd name="connsiteX2" fmla="*/ 566502 w 566502"/>
                <a:gd name="connsiteY2" fmla="*/ 37939 h 37939"/>
                <a:gd name="connsiteX3" fmla="*/ 0 w 566502"/>
                <a:gd name="connsiteY3" fmla="*/ 37939 h 3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6502" h="37939">
                  <a:moveTo>
                    <a:pt x="0" y="0"/>
                  </a:moveTo>
                  <a:lnTo>
                    <a:pt x="566502" y="0"/>
                  </a:lnTo>
                  <a:lnTo>
                    <a:pt x="566502" y="37939"/>
                  </a:lnTo>
                  <a:lnTo>
                    <a:pt x="0" y="37939"/>
                  </a:ln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62F82D08-8635-B440-9C11-8E0F584B3222}"/>
                </a:ext>
              </a:extLst>
            </p:cNvPr>
            <p:cNvSpPr/>
            <p:nvPr/>
          </p:nvSpPr>
          <p:spPr>
            <a:xfrm>
              <a:off x="4959572" y="2396942"/>
              <a:ext cx="566502" cy="37939"/>
            </a:xfrm>
            <a:custGeom>
              <a:avLst/>
              <a:gdLst>
                <a:gd name="connsiteX0" fmla="*/ 0 w 566502"/>
                <a:gd name="connsiteY0" fmla="*/ 0 h 37939"/>
                <a:gd name="connsiteX1" fmla="*/ 566502 w 566502"/>
                <a:gd name="connsiteY1" fmla="*/ 0 h 37939"/>
                <a:gd name="connsiteX2" fmla="*/ 566502 w 566502"/>
                <a:gd name="connsiteY2" fmla="*/ 37939 h 37939"/>
                <a:gd name="connsiteX3" fmla="*/ 0 w 566502"/>
                <a:gd name="connsiteY3" fmla="*/ 37939 h 3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6502" h="37939">
                  <a:moveTo>
                    <a:pt x="0" y="0"/>
                  </a:moveTo>
                  <a:lnTo>
                    <a:pt x="566502" y="0"/>
                  </a:lnTo>
                  <a:lnTo>
                    <a:pt x="566502" y="37939"/>
                  </a:lnTo>
                  <a:lnTo>
                    <a:pt x="0" y="37939"/>
                  </a:ln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A340B016-5CEB-394D-92BF-6CDFC773483B}"/>
                </a:ext>
              </a:extLst>
            </p:cNvPr>
            <p:cNvSpPr/>
            <p:nvPr/>
          </p:nvSpPr>
          <p:spPr>
            <a:xfrm>
              <a:off x="5697984" y="1884050"/>
              <a:ext cx="704086" cy="4944"/>
            </a:xfrm>
            <a:custGeom>
              <a:avLst/>
              <a:gdLst>
                <a:gd name="connsiteX0" fmla="*/ 704087 w 704086"/>
                <a:gd name="connsiteY0" fmla="*/ 2472 h 4944"/>
                <a:gd name="connsiteX1" fmla="*/ 351806 w 704086"/>
                <a:gd name="connsiteY1" fmla="*/ 4944 h 4944"/>
                <a:gd name="connsiteX2" fmla="*/ 0 w 704086"/>
                <a:gd name="connsiteY2" fmla="*/ 2472 h 4944"/>
                <a:gd name="connsiteX3" fmla="*/ 351806 w 704086"/>
                <a:gd name="connsiteY3" fmla="*/ 0 h 4944"/>
                <a:gd name="connsiteX4" fmla="*/ 704087 w 704086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086" h="4944">
                  <a:moveTo>
                    <a:pt x="704087" y="2472"/>
                  </a:moveTo>
                  <a:cubicBezTo>
                    <a:pt x="704087" y="3803"/>
                    <a:pt x="546345" y="4944"/>
                    <a:pt x="351806" y="4944"/>
                  </a:cubicBezTo>
                  <a:cubicBezTo>
                    <a:pt x="157267" y="4944"/>
                    <a:pt x="0" y="3803"/>
                    <a:pt x="0" y="2472"/>
                  </a:cubicBezTo>
                  <a:cubicBezTo>
                    <a:pt x="0" y="1141"/>
                    <a:pt x="157647" y="0"/>
                    <a:pt x="351806" y="0"/>
                  </a:cubicBezTo>
                  <a:cubicBezTo>
                    <a:pt x="545964" y="0"/>
                    <a:pt x="704087" y="1046"/>
                    <a:pt x="704087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9865B9F0-BB7D-3E49-9E01-CBDF6C457543}"/>
                </a:ext>
              </a:extLst>
            </p:cNvPr>
            <p:cNvSpPr/>
            <p:nvPr/>
          </p:nvSpPr>
          <p:spPr>
            <a:xfrm>
              <a:off x="5697984" y="1966775"/>
              <a:ext cx="704086" cy="4944"/>
            </a:xfrm>
            <a:custGeom>
              <a:avLst/>
              <a:gdLst>
                <a:gd name="connsiteX0" fmla="*/ 704087 w 704086"/>
                <a:gd name="connsiteY0" fmla="*/ 2472 h 4944"/>
                <a:gd name="connsiteX1" fmla="*/ 351806 w 704086"/>
                <a:gd name="connsiteY1" fmla="*/ 4944 h 4944"/>
                <a:gd name="connsiteX2" fmla="*/ 0 w 704086"/>
                <a:gd name="connsiteY2" fmla="*/ 2472 h 4944"/>
                <a:gd name="connsiteX3" fmla="*/ 351806 w 704086"/>
                <a:gd name="connsiteY3" fmla="*/ 0 h 4944"/>
                <a:gd name="connsiteX4" fmla="*/ 704087 w 704086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086" h="4944">
                  <a:moveTo>
                    <a:pt x="704087" y="2472"/>
                  </a:moveTo>
                  <a:cubicBezTo>
                    <a:pt x="704087" y="3899"/>
                    <a:pt x="546345" y="4944"/>
                    <a:pt x="351806" y="4944"/>
                  </a:cubicBezTo>
                  <a:cubicBezTo>
                    <a:pt x="157267" y="4944"/>
                    <a:pt x="0" y="3899"/>
                    <a:pt x="0" y="2472"/>
                  </a:cubicBezTo>
                  <a:cubicBezTo>
                    <a:pt x="0" y="1046"/>
                    <a:pt x="157647" y="0"/>
                    <a:pt x="351806" y="0"/>
                  </a:cubicBezTo>
                  <a:cubicBezTo>
                    <a:pt x="545964" y="0"/>
                    <a:pt x="704087" y="1141"/>
                    <a:pt x="704087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9" name="Freeform 198">
              <a:extLst>
                <a:ext uri="{FF2B5EF4-FFF2-40B4-BE49-F238E27FC236}">
                  <a16:creationId xmlns:a16="http://schemas.microsoft.com/office/drawing/2014/main" id="{7A1A6B83-E6B4-B649-9154-C14F9F6BEB77}"/>
                </a:ext>
              </a:extLst>
            </p:cNvPr>
            <p:cNvSpPr/>
            <p:nvPr/>
          </p:nvSpPr>
          <p:spPr>
            <a:xfrm>
              <a:off x="5697984" y="2049499"/>
              <a:ext cx="704086" cy="5039"/>
            </a:xfrm>
            <a:custGeom>
              <a:avLst/>
              <a:gdLst>
                <a:gd name="connsiteX0" fmla="*/ 704087 w 704086"/>
                <a:gd name="connsiteY0" fmla="*/ 2567 h 5039"/>
                <a:gd name="connsiteX1" fmla="*/ 351806 w 704086"/>
                <a:gd name="connsiteY1" fmla="*/ 5040 h 5039"/>
                <a:gd name="connsiteX2" fmla="*/ 0 w 704086"/>
                <a:gd name="connsiteY2" fmla="*/ 2567 h 5039"/>
                <a:gd name="connsiteX3" fmla="*/ 351806 w 704086"/>
                <a:gd name="connsiteY3" fmla="*/ 0 h 5039"/>
                <a:gd name="connsiteX4" fmla="*/ 704087 w 704086"/>
                <a:gd name="connsiteY4" fmla="*/ 2567 h 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086" h="5039">
                  <a:moveTo>
                    <a:pt x="704087" y="2567"/>
                  </a:moveTo>
                  <a:cubicBezTo>
                    <a:pt x="704087" y="3899"/>
                    <a:pt x="546345" y="5040"/>
                    <a:pt x="351806" y="5040"/>
                  </a:cubicBezTo>
                  <a:cubicBezTo>
                    <a:pt x="157267" y="5040"/>
                    <a:pt x="0" y="3899"/>
                    <a:pt x="0" y="2567"/>
                  </a:cubicBezTo>
                  <a:cubicBezTo>
                    <a:pt x="0" y="1236"/>
                    <a:pt x="157647" y="0"/>
                    <a:pt x="351806" y="0"/>
                  </a:cubicBezTo>
                  <a:cubicBezTo>
                    <a:pt x="545964" y="0"/>
                    <a:pt x="704087" y="761"/>
                    <a:pt x="704087" y="2567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0" name="Freeform 199">
              <a:extLst>
                <a:ext uri="{FF2B5EF4-FFF2-40B4-BE49-F238E27FC236}">
                  <a16:creationId xmlns:a16="http://schemas.microsoft.com/office/drawing/2014/main" id="{B898BDF0-4309-2D4C-B5EC-A0C4B90714D5}"/>
                </a:ext>
              </a:extLst>
            </p:cNvPr>
            <p:cNvSpPr/>
            <p:nvPr/>
          </p:nvSpPr>
          <p:spPr>
            <a:xfrm>
              <a:off x="5697984" y="2132319"/>
              <a:ext cx="704086" cy="4944"/>
            </a:xfrm>
            <a:custGeom>
              <a:avLst/>
              <a:gdLst>
                <a:gd name="connsiteX0" fmla="*/ 704087 w 704086"/>
                <a:gd name="connsiteY0" fmla="*/ 2472 h 4944"/>
                <a:gd name="connsiteX1" fmla="*/ 351806 w 704086"/>
                <a:gd name="connsiteY1" fmla="*/ 4944 h 4944"/>
                <a:gd name="connsiteX2" fmla="*/ 0 w 704086"/>
                <a:gd name="connsiteY2" fmla="*/ 2472 h 4944"/>
                <a:gd name="connsiteX3" fmla="*/ 351806 w 704086"/>
                <a:gd name="connsiteY3" fmla="*/ 0 h 4944"/>
                <a:gd name="connsiteX4" fmla="*/ 704087 w 704086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086" h="4944">
                  <a:moveTo>
                    <a:pt x="704087" y="2472"/>
                  </a:moveTo>
                  <a:cubicBezTo>
                    <a:pt x="704087" y="3803"/>
                    <a:pt x="546345" y="4944"/>
                    <a:pt x="351806" y="4944"/>
                  </a:cubicBezTo>
                  <a:cubicBezTo>
                    <a:pt x="157267" y="4944"/>
                    <a:pt x="0" y="3803"/>
                    <a:pt x="0" y="2472"/>
                  </a:cubicBezTo>
                  <a:cubicBezTo>
                    <a:pt x="0" y="1141"/>
                    <a:pt x="157647" y="0"/>
                    <a:pt x="351806" y="0"/>
                  </a:cubicBezTo>
                  <a:cubicBezTo>
                    <a:pt x="545964" y="0"/>
                    <a:pt x="704087" y="1046"/>
                    <a:pt x="704087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1" name="Freeform 200">
              <a:extLst>
                <a:ext uri="{FF2B5EF4-FFF2-40B4-BE49-F238E27FC236}">
                  <a16:creationId xmlns:a16="http://schemas.microsoft.com/office/drawing/2014/main" id="{0F9C4F64-D787-C241-BFB6-C9D7DAC26AF9}"/>
                </a:ext>
              </a:extLst>
            </p:cNvPr>
            <p:cNvSpPr/>
            <p:nvPr/>
          </p:nvSpPr>
          <p:spPr>
            <a:xfrm>
              <a:off x="5697984" y="2215043"/>
              <a:ext cx="704086" cy="4944"/>
            </a:xfrm>
            <a:custGeom>
              <a:avLst/>
              <a:gdLst>
                <a:gd name="connsiteX0" fmla="*/ 704087 w 704086"/>
                <a:gd name="connsiteY0" fmla="*/ 2472 h 4944"/>
                <a:gd name="connsiteX1" fmla="*/ 351806 w 704086"/>
                <a:gd name="connsiteY1" fmla="*/ 4944 h 4944"/>
                <a:gd name="connsiteX2" fmla="*/ 0 w 704086"/>
                <a:gd name="connsiteY2" fmla="*/ 2472 h 4944"/>
                <a:gd name="connsiteX3" fmla="*/ 351806 w 704086"/>
                <a:gd name="connsiteY3" fmla="*/ 0 h 4944"/>
                <a:gd name="connsiteX4" fmla="*/ 704087 w 704086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086" h="4944">
                  <a:moveTo>
                    <a:pt x="704087" y="2472"/>
                  </a:moveTo>
                  <a:cubicBezTo>
                    <a:pt x="704087" y="3803"/>
                    <a:pt x="546345" y="4944"/>
                    <a:pt x="351806" y="4944"/>
                  </a:cubicBezTo>
                  <a:cubicBezTo>
                    <a:pt x="157267" y="4944"/>
                    <a:pt x="0" y="3803"/>
                    <a:pt x="0" y="2472"/>
                  </a:cubicBezTo>
                  <a:cubicBezTo>
                    <a:pt x="0" y="1141"/>
                    <a:pt x="157647" y="0"/>
                    <a:pt x="351806" y="0"/>
                  </a:cubicBezTo>
                  <a:cubicBezTo>
                    <a:pt x="545964" y="0"/>
                    <a:pt x="704087" y="1141"/>
                    <a:pt x="704087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2" name="Freeform 201">
              <a:extLst>
                <a:ext uri="{FF2B5EF4-FFF2-40B4-BE49-F238E27FC236}">
                  <a16:creationId xmlns:a16="http://schemas.microsoft.com/office/drawing/2014/main" id="{7402BADC-8928-7641-8993-D95B100909DA}"/>
                </a:ext>
              </a:extLst>
            </p:cNvPr>
            <p:cNvSpPr/>
            <p:nvPr/>
          </p:nvSpPr>
          <p:spPr>
            <a:xfrm>
              <a:off x="5697508" y="2297482"/>
              <a:ext cx="550052" cy="5229"/>
            </a:xfrm>
            <a:custGeom>
              <a:avLst/>
              <a:gdLst>
                <a:gd name="connsiteX0" fmla="*/ 550053 w 550052"/>
                <a:gd name="connsiteY0" fmla="*/ 2757 h 5229"/>
                <a:gd name="connsiteX1" fmla="*/ 274979 w 550052"/>
                <a:gd name="connsiteY1" fmla="*/ 5230 h 5229"/>
                <a:gd name="connsiteX2" fmla="*/ 0 w 550052"/>
                <a:gd name="connsiteY2" fmla="*/ 2757 h 5229"/>
                <a:gd name="connsiteX3" fmla="*/ 274979 w 550052"/>
                <a:gd name="connsiteY3" fmla="*/ 0 h 5229"/>
                <a:gd name="connsiteX4" fmla="*/ 550053 w 550052"/>
                <a:gd name="connsiteY4" fmla="*/ 2757 h 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052" h="5229">
                  <a:moveTo>
                    <a:pt x="550053" y="2757"/>
                  </a:moveTo>
                  <a:cubicBezTo>
                    <a:pt x="550053" y="4184"/>
                    <a:pt x="426921" y="5230"/>
                    <a:pt x="274979" y="5230"/>
                  </a:cubicBezTo>
                  <a:cubicBezTo>
                    <a:pt x="123037" y="5230"/>
                    <a:pt x="0" y="4184"/>
                    <a:pt x="0" y="2757"/>
                  </a:cubicBezTo>
                  <a:cubicBezTo>
                    <a:pt x="0" y="1331"/>
                    <a:pt x="123132" y="0"/>
                    <a:pt x="274979" y="0"/>
                  </a:cubicBezTo>
                  <a:cubicBezTo>
                    <a:pt x="426826" y="0"/>
                    <a:pt x="550053" y="1426"/>
                    <a:pt x="550053" y="2757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3" name="Freeform 202">
              <a:extLst>
                <a:ext uri="{FF2B5EF4-FFF2-40B4-BE49-F238E27FC236}">
                  <a16:creationId xmlns:a16="http://schemas.microsoft.com/office/drawing/2014/main" id="{6B0AC413-CE34-904D-B061-A7DCC0B81EA8}"/>
                </a:ext>
              </a:extLst>
            </p:cNvPr>
            <p:cNvSpPr/>
            <p:nvPr/>
          </p:nvSpPr>
          <p:spPr>
            <a:xfrm>
              <a:off x="4965753" y="2543658"/>
              <a:ext cx="924202" cy="4944"/>
            </a:xfrm>
            <a:custGeom>
              <a:avLst/>
              <a:gdLst>
                <a:gd name="connsiteX0" fmla="*/ 924203 w 924202"/>
                <a:gd name="connsiteY0" fmla="*/ 2472 h 4944"/>
                <a:gd name="connsiteX1" fmla="*/ 462197 w 924202"/>
                <a:gd name="connsiteY1" fmla="*/ 4944 h 4944"/>
                <a:gd name="connsiteX2" fmla="*/ 0 w 924202"/>
                <a:gd name="connsiteY2" fmla="*/ 2472 h 4944"/>
                <a:gd name="connsiteX3" fmla="*/ 462197 w 924202"/>
                <a:gd name="connsiteY3" fmla="*/ 0 h 4944"/>
                <a:gd name="connsiteX4" fmla="*/ 924203 w 924202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202" h="4944">
                  <a:moveTo>
                    <a:pt x="924203" y="2472"/>
                  </a:moveTo>
                  <a:cubicBezTo>
                    <a:pt x="924203" y="3899"/>
                    <a:pt x="717303" y="4944"/>
                    <a:pt x="462197" y="4944"/>
                  </a:cubicBezTo>
                  <a:cubicBezTo>
                    <a:pt x="207090" y="4944"/>
                    <a:pt x="0" y="3899"/>
                    <a:pt x="0" y="2472"/>
                  </a:cubicBezTo>
                  <a:cubicBezTo>
                    <a:pt x="0" y="1046"/>
                    <a:pt x="206900" y="0"/>
                    <a:pt x="462197" y="0"/>
                  </a:cubicBezTo>
                  <a:cubicBezTo>
                    <a:pt x="717493" y="0"/>
                    <a:pt x="924203" y="1046"/>
                    <a:pt x="924203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4" name="Freeform 203">
              <a:extLst>
                <a:ext uri="{FF2B5EF4-FFF2-40B4-BE49-F238E27FC236}">
                  <a16:creationId xmlns:a16="http://schemas.microsoft.com/office/drawing/2014/main" id="{BAABA83D-0441-9845-B099-120DC6A510C7}"/>
                </a:ext>
              </a:extLst>
            </p:cNvPr>
            <p:cNvSpPr/>
            <p:nvPr/>
          </p:nvSpPr>
          <p:spPr>
            <a:xfrm>
              <a:off x="4965753" y="2612691"/>
              <a:ext cx="924202" cy="4944"/>
            </a:xfrm>
            <a:custGeom>
              <a:avLst/>
              <a:gdLst>
                <a:gd name="connsiteX0" fmla="*/ 924203 w 924202"/>
                <a:gd name="connsiteY0" fmla="*/ 2472 h 4944"/>
                <a:gd name="connsiteX1" fmla="*/ 462197 w 924202"/>
                <a:gd name="connsiteY1" fmla="*/ 4944 h 4944"/>
                <a:gd name="connsiteX2" fmla="*/ 0 w 924202"/>
                <a:gd name="connsiteY2" fmla="*/ 2472 h 4944"/>
                <a:gd name="connsiteX3" fmla="*/ 462197 w 924202"/>
                <a:gd name="connsiteY3" fmla="*/ 0 h 4944"/>
                <a:gd name="connsiteX4" fmla="*/ 924203 w 924202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202" h="4944">
                  <a:moveTo>
                    <a:pt x="924203" y="2472"/>
                  </a:moveTo>
                  <a:cubicBezTo>
                    <a:pt x="924203" y="3803"/>
                    <a:pt x="717303" y="4944"/>
                    <a:pt x="462197" y="4944"/>
                  </a:cubicBezTo>
                  <a:cubicBezTo>
                    <a:pt x="207090" y="4944"/>
                    <a:pt x="0" y="3803"/>
                    <a:pt x="0" y="2472"/>
                  </a:cubicBezTo>
                  <a:cubicBezTo>
                    <a:pt x="0" y="1141"/>
                    <a:pt x="206900" y="0"/>
                    <a:pt x="462197" y="0"/>
                  </a:cubicBezTo>
                  <a:cubicBezTo>
                    <a:pt x="717493" y="0"/>
                    <a:pt x="924203" y="1046"/>
                    <a:pt x="924203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5" name="Freeform 204">
              <a:extLst>
                <a:ext uri="{FF2B5EF4-FFF2-40B4-BE49-F238E27FC236}">
                  <a16:creationId xmlns:a16="http://schemas.microsoft.com/office/drawing/2014/main" id="{3DBC82DC-70D8-DF4B-9FDD-711AA33C2BF2}"/>
                </a:ext>
              </a:extLst>
            </p:cNvPr>
            <p:cNvSpPr/>
            <p:nvPr/>
          </p:nvSpPr>
          <p:spPr>
            <a:xfrm>
              <a:off x="4965753" y="2681628"/>
              <a:ext cx="924202" cy="4944"/>
            </a:xfrm>
            <a:custGeom>
              <a:avLst/>
              <a:gdLst>
                <a:gd name="connsiteX0" fmla="*/ 924203 w 924202"/>
                <a:gd name="connsiteY0" fmla="*/ 2472 h 4944"/>
                <a:gd name="connsiteX1" fmla="*/ 462197 w 924202"/>
                <a:gd name="connsiteY1" fmla="*/ 4944 h 4944"/>
                <a:gd name="connsiteX2" fmla="*/ 0 w 924202"/>
                <a:gd name="connsiteY2" fmla="*/ 2472 h 4944"/>
                <a:gd name="connsiteX3" fmla="*/ 462197 w 924202"/>
                <a:gd name="connsiteY3" fmla="*/ 0 h 4944"/>
                <a:gd name="connsiteX4" fmla="*/ 924203 w 924202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202" h="4944">
                  <a:moveTo>
                    <a:pt x="924203" y="2472"/>
                  </a:moveTo>
                  <a:cubicBezTo>
                    <a:pt x="924203" y="3898"/>
                    <a:pt x="717303" y="4944"/>
                    <a:pt x="462197" y="4944"/>
                  </a:cubicBezTo>
                  <a:cubicBezTo>
                    <a:pt x="207090" y="4944"/>
                    <a:pt x="0" y="3898"/>
                    <a:pt x="0" y="2472"/>
                  </a:cubicBezTo>
                  <a:cubicBezTo>
                    <a:pt x="0" y="1046"/>
                    <a:pt x="206900" y="0"/>
                    <a:pt x="462197" y="0"/>
                  </a:cubicBezTo>
                  <a:cubicBezTo>
                    <a:pt x="717493" y="0"/>
                    <a:pt x="924203" y="1141"/>
                    <a:pt x="924203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6" name="Freeform 205">
              <a:extLst>
                <a:ext uri="{FF2B5EF4-FFF2-40B4-BE49-F238E27FC236}">
                  <a16:creationId xmlns:a16="http://schemas.microsoft.com/office/drawing/2014/main" id="{0D010D11-B93C-7645-94C8-56DA39326DC8}"/>
                </a:ext>
              </a:extLst>
            </p:cNvPr>
            <p:cNvSpPr/>
            <p:nvPr/>
          </p:nvSpPr>
          <p:spPr>
            <a:xfrm>
              <a:off x="4965753" y="2750660"/>
              <a:ext cx="924202" cy="4944"/>
            </a:xfrm>
            <a:custGeom>
              <a:avLst/>
              <a:gdLst>
                <a:gd name="connsiteX0" fmla="*/ 924203 w 924202"/>
                <a:gd name="connsiteY0" fmla="*/ 2472 h 4944"/>
                <a:gd name="connsiteX1" fmla="*/ 462197 w 924202"/>
                <a:gd name="connsiteY1" fmla="*/ 4944 h 4944"/>
                <a:gd name="connsiteX2" fmla="*/ 0 w 924202"/>
                <a:gd name="connsiteY2" fmla="*/ 2472 h 4944"/>
                <a:gd name="connsiteX3" fmla="*/ 462197 w 924202"/>
                <a:gd name="connsiteY3" fmla="*/ 0 h 4944"/>
                <a:gd name="connsiteX4" fmla="*/ 924203 w 924202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202" h="4944">
                  <a:moveTo>
                    <a:pt x="924203" y="2472"/>
                  </a:moveTo>
                  <a:cubicBezTo>
                    <a:pt x="924203" y="3803"/>
                    <a:pt x="717303" y="4944"/>
                    <a:pt x="462197" y="4944"/>
                  </a:cubicBezTo>
                  <a:cubicBezTo>
                    <a:pt x="207090" y="4944"/>
                    <a:pt x="0" y="3803"/>
                    <a:pt x="0" y="2472"/>
                  </a:cubicBezTo>
                  <a:cubicBezTo>
                    <a:pt x="0" y="1141"/>
                    <a:pt x="206900" y="0"/>
                    <a:pt x="462197" y="0"/>
                  </a:cubicBezTo>
                  <a:cubicBezTo>
                    <a:pt x="717493" y="0"/>
                    <a:pt x="924203" y="1046"/>
                    <a:pt x="924203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id="{1EF70889-F7B4-FA4C-A22C-1D588A247A66}"/>
                </a:ext>
              </a:extLst>
            </p:cNvPr>
            <p:cNvSpPr/>
            <p:nvPr/>
          </p:nvSpPr>
          <p:spPr>
            <a:xfrm>
              <a:off x="4965753" y="2819597"/>
              <a:ext cx="924202" cy="4944"/>
            </a:xfrm>
            <a:custGeom>
              <a:avLst/>
              <a:gdLst>
                <a:gd name="connsiteX0" fmla="*/ 924203 w 924202"/>
                <a:gd name="connsiteY0" fmla="*/ 2472 h 4944"/>
                <a:gd name="connsiteX1" fmla="*/ 462197 w 924202"/>
                <a:gd name="connsiteY1" fmla="*/ 4944 h 4944"/>
                <a:gd name="connsiteX2" fmla="*/ 0 w 924202"/>
                <a:gd name="connsiteY2" fmla="*/ 2472 h 4944"/>
                <a:gd name="connsiteX3" fmla="*/ 462197 w 924202"/>
                <a:gd name="connsiteY3" fmla="*/ 0 h 4944"/>
                <a:gd name="connsiteX4" fmla="*/ 924203 w 924202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202" h="4944">
                  <a:moveTo>
                    <a:pt x="924203" y="2472"/>
                  </a:moveTo>
                  <a:cubicBezTo>
                    <a:pt x="924203" y="3899"/>
                    <a:pt x="717303" y="4944"/>
                    <a:pt x="462197" y="4944"/>
                  </a:cubicBezTo>
                  <a:cubicBezTo>
                    <a:pt x="207090" y="4944"/>
                    <a:pt x="0" y="3899"/>
                    <a:pt x="0" y="2472"/>
                  </a:cubicBezTo>
                  <a:cubicBezTo>
                    <a:pt x="0" y="1046"/>
                    <a:pt x="206900" y="0"/>
                    <a:pt x="462197" y="0"/>
                  </a:cubicBezTo>
                  <a:cubicBezTo>
                    <a:pt x="717493" y="0"/>
                    <a:pt x="924203" y="856"/>
                    <a:pt x="924203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B52ED73A-FE89-D046-95F4-91CF8E199C98}"/>
                </a:ext>
              </a:extLst>
            </p:cNvPr>
            <p:cNvSpPr/>
            <p:nvPr/>
          </p:nvSpPr>
          <p:spPr>
            <a:xfrm>
              <a:off x="4965753" y="1725923"/>
              <a:ext cx="567928" cy="549499"/>
            </a:xfrm>
            <a:custGeom>
              <a:avLst/>
              <a:gdLst>
                <a:gd name="connsiteX0" fmla="*/ 0 w 567928"/>
                <a:gd name="connsiteY0" fmla="*/ 0 h 549499"/>
                <a:gd name="connsiteX1" fmla="*/ 567928 w 567928"/>
                <a:gd name="connsiteY1" fmla="*/ 0 h 549499"/>
                <a:gd name="connsiteX2" fmla="*/ 567928 w 567928"/>
                <a:gd name="connsiteY2" fmla="*/ 549499 h 549499"/>
                <a:gd name="connsiteX3" fmla="*/ 0 w 567928"/>
                <a:gd name="connsiteY3" fmla="*/ 549499 h 54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7928" h="549499">
                  <a:moveTo>
                    <a:pt x="0" y="0"/>
                  </a:moveTo>
                  <a:lnTo>
                    <a:pt x="567928" y="0"/>
                  </a:lnTo>
                  <a:lnTo>
                    <a:pt x="567928" y="549499"/>
                  </a:lnTo>
                  <a:lnTo>
                    <a:pt x="0" y="549499"/>
                  </a:lnTo>
                  <a:close/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id="{59539733-B42A-8A46-BA2D-F6C95AFA508E}"/>
                </a:ext>
              </a:extLst>
            </p:cNvPr>
            <p:cNvSpPr/>
            <p:nvPr/>
          </p:nvSpPr>
          <p:spPr>
            <a:xfrm>
              <a:off x="5009776" y="1945571"/>
              <a:ext cx="479881" cy="282784"/>
            </a:xfrm>
            <a:custGeom>
              <a:avLst/>
              <a:gdLst>
                <a:gd name="connsiteX0" fmla="*/ 0 w 479881"/>
                <a:gd name="connsiteY0" fmla="*/ 282784 h 282784"/>
                <a:gd name="connsiteX1" fmla="*/ 157172 w 479881"/>
                <a:gd name="connsiteY1" fmla="*/ 0 h 282784"/>
                <a:gd name="connsiteX2" fmla="*/ 285628 w 479881"/>
                <a:gd name="connsiteY2" fmla="*/ 180758 h 282784"/>
                <a:gd name="connsiteX3" fmla="*/ 363691 w 479881"/>
                <a:gd name="connsiteY3" fmla="*/ 84816 h 282784"/>
                <a:gd name="connsiteX4" fmla="*/ 479882 w 479881"/>
                <a:gd name="connsiteY4" fmla="*/ 282784 h 282784"/>
                <a:gd name="connsiteX5" fmla="*/ 0 w 479881"/>
                <a:gd name="connsiteY5" fmla="*/ 282784 h 28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881" h="282784">
                  <a:moveTo>
                    <a:pt x="0" y="282784"/>
                  </a:moveTo>
                  <a:lnTo>
                    <a:pt x="157172" y="0"/>
                  </a:lnTo>
                  <a:lnTo>
                    <a:pt x="285628" y="180758"/>
                  </a:lnTo>
                  <a:lnTo>
                    <a:pt x="363691" y="84816"/>
                  </a:lnTo>
                  <a:lnTo>
                    <a:pt x="479882" y="282784"/>
                  </a:lnTo>
                  <a:lnTo>
                    <a:pt x="0" y="282784"/>
                  </a:lnTo>
                  <a:close/>
                </a:path>
              </a:pathLst>
            </a:custGeom>
            <a:solidFill>
              <a:srgbClr val="E0E0E0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id="{2DC35803-7085-CB49-A1E7-A0AD7B1B61EB}"/>
                </a:ext>
              </a:extLst>
            </p:cNvPr>
            <p:cNvSpPr/>
            <p:nvPr/>
          </p:nvSpPr>
          <p:spPr>
            <a:xfrm>
              <a:off x="5268400" y="1849725"/>
              <a:ext cx="81771" cy="81773"/>
            </a:xfrm>
            <a:custGeom>
              <a:avLst/>
              <a:gdLst>
                <a:gd name="connsiteX0" fmla="*/ 81771 w 81771"/>
                <a:gd name="connsiteY0" fmla="*/ 40887 h 81773"/>
                <a:gd name="connsiteX1" fmla="*/ 40886 w 81771"/>
                <a:gd name="connsiteY1" fmla="*/ 81774 h 81773"/>
                <a:gd name="connsiteX2" fmla="*/ 0 w 81771"/>
                <a:gd name="connsiteY2" fmla="*/ 40887 h 81773"/>
                <a:gd name="connsiteX3" fmla="*/ 40886 w 81771"/>
                <a:gd name="connsiteY3" fmla="*/ 0 h 81773"/>
                <a:gd name="connsiteX4" fmla="*/ 81771 w 81771"/>
                <a:gd name="connsiteY4" fmla="*/ 40887 h 8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71" h="81773">
                  <a:moveTo>
                    <a:pt x="81771" y="40887"/>
                  </a:moveTo>
                  <a:cubicBezTo>
                    <a:pt x="81771" y="63468"/>
                    <a:pt x="63466" y="81774"/>
                    <a:pt x="40886" y="81774"/>
                  </a:cubicBezTo>
                  <a:cubicBezTo>
                    <a:pt x="18305" y="81774"/>
                    <a:pt x="0" y="63468"/>
                    <a:pt x="0" y="40887"/>
                  </a:cubicBezTo>
                  <a:cubicBezTo>
                    <a:pt x="0" y="18306"/>
                    <a:pt x="18305" y="0"/>
                    <a:pt x="40886" y="0"/>
                  </a:cubicBezTo>
                  <a:cubicBezTo>
                    <a:pt x="63466" y="0"/>
                    <a:pt x="81771" y="18306"/>
                    <a:pt x="81771" y="40887"/>
                  </a:cubicBezTo>
                  <a:close/>
                </a:path>
              </a:pathLst>
            </a:custGeom>
            <a:solidFill>
              <a:srgbClr val="E0E0E0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id="{0F1DB2B6-F5F1-5E40-8C7D-41E64CCEA7AD}"/>
                </a:ext>
              </a:extLst>
            </p:cNvPr>
            <p:cNvSpPr/>
            <p:nvPr/>
          </p:nvSpPr>
          <p:spPr>
            <a:xfrm>
              <a:off x="5006714" y="1768278"/>
              <a:ext cx="485510" cy="463880"/>
            </a:xfrm>
            <a:custGeom>
              <a:avLst/>
              <a:gdLst>
                <a:gd name="connsiteX0" fmla="*/ 482944 w 485510"/>
                <a:gd name="connsiteY0" fmla="*/ 461599 h 463880"/>
                <a:gd name="connsiteX1" fmla="*/ 482944 w 485510"/>
                <a:gd name="connsiteY1" fmla="*/ 459317 h 463880"/>
                <a:gd name="connsiteX2" fmla="*/ 482944 w 485510"/>
                <a:gd name="connsiteY2" fmla="*/ 452946 h 463880"/>
                <a:gd name="connsiteX3" fmla="*/ 482944 w 485510"/>
                <a:gd name="connsiteY3" fmla="*/ 428224 h 463880"/>
                <a:gd name="connsiteX4" fmla="*/ 482278 w 485510"/>
                <a:gd name="connsiteY4" fmla="*/ 334945 h 463880"/>
                <a:gd name="connsiteX5" fmla="*/ 481137 w 485510"/>
                <a:gd name="connsiteY5" fmla="*/ 3096 h 463880"/>
                <a:gd name="connsiteX6" fmla="*/ 483419 w 485510"/>
                <a:gd name="connsiteY6" fmla="*/ 5473 h 463880"/>
                <a:gd name="connsiteX7" fmla="*/ 3632 w 485510"/>
                <a:gd name="connsiteY7" fmla="*/ 5473 h 463880"/>
                <a:gd name="connsiteX8" fmla="*/ 6295 w 485510"/>
                <a:gd name="connsiteY8" fmla="*/ 2811 h 463880"/>
                <a:gd name="connsiteX9" fmla="*/ 6295 w 485510"/>
                <a:gd name="connsiteY9" fmla="*/ 2811 h 463880"/>
                <a:gd name="connsiteX10" fmla="*/ 6295 w 485510"/>
                <a:gd name="connsiteY10" fmla="*/ 126422 h 463880"/>
                <a:gd name="connsiteX11" fmla="*/ 6295 w 485510"/>
                <a:gd name="connsiteY11" fmla="*/ 244899 h 463880"/>
                <a:gd name="connsiteX12" fmla="*/ 6295 w 485510"/>
                <a:gd name="connsiteY12" fmla="*/ 461503 h 463880"/>
                <a:gd name="connsiteX13" fmla="*/ 3918 w 485510"/>
                <a:gd name="connsiteY13" fmla="*/ 459126 h 463880"/>
                <a:gd name="connsiteX14" fmla="*/ 350874 w 485510"/>
                <a:gd name="connsiteY14" fmla="*/ 460362 h 463880"/>
                <a:gd name="connsiteX15" fmla="*/ 448809 w 485510"/>
                <a:gd name="connsiteY15" fmla="*/ 460933 h 463880"/>
                <a:gd name="connsiteX16" fmla="*/ 474767 w 485510"/>
                <a:gd name="connsiteY16" fmla="*/ 460933 h 463880"/>
                <a:gd name="connsiteX17" fmla="*/ 481422 w 485510"/>
                <a:gd name="connsiteY17" fmla="*/ 460933 h 463880"/>
                <a:gd name="connsiteX18" fmla="*/ 483799 w 485510"/>
                <a:gd name="connsiteY18" fmla="*/ 460933 h 463880"/>
                <a:gd name="connsiteX19" fmla="*/ 481708 w 485510"/>
                <a:gd name="connsiteY19" fmla="*/ 460933 h 463880"/>
                <a:gd name="connsiteX20" fmla="*/ 475242 w 485510"/>
                <a:gd name="connsiteY20" fmla="*/ 460933 h 463880"/>
                <a:gd name="connsiteX21" fmla="*/ 449760 w 485510"/>
                <a:gd name="connsiteY21" fmla="*/ 460933 h 463880"/>
                <a:gd name="connsiteX22" fmla="*/ 351540 w 485510"/>
                <a:gd name="connsiteY22" fmla="*/ 462645 h 463880"/>
                <a:gd name="connsiteX23" fmla="*/ 3062 w 485510"/>
                <a:gd name="connsiteY23" fmla="*/ 463881 h 463880"/>
                <a:gd name="connsiteX24" fmla="*/ 590 w 485510"/>
                <a:gd name="connsiteY24" fmla="*/ 463881 h 463880"/>
                <a:gd name="connsiteX25" fmla="*/ 590 w 485510"/>
                <a:gd name="connsiteY25" fmla="*/ 461503 h 463880"/>
                <a:gd name="connsiteX26" fmla="*/ 590 w 485510"/>
                <a:gd name="connsiteY26" fmla="*/ 244899 h 463880"/>
                <a:gd name="connsiteX27" fmla="*/ 590 w 485510"/>
                <a:gd name="connsiteY27" fmla="*/ 126422 h 463880"/>
                <a:gd name="connsiteX28" fmla="*/ 590 w 485510"/>
                <a:gd name="connsiteY28" fmla="*/ 2811 h 463880"/>
                <a:gd name="connsiteX29" fmla="*/ 590 w 485510"/>
                <a:gd name="connsiteY29" fmla="*/ 2811 h 463880"/>
                <a:gd name="connsiteX30" fmla="*/ 3347 w 485510"/>
                <a:gd name="connsiteY30" fmla="*/ 54 h 463880"/>
                <a:gd name="connsiteX31" fmla="*/ 483134 w 485510"/>
                <a:gd name="connsiteY31" fmla="*/ 54 h 463880"/>
                <a:gd name="connsiteX32" fmla="*/ 485511 w 485510"/>
                <a:gd name="connsiteY32" fmla="*/ 54 h 463880"/>
                <a:gd name="connsiteX33" fmla="*/ 485511 w 485510"/>
                <a:gd name="connsiteY33" fmla="*/ 2336 h 463880"/>
                <a:gd name="connsiteX34" fmla="*/ 484275 w 485510"/>
                <a:gd name="connsiteY34" fmla="*/ 335610 h 463880"/>
                <a:gd name="connsiteX35" fmla="*/ 483704 w 485510"/>
                <a:gd name="connsiteY35" fmla="*/ 428414 h 463880"/>
                <a:gd name="connsiteX36" fmla="*/ 483704 w 485510"/>
                <a:gd name="connsiteY36" fmla="*/ 452661 h 463880"/>
                <a:gd name="connsiteX37" fmla="*/ 483704 w 485510"/>
                <a:gd name="connsiteY37" fmla="*/ 458841 h 463880"/>
                <a:gd name="connsiteX38" fmla="*/ 482944 w 485510"/>
                <a:gd name="connsiteY38" fmla="*/ 461599 h 463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85510" h="463880">
                  <a:moveTo>
                    <a:pt x="482944" y="461599"/>
                  </a:moveTo>
                  <a:cubicBezTo>
                    <a:pt x="482902" y="460838"/>
                    <a:pt x="482902" y="460077"/>
                    <a:pt x="482944" y="459317"/>
                  </a:cubicBezTo>
                  <a:cubicBezTo>
                    <a:pt x="482944" y="457700"/>
                    <a:pt x="482944" y="455608"/>
                    <a:pt x="482944" y="452946"/>
                  </a:cubicBezTo>
                  <a:cubicBezTo>
                    <a:pt x="482944" y="447146"/>
                    <a:pt x="482944" y="438873"/>
                    <a:pt x="482944" y="428224"/>
                  </a:cubicBezTo>
                  <a:cubicBezTo>
                    <a:pt x="482944" y="406449"/>
                    <a:pt x="482944" y="374881"/>
                    <a:pt x="482278" y="334945"/>
                  </a:cubicBezTo>
                  <a:cubicBezTo>
                    <a:pt x="482278" y="254597"/>
                    <a:pt x="481612" y="140305"/>
                    <a:pt x="481137" y="3096"/>
                  </a:cubicBezTo>
                  <a:lnTo>
                    <a:pt x="483419" y="5473"/>
                  </a:lnTo>
                  <a:lnTo>
                    <a:pt x="3632" y="5473"/>
                  </a:lnTo>
                  <a:cubicBezTo>
                    <a:pt x="2967" y="6044"/>
                    <a:pt x="8672" y="339"/>
                    <a:pt x="6295" y="2811"/>
                  </a:cubicBezTo>
                  <a:lnTo>
                    <a:pt x="6295" y="2811"/>
                  </a:lnTo>
                  <a:lnTo>
                    <a:pt x="6295" y="126422"/>
                  </a:lnTo>
                  <a:cubicBezTo>
                    <a:pt x="6295" y="166865"/>
                    <a:pt x="6295" y="206357"/>
                    <a:pt x="6295" y="244899"/>
                  </a:cubicBezTo>
                  <a:cubicBezTo>
                    <a:pt x="6295" y="321823"/>
                    <a:pt x="6295" y="394563"/>
                    <a:pt x="6295" y="461503"/>
                  </a:cubicBezTo>
                  <a:lnTo>
                    <a:pt x="3918" y="459126"/>
                  </a:lnTo>
                  <a:lnTo>
                    <a:pt x="350874" y="460362"/>
                  </a:lnTo>
                  <a:lnTo>
                    <a:pt x="448809" y="460933"/>
                  </a:lnTo>
                  <a:lnTo>
                    <a:pt x="474767" y="460933"/>
                  </a:lnTo>
                  <a:lnTo>
                    <a:pt x="481422" y="460933"/>
                  </a:lnTo>
                  <a:lnTo>
                    <a:pt x="483799" y="460933"/>
                  </a:lnTo>
                  <a:cubicBezTo>
                    <a:pt x="483799" y="460933"/>
                    <a:pt x="483134" y="460933"/>
                    <a:pt x="481708" y="460933"/>
                  </a:cubicBezTo>
                  <a:lnTo>
                    <a:pt x="475242" y="460933"/>
                  </a:lnTo>
                  <a:lnTo>
                    <a:pt x="449760" y="460933"/>
                  </a:lnTo>
                  <a:lnTo>
                    <a:pt x="351540" y="462645"/>
                  </a:lnTo>
                  <a:lnTo>
                    <a:pt x="3062" y="463881"/>
                  </a:lnTo>
                  <a:lnTo>
                    <a:pt x="590" y="463881"/>
                  </a:lnTo>
                  <a:lnTo>
                    <a:pt x="590" y="461503"/>
                  </a:lnTo>
                  <a:cubicBezTo>
                    <a:pt x="590" y="394944"/>
                    <a:pt x="590" y="321823"/>
                    <a:pt x="590" y="244899"/>
                  </a:cubicBezTo>
                  <a:cubicBezTo>
                    <a:pt x="590" y="206421"/>
                    <a:pt x="590" y="166929"/>
                    <a:pt x="590" y="126422"/>
                  </a:cubicBezTo>
                  <a:lnTo>
                    <a:pt x="590" y="2811"/>
                  </a:lnTo>
                  <a:lnTo>
                    <a:pt x="590" y="2811"/>
                  </a:lnTo>
                  <a:cubicBezTo>
                    <a:pt x="-1787" y="5188"/>
                    <a:pt x="3822" y="-612"/>
                    <a:pt x="3347" y="54"/>
                  </a:cubicBezTo>
                  <a:lnTo>
                    <a:pt x="483134" y="54"/>
                  </a:lnTo>
                  <a:lnTo>
                    <a:pt x="485511" y="54"/>
                  </a:lnTo>
                  <a:lnTo>
                    <a:pt x="485511" y="2336"/>
                  </a:lnTo>
                  <a:cubicBezTo>
                    <a:pt x="485511" y="140210"/>
                    <a:pt x="484560" y="254978"/>
                    <a:pt x="484275" y="335610"/>
                  </a:cubicBezTo>
                  <a:cubicBezTo>
                    <a:pt x="484275" y="375451"/>
                    <a:pt x="484275" y="406734"/>
                    <a:pt x="483704" y="428414"/>
                  </a:cubicBezTo>
                  <a:cubicBezTo>
                    <a:pt x="483704" y="438873"/>
                    <a:pt x="483704" y="446955"/>
                    <a:pt x="483704" y="452661"/>
                  </a:cubicBezTo>
                  <a:cubicBezTo>
                    <a:pt x="483704" y="455228"/>
                    <a:pt x="483704" y="457320"/>
                    <a:pt x="483704" y="458841"/>
                  </a:cubicBezTo>
                  <a:cubicBezTo>
                    <a:pt x="483704" y="460362"/>
                    <a:pt x="483039" y="461694"/>
                    <a:pt x="482944" y="461599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id="{5AAFA64F-4D7A-E644-836D-84C783817E14}"/>
                </a:ext>
              </a:extLst>
            </p:cNvPr>
            <p:cNvSpPr/>
            <p:nvPr/>
          </p:nvSpPr>
          <p:spPr>
            <a:xfrm>
              <a:off x="6017461" y="2469872"/>
              <a:ext cx="401914" cy="388899"/>
            </a:xfrm>
            <a:custGeom>
              <a:avLst/>
              <a:gdLst>
                <a:gd name="connsiteX0" fmla="*/ 0 w 401914"/>
                <a:gd name="connsiteY0" fmla="*/ 0 h 388899"/>
                <a:gd name="connsiteX1" fmla="*/ 401914 w 401914"/>
                <a:gd name="connsiteY1" fmla="*/ 0 h 388899"/>
                <a:gd name="connsiteX2" fmla="*/ 401914 w 401914"/>
                <a:gd name="connsiteY2" fmla="*/ 388900 h 388899"/>
                <a:gd name="connsiteX3" fmla="*/ 0 w 401914"/>
                <a:gd name="connsiteY3" fmla="*/ 388900 h 38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914" h="388899">
                  <a:moveTo>
                    <a:pt x="0" y="0"/>
                  </a:moveTo>
                  <a:lnTo>
                    <a:pt x="401914" y="0"/>
                  </a:lnTo>
                  <a:lnTo>
                    <a:pt x="401914" y="388900"/>
                  </a:lnTo>
                  <a:lnTo>
                    <a:pt x="0" y="388900"/>
                  </a:lnTo>
                  <a:close/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id="{F9BEFD02-7808-4642-ABE3-7EE75D191976}"/>
                </a:ext>
              </a:extLst>
            </p:cNvPr>
            <p:cNvSpPr/>
            <p:nvPr/>
          </p:nvSpPr>
          <p:spPr>
            <a:xfrm>
              <a:off x="6048648" y="2625337"/>
              <a:ext cx="339635" cy="200154"/>
            </a:xfrm>
            <a:custGeom>
              <a:avLst/>
              <a:gdLst>
                <a:gd name="connsiteX0" fmla="*/ 0 w 339635"/>
                <a:gd name="connsiteY0" fmla="*/ 200155 h 200154"/>
                <a:gd name="connsiteX1" fmla="*/ 111152 w 339635"/>
                <a:gd name="connsiteY1" fmla="*/ 0 h 200154"/>
                <a:gd name="connsiteX2" fmla="*/ 202146 w 339635"/>
                <a:gd name="connsiteY2" fmla="*/ 127890 h 200154"/>
                <a:gd name="connsiteX3" fmla="*/ 257389 w 339635"/>
                <a:gd name="connsiteY3" fmla="*/ 59999 h 200154"/>
                <a:gd name="connsiteX4" fmla="*/ 339635 w 339635"/>
                <a:gd name="connsiteY4" fmla="*/ 200155 h 200154"/>
                <a:gd name="connsiteX5" fmla="*/ 0 w 339635"/>
                <a:gd name="connsiteY5" fmla="*/ 200155 h 20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9635" h="200154">
                  <a:moveTo>
                    <a:pt x="0" y="200155"/>
                  </a:moveTo>
                  <a:lnTo>
                    <a:pt x="111152" y="0"/>
                  </a:lnTo>
                  <a:lnTo>
                    <a:pt x="202146" y="127890"/>
                  </a:lnTo>
                  <a:lnTo>
                    <a:pt x="257389" y="59999"/>
                  </a:lnTo>
                  <a:lnTo>
                    <a:pt x="339635" y="200155"/>
                  </a:lnTo>
                  <a:lnTo>
                    <a:pt x="0" y="200155"/>
                  </a:lnTo>
                  <a:close/>
                </a:path>
              </a:pathLst>
            </a:custGeom>
            <a:solidFill>
              <a:srgbClr val="E0E0E0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id="{B2C7899F-70F8-E94E-B505-9F9A2290A00D}"/>
                </a:ext>
              </a:extLst>
            </p:cNvPr>
            <p:cNvSpPr/>
            <p:nvPr/>
          </p:nvSpPr>
          <p:spPr>
            <a:xfrm>
              <a:off x="6232443" y="2557921"/>
              <a:ext cx="57049" cy="57051"/>
            </a:xfrm>
            <a:custGeom>
              <a:avLst/>
              <a:gdLst>
                <a:gd name="connsiteX0" fmla="*/ 57050 w 57049"/>
                <a:gd name="connsiteY0" fmla="*/ 28526 h 57051"/>
                <a:gd name="connsiteX1" fmla="*/ 28525 w 57049"/>
                <a:gd name="connsiteY1" fmla="*/ 57051 h 57051"/>
                <a:gd name="connsiteX2" fmla="*/ 0 w 57049"/>
                <a:gd name="connsiteY2" fmla="*/ 28526 h 57051"/>
                <a:gd name="connsiteX3" fmla="*/ 28525 w 57049"/>
                <a:gd name="connsiteY3" fmla="*/ 0 h 57051"/>
                <a:gd name="connsiteX4" fmla="*/ 57050 w 57049"/>
                <a:gd name="connsiteY4" fmla="*/ 28526 h 5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49" h="57051">
                  <a:moveTo>
                    <a:pt x="57050" y="28526"/>
                  </a:moveTo>
                  <a:cubicBezTo>
                    <a:pt x="57050" y="44280"/>
                    <a:pt x="44279" y="57051"/>
                    <a:pt x="28525" y="57051"/>
                  </a:cubicBezTo>
                  <a:cubicBezTo>
                    <a:pt x="12771" y="57051"/>
                    <a:pt x="0" y="44280"/>
                    <a:pt x="0" y="28526"/>
                  </a:cubicBezTo>
                  <a:cubicBezTo>
                    <a:pt x="0" y="12771"/>
                    <a:pt x="12771" y="0"/>
                    <a:pt x="28525" y="0"/>
                  </a:cubicBezTo>
                  <a:cubicBezTo>
                    <a:pt x="44279" y="0"/>
                    <a:pt x="57050" y="12771"/>
                    <a:pt x="57050" y="28526"/>
                  </a:cubicBezTo>
                  <a:close/>
                </a:path>
              </a:pathLst>
            </a:custGeom>
            <a:solidFill>
              <a:srgbClr val="E0E0E0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id="{5BC98407-2274-6B49-AF72-253821850CC7}"/>
                </a:ext>
              </a:extLst>
            </p:cNvPr>
            <p:cNvSpPr/>
            <p:nvPr/>
          </p:nvSpPr>
          <p:spPr>
            <a:xfrm>
              <a:off x="6047222" y="2497922"/>
              <a:ext cx="343153" cy="328615"/>
            </a:xfrm>
            <a:custGeom>
              <a:avLst/>
              <a:gdLst>
                <a:gd name="connsiteX0" fmla="*/ 341061 w 343153"/>
                <a:gd name="connsiteY0" fmla="*/ 328615 h 328615"/>
                <a:gd name="connsiteX1" fmla="*/ 341061 w 343153"/>
                <a:gd name="connsiteY1" fmla="*/ 326999 h 328615"/>
                <a:gd name="connsiteX2" fmla="*/ 341061 w 343153"/>
                <a:gd name="connsiteY2" fmla="*/ 322435 h 328615"/>
                <a:gd name="connsiteX3" fmla="*/ 341061 w 343153"/>
                <a:gd name="connsiteY3" fmla="*/ 304939 h 328615"/>
                <a:gd name="connsiteX4" fmla="*/ 340586 w 343153"/>
                <a:gd name="connsiteY4" fmla="*/ 238950 h 328615"/>
                <a:gd name="connsiteX5" fmla="*/ 339730 w 343153"/>
                <a:gd name="connsiteY5" fmla="*/ 4089 h 328615"/>
                <a:gd name="connsiteX6" fmla="*/ 341442 w 343153"/>
                <a:gd name="connsiteY6" fmla="*/ 5800 h 328615"/>
                <a:gd name="connsiteX7" fmla="*/ 1807 w 343153"/>
                <a:gd name="connsiteY7" fmla="*/ 5800 h 328615"/>
                <a:gd name="connsiteX8" fmla="*/ 3708 w 343153"/>
                <a:gd name="connsiteY8" fmla="*/ 3898 h 328615"/>
                <a:gd name="connsiteX9" fmla="*/ 3708 w 343153"/>
                <a:gd name="connsiteY9" fmla="*/ 3898 h 328615"/>
                <a:gd name="connsiteX10" fmla="*/ 3708 w 343153"/>
                <a:gd name="connsiteY10" fmla="*/ 91092 h 328615"/>
                <a:gd name="connsiteX11" fmla="*/ 3708 w 343153"/>
                <a:gd name="connsiteY11" fmla="*/ 174862 h 328615"/>
                <a:gd name="connsiteX12" fmla="*/ 3708 w 343153"/>
                <a:gd name="connsiteY12" fmla="*/ 328235 h 328615"/>
                <a:gd name="connsiteX13" fmla="*/ 2092 w 343153"/>
                <a:gd name="connsiteY13" fmla="*/ 326524 h 328615"/>
                <a:gd name="connsiteX14" fmla="*/ 247595 w 343153"/>
                <a:gd name="connsiteY14" fmla="*/ 327379 h 328615"/>
                <a:gd name="connsiteX15" fmla="*/ 316910 w 343153"/>
                <a:gd name="connsiteY15" fmla="*/ 327379 h 328615"/>
                <a:gd name="connsiteX16" fmla="*/ 335261 w 343153"/>
                <a:gd name="connsiteY16" fmla="*/ 327379 h 328615"/>
                <a:gd name="connsiteX17" fmla="*/ 335261 w 343153"/>
                <a:gd name="connsiteY17" fmla="*/ 327379 h 328615"/>
                <a:gd name="connsiteX18" fmla="*/ 317196 w 343153"/>
                <a:gd name="connsiteY18" fmla="*/ 327379 h 328615"/>
                <a:gd name="connsiteX19" fmla="*/ 248356 w 343153"/>
                <a:gd name="connsiteY19" fmla="*/ 327379 h 328615"/>
                <a:gd name="connsiteX20" fmla="*/ 1711 w 343153"/>
                <a:gd name="connsiteY20" fmla="*/ 328140 h 328615"/>
                <a:gd name="connsiteX21" fmla="*/ 0 w 343153"/>
                <a:gd name="connsiteY21" fmla="*/ 328140 h 328615"/>
                <a:gd name="connsiteX22" fmla="*/ 0 w 343153"/>
                <a:gd name="connsiteY22" fmla="*/ 326524 h 328615"/>
                <a:gd name="connsiteX23" fmla="*/ 0 w 343153"/>
                <a:gd name="connsiteY23" fmla="*/ 173151 h 328615"/>
                <a:gd name="connsiteX24" fmla="*/ 0 w 343153"/>
                <a:gd name="connsiteY24" fmla="*/ 1997 h 328615"/>
                <a:gd name="connsiteX25" fmla="*/ 0 w 343153"/>
                <a:gd name="connsiteY25" fmla="*/ 1997 h 328615"/>
                <a:gd name="connsiteX26" fmla="*/ 1902 w 343153"/>
                <a:gd name="connsiteY26" fmla="*/ 0 h 328615"/>
                <a:gd name="connsiteX27" fmla="*/ 341537 w 343153"/>
                <a:gd name="connsiteY27" fmla="*/ 0 h 328615"/>
                <a:gd name="connsiteX28" fmla="*/ 343153 w 343153"/>
                <a:gd name="connsiteY28" fmla="*/ 0 h 328615"/>
                <a:gd name="connsiteX29" fmla="*/ 343153 w 343153"/>
                <a:gd name="connsiteY29" fmla="*/ 1616 h 328615"/>
                <a:gd name="connsiteX30" fmla="*/ 342297 w 343153"/>
                <a:gd name="connsiteY30" fmla="*/ 237524 h 328615"/>
                <a:gd name="connsiteX31" fmla="*/ 342297 w 343153"/>
                <a:gd name="connsiteY31" fmla="*/ 303228 h 328615"/>
                <a:gd name="connsiteX32" fmla="*/ 342297 w 343153"/>
                <a:gd name="connsiteY32" fmla="*/ 320343 h 328615"/>
                <a:gd name="connsiteX33" fmla="*/ 342297 w 343153"/>
                <a:gd name="connsiteY33" fmla="*/ 324717 h 328615"/>
                <a:gd name="connsiteX34" fmla="*/ 341061 w 343153"/>
                <a:gd name="connsiteY34" fmla="*/ 328615 h 32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43153" h="328615">
                  <a:moveTo>
                    <a:pt x="341061" y="328615"/>
                  </a:moveTo>
                  <a:cubicBezTo>
                    <a:pt x="341061" y="328615"/>
                    <a:pt x="341061" y="328045"/>
                    <a:pt x="341061" y="326999"/>
                  </a:cubicBezTo>
                  <a:cubicBezTo>
                    <a:pt x="341061" y="325953"/>
                    <a:pt x="341061" y="324337"/>
                    <a:pt x="341061" y="322435"/>
                  </a:cubicBezTo>
                  <a:cubicBezTo>
                    <a:pt x="341061" y="318346"/>
                    <a:pt x="341061" y="312926"/>
                    <a:pt x="341061" y="304939"/>
                  </a:cubicBezTo>
                  <a:cubicBezTo>
                    <a:pt x="341061" y="289535"/>
                    <a:pt x="341061" y="266905"/>
                    <a:pt x="340586" y="238950"/>
                  </a:cubicBezTo>
                  <a:cubicBezTo>
                    <a:pt x="340586" y="181899"/>
                    <a:pt x="340586" y="101266"/>
                    <a:pt x="339730" y="4089"/>
                  </a:cubicBezTo>
                  <a:lnTo>
                    <a:pt x="341442" y="5800"/>
                  </a:lnTo>
                  <a:lnTo>
                    <a:pt x="1807" y="5800"/>
                  </a:lnTo>
                  <a:lnTo>
                    <a:pt x="3708" y="3898"/>
                  </a:lnTo>
                  <a:lnTo>
                    <a:pt x="3708" y="3898"/>
                  </a:lnTo>
                  <a:lnTo>
                    <a:pt x="3708" y="91092"/>
                  </a:lnTo>
                  <a:cubicBezTo>
                    <a:pt x="3708" y="119681"/>
                    <a:pt x="3708" y="147604"/>
                    <a:pt x="3708" y="174862"/>
                  </a:cubicBezTo>
                  <a:cubicBezTo>
                    <a:pt x="3708" y="229346"/>
                    <a:pt x="3708" y="280883"/>
                    <a:pt x="3708" y="328235"/>
                  </a:cubicBezTo>
                  <a:lnTo>
                    <a:pt x="2092" y="326524"/>
                  </a:lnTo>
                  <a:lnTo>
                    <a:pt x="247595" y="327379"/>
                  </a:lnTo>
                  <a:lnTo>
                    <a:pt x="316910" y="327379"/>
                  </a:lnTo>
                  <a:lnTo>
                    <a:pt x="335261" y="327379"/>
                  </a:lnTo>
                  <a:lnTo>
                    <a:pt x="335261" y="327379"/>
                  </a:lnTo>
                  <a:lnTo>
                    <a:pt x="317196" y="327379"/>
                  </a:lnTo>
                  <a:lnTo>
                    <a:pt x="248356" y="327379"/>
                  </a:lnTo>
                  <a:lnTo>
                    <a:pt x="1711" y="328140"/>
                  </a:lnTo>
                  <a:lnTo>
                    <a:pt x="0" y="328140"/>
                  </a:lnTo>
                  <a:lnTo>
                    <a:pt x="0" y="326524"/>
                  </a:lnTo>
                  <a:cubicBezTo>
                    <a:pt x="0" y="278981"/>
                    <a:pt x="0" y="227635"/>
                    <a:pt x="0" y="173151"/>
                  </a:cubicBezTo>
                  <a:lnTo>
                    <a:pt x="0" y="1997"/>
                  </a:lnTo>
                  <a:lnTo>
                    <a:pt x="0" y="1997"/>
                  </a:lnTo>
                  <a:lnTo>
                    <a:pt x="1902" y="0"/>
                  </a:lnTo>
                  <a:lnTo>
                    <a:pt x="341537" y="0"/>
                  </a:lnTo>
                  <a:lnTo>
                    <a:pt x="343153" y="0"/>
                  </a:lnTo>
                  <a:lnTo>
                    <a:pt x="343153" y="1616"/>
                  </a:lnTo>
                  <a:cubicBezTo>
                    <a:pt x="343153" y="99174"/>
                    <a:pt x="342488" y="180472"/>
                    <a:pt x="342297" y="237524"/>
                  </a:cubicBezTo>
                  <a:cubicBezTo>
                    <a:pt x="342297" y="266049"/>
                    <a:pt x="342297" y="287824"/>
                    <a:pt x="342297" y="303228"/>
                  </a:cubicBezTo>
                  <a:cubicBezTo>
                    <a:pt x="342297" y="310549"/>
                    <a:pt x="342297" y="316254"/>
                    <a:pt x="342297" y="320343"/>
                  </a:cubicBezTo>
                  <a:cubicBezTo>
                    <a:pt x="342297" y="322150"/>
                    <a:pt x="342297" y="323576"/>
                    <a:pt x="342297" y="324717"/>
                  </a:cubicBezTo>
                  <a:cubicBezTo>
                    <a:pt x="342297" y="325858"/>
                    <a:pt x="341061" y="328615"/>
                    <a:pt x="341061" y="328615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id="{20524298-4F74-2040-9548-715C52592364}"/>
                </a:ext>
              </a:extLst>
            </p:cNvPr>
            <p:cNvSpPr/>
            <p:nvPr/>
          </p:nvSpPr>
          <p:spPr>
            <a:xfrm>
              <a:off x="3865647" y="3230556"/>
              <a:ext cx="2981695" cy="1971787"/>
            </a:xfrm>
            <a:custGeom>
              <a:avLst/>
              <a:gdLst>
                <a:gd name="connsiteX0" fmla="*/ 2843160 w 2981695"/>
                <a:gd name="connsiteY0" fmla="*/ 0 h 1971787"/>
                <a:gd name="connsiteX1" fmla="*/ 2981696 w 2981695"/>
                <a:gd name="connsiteY1" fmla="*/ 138540 h 1971787"/>
                <a:gd name="connsiteX2" fmla="*/ 2981696 w 2981695"/>
                <a:gd name="connsiteY2" fmla="*/ 1833249 h 1971787"/>
                <a:gd name="connsiteX3" fmla="*/ 2843160 w 2981695"/>
                <a:gd name="connsiteY3" fmla="*/ 1971788 h 1971787"/>
                <a:gd name="connsiteX4" fmla="*/ 138536 w 2981695"/>
                <a:gd name="connsiteY4" fmla="*/ 1971788 h 1971787"/>
                <a:gd name="connsiteX5" fmla="*/ 0 w 2981695"/>
                <a:gd name="connsiteY5" fmla="*/ 1833249 h 1971787"/>
                <a:gd name="connsiteX6" fmla="*/ 0 w 2981695"/>
                <a:gd name="connsiteY6" fmla="*/ 138540 h 1971787"/>
                <a:gd name="connsiteX7" fmla="*/ 138536 w 2981695"/>
                <a:gd name="connsiteY7" fmla="*/ 0 h 197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1695" h="1971787">
                  <a:moveTo>
                    <a:pt x="2843160" y="0"/>
                  </a:moveTo>
                  <a:cubicBezTo>
                    <a:pt x="2919671" y="0"/>
                    <a:pt x="2981696" y="62026"/>
                    <a:pt x="2981696" y="138540"/>
                  </a:cubicBezTo>
                  <a:lnTo>
                    <a:pt x="2981696" y="1833249"/>
                  </a:lnTo>
                  <a:cubicBezTo>
                    <a:pt x="2981696" y="1909762"/>
                    <a:pt x="2919671" y="1971788"/>
                    <a:pt x="2843160" y="1971788"/>
                  </a:cubicBezTo>
                  <a:lnTo>
                    <a:pt x="138536" y="1971788"/>
                  </a:lnTo>
                  <a:cubicBezTo>
                    <a:pt x="62025" y="1971788"/>
                    <a:pt x="0" y="1909762"/>
                    <a:pt x="0" y="1833249"/>
                  </a:cubicBezTo>
                  <a:lnTo>
                    <a:pt x="0" y="138540"/>
                  </a:lnTo>
                  <a:cubicBezTo>
                    <a:pt x="0" y="62027"/>
                    <a:pt x="62025" y="0"/>
                    <a:pt x="138536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00D0B0DD-E92B-4E45-9032-9021BB748837}"/>
                </a:ext>
              </a:extLst>
            </p:cNvPr>
            <p:cNvSpPr/>
            <p:nvPr/>
          </p:nvSpPr>
          <p:spPr>
            <a:xfrm>
              <a:off x="3740899" y="5056578"/>
              <a:ext cx="3230431" cy="172580"/>
            </a:xfrm>
            <a:custGeom>
              <a:avLst/>
              <a:gdLst>
                <a:gd name="connsiteX0" fmla="*/ 0 w 3230431"/>
                <a:gd name="connsiteY0" fmla="*/ 0 h 172580"/>
                <a:gd name="connsiteX1" fmla="*/ 3230431 w 3230431"/>
                <a:gd name="connsiteY1" fmla="*/ 0 h 172580"/>
                <a:gd name="connsiteX2" fmla="*/ 3230431 w 3230431"/>
                <a:gd name="connsiteY2" fmla="*/ 0 h 172580"/>
                <a:gd name="connsiteX3" fmla="*/ 3230431 w 3230431"/>
                <a:gd name="connsiteY3" fmla="*/ 3328 h 172580"/>
                <a:gd name="connsiteX4" fmla="*/ 3061185 w 3230431"/>
                <a:gd name="connsiteY4" fmla="*/ 172580 h 172580"/>
                <a:gd name="connsiteX5" fmla="*/ 169247 w 3230431"/>
                <a:gd name="connsiteY5" fmla="*/ 172580 h 172580"/>
                <a:gd name="connsiteX6" fmla="*/ 0 w 3230431"/>
                <a:gd name="connsiteY6" fmla="*/ 3328 h 172580"/>
                <a:gd name="connsiteX7" fmla="*/ 0 w 3230431"/>
                <a:gd name="connsiteY7" fmla="*/ 0 h 172580"/>
                <a:gd name="connsiteX8" fmla="*/ 0 w 3230431"/>
                <a:gd name="connsiteY8" fmla="*/ 0 h 17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0431" h="172580">
                  <a:moveTo>
                    <a:pt x="0" y="0"/>
                  </a:moveTo>
                  <a:lnTo>
                    <a:pt x="3230431" y="0"/>
                  </a:lnTo>
                  <a:lnTo>
                    <a:pt x="3230431" y="0"/>
                  </a:lnTo>
                  <a:lnTo>
                    <a:pt x="3230431" y="3328"/>
                  </a:lnTo>
                  <a:cubicBezTo>
                    <a:pt x="3230431" y="96803"/>
                    <a:pt x="3154657" y="172580"/>
                    <a:pt x="3061185" y="172580"/>
                  </a:cubicBezTo>
                  <a:lnTo>
                    <a:pt x="169247" y="172580"/>
                  </a:lnTo>
                  <a:cubicBezTo>
                    <a:pt x="75774" y="172580"/>
                    <a:pt x="0" y="96803"/>
                    <a:pt x="0" y="3328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86C23EBC-8CB5-D14D-A526-8A6730895492}"/>
                </a:ext>
              </a:extLst>
            </p:cNvPr>
            <p:cNvSpPr/>
            <p:nvPr/>
          </p:nvSpPr>
          <p:spPr>
            <a:xfrm>
              <a:off x="3945611" y="3308907"/>
              <a:ext cx="2813304" cy="1665137"/>
            </a:xfrm>
            <a:custGeom>
              <a:avLst/>
              <a:gdLst>
                <a:gd name="connsiteX0" fmla="*/ 0 w 2813304"/>
                <a:gd name="connsiteY0" fmla="*/ 0 h 1665137"/>
                <a:gd name="connsiteX1" fmla="*/ 2813304 w 2813304"/>
                <a:gd name="connsiteY1" fmla="*/ 0 h 1665137"/>
                <a:gd name="connsiteX2" fmla="*/ 2813304 w 2813304"/>
                <a:gd name="connsiteY2" fmla="*/ 1665137 h 1665137"/>
                <a:gd name="connsiteX3" fmla="*/ 0 w 2813304"/>
                <a:gd name="connsiteY3" fmla="*/ 1665137 h 1665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3304" h="1665137">
                  <a:moveTo>
                    <a:pt x="0" y="0"/>
                  </a:moveTo>
                  <a:lnTo>
                    <a:pt x="2813304" y="0"/>
                  </a:lnTo>
                  <a:lnTo>
                    <a:pt x="2813304" y="1665137"/>
                  </a:lnTo>
                  <a:lnTo>
                    <a:pt x="0" y="1665137"/>
                  </a:lnTo>
                  <a:close/>
                </a:path>
              </a:pathLst>
            </a:custGeom>
            <a:solidFill>
              <a:srgbClr val="E0E0E0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id="{104B7A22-F46C-DA42-800D-CB252B809E6D}"/>
                </a:ext>
              </a:extLst>
            </p:cNvPr>
            <p:cNvSpPr/>
            <p:nvPr/>
          </p:nvSpPr>
          <p:spPr>
            <a:xfrm>
              <a:off x="5062547" y="5056578"/>
              <a:ext cx="641332" cy="63707"/>
            </a:xfrm>
            <a:custGeom>
              <a:avLst/>
              <a:gdLst>
                <a:gd name="connsiteX0" fmla="*/ 0 w 641332"/>
                <a:gd name="connsiteY0" fmla="*/ 0 h 63707"/>
                <a:gd name="connsiteX1" fmla="*/ 40030 w 641332"/>
                <a:gd name="connsiteY1" fmla="*/ 63707 h 63707"/>
                <a:gd name="connsiteX2" fmla="*/ 604155 w 641332"/>
                <a:gd name="connsiteY2" fmla="*/ 63707 h 63707"/>
                <a:gd name="connsiteX3" fmla="*/ 641332 w 641332"/>
                <a:gd name="connsiteY3" fmla="*/ 0 h 63707"/>
                <a:gd name="connsiteX4" fmla="*/ 0 w 641332"/>
                <a:gd name="connsiteY4" fmla="*/ 0 h 6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332" h="63707">
                  <a:moveTo>
                    <a:pt x="0" y="0"/>
                  </a:moveTo>
                  <a:lnTo>
                    <a:pt x="40030" y="63707"/>
                  </a:lnTo>
                  <a:lnTo>
                    <a:pt x="604155" y="63707"/>
                  </a:lnTo>
                  <a:lnTo>
                    <a:pt x="6413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9E1D5457-95A1-C84F-B8BE-71CF0893E976}"/>
                </a:ext>
              </a:extLst>
            </p:cNvPr>
            <p:cNvSpPr/>
            <p:nvPr/>
          </p:nvSpPr>
          <p:spPr>
            <a:xfrm>
              <a:off x="4039458" y="3419776"/>
              <a:ext cx="2590145" cy="1553601"/>
            </a:xfrm>
            <a:custGeom>
              <a:avLst/>
              <a:gdLst>
                <a:gd name="connsiteX0" fmla="*/ 0 w 2590145"/>
                <a:gd name="connsiteY0" fmla="*/ 0 h 1553601"/>
                <a:gd name="connsiteX1" fmla="*/ 2590145 w 2590145"/>
                <a:gd name="connsiteY1" fmla="*/ 0 h 1553601"/>
                <a:gd name="connsiteX2" fmla="*/ 2590145 w 2590145"/>
                <a:gd name="connsiteY2" fmla="*/ 1553602 h 1553601"/>
                <a:gd name="connsiteX3" fmla="*/ 0 w 2590145"/>
                <a:gd name="connsiteY3" fmla="*/ 1553602 h 155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0145" h="1553601">
                  <a:moveTo>
                    <a:pt x="0" y="0"/>
                  </a:moveTo>
                  <a:lnTo>
                    <a:pt x="2590145" y="0"/>
                  </a:lnTo>
                  <a:lnTo>
                    <a:pt x="2590145" y="1553602"/>
                  </a:lnTo>
                  <a:lnTo>
                    <a:pt x="0" y="1553602"/>
                  </a:lnTo>
                  <a:close/>
                </a:path>
              </a:pathLst>
            </a:custGeom>
            <a:solidFill>
              <a:srgbClr val="FAFAFA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CA231F4F-2F54-A641-B5A3-A74991A82ED1}"/>
                </a:ext>
              </a:extLst>
            </p:cNvPr>
            <p:cNvSpPr/>
            <p:nvPr/>
          </p:nvSpPr>
          <p:spPr>
            <a:xfrm>
              <a:off x="4106491" y="3474640"/>
              <a:ext cx="43548" cy="43549"/>
            </a:xfrm>
            <a:custGeom>
              <a:avLst/>
              <a:gdLst>
                <a:gd name="connsiteX0" fmla="*/ 43548 w 43548"/>
                <a:gd name="connsiteY0" fmla="*/ 21775 h 43549"/>
                <a:gd name="connsiteX1" fmla="*/ 21774 w 43548"/>
                <a:gd name="connsiteY1" fmla="*/ 43549 h 43549"/>
                <a:gd name="connsiteX2" fmla="*/ 0 w 43548"/>
                <a:gd name="connsiteY2" fmla="*/ 21775 h 43549"/>
                <a:gd name="connsiteX3" fmla="*/ 21774 w 43548"/>
                <a:gd name="connsiteY3" fmla="*/ 0 h 43549"/>
                <a:gd name="connsiteX4" fmla="*/ 43548 w 43548"/>
                <a:gd name="connsiteY4" fmla="*/ 21584 h 43549"/>
                <a:gd name="connsiteX5" fmla="*/ 43548 w 43548"/>
                <a:gd name="connsiteY5" fmla="*/ 21775 h 43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48" h="43549">
                  <a:moveTo>
                    <a:pt x="43548" y="21775"/>
                  </a:moveTo>
                  <a:cubicBezTo>
                    <a:pt x="43548" y="33800"/>
                    <a:pt x="33799" y="43549"/>
                    <a:pt x="21774" y="43549"/>
                  </a:cubicBezTo>
                  <a:cubicBezTo>
                    <a:pt x="9749" y="43549"/>
                    <a:pt x="0" y="33800"/>
                    <a:pt x="0" y="21775"/>
                  </a:cubicBezTo>
                  <a:cubicBezTo>
                    <a:pt x="0" y="9749"/>
                    <a:pt x="9749" y="0"/>
                    <a:pt x="21774" y="0"/>
                  </a:cubicBezTo>
                  <a:cubicBezTo>
                    <a:pt x="33747" y="-52"/>
                    <a:pt x="43495" y="9611"/>
                    <a:pt x="43548" y="21584"/>
                  </a:cubicBezTo>
                  <a:cubicBezTo>
                    <a:pt x="43548" y="21648"/>
                    <a:pt x="43548" y="21711"/>
                    <a:pt x="43548" y="21775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FE60513C-F984-6743-95A3-17C720607CD4}"/>
                </a:ext>
              </a:extLst>
            </p:cNvPr>
            <p:cNvSpPr/>
            <p:nvPr/>
          </p:nvSpPr>
          <p:spPr>
            <a:xfrm>
              <a:off x="4195203" y="3474641"/>
              <a:ext cx="43547" cy="43549"/>
            </a:xfrm>
            <a:custGeom>
              <a:avLst/>
              <a:gdLst>
                <a:gd name="connsiteX0" fmla="*/ 43548 w 43547"/>
                <a:gd name="connsiteY0" fmla="*/ 21775 h 43549"/>
                <a:gd name="connsiteX1" fmla="*/ 21774 w 43547"/>
                <a:gd name="connsiteY1" fmla="*/ 43549 h 43549"/>
                <a:gd name="connsiteX2" fmla="*/ 0 w 43547"/>
                <a:gd name="connsiteY2" fmla="*/ 21775 h 43549"/>
                <a:gd name="connsiteX3" fmla="*/ 21774 w 43547"/>
                <a:gd name="connsiteY3" fmla="*/ 0 h 43549"/>
                <a:gd name="connsiteX4" fmla="*/ 43548 w 43547"/>
                <a:gd name="connsiteY4" fmla="*/ 21775 h 43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47" h="43549">
                  <a:moveTo>
                    <a:pt x="43548" y="21775"/>
                  </a:moveTo>
                  <a:cubicBezTo>
                    <a:pt x="43548" y="33800"/>
                    <a:pt x="33799" y="43549"/>
                    <a:pt x="21774" y="43549"/>
                  </a:cubicBezTo>
                  <a:cubicBezTo>
                    <a:pt x="9749" y="43549"/>
                    <a:pt x="0" y="33800"/>
                    <a:pt x="0" y="21775"/>
                  </a:cubicBezTo>
                  <a:cubicBezTo>
                    <a:pt x="0" y="9749"/>
                    <a:pt x="9749" y="0"/>
                    <a:pt x="21774" y="0"/>
                  </a:cubicBezTo>
                  <a:cubicBezTo>
                    <a:pt x="33799" y="0"/>
                    <a:pt x="43548" y="9749"/>
                    <a:pt x="43548" y="21775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18A77848-6732-F541-9720-F77F56F511D6}"/>
                </a:ext>
              </a:extLst>
            </p:cNvPr>
            <p:cNvSpPr/>
            <p:nvPr/>
          </p:nvSpPr>
          <p:spPr>
            <a:xfrm>
              <a:off x="4283820" y="3474640"/>
              <a:ext cx="43548" cy="43549"/>
            </a:xfrm>
            <a:custGeom>
              <a:avLst/>
              <a:gdLst>
                <a:gd name="connsiteX0" fmla="*/ 43548 w 43548"/>
                <a:gd name="connsiteY0" fmla="*/ 21775 h 43549"/>
                <a:gd name="connsiteX1" fmla="*/ 21774 w 43548"/>
                <a:gd name="connsiteY1" fmla="*/ 43549 h 43549"/>
                <a:gd name="connsiteX2" fmla="*/ 0 w 43548"/>
                <a:gd name="connsiteY2" fmla="*/ 21774 h 43549"/>
                <a:gd name="connsiteX3" fmla="*/ 21774 w 43548"/>
                <a:gd name="connsiteY3" fmla="*/ 0 h 43549"/>
                <a:gd name="connsiteX4" fmla="*/ 21869 w 43548"/>
                <a:gd name="connsiteY4" fmla="*/ 0 h 43549"/>
                <a:gd name="connsiteX5" fmla="*/ 43548 w 43548"/>
                <a:gd name="connsiteY5" fmla="*/ 21679 h 43549"/>
                <a:gd name="connsiteX6" fmla="*/ 43548 w 43548"/>
                <a:gd name="connsiteY6" fmla="*/ 21775 h 43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548" h="43549">
                  <a:moveTo>
                    <a:pt x="43548" y="21775"/>
                  </a:moveTo>
                  <a:cubicBezTo>
                    <a:pt x="43548" y="33801"/>
                    <a:pt x="33799" y="43549"/>
                    <a:pt x="21774" y="43549"/>
                  </a:cubicBezTo>
                  <a:cubicBezTo>
                    <a:pt x="9748" y="43549"/>
                    <a:pt x="0" y="33800"/>
                    <a:pt x="0" y="21774"/>
                  </a:cubicBezTo>
                  <a:cubicBezTo>
                    <a:pt x="0" y="9749"/>
                    <a:pt x="9749" y="0"/>
                    <a:pt x="21774" y="0"/>
                  </a:cubicBezTo>
                  <a:cubicBezTo>
                    <a:pt x="21806" y="0"/>
                    <a:pt x="21837" y="0"/>
                    <a:pt x="21869" y="0"/>
                  </a:cubicBezTo>
                  <a:cubicBezTo>
                    <a:pt x="33842" y="0"/>
                    <a:pt x="43548" y="9706"/>
                    <a:pt x="43548" y="21679"/>
                  </a:cubicBezTo>
                  <a:cubicBezTo>
                    <a:pt x="43548" y="21711"/>
                    <a:pt x="43548" y="21743"/>
                    <a:pt x="43548" y="21775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E4F4D1FD-0D5C-A04A-A261-1A821B6AB9A6}"/>
                </a:ext>
              </a:extLst>
            </p:cNvPr>
            <p:cNvSpPr/>
            <p:nvPr/>
          </p:nvSpPr>
          <p:spPr>
            <a:xfrm>
              <a:off x="4039458" y="3589028"/>
              <a:ext cx="2590145" cy="4944"/>
            </a:xfrm>
            <a:custGeom>
              <a:avLst/>
              <a:gdLst>
                <a:gd name="connsiteX0" fmla="*/ 2590145 w 2590145"/>
                <a:gd name="connsiteY0" fmla="*/ 2472 h 4944"/>
                <a:gd name="connsiteX1" fmla="*/ 1295120 w 2590145"/>
                <a:gd name="connsiteY1" fmla="*/ 4944 h 4944"/>
                <a:gd name="connsiteX2" fmla="*/ 0 w 2590145"/>
                <a:gd name="connsiteY2" fmla="*/ 2472 h 4944"/>
                <a:gd name="connsiteX3" fmla="*/ 1295120 w 2590145"/>
                <a:gd name="connsiteY3" fmla="*/ 0 h 4944"/>
                <a:gd name="connsiteX4" fmla="*/ 2590145 w 2590145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0145" h="4944">
                  <a:moveTo>
                    <a:pt x="2590145" y="2472"/>
                  </a:moveTo>
                  <a:cubicBezTo>
                    <a:pt x="2590145" y="3803"/>
                    <a:pt x="2010141" y="4944"/>
                    <a:pt x="1295120" y="4944"/>
                  </a:cubicBezTo>
                  <a:cubicBezTo>
                    <a:pt x="580099" y="4944"/>
                    <a:pt x="0" y="3803"/>
                    <a:pt x="0" y="2472"/>
                  </a:cubicBezTo>
                  <a:cubicBezTo>
                    <a:pt x="0" y="1141"/>
                    <a:pt x="580004" y="0"/>
                    <a:pt x="1295120" y="0"/>
                  </a:cubicBezTo>
                  <a:cubicBezTo>
                    <a:pt x="2010236" y="0"/>
                    <a:pt x="2590145" y="1046"/>
                    <a:pt x="2590145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DD5959EA-71B6-554A-99C9-B0B66C753105}"/>
                </a:ext>
              </a:extLst>
            </p:cNvPr>
            <p:cNvSpPr/>
            <p:nvPr/>
          </p:nvSpPr>
          <p:spPr>
            <a:xfrm>
              <a:off x="3865647" y="5057814"/>
              <a:ext cx="2981695" cy="9508"/>
            </a:xfrm>
            <a:custGeom>
              <a:avLst/>
              <a:gdLst>
                <a:gd name="connsiteX0" fmla="*/ 0 w 2981695"/>
                <a:gd name="connsiteY0" fmla="*/ 0 h 9508"/>
                <a:gd name="connsiteX1" fmla="*/ 2981695 w 2981695"/>
                <a:gd name="connsiteY1" fmla="*/ 0 h 9508"/>
                <a:gd name="connsiteX2" fmla="*/ 2981695 w 2981695"/>
                <a:gd name="connsiteY2" fmla="*/ 9508 h 9508"/>
                <a:gd name="connsiteX3" fmla="*/ 0 w 2981695"/>
                <a:gd name="connsiteY3" fmla="*/ 9508 h 9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1695" h="9508">
                  <a:moveTo>
                    <a:pt x="0" y="0"/>
                  </a:moveTo>
                  <a:lnTo>
                    <a:pt x="2981695" y="0"/>
                  </a:lnTo>
                  <a:lnTo>
                    <a:pt x="2981695" y="9508"/>
                  </a:lnTo>
                  <a:lnTo>
                    <a:pt x="0" y="9508"/>
                  </a:ln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33542D02-DCC6-C04F-ACF4-EC7CED7389E5}"/>
                </a:ext>
              </a:extLst>
            </p:cNvPr>
            <p:cNvSpPr/>
            <p:nvPr/>
          </p:nvSpPr>
          <p:spPr>
            <a:xfrm>
              <a:off x="4251872" y="4346289"/>
              <a:ext cx="566502" cy="37939"/>
            </a:xfrm>
            <a:custGeom>
              <a:avLst/>
              <a:gdLst>
                <a:gd name="connsiteX0" fmla="*/ 0 w 566502"/>
                <a:gd name="connsiteY0" fmla="*/ 0 h 37939"/>
                <a:gd name="connsiteX1" fmla="*/ 566502 w 566502"/>
                <a:gd name="connsiteY1" fmla="*/ 0 h 37939"/>
                <a:gd name="connsiteX2" fmla="*/ 566502 w 566502"/>
                <a:gd name="connsiteY2" fmla="*/ 37939 h 37939"/>
                <a:gd name="connsiteX3" fmla="*/ 0 w 566502"/>
                <a:gd name="connsiteY3" fmla="*/ 37939 h 3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6502" h="37939">
                  <a:moveTo>
                    <a:pt x="0" y="0"/>
                  </a:moveTo>
                  <a:lnTo>
                    <a:pt x="566502" y="0"/>
                  </a:lnTo>
                  <a:lnTo>
                    <a:pt x="566502" y="37939"/>
                  </a:lnTo>
                  <a:lnTo>
                    <a:pt x="0" y="37939"/>
                  </a:ln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1A5F3D9C-A7FF-F247-B81D-6BAB847A199B}"/>
                </a:ext>
              </a:extLst>
            </p:cNvPr>
            <p:cNvSpPr/>
            <p:nvPr/>
          </p:nvSpPr>
          <p:spPr>
            <a:xfrm>
              <a:off x="4983533" y="3820181"/>
              <a:ext cx="566502" cy="37939"/>
            </a:xfrm>
            <a:custGeom>
              <a:avLst/>
              <a:gdLst>
                <a:gd name="connsiteX0" fmla="*/ 0 w 566502"/>
                <a:gd name="connsiteY0" fmla="*/ 0 h 37939"/>
                <a:gd name="connsiteX1" fmla="*/ 566502 w 566502"/>
                <a:gd name="connsiteY1" fmla="*/ 0 h 37939"/>
                <a:gd name="connsiteX2" fmla="*/ 566502 w 566502"/>
                <a:gd name="connsiteY2" fmla="*/ 37939 h 37939"/>
                <a:gd name="connsiteX3" fmla="*/ 0 w 566502"/>
                <a:gd name="connsiteY3" fmla="*/ 37939 h 3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6502" h="37939">
                  <a:moveTo>
                    <a:pt x="0" y="0"/>
                  </a:moveTo>
                  <a:lnTo>
                    <a:pt x="566502" y="0"/>
                  </a:lnTo>
                  <a:lnTo>
                    <a:pt x="566502" y="37939"/>
                  </a:lnTo>
                  <a:lnTo>
                    <a:pt x="0" y="37939"/>
                  </a:ln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7F6EDA06-B1AE-E246-ADB5-788ECF696503}"/>
                </a:ext>
              </a:extLst>
            </p:cNvPr>
            <p:cNvSpPr/>
            <p:nvPr/>
          </p:nvSpPr>
          <p:spPr>
            <a:xfrm>
              <a:off x="4983533" y="3959006"/>
              <a:ext cx="1409124" cy="4944"/>
            </a:xfrm>
            <a:custGeom>
              <a:avLst/>
              <a:gdLst>
                <a:gd name="connsiteX0" fmla="*/ 1409124 w 1409124"/>
                <a:gd name="connsiteY0" fmla="*/ 2472 h 4944"/>
                <a:gd name="connsiteX1" fmla="*/ 704562 w 1409124"/>
                <a:gd name="connsiteY1" fmla="*/ 4944 h 4944"/>
                <a:gd name="connsiteX2" fmla="*/ 0 w 1409124"/>
                <a:gd name="connsiteY2" fmla="*/ 2472 h 4944"/>
                <a:gd name="connsiteX3" fmla="*/ 704562 w 1409124"/>
                <a:gd name="connsiteY3" fmla="*/ 0 h 4944"/>
                <a:gd name="connsiteX4" fmla="*/ 1409124 w 1409124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124" h="4944">
                  <a:moveTo>
                    <a:pt x="1409124" y="2472"/>
                  </a:moveTo>
                  <a:cubicBezTo>
                    <a:pt x="1409124" y="3803"/>
                    <a:pt x="1093640" y="4944"/>
                    <a:pt x="704562" y="4944"/>
                  </a:cubicBezTo>
                  <a:cubicBezTo>
                    <a:pt x="315484" y="4944"/>
                    <a:pt x="0" y="3803"/>
                    <a:pt x="0" y="2472"/>
                  </a:cubicBezTo>
                  <a:cubicBezTo>
                    <a:pt x="0" y="1141"/>
                    <a:pt x="315389" y="0"/>
                    <a:pt x="704562" y="0"/>
                  </a:cubicBezTo>
                  <a:cubicBezTo>
                    <a:pt x="1093735" y="0"/>
                    <a:pt x="1409124" y="951"/>
                    <a:pt x="1409124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A2D6D495-7DD4-1946-AA01-C1A395F153B7}"/>
                </a:ext>
              </a:extLst>
            </p:cNvPr>
            <p:cNvSpPr/>
            <p:nvPr/>
          </p:nvSpPr>
          <p:spPr>
            <a:xfrm>
              <a:off x="4983533" y="4041540"/>
              <a:ext cx="1409124" cy="4944"/>
            </a:xfrm>
            <a:custGeom>
              <a:avLst/>
              <a:gdLst>
                <a:gd name="connsiteX0" fmla="*/ 1409124 w 1409124"/>
                <a:gd name="connsiteY0" fmla="*/ 2472 h 4944"/>
                <a:gd name="connsiteX1" fmla="*/ 704562 w 1409124"/>
                <a:gd name="connsiteY1" fmla="*/ 4944 h 4944"/>
                <a:gd name="connsiteX2" fmla="*/ 0 w 1409124"/>
                <a:gd name="connsiteY2" fmla="*/ 2472 h 4944"/>
                <a:gd name="connsiteX3" fmla="*/ 704562 w 1409124"/>
                <a:gd name="connsiteY3" fmla="*/ 0 h 4944"/>
                <a:gd name="connsiteX4" fmla="*/ 1409124 w 1409124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124" h="4944">
                  <a:moveTo>
                    <a:pt x="1409124" y="2472"/>
                  </a:moveTo>
                  <a:cubicBezTo>
                    <a:pt x="1409124" y="3898"/>
                    <a:pt x="1093640" y="4944"/>
                    <a:pt x="704562" y="4944"/>
                  </a:cubicBezTo>
                  <a:cubicBezTo>
                    <a:pt x="315484" y="4944"/>
                    <a:pt x="0" y="3898"/>
                    <a:pt x="0" y="2472"/>
                  </a:cubicBezTo>
                  <a:cubicBezTo>
                    <a:pt x="0" y="1046"/>
                    <a:pt x="315389" y="0"/>
                    <a:pt x="704562" y="0"/>
                  </a:cubicBezTo>
                  <a:cubicBezTo>
                    <a:pt x="1093735" y="0"/>
                    <a:pt x="1409124" y="1141"/>
                    <a:pt x="1409124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7AF862A1-7040-0840-9EBA-66D1FAB0BB19}"/>
                </a:ext>
              </a:extLst>
            </p:cNvPr>
            <p:cNvSpPr/>
            <p:nvPr/>
          </p:nvSpPr>
          <p:spPr>
            <a:xfrm>
              <a:off x="4983533" y="4124360"/>
              <a:ext cx="1409124" cy="4944"/>
            </a:xfrm>
            <a:custGeom>
              <a:avLst/>
              <a:gdLst>
                <a:gd name="connsiteX0" fmla="*/ 1409124 w 1409124"/>
                <a:gd name="connsiteY0" fmla="*/ 2472 h 4944"/>
                <a:gd name="connsiteX1" fmla="*/ 704562 w 1409124"/>
                <a:gd name="connsiteY1" fmla="*/ 4944 h 4944"/>
                <a:gd name="connsiteX2" fmla="*/ 0 w 1409124"/>
                <a:gd name="connsiteY2" fmla="*/ 2472 h 4944"/>
                <a:gd name="connsiteX3" fmla="*/ 704562 w 1409124"/>
                <a:gd name="connsiteY3" fmla="*/ 0 h 4944"/>
                <a:gd name="connsiteX4" fmla="*/ 1409124 w 1409124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124" h="4944">
                  <a:moveTo>
                    <a:pt x="1409124" y="2472"/>
                  </a:moveTo>
                  <a:cubicBezTo>
                    <a:pt x="1409124" y="3803"/>
                    <a:pt x="1093640" y="4944"/>
                    <a:pt x="704562" y="4944"/>
                  </a:cubicBezTo>
                  <a:cubicBezTo>
                    <a:pt x="315484" y="4944"/>
                    <a:pt x="0" y="3803"/>
                    <a:pt x="0" y="2472"/>
                  </a:cubicBezTo>
                  <a:cubicBezTo>
                    <a:pt x="0" y="1141"/>
                    <a:pt x="315389" y="0"/>
                    <a:pt x="704562" y="0"/>
                  </a:cubicBezTo>
                  <a:cubicBezTo>
                    <a:pt x="1093735" y="0"/>
                    <a:pt x="1409124" y="1046"/>
                    <a:pt x="1409124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E208FBDB-A82E-4348-938E-596C07F3887D}"/>
                </a:ext>
              </a:extLst>
            </p:cNvPr>
            <p:cNvSpPr/>
            <p:nvPr/>
          </p:nvSpPr>
          <p:spPr>
            <a:xfrm>
              <a:off x="4983533" y="4207084"/>
              <a:ext cx="1409124" cy="4944"/>
            </a:xfrm>
            <a:custGeom>
              <a:avLst/>
              <a:gdLst>
                <a:gd name="connsiteX0" fmla="*/ 1409124 w 1409124"/>
                <a:gd name="connsiteY0" fmla="*/ 2472 h 4944"/>
                <a:gd name="connsiteX1" fmla="*/ 704562 w 1409124"/>
                <a:gd name="connsiteY1" fmla="*/ 4945 h 4944"/>
                <a:gd name="connsiteX2" fmla="*/ 0 w 1409124"/>
                <a:gd name="connsiteY2" fmla="*/ 2472 h 4944"/>
                <a:gd name="connsiteX3" fmla="*/ 704562 w 1409124"/>
                <a:gd name="connsiteY3" fmla="*/ 0 h 4944"/>
                <a:gd name="connsiteX4" fmla="*/ 1409124 w 1409124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124" h="4944">
                  <a:moveTo>
                    <a:pt x="1409124" y="2472"/>
                  </a:moveTo>
                  <a:cubicBezTo>
                    <a:pt x="1409124" y="3804"/>
                    <a:pt x="1093640" y="4945"/>
                    <a:pt x="704562" y="4945"/>
                  </a:cubicBezTo>
                  <a:cubicBezTo>
                    <a:pt x="315484" y="4945"/>
                    <a:pt x="0" y="3804"/>
                    <a:pt x="0" y="2472"/>
                  </a:cubicBezTo>
                  <a:cubicBezTo>
                    <a:pt x="0" y="1141"/>
                    <a:pt x="315389" y="0"/>
                    <a:pt x="704562" y="0"/>
                  </a:cubicBezTo>
                  <a:cubicBezTo>
                    <a:pt x="1093735" y="0"/>
                    <a:pt x="1409124" y="1617"/>
                    <a:pt x="1409124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1688F6C0-7322-D947-B52D-FF907E9965B5}"/>
                </a:ext>
              </a:extLst>
            </p:cNvPr>
            <p:cNvSpPr/>
            <p:nvPr/>
          </p:nvSpPr>
          <p:spPr>
            <a:xfrm>
              <a:off x="4983533" y="4289808"/>
              <a:ext cx="1409124" cy="4944"/>
            </a:xfrm>
            <a:custGeom>
              <a:avLst/>
              <a:gdLst>
                <a:gd name="connsiteX0" fmla="*/ 1409124 w 1409124"/>
                <a:gd name="connsiteY0" fmla="*/ 2472 h 4944"/>
                <a:gd name="connsiteX1" fmla="*/ 704562 w 1409124"/>
                <a:gd name="connsiteY1" fmla="*/ 4944 h 4944"/>
                <a:gd name="connsiteX2" fmla="*/ 0 w 1409124"/>
                <a:gd name="connsiteY2" fmla="*/ 2472 h 4944"/>
                <a:gd name="connsiteX3" fmla="*/ 704562 w 1409124"/>
                <a:gd name="connsiteY3" fmla="*/ 0 h 4944"/>
                <a:gd name="connsiteX4" fmla="*/ 1409124 w 1409124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124" h="4944">
                  <a:moveTo>
                    <a:pt x="1409124" y="2472"/>
                  </a:moveTo>
                  <a:cubicBezTo>
                    <a:pt x="1409124" y="3899"/>
                    <a:pt x="1093640" y="4944"/>
                    <a:pt x="704562" y="4944"/>
                  </a:cubicBezTo>
                  <a:cubicBezTo>
                    <a:pt x="315484" y="4944"/>
                    <a:pt x="0" y="3899"/>
                    <a:pt x="0" y="2472"/>
                  </a:cubicBezTo>
                  <a:cubicBezTo>
                    <a:pt x="0" y="1046"/>
                    <a:pt x="315389" y="0"/>
                    <a:pt x="704562" y="0"/>
                  </a:cubicBezTo>
                  <a:cubicBezTo>
                    <a:pt x="1093735" y="0"/>
                    <a:pt x="1409124" y="1141"/>
                    <a:pt x="1409124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A11CDDBB-FA12-6D46-93E1-040311486205}"/>
                </a:ext>
              </a:extLst>
            </p:cNvPr>
            <p:cNvSpPr/>
            <p:nvPr/>
          </p:nvSpPr>
          <p:spPr>
            <a:xfrm>
              <a:off x="4983533" y="4372628"/>
              <a:ext cx="550052" cy="4944"/>
            </a:xfrm>
            <a:custGeom>
              <a:avLst/>
              <a:gdLst>
                <a:gd name="connsiteX0" fmla="*/ 550053 w 550052"/>
                <a:gd name="connsiteY0" fmla="*/ 2472 h 4944"/>
                <a:gd name="connsiteX1" fmla="*/ 275074 w 550052"/>
                <a:gd name="connsiteY1" fmla="*/ 4945 h 4944"/>
                <a:gd name="connsiteX2" fmla="*/ 0 w 550052"/>
                <a:gd name="connsiteY2" fmla="*/ 2472 h 4944"/>
                <a:gd name="connsiteX3" fmla="*/ 275074 w 550052"/>
                <a:gd name="connsiteY3" fmla="*/ 0 h 4944"/>
                <a:gd name="connsiteX4" fmla="*/ 550053 w 550052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052" h="4944">
                  <a:moveTo>
                    <a:pt x="550053" y="2472"/>
                  </a:moveTo>
                  <a:cubicBezTo>
                    <a:pt x="550053" y="3804"/>
                    <a:pt x="426921" y="4945"/>
                    <a:pt x="275074" y="4945"/>
                  </a:cubicBezTo>
                  <a:cubicBezTo>
                    <a:pt x="123227" y="4945"/>
                    <a:pt x="0" y="3804"/>
                    <a:pt x="0" y="2472"/>
                  </a:cubicBezTo>
                  <a:cubicBezTo>
                    <a:pt x="0" y="1141"/>
                    <a:pt x="123132" y="0"/>
                    <a:pt x="275074" y="0"/>
                  </a:cubicBezTo>
                  <a:cubicBezTo>
                    <a:pt x="427016" y="0"/>
                    <a:pt x="550053" y="1046"/>
                    <a:pt x="550053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C00AFD79-37E8-E445-B734-52B7C5EDC6FD}"/>
                </a:ext>
              </a:extLst>
            </p:cNvPr>
            <p:cNvSpPr/>
            <p:nvPr/>
          </p:nvSpPr>
          <p:spPr>
            <a:xfrm>
              <a:off x="5456189" y="4533227"/>
              <a:ext cx="926104" cy="4944"/>
            </a:xfrm>
            <a:custGeom>
              <a:avLst/>
              <a:gdLst>
                <a:gd name="connsiteX0" fmla="*/ 926104 w 926104"/>
                <a:gd name="connsiteY0" fmla="*/ 2472 h 4944"/>
                <a:gd name="connsiteX1" fmla="*/ 463052 w 926104"/>
                <a:gd name="connsiteY1" fmla="*/ 4944 h 4944"/>
                <a:gd name="connsiteX2" fmla="*/ 0 w 926104"/>
                <a:gd name="connsiteY2" fmla="*/ 2472 h 4944"/>
                <a:gd name="connsiteX3" fmla="*/ 463052 w 926104"/>
                <a:gd name="connsiteY3" fmla="*/ 0 h 4944"/>
                <a:gd name="connsiteX4" fmla="*/ 926104 w 926104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104" h="4944">
                  <a:moveTo>
                    <a:pt x="926104" y="2472"/>
                  </a:moveTo>
                  <a:cubicBezTo>
                    <a:pt x="926104" y="3803"/>
                    <a:pt x="718824" y="4944"/>
                    <a:pt x="463052" y="4944"/>
                  </a:cubicBezTo>
                  <a:cubicBezTo>
                    <a:pt x="207280" y="4944"/>
                    <a:pt x="0" y="3803"/>
                    <a:pt x="0" y="2472"/>
                  </a:cubicBezTo>
                  <a:cubicBezTo>
                    <a:pt x="0" y="1141"/>
                    <a:pt x="207280" y="0"/>
                    <a:pt x="463052" y="0"/>
                  </a:cubicBezTo>
                  <a:cubicBezTo>
                    <a:pt x="718824" y="0"/>
                    <a:pt x="926104" y="1046"/>
                    <a:pt x="926104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97F8A4F4-2911-FB43-8935-D29730F4E250}"/>
                </a:ext>
              </a:extLst>
            </p:cNvPr>
            <p:cNvSpPr/>
            <p:nvPr/>
          </p:nvSpPr>
          <p:spPr>
            <a:xfrm>
              <a:off x="5456189" y="4621086"/>
              <a:ext cx="926104" cy="4944"/>
            </a:xfrm>
            <a:custGeom>
              <a:avLst/>
              <a:gdLst>
                <a:gd name="connsiteX0" fmla="*/ 926104 w 926104"/>
                <a:gd name="connsiteY0" fmla="*/ 2377 h 4944"/>
                <a:gd name="connsiteX1" fmla="*/ 463052 w 926104"/>
                <a:gd name="connsiteY1" fmla="*/ 4945 h 4944"/>
                <a:gd name="connsiteX2" fmla="*/ 0 w 926104"/>
                <a:gd name="connsiteY2" fmla="*/ 2377 h 4944"/>
                <a:gd name="connsiteX3" fmla="*/ 463052 w 926104"/>
                <a:gd name="connsiteY3" fmla="*/ 0 h 4944"/>
                <a:gd name="connsiteX4" fmla="*/ 926104 w 926104"/>
                <a:gd name="connsiteY4" fmla="*/ 2377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104" h="4944">
                  <a:moveTo>
                    <a:pt x="926104" y="2377"/>
                  </a:moveTo>
                  <a:cubicBezTo>
                    <a:pt x="926104" y="3803"/>
                    <a:pt x="718824" y="4945"/>
                    <a:pt x="463052" y="4945"/>
                  </a:cubicBezTo>
                  <a:cubicBezTo>
                    <a:pt x="207280" y="4945"/>
                    <a:pt x="0" y="3803"/>
                    <a:pt x="0" y="2377"/>
                  </a:cubicBezTo>
                  <a:cubicBezTo>
                    <a:pt x="0" y="951"/>
                    <a:pt x="207280" y="0"/>
                    <a:pt x="463052" y="0"/>
                  </a:cubicBezTo>
                  <a:cubicBezTo>
                    <a:pt x="718824" y="0"/>
                    <a:pt x="926104" y="1046"/>
                    <a:pt x="926104" y="2377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D1B5D16A-DF14-354D-80C5-756B4EBF18B6}"/>
                </a:ext>
              </a:extLst>
            </p:cNvPr>
            <p:cNvSpPr/>
            <p:nvPr/>
          </p:nvSpPr>
          <p:spPr>
            <a:xfrm>
              <a:off x="5456189" y="4708850"/>
              <a:ext cx="926104" cy="4944"/>
            </a:xfrm>
            <a:custGeom>
              <a:avLst/>
              <a:gdLst>
                <a:gd name="connsiteX0" fmla="*/ 926104 w 926104"/>
                <a:gd name="connsiteY0" fmla="*/ 2472 h 4944"/>
                <a:gd name="connsiteX1" fmla="*/ 463052 w 926104"/>
                <a:gd name="connsiteY1" fmla="*/ 4944 h 4944"/>
                <a:gd name="connsiteX2" fmla="*/ 0 w 926104"/>
                <a:gd name="connsiteY2" fmla="*/ 2472 h 4944"/>
                <a:gd name="connsiteX3" fmla="*/ 463052 w 926104"/>
                <a:gd name="connsiteY3" fmla="*/ 0 h 4944"/>
                <a:gd name="connsiteX4" fmla="*/ 926104 w 926104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104" h="4944">
                  <a:moveTo>
                    <a:pt x="926104" y="2472"/>
                  </a:moveTo>
                  <a:cubicBezTo>
                    <a:pt x="926104" y="3899"/>
                    <a:pt x="718824" y="4944"/>
                    <a:pt x="463052" y="4944"/>
                  </a:cubicBezTo>
                  <a:cubicBezTo>
                    <a:pt x="207280" y="4944"/>
                    <a:pt x="0" y="3899"/>
                    <a:pt x="0" y="2472"/>
                  </a:cubicBezTo>
                  <a:cubicBezTo>
                    <a:pt x="0" y="1046"/>
                    <a:pt x="207280" y="0"/>
                    <a:pt x="463052" y="0"/>
                  </a:cubicBezTo>
                  <a:cubicBezTo>
                    <a:pt x="718824" y="0"/>
                    <a:pt x="926104" y="1141"/>
                    <a:pt x="926104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A8C7A273-BA9B-574C-BF5F-875E43601DC7}"/>
                </a:ext>
              </a:extLst>
            </p:cNvPr>
            <p:cNvSpPr/>
            <p:nvPr/>
          </p:nvSpPr>
          <p:spPr>
            <a:xfrm>
              <a:off x="5456189" y="4796709"/>
              <a:ext cx="926104" cy="4944"/>
            </a:xfrm>
            <a:custGeom>
              <a:avLst/>
              <a:gdLst>
                <a:gd name="connsiteX0" fmla="*/ 926104 w 926104"/>
                <a:gd name="connsiteY0" fmla="*/ 2472 h 4944"/>
                <a:gd name="connsiteX1" fmla="*/ 463052 w 926104"/>
                <a:gd name="connsiteY1" fmla="*/ 4944 h 4944"/>
                <a:gd name="connsiteX2" fmla="*/ 0 w 926104"/>
                <a:gd name="connsiteY2" fmla="*/ 2472 h 4944"/>
                <a:gd name="connsiteX3" fmla="*/ 463052 w 926104"/>
                <a:gd name="connsiteY3" fmla="*/ 0 h 4944"/>
                <a:gd name="connsiteX4" fmla="*/ 926104 w 926104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104" h="4944">
                  <a:moveTo>
                    <a:pt x="926104" y="2472"/>
                  </a:moveTo>
                  <a:cubicBezTo>
                    <a:pt x="926104" y="3899"/>
                    <a:pt x="718824" y="4944"/>
                    <a:pt x="463052" y="4944"/>
                  </a:cubicBezTo>
                  <a:cubicBezTo>
                    <a:pt x="207280" y="4944"/>
                    <a:pt x="0" y="3899"/>
                    <a:pt x="0" y="2472"/>
                  </a:cubicBezTo>
                  <a:cubicBezTo>
                    <a:pt x="0" y="1046"/>
                    <a:pt x="207280" y="0"/>
                    <a:pt x="463052" y="0"/>
                  </a:cubicBezTo>
                  <a:cubicBezTo>
                    <a:pt x="718824" y="0"/>
                    <a:pt x="926104" y="1521"/>
                    <a:pt x="926104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11257B4D-AAC2-BE42-90C3-5FE6526667ED}"/>
                </a:ext>
              </a:extLst>
            </p:cNvPr>
            <p:cNvSpPr/>
            <p:nvPr/>
          </p:nvSpPr>
          <p:spPr>
            <a:xfrm>
              <a:off x="4268322" y="4524765"/>
              <a:ext cx="551479" cy="4944"/>
            </a:xfrm>
            <a:custGeom>
              <a:avLst/>
              <a:gdLst>
                <a:gd name="connsiteX0" fmla="*/ 551479 w 551479"/>
                <a:gd name="connsiteY0" fmla="*/ 2472 h 4944"/>
                <a:gd name="connsiteX1" fmla="*/ 275740 w 551479"/>
                <a:gd name="connsiteY1" fmla="*/ 4945 h 4944"/>
                <a:gd name="connsiteX2" fmla="*/ 0 w 551479"/>
                <a:gd name="connsiteY2" fmla="*/ 2472 h 4944"/>
                <a:gd name="connsiteX3" fmla="*/ 275740 w 551479"/>
                <a:gd name="connsiteY3" fmla="*/ 0 h 4944"/>
                <a:gd name="connsiteX4" fmla="*/ 551479 w 551479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479" h="4944">
                  <a:moveTo>
                    <a:pt x="551479" y="2472"/>
                  </a:moveTo>
                  <a:cubicBezTo>
                    <a:pt x="551479" y="3899"/>
                    <a:pt x="427872" y="4945"/>
                    <a:pt x="275740" y="4945"/>
                  </a:cubicBezTo>
                  <a:cubicBezTo>
                    <a:pt x="123607" y="4945"/>
                    <a:pt x="0" y="3899"/>
                    <a:pt x="0" y="2472"/>
                  </a:cubicBezTo>
                  <a:cubicBezTo>
                    <a:pt x="0" y="1046"/>
                    <a:pt x="123607" y="0"/>
                    <a:pt x="275740" y="0"/>
                  </a:cubicBezTo>
                  <a:cubicBezTo>
                    <a:pt x="427872" y="0"/>
                    <a:pt x="551479" y="1141"/>
                    <a:pt x="551479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2C3E273B-9C87-A240-B4F6-B594361ACB23}"/>
                </a:ext>
              </a:extLst>
            </p:cNvPr>
            <p:cNvSpPr/>
            <p:nvPr/>
          </p:nvSpPr>
          <p:spPr>
            <a:xfrm>
              <a:off x="4268322" y="4593797"/>
              <a:ext cx="551479" cy="4944"/>
            </a:xfrm>
            <a:custGeom>
              <a:avLst/>
              <a:gdLst>
                <a:gd name="connsiteX0" fmla="*/ 551479 w 551479"/>
                <a:gd name="connsiteY0" fmla="*/ 2472 h 4944"/>
                <a:gd name="connsiteX1" fmla="*/ 275740 w 551479"/>
                <a:gd name="connsiteY1" fmla="*/ 4944 h 4944"/>
                <a:gd name="connsiteX2" fmla="*/ 0 w 551479"/>
                <a:gd name="connsiteY2" fmla="*/ 2472 h 4944"/>
                <a:gd name="connsiteX3" fmla="*/ 275740 w 551479"/>
                <a:gd name="connsiteY3" fmla="*/ 0 h 4944"/>
                <a:gd name="connsiteX4" fmla="*/ 551479 w 551479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479" h="4944">
                  <a:moveTo>
                    <a:pt x="551479" y="2472"/>
                  </a:moveTo>
                  <a:cubicBezTo>
                    <a:pt x="551479" y="3803"/>
                    <a:pt x="427872" y="4944"/>
                    <a:pt x="275740" y="4944"/>
                  </a:cubicBezTo>
                  <a:cubicBezTo>
                    <a:pt x="123607" y="4944"/>
                    <a:pt x="0" y="3803"/>
                    <a:pt x="0" y="2472"/>
                  </a:cubicBezTo>
                  <a:cubicBezTo>
                    <a:pt x="0" y="1141"/>
                    <a:pt x="123607" y="0"/>
                    <a:pt x="275740" y="0"/>
                  </a:cubicBezTo>
                  <a:cubicBezTo>
                    <a:pt x="427872" y="0"/>
                    <a:pt x="551479" y="1046"/>
                    <a:pt x="551479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6CCC848B-EEB6-8549-B62D-17DFA7EA0565}"/>
                </a:ext>
              </a:extLst>
            </p:cNvPr>
            <p:cNvSpPr/>
            <p:nvPr/>
          </p:nvSpPr>
          <p:spPr>
            <a:xfrm>
              <a:off x="4268322" y="4662639"/>
              <a:ext cx="551479" cy="4944"/>
            </a:xfrm>
            <a:custGeom>
              <a:avLst/>
              <a:gdLst>
                <a:gd name="connsiteX0" fmla="*/ 551479 w 551479"/>
                <a:gd name="connsiteY0" fmla="*/ 2472 h 4944"/>
                <a:gd name="connsiteX1" fmla="*/ 275740 w 551479"/>
                <a:gd name="connsiteY1" fmla="*/ 4945 h 4944"/>
                <a:gd name="connsiteX2" fmla="*/ 0 w 551479"/>
                <a:gd name="connsiteY2" fmla="*/ 2472 h 4944"/>
                <a:gd name="connsiteX3" fmla="*/ 275740 w 551479"/>
                <a:gd name="connsiteY3" fmla="*/ 0 h 4944"/>
                <a:gd name="connsiteX4" fmla="*/ 551479 w 551479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479" h="4944">
                  <a:moveTo>
                    <a:pt x="551479" y="2472"/>
                  </a:moveTo>
                  <a:cubicBezTo>
                    <a:pt x="551479" y="3899"/>
                    <a:pt x="427872" y="4945"/>
                    <a:pt x="275740" y="4945"/>
                  </a:cubicBezTo>
                  <a:cubicBezTo>
                    <a:pt x="123607" y="4945"/>
                    <a:pt x="0" y="3899"/>
                    <a:pt x="0" y="2472"/>
                  </a:cubicBezTo>
                  <a:cubicBezTo>
                    <a:pt x="0" y="1046"/>
                    <a:pt x="123607" y="0"/>
                    <a:pt x="275740" y="0"/>
                  </a:cubicBezTo>
                  <a:cubicBezTo>
                    <a:pt x="427872" y="0"/>
                    <a:pt x="551479" y="1236"/>
                    <a:pt x="551479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F367672-4CB2-2444-80D2-1B3F6123F2FA}"/>
                </a:ext>
              </a:extLst>
            </p:cNvPr>
            <p:cNvSpPr/>
            <p:nvPr/>
          </p:nvSpPr>
          <p:spPr>
            <a:xfrm>
              <a:off x="4268322" y="4731766"/>
              <a:ext cx="551479" cy="4944"/>
            </a:xfrm>
            <a:custGeom>
              <a:avLst/>
              <a:gdLst>
                <a:gd name="connsiteX0" fmla="*/ 551479 w 551479"/>
                <a:gd name="connsiteY0" fmla="*/ 2472 h 4944"/>
                <a:gd name="connsiteX1" fmla="*/ 275740 w 551479"/>
                <a:gd name="connsiteY1" fmla="*/ 4944 h 4944"/>
                <a:gd name="connsiteX2" fmla="*/ 0 w 551479"/>
                <a:gd name="connsiteY2" fmla="*/ 2472 h 4944"/>
                <a:gd name="connsiteX3" fmla="*/ 275740 w 551479"/>
                <a:gd name="connsiteY3" fmla="*/ 0 h 4944"/>
                <a:gd name="connsiteX4" fmla="*/ 551479 w 551479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479" h="4944">
                  <a:moveTo>
                    <a:pt x="551479" y="2472"/>
                  </a:moveTo>
                  <a:cubicBezTo>
                    <a:pt x="551479" y="3803"/>
                    <a:pt x="427872" y="4944"/>
                    <a:pt x="275740" y="4944"/>
                  </a:cubicBezTo>
                  <a:cubicBezTo>
                    <a:pt x="123607" y="4944"/>
                    <a:pt x="0" y="3803"/>
                    <a:pt x="0" y="2472"/>
                  </a:cubicBezTo>
                  <a:cubicBezTo>
                    <a:pt x="0" y="1141"/>
                    <a:pt x="123607" y="0"/>
                    <a:pt x="275740" y="0"/>
                  </a:cubicBezTo>
                  <a:cubicBezTo>
                    <a:pt x="427872" y="0"/>
                    <a:pt x="551479" y="1046"/>
                    <a:pt x="551479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67EC5555-2572-B24C-802D-0C0F6685C784}"/>
                </a:ext>
              </a:extLst>
            </p:cNvPr>
            <p:cNvSpPr/>
            <p:nvPr/>
          </p:nvSpPr>
          <p:spPr>
            <a:xfrm>
              <a:off x="4268322" y="4800703"/>
              <a:ext cx="551479" cy="4944"/>
            </a:xfrm>
            <a:custGeom>
              <a:avLst/>
              <a:gdLst>
                <a:gd name="connsiteX0" fmla="*/ 551479 w 551479"/>
                <a:gd name="connsiteY0" fmla="*/ 2472 h 4944"/>
                <a:gd name="connsiteX1" fmla="*/ 275740 w 551479"/>
                <a:gd name="connsiteY1" fmla="*/ 4944 h 4944"/>
                <a:gd name="connsiteX2" fmla="*/ 0 w 551479"/>
                <a:gd name="connsiteY2" fmla="*/ 2472 h 4944"/>
                <a:gd name="connsiteX3" fmla="*/ 275740 w 551479"/>
                <a:gd name="connsiteY3" fmla="*/ 0 h 4944"/>
                <a:gd name="connsiteX4" fmla="*/ 551479 w 551479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479" h="4944">
                  <a:moveTo>
                    <a:pt x="551479" y="2472"/>
                  </a:moveTo>
                  <a:cubicBezTo>
                    <a:pt x="551479" y="3899"/>
                    <a:pt x="427872" y="4944"/>
                    <a:pt x="275740" y="4944"/>
                  </a:cubicBezTo>
                  <a:cubicBezTo>
                    <a:pt x="123607" y="4944"/>
                    <a:pt x="0" y="3899"/>
                    <a:pt x="0" y="2472"/>
                  </a:cubicBezTo>
                  <a:cubicBezTo>
                    <a:pt x="0" y="1046"/>
                    <a:pt x="123607" y="0"/>
                    <a:pt x="275740" y="0"/>
                  </a:cubicBezTo>
                  <a:cubicBezTo>
                    <a:pt x="427872" y="0"/>
                    <a:pt x="551479" y="1141"/>
                    <a:pt x="551479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7E49F5E-E831-2749-9216-7AD39966DFEA}"/>
                </a:ext>
              </a:extLst>
            </p:cNvPr>
            <p:cNvSpPr/>
            <p:nvPr/>
          </p:nvSpPr>
          <p:spPr>
            <a:xfrm>
              <a:off x="4251872" y="3696285"/>
              <a:ext cx="567928" cy="549499"/>
            </a:xfrm>
            <a:custGeom>
              <a:avLst/>
              <a:gdLst>
                <a:gd name="connsiteX0" fmla="*/ 0 w 567928"/>
                <a:gd name="connsiteY0" fmla="*/ 0 h 549499"/>
                <a:gd name="connsiteX1" fmla="*/ 567928 w 567928"/>
                <a:gd name="connsiteY1" fmla="*/ 0 h 549499"/>
                <a:gd name="connsiteX2" fmla="*/ 567928 w 567928"/>
                <a:gd name="connsiteY2" fmla="*/ 549499 h 549499"/>
                <a:gd name="connsiteX3" fmla="*/ 0 w 567928"/>
                <a:gd name="connsiteY3" fmla="*/ 549499 h 54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7928" h="549499">
                  <a:moveTo>
                    <a:pt x="0" y="0"/>
                  </a:moveTo>
                  <a:lnTo>
                    <a:pt x="567928" y="0"/>
                  </a:lnTo>
                  <a:lnTo>
                    <a:pt x="567928" y="549499"/>
                  </a:lnTo>
                  <a:lnTo>
                    <a:pt x="0" y="549499"/>
                  </a:lnTo>
                  <a:close/>
                </a:path>
              </a:pathLst>
            </a:custGeom>
            <a:solidFill>
              <a:srgbClr val="E0E0E0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4C46AF65-4153-7840-99FE-D38F6A459864}"/>
                </a:ext>
              </a:extLst>
            </p:cNvPr>
            <p:cNvSpPr/>
            <p:nvPr/>
          </p:nvSpPr>
          <p:spPr>
            <a:xfrm>
              <a:off x="4295896" y="3916027"/>
              <a:ext cx="479881" cy="282784"/>
            </a:xfrm>
            <a:custGeom>
              <a:avLst/>
              <a:gdLst>
                <a:gd name="connsiteX0" fmla="*/ 0 w 479881"/>
                <a:gd name="connsiteY0" fmla="*/ 282784 h 282784"/>
                <a:gd name="connsiteX1" fmla="*/ 157076 w 479881"/>
                <a:gd name="connsiteY1" fmla="*/ 0 h 282784"/>
                <a:gd name="connsiteX2" fmla="*/ 285628 w 479881"/>
                <a:gd name="connsiteY2" fmla="*/ 180758 h 282784"/>
                <a:gd name="connsiteX3" fmla="*/ 363691 w 479881"/>
                <a:gd name="connsiteY3" fmla="*/ 84721 h 282784"/>
                <a:gd name="connsiteX4" fmla="*/ 479882 w 479881"/>
                <a:gd name="connsiteY4" fmla="*/ 282784 h 282784"/>
                <a:gd name="connsiteX5" fmla="*/ 0 w 479881"/>
                <a:gd name="connsiteY5" fmla="*/ 282784 h 28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881" h="282784">
                  <a:moveTo>
                    <a:pt x="0" y="282784"/>
                  </a:moveTo>
                  <a:lnTo>
                    <a:pt x="157076" y="0"/>
                  </a:lnTo>
                  <a:lnTo>
                    <a:pt x="285628" y="180758"/>
                  </a:lnTo>
                  <a:lnTo>
                    <a:pt x="363691" y="84721"/>
                  </a:lnTo>
                  <a:lnTo>
                    <a:pt x="479882" y="282784"/>
                  </a:lnTo>
                  <a:lnTo>
                    <a:pt x="0" y="282784"/>
                  </a:lnTo>
                  <a:close/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3C81B516-5E01-CF40-A004-9FF99A095B8F}"/>
                </a:ext>
              </a:extLst>
            </p:cNvPr>
            <p:cNvSpPr/>
            <p:nvPr/>
          </p:nvSpPr>
          <p:spPr>
            <a:xfrm>
              <a:off x="4554710" y="3820181"/>
              <a:ext cx="81771" cy="81773"/>
            </a:xfrm>
            <a:custGeom>
              <a:avLst/>
              <a:gdLst>
                <a:gd name="connsiteX0" fmla="*/ 81771 w 81771"/>
                <a:gd name="connsiteY0" fmla="*/ 40887 h 81773"/>
                <a:gd name="connsiteX1" fmla="*/ 40886 w 81771"/>
                <a:gd name="connsiteY1" fmla="*/ 81774 h 81773"/>
                <a:gd name="connsiteX2" fmla="*/ 0 w 81771"/>
                <a:gd name="connsiteY2" fmla="*/ 40887 h 81773"/>
                <a:gd name="connsiteX3" fmla="*/ 40886 w 81771"/>
                <a:gd name="connsiteY3" fmla="*/ 0 h 81773"/>
                <a:gd name="connsiteX4" fmla="*/ 81771 w 81771"/>
                <a:gd name="connsiteY4" fmla="*/ 40697 h 81773"/>
                <a:gd name="connsiteX5" fmla="*/ 81771 w 81771"/>
                <a:gd name="connsiteY5" fmla="*/ 40887 h 8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771" h="81773">
                  <a:moveTo>
                    <a:pt x="81771" y="40887"/>
                  </a:moveTo>
                  <a:cubicBezTo>
                    <a:pt x="81771" y="63468"/>
                    <a:pt x="63466" y="81774"/>
                    <a:pt x="40886" y="81774"/>
                  </a:cubicBezTo>
                  <a:cubicBezTo>
                    <a:pt x="18305" y="81774"/>
                    <a:pt x="0" y="63468"/>
                    <a:pt x="0" y="40887"/>
                  </a:cubicBezTo>
                  <a:cubicBezTo>
                    <a:pt x="0" y="18306"/>
                    <a:pt x="18305" y="0"/>
                    <a:pt x="40886" y="0"/>
                  </a:cubicBezTo>
                  <a:cubicBezTo>
                    <a:pt x="63413" y="-52"/>
                    <a:pt x="81718" y="18168"/>
                    <a:pt x="81771" y="40697"/>
                  </a:cubicBezTo>
                  <a:cubicBezTo>
                    <a:pt x="81771" y="40760"/>
                    <a:pt x="81771" y="40824"/>
                    <a:pt x="81771" y="40887"/>
                  </a:cubicBezTo>
                  <a:close/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E17EF7C3-EE84-9844-9775-24F2EB5D69C0}"/>
                </a:ext>
              </a:extLst>
            </p:cNvPr>
            <p:cNvSpPr/>
            <p:nvPr/>
          </p:nvSpPr>
          <p:spPr>
            <a:xfrm>
              <a:off x="4293887" y="3737689"/>
              <a:ext cx="485503" cy="463880"/>
            </a:xfrm>
            <a:custGeom>
              <a:avLst/>
              <a:gdLst>
                <a:gd name="connsiteX0" fmla="*/ 481890 w 485503"/>
                <a:gd name="connsiteY0" fmla="*/ 462644 h 463880"/>
                <a:gd name="connsiteX1" fmla="*/ 481890 w 485503"/>
                <a:gd name="connsiteY1" fmla="*/ 460363 h 463880"/>
                <a:gd name="connsiteX2" fmla="*/ 481890 w 485503"/>
                <a:gd name="connsiteY2" fmla="*/ 453992 h 463880"/>
                <a:gd name="connsiteX3" fmla="*/ 481890 w 485503"/>
                <a:gd name="connsiteY3" fmla="*/ 429269 h 463880"/>
                <a:gd name="connsiteX4" fmla="*/ 481320 w 485503"/>
                <a:gd name="connsiteY4" fmla="*/ 335896 h 463880"/>
                <a:gd name="connsiteX5" fmla="*/ 480084 w 485503"/>
                <a:gd name="connsiteY5" fmla="*/ 4142 h 463880"/>
                <a:gd name="connsiteX6" fmla="*/ 482461 w 485503"/>
                <a:gd name="connsiteY6" fmla="*/ 6424 h 463880"/>
                <a:gd name="connsiteX7" fmla="*/ 2579 w 485503"/>
                <a:gd name="connsiteY7" fmla="*/ 6424 h 463880"/>
                <a:gd name="connsiteX8" fmla="*/ 5241 w 485503"/>
                <a:gd name="connsiteY8" fmla="*/ 3857 h 463880"/>
                <a:gd name="connsiteX9" fmla="*/ 5241 w 485503"/>
                <a:gd name="connsiteY9" fmla="*/ 3857 h 463880"/>
                <a:gd name="connsiteX10" fmla="*/ 5241 w 485503"/>
                <a:gd name="connsiteY10" fmla="*/ 127468 h 463880"/>
                <a:gd name="connsiteX11" fmla="*/ 5241 w 485503"/>
                <a:gd name="connsiteY11" fmla="*/ 245850 h 463880"/>
                <a:gd name="connsiteX12" fmla="*/ 5241 w 485503"/>
                <a:gd name="connsiteY12" fmla="*/ 462549 h 463880"/>
                <a:gd name="connsiteX13" fmla="*/ 2959 w 485503"/>
                <a:gd name="connsiteY13" fmla="*/ 460172 h 463880"/>
                <a:gd name="connsiteX14" fmla="*/ 349916 w 485503"/>
                <a:gd name="connsiteY14" fmla="*/ 461408 h 463880"/>
                <a:gd name="connsiteX15" fmla="*/ 447756 w 485503"/>
                <a:gd name="connsiteY15" fmla="*/ 461979 h 463880"/>
                <a:gd name="connsiteX16" fmla="*/ 473713 w 485503"/>
                <a:gd name="connsiteY16" fmla="*/ 461979 h 463880"/>
                <a:gd name="connsiteX17" fmla="*/ 480464 w 485503"/>
                <a:gd name="connsiteY17" fmla="*/ 461979 h 463880"/>
                <a:gd name="connsiteX18" fmla="*/ 482841 w 485503"/>
                <a:gd name="connsiteY18" fmla="*/ 461979 h 463880"/>
                <a:gd name="connsiteX19" fmla="*/ 480750 w 485503"/>
                <a:gd name="connsiteY19" fmla="*/ 461979 h 463880"/>
                <a:gd name="connsiteX20" fmla="*/ 474189 w 485503"/>
                <a:gd name="connsiteY20" fmla="*/ 461979 h 463880"/>
                <a:gd name="connsiteX21" fmla="*/ 448707 w 485503"/>
                <a:gd name="connsiteY21" fmla="*/ 461979 h 463880"/>
                <a:gd name="connsiteX22" fmla="*/ 351437 w 485503"/>
                <a:gd name="connsiteY22" fmla="*/ 462644 h 463880"/>
                <a:gd name="connsiteX23" fmla="*/ 2959 w 485503"/>
                <a:gd name="connsiteY23" fmla="*/ 463881 h 463880"/>
                <a:gd name="connsiteX24" fmla="*/ 582 w 485503"/>
                <a:gd name="connsiteY24" fmla="*/ 463881 h 463880"/>
                <a:gd name="connsiteX25" fmla="*/ 582 w 485503"/>
                <a:gd name="connsiteY25" fmla="*/ 461503 h 463880"/>
                <a:gd name="connsiteX26" fmla="*/ 582 w 485503"/>
                <a:gd name="connsiteY26" fmla="*/ 244804 h 463880"/>
                <a:gd name="connsiteX27" fmla="*/ 582 w 485503"/>
                <a:gd name="connsiteY27" fmla="*/ 126422 h 463880"/>
                <a:gd name="connsiteX28" fmla="*/ 582 w 485503"/>
                <a:gd name="connsiteY28" fmla="*/ 2811 h 463880"/>
                <a:gd name="connsiteX29" fmla="*/ 582 w 485503"/>
                <a:gd name="connsiteY29" fmla="*/ 2811 h 463880"/>
                <a:gd name="connsiteX30" fmla="*/ 3340 w 485503"/>
                <a:gd name="connsiteY30" fmla="*/ 54 h 463880"/>
                <a:gd name="connsiteX31" fmla="*/ 483222 w 485503"/>
                <a:gd name="connsiteY31" fmla="*/ 54 h 463880"/>
                <a:gd name="connsiteX32" fmla="*/ 485504 w 485503"/>
                <a:gd name="connsiteY32" fmla="*/ 54 h 463880"/>
                <a:gd name="connsiteX33" fmla="*/ 485504 w 485503"/>
                <a:gd name="connsiteY33" fmla="*/ 2336 h 463880"/>
                <a:gd name="connsiteX34" fmla="*/ 484363 w 485503"/>
                <a:gd name="connsiteY34" fmla="*/ 335135 h 463880"/>
                <a:gd name="connsiteX35" fmla="*/ 483697 w 485503"/>
                <a:gd name="connsiteY35" fmla="*/ 427938 h 463880"/>
                <a:gd name="connsiteX36" fmla="*/ 483697 w 485503"/>
                <a:gd name="connsiteY36" fmla="*/ 452185 h 463880"/>
                <a:gd name="connsiteX37" fmla="*/ 483697 w 485503"/>
                <a:gd name="connsiteY37" fmla="*/ 458366 h 463880"/>
                <a:gd name="connsiteX38" fmla="*/ 481890 w 485503"/>
                <a:gd name="connsiteY38" fmla="*/ 462645 h 463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85503" h="463880">
                  <a:moveTo>
                    <a:pt x="481890" y="462644"/>
                  </a:moveTo>
                  <a:cubicBezTo>
                    <a:pt x="481823" y="461885"/>
                    <a:pt x="481823" y="461122"/>
                    <a:pt x="481890" y="460363"/>
                  </a:cubicBezTo>
                  <a:cubicBezTo>
                    <a:pt x="481890" y="458746"/>
                    <a:pt x="481890" y="456654"/>
                    <a:pt x="481890" y="453992"/>
                  </a:cubicBezTo>
                  <a:cubicBezTo>
                    <a:pt x="481890" y="448096"/>
                    <a:pt x="481890" y="439824"/>
                    <a:pt x="481890" y="429269"/>
                  </a:cubicBezTo>
                  <a:cubicBezTo>
                    <a:pt x="481890" y="407495"/>
                    <a:pt x="481890" y="375927"/>
                    <a:pt x="481320" y="335896"/>
                  </a:cubicBezTo>
                  <a:cubicBezTo>
                    <a:pt x="481320" y="255643"/>
                    <a:pt x="480559" y="141351"/>
                    <a:pt x="480084" y="4142"/>
                  </a:cubicBezTo>
                  <a:lnTo>
                    <a:pt x="482461" y="6424"/>
                  </a:lnTo>
                  <a:lnTo>
                    <a:pt x="2579" y="6424"/>
                  </a:lnTo>
                  <a:lnTo>
                    <a:pt x="5241" y="3857"/>
                  </a:lnTo>
                  <a:lnTo>
                    <a:pt x="5241" y="3857"/>
                  </a:lnTo>
                  <a:lnTo>
                    <a:pt x="5241" y="127468"/>
                  </a:lnTo>
                  <a:cubicBezTo>
                    <a:pt x="5241" y="167879"/>
                    <a:pt x="5241" y="207435"/>
                    <a:pt x="5241" y="245850"/>
                  </a:cubicBezTo>
                  <a:cubicBezTo>
                    <a:pt x="5241" y="322869"/>
                    <a:pt x="5241" y="395609"/>
                    <a:pt x="5241" y="462549"/>
                  </a:cubicBezTo>
                  <a:lnTo>
                    <a:pt x="2959" y="460172"/>
                  </a:lnTo>
                  <a:lnTo>
                    <a:pt x="349916" y="461408"/>
                  </a:lnTo>
                  <a:lnTo>
                    <a:pt x="447756" y="461979"/>
                  </a:lnTo>
                  <a:lnTo>
                    <a:pt x="473713" y="461979"/>
                  </a:lnTo>
                  <a:lnTo>
                    <a:pt x="480464" y="461979"/>
                  </a:lnTo>
                  <a:lnTo>
                    <a:pt x="482841" y="461979"/>
                  </a:lnTo>
                  <a:lnTo>
                    <a:pt x="480750" y="461979"/>
                  </a:lnTo>
                  <a:lnTo>
                    <a:pt x="474189" y="461979"/>
                  </a:lnTo>
                  <a:lnTo>
                    <a:pt x="448707" y="461979"/>
                  </a:lnTo>
                  <a:lnTo>
                    <a:pt x="351437" y="462644"/>
                  </a:lnTo>
                  <a:lnTo>
                    <a:pt x="2959" y="463881"/>
                  </a:lnTo>
                  <a:lnTo>
                    <a:pt x="582" y="463881"/>
                  </a:lnTo>
                  <a:lnTo>
                    <a:pt x="582" y="461503"/>
                  </a:lnTo>
                  <a:cubicBezTo>
                    <a:pt x="582" y="394944"/>
                    <a:pt x="582" y="321823"/>
                    <a:pt x="582" y="244804"/>
                  </a:cubicBezTo>
                  <a:cubicBezTo>
                    <a:pt x="582" y="206770"/>
                    <a:pt x="582" y="166833"/>
                    <a:pt x="582" y="126422"/>
                  </a:cubicBezTo>
                  <a:lnTo>
                    <a:pt x="582" y="2811"/>
                  </a:lnTo>
                  <a:lnTo>
                    <a:pt x="582" y="2811"/>
                  </a:lnTo>
                  <a:cubicBezTo>
                    <a:pt x="-1795" y="5188"/>
                    <a:pt x="3910" y="-612"/>
                    <a:pt x="3340" y="54"/>
                  </a:cubicBezTo>
                  <a:lnTo>
                    <a:pt x="483222" y="54"/>
                  </a:lnTo>
                  <a:lnTo>
                    <a:pt x="485504" y="54"/>
                  </a:lnTo>
                  <a:lnTo>
                    <a:pt x="485504" y="2336"/>
                  </a:lnTo>
                  <a:cubicBezTo>
                    <a:pt x="485504" y="140210"/>
                    <a:pt x="484648" y="254978"/>
                    <a:pt x="484363" y="335135"/>
                  </a:cubicBezTo>
                  <a:cubicBezTo>
                    <a:pt x="484363" y="374881"/>
                    <a:pt x="483887" y="406259"/>
                    <a:pt x="483697" y="427938"/>
                  </a:cubicBezTo>
                  <a:cubicBezTo>
                    <a:pt x="483697" y="438303"/>
                    <a:pt x="483697" y="446955"/>
                    <a:pt x="483697" y="452185"/>
                  </a:cubicBezTo>
                  <a:cubicBezTo>
                    <a:pt x="483697" y="454753"/>
                    <a:pt x="483697" y="456749"/>
                    <a:pt x="483697" y="458366"/>
                  </a:cubicBezTo>
                  <a:cubicBezTo>
                    <a:pt x="483309" y="459873"/>
                    <a:pt x="482700" y="461315"/>
                    <a:pt x="481890" y="462645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23027A89-AE64-1345-BBEF-759559FC8F6C}"/>
                </a:ext>
              </a:extLst>
            </p:cNvPr>
            <p:cNvSpPr/>
            <p:nvPr/>
          </p:nvSpPr>
          <p:spPr>
            <a:xfrm>
              <a:off x="4983248" y="4493767"/>
              <a:ext cx="401914" cy="388899"/>
            </a:xfrm>
            <a:custGeom>
              <a:avLst/>
              <a:gdLst>
                <a:gd name="connsiteX0" fmla="*/ 0 w 401914"/>
                <a:gd name="connsiteY0" fmla="*/ 0 h 388899"/>
                <a:gd name="connsiteX1" fmla="*/ 401914 w 401914"/>
                <a:gd name="connsiteY1" fmla="*/ 0 h 388899"/>
                <a:gd name="connsiteX2" fmla="*/ 401914 w 401914"/>
                <a:gd name="connsiteY2" fmla="*/ 388900 h 388899"/>
                <a:gd name="connsiteX3" fmla="*/ 0 w 401914"/>
                <a:gd name="connsiteY3" fmla="*/ 388900 h 38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914" h="388899">
                  <a:moveTo>
                    <a:pt x="0" y="0"/>
                  </a:moveTo>
                  <a:lnTo>
                    <a:pt x="401914" y="0"/>
                  </a:lnTo>
                  <a:lnTo>
                    <a:pt x="401914" y="388900"/>
                  </a:lnTo>
                  <a:lnTo>
                    <a:pt x="0" y="388900"/>
                  </a:lnTo>
                  <a:close/>
                </a:path>
              </a:pathLst>
            </a:custGeom>
            <a:solidFill>
              <a:srgbClr val="E0E0E0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98DA5809-E545-1443-8817-441D7763EAD7}"/>
                </a:ext>
              </a:extLst>
            </p:cNvPr>
            <p:cNvSpPr/>
            <p:nvPr/>
          </p:nvSpPr>
          <p:spPr>
            <a:xfrm>
              <a:off x="5014340" y="4649231"/>
              <a:ext cx="339635" cy="200155"/>
            </a:xfrm>
            <a:custGeom>
              <a:avLst/>
              <a:gdLst>
                <a:gd name="connsiteX0" fmla="*/ 0 w 339635"/>
                <a:gd name="connsiteY0" fmla="*/ 200155 h 200155"/>
                <a:gd name="connsiteX1" fmla="*/ 111247 w 339635"/>
                <a:gd name="connsiteY1" fmla="*/ 0 h 200155"/>
                <a:gd name="connsiteX2" fmla="*/ 202146 w 339635"/>
                <a:gd name="connsiteY2" fmla="*/ 127890 h 200155"/>
                <a:gd name="connsiteX3" fmla="*/ 257389 w 339635"/>
                <a:gd name="connsiteY3" fmla="*/ 59999 h 200155"/>
                <a:gd name="connsiteX4" fmla="*/ 339635 w 339635"/>
                <a:gd name="connsiteY4" fmla="*/ 200155 h 200155"/>
                <a:gd name="connsiteX5" fmla="*/ 0 w 339635"/>
                <a:gd name="connsiteY5" fmla="*/ 200155 h 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9635" h="200155">
                  <a:moveTo>
                    <a:pt x="0" y="200155"/>
                  </a:moveTo>
                  <a:lnTo>
                    <a:pt x="111247" y="0"/>
                  </a:lnTo>
                  <a:lnTo>
                    <a:pt x="202146" y="127890"/>
                  </a:lnTo>
                  <a:lnTo>
                    <a:pt x="257389" y="59999"/>
                  </a:lnTo>
                  <a:lnTo>
                    <a:pt x="339635" y="200155"/>
                  </a:lnTo>
                  <a:lnTo>
                    <a:pt x="0" y="200155"/>
                  </a:lnTo>
                  <a:close/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DA989EDB-724D-C54B-9CEB-B44585146AD7}"/>
                </a:ext>
              </a:extLst>
            </p:cNvPr>
            <p:cNvSpPr/>
            <p:nvPr/>
          </p:nvSpPr>
          <p:spPr>
            <a:xfrm>
              <a:off x="5198230" y="4581812"/>
              <a:ext cx="57049" cy="57051"/>
            </a:xfrm>
            <a:custGeom>
              <a:avLst/>
              <a:gdLst>
                <a:gd name="connsiteX0" fmla="*/ 57050 w 57049"/>
                <a:gd name="connsiteY0" fmla="*/ 28530 h 57051"/>
                <a:gd name="connsiteX1" fmla="*/ 28521 w 57049"/>
                <a:gd name="connsiteY1" fmla="*/ 57052 h 57051"/>
                <a:gd name="connsiteX2" fmla="*/ 0 w 57049"/>
                <a:gd name="connsiteY2" fmla="*/ 28522 h 57051"/>
                <a:gd name="connsiteX3" fmla="*/ 28049 w 57049"/>
                <a:gd name="connsiteY3" fmla="*/ 4 h 57051"/>
                <a:gd name="connsiteX4" fmla="*/ 57046 w 57049"/>
                <a:gd name="connsiteY4" fmla="*/ 28050 h 57051"/>
                <a:gd name="connsiteX5" fmla="*/ 57049 w 57049"/>
                <a:gd name="connsiteY5" fmla="*/ 28530 h 5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49" h="57051">
                  <a:moveTo>
                    <a:pt x="57050" y="28530"/>
                  </a:moveTo>
                  <a:cubicBezTo>
                    <a:pt x="57047" y="44284"/>
                    <a:pt x="44275" y="57054"/>
                    <a:pt x="28521" y="57052"/>
                  </a:cubicBezTo>
                  <a:cubicBezTo>
                    <a:pt x="12767" y="57049"/>
                    <a:pt x="-2" y="44276"/>
                    <a:pt x="0" y="28522"/>
                  </a:cubicBezTo>
                  <a:cubicBezTo>
                    <a:pt x="2" y="12954"/>
                    <a:pt x="12485" y="263"/>
                    <a:pt x="28049" y="4"/>
                  </a:cubicBezTo>
                  <a:cubicBezTo>
                    <a:pt x="43801" y="-259"/>
                    <a:pt x="56783" y="12298"/>
                    <a:pt x="57046" y="28050"/>
                  </a:cubicBezTo>
                  <a:cubicBezTo>
                    <a:pt x="57048" y="28210"/>
                    <a:pt x="57049" y="28370"/>
                    <a:pt x="57049" y="28530"/>
                  </a:cubicBezTo>
                  <a:close/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9F179223-32F4-964D-933E-0BCEAE26FF34}"/>
                </a:ext>
              </a:extLst>
            </p:cNvPr>
            <p:cNvSpPr/>
            <p:nvPr/>
          </p:nvSpPr>
          <p:spPr>
            <a:xfrm>
              <a:off x="5013294" y="4523053"/>
              <a:ext cx="343153" cy="328044"/>
            </a:xfrm>
            <a:custGeom>
              <a:avLst/>
              <a:gdLst>
                <a:gd name="connsiteX0" fmla="*/ 340681 w 343153"/>
                <a:gd name="connsiteY0" fmla="*/ 327379 h 328044"/>
                <a:gd name="connsiteX1" fmla="*/ 340681 w 343153"/>
                <a:gd name="connsiteY1" fmla="*/ 325763 h 328044"/>
                <a:gd name="connsiteX2" fmla="*/ 340681 w 343153"/>
                <a:gd name="connsiteY2" fmla="*/ 321294 h 328044"/>
                <a:gd name="connsiteX3" fmla="*/ 340681 w 343153"/>
                <a:gd name="connsiteY3" fmla="*/ 303798 h 328044"/>
                <a:gd name="connsiteX4" fmla="*/ 340681 w 343153"/>
                <a:gd name="connsiteY4" fmla="*/ 237714 h 328044"/>
                <a:gd name="connsiteX5" fmla="*/ 339825 w 343153"/>
                <a:gd name="connsiteY5" fmla="*/ 2948 h 328044"/>
                <a:gd name="connsiteX6" fmla="*/ 341442 w 343153"/>
                <a:gd name="connsiteY6" fmla="*/ 4564 h 328044"/>
                <a:gd name="connsiteX7" fmla="*/ 1902 w 343153"/>
                <a:gd name="connsiteY7" fmla="*/ 4564 h 328044"/>
                <a:gd name="connsiteX8" fmla="*/ 3708 w 343153"/>
                <a:gd name="connsiteY8" fmla="*/ 2662 h 328044"/>
                <a:gd name="connsiteX9" fmla="*/ 3708 w 343153"/>
                <a:gd name="connsiteY9" fmla="*/ 2662 h 328044"/>
                <a:gd name="connsiteX10" fmla="*/ 3708 w 343153"/>
                <a:gd name="connsiteY10" fmla="*/ 173816 h 328044"/>
                <a:gd name="connsiteX11" fmla="*/ 3708 w 343153"/>
                <a:gd name="connsiteY11" fmla="*/ 327094 h 328044"/>
                <a:gd name="connsiteX12" fmla="*/ 1997 w 343153"/>
                <a:gd name="connsiteY12" fmla="*/ 325383 h 328044"/>
                <a:gd name="connsiteX13" fmla="*/ 247595 w 343153"/>
                <a:gd name="connsiteY13" fmla="*/ 326238 h 328044"/>
                <a:gd name="connsiteX14" fmla="*/ 316815 w 343153"/>
                <a:gd name="connsiteY14" fmla="*/ 326714 h 328044"/>
                <a:gd name="connsiteX15" fmla="*/ 335166 w 343153"/>
                <a:gd name="connsiteY15" fmla="*/ 326714 h 328044"/>
                <a:gd name="connsiteX16" fmla="*/ 335166 w 343153"/>
                <a:gd name="connsiteY16" fmla="*/ 326714 h 328044"/>
                <a:gd name="connsiteX17" fmla="*/ 317196 w 343153"/>
                <a:gd name="connsiteY17" fmla="*/ 326714 h 328044"/>
                <a:gd name="connsiteX18" fmla="*/ 248261 w 343153"/>
                <a:gd name="connsiteY18" fmla="*/ 327189 h 328044"/>
                <a:gd name="connsiteX19" fmla="*/ 1616 w 343153"/>
                <a:gd name="connsiteY19" fmla="*/ 328045 h 328044"/>
                <a:gd name="connsiteX20" fmla="*/ 0 w 343153"/>
                <a:gd name="connsiteY20" fmla="*/ 328045 h 328044"/>
                <a:gd name="connsiteX21" fmla="*/ 0 w 343153"/>
                <a:gd name="connsiteY21" fmla="*/ 326333 h 328044"/>
                <a:gd name="connsiteX22" fmla="*/ 0 w 343153"/>
                <a:gd name="connsiteY22" fmla="*/ 173056 h 328044"/>
                <a:gd name="connsiteX23" fmla="*/ 0 w 343153"/>
                <a:gd name="connsiteY23" fmla="*/ 89190 h 328044"/>
                <a:gd name="connsiteX24" fmla="*/ 0 w 343153"/>
                <a:gd name="connsiteY24" fmla="*/ 1997 h 328044"/>
                <a:gd name="connsiteX25" fmla="*/ 0 w 343153"/>
                <a:gd name="connsiteY25" fmla="*/ 1997 h 328044"/>
                <a:gd name="connsiteX26" fmla="*/ 1997 w 343153"/>
                <a:gd name="connsiteY26" fmla="*/ 0 h 328044"/>
                <a:gd name="connsiteX27" fmla="*/ 341537 w 343153"/>
                <a:gd name="connsiteY27" fmla="*/ 0 h 328044"/>
                <a:gd name="connsiteX28" fmla="*/ 343153 w 343153"/>
                <a:gd name="connsiteY28" fmla="*/ 0 h 328044"/>
                <a:gd name="connsiteX29" fmla="*/ 343153 w 343153"/>
                <a:gd name="connsiteY29" fmla="*/ 1711 h 328044"/>
                <a:gd name="connsiteX30" fmla="*/ 342392 w 343153"/>
                <a:gd name="connsiteY30" fmla="*/ 237524 h 328044"/>
                <a:gd name="connsiteX31" fmla="*/ 341917 w 343153"/>
                <a:gd name="connsiteY31" fmla="*/ 303228 h 328044"/>
                <a:gd name="connsiteX32" fmla="*/ 341917 w 343153"/>
                <a:gd name="connsiteY32" fmla="*/ 320343 h 328044"/>
                <a:gd name="connsiteX33" fmla="*/ 341917 w 343153"/>
                <a:gd name="connsiteY33" fmla="*/ 324717 h 328044"/>
                <a:gd name="connsiteX34" fmla="*/ 340681 w 343153"/>
                <a:gd name="connsiteY34" fmla="*/ 327379 h 32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43153" h="328044">
                  <a:moveTo>
                    <a:pt x="340681" y="327379"/>
                  </a:moveTo>
                  <a:cubicBezTo>
                    <a:pt x="340641" y="326841"/>
                    <a:pt x="340641" y="326301"/>
                    <a:pt x="340681" y="325763"/>
                  </a:cubicBezTo>
                  <a:cubicBezTo>
                    <a:pt x="340681" y="324622"/>
                    <a:pt x="340681" y="323101"/>
                    <a:pt x="340681" y="321294"/>
                  </a:cubicBezTo>
                  <a:cubicBezTo>
                    <a:pt x="340681" y="317110"/>
                    <a:pt x="340681" y="311310"/>
                    <a:pt x="340681" y="303798"/>
                  </a:cubicBezTo>
                  <a:cubicBezTo>
                    <a:pt x="340681" y="288299"/>
                    <a:pt x="340681" y="265764"/>
                    <a:pt x="340681" y="237714"/>
                  </a:cubicBezTo>
                  <a:cubicBezTo>
                    <a:pt x="340681" y="180662"/>
                    <a:pt x="340110" y="100030"/>
                    <a:pt x="339825" y="2948"/>
                  </a:cubicBezTo>
                  <a:lnTo>
                    <a:pt x="341442" y="4564"/>
                  </a:lnTo>
                  <a:lnTo>
                    <a:pt x="1902" y="4564"/>
                  </a:lnTo>
                  <a:cubicBezTo>
                    <a:pt x="1426" y="4564"/>
                    <a:pt x="5420" y="951"/>
                    <a:pt x="3708" y="2662"/>
                  </a:cubicBezTo>
                  <a:lnTo>
                    <a:pt x="3708" y="2662"/>
                  </a:lnTo>
                  <a:lnTo>
                    <a:pt x="3708" y="173816"/>
                  </a:lnTo>
                  <a:cubicBezTo>
                    <a:pt x="3708" y="228205"/>
                    <a:pt x="3708" y="279742"/>
                    <a:pt x="3708" y="327094"/>
                  </a:cubicBezTo>
                  <a:lnTo>
                    <a:pt x="1997" y="325383"/>
                  </a:lnTo>
                  <a:lnTo>
                    <a:pt x="247595" y="326238"/>
                  </a:lnTo>
                  <a:lnTo>
                    <a:pt x="316815" y="326714"/>
                  </a:lnTo>
                  <a:lnTo>
                    <a:pt x="335166" y="326714"/>
                  </a:lnTo>
                  <a:lnTo>
                    <a:pt x="335166" y="326714"/>
                  </a:lnTo>
                  <a:lnTo>
                    <a:pt x="317196" y="326714"/>
                  </a:lnTo>
                  <a:lnTo>
                    <a:pt x="248261" y="327189"/>
                  </a:lnTo>
                  <a:lnTo>
                    <a:pt x="1616" y="328045"/>
                  </a:lnTo>
                  <a:lnTo>
                    <a:pt x="0" y="328045"/>
                  </a:lnTo>
                  <a:lnTo>
                    <a:pt x="0" y="326333"/>
                  </a:lnTo>
                  <a:cubicBezTo>
                    <a:pt x="0" y="278791"/>
                    <a:pt x="0" y="227445"/>
                    <a:pt x="0" y="173056"/>
                  </a:cubicBezTo>
                  <a:cubicBezTo>
                    <a:pt x="0" y="145734"/>
                    <a:pt x="0" y="117779"/>
                    <a:pt x="0" y="89190"/>
                  </a:cubicBezTo>
                  <a:lnTo>
                    <a:pt x="0" y="1997"/>
                  </a:lnTo>
                  <a:lnTo>
                    <a:pt x="0" y="1997"/>
                  </a:lnTo>
                  <a:lnTo>
                    <a:pt x="1997" y="0"/>
                  </a:lnTo>
                  <a:lnTo>
                    <a:pt x="341537" y="0"/>
                  </a:lnTo>
                  <a:lnTo>
                    <a:pt x="343153" y="0"/>
                  </a:lnTo>
                  <a:lnTo>
                    <a:pt x="343153" y="1711"/>
                  </a:lnTo>
                  <a:cubicBezTo>
                    <a:pt x="343153" y="99174"/>
                    <a:pt x="342583" y="180472"/>
                    <a:pt x="342392" y="237524"/>
                  </a:cubicBezTo>
                  <a:cubicBezTo>
                    <a:pt x="342392" y="266049"/>
                    <a:pt x="342392" y="287824"/>
                    <a:pt x="341917" y="303228"/>
                  </a:cubicBezTo>
                  <a:cubicBezTo>
                    <a:pt x="341917" y="310549"/>
                    <a:pt x="341917" y="316349"/>
                    <a:pt x="341917" y="320343"/>
                  </a:cubicBezTo>
                  <a:cubicBezTo>
                    <a:pt x="341917" y="322150"/>
                    <a:pt x="341917" y="323576"/>
                    <a:pt x="341917" y="324717"/>
                  </a:cubicBezTo>
                  <a:cubicBezTo>
                    <a:pt x="341671" y="325672"/>
                    <a:pt x="341252" y="326575"/>
                    <a:pt x="340681" y="327379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9AFF8D80-F5C9-5E4F-984C-4D1DF6A0317A}"/>
                </a:ext>
              </a:extLst>
            </p:cNvPr>
            <p:cNvSpPr/>
            <p:nvPr/>
          </p:nvSpPr>
          <p:spPr>
            <a:xfrm>
              <a:off x="8623865" y="4944904"/>
              <a:ext cx="177821" cy="300228"/>
            </a:xfrm>
            <a:custGeom>
              <a:avLst/>
              <a:gdLst>
                <a:gd name="connsiteX0" fmla="*/ 117332 w 177821"/>
                <a:gd name="connsiteY0" fmla="*/ 115477 h 300228"/>
                <a:gd name="connsiteX1" fmla="*/ 22250 w 177821"/>
                <a:gd name="connsiteY1" fmla="*/ 104162 h 300228"/>
                <a:gd name="connsiteX2" fmla="*/ 0 w 177821"/>
                <a:gd name="connsiteY2" fmla="*/ 282352 h 300228"/>
                <a:gd name="connsiteX3" fmla="*/ 139201 w 177821"/>
                <a:gd name="connsiteY3" fmla="*/ 300229 h 300228"/>
                <a:gd name="connsiteX4" fmla="*/ 141293 w 177821"/>
                <a:gd name="connsiteY4" fmla="*/ 289199 h 300228"/>
                <a:gd name="connsiteX5" fmla="*/ 177139 w 177821"/>
                <a:gd name="connsiteY5" fmla="*/ 6224 h 300228"/>
                <a:gd name="connsiteX6" fmla="*/ 117332 w 177821"/>
                <a:gd name="connsiteY6" fmla="*/ 115477 h 30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821" h="300228">
                  <a:moveTo>
                    <a:pt x="117332" y="115477"/>
                  </a:moveTo>
                  <a:lnTo>
                    <a:pt x="22250" y="104162"/>
                  </a:lnTo>
                  <a:lnTo>
                    <a:pt x="0" y="282352"/>
                  </a:lnTo>
                  <a:lnTo>
                    <a:pt x="139201" y="300229"/>
                  </a:lnTo>
                  <a:lnTo>
                    <a:pt x="141293" y="289199"/>
                  </a:lnTo>
                  <a:cubicBezTo>
                    <a:pt x="150136" y="240420"/>
                    <a:pt x="182939" y="40360"/>
                    <a:pt x="177139" y="6224"/>
                  </a:cubicBezTo>
                  <a:cubicBezTo>
                    <a:pt x="170388" y="-31620"/>
                    <a:pt x="117332" y="115477"/>
                    <a:pt x="117332" y="115477"/>
                  </a:cubicBezTo>
                  <a:close/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FB7B82BF-9CE2-5E47-8853-6CE131D21DE9}"/>
                </a:ext>
              </a:extLst>
            </p:cNvPr>
            <p:cNvSpPr/>
            <p:nvPr/>
          </p:nvSpPr>
          <p:spPr>
            <a:xfrm>
              <a:off x="8756995" y="4938576"/>
              <a:ext cx="35818" cy="297903"/>
            </a:xfrm>
            <a:custGeom>
              <a:avLst/>
              <a:gdLst>
                <a:gd name="connsiteX0" fmla="*/ 35547 w 35818"/>
                <a:gd name="connsiteY0" fmla="*/ 0 h 297903"/>
                <a:gd name="connsiteX1" fmla="*/ 20999 w 35818"/>
                <a:gd name="connsiteY1" fmla="*/ 149284 h 297903"/>
                <a:gd name="connsiteX2" fmla="*/ 272 w 35818"/>
                <a:gd name="connsiteY2" fmla="*/ 297903 h 297903"/>
                <a:gd name="connsiteX3" fmla="*/ 14819 w 35818"/>
                <a:gd name="connsiteY3" fmla="*/ 148619 h 297903"/>
                <a:gd name="connsiteX4" fmla="*/ 35547 w 35818"/>
                <a:gd name="connsiteY4" fmla="*/ 0 h 29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18" h="297903">
                  <a:moveTo>
                    <a:pt x="35547" y="0"/>
                  </a:moveTo>
                  <a:cubicBezTo>
                    <a:pt x="37259" y="0"/>
                    <a:pt x="30698" y="67036"/>
                    <a:pt x="20999" y="149284"/>
                  </a:cubicBezTo>
                  <a:cubicBezTo>
                    <a:pt x="11301" y="231533"/>
                    <a:pt x="1983" y="298093"/>
                    <a:pt x="272" y="297903"/>
                  </a:cubicBezTo>
                  <a:cubicBezTo>
                    <a:pt x="-1440" y="297713"/>
                    <a:pt x="5121" y="231343"/>
                    <a:pt x="14819" y="148619"/>
                  </a:cubicBezTo>
                  <a:cubicBezTo>
                    <a:pt x="24517" y="65895"/>
                    <a:pt x="33931" y="-190"/>
                    <a:pt x="35547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F547456A-B656-1D48-A2A3-FC5C795C345E}"/>
                </a:ext>
              </a:extLst>
            </p:cNvPr>
            <p:cNvSpPr/>
            <p:nvPr/>
          </p:nvSpPr>
          <p:spPr>
            <a:xfrm>
              <a:off x="8744985" y="5036553"/>
              <a:ext cx="16263" cy="15927"/>
            </a:xfrm>
            <a:custGeom>
              <a:avLst/>
              <a:gdLst>
                <a:gd name="connsiteX0" fmla="*/ 16085 w 16263"/>
                <a:gd name="connsiteY0" fmla="*/ 15461 h 15927"/>
                <a:gd name="connsiteX1" fmla="*/ 5626 w 16263"/>
                <a:gd name="connsiteY1" fmla="*/ 10517 h 15927"/>
                <a:gd name="connsiteX2" fmla="*/ 396 w 16263"/>
                <a:gd name="connsiteY2" fmla="*/ 152 h 15927"/>
                <a:gd name="connsiteX3" fmla="*/ 9905 w 16263"/>
                <a:gd name="connsiteY3" fmla="*/ 6143 h 15927"/>
                <a:gd name="connsiteX4" fmla="*/ 16085 w 16263"/>
                <a:gd name="connsiteY4" fmla="*/ 15461 h 1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63" h="15927">
                  <a:moveTo>
                    <a:pt x="16085" y="15461"/>
                  </a:moveTo>
                  <a:cubicBezTo>
                    <a:pt x="15039" y="16887"/>
                    <a:pt x="10094" y="14986"/>
                    <a:pt x="5626" y="10517"/>
                  </a:cubicBezTo>
                  <a:cubicBezTo>
                    <a:pt x="1157" y="6048"/>
                    <a:pt x="-935" y="1008"/>
                    <a:pt x="396" y="152"/>
                  </a:cubicBezTo>
                  <a:cubicBezTo>
                    <a:pt x="1728" y="-703"/>
                    <a:pt x="5721" y="2149"/>
                    <a:pt x="9905" y="6143"/>
                  </a:cubicBezTo>
                  <a:cubicBezTo>
                    <a:pt x="14088" y="10136"/>
                    <a:pt x="17036" y="14130"/>
                    <a:pt x="16085" y="15461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00685268-A27C-1843-AB25-B4290386ACC3}"/>
                </a:ext>
              </a:extLst>
            </p:cNvPr>
            <p:cNvSpPr/>
            <p:nvPr/>
          </p:nvSpPr>
          <p:spPr>
            <a:xfrm>
              <a:off x="8749131" y="5026647"/>
              <a:ext cx="19640" cy="15347"/>
            </a:xfrm>
            <a:custGeom>
              <a:avLst/>
              <a:gdLst>
                <a:gd name="connsiteX0" fmla="*/ 19545 w 19640"/>
                <a:gd name="connsiteY0" fmla="*/ 14812 h 15347"/>
                <a:gd name="connsiteX1" fmla="*/ 7565 w 19640"/>
                <a:gd name="connsiteY1" fmla="*/ 10534 h 15347"/>
                <a:gd name="connsiteX2" fmla="*/ 243 w 19640"/>
                <a:gd name="connsiteY2" fmla="*/ 169 h 15347"/>
                <a:gd name="connsiteX3" fmla="*/ 11272 w 19640"/>
                <a:gd name="connsiteY3" fmla="*/ 5684 h 15347"/>
                <a:gd name="connsiteX4" fmla="*/ 19545 w 19640"/>
                <a:gd name="connsiteY4" fmla="*/ 14812 h 1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0" h="15347">
                  <a:moveTo>
                    <a:pt x="19545" y="14812"/>
                  </a:moveTo>
                  <a:cubicBezTo>
                    <a:pt x="18689" y="16239"/>
                    <a:pt x="13079" y="14812"/>
                    <a:pt x="7565" y="10534"/>
                  </a:cubicBezTo>
                  <a:cubicBezTo>
                    <a:pt x="2050" y="6255"/>
                    <a:pt x="-898" y="1025"/>
                    <a:pt x="243" y="169"/>
                  </a:cubicBezTo>
                  <a:cubicBezTo>
                    <a:pt x="1384" y="-686"/>
                    <a:pt x="6138" y="1786"/>
                    <a:pt x="11272" y="5684"/>
                  </a:cubicBezTo>
                  <a:cubicBezTo>
                    <a:pt x="16407" y="9583"/>
                    <a:pt x="20305" y="13291"/>
                    <a:pt x="19545" y="14812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689FFE8D-CCE0-1140-B1B6-FA9122F66057}"/>
                </a:ext>
              </a:extLst>
            </p:cNvPr>
            <p:cNvSpPr/>
            <p:nvPr/>
          </p:nvSpPr>
          <p:spPr>
            <a:xfrm>
              <a:off x="8724526" y="5182470"/>
              <a:ext cx="38540" cy="48662"/>
            </a:xfrm>
            <a:custGeom>
              <a:avLst/>
              <a:gdLst>
                <a:gd name="connsiteX0" fmla="*/ 38540 w 38540"/>
                <a:gd name="connsiteY0" fmla="*/ 191 h 48662"/>
                <a:gd name="connsiteX1" fmla="*/ 31409 w 38540"/>
                <a:gd name="connsiteY1" fmla="*/ 6752 h 48662"/>
                <a:gd name="connsiteX2" fmla="*/ 14579 w 38540"/>
                <a:gd name="connsiteY2" fmla="*/ 20730 h 48662"/>
                <a:gd name="connsiteX3" fmla="*/ 4310 w 38540"/>
                <a:gd name="connsiteY3" fmla="*/ 39081 h 48662"/>
                <a:gd name="connsiteX4" fmla="*/ 2409 w 38540"/>
                <a:gd name="connsiteY4" fmla="*/ 48590 h 48662"/>
                <a:gd name="connsiteX5" fmla="*/ 32 w 38540"/>
                <a:gd name="connsiteY5" fmla="*/ 39081 h 48662"/>
                <a:gd name="connsiteX6" fmla="*/ 10110 w 38540"/>
                <a:gd name="connsiteY6" fmla="*/ 17307 h 48662"/>
                <a:gd name="connsiteX7" fmla="*/ 29127 w 38540"/>
                <a:gd name="connsiteY7" fmla="*/ 3710 h 48662"/>
                <a:gd name="connsiteX8" fmla="*/ 38540 w 38540"/>
                <a:gd name="connsiteY8" fmla="*/ 191 h 4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40" h="48662">
                  <a:moveTo>
                    <a:pt x="38540" y="191"/>
                  </a:moveTo>
                  <a:cubicBezTo>
                    <a:pt x="38540" y="952"/>
                    <a:pt x="36163" y="3329"/>
                    <a:pt x="31409" y="6752"/>
                  </a:cubicBezTo>
                  <a:cubicBezTo>
                    <a:pt x="25386" y="10891"/>
                    <a:pt x="19753" y="15569"/>
                    <a:pt x="14579" y="20730"/>
                  </a:cubicBezTo>
                  <a:cubicBezTo>
                    <a:pt x="9708" y="25916"/>
                    <a:pt x="6183" y="32217"/>
                    <a:pt x="4310" y="39081"/>
                  </a:cubicBezTo>
                  <a:cubicBezTo>
                    <a:pt x="3074" y="44311"/>
                    <a:pt x="3359" y="47925"/>
                    <a:pt x="2409" y="48590"/>
                  </a:cubicBezTo>
                  <a:cubicBezTo>
                    <a:pt x="1458" y="49256"/>
                    <a:pt x="-254" y="45262"/>
                    <a:pt x="32" y="39081"/>
                  </a:cubicBezTo>
                  <a:cubicBezTo>
                    <a:pt x="813" y="30887"/>
                    <a:pt x="4369" y="23205"/>
                    <a:pt x="10110" y="17307"/>
                  </a:cubicBezTo>
                  <a:cubicBezTo>
                    <a:pt x="15545" y="11626"/>
                    <a:pt x="21995" y="7015"/>
                    <a:pt x="29127" y="3710"/>
                  </a:cubicBezTo>
                  <a:cubicBezTo>
                    <a:pt x="34547" y="572"/>
                    <a:pt x="38540" y="-474"/>
                    <a:pt x="38540" y="191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B0CDC0FF-39B5-6747-88BC-DC8094EBFA2F}"/>
                </a:ext>
              </a:extLst>
            </p:cNvPr>
            <p:cNvSpPr/>
            <p:nvPr/>
          </p:nvSpPr>
          <p:spPr>
            <a:xfrm>
              <a:off x="8742053" y="5049271"/>
              <a:ext cx="7305" cy="17766"/>
            </a:xfrm>
            <a:custGeom>
              <a:avLst/>
              <a:gdLst>
                <a:gd name="connsiteX0" fmla="*/ 1141 w 7305"/>
                <a:gd name="connsiteY0" fmla="*/ 81 h 17766"/>
                <a:gd name="connsiteX1" fmla="*/ 6846 w 7305"/>
                <a:gd name="connsiteY1" fmla="*/ 8258 h 17766"/>
                <a:gd name="connsiteX2" fmla="*/ 5135 w 7305"/>
                <a:gd name="connsiteY2" fmla="*/ 17766 h 17766"/>
                <a:gd name="connsiteX3" fmla="*/ 856 w 7305"/>
                <a:gd name="connsiteY3" fmla="*/ 9304 h 17766"/>
                <a:gd name="connsiteX4" fmla="*/ 1141 w 7305"/>
                <a:gd name="connsiteY4" fmla="*/ 81 h 1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05" h="17766">
                  <a:moveTo>
                    <a:pt x="1141" y="81"/>
                  </a:moveTo>
                  <a:cubicBezTo>
                    <a:pt x="2662" y="-585"/>
                    <a:pt x="5705" y="2933"/>
                    <a:pt x="6846" y="8258"/>
                  </a:cubicBezTo>
                  <a:cubicBezTo>
                    <a:pt x="7987" y="13583"/>
                    <a:pt x="6846" y="17766"/>
                    <a:pt x="5135" y="17766"/>
                  </a:cubicBezTo>
                  <a:cubicBezTo>
                    <a:pt x="3423" y="17766"/>
                    <a:pt x="1902" y="13963"/>
                    <a:pt x="856" y="9304"/>
                  </a:cubicBezTo>
                  <a:cubicBezTo>
                    <a:pt x="-190" y="4645"/>
                    <a:pt x="-476" y="841"/>
                    <a:pt x="1141" y="81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55A9DCEA-DBAD-CE4C-A4F2-E079E0E74FD0}"/>
                </a:ext>
              </a:extLst>
            </p:cNvPr>
            <p:cNvSpPr/>
            <p:nvPr/>
          </p:nvSpPr>
          <p:spPr>
            <a:xfrm>
              <a:off x="8729315" y="5051063"/>
              <a:ext cx="6498" cy="21406"/>
            </a:xfrm>
            <a:custGeom>
              <a:avLst/>
              <a:gdLst>
                <a:gd name="connsiteX0" fmla="*/ 4371 w 6498"/>
                <a:gd name="connsiteY0" fmla="*/ 0 h 21406"/>
                <a:gd name="connsiteX1" fmla="*/ 6273 w 6498"/>
                <a:gd name="connsiteY1" fmla="*/ 11030 h 21406"/>
                <a:gd name="connsiteX2" fmla="*/ 2089 w 6498"/>
                <a:gd name="connsiteY2" fmla="*/ 21394 h 21406"/>
                <a:gd name="connsiteX3" fmla="*/ 187 w 6498"/>
                <a:gd name="connsiteY3" fmla="*/ 10364 h 21406"/>
                <a:gd name="connsiteX4" fmla="*/ 4371 w 6498"/>
                <a:gd name="connsiteY4" fmla="*/ 0 h 2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8" h="21406">
                  <a:moveTo>
                    <a:pt x="4371" y="0"/>
                  </a:moveTo>
                  <a:cubicBezTo>
                    <a:pt x="6083" y="0"/>
                    <a:pt x="6938" y="5040"/>
                    <a:pt x="6273" y="11030"/>
                  </a:cubicBezTo>
                  <a:cubicBezTo>
                    <a:pt x="5607" y="17020"/>
                    <a:pt x="3800" y="21679"/>
                    <a:pt x="2089" y="21394"/>
                  </a:cubicBezTo>
                  <a:cubicBezTo>
                    <a:pt x="378" y="21109"/>
                    <a:pt x="-383" y="16165"/>
                    <a:pt x="187" y="10364"/>
                  </a:cubicBezTo>
                  <a:cubicBezTo>
                    <a:pt x="758" y="4564"/>
                    <a:pt x="2660" y="0"/>
                    <a:pt x="4371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F675518C-EBAC-1A45-BAD2-553511E45DB4}"/>
                </a:ext>
              </a:extLst>
            </p:cNvPr>
            <p:cNvSpPr/>
            <p:nvPr/>
          </p:nvSpPr>
          <p:spPr>
            <a:xfrm>
              <a:off x="7063370" y="4943141"/>
              <a:ext cx="1657670" cy="298378"/>
            </a:xfrm>
            <a:custGeom>
              <a:avLst/>
              <a:gdLst>
                <a:gd name="connsiteX0" fmla="*/ 1619827 w 1657670"/>
                <a:gd name="connsiteY0" fmla="*/ 298378 h 298378"/>
                <a:gd name="connsiteX1" fmla="*/ 1092785 w 1657670"/>
                <a:gd name="connsiteY1" fmla="*/ 244940 h 298378"/>
                <a:gd name="connsiteX2" fmla="*/ 0 w 1657670"/>
                <a:gd name="connsiteY2" fmla="*/ 269377 h 298378"/>
                <a:gd name="connsiteX3" fmla="*/ 290572 w 1657670"/>
                <a:gd name="connsiteY3" fmla="*/ 35087 h 298378"/>
                <a:gd name="connsiteX4" fmla="*/ 1019951 w 1657670"/>
                <a:gd name="connsiteY4" fmla="*/ 0 h 298378"/>
                <a:gd name="connsiteX5" fmla="*/ 1657670 w 1657670"/>
                <a:gd name="connsiteY5" fmla="*/ 87859 h 298378"/>
                <a:gd name="connsiteX6" fmla="*/ 1619827 w 1657670"/>
                <a:gd name="connsiteY6" fmla="*/ 298378 h 29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7670" h="298378">
                  <a:moveTo>
                    <a:pt x="1619827" y="298378"/>
                  </a:moveTo>
                  <a:lnTo>
                    <a:pt x="1092785" y="244940"/>
                  </a:lnTo>
                  <a:lnTo>
                    <a:pt x="0" y="269377"/>
                  </a:lnTo>
                  <a:lnTo>
                    <a:pt x="290572" y="35087"/>
                  </a:lnTo>
                  <a:lnTo>
                    <a:pt x="1019951" y="0"/>
                  </a:lnTo>
                  <a:lnTo>
                    <a:pt x="1657670" y="87859"/>
                  </a:lnTo>
                  <a:lnTo>
                    <a:pt x="1619827" y="298378"/>
                  </a:ln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D594A4DC-C4FE-514D-A834-C6C445A14635}"/>
                </a:ext>
              </a:extLst>
            </p:cNvPr>
            <p:cNvSpPr/>
            <p:nvPr/>
          </p:nvSpPr>
          <p:spPr>
            <a:xfrm>
              <a:off x="7334165" y="5092710"/>
              <a:ext cx="458203" cy="4944"/>
            </a:xfrm>
            <a:custGeom>
              <a:avLst/>
              <a:gdLst>
                <a:gd name="connsiteX0" fmla="*/ 458203 w 458203"/>
                <a:gd name="connsiteY0" fmla="*/ 2472 h 4944"/>
                <a:gd name="connsiteX1" fmla="*/ 229149 w 458203"/>
                <a:gd name="connsiteY1" fmla="*/ 4944 h 4944"/>
                <a:gd name="connsiteX2" fmla="*/ 0 w 458203"/>
                <a:gd name="connsiteY2" fmla="*/ 2472 h 4944"/>
                <a:gd name="connsiteX3" fmla="*/ 229149 w 458203"/>
                <a:gd name="connsiteY3" fmla="*/ 0 h 4944"/>
                <a:gd name="connsiteX4" fmla="*/ 458203 w 458203"/>
                <a:gd name="connsiteY4" fmla="*/ 2472 h 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203" h="4944">
                  <a:moveTo>
                    <a:pt x="458203" y="2472"/>
                  </a:moveTo>
                  <a:cubicBezTo>
                    <a:pt x="458203" y="3803"/>
                    <a:pt x="355609" y="4944"/>
                    <a:pt x="229149" y="4944"/>
                  </a:cubicBezTo>
                  <a:cubicBezTo>
                    <a:pt x="102689" y="4944"/>
                    <a:pt x="0" y="3803"/>
                    <a:pt x="0" y="2472"/>
                  </a:cubicBezTo>
                  <a:cubicBezTo>
                    <a:pt x="0" y="1141"/>
                    <a:pt x="102594" y="0"/>
                    <a:pt x="229149" y="0"/>
                  </a:cubicBezTo>
                  <a:cubicBezTo>
                    <a:pt x="355704" y="0"/>
                    <a:pt x="458203" y="1046"/>
                    <a:pt x="458203" y="247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13F0EE54-A722-6A49-948A-3B5C584FE485}"/>
                </a:ext>
              </a:extLst>
            </p:cNvPr>
            <p:cNvSpPr/>
            <p:nvPr/>
          </p:nvSpPr>
          <p:spPr>
            <a:xfrm>
              <a:off x="7741404" y="4956928"/>
              <a:ext cx="109344" cy="238379"/>
            </a:xfrm>
            <a:custGeom>
              <a:avLst/>
              <a:gdLst>
                <a:gd name="connsiteX0" fmla="*/ 0 w 109344"/>
                <a:gd name="connsiteY0" fmla="*/ 2662 h 238379"/>
                <a:gd name="connsiteX1" fmla="*/ 37463 w 109344"/>
                <a:gd name="connsiteY1" fmla="*/ 238379 h 238379"/>
                <a:gd name="connsiteX2" fmla="*/ 109345 w 109344"/>
                <a:gd name="connsiteY2" fmla="*/ 238379 h 238379"/>
                <a:gd name="connsiteX3" fmla="*/ 54672 w 109344"/>
                <a:gd name="connsiteY3" fmla="*/ 0 h 238379"/>
                <a:gd name="connsiteX4" fmla="*/ 0 w 109344"/>
                <a:gd name="connsiteY4" fmla="*/ 2662 h 23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44" h="238379">
                  <a:moveTo>
                    <a:pt x="0" y="2662"/>
                  </a:moveTo>
                  <a:lnTo>
                    <a:pt x="37463" y="238379"/>
                  </a:lnTo>
                  <a:lnTo>
                    <a:pt x="109345" y="238379"/>
                  </a:lnTo>
                  <a:lnTo>
                    <a:pt x="54672" y="0"/>
                  </a:lnTo>
                  <a:lnTo>
                    <a:pt x="0" y="2662"/>
                  </a:lnTo>
                  <a:close/>
                </a:path>
              </a:pathLst>
            </a:custGeom>
            <a:solidFill>
              <a:srgbClr val="000000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B088C075-07DC-CE43-B84B-F54135BE6065}"/>
                </a:ext>
              </a:extLst>
            </p:cNvPr>
            <p:cNvSpPr/>
            <p:nvPr/>
          </p:nvSpPr>
          <p:spPr>
            <a:xfrm>
              <a:off x="7830401" y="5103265"/>
              <a:ext cx="314308" cy="158507"/>
            </a:xfrm>
            <a:custGeom>
              <a:avLst/>
              <a:gdLst>
                <a:gd name="connsiteX0" fmla="*/ 189214 w 314308"/>
                <a:gd name="connsiteY0" fmla="*/ 95085 h 158507"/>
                <a:gd name="connsiteX1" fmla="*/ 178565 w 314308"/>
                <a:gd name="connsiteY1" fmla="*/ 0 h 158507"/>
                <a:gd name="connsiteX2" fmla="*/ 0 w 314308"/>
                <a:gd name="connsiteY2" fmla="*/ 19017 h 158507"/>
                <a:gd name="connsiteX3" fmla="*/ 14072 w 314308"/>
                <a:gd name="connsiteY3" fmla="*/ 158508 h 158507"/>
                <a:gd name="connsiteX4" fmla="*/ 25197 w 314308"/>
                <a:gd name="connsiteY4" fmla="*/ 158032 h 158507"/>
                <a:gd name="connsiteX5" fmla="*/ 309018 w 314308"/>
                <a:gd name="connsiteY5" fmla="*/ 128651 h 158507"/>
                <a:gd name="connsiteX6" fmla="*/ 189214 w 314308"/>
                <a:gd name="connsiteY6" fmla="*/ 95085 h 15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308" h="158507">
                  <a:moveTo>
                    <a:pt x="189214" y="95085"/>
                  </a:moveTo>
                  <a:lnTo>
                    <a:pt x="178565" y="0"/>
                  </a:lnTo>
                  <a:lnTo>
                    <a:pt x="0" y="19017"/>
                  </a:lnTo>
                  <a:lnTo>
                    <a:pt x="14072" y="158508"/>
                  </a:lnTo>
                  <a:lnTo>
                    <a:pt x="25197" y="158032"/>
                  </a:lnTo>
                  <a:cubicBezTo>
                    <a:pt x="74830" y="155655"/>
                    <a:pt x="277071" y="142058"/>
                    <a:pt x="309018" y="128651"/>
                  </a:cubicBezTo>
                  <a:cubicBezTo>
                    <a:pt x="344579" y="113342"/>
                    <a:pt x="189214" y="95085"/>
                    <a:pt x="189214" y="95085"/>
                  </a:cubicBezTo>
                  <a:close/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B4DA0BD8-86F0-174F-82FA-2C0E9A98FA21}"/>
                </a:ext>
              </a:extLst>
            </p:cNvPr>
            <p:cNvSpPr/>
            <p:nvPr/>
          </p:nvSpPr>
          <p:spPr>
            <a:xfrm>
              <a:off x="7844473" y="5222119"/>
              <a:ext cx="298179" cy="33923"/>
            </a:xfrm>
            <a:custGeom>
              <a:avLst/>
              <a:gdLst>
                <a:gd name="connsiteX0" fmla="*/ 298179 w 298179"/>
                <a:gd name="connsiteY0" fmla="*/ 288 h 33923"/>
                <a:gd name="connsiteX1" fmla="*/ 149375 w 298179"/>
                <a:gd name="connsiteY1" fmla="*/ 19971 h 33923"/>
                <a:gd name="connsiteX2" fmla="*/ 0 w 298179"/>
                <a:gd name="connsiteY2" fmla="*/ 33663 h 33923"/>
                <a:gd name="connsiteX3" fmla="*/ 148709 w 298179"/>
                <a:gd name="connsiteY3" fmla="*/ 13886 h 33923"/>
                <a:gd name="connsiteX4" fmla="*/ 298179 w 298179"/>
                <a:gd name="connsiteY4" fmla="*/ 288 h 3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179" h="33923">
                  <a:moveTo>
                    <a:pt x="298179" y="288"/>
                  </a:moveTo>
                  <a:cubicBezTo>
                    <a:pt x="298179" y="1905"/>
                    <a:pt x="231621" y="10748"/>
                    <a:pt x="149375" y="19971"/>
                  </a:cubicBezTo>
                  <a:cubicBezTo>
                    <a:pt x="67129" y="29194"/>
                    <a:pt x="190" y="35280"/>
                    <a:pt x="0" y="33663"/>
                  </a:cubicBezTo>
                  <a:cubicBezTo>
                    <a:pt x="-190" y="32047"/>
                    <a:pt x="66558" y="23109"/>
                    <a:pt x="148709" y="13886"/>
                  </a:cubicBezTo>
                  <a:cubicBezTo>
                    <a:pt x="230861" y="4662"/>
                    <a:pt x="297989" y="-1423"/>
                    <a:pt x="298179" y="288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0927BD51-34D1-1C4C-9D57-2C4451DC1FC8}"/>
                </a:ext>
              </a:extLst>
            </p:cNvPr>
            <p:cNvSpPr/>
            <p:nvPr/>
          </p:nvSpPr>
          <p:spPr>
            <a:xfrm>
              <a:off x="8024165" y="5198526"/>
              <a:ext cx="12472" cy="19013"/>
            </a:xfrm>
            <a:custGeom>
              <a:avLst/>
              <a:gdLst>
                <a:gd name="connsiteX0" fmla="*/ 775 w 12472"/>
                <a:gd name="connsiteY0" fmla="*/ 18936 h 19013"/>
                <a:gd name="connsiteX1" fmla="*/ 3247 w 12472"/>
                <a:gd name="connsiteY1" fmla="*/ 7621 h 19013"/>
                <a:gd name="connsiteX2" fmla="*/ 12090 w 12472"/>
                <a:gd name="connsiteY2" fmla="*/ 204 h 19013"/>
                <a:gd name="connsiteX3" fmla="*/ 8476 w 12472"/>
                <a:gd name="connsiteY3" fmla="*/ 10854 h 19013"/>
                <a:gd name="connsiteX4" fmla="*/ 775 w 12472"/>
                <a:gd name="connsiteY4" fmla="*/ 18936 h 1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2" h="19013">
                  <a:moveTo>
                    <a:pt x="775" y="18936"/>
                  </a:moveTo>
                  <a:cubicBezTo>
                    <a:pt x="-747" y="18366"/>
                    <a:pt x="-81" y="13041"/>
                    <a:pt x="3247" y="7621"/>
                  </a:cubicBezTo>
                  <a:cubicBezTo>
                    <a:pt x="6575" y="2201"/>
                    <a:pt x="10854" y="-841"/>
                    <a:pt x="12090" y="204"/>
                  </a:cubicBezTo>
                  <a:cubicBezTo>
                    <a:pt x="13326" y="1250"/>
                    <a:pt x="11424" y="5814"/>
                    <a:pt x="8476" y="10854"/>
                  </a:cubicBezTo>
                  <a:cubicBezTo>
                    <a:pt x="5529" y="15893"/>
                    <a:pt x="2391" y="19602"/>
                    <a:pt x="775" y="18936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AB4F24CB-52AC-EF46-A71A-578945BDD710}"/>
                </a:ext>
              </a:extLst>
            </p:cNvPr>
            <p:cNvSpPr/>
            <p:nvPr/>
          </p:nvSpPr>
          <p:spPr>
            <a:xfrm>
              <a:off x="8035998" y="5200232"/>
              <a:ext cx="11466" cy="22302"/>
            </a:xfrm>
            <a:custGeom>
              <a:avLst/>
              <a:gdLst>
                <a:gd name="connsiteX0" fmla="*/ 1018 w 11466"/>
                <a:gd name="connsiteY0" fmla="*/ 22270 h 22302"/>
                <a:gd name="connsiteX1" fmla="*/ 2444 w 11466"/>
                <a:gd name="connsiteY1" fmla="*/ 9624 h 22302"/>
                <a:gd name="connsiteX2" fmla="*/ 10907 w 11466"/>
                <a:gd name="connsiteY2" fmla="*/ 115 h 22302"/>
                <a:gd name="connsiteX3" fmla="*/ 8054 w 11466"/>
                <a:gd name="connsiteY3" fmla="*/ 12096 h 22302"/>
                <a:gd name="connsiteX4" fmla="*/ 1018 w 11466"/>
                <a:gd name="connsiteY4" fmla="*/ 22270 h 2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66" h="22302">
                  <a:moveTo>
                    <a:pt x="1018" y="22270"/>
                  </a:moveTo>
                  <a:cubicBezTo>
                    <a:pt x="-598" y="21794"/>
                    <a:pt x="-408" y="15994"/>
                    <a:pt x="2444" y="9624"/>
                  </a:cubicBezTo>
                  <a:cubicBezTo>
                    <a:pt x="5297" y="3253"/>
                    <a:pt x="9481" y="-741"/>
                    <a:pt x="10907" y="115"/>
                  </a:cubicBezTo>
                  <a:cubicBezTo>
                    <a:pt x="12333" y="971"/>
                    <a:pt x="10907" y="6200"/>
                    <a:pt x="8054" y="12096"/>
                  </a:cubicBezTo>
                  <a:cubicBezTo>
                    <a:pt x="5202" y="17991"/>
                    <a:pt x="2635" y="22745"/>
                    <a:pt x="1018" y="2227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979886F3-C7BF-1C4C-ACD9-2987B71DEB23}"/>
                </a:ext>
              </a:extLst>
            </p:cNvPr>
            <p:cNvSpPr/>
            <p:nvPr/>
          </p:nvSpPr>
          <p:spPr>
            <a:xfrm>
              <a:off x="7842583" y="5219791"/>
              <a:ext cx="55479" cy="29424"/>
            </a:xfrm>
            <a:custGeom>
              <a:avLst/>
              <a:gdLst>
                <a:gd name="connsiteX0" fmla="*/ 55232 w 55479"/>
                <a:gd name="connsiteY0" fmla="*/ 29335 h 29424"/>
                <a:gd name="connsiteX1" fmla="*/ 47245 w 55479"/>
                <a:gd name="connsiteY1" fmla="*/ 23915 h 29424"/>
                <a:gd name="connsiteX2" fmla="*/ 29750 w 55479"/>
                <a:gd name="connsiteY2" fmla="*/ 10603 h 29424"/>
                <a:gd name="connsiteX3" fmla="*/ 9592 w 55479"/>
                <a:gd name="connsiteY3" fmla="*/ 4898 h 29424"/>
                <a:gd name="connsiteX4" fmla="*/ 84 w 55479"/>
                <a:gd name="connsiteY4" fmla="*/ 4898 h 29424"/>
                <a:gd name="connsiteX5" fmla="*/ 9022 w 55479"/>
                <a:gd name="connsiteY5" fmla="*/ 334 h 29424"/>
                <a:gd name="connsiteX6" fmla="*/ 32507 w 55479"/>
                <a:gd name="connsiteY6" fmla="*/ 5088 h 29424"/>
                <a:gd name="connsiteX7" fmla="*/ 50097 w 55479"/>
                <a:gd name="connsiteY7" fmla="*/ 20682 h 29424"/>
                <a:gd name="connsiteX8" fmla="*/ 55232 w 55479"/>
                <a:gd name="connsiteY8" fmla="*/ 29335 h 2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479" h="29424">
                  <a:moveTo>
                    <a:pt x="55232" y="29335"/>
                  </a:moveTo>
                  <a:cubicBezTo>
                    <a:pt x="54566" y="29906"/>
                    <a:pt x="51618" y="27719"/>
                    <a:pt x="47245" y="23915"/>
                  </a:cubicBezTo>
                  <a:cubicBezTo>
                    <a:pt x="41818" y="18969"/>
                    <a:pt x="35964" y="14514"/>
                    <a:pt x="29750" y="10603"/>
                  </a:cubicBezTo>
                  <a:cubicBezTo>
                    <a:pt x="23608" y="7057"/>
                    <a:pt x="16681" y="5096"/>
                    <a:pt x="9592" y="4898"/>
                  </a:cubicBezTo>
                  <a:cubicBezTo>
                    <a:pt x="4172" y="4898"/>
                    <a:pt x="749" y="5944"/>
                    <a:pt x="84" y="4898"/>
                  </a:cubicBezTo>
                  <a:cubicBezTo>
                    <a:pt x="-582" y="3852"/>
                    <a:pt x="2746" y="1475"/>
                    <a:pt x="9022" y="334"/>
                  </a:cubicBezTo>
                  <a:cubicBezTo>
                    <a:pt x="17162" y="-776"/>
                    <a:pt x="25439" y="899"/>
                    <a:pt x="32507" y="5088"/>
                  </a:cubicBezTo>
                  <a:cubicBezTo>
                    <a:pt x="39269" y="9174"/>
                    <a:pt x="45230" y="14459"/>
                    <a:pt x="50097" y="20682"/>
                  </a:cubicBezTo>
                  <a:cubicBezTo>
                    <a:pt x="54376" y="25341"/>
                    <a:pt x="56183" y="28764"/>
                    <a:pt x="55232" y="29335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2AD32DBF-96F7-ED4D-943A-9A7C511535C7}"/>
                </a:ext>
              </a:extLst>
            </p:cNvPr>
            <p:cNvSpPr/>
            <p:nvPr/>
          </p:nvSpPr>
          <p:spPr>
            <a:xfrm>
              <a:off x="8007350" y="5198920"/>
              <a:ext cx="16350" cy="9741"/>
            </a:xfrm>
            <a:custGeom>
              <a:avLst/>
              <a:gdLst>
                <a:gd name="connsiteX0" fmla="*/ 16164 w 16350"/>
                <a:gd name="connsiteY0" fmla="*/ 572 h 9741"/>
                <a:gd name="connsiteX1" fmla="*/ 9508 w 16350"/>
                <a:gd name="connsiteY1" fmla="*/ 7988 h 9741"/>
                <a:gd name="connsiteX2" fmla="*/ 0 w 16350"/>
                <a:gd name="connsiteY2" fmla="*/ 8559 h 9741"/>
                <a:gd name="connsiteX3" fmla="*/ 7226 w 16350"/>
                <a:gd name="connsiteY3" fmla="*/ 2473 h 9741"/>
                <a:gd name="connsiteX4" fmla="*/ 16164 w 16350"/>
                <a:gd name="connsiteY4" fmla="*/ 572 h 9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50" h="9741">
                  <a:moveTo>
                    <a:pt x="16164" y="572"/>
                  </a:moveTo>
                  <a:cubicBezTo>
                    <a:pt x="17115" y="1903"/>
                    <a:pt x="14358" y="5706"/>
                    <a:pt x="9508" y="7988"/>
                  </a:cubicBezTo>
                  <a:cubicBezTo>
                    <a:pt x="4659" y="10270"/>
                    <a:pt x="0" y="10175"/>
                    <a:pt x="0" y="8559"/>
                  </a:cubicBezTo>
                  <a:cubicBezTo>
                    <a:pt x="0" y="6942"/>
                    <a:pt x="2948" y="4565"/>
                    <a:pt x="7226" y="2473"/>
                  </a:cubicBezTo>
                  <a:cubicBezTo>
                    <a:pt x="11505" y="381"/>
                    <a:pt x="15118" y="-759"/>
                    <a:pt x="16164" y="572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45D146A3-0ADF-6E4F-90A9-5AF9EB07EA5D}"/>
                </a:ext>
              </a:extLst>
            </p:cNvPr>
            <p:cNvSpPr/>
            <p:nvPr/>
          </p:nvSpPr>
          <p:spPr>
            <a:xfrm>
              <a:off x="7998316" y="5188683"/>
              <a:ext cx="21299" cy="6634"/>
            </a:xfrm>
            <a:custGeom>
              <a:avLst/>
              <a:gdLst>
                <a:gd name="connsiteX0" fmla="*/ 21300 w 21299"/>
                <a:gd name="connsiteY0" fmla="*/ 1966 h 6634"/>
                <a:gd name="connsiteX1" fmla="*/ 11031 w 21299"/>
                <a:gd name="connsiteY1" fmla="*/ 6340 h 6634"/>
                <a:gd name="connsiteX2" fmla="*/ 1 w 21299"/>
                <a:gd name="connsiteY2" fmla="*/ 4628 h 6634"/>
                <a:gd name="connsiteX3" fmla="*/ 10270 w 21299"/>
                <a:gd name="connsiteY3" fmla="*/ 254 h 6634"/>
                <a:gd name="connsiteX4" fmla="*/ 21300 w 21299"/>
                <a:gd name="connsiteY4" fmla="*/ 1966 h 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99" h="6634">
                  <a:moveTo>
                    <a:pt x="21300" y="1966"/>
                  </a:moveTo>
                  <a:cubicBezTo>
                    <a:pt x="21300" y="3582"/>
                    <a:pt x="17021" y="5579"/>
                    <a:pt x="11031" y="6340"/>
                  </a:cubicBezTo>
                  <a:cubicBezTo>
                    <a:pt x="5041" y="7100"/>
                    <a:pt x="96" y="6340"/>
                    <a:pt x="1" y="4628"/>
                  </a:cubicBezTo>
                  <a:cubicBezTo>
                    <a:pt x="-94" y="2917"/>
                    <a:pt x="4565" y="920"/>
                    <a:pt x="10270" y="254"/>
                  </a:cubicBezTo>
                  <a:cubicBezTo>
                    <a:pt x="15975" y="-411"/>
                    <a:pt x="21015" y="254"/>
                    <a:pt x="21300" y="1966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F1DB3B5B-F44A-034C-BEBC-2A717A2CDFEA}"/>
                </a:ext>
              </a:extLst>
            </p:cNvPr>
            <p:cNvSpPr/>
            <p:nvPr/>
          </p:nvSpPr>
          <p:spPr>
            <a:xfrm>
              <a:off x="6970855" y="3720686"/>
              <a:ext cx="231951" cy="390076"/>
            </a:xfrm>
            <a:custGeom>
              <a:avLst/>
              <a:gdLst>
                <a:gd name="connsiteX0" fmla="*/ 3423 w 231951"/>
                <a:gd name="connsiteY0" fmla="*/ 390077 h 390076"/>
                <a:gd name="connsiteX1" fmla="*/ 155555 w 231951"/>
                <a:gd name="connsiteY1" fmla="*/ 387319 h 390076"/>
                <a:gd name="connsiteX2" fmla="*/ 160499 w 231951"/>
                <a:gd name="connsiteY2" fmla="*/ 301077 h 390076"/>
                <a:gd name="connsiteX3" fmla="*/ 228864 w 231951"/>
                <a:gd name="connsiteY3" fmla="*/ 232140 h 390076"/>
                <a:gd name="connsiteX4" fmla="*/ 231526 w 231951"/>
                <a:gd name="connsiteY4" fmla="*/ 23522 h 390076"/>
                <a:gd name="connsiteX5" fmla="*/ 231526 w 231951"/>
                <a:gd name="connsiteY5" fmla="*/ 23522 h 390076"/>
                <a:gd name="connsiteX6" fmla="*/ 9508 w 231951"/>
                <a:gd name="connsiteY6" fmla="*/ 37690 h 390076"/>
                <a:gd name="connsiteX7" fmla="*/ 0 w 231951"/>
                <a:gd name="connsiteY7" fmla="*/ 44251 h 39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1951" h="390076">
                  <a:moveTo>
                    <a:pt x="3423" y="390077"/>
                  </a:moveTo>
                  <a:lnTo>
                    <a:pt x="155555" y="387319"/>
                  </a:lnTo>
                  <a:cubicBezTo>
                    <a:pt x="157552" y="369633"/>
                    <a:pt x="160499" y="301077"/>
                    <a:pt x="160499" y="301077"/>
                  </a:cubicBezTo>
                  <a:cubicBezTo>
                    <a:pt x="160499" y="301077"/>
                    <a:pt x="224205" y="295181"/>
                    <a:pt x="228864" y="232140"/>
                  </a:cubicBezTo>
                  <a:cubicBezTo>
                    <a:pt x="233523" y="169098"/>
                    <a:pt x="231526" y="23522"/>
                    <a:pt x="231526" y="23522"/>
                  </a:cubicBezTo>
                  <a:lnTo>
                    <a:pt x="231526" y="23522"/>
                  </a:lnTo>
                  <a:cubicBezTo>
                    <a:pt x="160416" y="-12316"/>
                    <a:pt x="75486" y="-6896"/>
                    <a:pt x="9508" y="37690"/>
                  </a:cubicBezTo>
                  <a:lnTo>
                    <a:pt x="0" y="44251"/>
                  </a:lnTo>
                  <a:close/>
                </a:path>
              </a:pathLst>
            </a:custGeom>
            <a:solidFill>
              <a:srgbClr val="B78876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4BC4FBF5-D37E-634D-AD3D-E5D063ABF8D5}"/>
                </a:ext>
              </a:extLst>
            </p:cNvPr>
            <p:cNvSpPr/>
            <p:nvPr/>
          </p:nvSpPr>
          <p:spPr>
            <a:xfrm>
              <a:off x="7180202" y="3837512"/>
              <a:ext cx="19019" cy="19018"/>
            </a:xfrm>
            <a:custGeom>
              <a:avLst/>
              <a:gdLst>
                <a:gd name="connsiteX0" fmla="*/ 1261 w 19019"/>
                <a:gd name="connsiteY0" fmla="*/ 14237 h 19018"/>
                <a:gd name="connsiteX1" fmla="*/ 4781 w 19019"/>
                <a:gd name="connsiteY1" fmla="*/ 1259 h 19018"/>
                <a:gd name="connsiteX2" fmla="*/ 14477 w 19019"/>
                <a:gd name="connsiteY2" fmla="*/ 1401 h 19018"/>
                <a:gd name="connsiteX3" fmla="*/ 17617 w 19019"/>
                <a:gd name="connsiteY3" fmla="*/ 14476 h 19018"/>
                <a:gd name="connsiteX4" fmla="*/ 4542 w 19019"/>
                <a:gd name="connsiteY4" fmla="*/ 17616 h 19018"/>
                <a:gd name="connsiteX5" fmla="*/ 1261 w 19019"/>
                <a:gd name="connsiteY5" fmla="*/ 14237 h 1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19" h="19018">
                  <a:moveTo>
                    <a:pt x="1261" y="14237"/>
                  </a:moveTo>
                  <a:cubicBezTo>
                    <a:pt x="-1351" y="9681"/>
                    <a:pt x="225" y="3871"/>
                    <a:pt x="4781" y="1259"/>
                  </a:cubicBezTo>
                  <a:cubicBezTo>
                    <a:pt x="7796" y="-469"/>
                    <a:pt x="11514" y="-415"/>
                    <a:pt x="14477" y="1401"/>
                  </a:cubicBezTo>
                  <a:cubicBezTo>
                    <a:pt x="18955" y="4144"/>
                    <a:pt x="20361" y="9998"/>
                    <a:pt x="17617" y="14476"/>
                  </a:cubicBezTo>
                  <a:cubicBezTo>
                    <a:pt x="14874" y="18954"/>
                    <a:pt x="9020" y="20360"/>
                    <a:pt x="4542" y="17616"/>
                  </a:cubicBezTo>
                  <a:cubicBezTo>
                    <a:pt x="3182" y="16783"/>
                    <a:pt x="2054" y="15621"/>
                    <a:pt x="1261" y="14237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3F58C1ED-55AD-1B40-A389-B46AE0C2DA1E}"/>
                </a:ext>
              </a:extLst>
            </p:cNvPr>
            <p:cNvSpPr/>
            <p:nvPr/>
          </p:nvSpPr>
          <p:spPr>
            <a:xfrm>
              <a:off x="7165631" y="3828299"/>
              <a:ext cx="32164" cy="10181"/>
            </a:xfrm>
            <a:custGeom>
              <a:avLst/>
              <a:gdLst>
                <a:gd name="connsiteX0" fmla="*/ 31995 w 32164"/>
                <a:gd name="connsiteY0" fmla="*/ 10043 h 10181"/>
                <a:gd name="connsiteX1" fmla="*/ 16402 w 32164"/>
                <a:gd name="connsiteY1" fmla="*/ 5289 h 10181"/>
                <a:gd name="connsiteX2" fmla="*/ 238 w 32164"/>
                <a:gd name="connsiteY2" fmla="*/ 7666 h 10181"/>
                <a:gd name="connsiteX3" fmla="*/ 3756 w 32164"/>
                <a:gd name="connsiteY3" fmla="*/ 3292 h 10181"/>
                <a:gd name="connsiteX4" fmla="*/ 16782 w 32164"/>
                <a:gd name="connsiteY4" fmla="*/ 59 h 10181"/>
                <a:gd name="connsiteX5" fmla="*/ 29143 w 32164"/>
                <a:gd name="connsiteY5" fmla="*/ 5194 h 10181"/>
                <a:gd name="connsiteX6" fmla="*/ 31995 w 32164"/>
                <a:gd name="connsiteY6" fmla="*/ 10043 h 1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64" h="10181">
                  <a:moveTo>
                    <a:pt x="31995" y="10043"/>
                  </a:moveTo>
                  <a:cubicBezTo>
                    <a:pt x="30949" y="11089"/>
                    <a:pt x="25054" y="5860"/>
                    <a:pt x="16402" y="5289"/>
                  </a:cubicBezTo>
                  <a:cubicBezTo>
                    <a:pt x="7749" y="4719"/>
                    <a:pt x="1093" y="8807"/>
                    <a:pt x="238" y="7666"/>
                  </a:cubicBezTo>
                  <a:cubicBezTo>
                    <a:pt x="-618" y="6525"/>
                    <a:pt x="903" y="5194"/>
                    <a:pt x="3756" y="3292"/>
                  </a:cubicBezTo>
                  <a:cubicBezTo>
                    <a:pt x="7641" y="851"/>
                    <a:pt x="12206" y="-281"/>
                    <a:pt x="16782" y="59"/>
                  </a:cubicBezTo>
                  <a:cubicBezTo>
                    <a:pt x="21352" y="378"/>
                    <a:pt x="25692" y="2181"/>
                    <a:pt x="29143" y="5194"/>
                  </a:cubicBezTo>
                  <a:cubicBezTo>
                    <a:pt x="31710" y="7476"/>
                    <a:pt x="32566" y="9568"/>
                    <a:pt x="31995" y="10043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8A7036EA-1414-7F40-81E1-2070665C87B3}"/>
                </a:ext>
              </a:extLst>
            </p:cNvPr>
            <p:cNvSpPr/>
            <p:nvPr/>
          </p:nvSpPr>
          <p:spPr>
            <a:xfrm>
              <a:off x="7083715" y="3838121"/>
              <a:ext cx="17180" cy="16593"/>
            </a:xfrm>
            <a:custGeom>
              <a:avLst/>
              <a:gdLst>
                <a:gd name="connsiteX0" fmla="*/ 13409 w 17180"/>
                <a:gd name="connsiteY0" fmla="*/ 1553 h 16593"/>
                <a:gd name="connsiteX1" fmla="*/ 15596 w 17180"/>
                <a:gd name="connsiteY1" fmla="*/ 14389 h 16593"/>
                <a:gd name="connsiteX2" fmla="*/ 2204 w 17180"/>
                <a:gd name="connsiteY2" fmla="*/ 13173 h 16593"/>
                <a:gd name="connsiteX3" fmla="*/ 573 w 17180"/>
                <a:gd name="connsiteY3" fmla="*/ 3835 h 16593"/>
                <a:gd name="connsiteX4" fmla="*/ 13409 w 17180"/>
                <a:gd name="connsiteY4" fmla="*/ 1553 h 1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80" h="16593">
                  <a:moveTo>
                    <a:pt x="13409" y="1553"/>
                  </a:moveTo>
                  <a:cubicBezTo>
                    <a:pt x="17413" y="4583"/>
                    <a:pt x="18371" y="10204"/>
                    <a:pt x="15596" y="14389"/>
                  </a:cubicBezTo>
                  <a:cubicBezTo>
                    <a:pt x="11562" y="17752"/>
                    <a:pt x="5567" y="17207"/>
                    <a:pt x="2204" y="13173"/>
                  </a:cubicBezTo>
                  <a:cubicBezTo>
                    <a:pt x="37" y="10573"/>
                    <a:pt x="-584" y="7016"/>
                    <a:pt x="573" y="3835"/>
                  </a:cubicBezTo>
                  <a:cubicBezTo>
                    <a:pt x="3574" y="-201"/>
                    <a:pt x="9200" y="-1201"/>
                    <a:pt x="13409" y="1553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ADE1661E-24FD-6F49-A9F0-25AD254DCCDE}"/>
                </a:ext>
              </a:extLst>
            </p:cNvPr>
            <p:cNvSpPr/>
            <p:nvPr/>
          </p:nvSpPr>
          <p:spPr>
            <a:xfrm>
              <a:off x="7070834" y="3830106"/>
              <a:ext cx="32128" cy="10183"/>
            </a:xfrm>
            <a:custGeom>
              <a:avLst/>
              <a:gdLst>
                <a:gd name="connsiteX0" fmla="*/ 31995 w 32128"/>
                <a:gd name="connsiteY0" fmla="*/ 10043 h 10183"/>
                <a:gd name="connsiteX1" fmla="*/ 16402 w 32128"/>
                <a:gd name="connsiteY1" fmla="*/ 5384 h 10183"/>
                <a:gd name="connsiteX2" fmla="*/ 238 w 32128"/>
                <a:gd name="connsiteY2" fmla="*/ 7666 h 10183"/>
                <a:gd name="connsiteX3" fmla="*/ 3756 w 32128"/>
                <a:gd name="connsiteY3" fmla="*/ 3292 h 10183"/>
                <a:gd name="connsiteX4" fmla="*/ 16782 w 32128"/>
                <a:gd name="connsiteY4" fmla="*/ 59 h 10183"/>
                <a:gd name="connsiteX5" fmla="*/ 29143 w 32128"/>
                <a:gd name="connsiteY5" fmla="*/ 5194 h 10183"/>
                <a:gd name="connsiteX6" fmla="*/ 31995 w 32128"/>
                <a:gd name="connsiteY6" fmla="*/ 10043 h 1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28" h="10183">
                  <a:moveTo>
                    <a:pt x="31995" y="10043"/>
                  </a:moveTo>
                  <a:cubicBezTo>
                    <a:pt x="30949" y="11089"/>
                    <a:pt x="25054" y="5955"/>
                    <a:pt x="16402" y="5384"/>
                  </a:cubicBezTo>
                  <a:cubicBezTo>
                    <a:pt x="7749" y="4814"/>
                    <a:pt x="1094" y="8902"/>
                    <a:pt x="238" y="7666"/>
                  </a:cubicBezTo>
                  <a:cubicBezTo>
                    <a:pt x="-618" y="6430"/>
                    <a:pt x="903" y="5289"/>
                    <a:pt x="3756" y="3292"/>
                  </a:cubicBezTo>
                  <a:cubicBezTo>
                    <a:pt x="7641" y="851"/>
                    <a:pt x="12206" y="-281"/>
                    <a:pt x="16782" y="59"/>
                  </a:cubicBezTo>
                  <a:cubicBezTo>
                    <a:pt x="21333" y="455"/>
                    <a:pt x="25651" y="2249"/>
                    <a:pt x="29143" y="5194"/>
                  </a:cubicBezTo>
                  <a:cubicBezTo>
                    <a:pt x="31710" y="7761"/>
                    <a:pt x="32471" y="9568"/>
                    <a:pt x="31995" y="10043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7C12E590-1395-B64A-9346-D29A554C4596}"/>
                </a:ext>
              </a:extLst>
            </p:cNvPr>
            <p:cNvSpPr/>
            <p:nvPr/>
          </p:nvSpPr>
          <p:spPr>
            <a:xfrm>
              <a:off x="7132780" y="3837867"/>
              <a:ext cx="23312" cy="77177"/>
            </a:xfrm>
            <a:custGeom>
              <a:avLst/>
              <a:gdLst>
                <a:gd name="connsiteX0" fmla="*/ 475 w 23312"/>
                <a:gd name="connsiteY0" fmla="*/ 76068 h 77177"/>
                <a:gd name="connsiteX1" fmla="*/ 14738 w 23312"/>
                <a:gd name="connsiteY1" fmla="*/ 73977 h 77177"/>
                <a:gd name="connsiteX2" fmla="*/ 19017 w 23312"/>
                <a:gd name="connsiteY2" fmla="*/ 72265 h 77177"/>
                <a:gd name="connsiteX3" fmla="*/ 17780 w 23312"/>
                <a:gd name="connsiteY3" fmla="*/ 65704 h 77177"/>
                <a:gd name="connsiteX4" fmla="*/ 12075 w 23312"/>
                <a:gd name="connsiteY4" fmla="*/ 47543 h 77177"/>
                <a:gd name="connsiteX5" fmla="*/ 0 w 23312"/>
                <a:gd name="connsiteY5" fmla="*/ 0 h 77177"/>
                <a:gd name="connsiteX6" fmla="*/ 16735 w 23312"/>
                <a:gd name="connsiteY6" fmla="*/ 45831 h 77177"/>
                <a:gd name="connsiteX7" fmla="*/ 22154 w 23312"/>
                <a:gd name="connsiteY7" fmla="*/ 63992 h 77177"/>
                <a:gd name="connsiteX8" fmla="*/ 22820 w 23312"/>
                <a:gd name="connsiteY8" fmla="*/ 73501 h 77177"/>
                <a:gd name="connsiteX9" fmla="*/ 18731 w 23312"/>
                <a:gd name="connsiteY9" fmla="*/ 76829 h 77177"/>
                <a:gd name="connsiteX10" fmla="*/ 14833 w 23312"/>
                <a:gd name="connsiteY10" fmla="*/ 76829 h 77177"/>
                <a:gd name="connsiteX11" fmla="*/ 475 w 23312"/>
                <a:gd name="connsiteY11" fmla="*/ 76068 h 7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12" h="77177">
                  <a:moveTo>
                    <a:pt x="475" y="76068"/>
                  </a:moveTo>
                  <a:cubicBezTo>
                    <a:pt x="5079" y="74577"/>
                    <a:pt x="9900" y="73869"/>
                    <a:pt x="14738" y="73977"/>
                  </a:cubicBezTo>
                  <a:cubicBezTo>
                    <a:pt x="17020" y="73977"/>
                    <a:pt x="18826" y="73501"/>
                    <a:pt x="19017" y="72265"/>
                  </a:cubicBezTo>
                  <a:cubicBezTo>
                    <a:pt x="19292" y="70003"/>
                    <a:pt x="18860" y="67711"/>
                    <a:pt x="17780" y="65704"/>
                  </a:cubicBezTo>
                  <a:cubicBezTo>
                    <a:pt x="15974" y="59809"/>
                    <a:pt x="14072" y="53818"/>
                    <a:pt x="12075" y="47543"/>
                  </a:cubicBezTo>
                  <a:cubicBezTo>
                    <a:pt x="6484" y="32135"/>
                    <a:pt x="2439" y="16209"/>
                    <a:pt x="0" y="0"/>
                  </a:cubicBezTo>
                  <a:cubicBezTo>
                    <a:pt x="7170" y="14648"/>
                    <a:pt x="12779" y="30009"/>
                    <a:pt x="16735" y="45831"/>
                  </a:cubicBezTo>
                  <a:cubicBezTo>
                    <a:pt x="18636" y="52107"/>
                    <a:pt x="20443" y="58097"/>
                    <a:pt x="22154" y="63992"/>
                  </a:cubicBezTo>
                  <a:cubicBezTo>
                    <a:pt x="23423" y="67001"/>
                    <a:pt x="23657" y="70345"/>
                    <a:pt x="22820" y="73501"/>
                  </a:cubicBezTo>
                  <a:cubicBezTo>
                    <a:pt x="22056" y="75192"/>
                    <a:pt x="20542" y="76425"/>
                    <a:pt x="18731" y="76829"/>
                  </a:cubicBezTo>
                  <a:cubicBezTo>
                    <a:pt x="17437" y="77002"/>
                    <a:pt x="16127" y="77002"/>
                    <a:pt x="14833" y="76829"/>
                  </a:cubicBezTo>
                  <a:cubicBezTo>
                    <a:pt x="10042" y="77477"/>
                    <a:pt x="5171" y="77219"/>
                    <a:pt x="475" y="76068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9DBA50F0-7DE6-DA43-8E65-01D860DA1463}"/>
                </a:ext>
              </a:extLst>
            </p:cNvPr>
            <p:cNvSpPr/>
            <p:nvPr/>
          </p:nvSpPr>
          <p:spPr>
            <a:xfrm>
              <a:off x="7102990" y="3920741"/>
              <a:ext cx="43291" cy="25783"/>
            </a:xfrm>
            <a:custGeom>
              <a:avLst/>
              <a:gdLst>
                <a:gd name="connsiteX0" fmla="*/ 1455 w 43291"/>
                <a:gd name="connsiteY0" fmla="*/ 1086 h 25783"/>
                <a:gd name="connsiteX1" fmla="*/ 43292 w 43291"/>
                <a:gd name="connsiteY1" fmla="*/ 16110 h 25783"/>
                <a:gd name="connsiteX2" fmla="*/ 14767 w 43291"/>
                <a:gd name="connsiteY2" fmla="*/ 23907 h 25783"/>
                <a:gd name="connsiteX3" fmla="*/ 1455 w 43291"/>
                <a:gd name="connsiteY3" fmla="*/ 1086 h 25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291" h="25783">
                  <a:moveTo>
                    <a:pt x="1455" y="1086"/>
                  </a:moveTo>
                  <a:cubicBezTo>
                    <a:pt x="-7292" y="-4904"/>
                    <a:pt x="25511" y="15824"/>
                    <a:pt x="43292" y="16110"/>
                  </a:cubicBezTo>
                  <a:cubicBezTo>
                    <a:pt x="36712" y="24966"/>
                    <a:pt x="24936" y="28185"/>
                    <a:pt x="14767" y="23907"/>
                  </a:cubicBezTo>
                  <a:cubicBezTo>
                    <a:pt x="-3869" y="15824"/>
                    <a:pt x="1455" y="1086"/>
                    <a:pt x="1455" y="1086"/>
                  </a:cubicBezTo>
                  <a:close/>
                </a:path>
              </a:pathLst>
            </a:custGeom>
            <a:solidFill>
              <a:srgbClr val="FFFFFF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B4E91DD7-63B5-B64B-B069-AB84D09147C3}"/>
                </a:ext>
              </a:extLst>
            </p:cNvPr>
            <p:cNvSpPr/>
            <p:nvPr/>
          </p:nvSpPr>
          <p:spPr>
            <a:xfrm>
              <a:off x="7051009" y="3992381"/>
              <a:ext cx="80820" cy="44931"/>
            </a:xfrm>
            <a:custGeom>
              <a:avLst/>
              <a:gdLst>
                <a:gd name="connsiteX0" fmla="*/ 80820 w 80820"/>
                <a:gd name="connsiteY0" fmla="*/ 28526 h 44931"/>
                <a:gd name="connsiteX1" fmla="*/ 0 w 80820"/>
                <a:gd name="connsiteY1" fmla="*/ 0 h 44931"/>
                <a:gd name="connsiteX2" fmla="*/ 79965 w 80820"/>
                <a:gd name="connsiteY2" fmla="*/ 44880 h 4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20" h="44931">
                  <a:moveTo>
                    <a:pt x="80820" y="28526"/>
                  </a:moveTo>
                  <a:cubicBezTo>
                    <a:pt x="51644" y="27262"/>
                    <a:pt x="23506" y="17331"/>
                    <a:pt x="0" y="0"/>
                  </a:cubicBezTo>
                  <a:cubicBezTo>
                    <a:pt x="0" y="0"/>
                    <a:pt x="16639" y="46687"/>
                    <a:pt x="79965" y="44880"/>
                  </a:cubicBezTo>
                  <a:close/>
                </a:path>
              </a:pathLst>
            </a:custGeom>
            <a:solidFill>
              <a:srgbClr val="A36957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80049BA6-984E-3D4D-91FF-90939B166BE5}"/>
                </a:ext>
              </a:extLst>
            </p:cNvPr>
            <p:cNvSpPr/>
            <p:nvPr/>
          </p:nvSpPr>
          <p:spPr>
            <a:xfrm>
              <a:off x="6953689" y="3623262"/>
              <a:ext cx="276599" cy="251783"/>
            </a:xfrm>
            <a:custGeom>
              <a:avLst/>
              <a:gdLst>
                <a:gd name="connsiteX0" fmla="*/ 253636 w 276599"/>
                <a:gd name="connsiteY0" fmla="*/ 98315 h 251783"/>
                <a:gd name="connsiteX1" fmla="*/ 276409 w 276599"/>
                <a:gd name="connsiteY1" fmla="*/ 73769 h 251783"/>
                <a:gd name="connsiteX2" fmla="*/ 251863 w 276599"/>
                <a:gd name="connsiteY2" fmla="*/ 50996 h 251783"/>
                <a:gd name="connsiteX3" fmla="*/ 240515 w 276599"/>
                <a:gd name="connsiteY3" fmla="*/ 54386 h 251783"/>
                <a:gd name="connsiteX4" fmla="*/ 258581 w 276599"/>
                <a:gd name="connsiteY4" fmla="*/ 31660 h 251783"/>
                <a:gd name="connsiteX5" fmla="*/ 254112 w 276599"/>
                <a:gd name="connsiteY5" fmla="*/ 4656 h 251783"/>
                <a:gd name="connsiteX6" fmla="*/ 226823 w 276599"/>
                <a:gd name="connsiteY6" fmla="*/ 3040 h 251783"/>
                <a:gd name="connsiteX7" fmla="*/ 188790 w 276599"/>
                <a:gd name="connsiteY7" fmla="*/ 24814 h 251783"/>
                <a:gd name="connsiteX8" fmla="*/ 144862 w 276599"/>
                <a:gd name="connsiteY8" fmla="*/ 27952 h 251783"/>
                <a:gd name="connsiteX9" fmla="*/ 99793 w 276599"/>
                <a:gd name="connsiteY9" fmla="*/ 43451 h 251783"/>
                <a:gd name="connsiteX10" fmla="*/ 79540 w 276599"/>
                <a:gd name="connsiteY10" fmla="*/ 85859 h 251783"/>
                <a:gd name="connsiteX11" fmla="*/ 19828 w 276599"/>
                <a:gd name="connsiteY11" fmla="*/ 95843 h 251783"/>
                <a:gd name="connsiteX12" fmla="*/ 51 w 276599"/>
                <a:gd name="connsiteY12" fmla="*/ 142530 h 251783"/>
                <a:gd name="connsiteX13" fmla="*/ 12317 w 276599"/>
                <a:gd name="connsiteY13" fmla="*/ 193306 h 251783"/>
                <a:gd name="connsiteX14" fmla="*/ 12317 w 276599"/>
                <a:gd name="connsiteY14" fmla="*/ 193306 h 251783"/>
                <a:gd name="connsiteX15" fmla="*/ 18592 w 276599"/>
                <a:gd name="connsiteY15" fmla="*/ 206523 h 251783"/>
                <a:gd name="connsiteX16" fmla="*/ 26294 w 276599"/>
                <a:gd name="connsiteY16" fmla="*/ 251783 h 251783"/>
                <a:gd name="connsiteX17" fmla="*/ 54819 w 276599"/>
                <a:gd name="connsiteY17" fmla="*/ 251213 h 251783"/>
                <a:gd name="connsiteX18" fmla="*/ 52917 w 276599"/>
                <a:gd name="connsiteY18" fmla="*/ 156983 h 251783"/>
                <a:gd name="connsiteX19" fmla="*/ 84294 w 276599"/>
                <a:gd name="connsiteY19" fmla="*/ 120756 h 251783"/>
                <a:gd name="connsiteX20" fmla="*/ 231292 w 276599"/>
                <a:gd name="connsiteY20" fmla="*/ 153085 h 251783"/>
                <a:gd name="connsiteX21" fmla="*/ 262289 w 276599"/>
                <a:gd name="connsiteY21" fmla="*/ 144147 h 251783"/>
                <a:gd name="connsiteX22" fmla="*/ 276551 w 276599"/>
                <a:gd name="connsiteY22" fmla="*/ 116572 h 251783"/>
                <a:gd name="connsiteX23" fmla="*/ 253636 w 276599"/>
                <a:gd name="connsiteY23" fmla="*/ 98315 h 25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6599" h="251783">
                  <a:moveTo>
                    <a:pt x="253636" y="98315"/>
                  </a:moveTo>
                  <a:cubicBezTo>
                    <a:pt x="266703" y="97826"/>
                    <a:pt x="276898" y="86836"/>
                    <a:pt x="276409" y="73769"/>
                  </a:cubicBezTo>
                  <a:cubicBezTo>
                    <a:pt x="275919" y="60702"/>
                    <a:pt x="264930" y="50506"/>
                    <a:pt x="251863" y="50996"/>
                  </a:cubicBezTo>
                  <a:cubicBezTo>
                    <a:pt x="247854" y="51146"/>
                    <a:pt x="243950" y="52313"/>
                    <a:pt x="240515" y="54386"/>
                  </a:cubicBezTo>
                  <a:cubicBezTo>
                    <a:pt x="248074" y="48171"/>
                    <a:pt x="254231" y="40426"/>
                    <a:pt x="258581" y="31660"/>
                  </a:cubicBezTo>
                  <a:cubicBezTo>
                    <a:pt x="262972" y="22623"/>
                    <a:pt x="261181" y="11797"/>
                    <a:pt x="254112" y="4656"/>
                  </a:cubicBezTo>
                  <a:cubicBezTo>
                    <a:pt x="246022" y="-910"/>
                    <a:pt x="235514" y="-1532"/>
                    <a:pt x="226823" y="3040"/>
                  </a:cubicBezTo>
                  <a:cubicBezTo>
                    <a:pt x="213416" y="8745"/>
                    <a:pt x="202862" y="20060"/>
                    <a:pt x="188790" y="24814"/>
                  </a:cubicBezTo>
                  <a:cubicBezTo>
                    <a:pt x="174718" y="29569"/>
                    <a:pt x="159600" y="27287"/>
                    <a:pt x="144862" y="27952"/>
                  </a:cubicBezTo>
                  <a:cubicBezTo>
                    <a:pt x="128589" y="28288"/>
                    <a:pt x="112830" y="33707"/>
                    <a:pt x="99793" y="43451"/>
                  </a:cubicBezTo>
                  <a:cubicBezTo>
                    <a:pt x="86701" y="53577"/>
                    <a:pt x="79186" y="69312"/>
                    <a:pt x="79540" y="85859"/>
                  </a:cubicBezTo>
                  <a:cubicBezTo>
                    <a:pt x="58907" y="83292"/>
                    <a:pt x="36087" y="83007"/>
                    <a:pt x="19828" y="95843"/>
                  </a:cubicBezTo>
                  <a:cubicBezTo>
                    <a:pt x="6572" y="107655"/>
                    <a:pt x="-686" y="124790"/>
                    <a:pt x="51" y="142530"/>
                  </a:cubicBezTo>
                  <a:cubicBezTo>
                    <a:pt x="1559" y="159977"/>
                    <a:pt x="5694" y="177095"/>
                    <a:pt x="12317" y="193306"/>
                  </a:cubicBezTo>
                  <a:lnTo>
                    <a:pt x="12317" y="193306"/>
                  </a:lnTo>
                  <a:cubicBezTo>
                    <a:pt x="13490" y="198092"/>
                    <a:pt x="15625" y="202588"/>
                    <a:pt x="18592" y="206523"/>
                  </a:cubicBezTo>
                  <a:lnTo>
                    <a:pt x="26294" y="251783"/>
                  </a:lnTo>
                  <a:lnTo>
                    <a:pt x="54819" y="251213"/>
                  </a:lnTo>
                  <a:lnTo>
                    <a:pt x="52917" y="156983"/>
                  </a:lnTo>
                  <a:cubicBezTo>
                    <a:pt x="52917" y="156983"/>
                    <a:pt x="50160" y="117333"/>
                    <a:pt x="84294" y="120756"/>
                  </a:cubicBezTo>
                  <a:cubicBezTo>
                    <a:pt x="118429" y="124179"/>
                    <a:pt x="164829" y="162783"/>
                    <a:pt x="231292" y="153085"/>
                  </a:cubicBezTo>
                  <a:cubicBezTo>
                    <a:pt x="242170" y="152506"/>
                    <a:pt x="252772" y="149448"/>
                    <a:pt x="262289" y="144147"/>
                  </a:cubicBezTo>
                  <a:cubicBezTo>
                    <a:pt x="271712" y="138240"/>
                    <a:pt x="277176" y="127675"/>
                    <a:pt x="276551" y="116572"/>
                  </a:cubicBezTo>
                  <a:cubicBezTo>
                    <a:pt x="275259" y="105206"/>
                    <a:pt x="265003" y="97035"/>
                    <a:pt x="253636" y="98315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2F25454E-7609-6145-A759-66A5441E2FC0}"/>
                </a:ext>
              </a:extLst>
            </p:cNvPr>
            <p:cNvSpPr/>
            <p:nvPr/>
          </p:nvSpPr>
          <p:spPr>
            <a:xfrm>
              <a:off x="6940239" y="3820519"/>
              <a:ext cx="57334" cy="83900"/>
            </a:xfrm>
            <a:custGeom>
              <a:avLst/>
              <a:gdLst>
                <a:gd name="connsiteX0" fmla="*/ 42787 w 57334"/>
                <a:gd name="connsiteY0" fmla="*/ 423 h 83900"/>
                <a:gd name="connsiteX1" fmla="*/ 285 w 57334"/>
                <a:gd name="connsiteY1" fmla="*/ 47966 h 83900"/>
                <a:gd name="connsiteX2" fmla="*/ 57334 w 57334"/>
                <a:gd name="connsiteY2" fmla="*/ 77918 h 83900"/>
                <a:gd name="connsiteX3" fmla="*/ 42787 w 57334"/>
                <a:gd name="connsiteY3" fmla="*/ 423 h 8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34" h="83900">
                  <a:moveTo>
                    <a:pt x="42787" y="423"/>
                  </a:moveTo>
                  <a:cubicBezTo>
                    <a:pt x="41360" y="-52"/>
                    <a:pt x="-3994" y="-6043"/>
                    <a:pt x="285" y="47966"/>
                  </a:cubicBezTo>
                  <a:cubicBezTo>
                    <a:pt x="4563" y="101975"/>
                    <a:pt x="57334" y="79534"/>
                    <a:pt x="57334" y="77918"/>
                  </a:cubicBezTo>
                  <a:cubicBezTo>
                    <a:pt x="57334" y="76302"/>
                    <a:pt x="42787" y="423"/>
                    <a:pt x="42787" y="423"/>
                  </a:cubicBezTo>
                  <a:close/>
                </a:path>
              </a:pathLst>
            </a:custGeom>
            <a:solidFill>
              <a:srgbClr val="B78876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039211B8-E673-2B44-9C6F-9915FFC8DF17}"/>
                </a:ext>
              </a:extLst>
            </p:cNvPr>
            <p:cNvSpPr/>
            <p:nvPr/>
          </p:nvSpPr>
          <p:spPr>
            <a:xfrm>
              <a:off x="6953566" y="3839038"/>
              <a:ext cx="26093" cy="47183"/>
            </a:xfrm>
            <a:custGeom>
              <a:avLst/>
              <a:gdLst>
                <a:gd name="connsiteX0" fmla="*/ 26036 w 26093"/>
                <a:gd name="connsiteY0" fmla="*/ 41617 h 47183"/>
                <a:gd name="connsiteX1" fmla="*/ 23659 w 26093"/>
                <a:gd name="connsiteY1" fmla="*/ 43234 h 47183"/>
                <a:gd name="connsiteX2" fmla="*/ 16623 w 26093"/>
                <a:gd name="connsiteY2" fmla="*/ 43899 h 47183"/>
                <a:gd name="connsiteX3" fmla="*/ 4262 w 26093"/>
                <a:gd name="connsiteY3" fmla="*/ 24027 h 47183"/>
                <a:gd name="connsiteX4" fmla="*/ 5783 w 26093"/>
                <a:gd name="connsiteY4" fmla="*/ 10429 h 47183"/>
                <a:gd name="connsiteX5" fmla="*/ 12249 w 26093"/>
                <a:gd name="connsiteY5" fmla="*/ 2728 h 47183"/>
                <a:gd name="connsiteX6" fmla="*/ 17954 w 26093"/>
                <a:gd name="connsiteY6" fmla="*/ 4819 h 47183"/>
                <a:gd name="connsiteX7" fmla="*/ 18904 w 26093"/>
                <a:gd name="connsiteY7" fmla="*/ 7482 h 47183"/>
                <a:gd name="connsiteX8" fmla="*/ 19380 w 26093"/>
                <a:gd name="connsiteY8" fmla="*/ 4249 h 47183"/>
                <a:gd name="connsiteX9" fmla="*/ 17003 w 26093"/>
                <a:gd name="connsiteY9" fmla="*/ 1111 h 47183"/>
                <a:gd name="connsiteX10" fmla="*/ 11678 w 26093"/>
                <a:gd name="connsiteY10" fmla="*/ 160 h 47183"/>
                <a:gd name="connsiteX11" fmla="*/ 2170 w 26093"/>
                <a:gd name="connsiteY11" fmla="*/ 9669 h 47183"/>
                <a:gd name="connsiteX12" fmla="*/ 173 w 26093"/>
                <a:gd name="connsiteY12" fmla="*/ 24882 h 47183"/>
                <a:gd name="connsiteX13" fmla="*/ 15672 w 26093"/>
                <a:gd name="connsiteY13" fmla="*/ 46942 h 47183"/>
                <a:gd name="connsiteX14" fmla="*/ 24039 w 26093"/>
                <a:gd name="connsiteY14" fmla="*/ 44850 h 47183"/>
                <a:gd name="connsiteX15" fmla="*/ 26036 w 26093"/>
                <a:gd name="connsiteY15" fmla="*/ 41617 h 4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093" h="47183">
                  <a:moveTo>
                    <a:pt x="26036" y="41617"/>
                  </a:moveTo>
                  <a:cubicBezTo>
                    <a:pt x="26036" y="41617"/>
                    <a:pt x="25180" y="42378"/>
                    <a:pt x="23659" y="43234"/>
                  </a:cubicBezTo>
                  <a:cubicBezTo>
                    <a:pt x="21486" y="44351"/>
                    <a:pt x="18966" y="44590"/>
                    <a:pt x="16623" y="43899"/>
                  </a:cubicBezTo>
                  <a:cubicBezTo>
                    <a:pt x="9218" y="39991"/>
                    <a:pt x="4494" y="32396"/>
                    <a:pt x="4262" y="24027"/>
                  </a:cubicBezTo>
                  <a:cubicBezTo>
                    <a:pt x="3775" y="19437"/>
                    <a:pt x="4294" y="14797"/>
                    <a:pt x="5783" y="10429"/>
                  </a:cubicBezTo>
                  <a:cubicBezTo>
                    <a:pt x="6530" y="6950"/>
                    <a:pt x="8951" y="4066"/>
                    <a:pt x="12249" y="2728"/>
                  </a:cubicBezTo>
                  <a:cubicBezTo>
                    <a:pt x="14406" y="1918"/>
                    <a:pt x="16831" y="2807"/>
                    <a:pt x="17954" y="4819"/>
                  </a:cubicBezTo>
                  <a:cubicBezTo>
                    <a:pt x="18810" y="6245"/>
                    <a:pt x="18619" y="7386"/>
                    <a:pt x="18904" y="7482"/>
                  </a:cubicBezTo>
                  <a:cubicBezTo>
                    <a:pt x="19190" y="7577"/>
                    <a:pt x="19951" y="6436"/>
                    <a:pt x="19380" y="4249"/>
                  </a:cubicBezTo>
                  <a:cubicBezTo>
                    <a:pt x="18957" y="2968"/>
                    <a:pt x="18121" y="1865"/>
                    <a:pt x="17003" y="1111"/>
                  </a:cubicBezTo>
                  <a:cubicBezTo>
                    <a:pt x="15422" y="107"/>
                    <a:pt x="13509" y="-234"/>
                    <a:pt x="11678" y="160"/>
                  </a:cubicBezTo>
                  <a:cubicBezTo>
                    <a:pt x="7013" y="1360"/>
                    <a:pt x="3370" y="5003"/>
                    <a:pt x="2170" y="9669"/>
                  </a:cubicBezTo>
                  <a:cubicBezTo>
                    <a:pt x="329" y="14515"/>
                    <a:pt x="-355" y="19725"/>
                    <a:pt x="173" y="24882"/>
                  </a:cubicBezTo>
                  <a:cubicBezTo>
                    <a:pt x="399" y="34695"/>
                    <a:pt x="6517" y="43404"/>
                    <a:pt x="15672" y="46942"/>
                  </a:cubicBezTo>
                  <a:cubicBezTo>
                    <a:pt x="18635" y="47623"/>
                    <a:pt x="21745" y="46845"/>
                    <a:pt x="24039" y="44850"/>
                  </a:cubicBezTo>
                  <a:cubicBezTo>
                    <a:pt x="26036" y="42949"/>
                    <a:pt x="26226" y="41712"/>
                    <a:pt x="26036" y="41617"/>
                  </a:cubicBezTo>
                  <a:close/>
                </a:path>
              </a:pathLst>
            </a:custGeom>
            <a:solidFill>
              <a:srgbClr val="A36957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FA257902-40D5-A647-B04C-7DD9E4CBF765}"/>
                </a:ext>
              </a:extLst>
            </p:cNvPr>
            <p:cNvSpPr/>
            <p:nvPr/>
          </p:nvSpPr>
          <p:spPr>
            <a:xfrm>
              <a:off x="6850860" y="4366830"/>
              <a:ext cx="1202699" cy="866106"/>
            </a:xfrm>
            <a:custGeom>
              <a:avLst/>
              <a:gdLst>
                <a:gd name="connsiteX0" fmla="*/ 0 w 1202699"/>
                <a:gd name="connsiteY0" fmla="*/ 684328 h 866106"/>
                <a:gd name="connsiteX1" fmla="*/ 407999 w 1202699"/>
                <a:gd name="connsiteY1" fmla="*/ 797955 h 866106"/>
                <a:gd name="connsiteX2" fmla="*/ 879514 w 1202699"/>
                <a:gd name="connsiteY2" fmla="*/ 345824 h 866106"/>
                <a:gd name="connsiteX3" fmla="*/ 957672 w 1202699"/>
                <a:gd name="connsiteY3" fmla="*/ 822678 h 866106"/>
                <a:gd name="connsiteX4" fmla="*/ 1202700 w 1202699"/>
                <a:gd name="connsiteY4" fmla="*/ 809461 h 866106"/>
                <a:gd name="connsiteX5" fmla="*/ 1046859 w 1202699"/>
                <a:gd name="connsiteY5" fmla="*/ 34799 h 866106"/>
                <a:gd name="connsiteX6" fmla="*/ 388127 w 1202699"/>
                <a:gd name="connsiteY6" fmla="*/ 386616 h 86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2699" h="866106">
                  <a:moveTo>
                    <a:pt x="0" y="684328"/>
                  </a:moveTo>
                  <a:cubicBezTo>
                    <a:pt x="28525" y="726831"/>
                    <a:pt x="201575" y="987176"/>
                    <a:pt x="407999" y="797955"/>
                  </a:cubicBezTo>
                  <a:cubicBezTo>
                    <a:pt x="671093" y="556628"/>
                    <a:pt x="879514" y="345824"/>
                    <a:pt x="879514" y="345824"/>
                  </a:cubicBezTo>
                  <a:lnTo>
                    <a:pt x="957672" y="822678"/>
                  </a:lnTo>
                  <a:lnTo>
                    <a:pt x="1202700" y="809461"/>
                  </a:lnTo>
                  <a:cubicBezTo>
                    <a:pt x="1202700" y="809461"/>
                    <a:pt x="1107617" y="99362"/>
                    <a:pt x="1046859" y="34799"/>
                  </a:cubicBezTo>
                  <a:cubicBezTo>
                    <a:pt x="979541" y="-37181"/>
                    <a:pt x="917452" y="-31095"/>
                    <a:pt x="388127" y="386616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BE54978A-5CF2-6943-B16A-55B1CE6DEA41}"/>
                </a:ext>
              </a:extLst>
            </p:cNvPr>
            <p:cNvSpPr/>
            <p:nvPr/>
          </p:nvSpPr>
          <p:spPr>
            <a:xfrm>
              <a:off x="7726951" y="4075391"/>
              <a:ext cx="239988" cy="186842"/>
            </a:xfrm>
            <a:custGeom>
              <a:avLst/>
              <a:gdLst>
                <a:gd name="connsiteX0" fmla="*/ 0 w 239988"/>
                <a:gd name="connsiteY0" fmla="*/ 166875 h 186842"/>
                <a:gd name="connsiteX1" fmla="*/ 228769 w 239988"/>
                <a:gd name="connsiteY1" fmla="*/ 0 h 186842"/>
                <a:gd name="connsiteX2" fmla="*/ 239988 w 239988"/>
                <a:gd name="connsiteY2" fmla="*/ 17876 h 186842"/>
                <a:gd name="connsiteX3" fmla="*/ 12741 w 239988"/>
                <a:gd name="connsiteY3" fmla="*/ 186843 h 186842"/>
                <a:gd name="connsiteX4" fmla="*/ 0 w 239988"/>
                <a:gd name="connsiteY4" fmla="*/ 166875 h 186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988" h="186842">
                  <a:moveTo>
                    <a:pt x="0" y="166875"/>
                  </a:moveTo>
                  <a:lnTo>
                    <a:pt x="228769" y="0"/>
                  </a:lnTo>
                  <a:lnTo>
                    <a:pt x="239988" y="17876"/>
                  </a:lnTo>
                  <a:lnTo>
                    <a:pt x="12741" y="186843"/>
                  </a:lnTo>
                  <a:lnTo>
                    <a:pt x="0" y="166875"/>
                  </a:ln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9DE8980F-F619-7D4C-8BA5-A123253807FF}"/>
                </a:ext>
              </a:extLst>
            </p:cNvPr>
            <p:cNvSpPr/>
            <p:nvPr/>
          </p:nvSpPr>
          <p:spPr>
            <a:xfrm>
              <a:off x="7783716" y="4092660"/>
              <a:ext cx="149883" cy="242979"/>
            </a:xfrm>
            <a:custGeom>
              <a:avLst/>
              <a:gdLst>
                <a:gd name="connsiteX0" fmla="*/ 0 w 149883"/>
                <a:gd name="connsiteY0" fmla="*/ 144566 h 242979"/>
                <a:gd name="connsiteX1" fmla="*/ 37558 w 149883"/>
                <a:gd name="connsiteY1" fmla="*/ 47674 h 242979"/>
                <a:gd name="connsiteX2" fmla="*/ 60568 w 149883"/>
                <a:gd name="connsiteY2" fmla="*/ 131 h 242979"/>
                <a:gd name="connsiteX3" fmla="*/ 59997 w 149883"/>
                <a:gd name="connsiteY3" fmla="*/ 52903 h 242979"/>
                <a:gd name="connsiteX4" fmla="*/ 84719 w 149883"/>
                <a:gd name="connsiteY4" fmla="*/ 72681 h 242979"/>
                <a:gd name="connsiteX5" fmla="*/ 128742 w 149883"/>
                <a:gd name="connsiteY5" fmla="*/ 41113 h 242979"/>
                <a:gd name="connsiteX6" fmla="*/ 143765 w 149883"/>
                <a:gd name="connsiteY6" fmla="*/ 176420 h 242979"/>
                <a:gd name="connsiteX7" fmla="*/ 91565 w 149883"/>
                <a:gd name="connsiteY7" fmla="*/ 242980 h 24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883" h="242979">
                  <a:moveTo>
                    <a:pt x="0" y="144566"/>
                  </a:moveTo>
                  <a:cubicBezTo>
                    <a:pt x="0" y="144566"/>
                    <a:pt x="30712" y="64694"/>
                    <a:pt x="37558" y="47674"/>
                  </a:cubicBezTo>
                  <a:cubicBezTo>
                    <a:pt x="44404" y="30653"/>
                    <a:pt x="56574" y="1082"/>
                    <a:pt x="60568" y="131"/>
                  </a:cubicBezTo>
                  <a:cubicBezTo>
                    <a:pt x="64561" y="-820"/>
                    <a:pt x="80915" y="2128"/>
                    <a:pt x="59997" y="52903"/>
                  </a:cubicBezTo>
                  <a:cubicBezTo>
                    <a:pt x="39079" y="103679"/>
                    <a:pt x="84719" y="72681"/>
                    <a:pt x="84719" y="72681"/>
                  </a:cubicBezTo>
                  <a:lnTo>
                    <a:pt x="128742" y="41113"/>
                  </a:lnTo>
                  <a:cubicBezTo>
                    <a:pt x="128742" y="41113"/>
                    <a:pt x="163637" y="145136"/>
                    <a:pt x="143765" y="176420"/>
                  </a:cubicBezTo>
                  <a:cubicBezTo>
                    <a:pt x="128255" y="200026"/>
                    <a:pt x="110794" y="222291"/>
                    <a:pt x="91565" y="242980"/>
                  </a:cubicBezTo>
                  <a:close/>
                </a:path>
              </a:pathLst>
            </a:custGeom>
            <a:solidFill>
              <a:srgbClr val="B78876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id="{3D1CDB31-C27F-D74D-8EFA-E4372449B800}"/>
                </a:ext>
              </a:extLst>
            </p:cNvPr>
            <p:cNvSpPr/>
            <p:nvPr/>
          </p:nvSpPr>
          <p:spPr>
            <a:xfrm>
              <a:off x="6825303" y="4071272"/>
              <a:ext cx="1071180" cy="1006682"/>
            </a:xfrm>
            <a:custGeom>
              <a:avLst/>
              <a:gdLst>
                <a:gd name="connsiteX0" fmla="*/ 960790 w 1071180"/>
                <a:gd name="connsiteY0" fmla="*/ 156446 h 1006682"/>
                <a:gd name="connsiteX1" fmla="*/ 607463 w 1071180"/>
                <a:gd name="connsiteY1" fmla="*/ 411751 h 1006682"/>
                <a:gd name="connsiteX2" fmla="*/ 437836 w 1071180"/>
                <a:gd name="connsiteY2" fmla="*/ 190772 h 1006682"/>
                <a:gd name="connsiteX3" fmla="*/ 326969 w 1071180"/>
                <a:gd name="connsiteY3" fmla="*/ 39301 h 1006682"/>
                <a:gd name="connsiteX4" fmla="*/ 108279 w 1071180"/>
                <a:gd name="connsiteY4" fmla="*/ 65544 h 1006682"/>
                <a:gd name="connsiteX5" fmla="*/ 15479 w 1071180"/>
                <a:gd name="connsiteY5" fmla="*/ 611905 h 1006682"/>
                <a:gd name="connsiteX6" fmla="*/ 1882 w 1071180"/>
                <a:gd name="connsiteY6" fmla="*/ 798463 h 1006682"/>
                <a:gd name="connsiteX7" fmla="*/ 3689 w 1071180"/>
                <a:gd name="connsiteY7" fmla="*/ 917795 h 1006682"/>
                <a:gd name="connsiteX8" fmla="*/ 40866 w 1071180"/>
                <a:gd name="connsiteY8" fmla="*/ 1006035 h 1006682"/>
                <a:gd name="connsiteX9" fmla="*/ 428803 w 1071180"/>
                <a:gd name="connsiteY9" fmla="*/ 685216 h 1006682"/>
                <a:gd name="connsiteX10" fmla="*/ 441259 w 1071180"/>
                <a:gd name="connsiteY10" fmla="*/ 539546 h 1006682"/>
                <a:gd name="connsiteX11" fmla="*/ 590634 w 1071180"/>
                <a:gd name="connsiteY11" fmla="*/ 633014 h 1006682"/>
                <a:gd name="connsiteX12" fmla="*/ 1071181 w 1071180"/>
                <a:gd name="connsiteY12" fmla="*/ 280342 h 1006682"/>
                <a:gd name="connsiteX13" fmla="*/ 960790 w 1071180"/>
                <a:gd name="connsiteY13" fmla="*/ 156446 h 100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1180" h="1006682">
                  <a:moveTo>
                    <a:pt x="960790" y="156446"/>
                  </a:moveTo>
                  <a:cubicBezTo>
                    <a:pt x="956226" y="145987"/>
                    <a:pt x="665368" y="403003"/>
                    <a:pt x="607463" y="411751"/>
                  </a:cubicBezTo>
                  <a:lnTo>
                    <a:pt x="437836" y="190772"/>
                  </a:lnTo>
                  <a:cubicBezTo>
                    <a:pt x="437836" y="190772"/>
                    <a:pt x="402560" y="134957"/>
                    <a:pt x="326969" y="39301"/>
                  </a:cubicBezTo>
                  <a:cubicBezTo>
                    <a:pt x="278192" y="-22505"/>
                    <a:pt x="143460" y="-9668"/>
                    <a:pt x="108279" y="65544"/>
                  </a:cubicBezTo>
                  <a:cubicBezTo>
                    <a:pt x="48187" y="193339"/>
                    <a:pt x="47522" y="335492"/>
                    <a:pt x="15479" y="611905"/>
                  </a:cubicBezTo>
                  <a:lnTo>
                    <a:pt x="1882" y="798463"/>
                  </a:lnTo>
                  <a:cubicBezTo>
                    <a:pt x="-1130" y="838213"/>
                    <a:pt x="-526" y="878155"/>
                    <a:pt x="3689" y="917795"/>
                  </a:cubicBezTo>
                  <a:cubicBezTo>
                    <a:pt x="8823" y="964197"/>
                    <a:pt x="19377" y="1012881"/>
                    <a:pt x="40866" y="1006035"/>
                  </a:cubicBezTo>
                  <a:lnTo>
                    <a:pt x="428803" y="685216"/>
                  </a:lnTo>
                  <a:lnTo>
                    <a:pt x="441259" y="539546"/>
                  </a:lnTo>
                  <a:cubicBezTo>
                    <a:pt x="522840" y="622270"/>
                    <a:pt x="548227" y="639575"/>
                    <a:pt x="590634" y="633014"/>
                  </a:cubicBezTo>
                  <a:cubicBezTo>
                    <a:pt x="697506" y="616470"/>
                    <a:pt x="1071181" y="280342"/>
                    <a:pt x="1071181" y="280342"/>
                  </a:cubicBezTo>
                  <a:cubicBezTo>
                    <a:pt x="1071181" y="280342"/>
                    <a:pt x="965259" y="167096"/>
                    <a:pt x="960790" y="156446"/>
                  </a:cubicBezTo>
                  <a:close/>
                </a:path>
              </a:pathLst>
            </a:custGeom>
            <a:solidFill>
              <a:schemeClr val="accent1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64AA72DF-FAE4-434B-918D-F2819A97E353}"/>
                </a:ext>
              </a:extLst>
            </p:cNvPr>
            <p:cNvSpPr/>
            <p:nvPr/>
          </p:nvSpPr>
          <p:spPr>
            <a:xfrm>
              <a:off x="7729613" y="4262234"/>
              <a:ext cx="116381" cy="136637"/>
            </a:xfrm>
            <a:custGeom>
              <a:avLst/>
              <a:gdLst>
                <a:gd name="connsiteX0" fmla="*/ 116381 w 116381"/>
                <a:gd name="connsiteY0" fmla="*/ 136638 h 136637"/>
                <a:gd name="connsiteX1" fmla="*/ 95463 w 116381"/>
                <a:gd name="connsiteY1" fmla="*/ 120283 h 136637"/>
                <a:gd name="connsiteX2" fmla="*/ 50869 w 116381"/>
                <a:gd name="connsiteY2" fmla="*/ 74547 h 136637"/>
                <a:gd name="connsiteX3" fmla="*/ 12836 w 116381"/>
                <a:gd name="connsiteY3" fmla="*/ 23201 h 136637"/>
                <a:gd name="connsiteX4" fmla="*/ 0 w 116381"/>
                <a:gd name="connsiteY4" fmla="*/ 0 h 136637"/>
                <a:gd name="connsiteX5" fmla="*/ 15689 w 116381"/>
                <a:gd name="connsiteY5" fmla="*/ 21299 h 136637"/>
                <a:gd name="connsiteX6" fmla="*/ 54673 w 116381"/>
                <a:gd name="connsiteY6" fmla="*/ 71409 h 136637"/>
                <a:gd name="connsiteX7" fmla="*/ 97840 w 116381"/>
                <a:gd name="connsiteY7" fmla="*/ 117716 h 136637"/>
                <a:gd name="connsiteX8" fmla="*/ 116382 w 116381"/>
                <a:gd name="connsiteY8" fmla="*/ 136638 h 13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381" h="136637">
                  <a:moveTo>
                    <a:pt x="116381" y="136638"/>
                  </a:moveTo>
                  <a:cubicBezTo>
                    <a:pt x="108789" y="132029"/>
                    <a:pt x="101768" y="126539"/>
                    <a:pt x="95463" y="120283"/>
                  </a:cubicBezTo>
                  <a:cubicBezTo>
                    <a:pt x="79538" y="106109"/>
                    <a:pt x="64636" y="90826"/>
                    <a:pt x="50869" y="74547"/>
                  </a:cubicBezTo>
                  <a:cubicBezTo>
                    <a:pt x="37028" y="58325"/>
                    <a:pt x="24321" y="41169"/>
                    <a:pt x="12836" y="23201"/>
                  </a:cubicBezTo>
                  <a:cubicBezTo>
                    <a:pt x="7697" y="15976"/>
                    <a:pt x="3391" y="8193"/>
                    <a:pt x="0" y="0"/>
                  </a:cubicBezTo>
                  <a:cubicBezTo>
                    <a:pt x="5771" y="6684"/>
                    <a:pt x="11016" y="13805"/>
                    <a:pt x="15689" y="21299"/>
                  </a:cubicBezTo>
                  <a:cubicBezTo>
                    <a:pt x="25197" y="34516"/>
                    <a:pt x="38604" y="52487"/>
                    <a:pt x="54673" y="71409"/>
                  </a:cubicBezTo>
                  <a:cubicBezTo>
                    <a:pt x="70742" y="90331"/>
                    <a:pt x="86335" y="106306"/>
                    <a:pt x="97840" y="117716"/>
                  </a:cubicBezTo>
                  <a:cubicBezTo>
                    <a:pt x="104482" y="123554"/>
                    <a:pt x="110679" y="129879"/>
                    <a:pt x="116382" y="136638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13FED141-4644-1147-9F4E-F498E958E72C}"/>
                </a:ext>
              </a:extLst>
            </p:cNvPr>
            <p:cNvSpPr/>
            <p:nvPr/>
          </p:nvSpPr>
          <p:spPr>
            <a:xfrm>
              <a:off x="7416221" y="4483212"/>
              <a:ext cx="15593" cy="87573"/>
            </a:xfrm>
            <a:custGeom>
              <a:avLst/>
              <a:gdLst>
                <a:gd name="connsiteX0" fmla="*/ 0 w 15593"/>
                <a:gd name="connsiteY0" fmla="*/ 87574 h 87573"/>
                <a:gd name="connsiteX1" fmla="*/ 15594 w 15593"/>
                <a:gd name="connsiteY1" fmla="*/ 0 h 87573"/>
                <a:gd name="connsiteX2" fmla="*/ 10269 w 15593"/>
                <a:gd name="connsiteY2" fmla="*/ 44215 h 87573"/>
                <a:gd name="connsiteX3" fmla="*/ 0 w 15593"/>
                <a:gd name="connsiteY3" fmla="*/ 87574 h 8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93" h="87573">
                  <a:moveTo>
                    <a:pt x="0" y="87574"/>
                  </a:moveTo>
                  <a:cubicBezTo>
                    <a:pt x="2012" y="57904"/>
                    <a:pt x="7240" y="28540"/>
                    <a:pt x="15594" y="0"/>
                  </a:cubicBezTo>
                  <a:cubicBezTo>
                    <a:pt x="15436" y="14888"/>
                    <a:pt x="13651" y="29715"/>
                    <a:pt x="10269" y="44215"/>
                  </a:cubicBezTo>
                  <a:cubicBezTo>
                    <a:pt x="8514" y="59013"/>
                    <a:pt x="5068" y="73560"/>
                    <a:pt x="0" y="87574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BFB02B8E-6F44-1D44-978A-54A962BB9DFF}"/>
                </a:ext>
              </a:extLst>
            </p:cNvPr>
            <p:cNvSpPr/>
            <p:nvPr/>
          </p:nvSpPr>
          <p:spPr>
            <a:xfrm>
              <a:off x="7432385" y="4484353"/>
              <a:ext cx="20918" cy="77304"/>
            </a:xfrm>
            <a:custGeom>
              <a:avLst/>
              <a:gdLst>
                <a:gd name="connsiteX0" fmla="*/ 20918 w 20918"/>
                <a:gd name="connsiteY0" fmla="*/ 77305 h 77304"/>
                <a:gd name="connsiteX1" fmla="*/ 8082 w 20918"/>
                <a:gd name="connsiteY1" fmla="*/ 39270 h 77304"/>
                <a:gd name="connsiteX2" fmla="*/ 0 w 20918"/>
                <a:gd name="connsiteY2" fmla="*/ 0 h 77304"/>
                <a:gd name="connsiteX3" fmla="*/ 12836 w 20918"/>
                <a:gd name="connsiteY3" fmla="*/ 38034 h 77304"/>
                <a:gd name="connsiteX4" fmla="*/ 20918 w 20918"/>
                <a:gd name="connsiteY4" fmla="*/ 77305 h 7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18" h="77304">
                  <a:moveTo>
                    <a:pt x="20918" y="77305"/>
                  </a:moveTo>
                  <a:cubicBezTo>
                    <a:pt x="15050" y="65220"/>
                    <a:pt x="10737" y="52440"/>
                    <a:pt x="8082" y="39270"/>
                  </a:cubicBezTo>
                  <a:cubicBezTo>
                    <a:pt x="3769" y="26566"/>
                    <a:pt x="1054" y="13375"/>
                    <a:pt x="0" y="0"/>
                  </a:cubicBezTo>
                  <a:cubicBezTo>
                    <a:pt x="5800" y="12113"/>
                    <a:pt x="10110" y="24884"/>
                    <a:pt x="12836" y="38034"/>
                  </a:cubicBezTo>
                  <a:cubicBezTo>
                    <a:pt x="17149" y="50738"/>
                    <a:pt x="19864" y="63930"/>
                    <a:pt x="20918" y="77305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F93FD12B-81BE-9E4D-889E-88EEDCD7A4B8}"/>
                </a:ext>
              </a:extLst>
            </p:cNvPr>
            <p:cNvSpPr/>
            <p:nvPr/>
          </p:nvSpPr>
          <p:spPr>
            <a:xfrm>
              <a:off x="7033229" y="4301124"/>
              <a:ext cx="239988" cy="317585"/>
            </a:xfrm>
            <a:custGeom>
              <a:avLst/>
              <a:gdLst>
                <a:gd name="connsiteX0" fmla="*/ 0 w 239988"/>
                <a:gd name="connsiteY0" fmla="*/ 0 h 317585"/>
                <a:gd name="connsiteX1" fmla="*/ 9508 w 239988"/>
                <a:gd name="connsiteY1" fmla="*/ 12266 h 317585"/>
                <a:gd name="connsiteX2" fmla="*/ 34895 w 239988"/>
                <a:gd name="connsiteY2" fmla="*/ 46592 h 317585"/>
                <a:gd name="connsiteX3" fmla="*/ 119424 w 239988"/>
                <a:gd name="connsiteY3" fmla="*/ 159268 h 317585"/>
                <a:gd name="connsiteX4" fmla="*/ 204998 w 239988"/>
                <a:gd name="connsiteY4" fmla="*/ 270804 h 317585"/>
                <a:gd name="connsiteX5" fmla="*/ 230955 w 239988"/>
                <a:gd name="connsiteY5" fmla="*/ 304749 h 317585"/>
                <a:gd name="connsiteX6" fmla="*/ 239988 w 239988"/>
                <a:gd name="connsiteY6" fmla="*/ 317586 h 317585"/>
                <a:gd name="connsiteX7" fmla="*/ 229434 w 239988"/>
                <a:gd name="connsiteY7" fmla="*/ 305985 h 317585"/>
                <a:gd name="connsiteX8" fmla="*/ 202241 w 239988"/>
                <a:gd name="connsiteY8" fmla="*/ 272990 h 317585"/>
                <a:gd name="connsiteX9" fmla="*/ 115050 w 239988"/>
                <a:gd name="connsiteY9" fmla="*/ 162216 h 317585"/>
                <a:gd name="connsiteX10" fmla="*/ 31567 w 239988"/>
                <a:gd name="connsiteY10" fmla="*/ 48684 h 317585"/>
                <a:gd name="connsiteX11" fmla="*/ 7416 w 239988"/>
                <a:gd name="connsiteY11" fmla="*/ 13407 h 317585"/>
                <a:gd name="connsiteX12" fmla="*/ 0 w 239988"/>
                <a:gd name="connsiteY12" fmla="*/ 0 h 31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9988" h="317585">
                  <a:moveTo>
                    <a:pt x="0" y="0"/>
                  </a:moveTo>
                  <a:cubicBezTo>
                    <a:pt x="3481" y="3837"/>
                    <a:pt x="6660" y="7938"/>
                    <a:pt x="9508" y="12266"/>
                  </a:cubicBezTo>
                  <a:lnTo>
                    <a:pt x="34895" y="46592"/>
                  </a:lnTo>
                  <a:cubicBezTo>
                    <a:pt x="56289" y="75593"/>
                    <a:pt x="86050" y="115529"/>
                    <a:pt x="119424" y="159268"/>
                  </a:cubicBezTo>
                  <a:lnTo>
                    <a:pt x="204998" y="270804"/>
                  </a:lnTo>
                  <a:lnTo>
                    <a:pt x="230955" y="304749"/>
                  </a:lnTo>
                  <a:cubicBezTo>
                    <a:pt x="234318" y="308769"/>
                    <a:pt x="237339" y="313063"/>
                    <a:pt x="239988" y="317586"/>
                  </a:cubicBezTo>
                  <a:cubicBezTo>
                    <a:pt x="236154" y="314018"/>
                    <a:pt x="232624" y="310138"/>
                    <a:pt x="229434" y="305985"/>
                  </a:cubicBezTo>
                  <a:cubicBezTo>
                    <a:pt x="222969" y="298283"/>
                    <a:pt x="213651" y="286968"/>
                    <a:pt x="202241" y="272990"/>
                  </a:cubicBezTo>
                  <a:cubicBezTo>
                    <a:pt x="179516" y="245035"/>
                    <a:pt x="148424" y="206431"/>
                    <a:pt x="115050" y="162216"/>
                  </a:cubicBezTo>
                  <a:cubicBezTo>
                    <a:pt x="81676" y="118001"/>
                    <a:pt x="52200" y="78255"/>
                    <a:pt x="31567" y="48684"/>
                  </a:cubicBezTo>
                  <a:cubicBezTo>
                    <a:pt x="21203" y="33850"/>
                    <a:pt x="12551" y="21775"/>
                    <a:pt x="7416" y="13407"/>
                  </a:cubicBezTo>
                  <a:cubicBezTo>
                    <a:pt x="4599" y="9138"/>
                    <a:pt x="2119" y="4655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2CC4E07C-B444-854A-B190-3BAEB59287C1}"/>
                </a:ext>
              </a:extLst>
            </p:cNvPr>
            <p:cNvSpPr/>
            <p:nvPr/>
          </p:nvSpPr>
          <p:spPr>
            <a:xfrm>
              <a:off x="6932346" y="4442991"/>
              <a:ext cx="51249" cy="45926"/>
            </a:xfrm>
            <a:custGeom>
              <a:avLst/>
              <a:gdLst>
                <a:gd name="connsiteX0" fmla="*/ 51250 w 51249"/>
                <a:gd name="connsiteY0" fmla="*/ 45926 h 45926"/>
                <a:gd name="connsiteX1" fmla="*/ 0 w 51249"/>
                <a:gd name="connsiteY1" fmla="*/ 0 h 45926"/>
                <a:gd name="connsiteX2" fmla="*/ 51250 w 51249"/>
                <a:gd name="connsiteY2" fmla="*/ 45926 h 4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249" h="45926">
                  <a:moveTo>
                    <a:pt x="51250" y="45926"/>
                  </a:moveTo>
                  <a:cubicBezTo>
                    <a:pt x="32039" y="33172"/>
                    <a:pt x="14777" y="17702"/>
                    <a:pt x="0" y="0"/>
                  </a:cubicBezTo>
                  <a:cubicBezTo>
                    <a:pt x="19210" y="12754"/>
                    <a:pt x="36473" y="28224"/>
                    <a:pt x="51250" y="45926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132DCE0F-2A54-2D42-8976-EBBC7CCD81BB}"/>
                </a:ext>
              </a:extLst>
            </p:cNvPr>
            <p:cNvSpPr/>
            <p:nvPr/>
          </p:nvSpPr>
          <p:spPr>
            <a:xfrm>
              <a:off x="6912093" y="4596174"/>
              <a:ext cx="38128" cy="56385"/>
            </a:xfrm>
            <a:custGeom>
              <a:avLst/>
              <a:gdLst>
                <a:gd name="connsiteX0" fmla="*/ 38128 w 38128"/>
                <a:gd name="connsiteY0" fmla="*/ 0 h 56385"/>
                <a:gd name="connsiteX1" fmla="*/ 21108 w 38128"/>
                <a:gd name="connsiteY1" fmla="*/ 29571 h 56385"/>
                <a:gd name="connsiteX2" fmla="*/ 0 w 38128"/>
                <a:gd name="connsiteY2" fmla="*/ 56386 h 56385"/>
                <a:gd name="connsiteX3" fmla="*/ 17020 w 38128"/>
                <a:gd name="connsiteY3" fmla="*/ 26814 h 56385"/>
                <a:gd name="connsiteX4" fmla="*/ 38128 w 38128"/>
                <a:gd name="connsiteY4" fmla="*/ 0 h 5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28" h="56385">
                  <a:moveTo>
                    <a:pt x="38128" y="0"/>
                  </a:moveTo>
                  <a:cubicBezTo>
                    <a:pt x="33910" y="10626"/>
                    <a:pt x="28178" y="20586"/>
                    <a:pt x="21108" y="29571"/>
                  </a:cubicBezTo>
                  <a:cubicBezTo>
                    <a:pt x="15428" y="39498"/>
                    <a:pt x="8315" y="48533"/>
                    <a:pt x="0" y="56386"/>
                  </a:cubicBezTo>
                  <a:cubicBezTo>
                    <a:pt x="4310" y="45804"/>
                    <a:pt x="10036" y="35856"/>
                    <a:pt x="17020" y="26814"/>
                  </a:cubicBezTo>
                  <a:cubicBezTo>
                    <a:pt x="22736" y="16912"/>
                    <a:pt x="29845" y="7882"/>
                    <a:pt x="38128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FF8EFE14-2990-7540-B315-142AA89F9EA6}"/>
                </a:ext>
              </a:extLst>
            </p:cNvPr>
            <p:cNvSpPr/>
            <p:nvPr/>
          </p:nvSpPr>
          <p:spPr>
            <a:xfrm>
              <a:off x="6962582" y="4702598"/>
              <a:ext cx="34515" cy="41411"/>
            </a:xfrm>
            <a:custGeom>
              <a:avLst/>
              <a:gdLst>
                <a:gd name="connsiteX0" fmla="*/ 34515 w 34515"/>
                <a:gd name="connsiteY0" fmla="*/ 41339 h 41411"/>
                <a:gd name="connsiteX1" fmla="*/ 15499 w 34515"/>
                <a:gd name="connsiteY1" fmla="*/ 22322 h 41411"/>
                <a:gd name="connsiteX2" fmla="*/ 0 w 34515"/>
                <a:gd name="connsiteY2" fmla="*/ 72 h 41411"/>
                <a:gd name="connsiteX3" fmla="*/ 19017 w 34515"/>
                <a:gd name="connsiteY3" fmla="*/ 19089 h 41411"/>
                <a:gd name="connsiteX4" fmla="*/ 34515 w 34515"/>
                <a:gd name="connsiteY4" fmla="*/ 41339 h 4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15" h="41411">
                  <a:moveTo>
                    <a:pt x="34515" y="41339"/>
                  </a:moveTo>
                  <a:cubicBezTo>
                    <a:pt x="33469" y="42290"/>
                    <a:pt x="25007" y="33732"/>
                    <a:pt x="15499" y="22322"/>
                  </a:cubicBezTo>
                  <a:cubicBezTo>
                    <a:pt x="9041" y="15894"/>
                    <a:pt x="3792" y="8357"/>
                    <a:pt x="0" y="72"/>
                  </a:cubicBezTo>
                  <a:cubicBezTo>
                    <a:pt x="1046" y="-879"/>
                    <a:pt x="9509" y="7679"/>
                    <a:pt x="19017" y="19089"/>
                  </a:cubicBezTo>
                  <a:cubicBezTo>
                    <a:pt x="25474" y="25518"/>
                    <a:pt x="30723" y="33054"/>
                    <a:pt x="34515" y="41339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3FBCFDBB-8603-9043-A6E7-288D707E0CED}"/>
                </a:ext>
              </a:extLst>
            </p:cNvPr>
            <p:cNvSpPr/>
            <p:nvPr/>
          </p:nvSpPr>
          <p:spPr>
            <a:xfrm>
              <a:off x="6861224" y="4838832"/>
              <a:ext cx="45354" cy="30617"/>
            </a:xfrm>
            <a:custGeom>
              <a:avLst/>
              <a:gdLst>
                <a:gd name="connsiteX0" fmla="*/ 45354 w 45354"/>
                <a:gd name="connsiteY0" fmla="*/ 0 h 30617"/>
                <a:gd name="connsiteX1" fmla="*/ 0 w 45354"/>
                <a:gd name="connsiteY1" fmla="*/ 30618 h 30617"/>
                <a:gd name="connsiteX2" fmla="*/ 21298 w 45354"/>
                <a:gd name="connsiteY2" fmla="*/ 13217 h 30617"/>
                <a:gd name="connsiteX3" fmla="*/ 45354 w 45354"/>
                <a:gd name="connsiteY3" fmla="*/ 0 h 30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54" h="30617">
                  <a:moveTo>
                    <a:pt x="45354" y="0"/>
                  </a:moveTo>
                  <a:cubicBezTo>
                    <a:pt x="32231" y="12888"/>
                    <a:pt x="16860" y="23265"/>
                    <a:pt x="0" y="30618"/>
                  </a:cubicBezTo>
                  <a:cubicBezTo>
                    <a:pt x="6029" y="23618"/>
                    <a:pt x="13238" y="17729"/>
                    <a:pt x="21298" y="13217"/>
                  </a:cubicBezTo>
                  <a:cubicBezTo>
                    <a:pt x="28462" y="7408"/>
                    <a:pt x="36610" y="2932"/>
                    <a:pt x="45354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012F57C8-D4AF-2C4C-B5C6-ED23128AD793}"/>
                </a:ext>
              </a:extLst>
            </p:cNvPr>
            <p:cNvSpPr/>
            <p:nvPr/>
          </p:nvSpPr>
          <p:spPr>
            <a:xfrm>
              <a:off x="6991963" y="4815035"/>
              <a:ext cx="41218" cy="48804"/>
            </a:xfrm>
            <a:custGeom>
              <a:avLst/>
              <a:gdLst>
                <a:gd name="connsiteX0" fmla="*/ 41171 w 41218"/>
                <a:gd name="connsiteY0" fmla="*/ 48804 h 48804"/>
                <a:gd name="connsiteX1" fmla="*/ 15879 w 41218"/>
                <a:gd name="connsiteY1" fmla="*/ 28551 h 48804"/>
                <a:gd name="connsiteX2" fmla="*/ 0 w 41218"/>
                <a:gd name="connsiteY2" fmla="*/ 26 h 48804"/>
                <a:gd name="connsiteX3" fmla="*/ 19682 w 41218"/>
                <a:gd name="connsiteY3" fmla="*/ 25033 h 48804"/>
                <a:gd name="connsiteX4" fmla="*/ 41171 w 41218"/>
                <a:gd name="connsiteY4" fmla="*/ 48804 h 4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18" h="48804">
                  <a:moveTo>
                    <a:pt x="41171" y="48804"/>
                  </a:moveTo>
                  <a:cubicBezTo>
                    <a:pt x="31072" y="44451"/>
                    <a:pt x="22335" y="37454"/>
                    <a:pt x="15879" y="28551"/>
                  </a:cubicBezTo>
                  <a:cubicBezTo>
                    <a:pt x="8144" y="20624"/>
                    <a:pt x="2663" y="10777"/>
                    <a:pt x="0" y="26"/>
                  </a:cubicBezTo>
                  <a:cubicBezTo>
                    <a:pt x="1331" y="-640"/>
                    <a:pt x="8272" y="11816"/>
                    <a:pt x="19682" y="25033"/>
                  </a:cubicBezTo>
                  <a:cubicBezTo>
                    <a:pt x="31092" y="38250"/>
                    <a:pt x="42027" y="47663"/>
                    <a:pt x="41171" y="48804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37076036-4D02-3043-8EE9-CB5B4FDCA014}"/>
                </a:ext>
              </a:extLst>
            </p:cNvPr>
            <p:cNvSpPr/>
            <p:nvPr/>
          </p:nvSpPr>
          <p:spPr>
            <a:xfrm>
              <a:off x="7099216" y="4774269"/>
              <a:ext cx="51915" cy="44214"/>
            </a:xfrm>
            <a:custGeom>
              <a:avLst/>
              <a:gdLst>
                <a:gd name="connsiteX0" fmla="*/ 51915 w 51915"/>
                <a:gd name="connsiteY0" fmla="*/ 0 h 44214"/>
                <a:gd name="connsiteX1" fmla="*/ 27574 w 51915"/>
                <a:gd name="connsiteY1" fmla="*/ 23961 h 44214"/>
                <a:gd name="connsiteX2" fmla="*/ 0 w 51915"/>
                <a:gd name="connsiteY2" fmla="*/ 44215 h 44214"/>
                <a:gd name="connsiteX3" fmla="*/ 24341 w 51915"/>
                <a:gd name="connsiteY3" fmla="*/ 20253 h 44214"/>
                <a:gd name="connsiteX4" fmla="*/ 51915 w 51915"/>
                <a:gd name="connsiteY4" fmla="*/ 0 h 4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915" h="44214">
                  <a:moveTo>
                    <a:pt x="51915" y="0"/>
                  </a:moveTo>
                  <a:cubicBezTo>
                    <a:pt x="44999" y="9119"/>
                    <a:pt x="36801" y="17190"/>
                    <a:pt x="27574" y="23961"/>
                  </a:cubicBezTo>
                  <a:cubicBezTo>
                    <a:pt x="19424" y="32027"/>
                    <a:pt x="10134" y="38850"/>
                    <a:pt x="0" y="44215"/>
                  </a:cubicBezTo>
                  <a:cubicBezTo>
                    <a:pt x="6948" y="35124"/>
                    <a:pt x="15142" y="27057"/>
                    <a:pt x="24341" y="20253"/>
                  </a:cubicBezTo>
                  <a:cubicBezTo>
                    <a:pt x="32511" y="12212"/>
                    <a:pt x="41798" y="5390"/>
                    <a:pt x="51915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3" name="Freeform 292">
              <a:extLst>
                <a:ext uri="{FF2B5EF4-FFF2-40B4-BE49-F238E27FC236}">
                  <a16:creationId xmlns:a16="http://schemas.microsoft.com/office/drawing/2014/main" id="{304B6344-9CB6-954C-8AB8-C32D51261660}"/>
                </a:ext>
              </a:extLst>
            </p:cNvPr>
            <p:cNvSpPr/>
            <p:nvPr/>
          </p:nvSpPr>
          <p:spPr>
            <a:xfrm>
              <a:off x="6872064" y="4910102"/>
              <a:ext cx="36262" cy="37222"/>
            </a:xfrm>
            <a:custGeom>
              <a:avLst/>
              <a:gdLst>
                <a:gd name="connsiteX0" fmla="*/ 36226 w 36262"/>
                <a:gd name="connsiteY0" fmla="*/ 37223 h 37222"/>
                <a:gd name="connsiteX1" fmla="*/ 14738 w 36262"/>
                <a:gd name="connsiteY1" fmla="*/ 22009 h 37222"/>
                <a:gd name="connsiteX2" fmla="*/ 0 w 36262"/>
                <a:gd name="connsiteY2" fmla="*/ 44 h 37222"/>
                <a:gd name="connsiteX3" fmla="*/ 18256 w 36262"/>
                <a:gd name="connsiteY3" fmla="*/ 18491 h 37222"/>
                <a:gd name="connsiteX4" fmla="*/ 36226 w 36262"/>
                <a:gd name="connsiteY4" fmla="*/ 37223 h 37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62" h="37222">
                  <a:moveTo>
                    <a:pt x="36226" y="37223"/>
                  </a:moveTo>
                  <a:cubicBezTo>
                    <a:pt x="27831" y="34166"/>
                    <a:pt x="20410" y="28912"/>
                    <a:pt x="14738" y="22009"/>
                  </a:cubicBezTo>
                  <a:cubicBezTo>
                    <a:pt x="7896" y="16185"/>
                    <a:pt x="2796" y="8584"/>
                    <a:pt x="0" y="44"/>
                  </a:cubicBezTo>
                  <a:cubicBezTo>
                    <a:pt x="1141" y="-716"/>
                    <a:pt x="8367" y="8412"/>
                    <a:pt x="18256" y="18491"/>
                  </a:cubicBezTo>
                  <a:cubicBezTo>
                    <a:pt x="28144" y="28570"/>
                    <a:pt x="36892" y="36082"/>
                    <a:pt x="36226" y="37223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4" name="Freeform 293">
              <a:extLst>
                <a:ext uri="{FF2B5EF4-FFF2-40B4-BE49-F238E27FC236}">
                  <a16:creationId xmlns:a16="http://schemas.microsoft.com/office/drawing/2014/main" id="{614653AE-2F0E-3B4E-B4A9-F95F7571BBC5}"/>
                </a:ext>
              </a:extLst>
            </p:cNvPr>
            <p:cNvSpPr/>
            <p:nvPr/>
          </p:nvSpPr>
          <p:spPr>
            <a:xfrm>
              <a:off x="7118233" y="4689738"/>
              <a:ext cx="53911" cy="12109"/>
            </a:xfrm>
            <a:custGeom>
              <a:avLst/>
              <a:gdLst>
                <a:gd name="connsiteX0" fmla="*/ 53912 w 53911"/>
                <a:gd name="connsiteY0" fmla="*/ 0 h 12109"/>
                <a:gd name="connsiteX1" fmla="*/ 27859 w 53911"/>
                <a:gd name="connsiteY1" fmla="*/ 9509 h 12109"/>
                <a:gd name="connsiteX2" fmla="*/ 0 w 53911"/>
                <a:gd name="connsiteY2" fmla="*/ 11220 h 12109"/>
                <a:gd name="connsiteX3" fmla="*/ 26813 w 53911"/>
                <a:gd name="connsiteY3" fmla="*/ 4659 h 12109"/>
                <a:gd name="connsiteX4" fmla="*/ 53912 w 53911"/>
                <a:gd name="connsiteY4" fmla="*/ 0 h 1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11" h="12109">
                  <a:moveTo>
                    <a:pt x="53912" y="0"/>
                  </a:moveTo>
                  <a:cubicBezTo>
                    <a:pt x="46096" y="5174"/>
                    <a:pt x="37170" y="8431"/>
                    <a:pt x="27859" y="9509"/>
                  </a:cubicBezTo>
                  <a:cubicBezTo>
                    <a:pt x="18834" y="12247"/>
                    <a:pt x="9293" y="12833"/>
                    <a:pt x="0" y="11220"/>
                  </a:cubicBezTo>
                  <a:cubicBezTo>
                    <a:pt x="8657" y="8014"/>
                    <a:pt x="17654" y="5812"/>
                    <a:pt x="26813" y="4659"/>
                  </a:cubicBezTo>
                  <a:cubicBezTo>
                    <a:pt x="35636" y="2065"/>
                    <a:pt x="44730" y="502"/>
                    <a:pt x="53912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5" name="Freeform 294">
              <a:extLst>
                <a:ext uri="{FF2B5EF4-FFF2-40B4-BE49-F238E27FC236}">
                  <a16:creationId xmlns:a16="http://schemas.microsoft.com/office/drawing/2014/main" id="{B53730FC-AA9F-614E-AEED-46A4F8057AD2}"/>
                </a:ext>
              </a:extLst>
            </p:cNvPr>
            <p:cNvSpPr/>
            <p:nvPr/>
          </p:nvSpPr>
          <p:spPr>
            <a:xfrm>
              <a:off x="7062324" y="4589708"/>
              <a:ext cx="21964" cy="66369"/>
            </a:xfrm>
            <a:custGeom>
              <a:avLst/>
              <a:gdLst>
                <a:gd name="connsiteX0" fmla="*/ 21964 w 21964"/>
                <a:gd name="connsiteY0" fmla="*/ 0 h 66369"/>
                <a:gd name="connsiteX1" fmla="*/ 12456 w 21964"/>
                <a:gd name="connsiteY1" fmla="*/ 33850 h 66369"/>
                <a:gd name="connsiteX2" fmla="*/ 1331 w 21964"/>
                <a:gd name="connsiteY2" fmla="*/ 66085 h 66369"/>
                <a:gd name="connsiteX3" fmla="*/ 285 w 21964"/>
                <a:gd name="connsiteY3" fmla="*/ 66084 h 66369"/>
                <a:gd name="connsiteX4" fmla="*/ 1046 w 21964"/>
                <a:gd name="connsiteY4" fmla="*/ 65324 h 66369"/>
                <a:gd name="connsiteX5" fmla="*/ 1046 w 21964"/>
                <a:gd name="connsiteY5" fmla="*/ 66369 h 66369"/>
                <a:gd name="connsiteX6" fmla="*/ 0 w 21964"/>
                <a:gd name="connsiteY6" fmla="*/ 66369 h 66369"/>
                <a:gd name="connsiteX7" fmla="*/ 7512 w 21964"/>
                <a:gd name="connsiteY7" fmla="*/ 32900 h 66369"/>
                <a:gd name="connsiteX8" fmla="*/ 21964 w 21964"/>
                <a:gd name="connsiteY8" fmla="*/ 0 h 66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64" h="66369">
                  <a:moveTo>
                    <a:pt x="21964" y="0"/>
                  </a:moveTo>
                  <a:cubicBezTo>
                    <a:pt x="20026" y="11594"/>
                    <a:pt x="16838" y="22943"/>
                    <a:pt x="12456" y="33850"/>
                  </a:cubicBezTo>
                  <a:cubicBezTo>
                    <a:pt x="9364" y="44798"/>
                    <a:pt x="5650" y="55560"/>
                    <a:pt x="1331" y="66085"/>
                  </a:cubicBezTo>
                  <a:lnTo>
                    <a:pt x="285" y="66084"/>
                  </a:lnTo>
                  <a:cubicBezTo>
                    <a:pt x="285" y="65609"/>
                    <a:pt x="856" y="65324"/>
                    <a:pt x="1046" y="65324"/>
                  </a:cubicBezTo>
                  <a:cubicBezTo>
                    <a:pt x="1236" y="65324"/>
                    <a:pt x="1046" y="65324"/>
                    <a:pt x="1046" y="66369"/>
                  </a:cubicBezTo>
                  <a:lnTo>
                    <a:pt x="0" y="66369"/>
                  </a:lnTo>
                  <a:cubicBezTo>
                    <a:pt x="1180" y="54956"/>
                    <a:pt x="3701" y="43722"/>
                    <a:pt x="7512" y="32900"/>
                  </a:cubicBezTo>
                  <a:cubicBezTo>
                    <a:pt x="10369" y="21173"/>
                    <a:pt x="15261" y="10038"/>
                    <a:pt x="21964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6" name="Freeform 295">
              <a:extLst>
                <a:ext uri="{FF2B5EF4-FFF2-40B4-BE49-F238E27FC236}">
                  <a16:creationId xmlns:a16="http://schemas.microsoft.com/office/drawing/2014/main" id="{1CB835B1-69E0-9B4D-9BB7-466D55ABE831}"/>
                </a:ext>
              </a:extLst>
            </p:cNvPr>
            <p:cNvSpPr/>
            <p:nvPr/>
          </p:nvSpPr>
          <p:spPr>
            <a:xfrm>
              <a:off x="7067934" y="4487586"/>
              <a:ext cx="53341" cy="38604"/>
            </a:xfrm>
            <a:custGeom>
              <a:avLst/>
              <a:gdLst>
                <a:gd name="connsiteX0" fmla="*/ 53341 w 53341"/>
                <a:gd name="connsiteY0" fmla="*/ 38605 h 38604"/>
                <a:gd name="connsiteX1" fmla="*/ 0 w 53341"/>
                <a:gd name="connsiteY1" fmla="*/ 0 h 38604"/>
                <a:gd name="connsiteX2" fmla="*/ 53341 w 53341"/>
                <a:gd name="connsiteY2" fmla="*/ 38605 h 3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341" h="38604">
                  <a:moveTo>
                    <a:pt x="53341" y="38605"/>
                  </a:moveTo>
                  <a:cubicBezTo>
                    <a:pt x="33722" y="28490"/>
                    <a:pt x="15740" y="15475"/>
                    <a:pt x="0" y="0"/>
                  </a:cubicBezTo>
                  <a:cubicBezTo>
                    <a:pt x="19619" y="10115"/>
                    <a:pt x="37602" y="23129"/>
                    <a:pt x="53341" y="38605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7" name="Freeform 296">
              <a:extLst>
                <a:ext uri="{FF2B5EF4-FFF2-40B4-BE49-F238E27FC236}">
                  <a16:creationId xmlns:a16="http://schemas.microsoft.com/office/drawing/2014/main" id="{6390A9E1-204C-1E4A-9AFD-952C84676C77}"/>
                </a:ext>
              </a:extLst>
            </p:cNvPr>
            <p:cNvSpPr/>
            <p:nvPr/>
          </p:nvSpPr>
          <p:spPr>
            <a:xfrm>
              <a:off x="7011740" y="4386415"/>
              <a:ext cx="34039" cy="47067"/>
            </a:xfrm>
            <a:custGeom>
              <a:avLst/>
              <a:gdLst>
                <a:gd name="connsiteX0" fmla="*/ 34040 w 34039"/>
                <a:gd name="connsiteY0" fmla="*/ 0 h 47067"/>
                <a:gd name="connsiteX1" fmla="*/ 19967 w 34039"/>
                <a:gd name="connsiteY1" fmla="*/ 25673 h 47067"/>
                <a:gd name="connsiteX2" fmla="*/ 0 w 34039"/>
                <a:gd name="connsiteY2" fmla="*/ 47067 h 47067"/>
                <a:gd name="connsiteX3" fmla="*/ 34039 w 34039"/>
                <a:gd name="connsiteY3" fmla="*/ 0 h 4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39" h="47067">
                  <a:moveTo>
                    <a:pt x="34040" y="0"/>
                  </a:moveTo>
                  <a:cubicBezTo>
                    <a:pt x="31165" y="9435"/>
                    <a:pt x="26374" y="18174"/>
                    <a:pt x="19967" y="25673"/>
                  </a:cubicBezTo>
                  <a:cubicBezTo>
                    <a:pt x="14885" y="34125"/>
                    <a:pt x="8081" y="41414"/>
                    <a:pt x="0" y="47067"/>
                  </a:cubicBezTo>
                  <a:cubicBezTo>
                    <a:pt x="9958" y="30419"/>
                    <a:pt x="21347" y="14671"/>
                    <a:pt x="34039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8" name="Freeform 297">
              <a:extLst>
                <a:ext uri="{FF2B5EF4-FFF2-40B4-BE49-F238E27FC236}">
                  <a16:creationId xmlns:a16="http://schemas.microsoft.com/office/drawing/2014/main" id="{CEFB4854-7FAE-4744-9022-032A2F5E72F9}"/>
                </a:ext>
              </a:extLst>
            </p:cNvPr>
            <p:cNvSpPr/>
            <p:nvPr/>
          </p:nvSpPr>
          <p:spPr>
            <a:xfrm>
              <a:off x="6928402" y="4303406"/>
              <a:ext cx="7610" cy="63992"/>
            </a:xfrm>
            <a:custGeom>
              <a:avLst/>
              <a:gdLst>
                <a:gd name="connsiteX0" fmla="*/ 1282 w 7610"/>
                <a:gd name="connsiteY0" fmla="*/ 63993 h 63992"/>
                <a:gd name="connsiteX1" fmla="*/ 1282 w 7610"/>
                <a:gd name="connsiteY1" fmla="*/ 31854 h 63992"/>
                <a:gd name="connsiteX2" fmla="*/ 6416 w 7610"/>
                <a:gd name="connsiteY2" fmla="*/ 0 h 63992"/>
                <a:gd name="connsiteX3" fmla="*/ 6416 w 7610"/>
                <a:gd name="connsiteY3" fmla="*/ 32234 h 63992"/>
                <a:gd name="connsiteX4" fmla="*/ 1282 w 7610"/>
                <a:gd name="connsiteY4" fmla="*/ 63993 h 6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" h="63992">
                  <a:moveTo>
                    <a:pt x="1282" y="63993"/>
                  </a:moveTo>
                  <a:cubicBezTo>
                    <a:pt x="-427" y="53348"/>
                    <a:pt x="-427" y="42499"/>
                    <a:pt x="1282" y="31854"/>
                  </a:cubicBezTo>
                  <a:cubicBezTo>
                    <a:pt x="1309" y="21032"/>
                    <a:pt x="3042" y="10282"/>
                    <a:pt x="6416" y="0"/>
                  </a:cubicBezTo>
                  <a:cubicBezTo>
                    <a:pt x="8009" y="10686"/>
                    <a:pt x="8009" y="21548"/>
                    <a:pt x="6416" y="32234"/>
                  </a:cubicBezTo>
                  <a:cubicBezTo>
                    <a:pt x="6298" y="43017"/>
                    <a:pt x="4568" y="53722"/>
                    <a:pt x="1282" y="63993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9" name="Freeform 298">
              <a:extLst>
                <a:ext uri="{FF2B5EF4-FFF2-40B4-BE49-F238E27FC236}">
                  <a16:creationId xmlns:a16="http://schemas.microsoft.com/office/drawing/2014/main" id="{FDBF1C9B-C4A6-434C-B158-DE22D1716776}"/>
                </a:ext>
              </a:extLst>
            </p:cNvPr>
            <p:cNvSpPr/>
            <p:nvPr/>
          </p:nvSpPr>
          <p:spPr>
            <a:xfrm>
              <a:off x="6880965" y="4507649"/>
              <a:ext cx="5489" cy="69317"/>
            </a:xfrm>
            <a:custGeom>
              <a:avLst/>
              <a:gdLst>
                <a:gd name="connsiteX0" fmla="*/ 3554 w 5489"/>
                <a:gd name="connsiteY0" fmla="*/ 69317 h 69317"/>
                <a:gd name="connsiteX1" fmla="*/ 512 w 5489"/>
                <a:gd name="connsiteY1" fmla="*/ 34706 h 69317"/>
                <a:gd name="connsiteX2" fmla="*/ 2413 w 5489"/>
                <a:gd name="connsiteY2" fmla="*/ 0 h 69317"/>
                <a:gd name="connsiteX3" fmla="*/ 3554 w 5489"/>
                <a:gd name="connsiteY3" fmla="*/ 69317 h 6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9" h="69317">
                  <a:moveTo>
                    <a:pt x="3554" y="69317"/>
                  </a:moveTo>
                  <a:cubicBezTo>
                    <a:pt x="867" y="57989"/>
                    <a:pt x="-158" y="46330"/>
                    <a:pt x="512" y="34706"/>
                  </a:cubicBezTo>
                  <a:cubicBezTo>
                    <a:pt x="-572" y="23107"/>
                    <a:pt x="68" y="11411"/>
                    <a:pt x="2413" y="0"/>
                  </a:cubicBezTo>
                  <a:cubicBezTo>
                    <a:pt x="6088" y="22934"/>
                    <a:pt x="6473" y="46275"/>
                    <a:pt x="3554" y="69317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0" name="Freeform 299">
              <a:extLst>
                <a:ext uri="{FF2B5EF4-FFF2-40B4-BE49-F238E27FC236}">
                  <a16:creationId xmlns:a16="http://schemas.microsoft.com/office/drawing/2014/main" id="{4C80E623-7404-E045-A8E3-0B77F301B88B}"/>
                </a:ext>
              </a:extLst>
            </p:cNvPr>
            <p:cNvSpPr/>
            <p:nvPr/>
          </p:nvSpPr>
          <p:spPr>
            <a:xfrm>
              <a:off x="6865899" y="4735379"/>
              <a:ext cx="12311" cy="42693"/>
            </a:xfrm>
            <a:custGeom>
              <a:avLst/>
              <a:gdLst>
                <a:gd name="connsiteX0" fmla="*/ 12250 w 12311"/>
                <a:gd name="connsiteY0" fmla="*/ 42694 h 42693"/>
                <a:gd name="connsiteX1" fmla="*/ 3788 w 12311"/>
                <a:gd name="connsiteY1" fmla="*/ 22060 h 42693"/>
                <a:gd name="connsiteX2" fmla="*/ 79 w 12311"/>
                <a:gd name="connsiteY2" fmla="*/ 0 h 42693"/>
                <a:gd name="connsiteX3" fmla="*/ 8542 w 12311"/>
                <a:gd name="connsiteY3" fmla="*/ 20634 h 42693"/>
                <a:gd name="connsiteX4" fmla="*/ 12250 w 12311"/>
                <a:gd name="connsiteY4" fmla="*/ 42694 h 4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1" h="42693">
                  <a:moveTo>
                    <a:pt x="12250" y="42694"/>
                  </a:moveTo>
                  <a:cubicBezTo>
                    <a:pt x="7957" y="36516"/>
                    <a:pt x="5069" y="29473"/>
                    <a:pt x="3788" y="22060"/>
                  </a:cubicBezTo>
                  <a:cubicBezTo>
                    <a:pt x="924" y="15075"/>
                    <a:pt x="-343" y="7538"/>
                    <a:pt x="79" y="0"/>
                  </a:cubicBezTo>
                  <a:cubicBezTo>
                    <a:pt x="4305" y="6214"/>
                    <a:pt x="7187" y="13242"/>
                    <a:pt x="8542" y="20634"/>
                  </a:cubicBezTo>
                  <a:cubicBezTo>
                    <a:pt x="11352" y="27634"/>
                    <a:pt x="12616" y="35159"/>
                    <a:pt x="12250" y="42694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1" name="Freeform 300">
              <a:extLst>
                <a:ext uri="{FF2B5EF4-FFF2-40B4-BE49-F238E27FC236}">
                  <a16:creationId xmlns:a16="http://schemas.microsoft.com/office/drawing/2014/main" id="{136A6041-1B83-0B4A-8AED-454DFED94AB2}"/>
                </a:ext>
              </a:extLst>
            </p:cNvPr>
            <p:cNvSpPr/>
            <p:nvPr/>
          </p:nvSpPr>
          <p:spPr>
            <a:xfrm>
              <a:off x="6988921" y="4210602"/>
              <a:ext cx="49347" cy="48018"/>
            </a:xfrm>
            <a:custGeom>
              <a:avLst/>
              <a:gdLst>
                <a:gd name="connsiteX0" fmla="*/ 49348 w 49347"/>
                <a:gd name="connsiteY0" fmla="*/ 0 h 48018"/>
                <a:gd name="connsiteX1" fmla="*/ 24816 w 49347"/>
                <a:gd name="connsiteY1" fmla="*/ 24247 h 48018"/>
                <a:gd name="connsiteX2" fmla="*/ 0 w 49347"/>
                <a:gd name="connsiteY2" fmla="*/ 48018 h 48018"/>
                <a:gd name="connsiteX3" fmla="*/ 49348 w 49347"/>
                <a:gd name="connsiteY3" fmla="*/ 0 h 4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47" h="48018">
                  <a:moveTo>
                    <a:pt x="49348" y="0"/>
                  </a:moveTo>
                  <a:cubicBezTo>
                    <a:pt x="41817" y="8711"/>
                    <a:pt x="33614" y="16818"/>
                    <a:pt x="24816" y="24247"/>
                  </a:cubicBezTo>
                  <a:cubicBezTo>
                    <a:pt x="17227" y="32854"/>
                    <a:pt x="8926" y="40806"/>
                    <a:pt x="0" y="48018"/>
                  </a:cubicBezTo>
                  <a:cubicBezTo>
                    <a:pt x="11837" y="27870"/>
                    <a:pt x="28884" y="11282"/>
                    <a:pt x="49348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2" name="Freeform 301">
              <a:extLst>
                <a:ext uri="{FF2B5EF4-FFF2-40B4-BE49-F238E27FC236}">
                  <a16:creationId xmlns:a16="http://schemas.microsoft.com/office/drawing/2014/main" id="{E2EB14CD-1BA0-3145-A0EB-C315DE8F19B7}"/>
                </a:ext>
              </a:extLst>
            </p:cNvPr>
            <p:cNvSpPr/>
            <p:nvPr/>
          </p:nvSpPr>
          <p:spPr>
            <a:xfrm>
              <a:off x="6968419" y="4125120"/>
              <a:ext cx="5851" cy="62756"/>
            </a:xfrm>
            <a:custGeom>
              <a:avLst/>
              <a:gdLst>
                <a:gd name="connsiteX0" fmla="*/ 1865 w 5851"/>
                <a:gd name="connsiteY0" fmla="*/ 62756 h 62756"/>
                <a:gd name="connsiteX1" fmla="*/ 724 w 5851"/>
                <a:gd name="connsiteY1" fmla="*/ 31283 h 62756"/>
                <a:gd name="connsiteX2" fmla="*/ 4527 w 5851"/>
                <a:gd name="connsiteY2" fmla="*/ 0 h 62756"/>
                <a:gd name="connsiteX3" fmla="*/ 1865 w 5851"/>
                <a:gd name="connsiteY3" fmla="*/ 62756 h 6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51" h="62756">
                  <a:moveTo>
                    <a:pt x="1865" y="62756"/>
                  </a:moveTo>
                  <a:cubicBezTo>
                    <a:pt x="-150" y="52388"/>
                    <a:pt x="-535" y="41770"/>
                    <a:pt x="724" y="31283"/>
                  </a:cubicBezTo>
                  <a:cubicBezTo>
                    <a:pt x="404" y="20723"/>
                    <a:pt x="1687" y="10176"/>
                    <a:pt x="4527" y="0"/>
                  </a:cubicBezTo>
                  <a:cubicBezTo>
                    <a:pt x="6946" y="20929"/>
                    <a:pt x="6048" y="42108"/>
                    <a:pt x="1865" y="62756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3" name="Freeform 302">
              <a:extLst>
                <a:ext uri="{FF2B5EF4-FFF2-40B4-BE49-F238E27FC236}">
                  <a16:creationId xmlns:a16="http://schemas.microsoft.com/office/drawing/2014/main" id="{47F14F80-F337-4546-A89F-54BE22E5FD90}"/>
                </a:ext>
              </a:extLst>
            </p:cNvPr>
            <p:cNvSpPr/>
            <p:nvPr/>
          </p:nvSpPr>
          <p:spPr>
            <a:xfrm>
              <a:off x="7085429" y="4130065"/>
              <a:ext cx="51724" cy="35181"/>
            </a:xfrm>
            <a:custGeom>
              <a:avLst/>
              <a:gdLst>
                <a:gd name="connsiteX0" fmla="*/ 51725 w 51724"/>
                <a:gd name="connsiteY0" fmla="*/ 35181 h 35181"/>
                <a:gd name="connsiteX1" fmla="*/ 25387 w 51724"/>
                <a:gd name="connsiteY1" fmla="*/ 18351 h 35181"/>
                <a:gd name="connsiteX2" fmla="*/ 0 w 51724"/>
                <a:gd name="connsiteY2" fmla="*/ 0 h 35181"/>
                <a:gd name="connsiteX3" fmla="*/ 28525 w 51724"/>
                <a:gd name="connsiteY3" fmla="*/ 14263 h 35181"/>
                <a:gd name="connsiteX4" fmla="*/ 51725 w 51724"/>
                <a:gd name="connsiteY4" fmla="*/ 35182 h 3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24" h="35181">
                  <a:moveTo>
                    <a:pt x="51725" y="35181"/>
                  </a:moveTo>
                  <a:cubicBezTo>
                    <a:pt x="42349" y="30566"/>
                    <a:pt x="33515" y="24921"/>
                    <a:pt x="25387" y="18351"/>
                  </a:cubicBezTo>
                  <a:cubicBezTo>
                    <a:pt x="16325" y="13110"/>
                    <a:pt x="7819" y="6961"/>
                    <a:pt x="0" y="0"/>
                  </a:cubicBezTo>
                  <a:cubicBezTo>
                    <a:pt x="10409" y="2685"/>
                    <a:pt x="20131" y="7546"/>
                    <a:pt x="28525" y="14263"/>
                  </a:cubicBezTo>
                  <a:cubicBezTo>
                    <a:pt x="37581" y="19612"/>
                    <a:pt x="45470" y="26725"/>
                    <a:pt x="51725" y="35182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4" name="Freeform 303">
              <a:extLst>
                <a:ext uri="{FF2B5EF4-FFF2-40B4-BE49-F238E27FC236}">
                  <a16:creationId xmlns:a16="http://schemas.microsoft.com/office/drawing/2014/main" id="{A885E7EF-015A-2343-B2B0-046B2D55B5E3}"/>
                </a:ext>
              </a:extLst>
            </p:cNvPr>
            <p:cNvSpPr/>
            <p:nvPr/>
          </p:nvSpPr>
          <p:spPr>
            <a:xfrm>
              <a:off x="7097062" y="4217258"/>
              <a:ext cx="5874" cy="66750"/>
            </a:xfrm>
            <a:custGeom>
              <a:avLst/>
              <a:gdLst>
                <a:gd name="connsiteX0" fmla="*/ 3676 w 5874"/>
                <a:gd name="connsiteY0" fmla="*/ 66750 h 66750"/>
                <a:gd name="connsiteX1" fmla="*/ 443 w 5874"/>
                <a:gd name="connsiteY1" fmla="*/ 33375 h 66750"/>
                <a:gd name="connsiteX2" fmla="*/ 2250 w 5874"/>
                <a:gd name="connsiteY2" fmla="*/ 0 h 66750"/>
                <a:gd name="connsiteX3" fmla="*/ 5387 w 5874"/>
                <a:gd name="connsiteY3" fmla="*/ 33280 h 66750"/>
                <a:gd name="connsiteX4" fmla="*/ 3676 w 5874"/>
                <a:gd name="connsiteY4" fmla="*/ 66750 h 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4" h="66750">
                  <a:moveTo>
                    <a:pt x="3676" y="66750"/>
                  </a:moveTo>
                  <a:cubicBezTo>
                    <a:pt x="921" y="55852"/>
                    <a:pt x="-169" y="44599"/>
                    <a:pt x="443" y="33375"/>
                  </a:cubicBezTo>
                  <a:cubicBezTo>
                    <a:pt x="-520" y="22220"/>
                    <a:pt x="88" y="10986"/>
                    <a:pt x="2250" y="0"/>
                  </a:cubicBezTo>
                  <a:cubicBezTo>
                    <a:pt x="5002" y="10866"/>
                    <a:pt x="6061" y="22091"/>
                    <a:pt x="5387" y="33280"/>
                  </a:cubicBezTo>
                  <a:cubicBezTo>
                    <a:pt x="6404" y="44461"/>
                    <a:pt x="5828" y="55731"/>
                    <a:pt x="3676" y="6675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5" name="Freeform 304">
              <a:extLst>
                <a:ext uri="{FF2B5EF4-FFF2-40B4-BE49-F238E27FC236}">
                  <a16:creationId xmlns:a16="http://schemas.microsoft.com/office/drawing/2014/main" id="{B5A54319-FA32-1240-962C-DA07CA383C8E}"/>
                </a:ext>
              </a:extLst>
            </p:cNvPr>
            <p:cNvSpPr/>
            <p:nvPr/>
          </p:nvSpPr>
          <p:spPr>
            <a:xfrm>
              <a:off x="7141242" y="4339482"/>
              <a:ext cx="57049" cy="13938"/>
            </a:xfrm>
            <a:custGeom>
              <a:avLst/>
              <a:gdLst>
                <a:gd name="connsiteX0" fmla="*/ 57050 w 57049"/>
                <a:gd name="connsiteY0" fmla="*/ 13938 h 13938"/>
                <a:gd name="connsiteX1" fmla="*/ 28525 w 57049"/>
                <a:gd name="connsiteY1" fmla="*/ 7568 h 13938"/>
                <a:gd name="connsiteX2" fmla="*/ 0 w 57049"/>
                <a:gd name="connsiteY2" fmla="*/ 151 h 13938"/>
                <a:gd name="connsiteX3" fmla="*/ 57050 w 57049"/>
                <a:gd name="connsiteY3" fmla="*/ 13938 h 1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49" h="13938">
                  <a:moveTo>
                    <a:pt x="57050" y="13938"/>
                  </a:moveTo>
                  <a:cubicBezTo>
                    <a:pt x="47354" y="12766"/>
                    <a:pt x="37798" y="10632"/>
                    <a:pt x="28525" y="7568"/>
                  </a:cubicBezTo>
                  <a:cubicBezTo>
                    <a:pt x="18790" y="6067"/>
                    <a:pt x="9233" y="3583"/>
                    <a:pt x="0" y="151"/>
                  </a:cubicBezTo>
                  <a:cubicBezTo>
                    <a:pt x="19956" y="-935"/>
                    <a:pt x="39792" y="3859"/>
                    <a:pt x="57050" y="13938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435388BC-9DD2-3C4E-B94A-3276313B2910}"/>
                </a:ext>
              </a:extLst>
            </p:cNvPr>
            <p:cNvSpPr/>
            <p:nvPr/>
          </p:nvSpPr>
          <p:spPr>
            <a:xfrm>
              <a:off x="7202184" y="4226576"/>
              <a:ext cx="5313" cy="56005"/>
            </a:xfrm>
            <a:custGeom>
              <a:avLst/>
              <a:gdLst>
                <a:gd name="connsiteX0" fmla="*/ 2669 w 5313"/>
                <a:gd name="connsiteY0" fmla="*/ 56005 h 56005"/>
                <a:gd name="connsiteX1" fmla="*/ 2193 w 5313"/>
                <a:gd name="connsiteY1" fmla="*/ 0 h 56005"/>
                <a:gd name="connsiteX2" fmla="*/ 4951 w 5313"/>
                <a:gd name="connsiteY2" fmla="*/ 28050 h 56005"/>
                <a:gd name="connsiteX3" fmla="*/ 2669 w 5313"/>
                <a:gd name="connsiteY3" fmla="*/ 56005 h 5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3" h="56005">
                  <a:moveTo>
                    <a:pt x="2669" y="56005"/>
                  </a:moveTo>
                  <a:cubicBezTo>
                    <a:pt x="-722" y="37505"/>
                    <a:pt x="-883" y="18556"/>
                    <a:pt x="2193" y="0"/>
                  </a:cubicBezTo>
                  <a:cubicBezTo>
                    <a:pt x="4743" y="9117"/>
                    <a:pt x="5676" y="18611"/>
                    <a:pt x="4951" y="28050"/>
                  </a:cubicBezTo>
                  <a:cubicBezTo>
                    <a:pt x="5849" y="37430"/>
                    <a:pt x="5077" y="46895"/>
                    <a:pt x="2669" y="56005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7" name="Freeform 306">
              <a:extLst>
                <a:ext uri="{FF2B5EF4-FFF2-40B4-BE49-F238E27FC236}">
                  <a16:creationId xmlns:a16="http://schemas.microsoft.com/office/drawing/2014/main" id="{61D7D349-1A64-924C-9A8B-4E5585AB2AC9}"/>
                </a:ext>
              </a:extLst>
            </p:cNvPr>
            <p:cNvSpPr/>
            <p:nvPr/>
          </p:nvSpPr>
          <p:spPr>
            <a:xfrm>
              <a:off x="7274403" y="4330695"/>
              <a:ext cx="6546" cy="70648"/>
            </a:xfrm>
            <a:custGeom>
              <a:avLst/>
              <a:gdLst>
                <a:gd name="connsiteX0" fmla="*/ 4805 w 6546"/>
                <a:gd name="connsiteY0" fmla="*/ 70649 h 70648"/>
                <a:gd name="connsiteX1" fmla="*/ 811 w 6546"/>
                <a:gd name="connsiteY1" fmla="*/ 35467 h 70648"/>
                <a:gd name="connsiteX2" fmla="*/ 1667 w 6546"/>
                <a:gd name="connsiteY2" fmla="*/ 0 h 70648"/>
                <a:gd name="connsiteX3" fmla="*/ 5755 w 6546"/>
                <a:gd name="connsiteY3" fmla="*/ 35182 h 70648"/>
                <a:gd name="connsiteX4" fmla="*/ 4804 w 6546"/>
                <a:gd name="connsiteY4" fmla="*/ 70649 h 7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6" h="70648">
                  <a:moveTo>
                    <a:pt x="4805" y="70649"/>
                  </a:moveTo>
                  <a:cubicBezTo>
                    <a:pt x="1877" y="59158"/>
                    <a:pt x="534" y="47321"/>
                    <a:pt x="811" y="35467"/>
                  </a:cubicBezTo>
                  <a:cubicBezTo>
                    <a:pt x="-506" y="23660"/>
                    <a:pt x="-218" y="11730"/>
                    <a:pt x="1667" y="0"/>
                  </a:cubicBezTo>
                  <a:cubicBezTo>
                    <a:pt x="4711" y="11470"/>
                    <a:pt x="6088" y="23319"/>
                    <a:pt x="5755" y="35182"/>
                  </a:cubicBezTo>
                  <a:cubicBezTo>
                    <a:pt x="7067" y="46992"/>
                    <a:pt x="6747" y="58926"/>
                    <a:pt x="4804" y="70649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8" name="Freeform 307">
              <a:extLst>
                <a:ext uri="{FF2B5EF4-FFF2-40B4-BE49-F238E27FC236}">
                  <a16:creationId xmlns:a16="http://schemas.microsoft.com/office/drawing/2014/main" id="{9F91ABA8-6F9D-6E4F-A4E8-2536CF395F73}"/>
                </a:ext>
              </a:extLst>
            </p:cNvPr>
            <p:cNvSpPr/>
            <p:nvPr/>
          </p:nvSpPr>
          <p:spPr>
            <a:xfrm>
              <a:off x="7191234" y="4406773"/>
              <a:ext cx="30881" cy="34863"/>
            </a:xfrm>
            <a:custGeom>
              <a:avLst/>
              <a:gdLst>
                <a:gd name="connsiteX0" fmla="*/ 30829 w 30881"/>
                <a:gd name="connsiteY0" fmla="*/ 34792 h 34863"/>
                <a:gd name="connsiteX1" fmla="*/ 13619 w 30881"/>
                <a:gd name="connsiteY1" fmla="*/ 19103 h 34863"/>
                <a:gd name="connsiteX2" fmla="*/ 117 w 30881"/>
                <a:gd name="connsiteY2" fmla="*/ 86 h 34863"/>
                <a:gd name="connsiteX3" fmla="*/ 17327 w 30881"/>
                <a:gd name="connsiteY3" fmla="*/ 15775 h 34863"/>
                <a:gd name="connsiteX4" fmla="*/ 30829 w 30881"/>
                <a:gd name="connsiteY4" fmla="*/ 34792 h 3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81" h="34863">
                  <a:moveTo>
                    <a:pt x="30829" y="34792"/>
                  </a:moveTo>
                  <a:cubicBezTo>
                    <a:pt x="29783" y="35648"/>
                    <a:pt x="22081" y="28707"/>
                    <a:pt x="13619" y="19103"/>
                  </a:cubicBezTo>
                  <a:cubicBezTo>
                    <a:pt x="5156" y="9499"/>
                    <a:pt x="-929" y="1037"/>
                    <a:pt x="117" y="86"/>
                  </a:cubicBezTo>
                  <a:cubicBezTo>
                    <a:pt x="1163" y="-865"/>
                    <a:pt x="8864" y="6172"/>
                    <a:pt x="17327" y="15775"/>
                  </a:cubicBezTo>
                  <a:cubicBezTo>
                    <a:pt x="25789" y="25379"/>
                    <a:pt x="31494" y="33842"/>
                    <a:pt x="30829" y="34792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9" name="Freeform 308">
              <a:extLst>
                <a:ext uri="{FF2B5EF4-FFF2-40B4-BE49-F238E27FC236}">
                  <a16:creationId xmlns:a16="http://schemas.microsoft.com/office/drawing/2014/main" id="{67B724D4-1EE1-0E4A-A52C-57B1B0505FEF}"/>
                </a:ext>
              </a:extLst>
            </p:cNvPr>
            <p:cNvSpPr/>
            <p:nvPr/>
          </p:nvSpPr>
          <p:spPr>
            <a:xfrm>
              <a:off x="7238036" y="4495797"/>
              <a:ext cx="56289" cy="6235"/>
            </a:xfrm>
            <a:custGeom>
              <a:avLst/>
              <a:gdLst>
                <a:gd name="connsiteX0" fmla="*/ 56289 w 56289"/>
                <a:gd name="connsiteY0" fmla="*/ 442 h 6235"/>
                <a:gd name="connsiteX1" fmla="*/ 28525 w 56289"/>
                <a:gd name="connsiteY1" fmla="*/ 5006 h 6235"/>
                <a:gd name="connsiteX2" fmla="*/ 0 w 56289"/>
                <a:gd name="connsiteY2" fmla="*/ 5006 h 6235"/>
                <a:gd name="connsiteX3" fmla="*/ 56004 w 56289"/>
                <a:gd name="connsiteY3" fmla="*/ 823 h 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289" h="6235">
                  <a:moveTo>
                    <a:pt x="56289" y="442"/>
                  </a:moveTo>
                  <a:cubicBezTo>
                    <a:pt x="47365" y="3547"/>
                    <a:pt x="37973" y="5091"/>
                    <a:pt x="28525" y="5006"/>
                  </a:cubicBezTo>
                  <a:cubicBezTo>
                    <a:pt x="19087" y="6645"/>
                    <a:pt x="9438" y="6645"/>
                    <a:pt x="0" y="5006"/>
                  </a:cubicBezTo>
                  <a:cubicBezTo>
                    <a:pt x="18277" y="331"/>
                    <a:pt x="37235" y="-1085"/>
                    <a:pt x="56004" y="823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0" name="Freeform 309">
              <a:extLst>
                <a:ext uri="{FF2B5EF4-FFF2-40B4-BE49-F238E27FC236}">
                  <a16:creationId xmlns:a16="http://schemas.microsoft.com/office/drawing/2014/main" id="{EAF8BAFE-6C23-A84D-8E09-73D012B65070}"/>
                </a:ext>
              </a:extLst>
            </p:cNvPr>
            <p:cNvSpPr/>
            <p:nvPr/>
          </p:nvSpPr>
          <p:spPr>
            <a:xfrm>
              <a:off x="7344413" y="4461343"/>
              <a:ext cx="6317" cy="62756"/>
            </a:xfrm>
            <a:custGeom>
              <a:avLst/>
              <a:gdLst>
                <a:gd name="connsiteX0" fmla="*/ 4299 w 6317"/>
                <a:gd name="connsiteY0" fmla="*/ 62756 h 62756"/>
                <a:gd name="connsiteX1" fmla="*/ 686 w 6317"/>
                <a:gd name="connsiteY1" fmla="*/ 31473 h 62756"/>
                <a:gd name="connsiteX2" fmla="*/ 2018 w 6317"/>
                <a:gd name="connsiteY2" fmla="*/ 0 h 62756"/>
                <a:gd name="connsiteX3" fmla="*/ 5631 w 6317"/>
                <a:gd name="connsiteY3" fmla="*/ 31283 h 62756"/>
                <a:gd name="connsiteX4" fmla="*/ 4299 w 6317"/>
                <a:gd name="connsiteY4" fmla="*/ 62756 h 6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7" h="62756">
                  <a:moveTo>
                    <a:pt x="4299" y="62756"/>
                  </a:moveTo>
                  <a:cubicBezTo>
                    <a:pt x="1523" y="52571"/>
                    <a:pt x="305" y="42024"/>
                    <a:pt x="686" y="31473"/>
                  </a:cubicBezTo>
                  <a:cubicBezTo>
                    <a:pt x="-558" y="20979"/>
                    <a:pt x="-109" y="10352"/>
                    <a:pt x="2018" y="0"/>
                  </a:cubicBezTo>
                  <a:cubicBezTo>
                    <a:pt x="4794" y="10186"/>
                    <a:pt x="6012" y="20733"/>
                    <a:pt x="5631" y="31283"/>
                  </a:cubicBezTo>
                  <a:cubicBezTo>
                    <a:pt x="6875" y="41778"/>
                    <a:pt x="6426" y="52404"/>
                    <a:pt x="4299" y="62756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1" name="Freeform 310">
              <a:extLst>
                <a:ext uri="{FF2B5EF4-FFF2-40B4-BE49-F238E27FC236}">
                  <a16:creationId xmlns:a16="http://schemas.microsoft.com/office/drawing/2014/main" id="{585E705E-88D5-054B-8EEA-2D6EFA6121EA}"/>
                </a:ext>
              </a:extLst>
            </p:cNvPr>
            <p:cNvSpPr/>
            <p:nvPr/>
          </p:nvSpPr>
          <p:spPr>
            <a:xfrm>
              <a:off x="7334260" y="4620212"/>
              <a:ext cx="68174" cy="9566"/>
            </a:xfrm>
            <a:custGeom>
              <a:avLst/>
              <a:gdLst>
                <a:gd name="connsiteX0" fmla="*/ 68174 w 68174"/>
                <a:gd name="connsiteY0" fmla="*/ 7911 h 9566"/>
                <a:gd name="connsiteX1" fmla="*/ 33564 w 68174"/>
                <a:gd name="connsiteY1" fmla="*/ 7911 h 9566"/>
                <a:gd name="connsiteX2" fmla="*/ 0 w 68174"/>
                <a:gd name="connsiteY2" fmla="*/ 19 h 9566"/>
                <a:gd name="connsiteX3" fmla="*/ 34135 w 68174"/>
                <a:gd name="connsiteY3" fmla="*/ 2966 h 9566"/>
                <a:gd name="connsiteX4" fmla="*/ 68174 w 68174"/>
                <a:gd name="connsiteY4" fmla="*/ 7911 h 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74" h="9566">
                  <a:moveTo>
                    <a:pt x="68174" y="7911"/>
                  </a:moveTo>
                  <a:cubicBezTo>
                    <a:pt x="56743" y="10118"/>
                    <a:pt x="44995" y="10118"/>
                    <a:pt x="33564" y="7911"/>
                  </a:cubicBezTo>
                  <a:cubicBezTo>
                    <a:pt x="21983" y="7387"/>
                    <a:pt x="10601" y="4710"/>
                    <a:pt x="0" y="19"/>
                  </a:cubicBezTo>
                  <a:cubicBezTo>
                    <a:pt x="11448" y="-151"/>
                    <a:pt x="22885" y="837"/>
                    <a:pt x="34135" y="2966"/>
                  </a:cubicBezTo>
                  <a:cubicBezTo>
                    <a:pt x="45605" y="3605"/>
                    <a:pt x="56996" y="5260"/>
                    <a:pt x="68174" y="7911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2" name="Freeform 311">
              <a:extLst>
                <a:ext uri="{FF2B5EF4-FFF2-40B4-BE49-F238E27FC236}">
                  <a16:creationId xmlns:a16="http://schemas.microsoft.com/office/drawing/2014/main" id="{04D5571B-9535-FE44-9E0D-A46224ADEC03}"/>
                </a:ext>
              </a:extLst>
            </p:cNvPr>
            <p:cNvSpPr/>
            <p:nvPr/>
          </p:nvSpPr>
          <p:spPr>
            <a:xfrm>
              <a:off x="7473366" y="4580104"/>
              <a:ext cx="21203" cy="61425"/>
            </a:xfrm>
            <a:custGeom>
              <a:avLst/>
              <a:gdLst>
                <a:gd name="connsiteX0" fmla="*/ 21203 w 21203"/>
                <a:gd name="connsiteY0" fmla="*/ 0 h 61425"/>
                <a:gd name="connsiteX1" fmla="*/ 12931 w 21203"/>
                <a:gd name="connsiteY1" fmla="*/ 31568 h 61425"/>
                <a:gd name="connsiteX2" fmla="*/ 0 w 21203"/>
                <a:gd name="connsiteY2" fmla="*/ 61425 h 61425"/>
                <a:gd name="connsiteX3" fmla="*/ 8272 w 21203"/>
                <a:gd name="connsiteY3" fmla="*/ 29952 h 61425"/>
                <a:gd name="connsiteX4" fmla="*/ 21203 w 21203"/>
                <a:gd name="connsiteY4" fmla="*/ 0 h 6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03" h="61425">
                  <a:moveTo>
                    <a:pt x="21203" y="0"/>
                  </a:moveTo>
                  <a:cubicBezTo>
                    <a:pt x="20031" y="10876"/>
                    <a:pt x="17242" y="21515"/>
                    <a:pt x="12931" y="31568"/>
                  </a:cubicBezTo>
                  <a:cubicBezTo>
                    <a:pt x="10099" y="42098"/>
                    <a:pt x="5743" y="52157"/>
                    <a:pt x="0" y="61425"/>
                  </a:cubicBezTo>
                  <a:cubicBezTo>
                    <a:pt x="1112" y="50570"/>
                    <a:pt x="3903" y="39952"/>
                    <a:pt x="8272" y="29952"/>
                  </a:cubicBezTo>
                  <a:cubicBezTo>
                    <a:pt x="11020" y="19364"/>
                    <a:pt x="15382" y="9262"/>
                    <a:pt x="21203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3" name="Freeform 312">
              <a:extLst>
                <a:ext uri="{FF2B5EF4-FFF2-40B4-BE49-F238E27FC236}">
                  <a16:creationId xmlns:a16="http://schemas.microsoft.com/office/drawing/2014/main" id="{0FD1AA2D-05DB-2246-A1E7-056EEC152B9D}"/>
                </a:ext>
              </a:extLst>
            </p:cNvPr>
            <p:cNvSpPr/>
            <p:nvPr/>
          </p:nvSpPr>
          <p:spPr>
            <a:xfrm>
              <a:off x="7503697" y="4480265"/>
              <a:ext cx="57429" cy="15879"/>
            </a:xfrm>
            <a:custGeom>
              <a:avLst/>
              <a:gdLst>
                <a:gd name="connsiteX0" fmla="*/ 57430 w 57429"/>
                <a:gd name="connsiteY0" fmla="*/ 15879 h 15879"/>
                <a:gd name="connsiteX1" fmla="*/ 28049 w 57429"/>
                <a:gd name="connsiteY1" fmla="*/ 10269 h 15879"/>
                <a:gd name="connsiteX2" fmla="*/ 0 w 57429"/>
                <a:gd name="connsiteY2" fmla="*/ 0 h 15879"/>
                <a:gd name="connsiteX3" fmla="*/ 29380 w 57429"/>
                <a:gd name="connsiteY3" fmla="*/ 5515 h 15879"/>
                <a:gd name="connsiteX4" fmla="*/ 57430 w 57429"/>
                <a:gd name="connsiteY4" fmla="*/ 15879 h 1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29" h="15879">
                  <a:moveTo>
                    <a:pt x="57430" y="15879"/>
                  </a:moveTo>
                  <a:cubicBezTo>
                    <a:pt x="47398" y="15610"/>
                    <a:pt x="37475" y="13716"/>
                    <a:pt x="28049" y="10269"/>
                  </a:cubicBezTo>
                  <a:cubicBezTo>
                    <a:pt x="18199" y="8409"/>
                    <a:pt x="8722" y="4940"/>
                    <a:pt x="0" y="0"/>
                  </a:cubicBezTo>
                  <a:cubicBezTo>
                    <a:pt x="10031" y="206"/>
                    <a:pt x="19958" y="2070"/>
                    <a:pt x="29380" y="5515"/>
                  </a:cubicBezTo>
                  <a:cubicBezTo>
                    <a:pt x="39230" y="7426"/>
                    <a:pt x="48704" y="10926"/>
                    <a:pt x="57430" y="15879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4" name="Freeform 313">
              <a:extLst>
                <a:ext uri="{FF2B5EF4-FFF2-40B4-BE49-F238E27FC236}">
                  <a16:creationId xmlns:a16="http://schemas.microsoft.com/office/drawing/2014/main" id="{23B164AF-AFB6-654F-BF5A-540B9E43A136}"/>
                </a:ext>
              </a:extLst>
            </p:cNvPr>
            <p:cNvSpPr/>
            <p:nvPr/>
          </p:nvSpPr>
          <p:spPr>
            <a:xfrm>
              <a:off x="7569970" y="4528093"/>
              <a:ext cx="44498" cy="39460"/>
            </a:xfrm>
            <a:custGeom>
              <a:avLst/>
              <a:gdLst>
                <a:gd name="connsiteX0" fmla="*/ 44499 w 44498"/>
                <a:gd name="connsiteY0" fmla="*/ 0 h 39460"/>
                <a:gd name="connsiteX1" fmla="*/ 0 w 44498"/>
                <a:gd name="connsiteY1" fmla="*/ 39460 h 39460"/>
                <a:gd name="connsiteX2" fmla="*/ 20633 w 44498"/>
                <a:gd name="connsiteY2" fmla="*/ 17876 h 39460"/>
                <a:gd name="connsiteX3" fmla="*/ 44499 w 44498"/>
                <a:gd name="connsiteY3" fmla="*/ 0 h 3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98" h="39460">
                  <a:moveTo>
                    <a:pt x="44499" y="0"/>
                  </a:moveTo>
                  <a:cubicBezTo>
                    <a:pt x="31948" y="15522"/>
                    <a:pt x="16911" y="28856"/>
                    <a:pt x="0" y="39460"/>
                  </a:cubicBezTo>
                  <a:cubicBezTo>
                    <a:pt x="5686" y="31214"/>
                    <a:pt x="12651" y="23927"/>
                    <a:pt x="20633" y="17876"/>
                  </a:cubicBezTo>
                  <a:cubicBezTo>
                    <a:pt x="27523" y="10614"/>
                    <a:pt x="35592" y="4569"/>
                    <a:pt x="44499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5" name="Freeform 314">
              <a:extLst>
                <a:ext uri="{FF2B5EF4-FFF2-40B4-BE49-F238E27FC236}">
                  <a16:creationId xmlns:a16="http://schemas.microsoft.com/office/drawing/2014/main" id="{C1AD8CE2-47E2-7C47-8F8C-B74045F4DFA8}"/>
                </a:ext>
              </a:extLst>
            </p:cNvPr>
            <p:cNvSpPr/>
            <p:nvPr/>
          </p:nvSpPr>
          <p:spPr>
            <a:xfrm>
              <a:off x="7624031" y="4386701"/>
              <a:ext cx="11926" cy="62661"/>
            </a:xfrm>
            <a:custGeom>
              <a:avLst/>
              <a:gdLst>
                <a:gd name="connsiteX0" fmla="*/ 11927 w 11926"/>
                <a:gd name="connsiteY0" fmla="*/ 62661 h 62661"/>
                <a:gd name="connsiteX1" fmla="*/ 2418 w 11926"/>
                <a:gd name="connsiteY1" fmla="*/ 32044 h 62661"/>
                <a:gd name="connsiteX2" fmla="*/ 1087 w 11926"/>
                <a:gd name="connsiteY2" fmla="*/ 0 h 62661"/>
                <a:gd name="connsiteX3" fmla="*/ 7267 w 11926"/>
                <a:gd name="connsiteY3" fmla="*/ 31188 h 62661"/>
                <a:gd name="connsiteX4" fmla="*/ 11926 w 11926"/>
                <a:gd name="connsiteY4" fmla="*/ 62661 h 6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26" h="62661">
                  <a:moveTo>
                    <a:pt x="11927" y="62661"/>
                  </a:moveTo>
                  <a:cubicBezTo>
                    <a:pt x="6618" y="53247"/>
                    <a:pt x="3377" y="42809"/>
                    <a:pt x="2418" y="32044"/>
                  </a:cubicBezTo>
                  <a:cubicBezTo>
                    <a:pt x="-269" y="21574"/>
                    <a:pt x="-722" y="10656"/>
                    <a:pt x="1087" y="0"/>
                  </a:cubicBezTo>
                  <a:cubicBezTo>
                    <a:pt x="4175" y="10166"/>
                    <a:pt x="6245" y="20613"/>
                    <a:pt x="7267" y="31188"/>
                  </a:cubicBezTo>
                  <a:cubicBezTo>
                    <a:pt x="9827" y="41505"/>
                    <a:pt x="11387" y="52045"/>
                    <a:pt x="11926" y="62661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6" name="Freeform 315">
              <a:extLst>
                <a:ext uri="{FF2B5EF4-FFF2-40B4-BE49-F238E27FC236}">
                  <a16:creationId xmlns:a16="http://schemas.microsoft.com/office/drawing/2014/main" id="{5E1C8FBF-479A-3840-A479-B7E0DC92DD3C}"/>
                </a:ext>
              </a:extLst>
            </p:cNvPr>
            <p:cNvSpPr/>
            <p:nvPr/>
          </p:nvSpPr>
          <p:spPr>
            <a:xfrm>
              <a:off x="7678269" y="4431296"/>
              <a:ext cx="59331" cy="57621"/>
            </a:xfrm>
            <a:custGeom>
              <a:avLst/>
              <a:gdLst>
                <a:gd name="connsiteX0" fmla="*/ 59332 w 59331"/>
                <a:gd name="connsiteY0" fmla="*/ 0 h 57621"/>
                <a:gd name="connsiteX1" fmla="*/ 29856 w 59331"/>
                <a:gd name="connsiteY1" fmla="*/ 29096 h 57621"/>
                <a:gd name="connsiteX2" fmla="*/ 0 w 59331"/>
                <a:gd name="connsiteY2" fmla="*/ 57622 h 57621"/>
                <a:gd name="connsiteX3" fmla="*/ 26338 w 59331"/>
                <a:gd name="connsiteY3" fmla="*/ 25293 h 57621"/>
                <a:gd name="connsiteX4" fmla="*/ 59331 w 59331"/>
                <a:gd name="connsiteY4" fmla="*/ 0 h 57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31" h="57621">
                  <a:moveTo>
                    <a:pt x="59332" y="0"/>
                  </a:moveTo>
                  <a:cubicBezTo>
                    <a:pt x="50165" y="10344"/>
                    <a:pt x="40318" y="20064"/>
                    <a:pt x="29856" y="29096"/>
                  </a:cubicBezTo>
                  <a:cubicBezTo>
                    <a:pt x="20521" y="39230"/>
                    <a:pt x="10549" y="48758"/>
                    <a:pt x="0" y="57622"/>
                  </a:cubicBezTo>
                  <a:cubicBezTo>
                    <a:pt x="6835" y="45397"/>
                    <a:pt x="15747" y="34457"/>
                    <a:pt x="26338" y="25293"/>
                  </a:cubicBezTo>
                  <a:cubicBezTo>
                    <a:pt x="35829" y="15060"/>
                    <a:pt x="46984" y="6508"/>
                    <a:pt x="59331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7" name="Freeform 316">
              <a:extLst>
                <a:ext uri="{FF2B5EF4-FFF2-40B4-BE49-F238E27FC236}">
                  <a16:creationId xmlns:a16="http://schemas.microsoft.com/office/drawing/2014/main" id="{CA6EB10B-29D6-B14D-A09A-DD34ABC12DD5}"/>
                </a:ext>
              </a:extLst>
            </p:cNvPr>
            <p:cNvSpPr/>
            <p:nvPr/>
          </p:nvSpPr>
          <p:spPr>
            <a:xfrm>
              <a:off x="7686541" y="4371772"/>
              <a:ext cx="61138" cy="23390"/>
            </a:xfrm>
            <a:custGeom>
              <a:avLst/>
              <a:gdLst>
                <a:gd name="connsiteX0" fmla="*/ 61138 w 61138"/>
                <a:gd name="connsiteY0" fmla="*/ 23391 h 23390"/>
                <a:gd name="connsiteX1" fmla="*/ 29666 w 61138"/>
                <a:gd name="connsiteY1" fmla="*/ 13882 h 23390"/>
                <a:gd name="connsiteX2" fmla="*/ 0 w 61138"/>
                <a:gd name="connsiteY2" fmla="*/ 0 h 23390"/>
                <a:gd name="connsiteX3" fmla="*/ 31472 w 61138"/>
                <a:gd name="connsiteY3" fmla="*/ 9509 h 23390"/>
                <a:gd name="connsiteX4" fmla="*/ 61138 w 61138"/>
                <a:gd name="connsiteY4" fmla="*/ 23391 h 2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38" h="23390">
                  <a:moveTo>
                    <a:pt x="61138" y="23391"/>
                  </a:moveTo>
                  <a:cubicBezTo>
                    <a:pt x="50245" y="21751"/>
                    <a:pt x="39645" y="18548"/>
                    <a:pt x="29666" y="13882"/>
                  </a:cubicBezTo>
                  <a:cubicBezTo>
                    <a:pt x="19148" y="10739"/>
                    <a:pt x="9152" y="6061"/>
                    <a:pt x="0" y="0"/>
                  </a:cubicBezTo>
                  <a:cubicBezTo>
                    <a:pt x="10913" y="1554"/>
                    <a:pt x="21525" y="4760"/>
                    <a:pt x="31472" y="9509"/>
                  </a:cubicBezTo>
                  <a:cubicBezTo>
                    <a:pt x="41998" y="12631"/>
                    <a:pt x="51997" y="17310"/>
                    <a:pt x="61138" y="23391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8" name="Freeform 317">
              <a:extLst>
                <a:ext uri="{FF2B5EF4-FFF2-40B4-BE49-F238E27FC236}">
                  <a16:creationId xmlns:a16="http://schemas.microsoft.com/office/drawing/2014/main" id="{B8C72BD2-18CE-7C49-9C26-C80AF93A41B8}"/>
                </a:ext>
              </a:extLst>
            </p:cNvPr>
            <p:cNvSpPr/>
            <p:nvPr/>
          </p:nvSpPr>
          <p:spPr>
            <a:xfrm>
              <a:off x="7722768" y="4302930"/>
              <a:ext cx="15213" cy="52867"/>
            </a:xfrm>
            <a:custGeom>
              <a:avLst/>
              <a:gdLst>
                <a:gd name="connsiteX0" fmla="*/ 15213 w 15213"/>
                <a:gd name="connsiteY0" fmla="*/ 52868 h 52867"/>
                <a:gd name="connsiteX1" fmla="*/ 0 w 15213"/>
                <a:gd name="connsiteY1" fmla="*/ 0 h 52867"/>
                <a:gd name="connsiteX2" fmla="*/ 9984 w 15213"/>
                <a:gd name="connsiteY2" fmla="*/ 25768 h 52867"/>
                <a:gd name="connsiteX3" fmla="*/ 15213 w 15213"/>
                <a:gd name="connsiteY3" fmla="*/ 52868 h 5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3" h="52867">
                  <a:moveTo>
                    <a:pt x="15213" y="52868"/>
                  </a:moveTo>
                  <a:cubicBezTo>
                    <a:pt x="7021" y="36297"/>
                    <a:pt x="1868" y="18391"/>
                    <a:pt x="0" y="0"/>
                  </a:cubicBezTo>
                  <a:cubicBezTo>
                    <a:pt x="4847" y="7921"/>
                    <a:pt x="8229" y="16650"/>
                    <a:pt x="9984" y="25768"/>
                  </a:cubicBezTo>
                  <a:cubicBezTo>
                    <a:pt x="13316" y="34421"/>
                    <a:pt x="15087" y="43596"/>
                    <a:pt x="15213" y="52868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9" name="Freeform 318">
              <a:extLst>
                <a:ext uri="{FF2B5EF4-FFF2-40B4-BE49-F238E27FC236}">
                  <a16:creationId xmlns:a16="http://schemas.microsoft.com/office/drawing/2014/main" id="{870069E2-D0B2-444A-9876-E46EDED9C3CA}"/>
                </a:ext>
              </a:extLst>
            </p:cNvPr>
            <p:cNvSpPr/>
            <p:nvPr/>
          </p:nvSpPr>
          <p:spPr>
            <a:xfrm>
              <a:off x="7173951" y="4584995"/>
              <a:ext cx="31757" cy="44744"/>
            </a:xfrm>
            <a:custGeom>
              <a:avLst/>
              <a:gdLst>
                <a:gd name="connsiteX0" fmla="*/ 31758 w 31757"/>
                <a:gd name="connsiteY0" fmla="*/ 44744 h 44744"/>
                <a:gd name="connsiteX1" fmla="*/ 13882 w 31757"/>
                <a:gd name="connsiteY1" fmla="*/ 23825 h 44744"/>
                <a:gd name="connsiteX2" fmla="*/ 0 w 31757"/>
                <a:gd name="connsiteY2" fmla="*/ 54 h 44744"/>
                <a:gd name="connsiteX3" fmla="*/ 17876 w 31757"/>
                <a:gd name="connsiteY3" fmla="*/ 20973 h 44744"/>
                <a:gd name="connsiteX4" fmla="*/ 31758 w 31757"/>
                <a:gd name="connsiteY4" fmla="*/ 44744 h 4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7" h="44744">
                  <a:moveTo>
                    <a:pt x="31758" y="44744"/>
                  </a:moveTo>
                  <a:cubicBezTo>
                    <a:pt x="24600" y="38892"/>
                    <a:pt x="18547" y="31808"/>
                    <a:pt x="13882" y="23825"/>
                  </a:cubicBezTo>
                  <a:cubicBezTo>
                    <a:pt x="7940" y="16746"/>
                    <a:pt x="3246" y="8708"/>
                    <a:pt x="0" y="54"/>
                  </a:cubicBezTo>
                  <a:cubicBezTo>
                    <a:pt x="1141" y="-802"/>
                    <a:pt x="9508" y="8612"/>
                    <a:pt x="17876" y="20973"/>
                  </a:cubicBezTo>
                  <a:cubicBezTo>
                    <a:pt x="23922" y="27978"/>
                    <a:pt x="28628" y="36036"/>
                    <a:pt x="31758" y="44744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0" name="Freeform 319">
              <a:extLst>
                <a:ext uri="{FF2B5EF4-FFF2-40B4-BE49-F238E27FC236}">
                  <a16:creationId xmlns:a16="http://schemas.microsoft.com/office/drawing/2014/main" id="{18CD50EB-1229-E145-AF47-8FCFCD905706}"/>
                </a:ext>
              </a:extLst>
            </p:cNvPr>
            <p:cNvSpPr/>
            <p:nvPr/>
          </p:nvSpPr>
          <p:spPr>
            <a:xfrm>
              <a:off x="6975228" y="4540237"/>
              <a:ext cx="955390" cy="568447"/>
            </a:xfrm>
            <a:custGeom>
              <a:avLst/>
              <a:gdLst>
                <a:gd name="connsiteX0" fmla="*/ 955390 w 955390"/>
                <a:gd name="connsiteY0" fmla="*/ 568447 h 568447"/>
                <a:gd name="connsiteX1" fmla="*/ 954630 w 955390"/>
                <a:gd name="connsiteY1" fmla="*/ 564454 h 568447"/>
                <a:gd name="connsiteX2" fmla="*/ 953013 w 955390"/>
                <a:gd name="connsiteY2" fmla="*/ 552473 h 568447"/>
                <a:gd name="connsiteX3" fmla="*/ 946928 w 955390"/>
                <a:gd name="connsiteY3" fmla="*/ 506357 h 568447"/>
                <a:gd name="connsiteX4" fmla="*/ 922301 w 955390"/>
                <a:gd name="connsiteY4" fmla="*/ 337390 h 568447"/>
                <a:gd name="connsiteX5" fmla="*/ 873809 w 955390"/>
                <a:gd name="connsiteY5" fmla="*/ 88836 h 568447"/>
                <a:gd name="connsiteX6" fmla="*/ 862399 w 955390"/>
                <a:gd name="connsiteY6" fmla="*/ 55271 h 568447"/>
                <a:gd name="connsiteX7" fmla="*/ 839579 w 955390"/>
                <a:gd name="connsiteY7" fmla="*/ 27411 h 568447"/>
                <a:gd name="connsiteX8" fmla="*/ 770454 w 955390"/>
                <a:gd name="connsiteY8" fmla="*/ 5066 h 568447"/>
                <a:gd name="connsiteX9" fmla="*/ 733847 w 955390"/>
                <a:gd name="connsiteY9" fmla="*/ 14574 h 568447"/>
                <a:gd name="connsiteX10" fmla="*/ 701139 w 955390"/>
                <a:gd name="connsiteY10" fmla="*/ 36634 h 568447"/>
                <a:gd name="connsiteX11" fmla="*/ 635722 w 955390"/>
                <a:gd name="connsiteY11" fmla="*/ 85223 h 568447"/>
                <a:gd name="connsiteX12" fmla="*/ 391740 w 955390"/>
                <a:gd name="connsiteY12" fmla="*/ 276820 h 568447"/>
                <a:gd name="connsiteX13" fmla="*/ 199959 w 955390"/>
                <a:gd name="connsiteY13" fmla="*/ 443030 h 568447"/>
                <a:gd name="connsiteX14" fmla="*/ 114384 w 955390"/>
                <a:gd name="connsiteY14" fmla="*/ 488195 h 568447"/>
                <a:gd name="connsiteX15" fmla="*/ 74450 w 955390"/>
                <a:gd name="connsiteY15" fmla="*/ 483441 h 568447"/>
                <a:gd name="connsiteX16" fmla="*/ 44974 w 955390"/>
                <a:gd name="connsiteY16" fmla="*/ 467181 h 568447"/>
                <a:gd name="connsiteX17" fmla="*/ 10744 w 955390"/>
                <a:gd name="connsiteY17" fmla="*/ 435613 h 568447"/>
                <a:gd name="connsiteX18" fmla="*/ 2662 w 955390"/>
                <a:gd name="connsiteY18" fmla="*/ 426675 h 568447"/>
                <a:gd name="connsiteX19" fmla="*/ 0 w 955390"/>
                <a:gd name="connsiteY19" fmla="*/ 423442 h 568447"/>
                <a:gd name="connsiteX20" fmla="*/ 3043 w 955390"/>
                <a:gd name="connsiteY20" fmla="*/ 426294 h 568447"/>
                <a:gd name="connsiteX21" fmla="*/ 11410 w 955390"/>
                <a:gd name="connsiteY21" fmla="*/ 434947 h 568447"/>
                <a:gd name="connsiteX22" fmla="*/ 46115 w 955390"/>
                <a:gd name="connsiteY22" fmla="*/ 465565 h 568447"/>
                <a:gd name="connsiteX23" fmla="*/ 75400 w 955390"/>
                <a:gd name="connsiteY23" fmla="*/ 481159 h 568447"/>
                <a:gd name="connsiteX24" fmla="*/ 114099 w 955390"/>
                <a:gd name="connsiteY24" fmla="*/ 485438 h 568447"/>
                <a:gd name="connsiteX25" fmla="*/ 197772 w 955390"/>
                <a:gd name="connsiteY25" fmla="*/ 440462 h 568447"/>
                <a:gd name="connsiteX26" fmla="*/ 388698 w 955390"/>
                <a:gd name="connsiteY26" fmla="*/ 273682 h 568447"/>
                <a:gd name="connsiteX27" fmla="*/ 632680 w 955390"/>
                <a:gd name="connsiteY27" fmla="*/ 81705 h 568447"/>
                <a:gd name="connsiteX28" fmla="*/ 698097 w 955390"/>
                <a:gd name="connsiteY28" fmla="*/ 33021 h 568447"/>
                <a:gd name="connsiteX29" fmla="*/ 731566 w 955390"/>
                <a:gd name="connsiteY29" fmla="*/ 10581 h 568447"/>
                <a:gd name="connsiteX30" fmla="*/ 769599 w 955390"/>
                <a:gd name="connsiteY30" fmla="*/ 217 h 568447"/>
                <a:gd name="connsiteX31" fmla="*/ 842147 w 955390"/>
                <a:gd name="connsiteY31" fmla="*/ 23798 h 568447"/>
                <a:gd name="connsiteX32" fmla="*/ 866013 w 955390"/>
                <a:gd name="connsiteY32" fmla="*/ 52989 h 568447"/>
                <a:gd name="connsiteX33" fmla="*/ 877708 w 955390"/>
                <a:gd name="connsiteY33" fmla="*/ 87791 h 568447"/>
                <a:gd name="connsiteX34" fmla="*/ 925249 w 955390"/>
                <a:gd name="connsiteY34" fmla="*/ 336819 h 568447"/>
                <a:gd name="connsiteX35" fmla="*/ 948354 w 955390"/>
                <a:gd name="connsiteY35" fmla="*/ 506166 h 568447"/>
                <a:gd name="connsiteX36" fmla="*/ 953488 w 955390"/>
                <a:gd name="connsiteY36" fmla="*/ 552378 h 568447"/>
                <a:gd name="connsiteX37" fmla="*/ 954724 w 955390"/>
                <a:gd name="connsiteY37" fmla="*/ 564359 h 568447"/>
                <a:gd name="connsiteX38" fmla="*/ 955390 w 955390"/>
                <a:gd name="connsiteY38" fmla="*/ 568447 h 568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55390" h="568447">
                  <a:moveTo>
                    <a:pt x="955390" y="568447"/>
                  </a:moveTo>
                  <a:cubicBezTo>
                    <a:pt x="954981" y="567151"/>
                    <a:pt x="954726" y="565810"/>
                    <a:pt x="954630" y="564454"/>
                  </a:cubicBezTo>
                  <a:cubicBezTo>
                    <a:pt x="954629" y="561506"/>
                    <a:pt x="953678" y="557513"/>
                    <a:pt x="953013" y="552473"/>
                  </a:cubicBezTo>
                  <a:cubicBezTo>
                    <a:pt x="951587" y="541633"/>
                    <a:pt x="949495" y="526229"/>
                    <a:pt x="946928" y="506357"/>
                  </a:cubicBezTo>
                  <a:cubicBezTo>
                    <a:pt x="941508" y="466421"/>
                    <a:pt x="933806" y="408513"/>
                    <a:pt x="922301" y="337390"/>
                  </a:cubicBezTo>
                  <a:cubicBezTo>
                    <a:pt x="910796" y="266266"/>
                    <a:pt x="895488" y="181640"/>
                    <a:pt x="873809" y="88836"/>
                  </a:cubicBezTo>
                  <a:cubicBezTo>
                    <a:pt x="871519" y="77189"/>
                    <a:pt x="867682" y="65900"/>
                    <a:pt x="862399" y="55271"/>
                  </a:cubicBezTo>
                  <a:cubicBezTo>
                    <a:pt x="856481" y="44720"/>
                    <a:pt x="848758" y="35290"/>
                    <a:pt x="839579" y="27411"/>
                  </a:cubicBezTo>
                  <a:cubicBezTo>
                    <a:pt x="820235" y="11410"/>
                    <a:pt x="795503" y="3416"/>
                    <a:pt x="770454" y="5066"/>
                  </a:cubicBezTo>
                  <a:cubicBezTo>
                    <a:pt x="757717" y="5614"/>
                    <a:pt x="745241" y="8854"/>
                    <a:pt x="733847" y="14574"/>
                  </a:cubicBezTo>
                  <a:cubicBezTo>
                    <a:pt x="722352" y="21008"/>
                    <a:pt x="711412" y="28387"/>
                    <a:pt x="701139" y="36634"/>
                  </a:cubicBezTo>
                  <a:lnTo>
                    <a:pt x="635722" y="85223"/>
                  </a:lnTo>
                  <a:cubicBezTo>
                    <a:pt x="547676" y="151307"/>
                    <a:pt x="465239" y="216061"/>
                    <a:pt x="391740" y="276820"/>
                  </a:cubicBezTo>
                  <a:cubicBezTo>
                    <a:pt x="318241" y="337580"/>
                    <a:pt x="253871" y="394821"/>
                    <a:pt x="199959" y="443030"/>
                  </a:cubicBezTo>
                  <a:cubicBezTo>
                    <a:pt x="172765" y="466421"/>
                    <a:pt x="143765" y="485248"/>
                    <a:pt x="114384" y="488195"/>
                  </a:cubicBezTo>
                  <a:cubicBezTo>
                    <a:pt x="100884" y="489758"/>
                    <a:pt x="87206" y="488130"/>
                    <a:pt x="74450" y="483441"/>
                  </a:cubicBezTo>
                  <a:cubicBezTo>
                    <a:pt x="63922" y="479406"/>
                    <a:pt x="54002" y="473934"/>
                    <a:pt x="44974" y="467181"/>
                  </a:cubicBezTo>
                  <a:cubicBezTo>
                    <a:pt x="32625" y="457725"/>
                    <a:pt x="21167" y="447158"/>
                    <a:pt x="10744" y="435613"/>
                  </a:cubicBezTo>
                  <a:lnTo>
                    <a:pt x="2662" y="426675"/>
                  </a:lnTo>
                  <a:cubicBezTo>
                    <a:pt x="1713" y="425650"/>
                    <a:pt x="824" y="424570"/>
                    <a:pt x="0" y="423442"/>
                  </a:cubicBezTo>
                  <a:cubicBezTo>
                    <a:pt x="1080" y="424321"/>
                    <a:pt x="2096" y="425274"/>
                    <a:pt x="3043" y="426294"/>
                  </a:cubicBezTo>
                  <a:cubicBezTo>
                    <a:pt x="5039" y="428481"/>
                    <a:pt x="7892" y="431334"/>
                    <a:pt x="11410" y="434947"/>
                  </a:cubicBezTo>
                  <a:cubicBezTo>
                    <a:pt x="22084" y="446124"/>
                    <a:pt x="33695" y="456367"/>
                    <a:pt x="46115" y="465565"/>
                  </a:cubicBezTo>
                  <a:cubicBezTo>
                    <a:pt x="55083" y="472134"/>
                    <a:pt x="64945" y="477385"/>
                    <a:pt x="75400" y="481159"/>
                  </a:cubicBezTo>
                  <a:cubicBezTo>
                    <a:pt x="87781" y="485622"/>
                    <a:pt x="101043" y="487089"/>
                    <a:pt x="114099" y="485438"/>
                  </a:cubicBezTo>
                  <a:cubicBezTo>
                    <a:pt x="142624" y="482300"/>
                    <a:pt x="171149" y="463853"/>
                    <a:pt x="197772" y="440462"/>
                  </a:cubicBezTo>
                  <a:cubicBezTo>
                    <a:pt x="251113" y="391969"/>
                    <a:pt x="315104" y="334442"/>
                    <a:pt x="388698" y="273682"/>
                  </a:cubicBezTo>
                  <a:cubicBezTo>
                    <a:pt x="462292" y="212923"/>
                    <a:pt x="544538" y="147789"/>
                    <a:pt x="632680" y="81705"/>
                  </a:cubicBezTo>
                  <a:lnTo>
                    <a:pt x="698097" y="33021"/>
                  </a:lnTo>
                  <a:cubicBezTo>
                    <a:pt x="708640" y="24665"/>
                    <a:pt x="719832" y="17162"/>
                    <a:pt x="731566" y="10581"/>
                  </a:cubicBezTo>
                  <a:cubicBezTo>
                    <a:pt x="743395" y="4546"/>
                    <a:pt x="756343" y="1018"/>
                    <a:pt x="769599" y="217"/>
                  </a:cubicBezTo>
                  <a:cubicBezTo>
                    <a:pt x="795907" y="-1491"/>
                    <a:pt x="821870" y="6948"/>
                    <a:pt x="842147" y="23798"/>
                  </a:cubicBezTo>
                  <a:cubicBezTo>
                    <a:pt x="851752" y="32054"/>
                    <a:pt x="859830" y="41935"/>
                    <a:pt x="866013" y="52989"/>
                  </a:cubicBezTo>
                  <a:cubicBezTo>
                    <a:pt x="871500" y="63994"/>
                    <a:pt x="875435" y="75706"/>
                    <a:pt x="877708" y="87791"/>
                  </a:cubicBezTo>
                  <a:cubicBezTo>
                    <a:pt x="899291" y="180784"/>
                    <a:pt x="914124" y="265505"/>
                    <a:pt x="925249" y="336819"/>
                  </a:cubicBezTo>
                  <a:cubicBezTo>
                    <a:pt x="936374" y="408133"/>
                    <a:pt x="943600" y="466136"/>
                    <a:pt x="948354" y="506166"/>
                  </a:cubicBezTo>
                  <a:cubicBezTo>
                    <a:pt x="950541" y="526039"/>
                    <a:pt x="952347" y="541538"/>
                    <a:pt x="953488" y="552378"/>
                  </a:cubicBezTo>
                  <a:cubicBezTo>
                    <a:pt x="953964" y="557417"/>
                    <a:pt x="954344" y="561886"/>
                    <a:pt x="954724" y="564359"/>
                  </a:cubicBezTo>
                  <a:cubicBezTo>
                    <a:pt x="955053" y="565702"/>
                    <a:pt x="955275" y="567069"/>
                    <a:pt x="955390" y="568447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1" name="Freeform 320">
              <a:extLst>
                <a:ext uri="{FF2B5EF4-FFF2-40B4-BE49-F238E27FC236}">
                  <a16:creationId xmlns:a16="http://schemas.microsoft.com/office/drawing/2014/main" id="{B8338F25-8C52-3846-98C5-37C31578A57B}"/>
                </a:ext>
              </a:extLst>
            </p:cNvPr>
            <p:cNvSpPr/>
            <p:nvPr/>
          </p:nvSpPr>
          <p:spPr>
            <a:xfrm>
              <a:off x="7797408" y="5103026"/>
              <a:ext cx="244267" cy="13720"/>
            </a:xfrm>
            <a:custGeom>
              <a:avLst/>
              <a:gdLst>
                <a:gd name="connsiteX0" fmla="*/ 244267 w 244267"/>
                <a:gd name="connsiteY0" fmla="*/ 429 h 13720"/>
                <a:gd name="connsiteX1" fmla="*/ 234759 w 244267"/>
                <a:gd name="connsiteY1" fmla="*/ 1855 h 13720"/>
                <a:gd name="connsiteX2" fmla="*/ 208611 w 244267"/>
                <a:gd name="connsiteY2" fmla="*/ 4042 h 13720"/>
                <a:gd name="connsiteX3" fmla="*/ 122181 w 244267"/>
                <a:gd name="connsiteY3" fmla="*/ 8701 h 13720"/>
                <a:gd name="connsiteX4" fmla="*/ 35751 w 244267"/>
                <a:gd name="connsiteY4" fmla="*/ 12409 h 13720"/>
                <a:gd name="connsiteX5" fmla="*/ 9508 w 244267"/>
                <a:gd name="connsiteY5" fmla="*/ 13360 h 13720"/>
                <a:gd name="connsiteX6" fmla="*/ 0 w 244267"/>
                <a:gd name="connsiteY6" fmla="*/ 13360 h 13720"/>
                <a:gd name="connsiteX7" fmla="*/ 9508 w 244267"/>
                <a:gd name="connsiteY7" fmla="*/ 11744 h 13720"/>
                <a:gd name="connsiteX8" fmla="*/ 35561 w 244267"/>
                <a:gd name="connsiteY8" fmla="*/ 9176 h 13720"/>
                <a:gd name="connsiteX9" fmla="*/ 121991 w 244267"/>
                <a:gd name="connsiteY9" fmla="*/ 4042 h 13720"/>
                <a:gd name="connsiteX10" fmla="*/ 208516 w 244267"/>
                <a:gd name="connsiteY10" fmla="*/ 904 h 13720"/>
                <a:gd name="connsiteX11" fmla="*/ 234759 w 244267"/>
                <a:gd name="connsiteY11" fmla="*/ 238 h 13720"/>
                <a:gd name="connsiteX12" fmla="*/ 244267 w 244267"/>
                <a:gd name="connsiteY12" fmla="*/ 428 h 1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4267" h="13720">
                  <a:moveTo>
                    <a:pt x="244267" y="429"/>
                  </a:moveTo>
                  <a:cubicBezTo>
                    <a:pt x="241175" y="1322"/>
                    <a:pt x="237978" y="1802"/>
                    <a:pt x="234759" y="1855"/>
                  </a:cubicBezTo>
                  <a:cubicBezTo>
                    <a:pt x="228579" y="2521"/>
                    <a:pt x="219641" y="3281"/>
                    <a:pt x="208611" y="4042"/>
                  </a:cubicBezTo>
                  <a:cubicBezTo>
                    <a:pt x="186457" y="5658"/>
                    <a:pt x="155935" y="7180"/>
                    <a:pt x="122181" y="8701"/>
                  </a:cubicBezTo>
                  <a:lnTo>
                    <a:pt x="35751" y="12409"/>
                  </a:lnTo>
                  <a:lnTo>
                    <a:pt x="9508" y="13360"/>
                  </a:lnTo>
                  <a:cubicBezTo>
                    <a:pt x="6357" y="13840"/>
                    <a:pt x="3151" y="13840"/>
                    <a:pt x="0" y="13360"/>
                  </a:cubicBezTo>
                  <a:cubicBezTo>
                    <a:pt x="3080" y="12387"/>
                    <a:pt x="6280" y="11843"/>
                    <a:pt x="9508" y="11744"/>
                  </a:cubicBezTo>
                  <a:cubicBezTo>
                    <a:pt x="15593" y="10983"/>
                    <a:pt x="24531" y="10127"/>
                    <a:pt x="35561" y="9176"/>
                  </a:cubicBezTo>
                  <a:cubicBezTo>
                    <a:pt x="57715" y="7370"/>
                    <a:pt x="88237" y="5468"/>
                    <a:pt x="121991" y="4042"/>
                  </a:cubicBezTo>
                  <a:lnTo>
                    <a:pt x="208516" y="904"/>
                  </a:lnTo>
                  <a:lnTo>
                    <a:pt x="234759" y="238"/>
                  </a:lnTo>
                  <a:cubicBezTo>
                    <a:pt x="237922" y="-134"/>
                    <a:pt x="241122" y="-70"/>
                    <a:pt x="244267" y="428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2" name="Freeform 321">
              <a:extLst>
                <a:ext uri="{FF2B5EF4-FFF2-40B4-BE49-F238E27FC236}">
                  <a16:creationId xmlns:a16="http://schemas.microsoft.com/office/drawing/2014/main" id="{EBD8D727-C3EF-8E46-BB7F-BBFC3FEBFF04}"/>
                </a:ext>
              </a:extLst>
            </p:cNvPr>
            <p:cNvSpPr/>
            <p:nvPr/>
          </p:nvSpPr>
          <p:spPr>
            <a:xfrm>
              <a:off x="7714843" y="4637987"/>
              <a:ext cx="83229" cy="90640"/>
            </a:xfrm>
            <a:custGeom>
              <a:avLst/>
              <a:gdLst>
                <a:gd name="connsiteX0" fmla="*/ 83230 w 83229"/>
                <a:gd name="connsiteY0" fmla="*/ 24 h 90640"/>
                <a:gd name="connsiteX1" fmla="*/ 33 w 83229"/>
                <a:gd name="connsiteY1" fmla="*/ 90641 h 90640"/>
                <a:gd name="connsiteX2" fmla="*/ 42344 w 83229"/>
                <a:gd name="connsiteY2" fmla="*/ 45951 h 90640"/>
                <a:gd name="connsiteX3" fmla="*/ 83230 w 83229"/>
                <a:gd name="connsiteY3" fmla="*/ 24 h 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229" h="90640">
                  <a:moveTo>
                    <a:pt x="83230" y="24"/>
                  </a:moveTo>
                  <a:cubicBezTo>
                    <a:pt x="61500" y="35237"/>
                    <a:pt x="33265" y="65990"/>
                    <a:pt x="33" y="90641"/>
                  </a:cubicBezTo>
                  <a:cubicBezTo>
                    <a:pt x="-918" y="89595"/>
                    <a:pt x="19049" y="70958"/>
                    <a:pt x="42344" y="45951"/>
                  </a:cubicBezTo>
                  <a:cubicBezTo>
                    <a:pt x="65640" y="20943"/>
                    <a:pt x="81994" y="-831"/>
                    <a:pt x="83230" y="24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3" name="Freeform 322">
              <a:extLst>
                <a:ext uri="{FF2B5EF4-FFF2-40B4-BE49-F238E27FC236}">
                  <a16:creationId xmlns:a16="http://schemas.microsoft.com/office/drawing/2014/main" id="{99BC3103-4D42-7349-BAFE-8998650FAE38}"/>
                </a:ext>
              </a:extLst>
            </p:cNvPr>
            <p:cNvSpPr/>
            <p:nvPr/>
          </p:nvSpPr>
          <p:spPr>
            <a:xfrm>
              <a:off x="7724860" y="4666918"/>
              <a:ext cx="82341" cy="50870"/>
            </a:xfrm>
            <a:custGeom>
              <a:avLst/>
              <a:gdLst>
                <a:gd name="connsiteX0" fmla="*/ 82342 w 82341"/>
                <a:gd name="connsiteY0" fmla="*/ 0 h 50870"/>
                <a:gd name="connsiteX1" fmla="*/ 41836 w 82341"/>
                <a:gd name="connsiteY1" fmla="*/ 26434 h 50870"/>
                <a:gd name="connsiteX2" fmla="*/ 0 w 82341"/>
                <a:gd name="connsiteY2" fmla="*/ 50871 h 50870"/>
                <a:gd name="connsiteX3" fmla="*/ 82342 w 82341"/>
                <a:gd name="connsiteY3" fmla="*/ 0 h 5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341" h="50870">
                  <a:moveTo>
                    <a:pt x="82342" y="0"/>
                  </a:moveTo>
                  <a:cubicBezTo>
                    <a:pt x="69510" y="9798"/>
                    <a:pt x="55971" y="18633"/>
                    <a:pt x="41836" y="26434"/>
                  </a:cubicBezTo>
                  <a:cubicBezTo>
                    <a:pt x="28524" y="35619"/>
                    <a:pt x="14540" y="43788"/>
                    <a:pt x="0" y="50871"/>
                  </a:cubicBezTo>
                  <a:cubicBezTo>
                    <a:pt x="24651" y="29757"/>
                    <a:pt x="52429" y="12596"/>
                    <a:pt x="82342" y="0"/>
                  </a:cubicBezTo>
                  <a:close/>
                </a:path>
              </a:pathLst>
            </a:custGeom>
            <a:solidFill>
              <a:srgbClr val="263238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4" name="Freeform 323">
              <a:extLst>
                <a:ext uri="{FF2B5EF4-FFF2-40B4-BE49-F238E27FC236}">
                  <a16:creationId xmlns:a16="http://schemas.microsoft.com/office/drawing/2014/main" id="{63DC351A-9CF5-5041-8443-732394C2BB91}"/>
                </a:ext>
              </a:extLst>
            </p:cNvPr>
            <p:cNvSpPr/>
            <p:nvPr/>
          </p:nvSpPr>
          <p:spPr>
            <a:xfrm>
              <a:off x="8040724" y="5076155"/>
              <a:ext cx="567547" cy="51958"/>
            </a:xfrm>
            <a:custGeom>
              <a:avLst/>
              <a:gdLst>
                <a:gd name="connsiteX0" fmla="*/ 567548 w 567547"/>
                <a:gd name="connsiteY0" fmla="*/ 51832 h 51958"/>
                <a:gd name="connsiteX1" fmla="*/ 561748 w 567547"/>
                <a:gd name="connsiteY1" fmla="*/ 51832 h 51958"/>
                <a:gd name="connsiteX2" fmla="*/ 545203 w 567547"/>
                <a:gd name="connsiteY2" fmla="*/ 50501 h 51958"/>
                <a:gd name="connsiteX3" fmla="*/ 484350 w 567547"/>
                <a:gd name="connsiteY3" fmla="*/ 44796 h 51958"/>
                <a:gd name="connsiteX4" fmla="*/ 283821 w 567547"/>
                <a:gd name="connsiteY4" fmla="*/ 23877 h 51958"/>
                <a:gd name="connsiteX5" fmla="*/ 83292 w 567547"/>
                <a:gd name="connsiteY5" fmla="*/ 4004 h 51958"/>
                <a:gd name="connsiteX6" fmla="*/ 22344 w 567547"/>
                <a:gd name="connsiteY6" fmla="*/ 3244 h 51958"/>
                <a:gd name="connsiteX7" fmla="*/ 5800 w 567547"/>
                <a:gd name="connsiteY7" fmla="*/ 4004 h 51958"/>
                <a:gd name="connsiteX8" fmla="*/ 0 w 567547"/>
                <a:gd name="connsiteY8" fmla="*/ 4004 h 51958"/>
                <a:gd name="connsiteX9" fmla="*/ 5705 w 567547"/>
                <a:gd name="connsiteY9" fmla="*/ 2958 h 51958"/>
                <a:gd name="connsiteX10" fmla="*/ 22249 w 567547"/>
                <a:gd name="connsiteY10" fmla="*/ 1342 h 51958"/>
                <a:gd name="connsiteX11" fmla="*/ 83482 w 567547"/>
                <a:gd name="connsiteY11" fmla="*/ 486 h 51958"/>
                <a:gd name="connsiteX12" fmla="*/ 284297 w 567547"/>
                <a:gd name="connsiteY12" fmla="*/ 18933 h 51958"/>
                <a:gd name="connsiteX13" fmla="*/ 484636 w 567547"/>
                <a:gd name="connsiteY13" fmla="*/ 41087 h 51958"/>
                <a:gd name="connsiteX14" fmla="*/ 545299 w 567547"/>
                <a:gd name="connsiteY14" fmla="*/ 48409 h 51958"/>
                <a:gd name="connsiteX15" fmla="*/ 561748 w 567547"/>
                <a:gd name="connsiteY15" fmla="*/ 50691 h 51958"/>
                <a:gd name="connsiteX16" fmla="*/ 567548 w 567547"/>
                <a:gd name="connsiteY16" fmla="*/ 51832 h 5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7547" h="51958">
                  <a:moveTo>
                    <a:pt x="567548" y="51832"/>
                  </a:moveTo>
                  <a:cubicBezTo>
                    <a:pt x="565618" y="52001"/>
                    <a:pt x="563677" y="52001"/>
                    <a:pt x="561748" y="51832"/>
                  </a:cubicBezTo>
                  <a:lnTo>
                    <a:pt x="545203" y="50501"/>
                  </a:lnTo>
                  <a:lnTo>
                    <a:pt x="484350" y="44796"/>
                  </a:lnTo>
                  <a:lnTo>
                    <a:pt x="283821" y="23877"/>
                  </a:lnTo>
                  <a:cubicBezTo>
                    <a:pt x="205473" y="15605"/>
                    <a:pt x="134732" y="6477"/>
                    <a:pt x="83292" y="4004"/>
                  </a:cubicBezTo>
                  <a:cubicBezTo>
                    <a:pt x="57620" y="2578"/>
                    <a:pt x="36797" y="2768"/>
                    <a:pt x="22344" y="3244"/>
                  </a:cubicBezTo>
                  <a:lnTo>
                    <a:pt x="5800" y="4004"/>
                  </a:lnTo>
                  <a:cubicBezTo>
                    <a:pt x="3875" y="4255"/>
                    <a:pt x="1925" y="4255"/>
                    <a:pt x="0" y="4004"/>
                  </a:cubicBezTo>
                  <a:cubicBezTo>
                    <a:pt x="1841" y="3380"/>
                    <a:pt x="3763" y="3027"/>
                    <a:pt x="5705" y="2958"/>
                  </a:cubicBezTo>
                  <a:cubicBezTo>
                    <a:pt x="9508" y="2388"/>
                    <a:pt x="15213" y="1912"/>
                    <a:pt x="22249" y="1342"/>
                  </a:cubicBezTo>
                  <a:cubicBezTo>
                    <a:pt x="42628" y="-91"/>
                    <a:pt x="63071" y="-377"/>
                    <a:pt x="83482" y="486"/>
                  </a:cubicBezTo>
                  <a:cubicBezTo>
                    <a:pt x="135207" y="2103"/>
                    <a:pt x="206044" y="10660"/>
                    <a:pt x="284297" y="18933"/>
                  </a:cubicBezTo>
                  <a:lnTo>
                    <a:pt x="484636" y="41087"/>
                  </a:lnTo>
                  <a:lnTo>
                    <a:pt x="545299" y="48409"/>
                  </a:lnTo>
                  <a:lnTo>
                    <a:pt x="561748" y="50691"/>
                  </a:lnTo>
                  <a:cubicBezTo>
                    <a:pt x="563722" y="50822"/>
                    <a:pt x="565671" y="51205"/>
                    <a:pt x="567548" y="51832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5" name="Freeform 324">
              <a:extLst>
                <a:ext uri="{FF2B5EF4-FFF2-40B4-BE49-F238E27FC236}">
                  <a16:creationId xmlns:a16="http://schemas.microsoft.com/office/drawing/2014/main" id="{2317EE26-DA45-3F4F-8201-58B73F78B4C2}"/>
                </a:ext>
              </a:extLst>
            </p:cNvPr>
            <p:cNvSpPr/>
            <p:nvPr/>
          </p:nvSpPr>
          <p:spPr>
            <a:xfrm>
              <a:off x="8595954" y="5021681"/>
              <a:ext cx="24541" cy="212516"/>
            </a:xfrm>
            <a:custGeom>
              <a:avLst/>
              <a:gdLst>
                <a:gd name="connsiteX0" fmla="*/ 243 w 24541"/>
                <a:gd name="connsiteY0" fmla="*/ 212516 h 212516"/>
                <a:gd name="connsiteX1" fmla="*/ 9751 w 24541"/>
                <a:gd name="connsiteY1" fmla="*/ 106020 h 212516"/>
                <a:gd name="connsiteX2" fmla="*/ 24298 w 24541"/>
                <a:gd name="connsiteY2" fmla="*/ 0 h 212516"/>
                <a:gd name="connsiteX3" fmla="*/ 14790 w 24541"/>
                <a:gd name="connsiteY3" fmla="*/ 106591 h 212516"/>
                <a:gd name="connsiteX4" fmla="*/ 243 w 24541"/>
                <a:gd name="connsiteY4" fmla="*/ 212516 h 21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41" h="212516">
                  <a:moveTo>
                    <a:pt x="243" y="212516"/>
                  </a:moveTo>
                  <a:cubicBezTo>
                    <a:pt x="-1088" y="212516"/>
                    <a:pt x="3190" y="164974"/>
                    <a:pt x="9751" y="106020"/>
                  </a:cubicBezTo>
                  <a:cubicBezTo>
                    <a:pt x="16312" y="47068"/>
                    <a:pt x="22968" y="-95"/>
                    <a:pt x="24298" y="0"/>
                  </a:cubicBezTo>
                  <a:cubicBezTo>
                    <a:pt x="25630" y="95"/>
                    <a:pt x="21351" y="47543"/>
                    <a:pt x="14790" y="106591"/>
                  </a:cubicBezTo>
                  <a:cubicBezTo>
                    <a:pt x="8229" y="165639"/>
                    <a:pt x="1669" y="212706"/>
                    <a:pt x="243" y="212516"/>
                  </a:cubicBezTo>
                  <a:close/>
                </a:path>
              </a:pathLst>
            </a:custGeom>
            <a:solidFill>
              <a:srgbClr val="455A64"/>
            </a:solidFill>
            <a:ln w="95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327" name="TextBox 326">
            <a:extLst>
              <a:ext uri="{FF2B5EF4-FFF2-40B4-BE49-F238E27FC236}">
                <a16:creationId xmlns:a16="http://schemas.microsoft.com/office/drawing/2014/main" id="{9E3447BD-BD6D-2647-9CC7-45F38B59E620}"/>
              </a:ext>
            </a:extLst>
          </p:cNvPr>
          <p:cNvSpPr txBox="1"/>
          <p:nvPr/>
        </p:nvSpPr>
        <p:spPr>
          <a:xfrm>
            <a:off x="7442137" y="1048515"/>
            <a:ext cx="3962400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8" name="Rectangle 327">
            <a:extLst>
              <a:ext uri="{FF2B5EF4-FFF2-40B4-BE49-F238E27FC236}">
                <a16:creationId xmlns:a16="http://schemas.microsoft.com/office/drawing/2014/main" id="{5F6558C8-91F4-AC49-A1AC-3DCEC00636B3}"/>
              </a:ext>
            </a:extLst>
          </p:cNvPr>
          <p:cNvSpPr/>
          <p:nvPr/>
        </p:nvSpPr>
        <p:spPr>
          <a:xfrm>
            <a:off x="10222245" y="1732792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A70918AC-85B3-FD42-B903-7FB386438043}"/>
              </a:ext>
            </a:extLst>
          </p:cNvPr>
          <p:cNvSpPr txBox="1"/>
          <p:nvPr/>
        </p:nvSpPr>
        <p:spPr>
          <a:xfrm>
            <a:off x="7229412" y="547120"/>
            <a:ext cx="417512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DESIGN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CONCEPT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F4172EB3-E2D7-9040-83D5-59E6547F3214}"/>
              </a:ext>
            </a:extLst>
          </p:cNvPr>
          <p:cNvSpPr txBox="1"/>
          <p:nvPr/>
        </p:nvSpPr>
        <p:spPr>
          <a:xfrm>
            <a:off x="7071360" y="1953558"/>
            <a:ext cx="4333177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What is the purpose of a design concept?</a:t>
            </a:r>
          </a:p>
        </p:txBody>
      </p:sp>
      <p:sp>
        <p:nvSpPr>
          <p:cNvPr id="331" name="TextBox 330">
            <a:extLst>
              <a:ext uri="{FF2B5EF4-FFF2-40B4-BE49-F238E27FC236}">
                <a16:creationId xmlns:a16="http://schemas.microsoft.com/office/drawing/2014/main" id="{8FADA4FC-8231-5D48-9D19-4E06BC6EE223}"/>
              </a:ext>
            </a:extLst>
          </p:cNvPr>
          <p:cNvSpPr txBox="1"/>
          <p:nvPr/>
        </p:nvSpPr>
        <p:spPr>
          <a:xfrm>
            <a:off x="6212904" y="2593780"/>
            <a:ext cx="5191633" cy="130760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2">
                    <a:alpha val="80000"/>
                  </a:schemeClr>
                </a:solidFill>
                <a:latin typeface="Montserrat SemiBold" pitchFamily="2" charset="77"/>
                <a:ea typeface="Open Sans Light" panose="020B0306030504020204" pitchFamily="34" charset="0"/>
                <a:cs typeface="Open Sans Light" panose="020B0306030504020204" pitchFamily="34" charset="0"/>
              </a:rPr>
              <a:t>A design concept is the basic DNA of a project.</a:t>
            </a:r>
          </a:p>
          <a:p>
            <a:pPr algn="r">
              <a:lnSpc>
                <a:spcPct val="150000"/>
              </a:lnSpc>
            </a:pPr>
            <a:endParaRPr lang="en-US" sz="400" dirty="0">
              <a:solidFill>
                <a:schemeClr val="tx2">
                  <a:alpha val="80000"/>
                </a:schemeClr>
              </a:solidFill>
              <a:latin typeface="Montserrat Medium" pitchFamily="2" charset="77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80000"/>
                  </a:schemeClr>
                </a:solidFill>
                <a:latin typeface="Montserrat Medium" pitchFamily="2" charset="77"/>
                <a:ea typeface="Open Sans Light" panose="020B0306030504020204" pitchFamily="34" charset="0"/>
                <a:cs typeface="Open Sans Light" panose="020B0306030504020204" pitchFamily="34" charset="0"/>
              </a:rPr>
              <a:t>It shows the overall design intent and provides direction for everyone on the project team from the early schematic design phase all the way through construction. </a:t>
            </a:r>
          </a:p>
        </p:txBody>
      </p:sp>
      <p:sp>
        <p:nvSpPr>
          <p:cNvPr id="333" name="TextBox 332">
            <a:extLst>
              <a:ext uri="{FF2B5EF4-FFF2-40B4-BE49-F238E27FC236}">
                <a16:creationId xmlns:a16="http://schemas.microsoft.com/office/drawing/2014/main" id="{2767BC05-0FD3-4342-8C46-E9A3E60C7429}"/>
              </a:ext>
            </a:extLst>
          </p:cNvPr>
          <p:cNvSpPr txBox="1"/>
          <p:nvPr/>
        </p:nvSpPr>
        <p:spPr>
          <a:xfrm>
            <a:off x="8259133" y="3947885"/>
            <a:ext cx="3145404" cy="18616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b="1" dirty="0">
                <a:solidFill>
                  <a:schemeClr val="accent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Concept:</a:t>
            </a:r>
          </a:p>
          <a:p>
            <a:pPr algn="r">
              <a:lnSpc>
                <a:spcPct val="150000"/>
              </a:lnSpc>
            </a:pPr>
            <a:r>
              <a:rPr lang="en-US" sz="1600" b="1" dirty="0">
                <a:solidFill>
                  <a:schemeClr val="accent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Your concept name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chemeClr val="accent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Work Description:</a:t>
            </a:r>
          </a:p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simply add your own text and description here.</a:t>
            </a:r>
          </a:p>
        </p:txBody>
      </p:sp>
    </p:spTree>
    <p:extLst>
      <p:ext uri="{BB962C8B-B14F-4D97-AF65-F5344CB8AC3E}">
        <p14:creationId xmlns:p14="http://schemas.microsoft.com/office/powerpoint/2010/main" val="1251672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aphic 5">
            <a:extLst>
              <a:ext uri="{FF2B5EF4-FFF2-40B4-BE49-F238E27FC236}">
                <a16:creationId xmlns:a16="http://schemas.microsoft.com/office/drawing/2014/main" id="{B45D410A-2C02-8D41-8F75-9BD3F3310AD0}"/>
              </a:ext>
            </a:extLst>
          </p:cNvPr>
          <p:cNvGrpSpPr/>
          <p:nvPr/>
        </p:nvGrpSpPr>
        <p:grpSpPr>
          <a:xfrm>
            <a:off x="6797921" y="2312904"/>
            <a:ext cx="1767315" cy="3798102"/>
            <a:chOff x="3584980" y="2186849"/>
            <a:chExt cx="1767315" cy="3798102"/>
          </a:xfrm>
        </p:grpSpPr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ADA08856-11EE-204B-B2A2-AD702AC80B7C}"/>
                </a:ext>
              </a:extLst>
            </p:cNvPr>
            <p:cNvSpPr/>
            <p:nvPr/>
          </p:nvSpPr>
          <p:spPr>
            <a:xfrm>
              <a:off x="3584981" y="2186849"/>
              <a:ext cx="1767314" cy="3798102"/>
            </a:xfrm>
            <a:custGeom>
              <a:avLst/>
              <a:gdLst>
                <a:gd name="connsiteX0" fmla="*/ 1655965 w 1767314"/>
                <a:gd name="connsiteY0" fmla="*/ 0 h 3569968"/>
                <a:gd name="connsiteX1" fmla="*/ 1767314 w 1767314"/>
                <a:gd name="connsiteY1" fmla="*/ 112474 h 3569968"/>
                <a:gd name="connsiteX2" fmla="*/ 1767314 w 1767314"/>
                <a:gd name="connsiteY2" fmla="*/ 3457495 h 3569968"/>
                <a:gd name="connsiteX3" fmla="*/ 1655965 w 1767314"/>
                <a:gd name="connsiteY3" fmla="*/ 3569969 h 3569968"/>
                <a:gd name="connsiteX4" fmla="*/ 111349 w 1767314"/>
                <a:gd name="connsiteY4" fmla="*/ 3569969 h 3569968"/>
                <a:gd name="connsiteX5" fmla="*/ 0 w 1767314"/>
                <a:gd name="connsiteY5" fmla="*/ 3457495 h 3569968"/>
                <a:gd name="connsiteX6" fmla="*/ 0 w 1767314"/>
                <a:gd name="connsiteY6" fmla="*/ 112474 h 3569968"/>
                <a:gd name="connsiteX7" fmla="*/ 111349 w 1767314"/>
                <a:gd name="connsiteY7" fmla="*/ 0 h 356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7314" h="3569968">
                  <a:moveTo>
                    <a:pt x="1655965" y="0"/>
                  </a:moveTo>
                  <a:cubicBezTo>
                    <a:pt x="1717462" y="0"/>
                    <a:pt x="1767314" y="50356"/>
                    <a:pt x="1767314" y="112474"/>
                  </a:cubicBezTo>
                  <a:lnTo>
                    <a:pt x="1767314" y="3457495"/>
                  </a:lnTo>
                  <a:cubicBezTo>
                    <a:pt x="1767314" y="3519612"/>
                    <a:pt x="1717462" y="3569969"/>
                    <a:pt x="1655965" y="3569969"/>
                  </a:cubicBezTo>
                  <a:lnTo>
                    <a:pt x="111349" y="3569969"/>
                  </a:lnTo>
                  <a:cubicBezTo>
                    <a:pt x="49853" y="3569969"/>
                    <a:pt x="0" y="3519612"/>
                    <a:pt x="0" y="3457495"/>
                  </a:cubicBezTo>
                  <a:lnTo>
                    <a:pt x="0" y="112474"/>
                  </a:lnTo>
                  <a:cubicBezTo>
                    <a:pt x="0" y="50356"/>
                    <a:pt x="49853" y="0"/>
                    <a:pt x="111349" y="0"/>
                  </a:cubicBez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950497A1-42DE-3B40-8AC7-96D6A8CADEEA}"/>
                </a:ext>
              </a:extLst>
            </p:cNvPr>
            <p:cNvSpPr/>
            <p:nvPr/>
          </p:nvSpPr>
          <p:spPr>
            <a:xfrm>
              <a:off x="3584980" y="2309811"/>
              <a:ext cx="1767314" cy="421056"/>
            </a:xfrm>
            <a:custGeom>
              <a:avLst/>
              <a:gdLst>
                <a:gd name="connsiteX0" fmla="*/ 1767314 w 1767314"/>
                <a:gd name="connsiteY0" fmla="*/ 112474 h 421056"/>
                <a:gd name="connsiteX1" fmla="*/ 1655965 w 1767314"/>
                <a:gd name="connsiteY1" fmla="*/ 0 h 421056"/>
                <a:gd name="connsiteX2" fmla="*/ 111349 w 1767314"/>
                <a:gd name="connsiteY2" fmla="*/ 0 h 421056"/>
                <a:gd name="connsiteX3" fmla="*/ 0 w 1767314"/>
                <a:gd name="connsiteY3" fmla="*/ 112474 h 421056"/>
                <a:gd name="connsiteX4" fmla="*/ 0 w 1767314"/>
                <a:gd name="connsiteY4" fmla="*/ 421057 h 421056"/>
                <a:gd name="connsiteX5" fmla="*/ 1767314 w 1767314"/>
                <a:gd name="connsiteY5" fmla="*/ 421057 h 42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7314" h="421056">
                  <a:moveTo>
                    <a:pt x="1767314" y="112474"/>
                  </a:moveTo>
                  <a:cubicBezTo>
                    <a:pt x="1767314" y="50356"/>
                    <a:pt x="1717462" y="0"/>
                    <a:pt x="1655965" y="0"/>
                  </a:cubicBezTo>
                  <a:lnTo>
                    <a:pt x="111349" y="0"/>
                  </a:lnTo>
                  <a:cubicBezTo>
                    <a:pt x="49853" y="0"/>
                    <a:pt x="0" y="50356"/>
                    <a:pt x="0" y="112474"/>
                  </a:cubicBezTo>
                  <a:lnTo>
                    <a:pt x="0" y="421057"/>
                  </a:lnTo>
                  <a:lnTo>
                    <a:pt x="1767314" y="421057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40647AE1-C17F-5840-B124-3E30BE5B2E2B}"/>
                </a:ext>
              </a:extLst>
            </p:cNvPr>
            <p:cNvSpPr/>
            <p:nvPr/>
          </p:nvSpPr>
          <p:spPr>
            <a:xfrm>
              <a:off x="3584981" y="4881934"/>
              <a:ext cx="1767314" cy="996764"/>
            </a:xfrm>
            <a:custGeom>
              <a:avLst/>
              <a:gdLst>
                <a:gd name="connsiteX0" fmla="*/ 0 w 1767314"/>
                <a:gd name="connsiteY0" fmla="*/ 0 h 996764"/>
                <a:gd name="connsiteX1" fmla="*/ 0 w 1767314"/>
                <a:gd name="connsiteY1" fmla="*/ 885373 h 996764"/>
                <a:gd name="connsiteX2" fmla="*/ 111349 w 1767314"/>
                <a:gd name="connsiteY2" fmla="*/ 996765 h 996764"/>
                <a:gd name="connsiteX3" fmla="*/ 1655965 w 1767314"/>
                <a:gd name="connsiteY3" fmla="*/ 996765 h 996764"/>
                <a:gd name="connsiteX4" fmla="*/ 1767314 w 1767314"/>
                <a:gd name="connsiteY4" fmla="*/ 884291 h 996764"/>
                <a:gd name="connsiteX5" fmla="*/ 1767314 w 1767314"/>
                <a:gd name="connsiteY5" fmla="*/ 0 h 99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7314" h="996764">
                  <a:moveTo>
                    <a:pt x="0" y="0"/>
                  </a:moveTo>
                  <a:lnTo>
                    <a:pt x="0" y="885373"/>
                  </a:lnTo>
                  <a:cubicBezTo>
                    <a:pt x="587" y="947068"/>
                    <a:pt x="50269" y="996768"/>
                    <a:pt x="111349" y="996765"/>
                  </a:cubicBezTo>
                  <a:lnTo>
                    <a:pt x="1655965" y="996765"/>
                  </a:lnTo>
                  <a:cubicBezTo>
                    <a:pt x="1717462" y="996765"/>
                    <a:pt x="1767314" y="946409"/>
                    <a:pt x="1767314" y="884291"/>
                  </a:cubicBezTo>
                  <a:lnTo>
                    <a:pt x="1767314" y="0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791BDEC6-4E2E-C34A-AACA-787FDD13E35D}"/>
                </a:ext>
              </a:extLst>
            </p:cNvPr>
            <p:cNvSpPr/>
            <p:nvPr/>
          </p:nvSpPr>
          <p:spPr>
            <a:xfrm>
              <a:off x="3947580" y="2376142"/>
              <a:ext cx="285511" cy="288394"/>
            </a:xfrm>
            <a:custGeom>
              <a:avLst/>
              <a:gdLst>
                <a:gd name="connsiteX0" fmla="*/ 285511 w 285511"/>
                <a:gd name="connsiteY0" fmla="*/ 144197 h 288394"/>
                <a:gd name="connsiteX1" fmla="*/ 142756 w 285511"/>
                <a:gd name="connsiteY1" fmla="*/ 288395 h 288394"/>
                <a:gd name="connsiteX2" fmla="*/ 0 w 285511"/>
                <a:gd name="connsiteY2" fmla="*/ 144197 h 288394"/>
                <a:gd name="connsiteX3" fmla="*/ 142756 w 285511"/>
                <a:gd name="connsiteY3" fmla="*/ 0 h 288394"/>
                <a:gd name="connsiteX4" fmla="*/ 285511 w 285511"/>
                <a:gd name="connsiteY4" fmla="*/ 144197 h 28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511" h="288394">
                  <a:moveTo>
                    <a:pt x="285511" y="144197"/>
                  </a:moveTo>
                  <a:cubicBezTo>
                    <a:pt x="285511" y="223836"/>
                    <a:pt x="221597" y="288395"/>
                    <a:pt x="142756" y="288395"/>
                  </a:cubicBezTo>
                  <a:cubicBezTo>
                    <a:pt x="63914" y="288395"/>
                    <a:pt x="0" y="223836"/>
                    <a:pt x="0" y="144197"/>
                  </a:cubicBezTo>
                  <a:cubicBezTo>
                    <a:pt x="0" y="64559"/>
                    <a:pt x="63914" y="0"/>
                    <a:pt x="142756" y="0"/>
                  </a:cubicBezTo>
                  <a:cubicBezTo>
                    <a:pt x="221597" y="0"/>
                    <a:pt x="285511" y="64559"/>
                    <a:pt x="285511" y="144197"/>
                  </a:cubicBez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B43B341E-1482-C743-83A2-905F13B397B5}"/>
                </a:ext>
              </a:extLst>
            </p:cNvPr>
            <p:cNvSpPr/>
            <p:nvPr/>
          </p:nvSpPr>
          <p:spPr>
            <a:xfrm>
              <a:off x="4294476" y="2488977"/>
              <a:ext cx="300500" cy="62365"/>
            </a:xfrm>
            <a:custGeom>
              <a:avLst/>
              <a:gdLst>
                <a:gd name="connsiteX0" fmla="*/ 0 w 300500"/>
                <a:gd name="connsiteY0" fmla="*/ 0 h 62365"/>
                <a:gd name="connsiteX1" fmla="*/ 300501 w 300500"/>
                <a:gd name="connsiteY1" fmla="*/ 0 h 62365"/>
                <a:gd name="connsiteX2" fmla="*/ 300501 w 300500"/>
                <a:gd name="connsiteY2" fmla="*/ 62365 h 62365"/>
                <a:gd name="connsiteX3" fmla="*/ 0 w 300500"/>
                <a:gd name="connsiteY3" fmla="*/ 62365 h 6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500" h="62365">
                  <a:moveTo>
                    <a:pt x="0" y="0"/>
                  </a:moveTo>
                  <a:lnTo>
                    <a:pt x="300501" y="0"/>
                  </a:lnTo>
                  <a:lnTo>
                    <a:pt x="300501" y="62365"/>
                  </a:lnTo>
                  <a:lnTo>
                    <a:pt x="0" y="62365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06484399-4E70-8A44-9BB9-81799CBAD2A6}"/>
                </a:ext>
              </a:extLst>
            </p:cNvPr>
            <p:cNvSpPr/>
            <p:nvPr/>
          </p:nvSpPr>
          <p:spPr>
            <a:xfrm>
              <a:off x="4654577" y="2488977"/>
              <a:ext cx="596361" cy="62365"/>
            </a:xfrm>
            <a:custGeom>
              <a:avLst/>
              <a:gdLst>
                <a:gd name="connsiteX0" fmla="*/ 0 w 596361"/>
                <a:gd name="connsiteY0" fmla="*/ 0 h 62365"/>
                <a:gd name="connsiteX1" fmla="*/ 596362 w 596361"/>
                <a:gd name="connsiteY1" fmla="*/ 0 h 62365"/>
                <a:gd name="connsiteX2" fmla="*/ 596362 w 596361"/>
                <a:gd name="connsiteY2" fmla="*/ 62365 h 62365"/>
                <a:gd name="connsiteX3" fmla="*/ 0 w 596361"/>
                <a:gd name="connsiteY3" fmla="*/ 62365 h 6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6361" h="62365">
                  <a:moveTo>
                    <a:pt x="0" y="0"/>
                  </a:moveTo>
                  <a:lnTo>
                    <a:pt x="596362" y="0"/>
                  </a:lnTo>
                  <a:lnTo>
                    <a:pt x="596362" y="62365"/>
                  </a:lnTo>
                  <a:lnTo>
                    <a:pt x="0" y="62365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7DD08B3D-08ED-BD41-A8B7-5B157008BC1D}"/>
                </a:ext>
              </a:extLst>
            </p:cNvPr>
            <p:cNvSpPr/>
            <p:nvPr/>
          </p:nvSpPr>
          <p:spPr>
            <a:xfrm>
              <a:off x="3662782" y="2576937"/>
              <a:ext cx="185582" cy="29920"/>
            </a:xfrm>
            <a:custGeom>
              <a:avLst/>
              <a:gdLst>
                <a:gd name="connsiteX0" fmla="*/ 0 w 185582"/>
                <a:gd name="connsiteY0" fmla="*/ 0 h 29920"/>
                <a:gd name="connsiteX1" fmla="*/ 185582 w 185582"/>
                <a:gd name="connsiteY1" fmla="*/ 0 h 29920"/>
                <a:gd name="connsiteX2" fmla="*/ 185582 w 185582"/>
                <a:gd name="connsiteY2" fmla="*/ 29921 h 29920"/>
                <a:gd name="connsiteX3" fmla="*/ 0 w 185582"/>
                <a:gd name="connsiteY3" fmla="*/ 29921 h 2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82" h="29920">
                  <a:moveTo>
                    <a:pt x="0" y="0"/>
                  </a:moveTo>
                  <a:lnTo>
                    <a:pt x="185582" y="0"/>
                  </a:lnTo>
                  <a:lnTo>
                    <a:pt x="185582" y="29921"/>
                  </a:lnTo>
                  <a:lnTo>
                    <a:pt x="0" y="29921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C6758044-A595-7148-BE61-F3C3226A8AB6}"/>
                </a:ext>
              </a:extLst>
            </p:cNvPr>
            <p:cNvSpPr/>
            <p:nvPr/>
          </p:nvSpPr>
          <p:spPr>
            <a:xfrm>
              <a:off x="3662782" y="2519979"/>
              <a:ext cx="185582" cy="29920"/>
            </a:xfrm>
            <a:custGeom>
              <a:avLst/>
              <a:gdLst>
                <a:gd name="connsiteX0" fmla="*/ 0 w 185582"/>
                <a:gd name="connsiteY0" fmla="*/ 0 h 29920"/>
                <a:gd name="connsiteX1" fmla="*/ 185582 w 185582"/>
                <a:gd name="connsiteY1" fmla="*/ 0 h 29920"/>
                <a:gd name="connsiteX2" fmla="*/ 185582 w 185582"/>
                <a:gd name="connsiteY2" fmla="*/ 29921 h 29920"/>
                <a:gd name="connsiteX3" fmla="*/ 0 w 185582"/>
                <a:gd name="connsiteY3" fmla="*/ 29921 h 2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82" h="29920">
                  <a:moveTo>
                    <a:pt x="0" y="0"/>
                  </a:moveTo>
                  <a:lnTo>
                    <a:pt x="185582" y="0"/>
                  </a:lnTo>
                  <a:lnTo>
                    <a:pt x="185582" y="29921"/>
                  </a:lnTo>
                  <a:lnTo>
                    <a:pt x="0" y="29921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D7A7F250-52AC-9C42-B8E8-37602C1C6EC1}"/>
                </a:ext>
              </a:extLst>
            </p:cNvPr>
            <p:cNvSpPr/>
            <p:nvPr/>
          </p:nvSpPr>
          <p:spPr>
            <a:xfrm>
              <a:off x="3662782" y="2462661"/>
              <a:ext cx="185582" cy="29920"/>
            </a:xfrm>
            <a:custGeom>
              <a:avLst/>
              <a:gdLst>
                <a:gd name="connsiteX0" fmla="*/ 0 w 185582"/>
                <a:gd name="connsiteY0" fmla="*/ 0 h 29920"/>
                <a:gd name="connsiteX1" fmla="*/ 185582 w 185582"/>
                <a:gd name="connsiteY1" fmla="*/ 0 h 29920"/>
                <a:gd name="connsiteX2" fmla="*/ 185582 w 185582"/>
                <a:gd name="connsiteY2" fmla="*/ 29921 h 29920"/>
                <a:gd name="connsiteX3" fmla="*/ 0 w 185582"/>
                <a:gd name="connsiteY3" fmla="*/ 29921 h 2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82" h="29920">
                  <a:moveTo>
                    <a:pt x="0" y="0"/>
                  </a:moveTo>
                  <a:lnTo>
                    <a:pt x="185582" y="0"/>
                  </a:lnTo>
                  <a:lnTo>
                    <a:pt x="185582" y="29921"/>
                  </a:lnTo>
                  <a:lnTo>
                    <a:pt x="0" y="29921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5387284F-16A3-F346-9FBE-AF6DB16FF998}"/>
                </a:ext>
              </a:extLst>
            </p:cNvPr>
            <p:cNvSpPr/>
            <p:nvPr/>
          </p:nvSpPr>
          <p:spPr>
            <a:xfrm>
              <a:off x="3655288" y="496052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E8A2C3BD-96EA-E747-B827-F55E86F16675}"/>
                </a:ext>
              </a:extLst>
            </p:cNvPr>
            <p:cNvSpPr/>
            <p:nvPr/>
          </p:nvSpPr>
          <p:spPr>
            <a:xfrm>
              <a:off x="3655288" y="518330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3E9C9630-97E5-0F46-932E-4287F6FAB131}"/>
                </a:ext>
              </a:extLst>
            </p:cNvPr>
            <p:cNvSpPr/>
            <p:nvPr/>
          </p:nvSpPr>
          <p:spPr>
            <a:xfrm>
              <a:off x="3655288" y="540609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2B60DEFD-073B-CE45-B1B9-F24A27D5C580}"/>
                </a:ext>
              </a:extLst>
            </p:cNvPr>
            <p:cNvSpPr/>
            <p:nvPr/>
          </p:nvSpPr>
          <p:spPr>
            <a:xfrm>
              <a:off x="3655288" y="562851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3 h 163303"/>
                <a:gd name="connsiteX3" fmla="*/ 0 w 161670"/>
                <a:gd name="connsiteY3" fmla="*/ 163303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3"/>
                  </a:lnTo>
                  <a:lnTo>
                    <a:pt x="0" y="163303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D31CCC90-B1A3-1844-A334-8AAF06CDB474}"/>
                </a:ext>
              </a:extLst>
            </p:cNvPr>
            <p:cNvSpPr/>
            <p:nvPr/>
          </p:nvSpPr>
          <p:spPr>
            <a:xfrm>
              <a:off x="3864425" y="496052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40DFF9C4-A7F9-414D-80B2-6CAF9007AF7F}"/>
                </a:ext>
              </a:extLst>
            </p:cNvPr>
            <p:cNvSpPr/>
            <p:nvPr/>
          </p:nvSpPr>
          <p:spPr>
            <a:xfrm>
              <a:off x="3864425" y="518330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70CE6CC0-0BA3-614E-9AF3-0D33B51A2C1E}"/>
                </a:ext>
              </a:extLst>
            </p:cNvPr>
            <p:cNvSpPr/>
            <p:nvPr/>
          </p:nvSpPr>
          <p:spPr>
            <a:xfrm>
              <a:off x="3864425" y="540609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E3F08BAA-652D-6F45-B91D-34A5CEB7A635}"/>
                </a:ext>
              </a:extLst>
            </p:cNvPr>
            <p:cNvSpPr/>
            <p:nvPr/>
          </p:nvSpPr>
          <p:spPr>
            <a:xfrm>
              <a:off x="3864425" y="562851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3 h 163303"/>
                <a:gd name="connsiteX3" fmla="*/ 0 w 161670"/>
                <a:gd name="connsiteY3" fmla="*/ 163303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3"/>
                  </a:lnTo>
                  <a:lnTo>
                    <a:pt x="0" y="163303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135DF4C7-2543-3240-A41C-C627505F3FF7}"/>
                </a:ext>
              </a:extLst>
            </p:cNvPr>
            <p:cNvSpPr/>
            <p:nvPr/>
          </p:nvSpPr>
          <p:spPr>
            <a:xfrm>
              <a:off x="4073918" y="496052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15D580FB-9BCF-8040-A78F-E0881641E1D0}"/>
                </a:ext>
              </a:extLst>
            </p:cNvPr>
            <p:cNvSpPr/>
            <p:nvPr/>
          </p:nvSpPr>
          <p:spPr>
            <a:xfrm>
              <a:off x="4073918" y="518330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FFA189F5-BACA-4C42-9190-04CD10E3BDFD}"/>
                </a:ext>
              </a:extLst>
            </p:cNvPr>
            <p:cNvSpPr/>
            <p:nvPr/>
          </p:nvSpPr>
          <p:spPr>
            <a:xfrm>
              <a:off x="4073918" y="540609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AFC91C6F-5169-C346-9FA8-060858E4B2CF}"/>
                </a:ext>
              </a:extLst>
            </p:cNvPr>
            <p:cNvSpPr/>
            <p:nvPr/>
          </p:nvSpPr>
          <p:spPr>
            <a:xfrm>
              <a:off x="4283055" y="496052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5B40712C-F49D-A642-B9C2-09FA6F4B8929}"/>
                </a:ext>
              </a:extLst>
            </p:cNvPr>
            <p:cNvSpPr/>
            <p:nvPr/>
          </p:nvSpPr>
          <p:spPr>
            <a:xfrm>
              <a:off x="4283055" y="518330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4A9819AC-BDCE-2045-8C5A-547B2586C179}"/>
                </a:ext>
              </a:extLst>
            </p:cNvPr>
            <p:cNvSpPr/>
            <p:nvPr/>
          </p:nvSpPr>
          <p:spPr>
            <a:xfrm>
              <a:off x="4283055" y="540609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08340D72-6092-1E41-ACF5-A740233AF756}"/>
                </a:ext>
              </a:extLst>
            </p:cNvPr>
            <p:cNvSpPr/>
            <p:nvPr/>
          </p:nvSpPr>
          <p:spPr>
            <a:xfrm>
              <a:off x="4492192" y="496052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AC08E29A-7F98-C14B-A128-276173F769F3}"/>
                </a:ext>
              </a:extLst>
            </p:cNvPr>
            <p:cNvSpPr/>
            <p:nvPr/>
          </p:nvSpPr>
          <p:spPr>
            <a:xfrm>
              <a:off x="4492192" y="518330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615C1C0A-B520-BE4C-A48E-BFD0D93570FF}"/>
                </a:ext>
              </a:extLst>
            </p:cNvPr>
            <p:cNvSpPr/>
            <p:nvPr/>
          </p:nvSpPr>
          <p:spPr>
            <a:xfrm>
              <a:off x="4492192" y="540609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770B50EB-C8C3-7F4C-B442-03C2A2C6D089}"/>
                </a:ext>
              </a:extLst>
            </p:cNvPr>
            <p:cNvSpPr/>
            <p:nvPr/>
          </p:nvSpPr>
          <p:spPr>
            <a:xfrm>
              <a:off x="4701686" y="496052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25C8A495-201D-FB49-B6E2-66B40CCC4147}"/>
                </a:ext>
              </a:extLst>
            </p:cNvPr>
            <p:cNvSpPr/>
            <p:nvPr/>
          </p:nvSpPr>
          <p:spPr>
            <a:xfrm>
              <a:off x="4701686" y="518330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080623C0-6AE0-A04D-AFAD-08B9B3436BA2}"/>
                </a:ext>
              </a:extLst>
            </p:cNvPr>
            <p:cNvSpPr/>
            <p:nvPr/>
          </p:nvSpPr>
          <p:spPr>
            <a:xfrm>
              <a:off x="4701686" y="540609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A8D7AC97-45A9-1140-9D3E-8029F96D0341}"/>
                </a:ext>
              </a:extLst>
            </p:cNvPr>
            <p:cNvSpPr/>
            <p:nvPr/>
          </p:nvSpPr>
          <p:spPr>
            <a:xfrm>
              <a:off x="4073918" y="5628516"/>
              <a:ext cx="789795" cy="163303"/>
            </a:xfrm>
            <a:custGeom>
              <a:avLst/>
              <a:gdLst>
                <a:gd name="connsiteX0" fmla="*/ 0 w 789795"/>
                <a:gd name="connsiteY0" fmla="*/ 0 h 163303"/>
                <a:gd name="connsiteX1" fmla="*/ 789795 w 789795"/>
                <a:gd name="connsiteY1" fmla="*/ 0 h 163303"/>
                <a:gd name="connsiteX2" fmla="*/ 789795 w 789795"/>
                <a:gd name="connsiteY2" fmla="*/ 163303 h 163303"/>
                <a:gd name="connsiteX3" fmla="*/ 0 w 789795"/>
                <a:gd name="connsiteY3" fmla="*/ 163303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9795" h="163303">
                  <a:moveTo>
                    <a:pt x="0" y="0"/>
                  </a:moveTo>
                  <a:lnTo>
                    <a:pt x="789795" y="0"/>
                  </a:lnTo>
                  <a:lnTo>
                    <a:pt x="789795" y="163303"/>
                  </a:lnTo>
                  <a:lnTo>
                    <a:pt x="0" y="163303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B7A5C2DB-794C-0C46-A3EC-3C0B64E83248}"/>
                </a:ext>
              </a:extLst>
            </p:cNvPr>
            <p:cNvSpPr/>
            <p:nvPr/>
          </p:nvSpPr>
          <p:spPr>
            <a:xfrm>
              <a:off x="4910823" y="496052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F2C02C29-390D-ED46-8931-7979FC1D1AC4}"/>
                </a:ext>
              </a:extLst>
            </p:cNvPr>
            <p:cNvSpPr/>
            <p:nvPr/>
          </p:nvSpPr>
          <p:spPr>
            <a:xfrm>
              <a:off x="4910823" y="518330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87603AFA-81E0-1141-A9E3-B4084BC1F22B}"/>
                </a:ext>
              </a:extLst>
            </p:cNvPr>
            <p:cNvSpPr/>
            <p:nvPr/>
          </p:nvSpPr>
          <p:spPr>
            <a:xfrm>
              <a:off x="4910823" y="540609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452338FE-A047-6E45-8359-9BF1265A1FB0}"/>
                </a:ext>
              </a:extLst>
            </p:cNvPr>
            <p:cNvSpPr/>
            <p:nvPr/>
          </p:nvSpPr>
          <p:spPr>
            <a:xfrm>
              <a:off x="4910823" y="562851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3 h 163303"/>
                <a:gd name="connsiteX3" fmla="*/ 0 w 161670"/>
                <a:gd name="connsiteY3" fmla="*/ 163303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3"/>
                  </a:lnTo>
                  <a:lnTo>
                    <a:pt x="0" y="163303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321C3893-ADF9-9F48-8FA8-EC182BA30583}"/>
                </a:ext>
              </a:extLst>
            </p:cNvPr>
            <p:cNvSpPr/>
            <p:nvPr/>
          </p:nvSpPr>
          <p:spPr>
            <a:xfrm>
              <a:off x="5120317" y="496052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BB585128-4C02-4047-ADC2-4CAF6F132104}"/>
                </a:ext>
              </a:extLst>
            </p:cNvPr>
            <p:cNvSpPr/>
            <p:nvPr/>
          </p:nvSpPr>
          <p:spPr>
            <a:xfrm>
              <a:off x="5120317" y="518330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FB37DA88-D1A1-4546-B785-D42F68139C63}"/>
                </a:ext>
              </a:extLst>
            </p:cNvPr>
            <p:cNvSpPr/>
            <p:nvPr/>
          </p:nvSpPr>
          <p:spPr>
            <a:xfrm>
              <a:off x="5120317" y="5406091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4 h 163303"/>
                <a:gd name="connsiteX3" fmla="*/ 0 w 161670"/>
                <a:gd name="connsiteY3" fmla="*/ 163304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4"/>
                  </a:lnTo>
                  <a:lnTo>
                    <a:pt x="0" y="163304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CB2A3DBE-2262-314C-9734-0FFE8BCD3A2D}"/>
                </a:ext>
              </a:extLst>
            </p:cNvPr>
            <p:cNvSpPr/>
            <p:nvPr/>
          </p:nvSpPr>
          <p:spPr>
            <a:xfrm>
              <a:off x="5120317" y="5628516"/>
              <a:ext cx="161670" cy="163303"/>
            </a:xfrm>
            <a:custGeom>
              <a:avLst/>
              <a:gdLst>
                <a:gd name="connsiteX0" fmla="*/ 0 w 161670"/>
                <a:gd name="connsiteY0" fmla="*/ 0 h 163303"/>
                <a:gd name="connsiteX1" fmla="*/ 161671 w 161670"/>
                <a:gd name="connsiteY1" fmla="*/ 0 h 163303"/>
                <a:gd name="connsiteX2" fmla="*/ 161671 w 161670"/>
                <a:gd name="connsiteY2" fmla="*/ 163303 h 163303"/>
                <a:gd name="connsiteX3" fmla="*/ 0 w 161670"/>
                <a:gd name="connsiteY3" fmla="*/ 163303 h 16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70" h="163303">
                  <a:moveTo>
                    <a:pt x="0" y="0"/>
                  </a:moveTo>
                  <a:lnTo>
                    <a:pt x="161671" y="0"/>
                  </a:lnTo>
                  <a:lnTo>
                    <a:pt x="161671" y="163303"/>
                  </a:lnTo>
                  <a:lnTo>
                    <a:pt x="0" y="163303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94C56FD6-ED9E-1E41-A5E6-1153EF224A21}"/>
                </a:ext>
              </a:extLst>
            </p:cNvPr>
            <p:cNvSpPr/>
            <p:nvPr/>
          </p:nvSpPr>
          <p:spPr>
            <a:xfrm>
              <a:off x="3647079" y="4601830"/>
              <a:ext cx="1643116" cy="222064"/>
            </a:xfrm>
            <a:custGeom>
              <a:avLst/>
              <a:gdLst>
                <a:gd name="connsiteX0" fmla="*/ 1534980 w 1643116"/>
                <a:gd name="connsiteY0" fmla="*/ 0 h 222064"/>
                <a:gd name="connsiteX1" fmla="*/ 1643117 w 1643116"/>
                <a:gd name="connsiteY1" fmla="*/ 109230 h 222064"/>
                <a:gd name="connsiteX2" fmla="*/ 1643117 w 1643116"/>
                <a:gd name="connsiteY2" fmla="*/ 112834 h 222064"/>
                <a:gd name="connsiteX3" fmla="*/ 1534980 w 1643116"/>
                <a:gd name="connsiteY3" fmla="*/ 222064 h 222064"/>
                <a:gd name="connsiteX4" fmla="*/ 108137 w 1643116"/>
                <a:gd name="connsiteY4" fmla="*/ 222064 h 222064"/>
                <a:gd name="connsiteX5" fmla="*/ 0 w 1643116"/>
                <a:gd name="connsiteY5" fmla="*/ 112834 h 222064"/>
                <a:gd name="connsiteX6" fmla="*/ 0 w 1643116"/>
                <a:gd name="connsiteY6" fmla="*/ 109230 h 222064"/>
                <a:gd name="connsiteX7" fmla="*/ 108137 w 1643116"/>
                <a:gd name="connsiteY7" fmla="*/ 0 h 22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3116" h="222064">
                  <a:moveTo>
                    <a:pt x="1534980" y="0"/>
                  </a:moveTo>
                  <a:cubicBezTo>
                    <a:pt x="1594702" y="0"/>
                    <a:pt x="1643117" y="48904"/>
                    <a:pt x="1643117" y="109230"/>
                  </a:cubicBezTo>
                  <a:lnTo>
                    <a:pt x="1643117" y="112834"/>
                  </a:lnTo>
                  <a:cubicBezTo>
                    <a:pt x="1643117" y="173160"/>
                    <a:pt x="1594702" y="222064"/>
                    <a:pt x="1534980" y="222064"/>
                  </a:cubicBezTo>
                  <a:lnTo>
                    <a:pt x="108137" y="222064"/>
                  </a:lnTo>
                  <a:cubicBezTo>
                    <a:pt x="48415" y="222064"/>
                    <a:pt x="0" y="173160"/>
                    <a:pt x="0" y="112834"/>
                  </a:cubicBezTo>
                  <a:lnTo>
                    <a:pt x="0" y="109230"/>
                  </a:lnTo>
                  <a:cubicBezTo>
                    <a:pt x="0" y="48904"/>
                    <a:pt x="48415" y="0"/>
                    <a:pt x="108137" y="0"/>
                  </a:cubicBez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71B82023-93F9-914E-A2CA-E3AF44EF0508}"/>
                </a:ext>
              </a:extLst>
            </p:cNvPr>
            <p:cNvSpPr/>
            <p:nvPr/>
          </p:nvSpPr>
          <p:spPr>
            <a:xfrm>
              <a:off x="5182059" y="4636077"/>
              <a:ext cx="25696" cy="153570"/>
            </a:xfrm>
            <a:custGeom>
              <a:avLst/>
              <a:gdLst>
                <a:gd name="connsiteX0" fmla="*/ 0 w 25696"/>
                <a:gd name="connsiteY0" fmla="*/ 0 h 153570"/>
                <a:gd name="connsiteX1" fmla="*/ 25696 w 25696"/>
                <a:gd name="connsiteY1" fmla="*/ 0 h 153570"/>
                <a:gd name="connsiteX2" fmla="*/ 25696 w 25696"/>
                <a:gd name="connsiteY2" fmla="*/ 153570 h 153570"/>
                <a:gd name="connsiteX3" fmla="*/ 0 w 25696"/>
                <a:gd name="connsiteY3" fmla="*/ 153570 h 15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96" h="153570">
                  <a:moveTo>
                    <a:pt x="0" y="0"/>
                  </a:moveTo>
                  <a:lnTo>
                    <a:pt x="25696" y="0"/>
                  </a:lnTo>
                  <a:lnTo>
                    <a:pt x="25696" y="153570"/>
                  </a:lnTo>
                  <a:lnTo>
                    <a:pt x="0" y="153570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48359FAF-4B14-BF41-A0A7-02C9C4162548}"/>
                </a:ext>
              </a:extLst>
            </p:cNvPr>
            <p:cNvSpPr/>
            <p:nvPr/>
          </p:nvSpPr>
          <p:spPr>
            <a:xfrm>
              <a:off x="3662782" y="2820991"/>
              <a:ext cx="932194" cy="270370"/>
            </a:xfrm>
            <a:custGeom>
              <a:avLst/>
              <a:gdLst>
                <a:gd name="connsiteX0" fmla="*/ 0 w 932194"/>
                <a:gd name="connsiteY0" fmla="*/ 0 h 270370"/>
                <a:gd name="connsiteX1" fmla="*/ 932194 w 932194"/>
                <a:gd name="connsiteY1" fmla="*/ 0 h 270370"/>
                <a:gd name="connsiteX2" fmla="*/ 932194 w 932194"/>
                <a:gd name="connsiteY2" fmla="*/ 270370 h 270370"/>
                <a:gd name="connsiteX3" fmla="*/ 0 w 932194"/>
                <a:gd name="connsiteY3" fmla="*/ 270370 h 270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194" h="270370">
                  <a:moveTo>
                    <a:pt x="0" y="0"/>
                  </a:moveTo>
                  <a:lnTo>
                    <a:pt x="932194" y="0"/>
                  </a:lnTo>
                  <a:lnTo>
                    <a:pt x="932194" y="270370"/>
                  </a:lnTo>
                  <a:lnTo>
                    <a:pt x="0" y="270370"/>
                  </a:ln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B676351A-3E5A-614E-8465-1B4C28D1CB78}"/>
                </a:ext>
              </a:extLst>
            </p:cNvPr>
            <p:cNvSpPr/>
            <p:nvPr/>
          </p:nvSpPr>
          <p:spPr>
            <a:xfrm>
              <a:off x="4349794" y="3181485"/>
              <a:ext cx="932194" cy="270370"/>
            </a:xfrm>
            <a:custGeom>
              <a:avLst/>
              <a:gdLst>
                <a:gd name="connsiteX0" fmla="*/ 0 w 932194"/>
                <a:gd name="connsiteY0" fmla="*/ 0 h 270370"/>
                <a:gd name="connsiteX1" fmla="*/ 932194 w 932194"/>
                <a:gd name="connsiteY1" fmla="*/ 0 h 270370"/>
                <a:gd name="connsiteX2" fmla="*/ 932194 w 932194"/>
                <a:gd name="connsiteY2" fmla="*/ 270370 h 270370"/>
                <a:gd name="connsiteX3" fmla="*/ 0 w 932194"/>
                <a:gd name="connsiteY3" fmla="*/ 270370 h 270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194" h="270370">
                  <a:moveTo>
                    <a:pt x="0" y="0"/>
                  </a:moveTo>
                  <a:lnTo>
                    <a:pt x="932194" y="0"/>
                  </a:lnTo>
                  <a:lnTo>
                    <a:pt x="932194" y="270370"/>
                  </a:lnTo>
                  <a:lnTo>
                    <a:pt x="0" y="270370"/>
                  </a:ln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5B8D18E9-4DE3-B54E-B89B-8A81801D347E}"/>
                </a:ext>
              </a:extLst>
            </p:cNvPr>
            <p:cNvSpPr/>
            <p:nvPr/>
          </p:nvSpPr>
          <p:spPr>
            <a:xfrm>
              <a:off x="3662782" y="3541979"/>
              <a:ext cx="1200574" cy="270370"/>
            </a:xfrm>
            <a:custGeom>
              <a:avLst/>
              <a:gdLst>
                <a:gd name="connsiteX0" fmla="*/ 0 w 1200574"/>
                <a:gd name="connsiteY0" fmla="*/ 0 h 270370"/>
                <a:gd name="connsiteX1" fmla="*/ 1200575 w 1200574"/>
                <a:gd name="connsiteY1" fmla="*/ 0 h 270370"/>
                <a:gd name="connsiteX2" fmla="*/ 1200575 w 1200574"/>
                <a:gd name="connsiteY2" fmla="*/ 270370 h 270370"/>
                <a:gd name="connsiteX3" fmla="*/ 0 w 1200574"/>
                <a:gd name="connsiteY3" fmla="*/ 270370 h 270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74" h="270370">
                  <a:moveTo>
                    <a:pt x="0" y="0"/>
                  </a:moveTo>
                  <a:lnTo>
                    <a:pt x="1200575" y="0"/>
                  </a:lnTo>
                  <a:lnTo>
                    <a:pt x="1200575" y="270370"/>
                  </a:lnTo>
                  <a:lnTo>
                    <a:pt x="0" y="270370"/>
                  </a:ln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C4A961CB-82BA-A049-86CB-48A58F73F4F6}"/>
                </a:ext>
              </a:extLst>
            </p:cNvPr>
            <p:cNvSpPr/>
            <p:nvPr/>
          </p:nvSpPr>
          <p:spPr>
            <a:xfrm>
              <a:off x="3662782" y="3902472"/>
              <a:ext cx="932194" cy="270370"/>
            </a:xfrm>
            <a:custGeom>
              <a:avLst/>
              <a:gdLst>
                <a:gd name="connsiteX0" fmla="*/ 0 w 932194"/>
                <a:gd name="connsiteY0" fmla="*/ 0 h 270370"/>
                <a:gd name="connsiteX1" fmla="*/ 932194 w 932194"/>
                <a:gd name="connsiteY1" fmla="*/ 0 h 270370"/>
                <a:gd name="connsiteX2" fmla="*/ 932194 w 932194"/>
                <a:gd name="connsiteY2" fmla="*/ 270370 h 270370"/>
                <a:gd name="connsiteX3" fmla="*/ 0 w 932194"/>
                <a:gd name="connsiteY3" fmla="*/ 270370 h 270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2194" h="270370">
                  <a:moveTo>
                    <a:pt x="0" y="0"/>
                  </a:moveTo>
                  <a:lnTo>
                    <a:pt x="932194" y="0"/>
                  </a:lnTo>
                  <a:lnTo>
                    <a:pt x="932194" y="270370"/>
                  </a:lnTo>
                  <a:lnTo>
                    <a:pt x="0" y="270370"/>
                  </a:ln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D83415D8-E657-DC4A-9300-0D5D83E83571}"/>
                </a:ext>
              </a:extLst>
            </p:cNvPr>
            <p:cNvSpPr/>
            <p:nvPr/>
          </p:nvSpPr>
          <p:spPr>
            <a:xfrm>
              <a:off x="4701686" y="4262966"/>
              <a:ext cx="580301" cy="270370"/>
            </a:xfrm>
            <a:custGeom>
              <a:avLst/>
              <a:gdLst>
                <a:gd name="connsiteX0" fmla="*/ 0 w 580301"/>
                <a:gd name="connsiteY0" fmla="*/ 0 h 270370"/>
                <a:gd name="connsiteX1" fmla="*/ 580302 w 580301"/>
                <a:gd name="connsiteY1" fmla="*/ 0 h 270370"/>
                <a:gd name="connsiteX2" fmla="*/ 580302 w 580301"/>
                <a:gd name="connsiteY2" fmla="*/ 270370 h 270370"/>
                <a:gd name="connsiteX3" fmla="*/ 0 w 580301"/>
                <a:gd name="connsiteY3" fmla="*/ 270370 h 270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301" h="270370">
                  <a:moveTo>
                    <a:pt x="0" y="0"/>
                  </a:moveTo>
                  <a:lnTo>
                    <a:pt x="580302" y="0"/>
                  </a:lnTo>
                  <a:lnTo>
                    <a:pt x="580302" y="270370"/>
                  </a:lnTo>
                  <a:lnTo>
                    <a:pt x="0" y="270370"/>
                  </a:ln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6A038F6B-DDF4-4240-85FA-88C824C7E690}"/>
                </a:ext>
              </a:extLst>
            </p:cNvPr>
            <p:cNvSpPr/>
            <p:nvPr/>
          </p:nvSpPr>
          <p:spPr>
            <a:xfrm>
              <a:off x="3755217" y="2888043"/>
              <a:ext cx="747682" cy="36049"/>
            </a:xfrm>
            <a:custGeom>
              <a:avLst/>
              <a:gdLst>
                <a:gd name="connsiteX0" fmla="*/ 0 w 747682"/>
                <a:gd name="connsiteY0" fmla="*/ 0 h 36049"/>
                <a:gd name="connsiteX1" fmla="*/ 747682 w 747682"/>
                <a:gd name="connsiteY1" fmla="*/ 0 h 36049"/>
                <a:gd name="connsiteX2" fmla="*/ 747682 w 747682"/>
                <a:gd name="connsiteY2" fmla="*/ 36049 h 36049"/>
                <a:gd name="connsiteX3" fmla="*/ 0 w 747682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682" h="36049">
                  <a:moveTo>
                    <a:pt x="0" y="0"/>
                  </a:moveTo>
                  <a:lnTo>
                    <a:pt x="747682" y="0"/>
                  </a:lnTo>
                  <a:lnTo>
                    <a:pt x="747682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8FCA014A-3E97-0C41-ADD1-4A76EBC24D4F}"/>
                </a:ext>
              </a:extLst>
            </p:cNvPr>
            <p:cNvSpPr/>
            <p:nvPr/>
          </p:nvSpPr>
          <p:spPr>
            <a:xfrm>
              <a:off x="3755217" y="2988261"/>
              <a:ext cx="594933" cy="36049"/>
            </a:xfrm>
            <a:custGeom>
              <a:avLst/>
              <a:gdLst>
                <a:gd name="connsiteX0" fmla="*/ 0 w 594933"/>
                <a:gd name="connsiteY0" fmla="*/ 0 h 36049"/>
                <a:gd name="connsiteX1" fmla="*/ 594934 w 594933"/>
                <a:gd name="connsiteY1" fmla="*/ 0 h 36049"/>
                <a:gd name="connsiteX2" fmla="*/ 594934 w 594933"/>
                <a:gd name="connsiteY2" fmla="*/ 36049 h 36049"/>
                <a:gd name="connsiteX3" fmla="*/ 0 w 594933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4933" h="36049">
                  <a:moveTo>
                    <a:pt x="0" y="0"/>
                  </a:moveTo>
                  <a:lnTo>
                    <a:pt x="594934" y="0"/>
                  </a:lnTo>
                  <a:lnTo>
                    <a:pt x="594934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44AA122B-A115-4F45-98A8-FF85E0D04846}"/>
                </a:ext>
              </a:extLst>
            </p:cNvPr>
            <p:cNvSpPr/>
            <p:nvPr/>
          </p:nvSpPr>
          <p:spPr>
            <a:xfrm>
              <a:off x="3755217" y="3969524"/>
              <a:ext cx="747682" cy="36049"/>
            </a:xfrm>
            <a:custGeom>
              <a:avLst/>
              <a:gdLst>
                <a:gd name="connsiteX0" fmla="*/ 0 w 747682"/>
                <a:gd name="connsiteY0" fmla="*/ 0 h 36049"/>
                <a:gd name="connsiteX1" fmla="*/ 747682 w 747682"/>
                <a:gd name="connsiteY1" fmla="*/ 0 h 36049"/>
                <a:gd name="connsiteX2" fmla="*/ 747682 w 747682"/>
                <a:gd name="connsiteY2" fmla="*/ 36049 h 36049"/>
                <a:gd name="connsiteX3" fmla="*/ 0 w 747682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682" h="36049">
                  <a:moveTo>
                    <a:pt x="0" y="0"/>
                  </a:moveTo>
                  <a:lnTo>
                    <a:pt x="747682" y="0"/>
                  </a:lnTo>
                  <a:lnTo>
                    <a:pt x="747682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C2AB1A07-0A6A-5144-9D99-8944F9D8CD19}"/>
                </a:ext>
              </a:extLst>
            </p:cNvPr>
            <p:cNvSpPr/>
            <p:nvPr/>
          </p:nvSpPr>
          <p:spPr>
            <a:xfrm>
              <a:off x="3755217" y="4069741"/>
              <a:ext cx="373662" cy="36049"/>
            </a:xfrm>
            <a:custGeom>
              <a:avLst/>
              <a:gdLst>
                <a:gd name="connsiteX0" fmla="*/ 0 w 373662"/>
                <a:gd name="connsiteY0" fmla="*/ 0 h 36049"/>
                <a:gd name="connsiteX1" fmla="*/ 373663 w 373662"/>
                <a:gd name="connsiteY1" fmla="*/ 0 h 36049"/>
                <a:gd name="connsiteX2" fmla="*/ 373663 w 373662"/>
                <a:gd name="connsiteY2" fmla="*/ 36049 h 36049"/>
                <a:gd name="connsiteX3" fmla="*/ 0 w 373662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662" h="36049">
                  <a:moveTo>
                    <a:pt x="0" y="0"/>
                  </a:moveTo>
                  <a:lnTo>
                    <a:pt x="373663" y="0"/>
                  </a:lnTo>
                  <a:lnTo>
                    <a:pt x="373663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F461EA3D-F856-D347-92C1-72B8951ABBDE}"/>
                </a:ext>
              </a:extLst>
            </p:cNvPr>
            <p:cNvSpPr/>
            <p:nvPr/>
          </p:nvSpPr>
          <p:spPr>
            <a:xfrm>
              <a:off x="4442228" y="3248537"/>
              <a:ext cx="747682" cy="36049"/>
            </a:xfrm>
            <a:custGeom>
              <a:avLst/>
              <a:gdLst>
                <a:gd name="connsiteX0" fmla="*/ 0 w 747682"/>
                <a:gd name="connsiteY0" fmla="*/ 0 h 36049"/>
                <a:gd name="connsiteX1" fmla="*/ 747683 w 747682"/>
                <a:gd name="connsiteY1" fmla="*/ 0 h 36049"/>
                <a:gd name="connsiteX2" fmla="*/ 747683 w 747682"/>
                <a:gd name="connsiteY2" fmla="*/ 36049 h 36049"/>
                <a:gd name="connsiteX3" fmla="*/ 0 w 747682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682" h="36049">
                  <a:moveTo>
                    <a:pt x="0" y="0"/>
                  </a:moveTo>
                  <a:lnTo>
                    <a:pt x="747683" y="0"/>
                  </a:lnTo>
                  <a:lnTo>
                    <a:pt x="747683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F308C9DD-033C-484F-9DA5-FC450E9E68FC}"/>
                </a:ext>
              </a:extLst>
            </p:cNvPr>
            <p:cNvSpPr/>
            <p:nvPr/>
          </p:nvSpPr>
          <p:spPr>
            <a:xfrm>
              <a:off x="5038233" y="3348754"/>
              <a:ext cx="151677" cy="36049"/>
            </a:xfrm>
            <a:custGeom>
              <a:avLst/>
              <a:gdLst>
                <a:gd name="connsiteX0" fmla="*/ 0 w 151677"/>
                <a:gd name="connsiteY0" fmla="*/ 0 h 36049"/>
                <a:gd name="connsiteX1" fmla="*/ 151678 w 151677"/>
                <a:gd name="connsiteY1" fmla="*/ 0 h 36049"/>
                <a:gd name="connsiteX2" fmla="*/ 151678 w 151677"/>
                <a:gd name="connsiteY2" fmla="*/ 36049 h 36049"/>
                <a:gd name="connsiteX3" fmla="*/ 0 w 151677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77" h="36049">
                  <a:moveTo>
                    <a:pt x="0" y="0"/>
                  </a:moveTo>
                  <a:lnTo>
                    <a:pt x="151678" y="0"/>
                  </a:lnTo>
                  <a:lnTo>
                    <a:pt x="151678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483E70FD-7442-0440-AEBC-FCC124C0DC59}"/>
                </a:ext>
              </a:extLst>
            </p:cNvPr>
            <p:cNvSpPr/>
            <p:nvPr/>
          </p:nvSpPr>
          <p:spPr>
            <a:xfrm>
              <a:off x="4815891" y="4330018"/>
              <a:ext cx="373662" cy="36049"/>
            </a:xfrm>
            <a:custGeom>
              <a:avLst/>
              <a:gdLst>
                <a:gd name="connsiteX0" fmla="*/ 0 w 373662"/>
                <a:gd name="connsiteY0" fmla="*/ 0 h 36049"/>
                <a:gd name="connsiteX1" fmla="*/ 373663 w 373662"/>
                <a:gd name="connsiteY1" fmla="*/ 0 h 36049"/>
                <a:gd name="connsiteX2" fmla="*/ 373663 w 373662"/>
                <a:gd name="connsiteY2" fmla="*/ 36049 h 36049"/>
                <a:gd name="connsiteX3" fmla="*/ 0 w 373662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662" h="36049">
                  <a:moveTo>
                    <a:pt x="0" y="0"/>
                  </a:moveTo>
                  <a:lnTo>
                    <a:pt x="373663" y="0"/>
                  </a:lnTo>
                  <a:lnTo>
                    <a:pt x="373663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6EAC6A86-DC54-4240-BEB5-9484C024897F}"/>
                </a:ext>
              </a:extLst>
            </p:cNvPr>
            <p:cNvSpPr/>
            <p:nvPr/>
          </p:nvSpPr>
          <p:spPr>
            <a:xfrm>
              <a:off x="5038233" y="4430235"/>
              <a:ext cx="151677" cy="36049"/>
            </a:xfrm>
            <a:custGeom>
              <a:avLst/>
              <a:gdLst>
                <a:gd name="connsiteX0" fmla="*/ 0 w 151677"/>
                <a:gd name="connsiteY0" fmla="*/ 0 h 36049"/>
                <a:gd name="connsiteX1" fmla="*/ 151678 w 151677"/>
                <a:gd name="connsiteY1" fmla="*/ 0 h 36049"/>
                <a:gd name="connsiteX2" fmla="*/ 151678 w 151677"/>
                <a:gd name="connsiteY2" fmla="*/ 36049 h 36049"/>
                <a:gd name="connsiteX3" fmla="*/ 0 w 151677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77" h="36049">
                  <a:moveTo>
                    <a:pt x="0" y="0"/>
                  </a:moveTo>
                  <a:lnTo>
                    <a:pt x="151678" y="0"/>
                  </a:lnTo>
                  <a:lnTo>
                    <a:pt x="151678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00603C16-3CF4-F743-9F2D-72C74DCB50AF}"/>
                </a:ext>
              </a:extLst>
            </p:cNvPr>
            <p:cNvSpPr/>
            <p:nvPr/>
          </p:nvSpPr>
          <p:spPr>
            <a:xfrm>
              <a:off x="4676704" y="3348754"/>
              <a:ext cx="294433" cy="36049"/>
            </a:xfrm>
            <a:custGeom>
              <a:avLst/>
              <a:gdLst>
                <a:gd name="connsiteX0" fmla="*/ 0 w 294433"/>
                <a:gd name="connsiteY0" fmla="*/ 0 h 36049"/>
                <a:gd name="connsiteX1" fmla="*/ 294433 w 294433"/>
                <a:gd name="connsiteY1" fmla="*/ 0 h 36049"/>
                <a:gd name="connsiteX2" fmla="*/ 294433 w 294433"/>
                <a:gd name="connsiteY2" fmla="*/ 36049 h 36049"/>
                <a:gd name="connsiteX3" fmla="*/ 0 w 294433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433" h="36049">
                  <a:moveTo>
                    <a:pt x="0" y="0"/>
                  </a:moveTo>
                  <a:lnTo>
                    <a:pt x="294433" y="0"/>
                  </a:lnTo>
                  <a:lnTo>
                    <a:pt x="294433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F3930635-8550-D541-8B86-5535DA5E9F02}"/>
                </a:ext>
              </a:extLst>
            </p:cNvPr>
            <p:cNvSpPr/>
            <p:nvPr/>
          </p:nvSpPr>
          <p:spPr>
            <a:xfrm>
              <a:off x="4594976" y="3609031"/>
              <a:ext cx="195575" cy="36049"/>
            </a:xfrm>
            <a:custGeom>
              <a:avLst/>
              <a:gdLst>
                <a:gd name="connsiteX0" fmla="*/ 0 w 195575"/>
                <a:gd name="connsiteY0" fmla="*/ 0 h 36049"/>
                <a:gd name="connsiteX1" fmla="*/ 195575 w 195575"/>
                <a:gd name="connsiteY1" fmla="*/ 0 h 36049"/>
                <a:gd name="connsiteX2" fmla="*/ 195575 w 195575"/>
                <a:gd name="connsiteY2" fmla="*/ 36049 h 36049"/>
                <a:gd name="connsiteX3" fmla="*/ 0 w 195575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575" h="36049">
                  <a:moveTo>
                    <a:pt x="0" y="0"/>
                  </a:moveTo>
                  <a:lnTo>
                    <a:pt x="195575" y="0"/>
                  </a:lnTo>
                  <a:lnTo>
                    <a:pt x="195575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07F5523C-BF01-6740-8D59-CCF90B3FE1D4}"/>
                </a:ext>
              </a:extLst>
            </p:cNvPr>
            <p:cNvSpPr/>
            <p:nvPr/>
          </p:nvSpPr>
          <p:spPr>
            <a:xfrm>
              <a:off x="4078915" y="3609031"/>
              <a:ext cx="437189" cy="36049"/>
            </a:xfrm>
            <a:custGeom>
              <a:avLst/>
              <a:gdLst>
                <a:gd name="connsiteX0" fmla="*/ 0 w 437189"/>
                <a:gd name="connsiteY0" fmla="*/ 0 h 36049"/>
                <a:gd name="connsiteX1" fmla="*/ 437189 w 437189"/>
                <a:gd name="connsiteY1" fmla="*/ 0 h 36049"/>
                <a:gd name="connsiteX2" fmla="*/ 437189 w 437189"/>
                <a:gd name="connsiteY2" fmla="*/ 36049 h 36049"/>
                <a:gd name="connsiteX3" fmla="*/ 0 w 437189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189" h="36049">
                  <a:moveTo>
                    <a:pt x="0" y="0"/>
                  </a:moveTo>
                  <a:lnTo>
                    <a:pt x="437189" y="0"/>
                  </a:lnTo>
                  <a:lnTo>
                    <a:pt x="437189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B1A7A31C-6CA1-4A4E-AD24-0D4B639C1210}"/>
                </a:ext>
              </a:extLst>
            </p:cNvPr>
            <p:cNvSpPr/>
            <p:nvPr/>
          </p:nvSpPr>
          <p:spPr>
            <a:xfrm>
              <a:off x="3735945" y="3609031"/>
              <a:ext cx="294076" cy="36049"/>
            </a:xfrm>
            <a:custGeom>
              <a:avLst/>
              <a:gdLst>
                <a:gd name="connsiteX0" fmla="*/ 0 w 294076"/>
                <a:gd name="connsiteY0" fmla="*/ 0 h 36049"/>
                <a:gd name="connsiteX1" fmla="*/ 294077 w 294076"/>
                <a:gd name="connsiteY1" fmla="*/ 0 h 36049"/>
                <a:gd name="connsiteX2" fmla="*/ 294077 w 294076"/>
                <a:gd name="connsiteY2" fmla="*/ 36049 h 36049"/>
                <a:gd name="connsiteX3" fmla="*/ 0 w 294076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076" h="36049">
                  <a:moveTo>
                    <a:pt x="0" y="0"/>
                  </a:moveTo>
                  <a:lnTo>
                    <a:pt x="294077" y="0"/>
                  </a:lnTo>
                  <a:lnTo>
                    <a:pt x="294077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80B0447F-D5D8-D441-8569-E3CB12E0C0FC}"/>
                </a:ext>
              </a:extLst>
            </p:cNvPr>
            <p:cNvSpPr/>
            <p:nvPr/>
          </p:nvSpPr>
          <p:spPr>
            <a:xfrm>
              <a:off x="3735945" y="3709248"/>
              <a:ext cx="543898" cy="36049"/>
            </a:xfrm>
            <a:custGeom>
              <a:avLst/>
              <a:gdLst>
                <a:gd name="connsiteX0" fmla="*/ 0 w 543898"/>
                <a:gd name="connsiteY0" fmla="*/ 0 h 36049"/>
                <a:gd name="connsiteX1" fmla="*/ 543899 w 543898"/>
                <a:gd name="connsiteY1" fmla="*/ 0 h 36049"/>
                <a:gd name="connsiteX2" fmla="*/ 543899 w 543898"/>
                <a:gd name="connsiteY2" fmla="*/ 36049 h 36049"/>
                <a:gd name="connsiteX3" fmla="*/ 0 w 543898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3898" h="36049">
                  <a:moveTo>
                    <a:pt x="0" y="0"/>
                  </a:moveTo>
                  <a:lnTo>
                    <a:pt x="543899" y="0"/>
                  </a:lnTo>
                  <a:lnTo>
                    <a:pt x="543899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176953B-8A32-CF43-9CFC-F051E5831A32}"/>
              </a:ext>
            </a:extLst>
          </p:cNvPr>
          <p:cNvGrpSpPr/>
          <p:nvPr/>
        </p:nvGrpSpPr>
        <p:grpSpPr>
          <a:xfrm>
            <a:off x="3602542" y="2312904"/>
            <a:ext cx="1767314" cy="3798102"/>
            <a:chOff x="3584981" y="2130647"/>
            <a:chExt cx="1767314" cy="3798102"/>
          </a:xfrm>
        </p:grpSpPr>
        <p:sp>
          <p:nvSpPr>
            <p:cNvPr id="101" name="Rounded Rectangle 100">
              <a:extLst>
                <a:ext uri="{FF2B5EF4-FFF2-40B4-BE49-F238E27FC236}">
                  <a16:creationId xmlns:a16="http://schemas.microsoft.com/office/drawing/2014/main" id="{CD5EEE99-250F-7B44-A2E3-41C6AECA94C3}"/>
                </a:ext>
              </a:extLst>
            </p:cNvPr>
            <p:cNvSpPr/>
            <p:nvPr/>
          </p:nvSpPr>
          <p:spPr>
            <a:xfrm>
              <a:off x="3584981" y="2130647"/>
              <a:ext cx="1767314" cy="3798102"/>
            </a:xfrm>
            <a:prstGeom prst="roundRect">
              <a:avLst>
                <a:gd name="adj" fmla="val 13350"/>
              </a:avLst>
            </a:prstGeom>
            <a:solidFill>
              <a:srgbClr val="E2EBF2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89AD88D8-2D2B-EF4B-94C0-9B941BC3258C}"/>
                </a:ext>
              </a:extLst>
            </p:cNvPr>
            <p:cNvSpPr/>
            <p:nvPr/>
          </p:nvSpPr>
          <p:spPr>
            <a:xfrm>
              <a:off x="3990406" y="3566853"/>
              <a:ext cx="300500" cy="94088"/>
            </a:xfrm>
            <a:custGeom>
              <a:avLst/>
              <a:gdLst>
                <a:gd name="connsiteX0" fmla="*/ 0 w 300500"/>
                <a:gd name="connsiteY0" fmla="*/ 0 h 94088"/>
                <a:gd name="connsiteX1" fmla="*/ 300501 w 300500"/>
                <a:gd name="connsiteY1" fmla="*/ 0 h 94088"/>
                <a:gd name="connsiteX2" fmla="*/ 300501 w 300500"/>
                <a:gd name="connsiteY2" fmla="*/ 94089 h 94088"/>
                <a:gd name="connsiteX3" fmla="*/ 0 w 300500"/>
                <a:gd name="connsiteY3" fmla="*/ 94089 h 9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500" h="94088">
                  <a:moveTo>
                    <a:pt x="0" y="0"/>
                  </a:moveTo>
                  <a:lnTo>
                    <a:pt x="300501" y="0"/>
                  </a:lnTo>
                  <a:lnTo>
                    <a:pt x="300501" y="94089"/>
                  </a:lnTo>
                  <a:lnTo>
                    <a:pt x="0" y="9408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59EA9B47-D74E-E74D-ABA8-326FAC37EF8F}"/>
                </a:ext>
              </a:extLst>
            </p:cNvPr>
            <p:cNvSpPr/>
            <p:nvPr/>
          </p:nvSpPr>
          <p:spPr>
            <a:xfrm>
              <a:off x="4350507" y="3566853"/>
              <a:ext cx="596361" cy="94088"/>
            </a:xfrm>
            <a:custGeom>
              <a:avLst/>
              <a:gdLst>
                <a:gd name="connsiteX0" fmla="*/ 0 w 596361"/>
                <a:gd name="connsiteY0" fmla="*/ 0 h 94088"/>
                <a:gd name="connsiteX1" fmla="*/ 596362 w 596361"/>
                <a:gd name="connsiteY1" fmla="*/ 0 h 94088"/>
                <a:gd name="connsiteX2" fmla="*/ 596362 w 596361"/>
                <a:gd name="connsiteY2" fmla="*/ 94089 h 94088"/>
                <a:gd name="connsiteX3" fmla="*/ 0 w 596361"/>
                <a:gd name="connsiteY3" fmla="*/ 94089 h 9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6361" h="94088">
                  <a:moveTo>
                    <a:pt x="0" y="0"/>
                  </a:moveTo>
                  <a:lnTo>
                    <a:pt x="596362" y="0"/>
                  </a:lnTo>
                  <a:lnTo>
                    <a:pt x="596362" y="94089"/>
                  </a:lnTo>
                  <a:lnTo>
                    <a:pt x="0" y="9408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5158817D-31D9-8844-9C06-B5637ACA36FA}"/>
                </a:ext>
              </a:extLst>
            </p:cNvPr>
            <p:cNvSpPr/>
            <p:nvPr/>
          </p:nvSpPr>
          <p:spPr>
            <a:xfrm>
              <a:off x="4619959" y="4383010"/>
              <a:ext cx="402213" cy="36049"/>
            </a:xfrm>
            <a:custGeom>
              <a:avLst/>
              <a:gdLst>
                <a:gd name="connsiteX0" fmla="*/ 0 w 402213"/>
                <a:gd name="connsiteY0" fmla="*/ 0 h 36049"/>
                <a:gd name="connsiteX1" fmla="*/ 402214 w 402213"/>
                <a:gd name="connsiteY1" fmla="*/ 0 h 36049"/>
                <a:gd name="connsiteX2" fmla="*/ 402214 w 402213"/>
                <a:gd name="connsiteY2" fmla="*/ 36049 h 36049"/>
                <a:gd name="connsiteX3" fmla="*/ 0 w 402213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213" h="36049">
                  <a:moveTo>
                    <a:pt x="0" y="0"/>
                  </a:moveTo>
                  <a:lnTo>
                    <a:pt x="402214" y="0"/>
                  </a:lnTo>
                  <a:lnTo>
                    <a:pt x="402214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C66FFC25-3D6F-4E41-920E-C7EF8ACDCFB4}"/>
                </a:ext>
              </a:extLst>
            </p:cNvPr>
            <p:cNvSpPr/>
            <p:nvPr/>
          </p:nvSpPr>
          <p:spPr>
            <a:xfrm>
              <a:off x="3967566" y="4383010"/>
              <a:ext cx="527481" cy="36049"/>
            </a:xfrm>
            <a:custGeom>
              <a:avLst/>
              <a:gdLst>
                <a:gd name="connsiteX0" fmla="*/ 0 w 527481"/>
                <a:gd name="connsiteY0" fmla="*/ 0 h 36049"/>
                <a:gd name="connsiteX1" fmla="*/ 527482 w 527481"/>
                <a:gd name="connsiteY1" fmla="*/ 0 h 36049"/>
                <a:gd name="connsiteX2" fmla="*/ 527482 w 527481"/>
                <a:gd name="connsiteY2" fmla="*/ 36049 h 36049"/>
                <a:gd name="connsiteX3" fmla="*/ 0 w 527481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481" h="36049">
                  <a:moveTo>
                    <a:pt x="0" y="0"/>
                  </a:moveTo>
                  <a:lnTo>
                    <a:pt x="527482" y="0"/>
                  </a:lnTo>
                  <a:lnTo>
                    <a:pt x="527482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6B5A4DF0-1142-8A4C-8DAC-41C567358359}"/>
                </a:ext>
              </a:extLst>
            </p:cNvPr>
            <p:cNvSpPr/>
            <p:nvPr/>
          </p:nvSpPr>
          <p:spPr>
            <a:xfrm>
              <a:off x="4821244" y="5149420"/>
              <a:ext cx="200928" cy="36049"/>
            </a:xfrm>
            <a:custGeom>
              <a:avLst/>
              <a:gdLst>
                <a:gd name="connsiteX0" fmla="*/ 0 w 200928"/>
                <a:gd name="connsiteY0" fmla="*/ 0 h 36049"/>
                <a:gd name="connsiteX1" fmla="*/ 200929 w 200928"/>
                <a:gd name="connsiteY1" fmla="*/ 0 h 36049"/>
                <a:gd name="connsiteX2" fmla="*/ 200929 w 200928"/>
                <a:gd name="connsiteY2" fmla="*/ 36049 h 36049"/>
                <a:gd name="connsiteX3" fmla="*/ 0 w 200928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28" h="36049">
                  <a:moveTo>
                    <a:pt x="0" y="0"/>
                  </a:moveTo>
                  <a:lnTo>
                    <a:pt x="200929" y="0"/>
                  </a:lnTo>
                  <a:lnTo>
                    <a:pt x="200929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C385D30-BAB8-5748-8AB8-A9FBA86AECE8}"/>
                </a:ext>
              </a:extLst>
            </p:cNvPr>
            <p:cNvSpPr/>
            <p:nvPr/>
          </p:nvSpPr>
          <p:spPr>
            <a:xfrm>
              <a:off x="3967566" y="5149420"/>
              <a:ext cx="759816" cy="36049"/>
            </a:xfrm>
            <a:custGeom>
              <a:avLst/>
              <a:gdLst>
                <a:gd name="connsiteX0" fmla="*/ 0 w 759816"/>
                <a:gd name="connsiteY0" fmla="*/ 0 h 36049"/>
                <a:gd name="connsiteX1" fmla="*/ 759817 w 759816"/>
                <a:gd name="connsiteY1" fmla="*/ 0 h 36049"/>
                <a:gd name="connsiteX2" fmla="*/ 759817 w 759816"/>
                <a:gd name="connsiteY2" fmla="*/ 36049 h 36049"/>
                <a:gd name="connsiteX3" fmla="*/ 0 w 759816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9816" h="36049">
                  <a:moveTo>
                    <a:pt x="0" y="0"/>
                  </a:moveTo>
                  <a:lnTo>
                    <a:pt x="759817" y="0"/>
                  </a:lnTo>
                  <a:lnTo>
                    <a:pt x="759817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1F78EE98-52AA-2E47-B097-08BC406EF645}"/>
                </a:ext>
              </a:extLst>
            </p:cNvPr>
            <p:cNvSpPr/>
            <p:nvPr/>
          </p:nvSpPr>
          <p:spPr>
            <a:xfrm>
              <a:off x="3956145" y="4758645"/>
              <a:ext cx="833335" cy="36049"/>
            </a:xfrm>
            <a:custGeom>
              <a:avLst/>
              <a:gdLst>
                <a:gd name="connsiteX0" fmla="*/ 0 w 833335"/>
                <a:gd name="connsiteY0" fmla="*/ 0 h 36049"/>
                <a:gd name="connsiteX1" fmla="*/ 833336 w 833335"/>
                <a:gd name="connsiteY1" fmla="*/ 0 h 36049"/>
                <a:gd name="connsiteX2" fmla="*/ 833336 w 833335"/>
                <a:gd name="connsiteY2" fmla="*/ 36049 h 36049"/>
                <a:gd name="connsiteX3" fmla="*/ 0 w 833335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335" h="36049">
                  <a:moveTo>
                    <a:pt x="0" y="0"/>
                  </a:moveTo>
                  <a:lnTo>
                    <a:pt x="833336" y="0"/>
                  </a:lnTo>
                  <a:lnTo>
                    <a:pt x="833336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81340559-58B7-AF42-85E6-A72E0F365FF1}"/>
                </a:ext>
              </a:extLst>
            </p:cNvPr>
            <p:cNvSpPr/>
            <p:nvPr/>
          </p:nvSpPr>
          <p:spPr>
            <a:xfrm>
              <a:off x="3667422" y="2576937"/>
              <a:ext cx="185582" cy="29920"/>
            </a:xfrm>
            <a:custGeom>
              <a:avLst/>
              <a:gdLst>
                <a:gd name="connsiteX0" fmla="*/ 0 w 185582"/>
                <a:gd name="connsiteY0" fmla="*/ 0 h 29920"/>
                <a:gd name="connsiteX1" fmla="*/ 185582 w 185582"/>
                <a:gd name="connsiteY1" fmla="*/ 0 h 29920"/>
                <a:gd name="connsiteX2" fmla="*/ 185582 w 185582"/>
                <a:gd name="connsiteY2" fmla="*/ 29921 h 29920"/>
                <a:gd name="connsiteX3" fmla="*/ 0 w 185582"/>
                <a:gd name="connsiteY3" fmla="*/ 29921 h 2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82" h="29920">
                  <a:moveTo>
                    <a:pt x="0" y="0"/>
                  </a:moveTo>
                  <a:lnTo>
                    <a:pt x="185582" y="0"/>
                  </a:lnTo>
                  <a:lnTo>
                    <a:pt x="185582" y="29921"/>
                  </a:lnTo>
                  <a:lnTo>
                    <a:pt x="0" y="29921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6FD0C7CF-EAE4-9C49-B695-881D2831370F}"/>
                </a:ext>
              </a:extLst>
            </p:cNvPr>
            <p:cNvSpPr/>
            <p:nvPr/>
          </p:nvSpPr>
          <p:spPr>
            <a:xfrm>
              <a:off x="3667422" y="2519979"/>
              <a:ext cx="185582" cy="29920"/>
            </a:xfrm>
            <a:custGeom>
              <a:avLst/>
              <a:gdLst>
                <a:gd name="connsiteX0" fmla="*/ 0 w 185582"/>
                <a:gd name="connsiteY0" fmla="*/ 0 h 29920"/>
                <a:gd name="connsiteX1" fmla="*/ 185582 w 185582"/>
                <a:gd name="connsiteY1" fmla="*/ 0 h 29920"/>
                <a:gd name="connsiteX2" fmla="*/ 185582 w 185582"/>
                <a:gd name="connsiteY2" fmla="*/ 29921 h 29920"/>
                <a:gd name="connsiteX3" fmla="*/ 0 w 185582"/>
                <a:gd name="connsiteY3" fmla="*/ 29921 h 2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82" h="29920">
                  <a:moveTo>
                    <a:pt x="0" y="0"/>
                  </a:moveTo>
                  <a:lnTo>
                    <a:pt x="185582" y="0"/>
                  </a:lnTo>
                  <a:lnTo>
                    <a:pt x="185582" y="29921"/>
                  </a:lnTo>
                  <a:lnTo>
                    <a:pt x="0" y="29921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DE614C3C-968C-B64A-B1E9-32600B0D8F43}"/>
                </a:ext>
              </a:extLst>
            </p:cNvPr>
            <p:cNvSpPr/>
            <p:nvPr/>
          </p:nvSpPr>
          <p:spPr>
            <a:xfrm>
              <a:off x="3667422" y="2462661"/>
              <a:ext cx="185582" cy="29920"/>
            </a:xfrm>
            <a:custGeom>
              <a:avLst/>
              <a:gdLst>
                <a:gd name="connsiteX0" fmla="*/ 0 w 185582"/>
                <a:gd name="connsiteY0" fmla="*/ 0 h 29920"/>
                <a:gd name="connsiteX1" fmla="*/ 185582 w 185582"/>
                <a:gd name="connsiteY1" fmla="*/ 0 h 29920"/>
                <a:gd name="connsiteX2" fmla="*/ 185582 w 185582"/>
                <a:gd name="connsiteY2" fmla="*/ 29921 h 29920"/>
                <a:gd name="connsiteX3" fmla="*/ 0 w 185582"/>
                <a:gd name="connsiteY3" fmla="*/ 29921 h 2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82" h="29920">
                  <a:moveTo>
                    <a:pt x="0" y="0"/>
                  </a:moveTo>
                  <a:lnTo>
                    <a:pt x="185582" y="0"/>
                  </a:lnTo>
                  <a:lnTo>
                    <a:pt x="185582" y="29921"/>
                  </a:lnTo>
                  <a:lnTo>
                    <a:pt x="0" y="29921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E3A288E6-5D19-3C45-AC07-ECC181E5186A}"/>
                </a:ext>
              </a:extLst>
            </p:cNvPr>
            <p:cNvSpPr/>
            <p:nvPr/>
          </p:nvSpPr>
          <p:spPr>
            <a:xfrm>
              <a:off x="3933304" y="2462661"/>
              <a:ext cx="1123129" cy="144197"/>
            </a:xfrm>
            <a:custGeom>
              <a:avLst/>
              <a:gdLst>
                <a:gd name="connsiteX0" fmla="*/ 71378 w 1123129"/>
                <a:gd name="connsiteY0" fmla="*/ 0 h 144197"/>
                <a:gd name="connsiteX1" fmla="*/ 1051752 w 1123129"/>
                <a:gd name="connsiteY1" fmla="*/ 0 h 144197"/>
                <a:gd name="connsiteX2" fmla="*/ 1123130 w 1123129"/>
                <a:gd name="connsiteY2" fmla="*/ 72099 h 144197"/>
                <a:gd name="connsiteX3" fmla="*/ 1051752 w 1123129"/>
                <a:gd name="connsiteY3" fmla="*/ 144197 h 144197"/>
                <a:gd name="connsiteX4" fmla="*/ 71378 w 1123129"/>
                <a:gd name="connsiteY4" fmla="*/ 144197 h 144197"/>
                <a:gd name="connsiteX5" fmla="*/ 0 w 1123129"/>
                <a:gd name="connsiteY5" fmla="*/ 72099 h 144197"/>
                <a:gd name="connsiteX6" fmla="*/ 71378 w 1123129"/>
                <a:gd name="connsiteY6" fmla="*/ 0 h 14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129" h="144197">
                  <a:moveTo>
                    <a:pt x="71378" y="0"/>
                  </a:moveTo>
                  <a:lnTo>
                    <a:pt x="1051752" y="0"/>
                  </a:lnTo>
                  <a:cubicBezTo>
                    <a:pt x="1091173" y="0"/>
                    <a:pt x="1123130" y="32280"/>
                    <a:pt x="1123130" y="72099"/>
                  </a:cubicBezTo>
                  <a:cubicBezTo>
                    <a:pt x="1123130" y="111918"/>
                    <a:pt x="1091173" y="144197"/>
                    <a:pt x="1051752" y="144197"/>
                  </a:cubicBezTo>
                  <a:lnTo>
                    <a:pt x="71378" y="144197"/>
                  </a:lnTo>
                  <a:cubicBezTo>
                    <a:pt x="31957" y="144197"/>
                    <a:pt x="0" y="111918"/>
                    <a:pt x="0" y="72099"/>
                  </a:cubicBezTo>
                  <a:cubicBezTo>
                    <a:pt x="0" y="32280"/>
                    <a:pt x="31957" y="0"/>
                    <a:pt x="71378" y="0"/>
                  </a:cubicBez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0D549C61-F315-4D47-95D6-D48EA502DFE6}"/>
                </a:ext>
              </a:extLst>
            </p:cNvPr>
            <p:cNvSpPr/>
            <p:nvPr/>
          </p:nvSpPr>
          <p:spPr>
            <a:xfrm>
              <a:off x="3735231" y="4118048"/>
              <a:ext cx="1518919" cy="144197"/>
            </a:xfrm>
            <a:custGeom>
              <a:avLst/>
              <a:gdLst>
                <a:gd name="connsiteX0" fmla="*/ 71378 w 1518919"/>
                <a:gd name="connsiteY0" fmla="*/ 0 h 144197"/>
                <a:gd name="connsiteX1" fmla="*/ 1447542 w 1518919"/>
                <a:gd name="connsiteY1" fmla="*/ 0 h 144197"/>
                <a:gd name="connsiteX2" fmla="*/ 1518920 w 1518919"/>
                <a:gd name="connsiteY2" fmla="*/ 72099 h 144197"/>
                <a:gd name="connsiteX3" fmla="*/ 1447542 w 1518919"/>
                <a:gd name="connsiteY3" fmla="*/ 144197 h 144197"/>
                <a:gd name="connsiteX4" fmla="*/ 71378 w 1518919"/>
                <a:gd name="connsiteY4" fmla="*/ 144197 h 144197"/>
                <a:gd name="connsiteX5" fmla="*/ 0 w 1518919"/>
                <a:gd name="connsiteY5" fmla="*/ 72099 h 144197"/>
                <a:gd name="connsiteX6" fmla="*/ 71378 w 1518919"/>
                <a:gd name="connsiteY6" fmla="*/ 0 h 14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8919" h="144197">
                  <a:moveTo>
                    <a:pt x="71378" y="0"/>
                  </a:moveTo>
                  <a:lnTo>
                    <a:pt x="1447542" y="0"/>
                  </a:lnTo>
                  <a:cubicBezTo>
                    <a:pt x="1486963" y="0"/>
                    <a:pt x="1518920" y="32280"/>
                    <a:pt x="1518920" y="72099"/>
                  </a:cubicBezTo>
                  <a:cubicBezTo>
                    <a:pt x="1518920" y="111918"/>
                    <a:pt x="1486963" y="144197"/>
                    <a:pt x="1447542" y="144197"/>
                  </a:cubicBezTo>
                  <a:lnTo>
                    <a:pt x="71378" y="144197"/>
                  </a:lnTo>
                  <a:cubicBezTo>
                    <a:pt x="31957" y="144197"/>
                    <a:pt x="0" y="111918"/>
                    <a:pt x="0" y="72099"/>
                  </a:cubicBezTo>
                  <a:cubicBezTo>
                    <a:pt x="0" y="32280"/>
                    <a:pt x="31957" y="0"/>
                    <a:pt x="71378" y="0"/>
                  </a:cubicBez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E3B3645D-4145-F845-94A9-4898865074C9}"/>
                </a:ext>
              </a:extLst>
            </p:cNvPr>
            <p:cNvSpPr/>
            <p:nvPr/>
          </p:nvSpPr>
          <p:spPr>
            <a:xfrm>
              <a:off x="3735231" y="4508823"/>
              <a:ext cx="1518919" cy="144197"/>
            </a:xfrm>
            <a:custGeom>
              <a:avLst/>
              <a:gdLst>
                <a:gd name="connsiteX0" fmla="*/ 71378 w 1518919"/>
                <a:gd name="connsiteY0" fmla="*/ 0 h 144197"/>
                <a:gd name="connsiteX1" fmla="*/ 1447542 w 1518919"/>
                <a:gd name="connsiteY1" fmla="*/ 0 h 144197"/>
                <a:gd name="connsiteX2" fmla="*/ 1518920 w 1518919"/>
                <a:gd name="connsiteY2" fmla="*/ 72099 h 144197"/>
                <a:gd name="connsiteX3" fmla="*/ 1447542 w 1518919"/>
                <a:gd name="connsiteY3" fmla="*/ 144197 h 144197"/>
                <a:gd name="connsiteX4" fmla="*/ 71378 w 1518919"/>
                <a:gd name="connsiteY4" fmla="*/ 144197 h 144197"/>
                <a:gd name="connsiteX5" fmla="*/ 0 w 1518919"/>
                <a:gd name="connsiteY5" fmla="*/ 72099 h 144197"/>
                <a:gd name="connsiteX6" fmla="*/ 71378 w 1518919"/>
                <a:gd name="connsiteY6" fmla="*/ 0 h 14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8919" h="144197">
                  <a:moveTo>
                    <a:pt x="71378" y="0"/>
                  </a:moveTo>
                  <a:lnTo>
                    <a:pt x="1447542" y="0"/>
                  </a:lnTo>
                  <a:cubicBezTo>
                    <a:pt x="1486963" y="0"/>
                    <a:pt x="1518920" y="32280"/>
                    <a:pt x="1518920" y="72099"/>
                  </a:cubicBezTo>
                  <a:cubicBezTo>
                    <a:pt x="1518920" y="111918"/>
                    <a:pt x="1486963" y="144197"/>
                    <a:pt x="1447542" y="144197"/>
                  </a:cubicBezTo>
                  <a:lnTo>
                    <a:pt x="71378" y="144197"/>
                  </a:lnTo>
                  <a:cubicBezTo>
                    <a:pt x="31957" y="144197"/>
                    <a:pt x="0" y="111918"/>
                    <a:pt x="0" y="72099"/>
                  </a:cubicBezTo>
                  <a:cubicBezTo>
                    <a:pt x="0" y="32280"/>
                    <a:pt x="31957" y="0"/>
                    <a:pt x="71378" y="0"/>
                  </a:cubicBez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A7BD4AE2-717A-8A4E-9399-1CA012D8A8F0}"/>
                </a:ext>
              </a:extLst>
            </p:cNvPr>
            <p:cNvSpPr/>
            <p:nvPr/>
          </p:nvSpPr>
          <p:spPr>
            <a:xfrm>
              <a:off x="3735231" y="4899958"/>
              <a:ext cx="1518919" cy="144197"/>
            </a:xfrm>
            <a:custGeom>
              <a:avLst/>
              <a:gdLst>
                <a:gd name="connsiteX0" fmla="*/ 71378 w 1518919"/>
                <a:gd name="connsiteY0" fmla="*/ 0 h 144197"/>
                <a:gd name="connsiteX1" fmla="*/ 1447542 w 1518919"/>
                <a:gd name="connsiteY1" fmla="*/ 0 h 144197"/>
                <a:gd name="connsiteX2" fmla="*/ 1518920 w 1518919"/>
                <a:gd name="connsiteY2" fmla="*/ 72099 h 144197"/>
                <a:gd name="connsiteX3" fmla="*/ 1447542 w 1518919"/>
                <a:gd name="connsiteY3" fmla="*/ 144197 h 144197"/>
                <a:gd name="connsiteX4" fmla="*/ 71378 w 1518919"/>
                <a:gd name="connsiteY4" fmla="*/ 144197 h 144197"/>
                <a:gd name="connsiteX5" fmla="*/ 0 w 1518919"/>
                <a:gd name="connsiteY5" fmla="*/ 72099 h 144197"/>
                <a:gd name="connsiteX6" fmla="*/ 71378 w 1518919"/>
                <a:gd name="connsiteY6" fmla="*/ 0 h 14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8919" h="144197">
                  <a:moveTo>
                    <a:pt x="71378" y="0"/>
                  </a:moveTo>
                  <a:lnTo>
                    <a:pt x="1447542" y="0"/>
                  </a:lnTo>
                  <a:cubicBezTo>
                    <a:pt x="1486963" y="0"/>
                    <a:pt x="1518920" y="32280"/>
                    <a:pt x="1518920" y="72099"/>
                  </a:cubicBezTo>
                  <a:cubicBezTo>
                    <a:pt x="1518920" y="111918"/>
                    <a:pt x="1486963" y="144197"/>
                    <a:pt x="1447542" y="144197"/>
                  </a:cubicBezTo>
                  <a:lnTo>
                    <a:pt x="71378" y="144197"/>
                  </a:lnTo>
                  <a:cubicBezTo>
                    <a:pt x="31957" y="144197"/>
                    <a:pt x="0" y="111918"/>
                    <a:pt x="0" y="72099"/>
                  </a:cubicBezTo>
                  <a:cubicBezTo>
                    <a:pt x="0" y="32280"/>
                    <a:pt x="31957" y="0"/>
                    <a:pt x="71378" y="0"/>
                  </a:cubicBez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A3096956-A7B3-7C40-BED7-3AB4B7596280}"/>
                </a:ext>
              </a:extLst>
            </p:cNvPr>
            <p:cNvSpPr/>
            <p:nvPr/>
          </p:nvSpPr>
          <p:spPr>
            <a:xfrm>
              <a:off x="3735231" y="5290733"/>
              <a:ext cx="1518919" cy="144197"/>
            </a:xfrm>
            <a:custGeom>
              <a:avLst/>
              <a:gdLst>
                <a:gd name="connsiteX0" fmla="*/ 71378 w 1518919"/>
                <a:gd name="connsiteY0" fmla="*/ 0 h 144197"/>
                <a:gd name="connsiteX1" fmla="*/ 1447542 w 1518919"/>
                <a:gd name="connsiteY1" fmla="*/ 0 h 144197"/>
                <a:gd name="connsiteX2" fmla="*/ 1518920 w 1518919"/>
                <a:gd name="connsiteY2" fmla="*/ 72099 h 144197"/>
                <a:gd name="connsiteX3" fmla="*/ 1447542 w 1518919"/>
                <a:gd name="connsiteY3" fmla="*/ 144197 h 144197"/>
                <a:gd name="connsiteX4" fmla="*/ 71378 w 1518919"/>
                <a:gd name="connsiteY4" fmla="*/ 144197 h 144197"/>
                <a:gd name="connsiteX5" fmla="*/ 0 w 1518919"/>
                <a:gd name="connsiteY5" fmla="*/ 72099 h 144197"/>
                <a:gd name="connsiteX6" fmla="*/ 71378 w 1518919"/>
                <a:gd name="connsiteY6" fmla="*/ 0 h 14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8919" h="144197">
                  <a:moveTo>
                    <a:pt x="71378" y="0"/>
                  </a:moveTo>
                  <a:lnTo>
                    <a:pt x="1447542" y="0"/>
                  </a:lnTo>
                  <a:cubicBezTo>
                    <a:pt x="1486963" y="0"/>
                    <a:pt x="1518920" y="32280"/>
                    <a:pt x="1518920" y="72099"/>
                  </a:cubicBezTo>
                  <a:cubicBezTo>
                    <a:pt x="1518920" y="111918"/>
                    <a:pt x="1486963" y="144197"/>
                    <a:pt x="1447542" y="144197"/>
                  </a:cubicBezTo>
                  <a:lnTo>
                    <a:pt x="71378" y="144197"/>
                  </a:lnTo>
                  <a:cubicBezTo>
                    <a:pt x="31957" y="144197"/>
                    <a:pt x="0" y="111918"/>
                    <a:pt x="0" y="72099"/>
                  </a:cubicBezTo>
                  <a:cubicBezTo>
                    <a:pt x="0" y="32280"/>
                    <a:pt x="31957" y="0"/>
                    <a:pt x="71378" y="0"/>
                  </a:cubicBezTo>
                  <a:close/>
                </a:path>
              </a:pathLst>
            </a:custGeom>
            <a:solidFill>
              <a:srgbClr val="FFFFFF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96D77B16-BA70-6640-9682-2C7FCFF751DF}"/>
                </a:ext>
              </a:extLst>
            </p:cNvPr>
            <p:cNvSpPr/>
            <p:nvPr/>
          </p:nvSpPr>
          <p:spPr>
            <a:xfrm>
              <a:off x="5127098" y="2462661"/>
              <a:ext cx="142755" cy="144197"/>
            </a:xfrm>
            <a:custGeom>
              <a:avLst/>
              <a:gdLst>
                <a:gd name="connsiteX0" fmla="*/ 142756 w 142755"/>
                <a:gd name="connsiteY0" fmla="*/ 72099 h 144197"/>
                <a:gd name="connsiteX1" fmla="*/ 71378 w 142755"/>
                <a:gd name="connsiteY1" fmla="*/ 144197 h 144197"/>
                <a:gd name="connsiteX2" fmla="*/ 0 w 142755"/>
                <a:gd name="connsiteY2" fmla="*/ 72099 h 144197"/>
                <a:gd name="connsiteX3" fmla="*/ 71378 w 142755"/>
                <a:gd name="connsiteY3" fmla="*/ 0 h 144197"/>
                <a:gd name="connsiteX4" fmla="*/ 142756 w 142755"/>
                <a:gd name="connsiteY4" fmla="*/ 72099 h 14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755" h="144197">
                  <a:moveTo>
                    <a:pt x="142756" y="72099"/>
                  </a:moveTo>
                  <a:cubicBezTo>
                    <a:pt x="142756" y="111918"/>
                    <a:pt x="110799" y="144197"/>
                    <a:pt x="71378" y="144197"/>
                  </a:cubicBezTo>
                  <a:cubicBezTo>
                    <a:pt x="31957" y="144197"/>
                    <a:pt x="0" y="111918"/>
                    <a:pt x="0" y="72099"/>
                  </a:cubicBezTo>
                  <a:cubicBezTo>
                    <a:pt x="0" y="32280"/>
                    <a:pt x="31957" y="0"/>
                    <a:pt x="71378" y="0"/>
                  </a:cubicBezTo>
                  <a:cubicBezTo>
                    <a:pt x="110799" y="0"/>
                    <a:pt x="142756" y="32280"/>
                    <a:pt x="142756" y="72099"/>
                  </a:cubicBez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48D6C3D2-23F4-AF47-A6AF-57E0ED78A286}"/>
                </a:ext>
              </a:extLst>
            </p:cNvPr>
            <p:cNvSpPr/>
            <p:nvPr/>
          </p:nvSpPr>
          <p:spPr>
            <a:xfrm>
              <a:off x="4129593" y="2789629"/>
              <a:ext cx="678089" cy="684937"/>
            </a:xfrm>
            <a:custGeom>
              <a:avLst/>
              <a:gdLst>
                <a:gd name="connsiteX0" fmla="*/ 678089 w 678089"/>
                <a:gd name="connsiteY0" fmla="*/ 342469 h 684937"/>
                <a:gd name="connsiteX1" fmla="*/ 339045 w 678089"/>
                <a:gd name="connsiteY1" fmla="*/ 684938 h 684937"/>
                <a:gd name="connsiteX2" fmla="*/ 0 w 678089"/>
                <a:gd name="connsiteY2" fmla="*/ 342469 h 684937"/>
                <a:gd name="connsiteX3" fmla="*/ 339045 w 678089"/>
                <a:gd name="connsiteY3" fmla="*/ 0 h 684937"/>
                <a:gd name="connsiteX4" fmla="*/ 678089 w 678089"/>
                <a:gd name="connsiteY4" fmla="*/ 342469 h 68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8089" h="684937">
                  <a:moveTo>
                    <a:pt x="678089" y="342469"/>
                  </a:moveTo>
                  <a:cubicBezTo>
                    <a:pt x="678089" y="531609"/>
                    <a:pt x="526294" y="684938"/>
                    <a:pt x="339045" y="684938"/>
                  </a:cubicBezTo>
                  <a:cubicBezTo>
                    <a:pt x="151795" y="684938"/>
                    <a:pt x="0" y="531609"/>
                    <a:pt x="0" y="342469"/>
                  </a:cubicBezTo>
                  <a:cubicBezTo>
                    <a:pt x="0" y="153328"/>
                    <a:pt x="151795" y="0"/>
                    <a:pt x="339045" y="0"/>
                  </a:cubicBezTo>
                  <a:cubicBezTo>
                    <a:pt x="526294" y="0"/>
                    <a:pt x="678089" y="153328"/>
                    <a:pt x="678089" y="342469"/>
                  </a:cubicBez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DB558A8F-3AB9-2D46-A855-8C658C87C4DB}"/>
                </a:ext>
              </a:extLst>
            </p:cNvPr>
            <p:cNvSpPr/>
            <p:nvPr/>
          </p:nvSpPr>
          <p:spPr>
            <a:xfrm>
              <a:off x="5096405" y="5616852"/>
              <a:ext cx="156579" cy="158158"/>
            </a:xfrm>
            <a:custGeom>
              <a:avLst/>
              <a:gdLst>
                <a:gd name="connsiteX0" fmla="*/ 0 w 156579"/>
                <a:gd name="connsiteY0" fmla="*/ 133151 h 158158"/>
                <a:gd name="connsiteX1" fmla="*/ 0 w 156579"/>
                <a:gd name="connsiteY1" fmla="*/ 25003 h 158158"/>
                <a:gd name="connsiteX2" fmla="*/ 24498 w 156579"/>
                <a:gd name="connsiteY2" fmla="*/ 0 h 158158"/>
                <a:gd name="connsiteX3" fmla="*/ 35689 w 156579"/>
                <a:gd name="connsiteY3" fmla="*/ 2652 h 158158"/>
                <a:gd name="connsiteX4" fmla="*/ 142756 w 156579"/>
                <a:gd name="connsiteY4" fmla="*/ 56726 h 158158"/>
                <a:gd name="connsiteX5" fmla="*/ 154076 w 156579"/>
                <a:gd name="connsiteY5" fmla="*/ 89993 h 158158"/>
                <a:gd name="connsiteX6" fmla="*/ 142756 w 156579"/>
                <a:gd name="connsiteY6" fmla="*/ 101427 h 158158"/>
                <a:gd name="connsiteX7" fmla="*/ 35689 w 156579"/>
                <a:gd name="connsiteY7" fmla="*/ 155501 h 158158"/>
                <a:gd name="connsiteX8" fmla="*/ 2625 w 156579"/>
                <a:gd name="connsiteY8" fmla="*/ 144455 h 158158"/>
                <a:gd name="connsiteX9" fmla="*/ 0 w 156579"/>
                <a:gd name="connsiteY9" fmla="*/ 133151 h 158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579" h="158158">
                  <a:moveTo>
                    <a:pt x="0" y="133151"/>
                  </a:moveTo>
                  <a:lnTo>
                    <a:pt x="0" y="25003"/>
                  </a:lnTo>
                  <a:cubicBezTo>
                    <a:pt x="-70" y="11265"/>
                    <a:pt x="10898" y="71"/>
                    <a:pt x="24498" y="0"/>
                  </a:cubicBezTo>
                  <a:cubicBezTo>
                    <a:pt x="28383" y="-20"/>
                    <a:pt x="32218" y="889"/>
                    <a:pt x="35689" y="2652"/>
                  </a:cubicBezTo>
                  <a:lnTo>
                    <a:pt x="142756" y="56726"/>
                  </a:lnTo>
                  <a:cubicBezTo>
                    <a:pt x="154976" y="62755"/>
                    <a:pt x="160045" y="77649"/>
                    <a:pt x="154076" y="89993"/>
                  </a:cubicBezTo>
                  <a:cubicBezTo>
                    <a:pt x="151669" y="94972"/>
                    <a:pt x="147685" y="98996"/>
                    <a:pt x="142756" y="101427"/>
                  </a:cubicBezTo>
                  <a:lnTo>
                    <a:pt x="35689" y="155501"/>
                  </a:lnTo>
                  <a:cubicBezTo>
                    <a:pt x="23539" y="161674"/>
                    <a:pt x="8736" y="156728"/>
                    <a:pt x="2625" y="144455"/>
                  </a:cubicBezTo>
                  <a:cubicBezTo>
                    <a:pt x="880" y="140949"/>
                    <a:pt x="-20" y="137075"/>
                    <a:pt x="0" y="133151"/>
                  </a:cubicBez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91493A48-833C-E54E-885A-D7A5378DCCB8}"/>
                </a:ext>
              </a:extLst>
            </p:cNvPr>
            <p:cNvSpPr/>
            <p:nvPr/>
          </p:nvSpPr>
          <p:spPr>
            <a:xfrm>
              <a:off x="3684291" y="5616852"/>
              <a:ext cx="156579" cy="158158"/>
            </a:xfrm>
            <a:custGeom>
              <a:avLst/>
              <a:gdLst>
                <a:gd name="connsiteX0" fmla="*/ 156579 w 156579"/>
                <a:gd name="connsiteY0" fmla="*/ 133151 h 158158"/>
                <a:gd name="connsiteX1" fmla="*/ 156579 w 156579"/>
                <a:gd name="connsiteY1" fmla="*/ 25003 h 158158"/>
                <a:gd name="connsiteX2" fmla="*/ 132081 w 156579"/>
                <a:gd name="connsiteY2" fmla="*/ 0 h 158158"/>
                <a:gd name="connsiteX3" fmla="*/ 120890 w 156579"/>
                <a:gd name="connsiteY3" fmla="*/ 2652 h 158158"/>
                <a:gd name="connsiteX4" fmla="*/ 13824 w 156579"/>
                <a:gd name="connsiteY4" fmla="*/ 56726 h 158158"/>
                <a:gd name="connsiteX5" fmla="*/ 2504 w 156579"/>
                <a:gd name="connsiteY5" fmla="*/ 89993 h 158158"/>
                <a:gd name="connsiteX6" fmla="*/ 13824 w 156579"/>
                <a:gd name="connsiteY6" fmla="*/ 101427 h 158158"/>
                <a:gd name="connsiteX7" fmla="*/ 120890 w 156579"/>
                <a:gd name="connsiteY7" fmla="*/ 155501 h 158158"/>
                <a:gd name="connsiteX8" fmla="*/ 153954 w 156579"/>
                <a:gd name="connsiteY8" fmla="*/ 144455 h 158158"/>
                <a:gd name="connsiteX9" fmla="*/ 156579 w 156579"/>
                <a:gd name="connsiteY9" fmla="*/ 133151 h 158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579" h="158158">
                  <a:moveTo>
                    <a:pt x="156579" y="133151"/>
                  </a:moveTo>
                  <a:lnTo>
                    <a:pt x="156579" y="25003"/>
                  </a:lnTo>
                  <a:cubicBezTo>
                    <a:pt x="156649" y="11265"/>
                    <a:pt x="145681" y="71"/>
                    <a:pt x="132081" y="0"/>
                  </a:cubicBezTo>
                  <a:cubicBezTo>
                    <a:pt x="128196" y="-20"/>
                    <a:pt x="124361" y="889"/>
                    <a:pt x="120890" y="2652"/>
                  </a:cubicBezTo>
                  <a:lnTo>
                    <a:pt x="13824" y="56726"/>
                  </a:lnTo>
                  <a:cubicBezTo>
                    <a:pt x="1603" y="62755"/>
                    <a:pt x="-3465" y="77649"/>
                    <a:pt x="2504" y="89993"/>
                  </a:cubicBezTo>
                  <a:cubicBezTo>
                    <a:pt x="4911" y="94972"/>
                    <a:pt x="8895" y="98996"/>
                    <a:pt x="13824" y="101427"/>
                  </a:cubicBezTo>
                  <a:lnTo>
                    <a:pt x="120890" y="155501"/>
                  </a:lnTo>
                  <a:cubicBezTo>
                    <a:pt x="133041" y="161674"/>
                    <a:pt x="147844" y="156728"/>
                    <a:pt x="153954" y="144455"/>
                  </a:cubicBezTo>
                  <a:cubicBezTo>
                    <a:pt x="155700" y="140949"/>
                    <a:pt x="156599" y="137075"/>
                    <a:pt x="156579" y="133151"/>
                  </a:cubicBez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D1BD70BD-A90E-124A-AC04-56E3C4E10CDA}"/>
                </a:ext>
              </a:extLst>
            </p:cNvPr>
            <p:cNvSpPr/>
            <p:nvPr/>
          </p:nvSpPr>
          <p:spPr>
            <a:xfrm>
              <a:off x="4826597" y="3977455"/>
              <a:ext cx="195575" cy="36049"/>
            </a:xfrm>
            <a:custGeom>
              <a:avLst/>
              <a:gdLst>
                <a:gd name="connsiteX0" fmla="*/ 0 w 195575"/>
                <a:gd name="connsiteY0" fmla="*/ 0 h 36049"/>
                <a:gd name="connsiteX1" fmla="*/ 195575 w 195575"/>
                <a:gd name="connsiteY1" fmla="*/ 0 h 36049"/>
                <a:gd name="connsiteX2" fmla="*/ 195575 w 195575"/>
                <a:gd name="connsiteY2" fmla="*/ 36049 h 36049"/>
                <a:gd name="connsiteX3" fmla="*/ 0 w 195575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575" h="36049">
                  <a:moveTo>
                    <a:pt x="0" y="0"/>
                  </a:moveTo>
                  <a:lnTo>
                    <a:pt x="195575" y="0"/>
                  </a:lnTo>
                  <a:lnTo>
                    <a:pt x="195575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3E8B4231-D8D7-B441-959B-6D18087E7A4B}"/>
                </a:ext>
              </a:extLst>
            </p:cNvPr>
            <p:cNvSpPr/>
            <p:nvPr/>
          </p:nvSpPr>
          <p:spPr>
            <a:xfrm>
              <a:off x="4310536" y="3977455"/>
              <a:ext cx="437189" cy="36049"/>
            </a:xfrm>
            <a:custGeom>
              <a:avLst/>
              <a:gdLst>
                <a:gd name="connsiteX0" fmla="*/ 0 w 437189"/>
                <a:gd name="connsiteY0" fmla="*/ 0 h 36049"/>
                <a:gd name="connsiteX1" fmla="*/ 437189 w 437189"/>
                <a:gd name="connsiteY1" fmla="*/ 0 h 36049"/>
                <a:gd name="connsiteX2" fmla="*/ 437189 w 437189"/>
                <a:gd name="connsiteY2" fmla="*/ 36049 h 36049"/>
                <a:gd name="connsiteX3" fmla="*/ 0 w 437189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189" h="36049">
                  <a:moveTo>
                    <a:pt x="0" y="0"/>
                  </a:moveTo>
                  <a:lnTo>
                    <a:pt x="437189" y="0"/>
                  </a:lnTo>
                  <a:lnTo>
                    <a:pt x="437189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2FA753D6-B9BC-6D43-BDF0-45EF40B9984D}"/>
                </a:ext>
              </a:extLst>
            </p:cNvPr>
            <p:cNvSpPr/>
            <p:nvPr/>
          </p:nvSpPr>
          <p:spPr>
            <a:xfrm>
              <a:off x="3967566" y="3977455"/>
              <a:ext cx="294076" cy="36049"/>
            </a:xfrm>
            <a:custGeom>
              <a:avLst/>
              <a:gdLst>
                <a:gd name="connsiteX0" fmla="*/ 0 w 294076"/>
                <a:gd name="connsiteY0" fmla="*/ 0 h 36049"/>
                <a:gd name="connsiteX1" fmla="*/ 294077 w 294076"/>
                <a:gd name="connsiteY1" fmla="*/ 0 h 36049"/>
                <a:gd name="connsiteX2" fmla="*/ 294077 w 294076"/>
                <a:gd name="connsiteY2" fmla="*/ 36049 h 36049"/>
                <a:gd name="connsiteX3" fmla="*/ 0 w 294076"/>
                <a:gd name="connsiteY3" fmla="*/ 36049 h 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076" h="36049">
                  <a:moveTo>
                    <a:pt x="0" y="0"/>
                  </a:moveTo>
                  <a:lnTo>
                    <a:pt x="294077" y="0"/>
                  </a:lnTo>
                  <a:lnTo>
                    <a:pt x="294077" y="36049"/>
                  </a:lnTo>
                  <a:lnTo>
                    <a:pt x="0" y="36049"/>
                  </a:lnTo>
                  <a:close/>
                </a:path>
              </a:pathLst>
            </a:custGeom>
            <a:solidFill>
              <a:srgbClr val="BCCAD3"/>
            </a:solidFill>
            <a:ln w="356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86" name="Graphic 2">
            <a:extLst>
              <a:ext uri="{FF2B5EF4-FFF2-40B4-BE49-F238E27FC236}">
                <a16:creationId xmlns:a16="http://schemas.microsoft.com/office/drawing/2014/main" id="{937351A3-513F-E245-AD4E-B8570DCBCF7F}"/>
              </a:ext>
            </a:extLst>
          </p:cNvPr>
          <p:cNvGrpSpPr>
            <a:grpSpLocks noChangeAspect="1"/>
          </p:cNvGrpSpPr>
          <p:nvPr/>
        </p:nvGrpSpPr>
        <p:grpSpPr>
          <a:xfrm>
            <a:off x="3493636" y="2267481"/>
            <a:ext cx="1985126" cy="3906738"/>
            <a:chOff x="5830883" y="1264111"/>
            <a:chExt cx="2402003" cy="4727153"/>
          </a:xfrm>
          <a:solidFill>
            <a:schemeClr val="tx2">
              <a:lumMod val="75000"/>
              <a:lumOff val="25000"/>
            </a:schemeClr>
          </a:solidFill>
        </p:grpSpPr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6B5BD323-3BD9-E74B-A1B8-46DCB8D2A1E9}"/>
                </a:ext>
              </a:extLst>
            </p:cNvPr>
            <p:cNvSpPr/>
            <p:nvPr/>
          </p:nvSpPr>
          <p:spPr>
            <a:xfrm>
              <a:off x="5830883" y="1941132"/>
              <a:ext cx="33220" cy="178503"/>
            </a:xfrm>
            <a:custGeom>
              <a:avLst/>
              <a:gdLst>
                <a:gd name="connsiteX0" fmla="*/ 16613 w 33220"/>
                <a:gd name="connsiteY0" fmla="*/ 5 h 178503"/>
                <a:gd name="connsiteX1" fmla="*/ 33220 w 33220"/>
                <a:gd name="connsiteY1" fmla="*/ 16609 h 178503"/>
                <a:gd name="connsiteX2" fmla="*/ 33220 w 33220"/>
                <a:gd name="connsiteY2" fmla="*/ 162309 h 178503"/>
                <a:gd name="connsiteX3" fmla="*/ 17033 w 33220"/>
                <a:gd name="connsiteY3" fmla="*/ 178504 h 178503"/>
                <a:gd name="connsiteX4" fmla="*/ 16613 w 33220"/>
                <a:gd name="connsiteY4" fmla="*/ 178498 h 178503"/>
                <a:gd name="connsiteX5" fmla="*/ 11 w 33220"/>
                <a:gd name="connsiteY5" fmla="*/ 162730 h 178503"/>
                <a:gd name="connsiteX6" fmla="*/ 6 w 33220"/>
                <a:gd name="connsiteY6" fmla="*/ 162309 h 178503"/>
                <a:gd name="connsiteX7" fmla="*/ 6 w 33220"/>
                <a:gd name="connsiteY7" fmla="*/ 16609 h 178503"/>
                <a:gd name="connsiteX8" fmla="*/ 15772 w 33220"/>
                <a:gd name="connsiteY8" fmla="*/ 5 h 178503"/>
                <a:gd name="connsiteX9" fmla="*/ 16613 w 33220"/>
                <a:gd name="connsiteY9" fmla="*/ 5 h 17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20" h="178503">
                  <a:moveTo>
                    <a:pt x="16613" y="5"/>
                  </a:moveTo>
                  <a:cubicBezTo>
                    <a:pt x="25785" y="5"/>
                    <a:pt x="33220" y="7439"/>
                    <a:pt x="33220" y="16609"/>
                  </a:cubicBezTo>
                  <a:lnTo>
                    <a:pt x="33220" y="162309"/>
                  </a:lnTo>
                  <a:cubicBezTo>
                    <a:pt x="33223" y="171250"/>
                    <a:pt x="25976" y="178501"/>
                    <a:pt x="17033" y="178504"/>
                  </a:cubicBezTo>
                  <a:cubicBezTo>
                    <a:pt x="16893" y="178504"/>
                    <a:pt x="16753" y="178502"/>
                    <a:pt x="16613" y="178498"/>
                  </a:cubicBezTo>
                  <a:cubicBezTo>
                    <a:pt x="7673" y="178728"/>
                    <a:pt x="240" y="171668"/>
                    <a:pt x="11" y="162730"/>
                  </a:cubicBezTo>
                  <a:cubicBezTo>
                    <a:pt x="7" y="162590"/>
                    <a:pt x="6" y="162450"/>
                    <a:pt x="6" y="162309"/>
                  </a:cubicBezTo>
                  <a:lnTo>
                    <a:pt x="6" y="16609"/>
                  </a:lnTo>
                  <a:cubicBezTo>
                    <a:pt x="-227" y="7672"/>
                    <a:pt x="6832" y="238"/>
                    <a:pt x="15772" y="5"/>
                  </a:cubicBezTo>
                  <a:cubicBezTo>
                    <a:pt x="16052" y="-2"/>
                    <a:pt x="16332" y="-2"/>
                    <a:pt x="16613" y="5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AA0B27E0-D28A-8846-AA0A-84E3B3EBF0F6}"/>
                </a:ext>
              </a:extLst>
            </p:cNvPr>
            <p:cNvSpPr/>
            <p:nvPr/>
          </p:nvSpPr>
          <p:spPr>
            <a:xfrm>
              <a:off x="5830883" y="2265325"/>
              <a:ext cx="33220" cy="330430"/>
            </a:xfrm>
            <a:custGeom>
              <a:avLst/>
              <a:gdLst>
                <a:gd name="connsiteX0" fmla="*/ 16613 w 33220"/>
                <a:gd name="connsiteY0" fmla="*/ 5 h 330430"/>
                <a:gd name="connsiteX1" fmla="*/ 33220 w 33220"/>
                <a:gd name="connsiteY1" fmla="*/ 16609 h 330430"/>
                <a:gd name="connsiteX2" fmla="*/ 33220 w 33220"/>
                <a:gd name="connsiteY2" fmla="*/ 313821 h 330430"/>
                <a:gd name="connsiteX3" fmla="*/ 16613 w 33220"/>
                <a:gd name="connsiteY3" fmla="*/ 330425 h 330430"/>
                <a:gd name="connsiteX4" fmla="*/ 6 w 33220"/>
                <a:gd name="connsiteY4" fmla="*/ 314662 h 330430"/>
                <a:gd name="connsiteX5" fmla="*/ 6 w 33220"/>
                <a:gd name="connsiteY5" fmla="*/ 313821 h 330430"/>
                <a:gd name="connsiteX6" fmla="*/ 6 w 33220"/>
                <a:gd name="connsiteY6" fmla="*/ 16609 h 330430"/>
                <a:gd name="connsiteX7" fmla="*/ 15772 w 33220"/>
                <a:gd name="connsiteY7" fmla="*/ 5 h 330430"/>
                <a:gd name="connsiteX8" fmla="*/ 16613 w 33220"/>
                <a:gd name="connsiteY8" fmla="*/ 5 h 33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20" h="330430">
                  <a:moveTo>
                    <a:pt x="16613" y="5"/>
                  </a:moveTo>
                  <a:cubicBezTo>
                    <a:pt x="25785" y="5"/>
                    <a:pt x="33220" y="7439"/>
                    <a:pt x="33220" y="16609"/>
                  </a:cubicBezTo>
                  <a:lnTo>
                    <a:pt x="33220" y="313821"/>
                  </a:lnTo>
                  <a:cubicBezTo>
                    <a:pt x="33220" y="322991"/>
                    <a:pt x="25785" y="330425"/>
                    <a:pt x="16613" y="330425"/>
                  </a:cubicBezTo>
                  <a:cubicBezTo>
                    <a:pt x="7673" y="330657"/>
                    <a:pt x="238" y="323600"/>
                    <a:pt x="6" y="314662"/>
                  </a:cubicBezTo>
                  <a:cubicBezTo>
                    <a:pt x="-2" y="314382"/>
                    <a:pt x="-2" y="314101"/>
                    <a:pt x="6" y="313821"/>
                  </a:cubicBezTo>
                  <a:lnTo>
                    <a:pt x="6" y="16609"/>
                  </a:lnTo>
                  <a:cubicBezTo>
                    <a:pt x="-227" y="7672"/>
                    <a:pt x="6832" y="238"/>
                    <a:pt x="15772" y="5"/>
                  </a:cubicBezTo>
                  <a:cubicBezTo>
                    <a:pt x="16052" y="-2"/>
                    <a:pt x="16332" y="-2"/>
                    <a:pt x="16613" y="5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B9375CBF-F799-6B48-9A3D-FA4D8BFDEE76}"/>
                </a:ext>
              </a:extLst>
            </p:cNvPr>
            <p:cNvSpPr/>
            <p:nvPr/>
          </p:nvSpPr>
          <p:spPr>
            <a:xfrm>
              <a:off x="5830883" y="2678349"/>
              <a:ext cx="33220" cy="330845"/>
            </a:xfrm>
            <a:custGeom>
              <a:avLst/>
              <a:gdLst>
                <a:gd name="connsiteX0" fmla="*/ 16613 w 33220"/>
                <a:gd name="connsiteY0" fmla="*/ 5 h 330845"/>
                <a:gd name="connsiteX1" fmla="*/ 33220 w 33220"/>
                <a:gd name="connsiteY1" fmla="*/ 16610 h 330845"/>
                <a:gd name="connsiteX2" fmla="*/ 33220 w 33220"/>
                <a:gd name="connsiteY2" fmla="*/ 314236 h 330845"/>
                <a:gd name="connsiteX3" fmla="*/ 16613 w 33220"/>
                <a:gd name="connsiteY3" fmla="*/ 330840 h 330845"/>
                <a:gd name="connsiteX4" fmla="*/ 6 w 33220"/>
                <a:gd name="connsiteY4" fmla="*/ 315077 h 330845"/>
                <a:gd name="connsiteX5" fmla="*/ 6 w 33220"/>
                <a:gd name="connsiteY5" fmla="*/ 314236 h 330845"/>
                <a:gd name="connsiteX6" fmla="*/ 6 w 33220"/>
                <a:gd name="connsiteY6" fmla="*/ 16610 h 330845"/>
                <a:gd name="connsiteX7" fmla="*/ 15772 w 33220"/>
                <a:gd name="connsiteY7" fmla="*/ 5 h 330845"/>
                <a:gd name="connsiteX8" fmla="*/ 16613 w 33220"/>
                <a:gd name="connsiteY8" fmla="*/ 5 h 33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20" h="330845">
                  <a:moveTo>
                    <a:pt x="16613" y="5"/>
                  </a:moveTo>
                  <a:cubicBezTo>
                    <a:pt x="25785" y="5"/>
                    <a:pt x="33220" y="7439"/>
                    <a:pt x="33220" y="16610"/>
                  </a:cubicBezTo>
                  <a:lnTo>
                    <a:pt x="33220" y="314236"/>
                  </a:lnTo>
                  <a:cubicBezTo>
                    <a:pt x="33220" y="323406"/>
                    <a:pt x="25785" y="330840"/>
                    <a:pt x="16613" y="330840"/>
                  </a:cubicBezTo>
                  <a:cubicBezTo>
                    <a:pt x="7673" y="331072"/>
                    <a:pt x="238" y="324015"/>
                    <a:pt x="6" y="315077"/>
                  </a:cubicBezTo>
                  <a:cubicBezTo>
                    <a:pt x="-2" y="314797"/>
                    <a:pt x="-2" y="314516"/>
                    <a:pt x="6" y="314236"/>
                  </a:cubicBezTo>
                  <a:lnTo>
                    <a:pt x="6" y="16610"/>
                  </a:lnTo>
                  <a:cubicBezTo>
                    <a:pt x="-227" y="7672"/>
                    <a:pt x="6832" y="238"/>
                    <a:pt x="15772" y="5"/>
                  </a:cubicBezTo>
                  <a:cubicBezTo>
                    <a:pt x="16052" y="-2"/>
                    <a:pt x="16332" y="-2"/>
                    <a:pt x="16613" y="5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1E2EB4F1-0D6D-6942-A020-18E5EB4A92CD}"/>
                </a:ext>
              </a:extLst>
            </p:cNvPr>
            <p:cNvSpPr/>
            <p:nvPr/>
          </p:nvSpPr>
          <p:spPr>
            <a:xfrm>
              <a:off x="8199672" y="2374502"/>
              <a:ext cx="33214" cy="522195"/>
            </a:xfrm>
            <a:custGeom>
              <a:avLst/>
              <a:gdLst>
                <a:gd name="connsiteX0" fmla="*/ 16607 w 33214"/>
                <a:gd name="connsiteY0" fmla="*/ 0 h 522195"/>
                <a:gd name="connsiteX1" fmla="*/ 33215 w 33214"/>
                <a:gd name="connsiteY1" fmla="*/ 16604 h 522195"/>
                <a:gd name="connsiteX2" fmla="*/ 33215 w 33214"/>
                <a:gd name="connsiteY2" fmla="*/ 505591 h 522195"/>
                <a:gd name="connsiteX3" fmla="*/ 16607 w 33214"/>
                <a:gd name="connsiteY3" fmla="*/ 522195 h 522195"/>
                <a:gd name="connsiteX4" fmla="*/ 0 w 33214"/>
                <a:gd name="connsiteY4" fmla="*/ 505591 h 522195"/>
                <a:gd name="connsiteX5" fmla="*/ 0 w 33214"/>
                <a:gd name="connsiteY5" fmla="*/ 16604 h 522195"/>
                <a:gd name="connsiteX6" fmla="*/ 16607 w 33214"/>
                <a:gd name="connsiteY6" fmla="*/ 0 h 52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214" h="522195">
                  <a:moveTo>
                    <a:pt x="16607" y="0"/>
                  </a:moveTo>
                  <a:cubicBezTo>
                    <a:pt x="25779" y="0"/>
                    <a:pt x="33215" y="7434"/>
                    <a:pt x="33215" y="16604"/>
                  </a:cubicBezTo>
                  <a:lnTo>
                    <a:pt x="33215" y="505591"/>
                  </a:lnTo>
                  <a:cubicBezTo>
                    <a:pt x="33215" y="514761"/>
                    <a:pt x="25779" y="522195"/>
                    <a:pt x="16607" y="522195"/>
                  </a:cubicBezTo>
                  <a:cubicBezTo>
                    <a:pt x="7435" y="522195"/>
                    <a:pt x="0" y="514762"/>
                    <a:pt x="0" y="505591"/>
                  </a:cubicBezTo>
                  <a:lnTo>
                    <a:pt x="0" y="16604"/>
                  </a:lnTo>
                  <a:cubicBezTo>
                    <a:pt x="0" y="7434"/>
                    <a:pt x="7435" y="0"/>
                    <a:pt x="16607" y="0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CF2EC321-7698-E04C-B9B5-F7B1A3C56E07}"/>
                </a:ext>
              </a:extLst>
            </p:cNvPr>
            <p:cNvSpPr/>
            <p:nvPr/>
          </p:nvSpPr>
          <p:spPr>
            <a:xfrm>
              <a:off x="5860194" y="1264111"/>
              <a:ext cx="2347441" cy="4727153"/>
            </a:xfrm>
            <a:custGeom>
              <a:avLst/>
              <a:gdLst>
                <a:gd name="connsiteX0" fmla="*/ 405633 w 2347441"/>
                <a:gd name="connsiteY0" fmla="*/ 0 h 4727153"/>
                <a:gd name="connsiteX1" fmla="*/ 0 w 2347441"/>
                <a:gd name="connsiteY1" fmla="*/ 405552 h 4727153"/>
                <a:gd name="connsiteX2" fmla="*/ 0 w 2347441"/>
                <a:gd name="connsiteY2" fmla="*/ 4321602 h 4727153"/>
                <a:gd name="connsiteX3" fmla="*/ 405633 w 2347441"/>
                <a:gd name="connsiteY3" fmla="*/ 4727154 h 4727153"/>
                <a:gd name="connsiteX4" fmla="*/ 1941808 w 2347441"/>
                <a:gd name="connsiteY4" fmla="*/ 4727154 h 4727153"/>
                <a:gd name="connsiteX5" fmla="*/ 2347441 w 2347441"/>
                <a:gd name="connsiteY5" fmla="*/ 4321602 h 4727153"/>
                <a:gd name="connsiteX6" fmla="*/ 2347441 w 2347441"/>
                <a:gd name="connsiteY6" fmla="*/ 405552 h 4727153"/>
                <a:gd name="connsiteX7" fmla="*/ 1941808 w 2347441"/>
                <a:gd name="connsiteY7" fmla="*/ 0 h 4727153"/>
                <a:gd name="connsiteX8" fmla="*/ 405633 w 2347441"/>
                <a:gd name="connsiteY8" fmla="*/ 112907 h 4727153"/>
                <a:gd name="connsiteX9" fmla="*/ 545550 w 2347441"/>
                <a:gd name="connsiteY9" fmla="*/ 112907 h 4727153"/>
                <a:gd name="connsiteX10" fmla="*/ 611979 w 2347441"/>
                <a:gd name="connsiteY10" fmla="*/ 179738 h 4727153"/>
                <a:gd name="connsiteX11" fmla="*/ 620698 w 2347441"/>
                <a:gd name="connsiteY11" fmla="*/ 229550 h 4727153"/>
                <a:gd name="connsiteX12" fmla="*/ 747733 w 2347441"/>
                <a:gd name="connsiteY12" fmla="*/ 356581 h 4727153"/>
                <a:gd name="connsiteX13" fmla="*/ 749404 w 2347441"/>
                <a:gd name="connsiteY13" fmla="*/ 356571 h 4727153"/>
                <a:gd name="connsiteX14" fmla="*/ 1588903 w 2347441"/>
                <a:gd name="connsiteY14" fmla="*/ 356571 h 4727153"/>
                <a:gd name="connsiteX15" fmla="*/ 1716363 w 2347441"/>
                <a:gd name="connsiteY15" fmla="*/ 229966 h 4727153"/>
                <a:gd name="connsiteX16" fmla="*/ 1716364 w 2347441"/>
                <a:gd name="connsiteY16" fmla="*/ 229550 h 4727153"/>
                <a:gd name="connsiteX17" fmla="*/ 1726328 w 2347441"/>
                <a:gd name="connsiteY17" fmla="*/ 179738 h 4727153"/>
                <a:gd name="connsiteX18" fmla="*/ 1792758 w 2347441"/>
                <a:gd name="connsiteY18" fmla="*/ 112907 h 4727153"/>
                <a:gd name="connsiteX19" fmla="*/ 1941808 w 2347441"/>
                <a:gd name="connsiteY19" fmla="*/ 112907 h 4727153"/>
                <a:gd name="connsiteX20" fmla="*/ 2234916 w 2347441"/>
                <a:gd name="connsiteY20" fmla="*/ 400976 h 4727153"/>
                <a:gd name="connsiteX21" fmla="*/ 2234927 w 2347441"/>
                <a:gd name="connsiteY21" fmla="*/ 403477 h 4727153"/>
                <a:gd name="connsiteX22" fmla="*/ 2234927 w 2347441"/>
                <a:gd name="connsiteY22" fmla="*/ 4319526 h 4727153"/>
                <a:gd name="connsiteX23" fmla="*/ 1944310 w 2347441"/>
                <a:gd name="connsiteY23" fmla="*/ 4610107 h 4727153"/>
                <a:gd name="connsiteX24" fmla="*/ 1941808 w 2347441"/>
                <a:gd name="connsiteY24" fmla="*/ 4610096 h 4727153"/>
                <a:gd name="connsiteX25" fmla="*/ 405633 w 2347441"/>
                <a:gd name="connsiteY25" fmla="*/ 4610096 h 4727153"/>
                <a:gd name="connsiteX26" fmla="*/ 112525 w 2347441"/>
                <a:gd name="connsiteY26" fmla="*/ 4322027 h 4727153"/>
                <a:gd name="connsiteX27" fmla="*/ 112514 w 2347441"/>
                <a:gd name="connsiteY27" fmla="*/ 4319526 h 4727153"/>
                <a:gd name="connsiteX28" fmla="*/ 112514 w 2347441"/>
                <a:gd name="connsiteY28" fmla="*/ 405552 h 4727153"/>
                <a:gd name="connsiteX29" fmla="*/ 403131 w 2347441"/>
                <a:gd name="connsiteY29" fmla="*/ 114972 h 4727153"/>
                <a:gd name="connsiteX30" fmla="*/ 405633 w 2347441"/>
                <a:gd name="connsiteY30" fmla="*/ 114983 h 472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47441" h="4727153">
                  <a:moveTo>
                    <a:pt x="405633" y="0"/>
                  </a:moveTo>
                  <a:cubicBezTo>
                    <a:pt x="181703" y="229"/>
                    <a:pt x="229" y="181667"/>
                    <a:pt x="0" y="405552"/>
                  </a:cubicBezTo>
                  <a:lnTo>
                    <a:pt x="0" y="4321602"/>
                  </a:lnTo>
                  <a:cubicBezTo>
                    <a:pt x="229" y="4545487"/>
                    <a:pt x="181703" y="4726925"/>
                    <a:pt x="405633" y="4727154"/>
                  </a:cubicBezTo>
                  <a:lnTo>
                    <a:pt x="1941808" y="4727154"/>
                  </a:lnTo>
                  <a:cubicBezTo>
                    <a:pt x="2165738" y="4726925"/>
                    <a:pt x="2347212" y="4545487"/>
                    <a:pt x="2347441" y="4321602"/>
                  </a:cubicBezTo>
                  <a:lnTo>
                    <a:pt x="2347441" y="405552"/>
                  </a:lnTo>
                  <a:cubicBezTo>
                    <a:pt x="2347212" y="181667"/>
                    <a:pt x="2165738" y="229"/>
                    <a:pt x="1941808" y="0"/>
                  </a:cubicBezTo>
                  <a:close/>
                  <a:moveTo>
                    <a:pt x="405633" y="112907"/>
                  </a:moveTo>
                  <a:lnTo>
                    <a:pt x="545550" y="112907"/>
                  </a:lnTo>
                  <a:cubicBezTo>
                    <a:pt x="575593" y="125626"/>
                    <a:pt x="599445" y="149622"/>
                    <a:pt x="611979" y="179738"/>
                  </a:cubicBezTo>
                  <a:cubicBezTo>
                    <a:pt x="618079" y="195622"/>
                    <a:pt x="621040" y="212539"/>
                    <a:pt x="620698" y="229550"/>
                  </a:cubicBezTo>
                  <a:cubicBezTo>
                    <a:pt x="620692" y="299702"/>
                    <a:pt x="677567" y="356575"/>
                    <a:pt x="747733" y="356581"/>
                  </a:cubicBezTo>
                  <a:cubicBezTo>
                    <a:pt x="748290" y="356581"/>
                    <a:pt x="748847" y="356578"/>
                    <a:pt x="749404" y="356571"/>
                  </a:cubicBezTo>
                  <a:lnTo>
                    <a:pt x="1588903" y="356571"/>
                  </a:lnTo>
                  <a:cubicBezTo>
                    <a:pt x="1659068" y="356800"/>
                    <a:pt x="1716134" y="300117"/>
                    <a:pt x="1716363" y="229966"/>
                  </a:cubicBezTo>
                  <a:cubicBezTo>
                    <a:pt x="1716364" y="229827"/>
                    <a:pt x="1716364" y="229689"/>
                    <a:pt x="1716364" y="229550"/>
                  </a:cubicBezTo>
                  <a:cubicBezTo>
                    <a:pt x="1716418" y="212457"/>
                    <a:pt x="1719802" y="195537"/>
                    <a:pt x="1726328" y="179738"/>
                  </a:cubicBezTo>
                  <a:cubicBezTo>
                    <a:pt x="1738862" y="149623"/>
                    <a:pt x="1762715" y="125626"/>
                    <a:pt x="1792758" y="112907"/>
                  </a:cubicBezTo>
                  <a:lnTo>
                    <a:pt x="1941808" y="112907"/>
                  </a:lnTo>
                  <a:cubicBezTo>
                    <a:pt x="2102311" y="111532"/>
                    <a:pt x="2233540" y="240504"/>
                    <a:pt x="2234916" y="400976"/>
                  </a:cubicBezTo>
                  <a:cubicBezTo>
                    <a:pt x="2234923" y="401809"/>
                    <a:pt x="2234927" y="402643"/>
                    <a:pt x="2234927" y="403477"/>
                  </a:cubicBezTo>
                  <a:lnTo>
                    <a:pt x="2234927" y="4319526"/>
                  </a:lnTo>
                  <a:cubicBezTo>
                    <a:pt x="2234933" y="4480003"/>
                    <a:pt x="2104819" y="4610101"/>
                    <a:pt x="1944310" y="4610107"/>
                  </a:cubicBezTo>
                  <a:cubicBezTo>
                    <a:pt x="1943476" y="4610107"/>
                    <a:pt x="1942642" y="4610103"/>
                    <a:pt x="1941808" y="4610096"/>
                  </a:cubicBezTo>
                  <a:lnTo>
                    <a:pt x="405633" y="4610096"/>
                  </a:lnTo>
                  <a:cubicBezTo>
                    <a:pt x="245130" y="4611471"/>
                    <a:pt x="113901" y="4482499"/>
                    <a:pt x="112525" y="4322027"/>
                  </a:cubicBezTo>
                  <a:cubicBezTo>
                    <a:pt x="112518" y="4321194"/>
                    <a:pt x="112514" y="4320360"/>
                    <a:pt x="112514" y="4319526"/>
                  </a:cubicBezTo>
                  <a:lnTo>
                    <a:pt x="112514" y="405552"/>
                  </a:lnTo>
                  <a:cubicBezTo>
                    <a:pt x="112509" y="245075"/>
                    <a:pt x="242622" y="114978"/>
                    <a:pt x="403131" y="114972"/>
                  </a:cubicBezTo>
                  <a:cubicBezTo>
                    <a:pt x="403965" y="114972"/>
                    <a:pt x="404799" y="114975"/>
                    <a:pt x="405633" y="114983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dirty="0"/>
            </a:p>
          </p:txBody>
        </p:sp>
      </p:grp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D2C1DE6-F20B-A749-AA3A-F948B15A3AA0}"/>
              </a:ext>
            </a:extLst>
          </p:cNvPr>
          <p:cNvSpPr txBox="1"/>
          <p:nvPr/>
        </p:nvSpPr>
        <p:spPr>
          <a:xfrm>
            <a:off x="4049613" y="1048515"/>
            <a:ext cx="4092775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9BE0DCDA-D4F1-5841-A952-F441A13D4045}"/>
              </a:ext>
            </a:extLst>
          </p:cNvPr>
          <p:cNvSpPr/>
          <p:nvPr/>
        </p:nvSpPr>
        <p:spPr>
          <a:xfrm>
            <a:off x="5504854" y="1732792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EG" sz="2000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EDDD8794-5F09-D54D-91F5-80747BF9472F}"/>
              </a:ext>
            </a:extLst>
          </p:cNvPr>
          <p:cNvSpPr txBox="1"/>
          <p:nvPr/>
        </p:nvSpPr>
        <p:spPr>
          <a:xfrm>
            <a:off x="4008438" y="547120"/>
            <a:ext cx="417512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DESIGN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CONCEPT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grpSp>
        <p:nvGrpSpPr>
          <p:cNvPr id="95" name="Graphic 2">
            <a:extLst>
              <a:ext uri="{FF2B5EF4-FFF2-40B4-BE49-F238E27FC236}">
                <a16:creationId xmlns:a16="http://schemas.microsoft.com/office/drawing/2014/main" id="{C8850200-5746-5A4E-B710-8920BB564532}"/>
              </a:ext>
            </a:extLst>
          </p:cNvPr>
          <p:cNvGrpSpPr>
            <a:grpSpLocks noChangeAspect="1"/>
          </p:cNvGrpSpPr>
          <p:nvPr/>
        </p:nvGrpSpPr>
        <p:grpSpPr>
          <a:xfrm>
            <a:off x="6689015" y="2267481"/>
            <a:ext cx="1985126" cy="3906738"/>
            <a:chOff x="5830883" y="1264111"/>
            <a:chExt cx="2402003" cy="4727153"/>
          </a:xfrm>
          <a:solidFill>
            <a:schemeClr val="tx2">
              <a:lumMod val="75000"/>
              <a:lumOff val="25000"/>
            </a:schemeClr>
          </a:solidFill>
        </p:grpSpPr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D98B09F1-C8BA-0548-962D-E5792B646FB5}"/>
                </a:ext>
              </a:extLst>
            </p:cNvPr>
            <p:cNvSpPr/>
            <p:nvPr/>
          </p:nvSpPr>
          <p:spPr>
            <a:xfrm>
              <a:off x="5830883" y="1941132"/>
              <a:ext cx="33220" cy="178503"/>
            </a:xfrm>
            <a:custGeom>
              <a:avLst/>
              <a:gdLst>
                <a:gd name="connsiteX0" fmla="*/ 16613 w 33220"/>
                <a:gd name="connsiteY0" fmla="*/ 5 h 178503"/>
                <a:gd name="connsiteX1" fmla="*/ 33220 w 33220"/>
                <a:gd name="connsiteY1" fmla="*/ 16609 h 178503"/>
                <a:gd name="connsiteX2" fmla="*/ 33220 w 33220"/>
                <a:gd name="connsiteY2" fmla="*/ 162309 h 178503"/>
                <a:gd name="connsiteX3" fmla="*/ 17033 w 33220"/>
                <a:gd name="connsiteY3" fmla="*/ 178504 h 178503"/>
                <a:gd name="connsiteX4" fmla="*/ 16613 w 33220"/>
                <a:gd name="connsiteY4" fmla="*/ 178498 h 178503"/>
                <a:gd name="connsiteX5" fmla="*/ 11 w 33220"/>
                <a:gd name="connsiteY5" fmla="*/ 162730 h 178503"/>
                <a:gd name="connsiteX6" fmla="*/ 6 w 33220"/>
                <a:gd name="connsiteY6" fmla="*/ 162309 h 178503"/>
                <a:gd name="connsiteX7" fmla="*/ 6 w 33220"/>
                <a:gd name="connsiteY7" fmla="*/ 16609 h 178503"/>
                <a:gd name="connsiteX8" fmla="*/ 15772 w 33220"/>
                <a:gd name="connsiteY8" fmla="*/ 5 h 178503"/>
                <a:gd name="connsiteX9" fmla="*/ 16613 w 33220"/>
                <a:gd name="connsiteY9" fmla="*/ 5 h 17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20" h="178503">
                  <a:moveTo>
                    <a:pt x="16613" y="5"/>
                  </a:moveTo>
                  <a:cubicBezTo>
                    <a:pt x="25785" y="5"/>
                    <a:pt x="33220" y="7439"/>
                    <a:pt x="33220" y="16609"/>
                  </a:cubicBezTo>
                  <a:lnTo>
                    <a:pt x="33220" y="162309"/>
                  </a:lnTo>
                  <a:cubicBezTo>
                    <a:pt x="33223" y="171250"/>
                    <a:pt x="25976" y="178501"/>
                    <a:pt x="17033" y="178504"/>
                  </a:cubicBezTo>
                  <a:cubicBezTo>
                    <a:pt x="16893" y="178504"/>
                    <a:pt x="16753" y="178502"/>
                    <a:pt x="16613" y="178498"/>
                  </a:cubicBezTo>
                  <a:cubicBezTo>
                    <a:pt x="7673" y="178728"/>
                    <a:pt x="240" y="171668"/>
                    <a:pt x="11" y="162730"/>
                  </a:cubicBezTo>
                  <a:cubicBezTo>
                    <a:pt x="7" y="162590"/>
                    <a:pt x="6" y="162450"/>
                    <a:pt x="6" y="162309"/>
                  </a:cubicBezTo>
                  <a:lnTo>
                    <a:pt x="6" y="16609"/>
                  </a:lnTo>
                  <a:cubicBezTo>
                    <a:pt x="-227" y="7672"/>
                    <a:pt x="6832" y="238"/>
                    <a:pt x="15772" y="5"/>
                  </a:cubicBezTo>
                  <a:cubicBezTo>
                    <a:pt x="16052" y="-2"/>
                    <a:pt x="16332" y="-2"/>
                    <a:pt x="16613" y="5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4326052A-8F75-0541-8865-06FEC97B07A6}"/>
                </a:ext>
              </a:extLst>
            </p:cNvPr>
            <p:cNvSpPr/>
            <p:nvPr/>
          </p:nvSpPr>
          <p:spPr>
            <a:xfrm>
              <a:off x="5830883" y="2265325"/>
              <a:ext cx="33220" cy="330430"/>
            </a:xfrm>
            <a:custGeom>
              <a:avLst/>
              <a:gdLst>
                <a:gd name="connsiteX0" fmla="*/ 16613 w 33220"/>
                <a:gd name="connsiteY0" fmla="*/ 5 h 330430"/>
                <a:gd name="connsiteX1" fmla="*/ 33220 w 33220"/>
                <a:gd name="connsiteY1" fmla="*/ 16609 h 330430"/>
                <a:gd name="connsiteX2" fmla="*/ 33220 w 33220"/>
                <a:gd name="connsiteY2" fmla="*/ 313821 h 330430"/>
                <a:gd name="connsiteX3" fmla="*/ 16613 w 33220"/>
                <a:gd name="connsiteY3" fmla="*/ 330425 h 330430"/>
                <a:gd name="connsiteX4" fmla="*/ 6 w 33220"/>
                <a:gd name="connsiteY4" fmla="*/ 314662 h 330430"/>
                <a:gd name="connsiteX5" fmla="*/ 6 w 33220"/>
                <a:gd name="connsiteY5" fmla="*/ 313821 h 330430"/>
                <a:gd name="connsiteX6" fmla="*/ 6 w 33220"/>
                <a:gd name="connsiteY6" fmla="*/ 16609 h 330430"/>
                <a:gd name="connsiteX7" fmla="*/ 15772 w 33220"/>
                <a:gd name="connsiteY7" fmla="*/ 5 h 330430"/>
                <a:gd name="connsiteX8" fmla="*/ 16613 w 33220"/>
                <a:gd name="connsiteY8" fmla="*/ 5 h 33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20" h="330430">
                  <a:moveTo>
                    <a:pt x="16613" y="5"/>
                  </a:moveTo>
                  <a:cubicBezTo>
                    <a:pt x="25785" y="5"/>
                    <a:pt x="33220" y="7439"/>
                    <a:pt x="33220" y="16609"/>
                  </a:cubicBezTo>
                  <a:lnTo>
                    <a:pt x="33220" y="313821"/>
                  </a:lnTo>
                  <a:cubicBezTo>
                    <a:pt x="33220" y="322991"/>
                    <a:pt x="25785" y="330425"/>
                    <a:pt x="16613" y="330425"/>
                  </a:cubicBezTo>
                  <a:cubicBezTo>
                    <a:pt x="7673" y="330657"/>
                    <a:pt x="238" y="323600"/>
                    <a:pt x="6" y="314662"/>
                  </a:cubicBezTo>
                  <a:cubicBezTo>
                    <a:pt x="-2" y="314382"/>
                    <a:pt x="-2" y="314101"/>
                    <a:pt x="6" y="313821"/>
                  </a:cubicBezTo>
                  <a:lnTo>
                    <a:pt x="6" y="16609"/>
                  </a:lnTo>
                  <a:cubicBezTo>
                    <a:pt x="-227" y="7672"/>
                    <a:pt x="6832" y="238"/>
                    <a:pt x="15772" y="5"/>
                  </a:cubicBezTo>
                  <a:cubicBezTo>
                    <a:pt x="16052" y="-2"/>
                    <a:pt x="16332" y="-2"/>
                    <a:pt x="16613" y="5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551F1FA8-2182-A844-8777-6ADD72744521}"/>
                </a:ext>
              </a:extLst>
            </p:cNvPr>
            <p:cNvSpPr/>
            <p:nvPr/>
          </p:nvSpPr>
          <p:spPr>
            <a:xfrm>
              <a:off x="5830883" y="2678349"/>
              <a:ext cx="33220" cy="330845"/>
            </a:xfrm>
            <a:custGeom>
              <a:avLst/>
              <a:gdLst>
                <a:gd name="connsiteX0" fmla="*/ 16613 w 33220"/>
                <a:gd name="connsiteY0" fmla="*/ 5 h 330845"/>
                <a:gd name="connsiteX1" fmla="*/ 33220 w 33220"/>
                <a:gd name="connsiteY1" fmla="*/ 16610 h 330845"/>
                <a:gd name="connsiteX2" fmla="*/ 33220 w 33220"/>
                <a:gd name="connsiteY2" fmla="*/ 314236 h 330845"/>
                <a:gd name="connsiteX3" fmla="*/ 16613 w 33220"/>
                <a:gd name="connsiteY3" fmla="*/ 330840 h 330845"/>
                <a:gd name="connsiteX4" fmla="*/ 6 w 33220"/>
                <a:gd name="connsiteY4" fmla="*/ 315077 h 330845"/>
                <a:gd name="connsiteX5" fmla="*/ 6 w 33220"/>
                <a:gd name="connsiteY5" fmla="*/ 314236 h 330845"/>
                <a:gd name="connsiteX6" fmla="*/ 6 w 33220"/>
                <a:gd name="connsiteY6" fmla="*/ 16610 h 330845"/>
                <a:gd name="connsiteX7" fmla="*/ 15772 w 33220"/>
                <a:gd name="connsiteY7" fmla="*/ 5 h 330845"/>
                <a:gd name="connsiteX8" fmla="*/ 16613 w 33220"/>
                <a:gd name="connsiteY8" fmla="*/ 5 h 33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220" h="330845">
                  <a:moveTo>
                    <a:pt x="16613" y="5"/>
                  </a:moveTo>
                  <a:cubicBezTo>
                    <a:pt x="25785" y="5"/>
                    <a:pt x="33220" y="7439"/>
                    <a:pt x="33220" y="16610"/>
                  </a:cubicBezTo>
                  <a:lnTo>
                    <a:pt x="33220" y="314236"/>
                  </a:lnTo>
                  <a:cubicBezTo>
                    <a:pt x="33220" y="323406"/>
                    <a:pt x="25785" y="330840"/>
                    <a:pt x="16613" y="330840"/>
                  </a:cubicBezTo>
                  <a:cubicBezTo>
                    <a:pt x="7673" y="331072"/>
                    <a:pt x="238" y="324015"/>
                    <a:pt x="6" y="315077"/>
                  </a:cubicBezTo>
                  <a:cubicBezTo>
                    <a:pt x="-2" y="314797"/>
                    <a:pt x="-2" y="314516"/>
                    <a:pt x="6" y="314236"/>
                  </a:cubicBezTo>
                  <a:lnTo>
                    <a:pt x="6" y="16610"/>
                  </a:lnTo>
                  <a:cubicBezTo>
                    <a:pt x="-227" y="7672"/>
                    <a:pt x="6832" y="238"/>
                    <a:pt x="15772" y="5"/>
                  </a:cubicBezTo>
                  <a:cubicBezTo>
                    <a:pt x="16052" y="-2"/>
                    <a:pt x="16332" y="-2"/>
                    <a:pt x="16613" y="5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3B4CEBAC-895E-A042-A9D8-27B4ACE9FD75}"/>
                </a:ext>
              </a:extLst>
            </p:cNvPr>
            <p:cNvSpPr/>
            <p:nvPr/>
          </p:nvSpPr>
          <p:spPr>
            <a:xfrm>
              <a:off x="8199672" y="2374502"/>
              <a:ext cx="33214" cy="522195"/>
            </a:xfrm>
            <a:custGeom>
              <a:avLst/>
              <a:gdLst>
                <a:gd name="connsiteX0" fmla="*/ 16607 w 33214"/>
                <a:gd name="connsiteY0" fmla="*/ 0 h 522195"/>
                <a:gd name="connsiteX1" fmla="*/ 33215 w 33214"/>
                <a:gd name="connsiteY1" fmla="*/ 16604 h 522195"/>
                <a:gd name="connsiteX2" fmla="*/ 33215 w 33214"/>
                <a:gd name="connsiteY2" fmla="*/ 505591 h 522195"/>
                <a:gd name="connsiteX3" fmla="*/ 16607 w 33214"/>
                <a:gd name="connsiteY3" fmla="*/ 522195 h 522195"/>
                <a:gd name="connsiteX4" fmla="*/ 0 w 33214"/>
                <a:gd name="connsiteY4" fmla="*/ 505591 h 522195"/>
                <a:gd name="connsiteX5" fmla="*/ 0 w 33214"/>
                <a:gd name="connsiteY5" fmla="*/ 16604 h 522195"/>
                <a:gd name="connsiteX6" fmla="*/ 16607 w 33214"/>
                <a:gd name="connsiteY6" fmla="*/ 0 h 52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214" h="522195">
                  <a:moveTo>
                    <a:pt x="16607" y="0"/>
                  </a:moveTo>
                  <a:cubicBezTo>
                    <a:pt x="25779" y="0"/>
                    <a:pt x="33215" y="7434"/>
                    <a:pt x="33215" y="16604"/>
                  </a:cubicBezTo>
                  <a:lnTo>
                    <a:pt x="33215" y="505591"/>
                  </a:lnTo>
                  <a:cubicBezTo>
                    <a:pt x="33215" y="514761"/>
                    <a:pt x="25779" y="522195"/>
                    <a:pt x="16607" y="522195"/>
                  </a:cubicBezTo>
                  <a:cubicBezTo>
                    <a:pt x="7435" y="522195"/>
                    <a:pt x="0" y="514762"/>
                    <a:pt x="0" y="505591"/>
                  </a:cubicBezTo>
                  <a:lnTo>
                    <a:pt x="0" y="16604"/>
                  </a:lnTo>
                  <a:cubicBezTo>
                    <a:pt x="0" y="7434"/>
                    <a:pt x="7435" y="0"/>
                    <a:pt x="16607" y="0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F9ED13E8-F53A-D842-BD22-7CE69C895B0E}"/>
                </a:ext>
              </a:extLst>
            </p:cNvPr>
            <p:cNvSpPr/>
            <p:nvPr/>
          </p:nvSpPr>
          <p:spPr>
            <a:xfrm>
              <a:off x="5860194" y="1264111"/>
              <a:ext cx="2347441" cy="4727153"/>
            </a:xfrm>
            <a:custGeom>
              <a:avLst/>
              <a:gdLst>
                <a:gd name="connsiteX0" fmla="*/ 405633 w 2347441"/>
                <a:gd name="connsiteY0" fmla="*/ 0 h 4727153"/>
                <a:gd name="connsiteX1" fmla="*/ 0 w 2347441"/>
                <a:gd name="connsiteY1" fmla="*/ 405552 h 4727153"/>
                <a:gd name="connsiteX2" fmla="*/ 0 w 2347441"/>
                <a:gd name="connsiteY2" fmla="*/ 4321602 h 4727153"/>
                <a:gd name="connsiteX3" fmla="*/ 405633 w 2347441"/>
                <a:gd name="connsiteY3" fmla="*/ 4727154 h 4727153"/>
                <a:gd name="connsiteX4" fmla="*/ 1941808 w 2347441"/>
                <a:gd name="connsiteY4" fmla="*/ 4727154 h 4727153"/>
                <a:gd name="connsiteX5" fmla="*/ 2347441 w 2347441"/>
                <a:gd name="connsiteY5" fmla="*/ 4321602 h 4727153"/>
                <a:gd name="connsiteX6" fmla="*/ 2347441 w 2347441"/>
                <a:gd name="connsiteY6" fmla="*/ 405552 h 4727153"/>
                <a:gd name="connsiteX7" fmla="*/ 1941808 w 2347441"/>
                <a:gd name="connsiteY7" fmla="*/ 0 h 4727153"/>
                <a:gd name="connsiteX8" fmla="*/ 405633 w 2347441"/>
                <a:gd name="connsiteY8" fmla="*/ 112907 h 4727153"/>
                <a:gd name="connsiteX9" fmla="*/ 545550 w 2347441"/>
                <a:gd name="connsiteY9" fmla="*/ 112907 h 4727153"/>
                <a:gd name="connsiteX10" fmla="*/ 611979 w 2347441"/>
                <a:gd name="connsiteY10" fmla="*/ 179738 h 4727153"/>
                <a:gd name="connsiteX11" fmla="*/ 620698 w 2347441"/>
                <a:gd name="connsiteY11" fmla="*/ 229550 h 4727153"/>
                <a:gd name="connsiteX12" fmla="*/ 747733 w 2347441"/>
                <a:gd name="connsiteY12" fmla="*/ 356581 h 4727153"/>
                <a:gd name="connsiteX13" fmla="*/ 749404 w 2347441"/>
                <a:gd name="connsiteY13" fmla="*/ 356571 h 4727153"/>
                <a:gd name="connsiteX14" fmla="*/ 1588903 w 2347441"/>
                <a:gd name="connsiteY14" fmla="*/ 356571 h 4727153"/>
                <a:gd name="connsiteX15" fmla="*/ 1716363 w 2347441"/>
                <a:gd name="connsiteY15" fmla="*/ 229966 h 4727153"/>
                <a:gd name="connsiteX16" fmla="*/ 1716364 w 2347441"/>
                <a:gd name="connsiteY16" fmla="*/ 229550 h 4727153"/>
                <a:gd name="connsiteX17" fmla="*/ 1726328 w 2347441"/>
                <a:gd name="connsiteY17" fmla="*/ 179738 h 4727153"/>
                <a:gd name="connsiteX18" fmla="*/ 1792758 w 2347441"/>
                <a:gd name="connsiteY18" fmla="*/ 112907 h 4727153"/>
                <a:gd name="connsiteX19" fmla="*/ 1941808 w 2347441"/>
                <a:gd name="connsiteY19" fmla="*/ 112907 h 4727153"/>
                <a:gd name="connsiteX20" fmla="*/ 2234916 w 2347441"/>
                <a:gd name="connsiteY20" fmla="*/ 400976 h 4727153"/>
                <a:gd name="connsiteX21" fmla="*/ 2234927 w 2347441"/>
                <a:gd name="connsiteY21" fmla="*/ 403477 h 4727153"/>
                <a:gd name="connsiteX22" fmla="*/ 2234927 w 2347441"/>
                <a:gd name="connsiteY22" fmla="*/ 4319526 h 4727153"/>
                <a:gd name="connsiteX23" fmla="*/ 1944310 w 2347441"/>
                <a:gd name="connsiteY23" fmla="*/ 4610107 h 4727153"/>
                <a:gd name="connsiteX24" fmla="*/ 1941808 w 2347441"/>
                <a:gd name="connsiteY24" fmla="*/ 4610096 h 4727153"/>
                <a:gd name="connsiteX25" fmla="*/ 405633 w 2347441"/>
                <a:gd name="connsiteY25" fmla="*/ 4610096 h 4727153"/>
                <a:gd name="connsiteX26" fmla="*/ 112525 w 2347441"/>
                <a:gd name="connsiteY26" fmla="*/ 4322027 h 4727153"/>
                <a:gd name="connsiteX27" fmla="*/ 112514 w 2347441"/>
                <a:gd name="connsiteY27" fmla="*/ 4319526 h 4727153"/>
                <a:gd name="connsiteX28" fmla="*/ 112514 w 2347441"/>
                <a:gd name="connsiteY28" fmla="*/ 405552 h 4727153"/>
                <a:gd name="connsiteX29" fmla="*/ 403131 w 2347441"/>
                <a:gd name="connsiteY29" fmla="*/ 114972 h 4727153"/>
                <a:gd name="connsiteX30" fmla="*/ 405633 w 2347441"/>
                <a:gd name="connsiteY30" fmla="*/ 114983 h 472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47441" h="4727153">
                  <a:moveTo>
                    <a:pt x="405633" y="0"/>
                  </a:moveTo>
                  <a:cubicBezTo>
                    <a:pt x="181703" y="229"/>
                    <a:pt x="229" y="181667"/>
                    <a:pt x="0" y="405552"/>
                  </a:cubicBezTo>
                  <a:lnTo>
                    <a:pt x="0" y="4321602"/>
                  </a:lnTo>
                  <a:cubicBezTo>
                    <a:pt x="229" y="4545487"/>
                    <a:pt x="181703" y="4726925"/>
                    <a:pt x="405633" y="4727154"/>
                  </a:cubicBezTo>
                  <a:lnTo>
                    <a:pt x="1941808" y="4727154"/>
                  </a:lnTo>
                  <a:cubicBezTo>
                    <a:pt x="2165738" y="4726925"/>
                    <a:pt x="2347212" y="4545487"/>
                    <a:pt x="2347441" y="4321602"/>
                  </a:cubicBezTo>
                  <a:lnTo>
                    <a:pt x="2347441" y="405552"/>
                  </a:lnTo>
                  <a:cubicBezTo>
                    <a:pt x="2347212" y="181667"/>
                    <a:pt x="2165738" y="229"/>
                    <a:pt x="1941808" y="0"/>
                  </a:cubicBezTo>
                  <a:close/>
                  <a:moveTo>
                    <a:pt x="405633" y="112907"/>
                  </a:moveTo>
                  <a:lnTo>
                    <a:pt x="545550" y="112907"/>
                  </a:lnTo>
                  <a:cubicBezTo>
                    <a:pt x="575593" y="125626"/>
                    <a:pt x="599445" y="149622"/>
                    <a:pt x="611979" y="179738"/>
                  </a:cubicBezTo>
                  <a:cubicBezTo>
                    <a:pt x="618079" y="195622"/>
                    <a:pt x="621040" y="212539"/>
                    <a:pt x="620698" y="229550"/>
                  </a:cubicBezTo>
                  <a:cubicBezTo>
                    <a:pt x="620692" y="299702"/>
                    <a:pt x="677567" y="356575"/>
                    <a:pt x="747733" y="356581"/>
                  </a:cubicBezTo>
                  <a:cubicBezTo>
                    <a:pt x="748290" y="356581"/>
                    <a:pt x="748847" y="356578"/>
                    <a:pt x="749404" y="356571"/>
                  </a:cubicBezTo>
                  <a:lnTo>
                    <a:pt x="1588903" y="356571"/>
                  </a:lnTo>
                  <a:cubicBezTo>
                    <a:pt x="1659068" y="356800"/>
                    <a:pt x="1716134" y="300117"/>
                    <a:pt x="1716363" y="229966"/>
                  </a:cubicBezTo>
                  <a:cubicBezTo>
                    <a:pt x="1716364" y="229827"/>
                    <a:pt x="1716364" y="229689"/>
                    <a:pt x="1716364" y="229550"/>
                  </a:cubicBezTo>
                  <a:cubicBezTo>
                    <a:pt x="1716418" y="212457"/>
                    <a:pt x="1719802" y="195537"/>
                    <a:pt x="1726328" y="179738"/>
                  </a:cubicBezTo>
                  <a:cubicBezTo>
                    <a:pt x="1738862" y="149623"/>
                    <a:pt x="1762715" y="125626"/>
                    <a:pt x="1792758" y="112907"/>
                  </a:cubicBezTo>
                  <a:lnTo>
                    <a:pt x="1941808" y="112907"/>
                  </a:lnTo>
                  <a:cubicBezTo>
                    <a:pt x="2102311" y="111532"/>
                    <a:pt x="2233540" y="240504"/>
                    <a:pt x="2234916" y="400976"/>
                  </a:cubicBezTo>
                  <a:cubicBezTo>
                    <a:pt x="2234923" y="401809"/>
                    <a:pt x="2234927" y="402643"/>
                    <a:pt x="2234927" y="403477"/>
                  </a:cubicBezTo>
                  <a:lnTo>
                    <a:pt x="2234927" y="4319526"/>
                  </a:lnTo>
                  <a:cubicBezTo>
                    <a:pt x="2234933" y="4480003"/>
                    <a:pt x="2104819" y="4610101"/>
                    <a:pt x="1944310" y="4610107"/>
                  </a:cubicBezTo>
                  <a:cubicBezTo>
                    <a:pt x="1943476" y="4610107"/>
                    <a:pt x="1942642" y="4610103"/>
                    <a:pt x="1941808" y="4610096"/>
                  </a:cubicBezTo>
                  <a:lnTo>
                    <a:pt x="405633" y="4610096"/>
                  </a:lnTo>
                  <a:cubicBezTo>
                    <a:pt x="245130" y="4611471"/>
                    <a:pt x="113901" y="4482499"/>
                    <a:pt x="112525" y="4322027"/>
                  </a:cubicBezTo>
                  <a:cubicBezTo>
                    <a:pt x="112518" y="4321194"/>
                    <a:pt x="112514" y="4320360"/>
                    <a:pt x="112514" y="4319526"/>
                  </a:cubicBezTo>
                  <a:lnTo>
                    <a:pt x="112514" y="405552"/>
                  </a:lnTo>
                  <a:cubicBezTo>
                    <a:pt x="112509" y="245075"/>
                    <a:pt x="242622" y="114978"/>
                    <a:pt x="403131" y="114972"/>
                  </a:cubicBezTo>
                  <a:cubicBezTo>
                    <a:pt x="403965" y="114972"/>
                    <a:pt x="404799" y="114975"/>
                    <a:pt x="405633" y="114983"/>
                  </a:cubicBezTo>
                  <a:close/>
                </a:path>
              </a:pathLst>
            </a:custGeom>
            <a:grpFill/>
            <a:ln w="41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dirty="0"/>
            </a:p>
          </p:txBody>
        </p:sp>
      </p:grpSp>
      <p:sp>
        <p:nvSpPr>
          <p:cNvPr id="183" name="Freeform 4">
            <a:extLst>
              <a:ext uri="{FF2B5EF4-FFF2-40B4-BE49-F238E27FC236}">
                <a16:creationId xmlns:a16="http://schemas.microsoft.com/office/drawing/2014/main" id="{76C68086-A5CF-324D-815C-A017C2CAF73A}"/>
              </a:ext>
            </a:extLst>
          </p:cNvPr>
          <p:cNvSpPr/>
          <p:nvPr/>
        </p:nvSpPr>
        <p:spPr>
          <a:xfrm>
            <a:off x="3972972" y="1871790"/>
            <a:ext cx="1026457" cy="348377"/>
          </a:xfrm>
          <a:prstGeom prst="roundRect">
            <a:avLst>
              <a:gd name="adj" fmla="val 6269"/>
            </a:avLst>
          </a:prstGeom>
          <a:solidFill>
            <a:schemeClr val="bg1"/>
          </a:solidFill>
          <a:ln w="25400" cap="rnd">
            <a:noFill/>
            <a:prstDash val="solid"/>
            <a:rou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EG" sz="1600" b="1" dirty="0">
                <a:latin typeface="Montserrat SemiBold" pitchFamily="2" charset="77"/>
              </a:rPr>
              <a:t>Sign Up</a:t>
            </a:r>
          </a:p>
        </p:txBody>
      </p:sp>
      <p:sp>
        <p:nvSpPr>
          <p:cNvPr id="184" name="Freeform 4">
            <a:extLst>
              <a:ext uri="{FF2B5EF4-FFF2-40B4-BE49-F238E27FC236}">
                <a16:creationId xmlns:a16="http://schemas.microsoft.com/office/drawing/2014/main" id="{96A9D276-0C90-8D4E-8847-2C6DA1DBD8EA}"/>
              </a:ext>
            </a:extLst>
          </p:cNvPr>
          <p:cNvSpPr/>
          <p:nvPr/>
        </p:nvSpPr>
        <p:spPr>
          <a:xfrm>
            <a:off x="7008158" y="1871790"/>
            <a:ext cx="1346844" cy="348377"/>
          </a:xfrm>
          <a:prstGeom prst="roundRect">
            <a:avLst>
              <a:gd name="adj" fmla="val 6269"/>
            </a:avLst>
          </a:prstGeom>
          <a:solidFill>
            <a:schemeClr val="bg1"/>
          </a:solidFill>
          <a:ln w="25400" cap="rnd">
            <a:noFill/>
            <a:prstDash val="solid"/>
            <a:rou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EG" sz="1600" b="1" dirty="0">
                <a:latin typeface="Montserrat SemiBold" pitchFamily="2" charset="77"/>
              </a:rPr>
              <a:t>Messenger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716D6FE4-54DC-2144-8E8E-E52CEDA440A6}"/>
              </a:ext>
            </a:extLst>
          </p:cNvPr>
          <p:cNvSpPr txBox="1"/>
          <p:nvPr/>
        </p:nvSpPr>
        <p:spPr>
          <a:xfrm flipH="1">
            <a:off x="1393897" y="3000861"/>
            <a:ext cx="172100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Montserrat SemiBold" pitchFamily="2" charset="77"/>
              </a:rPr>
              <a:t>Type One</a:t>
            </a:r>
            <a:endParaRPr lang="en-EG" sz="2000" b="1" dirty="0">
              <a:solidFill>
                <a:schemeClr val="accent1"/>
              </a:solidFill>
              <a:latin typeface="Montserrat SemiBold" pitchFamily="2" charset="77"/>
            </a:endParaRPr>
          </a:p>
        </p:txBody>
      </p: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6396B810-0FEE-1A41-A7A9-4C7457B22CFC}"/>
              </a:ext>
            </a:extLst>
          </p:cNvPr>
          <p:cNvGrpSpPr/>
          <p:nvPr/>
        </p:nvGrpSpPr>
        <p:grpSpPr>
          <a:xfrm flipH="1">
            <a:off x="1337165" y="3648325"/>
            <a:ext cx="1777733" cy="215444"/>
            <a:chOff x="562382" y="3745690"/>
            <a:chExt cx="1777733" cy="215444"/>
          </a:xfrm>
        </p:grpSpPr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2B2426FB-0189-DD4A-8032-32EBE331E7DC}"/>
                </a:ext>
              </a:extLst>
            </p:cNvPr>
            <p:cNvSpPr txBox="1"/>
            <p:nvPr/>
          </p:nvSpPr>
          <p:spPr>
            <a:xfrm>
              <a:off x="902114" y="3745690"/>
              <a:ext cx="143800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400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SemiBold" pitchFamily="2" charset="77"/>
                </a:rPr>
                <a:t>Feature One</a:t>
              </a:r>
              <a:endParaRPr lang="en-EG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</a:endParaRP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142CB7D5-3568-8F4C-AC15-BE4F5CD1869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28AEDDF9-18E2-E548-B5C9-C5977DA53CF3}"/>
              </a:ext>
            </a:extLst>
          </p:cNvPr>
          <p:cNvGrpSpPr/>
          <p:nvPr/>
        </p:nvGrpSpPr>
        <p:grpSpPr>
          <a:xfrm flipH="1">
            <a:off x="1337165" y="4063584"/>
            <a:ext cx="1777733" cy="215444"/>
            <a:chOff x="562382" y="3745690"/>
            <a:chExt cx="1777733" cy="215444"/>
          </a:xfrm>
        </p:grpSpPr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63C546EB-DDC5-BD45-9A12-F2256E81F6BC}"/>
                </a:ext>
              </a:extLst>
            </p:cNvPr>
            <p:cNvSpPr txBox="1"/>
            <p:nvPr/>
          </p:nvSpPr>
          <p:spPr>
            <a:xfrm>
              <a:off x="902114" y="3745690"/>
              <a:ext cx="143800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400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SemiBold" pitchFamily="2" charset="77"/>
                </a:rPr>
                <a:t>Feature Two</a:t>
              </a:r>
              <a:endParaRPr lang="en-EG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</a:endParaRPr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9C02A3BE-CAA2-C14C-A652-6CDFC221152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3389F64F-7E7B-184A-91C1-FA820CF7D723}"/>
              </a:ext>
            </a:extLst>
          </p:cNvPr>
          <p:cNvGrpSpPr/>
          <p:nvPr/>
        </p:nvGrpSpPr>
        <p:grpSpPr>
          <a:xfrm flipH="1">
            <a:off x="1337165" y="4478843"/>
            <a:ext cx="1777733" cy="215444"/>
            <a:chOff x="562382" y="3745690"/>
            <a:chExt cx="1777733" cy="215444"/>
          </a:xfrm>
        </p:grpSpPr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71EA7738-2E90-B04E-8F49-F79FDFFEA6AA}"/>
                </a:ext>
              </a:extLst>
            </p:cNvPr>
            <p:cNvSpPr txBox="1"/>
            <p:nvPr/>
          </p:nvSpPr>
          <p:spPr>
            <a:xfrm>
              <a:off x="902114" y="3745690"/>
              <a:ext cx="143800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400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SemiBold" pitchFamily="2" charset="77"/>
                </a:rPr>
                <a:t>Feature Three</a:t>
              </a:r>
              <a:endParaRPr lang="en-EG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</a:endParaRPr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7456A910-1409-B94B-81DC-61B1DF5F0D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8940AB2A-4E22-2046-9F78-F677152C6DE6}"/>
              </a:ext>
            </a:extLst>
          </p:cNvPr>
          <p:cNvGrpSpPr/>
          <p:nvPr/>
        </p:nvGrpSpPr>
        <p:grpSpPr>
          <a:xfrm flipH="1">
            <a:off x="1337165" y="4894102"/>
            <a:ext cx="1777733" cy="215444"/>
            <a:chOff x="562382" y="3745690"/>
            <a:chExt cx="1777733" cy="215444"/>
          </a:xfrm>
        </p:grpSpPr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535E1C89-C97A-9840-8CFE-B982BAE8B3C1}"/>
                </a:ext>
              </a:extLst>
            </p:cNvPr>
            <p:cNvSpPr txBox="1"/>
            <p:nvPr/>
          </p:nvSpPr>
          <p:spPr>
            <a:xfrm>
              <a:off x="902114" y="3745690"/>
              <a:ext cx="143800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400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SemiBold" pitchFamily="2" charset="77"/>
                </a:rPr>
                <a:t>Feature Four</a:t>
              </a:r>
              <a:endParaRPr lang="en-EG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</a:endParaRPr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65B67803-4BA9-DA4F-A558-19192EC670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F9E4F644-4231-614C-BB7B-F770570559D1}"/>
              </a:ext>
            </a:extLst>
          </p:cNvPr>
          <p:cNvGrpSpPr/>
          <p:nvPr/>
        </p:nvGrpSpPr>
        <p:grpSpPr>
          <a:xfrm flipH="1">
            <a:off x="1337165" y="5309361"/>
            <a:ext cx="1777733" cy="215444"/>
            <a:chOff x="562382" y="3745690"/>
            <a:chExt cx="1777733" cy="215444"/>
          </a:xfrm>
        </p:grpSpPr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CD0CE7D2-3324-D64F-A889-F0103F022FD3}"/>
                </a:ext>
              </a:extLst>
            </p:cNvPr>
            <p:cNvSpPr txBox="1"/>
            <p:nvPr/>
          </p:nvSpPr>
          <p:spPr>
            <a:xfrm>
              <a:off x="902114" y="3745690"/>
              <a:ext cx="143800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400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SemiBold" pitchFamily="2" charset="77"/>
                </a:rPr>
                <a:t>Feature Five</a:t>
              </a:r>
              <a:endParaRPr lang="en-EG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</a:endParaRPr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CD23E446-BF27-B047-A8CD-BA40A0FB6AC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dirty="0"/>
            </a:p>
          </p:txBody>
        </p:sp>
      </p:grpSp>
      <p:sp>
        <p:nvSpPr>
          <p:cNvPr id="207" name="TextBox 206">
            <a:extLst>
              <a:ext uri="{FF2B5EF4-FFF2-40B4-BE49-F238E27FC236}">
                <a16:creationId xmlns:a16="http://schemas.microsoft.com/office/drawing/2014/main" id="{A7B7DD0A-18F2-B641-AD17-A00B83842A22}"/>
              </a:ext>
            </a:extLst>
          </p:cNvPr>
          <p:cNvSpPr txBox="1"/>
          <p:nvPr/>
        </p:nvSpPr>
        <p:spPr>
          <a:xfrm>
            <a:off x="9062731" y="3000861"/>
            <a:ext cx="172100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latin typeface="Montserrat SemiBold" pitchFamily="2" charset="77"/>
              </a:rPr>
              <a:t>Type Two</a:t>
            </a:r>
            <a:endParaRPr lang="en-EG" sz="2000" b="1" dirty="0">
              <a:solidFill>
                <a:schemeClr val="accent2"/>
              </a:solidFill>
              <a:latin typeface="Montserrat SemiBold" pitchFamily="2" charset="77"/>
            </a:endParaRPr>
          </a:p>
        </p:txBody>
      </p: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82756EA5-936A-2940-A994-2DA895F1D3E7}"/>
              </a:ext>
            </a:extLst>
          </p:cNvPr>
          <p:cNvGrpSpPr/>
          <p:nvPr/>
        </p:nvGrpSpPr>
        <p:grpSpPr>
          <a:xfrm>
            <a:off x="9062731" y="3648325"/>
            <a:ext cx="1764748" cy="215444"/>
            <a:chOff x="562382" y="3745690"/>
            <a:chExt cx="1764748" cy="215444"/>
          </a:xfrm>
        </p:grpSpPr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84D0D31C-8D06-9340-A896-FD2927389D74}"/>
                </a:ext>
              </a:extLst>
            </p:cNvPr>
            <p:cNvSpPr txBox="1"/>
            <p:nvPr/>
          </p:nvSpPr>
          <p:spPr>
            <a:xfrm>
              <a:off x="902114" y="3745690"/>
              <a:ext cx="142501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SemiBold" pitchFamily="2" charset="77"/>
                </a:rPr>
                <a:t>Feature One</a:t>
              </a:r>
              <a:endParaRPr lang="en-EG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</a:endParaRPr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7A1C02EB-2629-F641-986B-3D32F8B633B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0FB9A9AD-E0CD-454B-9ECB-BEDC6015CF5C}"/>
              </a:ext>
            </a:extLst>
          </p:cNvPr>
          <p:cNvGrpSpPr/>
          <p:nvPr/>
        </p:nvGrpSpPr>
        <p:grpSpPr>
          <a:xfrm>
            <a:off x="9062731" y="4063584"/>
            <a:ext cx="1764748" cy="215444"/>
            <a:chOff x="562382" y="3745690"/>
            <a:chExt cx="1764748" cy="215444"/>
          </a:xfrm>
        </p:grpSpPr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98D287EB-0D2A-2040-B5E4-FB4AAFF881DF}"/>
                </a:ext>
              </a:extLst>
            </p:cNvPr>
            <p:cNvSpPr txBox="1"/>
            <p:nvPr/>
          </p:nvSpPr>
          <p:spPr>
            <a:xfrm>
              <a:off x="902114" y="3745690"/>
              <a:ext cx="142501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SemiBold" pitchFamily="2" charset="77"/>
                </a:rPr>
                <a:t>Feature Two</a:t>
              </a:r>
              <a:endParaRPr lang="en-EG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</a:endParaRPr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EE7B3A4A-84D5-3342-91B9-76204AFAF49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9E85ADB6-E537-E34B-A8B2-E9C6E2903495}"/>
              </a:ext>
            </a:extLst>
          </p:cNvPr>
          <p:cNvGrpSpPr/>
          <p:nvPr/>
        </p:nvGrpSpPr>
        <p:grpSpPr>
          <a:xfrm>
            <a:off x="9062731" y="4478843"/>
            <a:ext cx="1764748" cy="215444"/>
            <a:chOff x="562382" y="3745690"/>
            <a:chExt cx="1764748" cy="215444"/>
          </a:xfrm>
        </p:grpSpPr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D37B0D35-972E-184E-A07F-9F9E69D96354}"/>
                </a:ext>
              </a:extLst>
            </p:cNvPr>
            <p:cNvSpPr txBox="1"/>
            <p:nvPr/>
          </p:nvSpPr>
          <p:spPr>
            <a:xfrm>
              <a:off x="902114" y="3745690"/>
              <a:ext cx="142501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SemiBold" pitchFamily="2" charset="77"/>
                </a:rPr>
                <a:t>Feature Three</a:t>
              </a:r>
              <a:endParaRPr lang="en-EG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</a:endParaRPr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8FFE472B-9642-AE46-9C84-4A719D88625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55FC0C44-3536-BE40-96A1-4CBEEC499B2A}"/>
              </a:ext>
            </a:extLst>
          </p:cNvPr>
          <p:cNvGrpSpPr/>
          <p:nvPr/>
        </p:nvGrpSpPr>
        <p:grpSpPr>
          <a:xfrm>
            <a:off x="9062731" y="4894102"/>
            <a:ext cx="1764748" cy="215444"/>
            <a:chOff x="562382" y="3745690"/>
            <a:chExt cx="1764748" cy="215444"/>
          </a:xfrm>
        </p:grpSpPr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AC52192D-665F-F642-9528-D0FC5649B9E9}"/>
                </a:ext>
              </a:extLst>
            </p:cNvPr>
            <p:cNvSpPr txBox="1"/>
            <p:nvPr/>
          </p:nvSpPr>
          <p:spPr>
            <a:xfrm>
              <a:off x="902114" y="3745690"/>
              <a:ext cx="142501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SemiBold" pitchFamily="2" charset="77"/>
                </a:rPr>
                <a:t>Feature Four</a:t>
              </a:r>
              <a:endParaRPr lang="en-EG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</a:endParaRPr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17C9B618-5604-044E-9BDB-56BD68F556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F34FFB3A-0858-2246-8785-14848F37DC43}"/>
              </a:ext>
            </a:extLst>
          </p:cNvPr>
          <p:cNvGrpSpPr/>
          <p:nvPr/>
        </p:nvGrpSpPr>
        <p:grpSpPr>
          <a:xfrm>
            <a:off x="9062731" y="5309361"/>
            <a:ext cx="1764748" cy="215444"/>
            <a:chOff x="562382" y="3745690"/>
            <a:chExt cx="1764748" cy="215444"/>
          </a:xfrm>
        </p:grpSpPr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D9AF0EAF-CEE9-4C47-827E-F786CB6A822B}"/>
                </a:ext>
              </a:extLst>
            </p:cNvPr>
            <p:cNvSpPr txBox="1"/>
            <p:nvPr/>
          </p:nvSpPr>
          <p:spPr>
            <a:xfrm>
              <a:off x="902114" y="3745690"/>
              <a:ext cx="142501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b="1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SemiBold" pitchFamily="2" charset="77"/>
                </a:rPr>
                <a:t>Feature Five</a:t>
              </a:r>
              <a:endParaRPr lang="en-EG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</a:endParaRPr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92B89787-DBFF-6248-84B8-FA3E3B449CA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4177C23C-B86B-8E41-A885-0FBCCA850B1C}"/>
              </a:ext>
            </a:extLst>
          </p:cNvPr>
          <p:cNvGrpSpPr/>
          <p:nvPr/>
        </p:nvGrpSpPr>
        <p:grpSpPr>
          <a:xfrm>
            <a:off x="5680783" y="3772262"/>
            <a:ext cx="830435" cy="251957"/>
            <a:chOff x="5617335" y="3840075"/>
            <a:chExt cx="542845" cy="189299"/>
          </a:xfrm>
        </p:grpSpPr>
        <p:sp>
          <p:nvSpPr>
            <p:cNvPr id="226" name="Right Arrow 225">
              <a:extLst>
                <a:ext uri="{FF2B5EF4-FFF2-40B4-BE49-F238E27FC236}">
                  <a16:creationId xmlns:a16="http://schemas.microsoft.com/office/drawing/2014/main" id="{B3A02478-1F19-C542-8DCC-7BF38FEFF770}"/>
                </a:ext>
              </a:extLst>
            </p:cNvPr>
            <p:cNvSpPr/>
            <p:nvPr/>
          </p:nvSpPr>
          <p:spPr>
            <a:xfrm>
              <a:off x="5884897" y="3840075"/>
              <a:ext cx="275283" cy="18929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solidFill>
                  <a:schemeClr val="accent1"/>
                </a:solidFill>
              </a:endParaRPr>
            </a:p>
          </p:txBody>
        </p:sp>
        <p:sp>
          <p:nvSpPr>
            <p:cNvPr id="227" name="Right Arrow 226">
              <a:extLst>
                <a:ext uri="{FF2B5EF4-FFF2-40B4-BE49-F238E27FC236}">
                  <a16:creationId xmlns:a16="http://schemas.microsoft.com/office/drawing/2014/main" id="{F463FAD4-B787-0E4C-9439-4663C9290926}"/>
                </a:ext>
              </a:extLst>
            </p:cNvPr>
            <p:cNvSpPr/>
            <p:nvPr/>
          </p:nvSpPr>
          <p:spPr>
            <a:xfrm flipH="1">
              <a:off x="5617335" y="3840080"/>
              <a:ext cx="275283" cy="189294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52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069B6AA9-A6CA-5147-9822-282780B99F1F}"/>
              </a:ext>
            </a:extLst>
          </p:cNvPr>
          <p:cNvGrpSpPr/>
          <p:nvPr/>
        </p:nvGrpSpPr>
        <p:grpSpPr>
          <a:xfrm>
            <a:off x="8876090" y="1724229"/>
            <a:ext cx="2212220" cy="4353660"/>
            <a:chOff x="8876090" y="1684362"/>
            <a:chExt cx="2212220" cy="4353660"/>
          </a:xfrm>
        </p:grpSpPr>
        <p:grpSp>
          <p:nvGrpSpPr>
            <p:cNvPr id="90" name="Graphic 4">
              <a:extLst>
                <a:ext uri="{FF2B5EF4-FFF2-40B4-BE49-F238E27FC236}">
                  <a16:creationId xmlns:a16="http://schemas.microsoft.com/office/drawing/2014/main" id="{190A2132-B85D-A84F-A58F-164DEFBB05E2}"/>
                </a:ext>
              </a:extLst>
            </p:cNvPr>
            <p:cNvGrpSpPr/>
            <p:nvPr/>
          </p:nvGrpSpPr>
          <p:grpSpPr>
            <a:xfrm>
              <a:off x="8951673" y="1768204"/>
              <a:ext cx="2061054" cy="4185976"/>
              <a:chOff x="8942251" y="1766707"/>
              <a:chExt cx="2061054" cy="4185976"/>
            </a:xfrm>
          </p:grpSpPr>
          <p:sp>
            <p:nvSpPr>
              <p:cNvPr id="91" name="Rounded Rectangle 90">
                <a:extLst>
                  <a:ext uri="{FF2B5EF4-FFF2-40B4-BE49-F238E27FC236}">
                    <a16:creationId xmlns:a16="http://schemas.microsoft.com/office/drawing/2014/main" id="{EFAA9D75-B703-7E45-8AC7-2998BEB5AB4E}"/>
                  </a:ext>
                </a:extLst>
              </p:cNvPr>
              <p:cNvSpPr/>
              <p:nvPr/>
            </p:nvSpPr>
            <p:spPr>
              <a:xfrm rot="10800000">
                <a:off x="8942251" y="1766707"/>
                <a:ext cx="2061054" cy="4185976"/>
              </a:xfrm>
              <a:prstGeom prst="roundRect">
                <a:avLst/>
              </a:pr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2" name="Freeform 91">
                <a:extLst>
                  <a:ext uri="{FF2B5EF4-FFF2-40B4-BE49-F238E27FC236}">
                    <a16:creationId xmlns:a16="http://schemas.microsoft.com/office/drawing/2014/main" id="{73F2A387-68CA-444F-91FD-ACF704D7B077}"/>
                  </a:ext>
                </a:extLst>
              </p:cNvPr>
              <p:cNvSpPr/>
              <p:nvPr/>
            </p:nvSpPr>
            <p:spPr>
              <a:xfrm>
                <a:off x="9095758" y="2756423"/>
                <a:ext cx="1754431" cy="943375"/>
              </a:xfrm>
              <a:custGeom>
                <a:avLst/>
                <a:gdLst>
                  <a:gd name="connsiteX0" fmla="*/ 0 w 1754431"/>
                  <a:gd name="connsiteY0" fmla="*/ 0 h 943375"/>
                  <a:gd name="connsiteX1" fmla="*/ 1754431 w 1754431"/>
                  <a:gd name="connsiteY1" fmla="*/ 0 h 943375"/>
                  <a:gd name="connsiteX2" fmla="*/ 1754431 w 1754431"/>
                  <a:gd name="connsiteY2" fmla="*/ 943376 h 943375"/>
                  <a:gd name="connsiteX3" fmla="*/ 0 w 1754431"/>
                  <a:gd name="connsiteY3" fmla="*/ 943376 h 94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431" h="943375">
                    <a:moveTo>
                      <a:pt x="0" y="0"/>
                    </a:moveTo>
                    <a:lnTo>
                      <a:pt x="1754431" y="0"/>
                    </a:lnTo>
                    <a:lnTo>
                      <a:pt x="1754431" y="943376"/>
                    </a:lnTo>
                    <a:lnTo>
                      <a:pt x="0" y="943376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3" name="Freeform 92">
                <a:extLst>
                  <a:ext uri="{FF2B5EF4-FFF2-40B4-BE49-F238E27FC236}">
                    <a16:creationId xmlns:a16="http://schemas.microsoft.com/office/drawing/2014/main" id="{B0AE618F-1DD6-D14E-937C-E3405FAACE5A}"/>
                  </a:ext>
                </a:extLst>
              </p:cNvPr>
              <p:cNvSpPr/>
              <p:nvPr/>
            </p:nvSpPr>
            <p:spPr>
              <a:xfrm>
                <a:off x="9095758" y="2564892"/>
                <a:ext cx="1754431" cy="191530"/>
              </a:xfrm>
              <a:custGeom>
                <a:avLst/>
                <a:gdLst>
                  <a:gd name="connsiteX0" fmla="*/ 0 w 1754431"/>
                  <a:gd name="connsiteY0" fmla="*/ 0 h 191530"/>
                  <a:gd name="connsiteX1" fmla="*/ 1754431 w 1754431"/>
                  <a:gd name="connsiteY1" fmla="*/ 0 h 191530"/>
                  <a:gd name="connsiteX2" fmla="*/ 1754431 w 1754431"/>
                  <a:gd name="connsiteY2" fmla="*/ 191530 h 191530"/>
                  <a:gd name="connsiteX3" fmla="*/ 0 w 1754431"/>
                  <a:gd name="connsiteY3" fmla="*/ 191530 h 191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431" h="191530">
                    <a:moveTo>
                      <a:pt x="0" y="0"/>
                    </a:moveTo>
                    <a:lnTo>
                      <a:pt x="1754431" y="0"/>
                    </a:lnTo>
                    <a:lnTo>
                      <a:pt x="1754431" y="191530"/>
                    </a:lnTo>
                    <a:lnTo>
                      <a:pt x="0" y="191530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4" name="Freeform 93">
                <a:extLst>
                  <a:ext uri="{FF2B5EF4-FFF2-40B4-BE49-F238E27FC236}">
                    <a16:creationId xmlns:a16="http://schemas.microsoft.com/office/drawing/2014/main" id="{67037BAD-DF3A-114A-B085-10DC58F45F1D}"/>
                  </a:ext>
                </a:extLst>
              </p:cNvPr>
              <p:cNvSpPr/>
              <p:nvPr/>
            </p:nvSpPr>
            <p:spPr>
              <a:xfrm>
                <a:off x="9095758" y="3991654"/>
                <a:ext cx="1754431" cy="943375"/>
              </a:xfrm>
              <a:custGeom>
                <a:avLst/>
                <a:gdLst>
                  <a:gd name="connsiteX0" fmla="*/ 0 w 1754431"/>
                  <a:gd name="connsiteY0" fmla="*/ 0 h 943375"/>
                  <a:gd name="connsiteX1" fmla="*/ 1754431 w 1754431"/>
                  <a:gd name="connsiteY1" fmla="*/ 0 h 943375"/>
                  <a:gd name="connsiteX2" fmla="*/ 1754431 w 1754431"/>
                  <a:gd name="connsiteY2" fmla="*/ 943376 h 943375"/>
                  <a:gd name="connsiteX3" fmla="*/ 0 w 1754431"/>
                  <a:gd name="connsiteY3" fmla="*/ 943376 h 94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431" h="943375">
                    <a:moveTo>
                      <a:pt x="0" y="0"/>
                    </a:moveTo>
                    <a:lnTo>
                      <a:pt x="1754431" y="0"/>
                    </a:lnTo>
                    <a:lnTo>
                      <a:pt x="1754431" y="943376"/>
                    </a:lnTo>
                    <a:lnTo>
                      <a:pt x="0" y="943376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1A3F66CD-8614-B94D-96CE-46F7E3D19D01}"/>
                  </a:ext>
                </a:extLst>
              </p:cNvPr>
              <p:cNvSpPr/>
              <p:nvPr/>
            </p:nvSpPr>
            <p:spPr>
              <a:xfrm>
                <a:off x="9095758" y="3800124"/>
                <a:ext cx="1754431" cy="191530"/>
              </a:xfrm>
              <a:custGeom>
                <a:avLst/>
                <a:gdLst>
                  <a:gd name="connsiteX0" fmla="*/ 0 w 1754431"/>
                  <a:gd name="connsiteY0" fmla="*/ 0 h 191530"/>
                  <a:gd name="connsiteX1" fmla="*/ 1754431 w 1754431"/>
                  <a:gd name="connsiteY1" fmla="*/ 0 h 191530"/>
                  <a:gd name="connsiteX2" fmla="*/ 1754431 w 1754431"/>
                  <a:gd name="connsiteY2" fmla="*/ 191530 h 191530"/>
                  <a:gd name="connsiteX3" fmla="*/ 0 w 1754431"/>
                  <a:gd name="connsiteY3" fmla="*/ 191530 h 191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431" h="191530">
                    <a:moveTo>
                      <a:pt x="0" y="0"/>
                    </a:moveTo>
                    <a:lnTo>
                      <a:pt x="1754431" y="0"/>
                    </a:lnTo>
                    <a:lnTo>
                      <a:pt x="1754431" y="191530"/>
                    </a:lnTo>
                    <a:lnTo>
                      <a:pt x="0" y="191530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6" name="Freeform 95">
                <a:extLst>
                  <a:ext uri="{FF2B5EF4-FFF2-40B4-BE49-F238E27FC236}">
                    <a16:creationId xmlns:a16="http://schemas.microsoft.com/office/drawing/2014/main" id="{0DD99B5E-EEF8-064E-82CE-622EEA2F58CF}"/>
                  </a:ext>
                </a:extLst>
              </p:cNvPr>
              <p:cNvSpPr/>
              <p:nvPr/>
            </p:nvSpPr>
            <p:spPr>
              <a:xfrm>
                <a:off x="9095758" y="5226886"/>
                <a:ext cx="1754431" cy="489730"/>
              </a:xfrm>
              <a:custGeom>
                <a:avLst/>
                <a:gdLst>
                  <a:gd name="connsiteX0" fmla="*/ 0 w 1754431"/>
                  <a:gd name="connsiteY0" fmla="*/ 0 h 489730"/>
                  <a:gd name="connsiteX1" fmla="*/ 1754431 w 1754431"/>
                  <a:gd name="connsiteY1" fmla="*/ 0 h 489730"/>
                  <a:gd name="connsiteX2" fmla="*/ 1754431 w 1754431"/>
                  <a:gd name="connsiteY2" fmla="*/ 489731 h 489730"/>
                  <a:gd name="connsiteX3" fmla="*/ 0 w 1754431"/>
                  <a:gd name="connsiteY3" fmla="*/ 489731 h 48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431" h="489730">
                    <a:moveTo>
                      <a:pt x="0" y="0"/>
                    </a:moveTo>
                    <a:lnTo>
                      <a:pt x="1754431" y="0"/>
                    </a:lnTo>
                    <a:lnTo>
                      <a:pt x="1754431" y="489731"/>
                    </a:lnTo>
                    <a:lnTo>
                      <a:pt x="0" y="48973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7" name="Freeform 96">
                <a:extLst>
                  <a:ext uri="{FF2B5EF4-FFF2-40B4-BE49-F238E27FC236}">
                    <a16:creationId xmlns:a16="http://schemas.microsoft.com/office/drawing/2014/main" id="{F68F0AB9-0428-4143-9876-A22E11B3427F}"/>
                  </a:ext>
                </a:extLst>
              </p:cNvPr>
              <p:cNvSpPr/>
              <p:nvPr/>
            </p:nvSpPr>
            <p:spPr>
              <a:xfrm>
                <a:off x="9095758" y="5035355"/>
                <a:ext cx="1754431" cy="191530"/>
              </a:xfrm>
              <a:custGeom>
                <a:avLst/>
                <a:gdLst>
                  <a:gd name="connsiteX0" fmla="*/ 0 w 1754431"/>
                  <a:gd name="connsiteY0" fmla="*/ 0 h 191530"/>
                  <a:gd name="connsiteX1" fmla="*/ 1754431 w 1754431"/>
                  <a:gd name="connsiteY1" fmla="*/ 0 h 191530"/>
                  <a:gd name="connsiteX2" fmla="*/ 1754431 w 1754431"/>
                  <a:gd name="connsiteY2" fmla="*/ 191530 h 191530"/>
                  <a:gd name="connsiteX3" fmla="*/ 0 w 1754431"/>
                  <a:gd name="connsiteY3" fmla="*/ 191530 h 191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431" h="191530">
                    <a:moveTo>
                      <a:pt x="0" y="0"/>
                    </a:moveTo>
                    <a:lnTo>
                      <a:pt x="1754431" y="0"/>
                    </a:lnTo>
                    <a:lnTo>
                      <a:pt x="1754431" y="191530"/>
                    </a:lnTo>
                    <a:lnTo>
                      <a:pt x="0" y="191530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8" name="Freeform 97">
                <a:extLst>
                  <a:ext uri="{FF2B5EF4-FFF2-40B4-BE49-F238E27FC236}">
                    <a16:creationId xmlns:a16="http://schemas.microsoft.com/office/drawing/2014/main" id="{665ED04F-BCB2-AA4B-A82B-5B22B234841D}"/>
                  </a:ext>
                </a:extLst>
              </p:cNvPr>
              <p:cNvSpPr/>
              <p:nvPr/>
            </p:nvSpPr>
            <p:spPr>
              <a:xfrm>
                <a:off x="9583733" y="2641029"/>
                <a:ext cx="533120" cy="39654"/>
              </a:xfrm>
              <a:custGeom>
                <a:avLst/>
                <a:gdLst>
                  <a:gd name="connsiteX0" fmla="*/ 0 w 533120"/>
                  <a:gd name="connsiteY0" fmla="*/ 0 h 39654"/>
                  <a:gd name="connsiteX1" fmla="*/ 533121 w 533120"/>
                  <a:gd name="connsiteY1" fmla="*/ 0 h 39654"/>
                  <a:gd name="connsiteX2" fmla="*/ 533121 w 533120"/>
                  <a:gd name="connsiteY2" fmla="*/ 39654 h 39654"/>
                  <a:gd name="connsiteX3" fmla="*/ 0 w 533120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120" h="39654">
                    <a:moveTo>
                      <a:pt x="0" y="0"/>
                    </a:moveTo>
                    <a:lnTo>
                      <a:pt x="533121" y="0"/>
                    </a:lnTo>
                    <a:lnTo>
                      <a:pt x="533121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99" name="Freeform 98">
                <a:extLst>
                  <a:ext uri="{FF2B5EF4-FFF2-40B4-BE49-F238E27FC236}">
                    <a16:creationId xmlns:a16="http://schemas.microsoft.com/office/drawing/2014/main" id="{E2D1465D-A056-D945-8F53-ABCF01FC7595}"/>
                  </a:ext>
                </a:extLst>
              </p:cNvPr>
              <p:cNvSpPr/>
              <p:nvPr/>
            </p:nvSpPr>
            <p:spPr>
              <a:xfrm>
                <a:off x="9220991" y="2641029"/>
                <a:ext cx="294040" cy="39654"/>
              </a:xfrm>
              <a:custGeom>
                <a:avLst/>
                <a:gdLst>
                  <a:gd name="connsiteX0" fmla="*/ 0 w 294040"/>
                  <a:gd name="connsiteY0" fmla="*/ 0 h 39654"/>
                  <a:gd name="connsiteX1" fmla="*/ 294041 w 294040"/>
                  <a:gd name="connsiteY1" fmla="*/ 0 h 39654"/>
                  <a:gd name="connsiteX2" fmla="*/ 294041 w 294040"/>
                  <a:gd name="connsiteY2" fmla="*/ 39654 h 39654"/>
                  <a:gd name="connsiteX3" fmla="*/ 0 w 294040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4040" h="39654">
                    <a:moveTo>
                      <a:pt x="0" y="0"/>
                    </a:moveTo>
                    <a:lnTo>
                      <a:pt x="294041" y="0"/>
                    </a:lnTo>
                    <a:lnTo>
                      <a:pt x="294041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0" name="Freeform 99">
                <a:extLst>
                  <a:ext uri="{FF2B5EF4-FFF2-40B4-BE49-F238E27FC236}">
                    <a16:creationId xmlns:a16="http://schemas.microsoft.com/office/drawing/2014/main" id="{8F21F924-23FC-D942-8DEE-A98B3375D7F2}"/>
                  </a:ext>
                </a:extLst>
              </p:cNvPr>
              <p:cNvSpPr/>
              <p:nvPr/>
            </p:nvSpPr>
            <p:spPr>
              <a:xfrm>
                <a:off x="10028524" y="5111095"/>
                <a:ext cx="392578" cy="39654"/>
              </a:xfrm>
              <a:custGeom>
                <a:avLst/>
                <a:gdLst>
                  <a:gd name="connsiteX0" fmla="*/ 0 w 392578"/>
                  <a:gd name="connsiteY0" fmla="*/ 0 h 39654"/>
                  <a:gd name="connsiteX1" fmla="*/ 392578 w 392578"/>
                  <a:gd name="connsiteY1" fmla="*/ 0 h 39654"/>
                  <a:gd name="connsiteX2" fmla="*/ 392578 w 392578"/>
                  <a:gd name="connsiteY2" fmla="*/ 39654 h 39654"/>
                  <a:gd name="connsiteX3" fmla="*/ 0 w 392578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2578" h="39654">
                    <a:moveTo>
                      <a:pt x="0" y="0"/>
                    </a:moveTo>
                    <a:lnTo>
                      <a:pt x="392578" y="0"/>
                    </a:lnTo>
                    <a:lnTo>
                      <a:pt x="392578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1" name="Freeform 100">
                <a:extLst>
                  <a:ext uri="{FF2B5EF4-FFF2-40B4-BE49-F238E27FC236}">
                    <a16:creationId xmlns:a16="http://schemas.microsoft.com/office/drawing/2014/main" id="{62151F5C-C5B2-2145-A835-6E9AA510FB2B}"/>
                  </a:ext>
                </a:extLst>
              </p:cNvPr>
              <p:cNvSpPr/>
              <p:nvPr/>
            </p:nvSpPr>
            <p:spPr>
              <a:xfrm>
                <a:off x="9757252" y="5111095"/>
                <a:ext cx="199429" cy="39654"/>
              </a:xfrm>
              <a:custGeom>
                <a:avLst/>
                <a:gdLst>
                  <a:gd name="connsiteX0" fmla="*/ 0 w 199429"/>
                  <a:gd name="connsiteY0" fmla="*/ 0 h 39654"/>
                  <a:gd name="connsiteX1" fmla="*/ 199430 w 199429"/>
                  <a:gd name="connsiteY1" fmla="*/ 0 h 39654"/>
                  <a:gd name="connsiteX2" fmla="*/ 199430 w 199429"/>
                  <a:gd name="connsiteY2" fmla="*/ 39654 h 39654"/>
                  <a:gd name="connsiteX3" fmla="*/ 0 w 199429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429" h="39654">
                    <a:moveTo>
                      <a:pt x="0" y="0"/>
                    </a:moveTo>
                    <a:lnTo>
                      <a:pt x="199430" y="0"/>
                    </a:lnTo>
                    <a:lnTo>
                      <a:pt x="199430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2" name="Freeform 101">
                <a:extLst>
                  <a:ext uri="{FF2B5EF4-FFF2-40B4-BE49-F238E27FC236}">
                    <a16:creationId xmlns:a16="http://schemas.microsoft.com/office/drawing/2014/main" id="{55429571-FDAC-7D4B-966B-804364A47849}"/>
                  </a:ext>
                </a:extLst>
              </p:cNvPr>
              <p:cNvSpPr/>
              <p:nvPr/>
            </p:nvSpPr>
            <p:spPr>
              <a:xfrm>
                <a:off x="9220991" y="5111095"/>
                <a:ext cx="467560" cy="39654"/>
              </a:xfrm>
              <a:custGeom>
                <a:avLst/>
                <a:gdLst>
                  <a:gd name="connsiteX0" fmla="*/ 0 w 467560"/>
                  <a:gd name="connsiteY0" fmla="*/ 0 h 39654"/>
                  <a:gd name="connsiteX1" fmla="*/ 467560 w 467560"/>
                  <a:gd name="connsiteY1" fmla="*/ 0 h 39654"/>
                  <a:gd name="connsiteX2" fmla="*/ 467560 w 467560"/>
                  <a:gd name="connsiteY2" fmla="*/ 39654 h 39654"/>
                  <a:gd name="connsiteX3" fmla="*/ 0 w 467560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7560" h="39654">
                    <a:moveTo>
                      <a:pt x="0" y="0"/>
                    </a:moveTo>
                    <a:lnTo>
                      <a:pt x="467560" y="0"/>
                    </a:lnTo>
                    <a:lnTo>
                      <a:pt x="467560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3" name="Freeform 102">
                <a:extLst>
                  <a:ext uri="{FF2B5EF4-FFF2-40B4-BE49-F238E27FC236}">
                    <a16:creationId xmlns:a16="http://schemas.microsoft.com/office/drawing/2014/main" id="{3FD162E7-C6AB-E448-9B09-4F82C06B5DFF}"/>
                  </a:ext>
                </a:extLst>
              </p:cNvPr>
              <p:cNvSpPr/>
              <p:nvPr/>
            </p:nvSpPr>
            <p:spPr>
              <a:xfrm>
                <a:off x="9220991" y="3876260"/>
                <a:ext cx="896255" cy="39654"/>
              </a:xfrm>
              <a:custGeom>
                <a:avLst/>
                <a:gdLst>
                  <a:gd name="connsiteX0" fmla="*/ 0 w 896255"/>
                  <a:gd name="connsiteY0" fmla="*/ 0 h 39654"/>
                  <a:gd name="connsiteX1" fmla="*/ 896256 w 896255"/>
                  <a:gd name="connsiteY1" fmla="*/ 0 h 39654"/>
                  <a:gd name="connsiteX2" fmla="*/ 896256 w 896255"/>
                  <a:gd name="connsiteY2" fmla="*/ 39654 h 39654"/>
                  <a:gd name="connsiteX3" fmla="*/ 0 w 896255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6255" h="39654">
                    <a:moveTo>
                      <a:pt x="0" y="0"/>
                    </a:moveTo>
                    <a:lnTo>
                      <a:pt x="896256" y="0"/>
                    </a:lnTo>
                    <a:lnTo>
                      <a:pt x="896256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4" name="Freeform 103">
                <a:extLst>
                  <a:ext uri="{FF2B5EF4-FFF2-40B4-BE49-F238E27FC236}">
                    <a16:creationId xmlns:a16="http://schemas.microsoft.com/office/drawing/2014/main" id="{45193529-DEEF-4941-988E-8A982DBFC1BB}"/>
                  </a:ext>
                </a:extLst>
              </p:cNvPr>
              <p:cNvSpPr/>
              <p:nvPr/>
            </p:nvSpPr>
            <p:spPr>
              <a:xfrm>
                <a:off x="9220991" y="2872610"/>
                <a:ext cx="351749" cy="355302"/>
              </a:xfrm>
              <a:custGeom>
                <a:avLst/>
                <a:gdLst>
                  <a:gd name="connsiteX0" fmla="*/ 351750 w 351749"/>
                  <a:gd name="connsiteY0" fmla="*/ 177651 h 355302"/>
                  <a:gd name="connsiteX1" fmla="*/ 175875 w 351749"/>
                  <a:gd name="connsiteY1" fmla="*/ 355303 h 355302"/>
                  <a:gd name="connsiteX2" fmla="*/ 0 w 351749"/>
                  <a:gd name="connsiteY2" fmla="*/ 177651 h 355302"/>
                  <a:gd name="connsiteX3" fmla="*/ 175875 w 351749"/>
                  <a:gd name="connsiteY3" fmla="*/ 0 h 355302"/>
                  <a:gd name="connsiteX4" fmla="*/ 351750 w 351749"/>
                  <a:gd name="connsiteY4" fmla="*/ 177651 h 355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749" h="355302">
                    <a:moveTo>
                      <a:pt x="351750" y="177651"/>
                    </a:moveTo>
                    <a:cubicBezTo>
                      <a:pt x="351750" y="275765"/>
                      <a:pt x="273008" y="355303"/>
                      <a:pt x="175875" y="355303"/>
                    </a:cubicBezTo>
                    <a:cubicBezTo>
                      <a:pt x="78742" y="355303"/>
                      <a:pt x="0" y="275765"/>
                      <a:pt x="0" y="177651"/>
                    </a:cubicBezTo>
                    <a:cubicBezTo>
                      <a:pt x="0" y="79537"/>
                      <a:pt x="78742" y="0"/>
                      <a:pt x="175875" y="0"/>
                    </a:cubicBezTo>
                    <a:cubicBezTo>
                      <a:pt x="273008" y="0"/>
                      <a:pt x="351750" y="79537"/>
                      <a:pt x="351750" y="177651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5" name="Freeform 104">
                <a:extLst>
                  <a:ext uri="{FF2B5EF4-FFF2-40B4-BE49-F238E27FC236}">
                    <a16:creationId xmlns:a16="http://schemas.microsoft.com/office/drawing/2014/main" id="{D8590279-29C4-0B4C-8FC9-B2D83F1F90D2}"/>
                  </a:ext>
                </a:extLst>
              </p:cNvPr>
              <p:cNvSpPr/>
              <p:nvPr/>
            </p:nvSpPr>
            <p:spPr>
              <a:xfrm>
                <a:off x="9130698" y="2139798"/>
                <a:ext cx="281871" cy="284717"/>
              </a:xfrm>
              <a:custGeom>
                <a:avLst/>
                <a:gdLst>
                  <a:gd name="connsiteX0" fmla="*/ 281871 w 281871"/>
                  <a:gd name="connsiteY0" fmla="*/ 142359 h 284717"/>
                  <a:gd name="connsiteX1" fmla="*/ 140935 w 281871"/>
                  <a:gd name="connsiteY1" fmla="*/ 284718 h 284717"/>
                  <a:gd name="connsiteX2" fmla="*/ 0 w 281871"/>
                  <a:gd name="connsiteY2" fmla="*/ 142359 h 284717"/>
                  <a:gd name="connsiteX3" fmla="*/ 140935 w 281871"/>
                  <a:gd name="connsiteY3" fmla="*/ 0 h 284717"/>
                  <a:gd name="connsiteX4" fmla="*/ 281871 w 281871"/>
                  <a:gd name="connsiteY4" fmla="*/ 142359 h 284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871" h="284717">
                    <a:moveTo>
                      <a:pt x="281871" y="142359"/>
                    </a:moveTo>
                    <a:cubicBezTo>
                      <a:pt x="281871" y="220982"/>
                      <a:pt x="218772" y="284718"/>
                      <a:pt x="140935" y="284718"/>
                    </a:cubicBezTo>
                    <a:cubicBezTo>
                      <a:pt x="63099" y="284718"/>
                      <a:pt x="0" y="220982"/>
                      <a:pt x="0" y="142359"/>
                    </a:cubicBezTo>
                    <a:cubicBezTo>
                      <a:pt x="0" y="63736"/>
                      <a:pt x="63099" y="0"/>
                      <a:pt x="140935" y="0"/>
                    </a:cubicBezTo>
                    <a:cubicBezTo>
                      <a:pt x="218772" y="0"/>
                      <a:pt x="281871" y="63736"/>
                      <a:pt x="281871" y="142359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B6AAF5E8-0D54-164E-A5A9-188D70CE87A2}"/>
                  </a:ext>
                </a:extLst>
              </p:cNvPr>
              <p:cNvSpPr/>
              <p:nvPr/>
            </p:nvSpPr>
            <p:spPr>
              <a:xfrm>
                <a:off x="9831842" y="2139798"/>
                <a:ext cx="281871" cy="284717"/>
              </a:xfrm>
              <a:custGeom>
                <a:avLst/>
                <a:gdLst>
                  <a:gd name="connsiteX0" fmla="*/ 281871 w 281871"/>
                  <a:gd name="connsiteY0" fmla="*/ 142359 h 284717"/>
                  <a:gd name="connsiteX1" fmla="*/ 140936 w 281871"/>
                  <a:gd name="connsiteY1" fmla="*/ 284718 h 284717"/>
                  <a:gd name="connsiteX2" fmla="*/ 0 w 281871"/>
                  <a:gd name="connsiteY2" fmla="*/ 142359 h 284717"/>
                  <a:gd name="connsiteX3" fmla="*/ 140936 w 281871"/>
                  <a:gd name="connsiteY3" fmla="*/ 0 h 284717"/>
                  <a:gd name="connsiteX4" fmla="*/ 281871 w 281871"/>
                  <a:gd name="connsiteY4" fmla="*/ 142359 h 284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871" h="284717">
                    <a:moveTo>
                      <a:pt x="281871" y="142359"/>
                    </a:moveTo>
                    <a:cubicBezTo>
                      <a:pt x="281871" y="220982"/>
                      <a:pt x="218772" y="284718"/>
                      <a:pt x="140936" y="284718"/>
                    </a:cubicBezTo>
                    <a:cubicBezTo>
                      <a:pt x="63099" y="284718"/>
                      <a:pt x="0" y="220982"/>
                      <a:pt x="0" y="142359"/>
                    </a:cubicBezTo>
                    <a:cubicBezTo>
                      <a:pt x="0" y="63736"/>
                      <a:pt x="63099" y="0"/>
                      <a:pt x="140936" y="0"/>
                    </a:cubicBezTo>
                    <a:cubicBezTo>
                      <a:pt x="218772" y="0"/>
                      <a:pt x="281871" y="63736"/>
                      <a:pt x="281871" y="142359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7" name="Freeform 106">
                <a:extLst>
                  <a:ext uri="{FF2B5EF4-FFF2-40B4-BE49-F238E27FC236}">
                    <a16:creationId xmlns:a16="http://schemas.microsoft.com/office/drawing/2014/main" id="{F3D3149F-A0F3-1444-ADB6-5C41C179C1C2}"/>
                  </a:ext>
                </a:extLst>
              </p:cNvPr>
              <p:cNvSpPr/>
              <p:nvPr/>
            </p:nvSpPr>
            <p:spPr>
              <a:xfrm>
                <a:off x="9481270" y="2139798"/>
                <a:ext cx="281871" cy="284717"/>
              </a:xfrm>
              <a:custGeom>
                <a:avLst/>
                <a:gdLst>
                  <a:gd name="connsiteX0" fmla="*/ 281871 w 281871"/>
                  <a:gd name="connsiteY0" fmla="*/ 142359 h 284717"/>
                  <a:gd name="connsiteX1" fmla="*/ 140936 w 281871"/>
                  <a:gd name="connsiteY1" fmla="*/ 284718 h 284717"/>
                  <a:gd name="connsiteX2" fmla="*/ 0 w 281871"/>
                  <a:gd name="connsiteY2" fmla="*/ 142359 h 284717"/>
                  <a:gd name="connsiteX3" fmla="*/ 140936 w 281871"/>
                  <a:gd name="connsiteY3" fmla="*/ 0 h 284717"/>
                  <a:gd name="connsiteX4" fmla="*/ 281871 w 281871"/>
                  <a:gd name="connsiteY4" fmla="*/ 142359 h 284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871" h="284717">
                    <a:moveTo>
                      <a:pt x="281871" y="142359"/>
                    </a:moveTo>
                    <a:cubicBezTo>
                      <a:pt x="281871" y="220982"/>
                      <a:pt x="218772" y="284718"/>
                      <a:pt x="140936" y="284718"/>
                    </a:cubicBezTo>
                    <a:cubicBezTo>
                      <a:pt x="63099" y="284718"/>
                      <a:pt x="0" y="220982"/>
                      <a:pt x="0" y="142359"/>
                    </a:cubicBezTo>
                    <a:cubicBezTo>
                      <a:pt x="0" y="63736"/>
                      <a:pt x="63099" y="0"/>
                      <a:pt x="140936" y="0"/>
                    </a:cubicBezTo>
                    <a:cubicBezTo>
                      <a:pt x="218772" y="0"/>
                      <a:pt x="281871" y="63736"/>
                      <a:pt x="281871" y="142359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8" name="Freeform 107">
                <a:extLst>
                  <a:ext uri="{FF2B5EF4-FFF2-40B4-BE49-F238E27FC236}">
                    <a16:creationId xmlns:a16="http://schemas.microsoft.com/office/drawing/2014/main" id="{1FFCB998-2732-9847-9262-946E8A2FBBDB}"/>
                  </a:ext>
                </a:extLst>
              </p:cNvPr>
              <p:cNvSpPr/>
              <p:nvPr/>
            </p:nvSpPr>
            <p:spPr>
              <a:xfrm>
                <a:off x="10532986" y="2139798"/>
                <a:ext cx="281871" cy="284717"/>
              </a:xfrm>
              <a:custGeom>
                <a:avLst/>
                <a:gdLst>
                  <a:gd name="connsiteX0" fmla="*/ 281871 w 281871"/>
                  <a:gd name="connsiteY0" fmla="*/ 142359 h 284717"/>
                  <a:gd name="connsiteX1" fmla="*/ 140935 w 281871"/>
                  <a:gd name="connsiteY1" fmla="*/ 284718 h 284717"/>
                  <a:gd name="connsiteX2" fmla="*/ 0 w 281871"/>
                  <a:gd name="connsiteY2" fmla="*/ 142359 h 284717"/>
                  <a:gd name="connsiteX3" fmla="*/ 140935 w 281871"/>
                  <a:gd name="connsiteY3" fmla="*/ 0 h 284717"/>
                  <a:gd name="connsiteX4" fmla="*/ 281871 w 281871"/>
                  <a:gd name="connsiteY4" fmla="*/ 142359 h 284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871" h="284717">
                    <a:moveTo>
                      <a:pt x="281871" y="142359"/>
                    </a:moveTo>
                    <a:cubicBezTo>
                      <a:pt x="281871" y="220982"/>
                      <a:pt x="218772" y="284718"/>
                      <a:pt x="140935" y="284718"/>
                    </a:cubicBezTo>
                    <a:cubicBezTo>
                      <a:pt x="63099" y="284718"/>
                      <a:pt x="0" y="220982"/>
                      <a:pt x="0" y="142359"/>
                    </a:cubicBezTo>
                    <a:cubicBezTo>
                      <a:pt x="0" y="63736"/>
                      <a:pt x="63099" y="0"/>
                      <a:pt x="140935" y="0"/>
                    </a:cubicBezTo>
                    <a:cubicBezTo>
                      <a:pt x="218772" y="0"/>
                      <a:pt x="281871" y="63736"/>
                      <a:pt x="281871" y="142359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09" name="Freeform 108">
                <a:extLst>
                  <a:ext uri="{FF2B5EF4-FFF2-40B4-BE49-F238E27FC236}">
                    <a16:creationId xmlns:a16="http://schemas.microsoft.com/office/drawing/2014/main" id="{490CF77A-6703-FC47-860D-961074EB01CA}"/>
                  </a:ext>
                </a:extLst>
              </p:cNvPr>
              <p:cNvSpPr/>
              <p:nvPr/>
            </p:nvSpPr>
            <p:spPr>
              <a:xfrm>
                <a:off x="10182414" y="2139798"/>
                <a:ext cx="281871" cy="284717"/>
              </a:xfrm>
              <a:custGeom>
                <a:avLst/>
                <a:gdLst>
                  <a:gd name="connsiteX0" fmla="*/ 0 w 281871"/>
                  <a:gd name="connsiteY0" fmla="*/ 142359 h 284717"/>
                  <a:gd name="connsiteX1" fmla="*/ 140936 w 281871"/>
                  <a:gd name="connsiteY1" fmla="*/ 284718 h 284717"/>
                  <a:gd name="connsiteX2" fmla="*/ 281871 w 281871"/>
                  <a:gd name="connsiteY2" fmla="*/ 142359 h 284717"/>
                  <a:gd name="connsiteX3" fmla="*/ 140936 w 281871"/>
                  <a:gd name="connsiteY3" fmla="*/ 0 h 284717"/>
                  <a:gd name="connsiteX4" fmla="*/ 0 w 281871"/>
                  <a:gd name="connsiteY4" fmla="*/ 142359 h 284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871" h="284717">
                    <a:moveTo>
                      <a:pt x="0" y="142359"/>
                    </a:moveTo>
                    <a:cubicBezTo>
                      <a:pt x="0" y="220982"/>
                      <a:pt x="63099" y="284718"/>
                      <a:pt x="140936" y="284718"/>
                    </a:cubicBezTo>
                    <a:cubicBezTo>
                      <a:pt x="218772" y="284718"/>
                      <a:pt x="281871" y="220982"/>
                      <a:pt x="281871" y="142359"/>
                    </a:cubicBezTo>
                    <a:cubicBezTo>
                      <a:pt x="281871" y="63736"/>
                      <a:pt x="218772" y="0"/>
                      <a:pt x="140936" y="0"/>
                    </a:cubicBezTo>
                    <a:cubicBezTo>
                      <a:pt x="63099" y="0"/>
                      <a:pt x="0" y="63736"/>
                      <a:pt x="0" y="142359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0" name="Freeform 109">
                <a:extLst>
                  <a:ext uri="{FF2B5EF4-FFF2-40B4-BE49-F238E27FC236}">
                    <a16:creationId xmlns:a16="http://schemas.microsoft.com/office/drawing/2014/main" id="{A9093A91-FAAF-AE43-8F22-96254701F467}"/>
                  </a:ext>
                </a:extLst>
              </p:cNvPr>
              <p:cNvSpPr/>
              <p:nvPr/>
            </p:nvSpPr>
            <p:spPr>
              <a:xfrm>
                <a:off x="9220991" y="5327211"/>
                <a:ext cx="351749" cy="355302"/>
              </a:xfrm>
              <a:custGeom>
                <a:avLst/>
                <a:gdLst>
                  <a:gd name="connsiteX0" fmla="*/ 351750 w 351749"/>
                  <a:gd name="connsiteY0" fmla="*/ 177651 h 355302"/>
                  <a:gd name="connsiteX1" fmla="*/ 175875 w 351749"/>
                  <a:gd name="connsiteY1" fmla="*/ 355303 h 355302"/>
                  <a:gd name="connsiteX2" fmla="*/ 0 w 351749"/>
                  <a:gd name="connsiteY2" fmla="*/ 177651 h 355302"/>
                  <a:gd name="connsiteX3" fmla="*/ 175875 w 351749"/>
                  <a:gd name="connsiteY3" fmla="*/ 0 h 355302"/>
                  <a:gd name="connsiteX4" fmla="*/ 351750 w 351749"/>
                  <a:gd name="connsiteY4" fmla="*/ 177651 h 355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749" h="355302">
                    <a:moveTo>
                      <a:pt x="351750" y="177651"/>
                    </a:moveTo>
                    <a:cubicBezTo>
                      <a:pt x="351750" y="275765"/>
                      <a:pt x="273008" y="355303"/>
                      <a:pt x="175875" y="355303"/>
                    </a:cubicBezTo>
                    <a:cubicBezTo>
                      <a:pt x="78742" y="355303"/>
                      <a:pt x="0" y="275765"/>
                      <a:pt x="0" y="177651"/>
                    </a:cubicBezTo>
                    <a:cubicBezTo>
                      <a:pt x="0" y="79537"/>
                      <a:pt x="78742" y="0"/>
                      <a:pt x="175875" y="0"/>
                    </a:cubicBezTo>
                    <a:cubicBezTo>
                      <a:pt x="273008" y="0"/>
                      <a:pt x="351750" y="79537"/>
                      <a:pt x="351750" y="177651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1" name="Freeform 110">
                <a:extLst>
                  <a:ext uri="{FF2B5EF4-FFF2-40B4-BE49-F238E27FC236}">
                    <a16:creationId xmlns:a16="http://schemas.microsoft.com/office/drawing/2014/main" id="{B13040B7-0975-D142-8249-9BA5E6C63EC0}"/>
                  </a:ext>
                </a:extLst>
              </p:cNvPr>
              <p:cNvSpPr/>
              <p:nvPr/>
            </p:nvSpPr>
            <p:spPr>
              <a:xfrm>
                <a:off x="9220991" y="4087221"/>
                <a:ext cx="351749" cy="355302"/>
              </a:xfrm>
              <a:custGeom>
                <a:avLst/>
                <a:gdLst>
                  <a:gd name="connsiteX0" fmla="*/ 351750 w 351749"/>
                  <a:gd name="connsiteY0" fmla="*/ 177651 h 355302"/>
                  <a:gd name="connsiteX1" fmla="*/ 175875 w 351749"/>
                  <a:gd name="connsiteY1" fmla="*/ 355303 h 355302"/>
                  <a:gd name="connsiteX2" fmla="*/ 0 w 351749"/>
                  <a:gd name="connsiteY2" fmla="*/ 177651 h 355302"/>
                  <a:gd name="connsiteX3" fmla="*/ 175875 w 351749"/>
                  <a:gd name="connsiteY3" fmla="*/ 0 h 355302"/>
                  <a:gd name="connsiteX4" fmla="*/ 351750 w 351749"/>
                  <a:gd name="connsiteY4" fmla="*/ 177651 h 355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749" h="355302">
                    <a:moveTo>
                      <a:pt x="351750" y="177651"/>
                    </a:moveTo>
                    <a:cubicBezTo>
                      <a:pt x="351750" y="275765"/>
                      <a:pt x="273008" y="355303"/>
                      <a:pt x="175875" y="355303"/>
                    </a:cubicBezTo>
                    <a:cubicBezTo>
                      <a:pt x="78742" y="355303"/>
                      <a:pt x="0" y="275766"/>
                      <a:pt x="0" y="177651"/>
                    </a:cubicBezTo>
                    <a:cubicBezTo>
                      <a:pt x="0" y="79537"/>
                      <a:pt x="78742" y="0"/>
                      <a:pt x="175875" y="0"/>
                    </a:cubicBezTo>
                    <a:cubicBezTo>
                      <a:pt x="273008" y="0"/>
                      <a:pt x="351750" y="79537"/>
                      <a:pt x="351750" y="177651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2" name="Freeform 111">
                <a:extLst>
                  <a:ext uri="{FF2B5EF4-FFF2-40B4-BE49-F238E27FC236}">
                    <a16:creationId xmlns:a16="http://schemas.microsoft.com/office/drawing/2014/main" id="{B1B3EF0B-1FC4-F54B-B65B-A217ECF3ACE4}"/>
                  </a:ext>
                </a:extLst>
              </p:cNvPr>
              <p:cNvSpPr/>
              <p:nvPr/>
            </p:nvSpPr>
            <p:spPr>
              <a:xfrm>
                <a:off x="9668922" y="2913454"/>
                <a:ext cx="1038761" cy="39654"/>
              </a:xfrm>
              <a:custGeom>
                <a:avLst/>
                <a:gdLst>
                  <a:gd name="connsiteX0" fmla="*/ 0 w 1038761"/>
                  <a:gd name="connsiteY0" fmla="*/ 0 h 39654"/>
                  <a:gd name="connsiteX1" fmla="*/ 1038761 w 1038761"/>
                  <a:gd name="connsiteY1" fmla="*/ 0 h 39654"/>
                  <a:gd name="connsiteX2" fmla="*/ 1038761 w 1038761"/>
                  <a:gd name="connsiteY2" fmla="*/ 39654 h 39654"/>
                  <a:gd name="connsiteX3" fmla="*/ 0 w 1038761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761" h="39654">
                    <a:moveTo>
                      <a:pt x="0" y="0"/>
                    </a:moveTo>
                    <a:lnTo>
                      <a:pt x="1038761" y="0"/>
                    </a:lnTo>
                    <a:lnTo>
                      <a:pt x="1038761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3" name="Freeform 112">
                <a:extLst>
                  <a:ext uri="{FF2B5EF4-FFF2-40B4-BE49-F238E27FC236}">
                    <a16:creationId xmlns:a16="http://schemas.microsoft.com/office/drawing/2014/main" id="{4CA60FF4-D84C-B041-A03D-7361CFCEA404}"/>
                  </a:ext>
                </a:extLst>
              </p:cNvPr>
              <p:cNvSpPr/>
              <p:nvPr/>
            </p:nvSpPr>
            <p:spPr>
              <a:xfrm>
                <a:off x="9668922" y="3176362"/>
                <a:ext cx="1038761" cy="39654"/>
              </a:xfrm>
              <a:custGeom>
                <a:avLst/>
                <a:gdLst>
                  <a:gd name="connsiteX0" fmla="*/ 0 w 1038761"/>
                  <a:gd name="connsiteY0" fmla="*/ 0 h 39654"/>
                  <a:gd name="connsiteX1" fmla="*/ 1038761 w 1038761"/>
                  <a:gd name="connsiteY1" fmla="*/ 0 h 39654"/>
                  <a:gd name="connsiteX2" fmla="*/ 1038761 w 1038761"/>
                  <a:gd name="connsiteY2" fmla="*/ 39654 h 39654"/>
                  <a:gd name="connsiteX3" fmla="*/ 0 w 1038761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761" h="39654">
                    <a:moveTo>
                      <a:pt x="0" y="0"/>
                    </a:moveTo>
                    <a:lnTo>
                      <a:pt x="1038761" y="0"/>
                    </a:lnTo>
                    <a:lnTo>
                      <a:pt x="1038761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4" name="Freeform 113">
                <a:extLst>
                  <a:ext uri="{FF2B5EF4-FFF2-40B4-BE49-F238E27FC236}">
                    <a16:creationId xmlns:a16="http://schemas.microsoft.com/office/drawing/2014/main" id="{6C240469-5785-3847-843B-80EA946C2E9C}"/>
                  </a:ext>
                </a:extLst>
              </p:cNvPr>
              <p:cNvSpPr/>
              <p:nvPr/>
            </p:nvSpPr>
            <p:spPr>
              <a:xfrm>
                <a:off x="9237872" y="3421425"/>
                <a:ext cx="1469812" cy="39654"/>
              </a:xfrm>
              <a:custGeom>
                <a:avLst/>
                <a:gdLst>
                  <a:gd name="connsiteX0" fmla="*/ 0 w 1469812"/>
                  <a:gd name="connsiteY0" fmla="*/ 0 h 39654"/>
                  <a:gd name="connsiteX1" fmla="*/ 1469812 w 1469812"/>
                  <a:gd name="connsiteY1" fmla="*/ 0 h 39654"/>
                  <a:gd name="connsiteX2" fmla="*/ 1469812 w 1469812"/>
                  <a:gd name="connsiteY2" fmla="*/ 39654 h 39654"/>
                  <a:gd name="connsiteX3" fmla="*/ 0 w 1469812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9812" h="39654">
                    <a:moveTo>
                      <a:pt x="0" y="0"/>
                    </a:moveTo>
                    <a:lnTo>
                      <a:pt x="1469812" y="0"/>
                    </a:lnTo>
                    <a:lnTo>
                      <a:pt x="1469812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5" name="Freeform 114">
                <a:extLst>
                  <a:ext uri="{FF2B5EF4-FFF2-40B4-BE49-F238E27FC236}">
                    <a16:creationId xmlns:a16="http://schemas.microsoft.com/office/drawing/2014/main" id="{8F6448F1-22A7-384A-914B-3725A710A5B6}"/>
                  </a:ext>
                </a:extLst>
              </p:cNvPr>
              <p:cNvSpPr/>
              <p:nvPr/>
            </p:nvSpPr>
            <p:spPr>
              <a:xfrm>
                <a:off x="9237872" y="3298893"/>
                <a:ext cx="1469812" cy="39654"/>
              </a:xfrm>
              <a:custGeom>
                <a:avLst/>
                <a:gdLst>
                  <a:gd name="connsiteX0" fmla="*/ 0 w 1469812"/>
                  <a:gd name="connsiteY0" fmla="*/ 0 h 39654"/>
                  <a:gd name="connsiteX1" fmla="*/ 1469812 w 1469812"/>
                  <a:gd name="connsiteY1" fmla="*/ 0 h 39654"/>
                  <a:gd name="connsiteX2" fmla="*/ 1469812 w 1469812"/>
                  <a:gd name="connsiteY2" fmla="*/ 39654 h 39654"/>
                  <a:gd name="connsiteX3" fmla="*/ 0 w 1469812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9812" h="39654">
                    <a:moveTo>
                      <a:pt x="0" y="0"/>
                    </a:moveTo>
                    <a:lnTo>
                      <a:pt x="1469812" y="0"/>
                    </a:lnTo>
                    <a:lnTo>
                      <a:pt x="1469812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6" name="Freeform 115">
                <a:extLst>
                  <a:ext uri="{FF2B5EF4-FFF2-40B4-BE49-F238E27FC236}">
                    <a16:creationId xmlns:a16="http://schemas.microsoft.com/office/drawing/2014/main" id="{CE534FE8-A2C5-D44F-B2BF-D9330D352DF7}"/>
                  </a:ext>
                </a:extLst>
              </p:cNvPr>
              <p:cNvSpPr/>
              <p:nvPr/>
            </p:nvSpPr>
            <p:spPr>
              <a:xfrm>
                <a:off x="9237872" y="3544354"/>
                <a:ext cx="1469812" cy="39654"/>
              </a:xfrm>
              <a:custGeom>
                <a:avLst/>
                <a:gdLst>
                  <a:gd name="connsiteX0" fmla="*/ 0 w 1469812"/>
                  <a:gd name="connsiteY0" fmla="*/ 0 h 39654"/>
                  <a:gd name="connsiteX1" fmla="*/ 1469812 w 1469812"/>
                  <a:gd name="connsiteY1" fmla="*/ 0 h 39654"/>
                  <a:gd name="connsiteX2" fmla="*/ 1469812 w 1469812"/>
                  <a:gd name="connsiteY2" fmla="*/ 39654 h 39654"/>
                  <a:gd name="connsiteX3" fmla="*/ 0 w 1469812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9812" h="39654">
                    <a:moveTo>
                      <a:pt x="0" y="0"/>
                    </a:moveTo>
                    <a:lnTo>
                      <a:pt x="1469812" y="0"/>
                    </a:lnTo>
                    <a:lnTo>
                      <a:pt x="1469812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7" name="Freeform 116">
                <a:extLst>
                  <a:ext uri="{FF2B5EF4-FFF2-40B4-BE49-F238E27FC236}">
                    <a16:creationId xmlns:a16="http://schemas.microsoft.com/office/drawing/2014/main" id="{506DA902-317D-4141-B826-1B312F1C5868}"/>
                  </a:ext>
                </a:extLst>
              </p:cNvPr>
              <p:cNvSpPr/>
              <p:nvPr/>
            </p:nvSpPr>
            <p:spPr>
              <a:xfrm>
                <a:off x="9668922" y="3045106"/>
                <a:ext cx="1038761" cy="39654"/>
              </a:xfrm>
              <a:custGeom>
                <a:avLst/>
                <a:gdLst>
                  <a:gd name="connsiteX0" fmla="*/ 0 w 1038761"/>
                  <a:gd name="connsiteY0" fmla="*/ 0 h 39654"/>
                  <a:gd name="connsiteX1" fmla="*/ 1038761 w 1038761"/>
                  <a:gd name="connsiteY1" fmla="*/ 0 h 39654"/>
                  <a:gd name="connsiteX2" fmla="*/ 1038761 w 1038761"/>
                  <a:gd name="connsiteY2" fmla="*/ 39654 h 39654"/>
                  <a:gd name="connsiteX3" fmla="*/ 0 w 1038761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761" h="39654">
                    <a:moveTo>
                      <a:pt x="0" y="0"/>
                    </a:moveTo>
                    <a:lnTo>
                      <a:pt x="1038761" y="0"/>
                    </a:lnTo>
                    <a:lnTo>
                      <a:pt x="1038761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8" name="Freeform 117">
                <a:extLst>
                  <a:ext uri="{FF2B5EF4-FFF2-40B4-BE49-F238E27FC236}">
                    <a16:creationId xmlns:a16="http://schemas.microsoft.com/office/drawing/2014/main" id="{676F9CA1-1AB5-034F-99C7-C810DC54E79D}"/>
                  </a:ext>
                </a:extLst>
              </p:cNvPr>
              <p:cNvSpPr/>
              <p:nvPr/>
            </p:nvSpPr>
            <p:spPr>
              <a:xfrm>
                <a:off x="9668922" y="5374003"/>
                <a:ext cx="1038761" cy="39654"/>
              </a:xfrm>
              <a:custGeom>
                <a:avLst/>
                <a:gdLst>
                  <a:gd name="connsiteX0" fmla="*/ 0 w 1038761"/>
                  <a:gd name="connsiteY0" fmla="*/ 0 h 39654"/>
                  <a:gd name="connsiteX1" fmla="*/ 1038761 w 1038761"/>
                  <a:gd name="connsiteY1" fmla="*/ 0 h 39654"/>
                  <a:gd name="connsiteX2" fmla="*/ 1038761 w 1038761"/>
                  <a:gd name="connsiteY2" fmla="*/ 39654 h 39654"/>
                  <a:gd name="connsiteX3" fmla="*/ 0 w 1038761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761" h="39654">
                    <a:moveTo>
                      <a:pt x="0" y="0"/>
                    </a:moveTo>
                    <a:lnTo>
                      <a:pt x="1038761" y="0"/>
                    </a:lnTo>
                    <a:lnTo>
                      <a:pt x="1038761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19" name="Freeform 118">
                <a:extLst>
                  <a:ext uri="{FF2B5EF4-FFF2-40B4-BE49-F238E27FC236}">
                    <a16:creationId xmlns:a16="http://schemas.microsoft.com/office/drawing/2014/main" id="{63F65313-B378-544F-9FCC-CEEE1A286F6F}"/>
                  </a:ext>
                </a:extLst>
              </p:cNvPr>
              <p:cNvSpPr/>
              <p:nvPr/>
            </p:nvSpPr>
            <p:spPr>
              <a:xfrm>
                <a:off x="9668922" y="5636911"/>
                <a:ext cx="1038761" cy="39654"/>
              </a:xfrm>
              <a:custGeom>
                <a:avLst/>
                <a:gdLst>
                  <a:gd name="connsiteX0" fmla="*/ 0 w 1038761"/>
                  <a:gd name="connsiteY0" fmla="*/ 0 h 39654"/>
                  <a:gd name="connsiteX1" fmla="*/ 1038761 w 1038761"/>
                  <a:gd name="connsiteY1" fmla="*/ 0 h 39654"/>
                  <a:gd name="connsiteX2" fmla="*/ 1038761 w 1038761"/>
                  <a:gd name="connsiteY2" fmla="*/ 39654 h 39654"/>
                  <a:gd name="connsiteX3" fmla="*/ 0 w 1038761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761" h="39654">
                    <a:moveTo>
                      <a:pt x="0" y="0"/>
                    </a:moveTo>
                    <a:lnTo>
                      <a:pt x="1038761" y="0"/>
                    </a:lnTo>
                    <a:lnTo>
                      <a:pt x="1038761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E611DCD1-A016-B74E-AB13-55B23182FC9A}"/>
                  </a:ext>
                </a:extLst>
              </p:cNvPr>
              <p:cNvSpPr/>
              <p:nvPr/>
            </p:nvSpPr>
            <p:spPr>
              <a:xfrm>
                <a:off x="9668922" y="5505259"/>
                <a:ext cx="1038761" cy="39654"/>
              </a:xfrm>
              <a:custGeom>
                <a:avLst/>
                <a:gdLst>
                  <a:gd name="connsiteX0" fmla="*/ 0 w 1038761"/>
                  <a:gd name="connsiteY0" fmla="*/ 0 h 39654"/>
                  <a:gd name="connsiteX1" fmla="*/ 1038761 w 1038761"/>
                  <a:gd name="connsiteY1" fmla="*/ 0 h 39654"/>
                  <a:gd name="connsiteX2" fmla="*/ 1038761 w 1038761"/>
                  <a:gd name="connsiteY2" fmla="*/ 39654 h 39654"/>
                  <a:gd name="connsiteX3" fmla="*/ 0 w 1038761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761" h="39654">
                    <a:moveTo>
                      <a:pt x="0" y="0"/>
                    </a:moveTo>
                    <a:lnTo>
                      <a:pt x="1038761" y="0"/>
                    </a:lnTo>
                    <a:lnTo>
                      <a:pt x="1038761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1E59435D-FE23-CD42-86EB-43263F0BEE46}"/>
                  </a:ext>
                </a:extLst>
              </p:cNvPr>
              <p:cNvSpPr/>
              <p:nvPr/>
            </p:nvSpPr>
            <p:spPr>
              <a:xfrm>
                <a:off x="9668922" y="4130841"/>
                <a:ext cx="664634" cy="39654"/>
              </a:xfrm>
              <a:custGeom>
                <a:avLst/>
                <a:gdLst>
                  <a:gd name="connsiteX0" fmla="*/ 0 w 664634"/>
                  <a:gd name="connsiteY0" fmla="*/ 0 h 39654"/>
                  <a:gd name="connsiteX1" fmla="*/ 664635 w 664634"/>
                  <a:gd name="connsiteY1" fmla="*/ 0 h 39654"/>
                  <a:gd name="connsiteX2" fmla="*/ 664635 w 664634"/>
                  <a:gd name="connsiteY2" fmla="*/ 39654 h 39654"/>
                  <a:gd name="connsiteX3" fmla="*/ 0 w 664634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634" h="39654">
                    <a:moveTo>
                      <a:pt x="0" y="0"/>
                    </a:moveTo>
                    <a:lnTo>
                      <a:pt x="664635" y="0"/>
                    </a:lnTo>
                    <a:lnTo>
                      <a:pt x="664635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C0A79699-C85D-0C40-ABDC-B2C5CA686208}"/>
                  </a:ext>
                </a:extLst>
              </p:cNvPr>
              <p:cNvSpPr/>
              <p:nvPr/>
            </p:nvSpPr>
            <p:spPr>
              <a:xfrm>
                <a:off x="9668922" y="4393352"/>
                <a:ext cx="664634" cy="39654"/>
              </a:xfrm>
              <a:custGeom>
                <a:avLst/>
                <a:gdLst>
                  <a:gd name="connsiteX0" fmla="*/ 0 w 664634"/>
                  <a:gd name="connsiteY0" fmla="*/ 0 h 39654"/>
                  <a:gd name="connsiteX1" fmla="*/ 664635 w 664634"/>
                  <a:gd name="connsiteY1" fmla="*/ 0 h 39654"/>
                  <a:gd name="connsiteX2" fmla="*/ 664635 w 664634"/>
                  <a:gd name="connsiteY2" fmla="*/ 39654 h 39654"/>
                  <a:gd name="connsiteX3" fmla="*/ 0 w 664634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634" h="39654">
                    <a:moveTo>
                      <a:pt x="0" y="0"/>
                    </a:moveTo>
                    <a:lnTo>
                      <a:pt x="664635" y="0"/>
                    </a:lnTo>
                    <a:lnTo>
                      <a:pt x="664635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3" name="Freeform 122">
                <a:extLst>
                  <a:ext uri="{FF2B5EF4-FFF2-40B4-BE49-F238E27FC236}">
                    <a16:creationId xmlns:a16="http://schemas.microsoft.com/office/drawing/2014/main" id="{F51D02D9-45A4-E64C-9800-59E296E9E5B3}"/>
                  </a:ext>
                </a:extLst>
              </p:cNvPr>
              <p:cNvSpPr/>
              <p:nvPr/>
            </p:nvSpPr>
            <p:spPr>
              <a:xfrm>
                <a:off x="9668922" y="4262097"/>
                <a:ext cx="664634" cy="39654"/>
              </a:xfrm>
              <a:custGeom>
                <a:avLst/>
                <a:gdLst>
                  <a:gd name="connsiteX0" fmla="*/ 0 w 664634"/>
                  <a:gd name="connsiteY0" fmla="*/ 0 h 39654"/>
                  <a:gd name="connsiteX1" fmla="*/ 664635 w 664634"/>
                  <a:gd name="connsiteY1" fmla="*/ 0 h 39654"/>
                  <a:gd name="connsiteX2" fmla="*/ 664635 w 664634"/>
                  <a:gd name="connsiteY2" fmla="*/ 39654 h 39654"/>
                  <a:gd name="connsiteX3" fmla="*/ 0 w 664634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634" h="39654">
                    <a:moveTo>
                      <a:pt x="0" y="0"/>
                    </a:moveTo>
                    <a:lnTo>
                      <a:pt x="664635" y="0"/>
                    </a:lnTo>
                    <a:lnTo>
                      <a:pt x="664635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4" name="Freeform 123">
                <a:extLst>
                  <a:ext uri="{FF2B5EF4-FFF2-40B4-BE49-F238E27FC236}">
                    <a16:creationId xmlns:a16="http://schemas.microsoft.com/office/drawing/2014/main" id="{C8BB2523-CB7A-AE42-B294-7656AF13500C}"/>
                  </a:ext>
                </a:extLst>
              </p:cNvPr>
              <p:cNvSpPr/>
              <p:nvPr/>
            </p:nvSpPr>
            <p:spPr>
              <a:xfrm rot="-5400000">
                <a:off x="10394406" y="4108634"/>
                <a:ext cx="330550" cy="333889"/>
              </a:xfrm>
              <a:custGeom>
                <a:avLst/>
                <a:gdLst>
                  <a:gd name="connsiteX0" fmla="*/ 0 w 330550"/>
                  <a:gd name="connsiteY0" fmla="*/ 0 h 333889"/>
                  <a:gd name="connsiteX1" fmla="*/ 330551 w 330550"/>
                  <a:gd name="connsiteY1" fmla="*/ 0 h 333889"/>
                  <a:gd name="connsiteX2" fmla="*/ 330551 w 330550"/>
                  <a:gd name="connsiteY2" fmla="*/ 333889 h 333889"/>
                  <a:gd name="connsiteX3" fmla="*/ 0 w 330550"/>
                  <a:gd name="connsiteY3" fmla="*/ 333889 h 333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550" h="333889">
                    <a:moveTo>
                      <a:pt x="0" y="0"/>
                    </a:moveTo>
                    <a:lnTo>
                      <a:pt x="330551" y="0"/>
                    </a:lnTo>
                    <a:lnTo>
                      <a:pt x="330551" y="333889"/>
                    </a:lnTo>
                    <a:lnTo>
                      <a:pt x="0" y="333889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5" name="Freeform 124">
                <a:extLst>
                  <a:ext uri="{FF2B5EF4-FFF2-40B4-BE49-F238E27FC236}">
                    <a16:creationId xmlns:a16="http://schemas.microsoft.com/office/drawing/2014/main" id="{4DD68C7C-531F-EF4F-9280-ABDEF773651F}"/>
                  </a:ext>
                </a:extLst>
              </p:cNvPr>
              <p:cNvSpPr/>
              <p:nvPr/>
            </p:nvSpPr>
            <p:spPr>
              <a:xfrm rot="-5400000">
                <a:off x="9220991" y="4498436"/>
                <a:ext cx="330550" cy="333889"/>
              </a:xfrm>
              <a:custGeom>
                <a:avLst/>
                <a:gdLst>
                  <a:gd name="connsiteX0" fmla="*/ 0 w 330550"/>
                  <a:gd name="connsiteY0" fmla="*/ 0 h 333889"/>
                  <a:gd name="connsiteX1" fmla="*/ 330551 w 330550"/>
                  <a:gd name="connsiteY1" fmla="*/ 0 h 333889"/>
                  <a:gd name="connsiteX2" fmla="*/ 330551 w 330550"/>
                  <a:gd name="connsiteY2" fmla="*/ 333889 h 333889"/>
                  <a:gd name="connsiteX3" fmla="*/ 0 w 330550"/>
                  <a:gd name="connsiteY3" fmla="*/ 333889 h 333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550" h="333889">
                    <a:moveTo>
                      <a:pt x="0" y="0"/>
                    </a:moveTo>
                    <a:lnTo>
                      <a:pt x="330551" y="0"/>
                    </a:lnTo>
                    <a:lnTo>
                      <a:pt x="330551" y="333889"/>
                    </a:lnTo>
                    <a:lnTo>
                      <a:pt x="0" y="333889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6" name="Freeform 125">
                <a:extLst>
                  <a:ext uri="{FF2B5EF4-FFF2-40B4-BE49-F238E27FC236}">
                    <a16:creationId xmlns:a16="http://schemas.microsoft.com/office/drawing/2014/main" id="{49D53B0B-B846-8E45-A2B2-FD8FE2E5D9E0}"/>
                  </a:ext>
                </a:extLst>
              </p:cNvPr>
              <p:cNvSpPr/>
              <p:nvPr/>
            </p:nvSpPr>
            <p:spPr>
              <a:xfrm rot="-5400000">
                <a:off x="9611998" y="4498436"/>
                <a:ext cx="330550" cy="333889"/>
              </a:xfrm>
              <a:custGeom>
                <a:avLst/>
                <a:gdLst>
                  <a:gd name="connsiteX0" fmla="*/ 0 w 330550"/>
                  <a:gd name="connsiteY0" fmla="*/ 0 h 333889"/>
                  <a:gd name="connsiteX1" fmla="*/ 330551 w 330550"/>
                  <a:gd name="connsiteY1" fmla="*/ 0 h 333889"/>
                  <a:gd name="connsiteX2" fmla="*/ 330551 w 330550"/>
                  <a:gd name="connsiteY2" fmla="*/ 333889 h 333889"/>
                  <a:gd name="connsiteX3" fmla="*/ 0 w 330550"/>
                  <a:gd name="connsiteY3" fmla="*/ 333889 h 333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550" h="333889">
                    <a:moveTo>
                      <a:pt x="0" y="0"/>
                    </a:moveTo>
                    <a:lnTo>
                      <a:pt x="330551" y="0"/>
                    </a:lnTo>
                    <a:lnTo>
                      <a:pt x="330551" y="333889"/>
                    </a:lnTo>
                    <a:lnTo>
                      <a:pt x="0" y="333889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7" name="Freeform 126">
                <a:extLst>
                  <a:ext uri="{FF2B5EF4-FFF2-40B4-BE49-F238E27FC236}">
                    <a16:creationId xmlns:a16="http://schemas.microsoft.com/office/drawing/2014/main" id="{E3F7CF4F-6B75-1C46-B40C-3E94CBE80423}"/>
                  </a:ext>
                </a:extLst>
              </p:cNvPr>
              <p:cNvSpPr/>
              <p:nvPr/>
            </p:nvSpPr>
            <p:spPr>
              <a:xfrm rot="-5400000">
                <a:off x="10003006" y="4498436"/>
                <a:ext cx="330550" cy="333889"/>
              </a:xfrm>
              <a:custGeom>
                <a:avLst/>
                <a:gdLst>
                  <a:gd name="connsiteX0" fmla="*/ 0 w 330550"/>
                  <a:gd name="connsiteY0" fmla="*/ 0 h 333889"/>
                  <a:gd name="connsiteX1" fmla="*/ 330551 w 330550"/>
                  <a:gd name="connsiteY1" fmla="*/ 0 h 333889"/>
                  <a:gd name="connsiteX2" fmla="*/ 330551 w 330550"/>
                  <a:gd name="connsiteY2" fmla="*/ 333889 h 333889"/>
                  <a:gd name="connsiteX3" fmla="*/ 0 w 330550"/>
                  <a:gd name="connsiteY3" fmla="*/ 333889 h 333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550" h="333889">
                    <a:moveTo>
                      <a:pt x="0" y="0"/>
                    </a:moveTo>
                    <a:lnTo>
                      <a:pt x="330551" y="0"/>
                    </a:lnTo>
                    <a:lnTo>
                      <a:pt x="330551" y="333889"/>
                    </a:lnTo>
                    <a:lnTo>
                      <a:pt x="0" y="333889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8" name="Freeform 127">
                <a:extLst>
                  <a:ext uri="{FF2B5EF4-FFF2-40B4-BE49-F238E27FC236}">
                    <a16:creationId xmlns:a16="http://schemas.microsoft.com/office/drawing/2014/main" id="{B33BECA9-AACC-F641-9425-35DFA70A6A50}"/>
                  </a:ext>
                </a:extLst>
              </p:cNvPr>
              <p:cNvSpPr/>
              <p:nvPr/>
            </p:nvSpPr>
            <p:spPr>
              <a:xfrm rot="-5400000">
                <a:off x="10394014" y="4498436"/>
                <a:ext cx="330550" cy="333889"/>
              </a:xfrm>
              <a:custGeom>
                <a:avLst/>
                <a:gdLst>
                  <a:gd name="connsiteX0" fmla="*/ 0 w 330550"/>
                  <a:gd name="connsiteY0" fmla="*/ 0 h 333889"/>
                  <a:gd name="connsiteX1" fmla="*/ 330551 w 330550"/>
                  <a:gd name="connsiteY1" fmla="*/ 0 h 333889"/>
                  <a:gd name="connsiteX2" fmla="*/ 330551 w 330550"/>
                  <a:gd name="connsiteY2" fmla="*/ 333889 h 333889"/>
                  <a:gd name="connsiteX3" fmla="*/ 0 w 330550"/>
                  <a:gd name="connsiteY3" fmla="*/ 333889 h 333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550" h="333889">
                    <a:moveTo>
                      <a:pt x="0" y="0"/>
                    </a:moveTo>
                    <a:lnTo>
                      <a:pt x="330551" y="0"/>
                    </a:lnTo>
                    <a:lnTo>
                      <a:pt x="330551" y="333889"/>
                    </a:lnTo>
                    <a:lnTo>
                      <a:pt x="0" y="333889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grpSp>
          <p:nvGrpSpPr>
            <p:cNvPr id="25" name="Graphic 2">
              <a:extLst>
                <a:ext uri="{FF2B5EF4-FFF2-40B4-BE49-F238E27FC236}">
                  <a16:creationId xmlns:a16="http://schemas.microsoft.com/office/drawing/2014/main" id="{76C04D77-C87D-F841-9F57-BA5E9EE5B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76090" y="1684362"/>
              <a:ext cx="2212220" cy="4353660"/>
              <a:chOff x="5830883" y="1264111"/>
              <a:chExt cx="2402003" cy="4727153"/>
            </a:xfrm>
            <a:solidFill>
              <a:schemeClr val="tx2">
                <a:lumMod val="75000"/>
                <a:lumOff val="25000"/>
              </a:schemeClr>
            </a:solidFill>
          </p:grpSpPr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98788DB6-E178-9249-88DE-F8B4BA12CBC4}"/>
                  </a:ext>
                </a:extLst>
              </p:cNvPr>
              <p:cNvSpPr/>
              <p:nvPr/>
            </p:nvSpPr>
            <p:spPr>
              <a:xfrm>
                <a:off x="5830883" y="1941132"/>
                <a:ext cx="33220" cy="178503"/>
              </a:xfrm>
              <a:custGeom>
                <a:avLst/>
                <a:gdLst>
                  <a:gd name="connsiteX0" fmla="*/ 16613 w 33220"/>
                  <a:gd name="connsiteY0" fmla="*/ 5 h 178503"/>
                  <a:gd name="connsiteX1" fmla="*/ 33220 w 33220"/>
                  <a:gd name="connsiteY1" fmla="*/ 16609 h 178503"/>
                  <a:gd name="connsiteX2" fmla="*/ 33220 w 33220"/>
                  <a:gd name="connsiteY2" fmla="*/ 162309 h 178503"/>
                  <a:gd name="connsiteX3" fmla="*/ 17033 w 33220"/>
                  <a:gd name="connsiteY3" fmla="*/ 178504 h 178503"/>
                  <a:gd name="connsiteX4" fmla="*/ 16613 w 33220"/>
                  <a:gd name="connsiteY4" fmla="*/ 178498 h 178503"/>
                  <a:gd name="connsiteX5" fmla="*/ 11 w 33220"/>
                  <a:gd name="connsiteY5" fmla="*/ 162730 h 178503"/>
                  <a:gd name="connsiteX6" fmla="*/ 6 w 33220"/>
                  <a:gd name="connsiteY6" fmla="*/ 162309 h 178503"/>
                  <a:gd name="connsiteX7" fmla="*/ 6 w 33220"/>
                  <a:gd name="connsiteY7" fmla="*/ 16609 h 178503"/>
                  <a:gd name="connsiteX8" fmla="*/ 15772 w 33220"/>
                  <a:gd name="connsiteY8" fmla="*/ 5 h 178503"/>
                  <a:gd name="connsiteX9" fmla="*/ 16613 w 33220"/>
                  <a:gd name="connsiteY9" fmla="*/ 5 h 17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220" h="178503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09"/>
                    </a:cubicBezTo>
                    <a:lnTo>
                      <a:pt x="33220" y="162309"/>
                    </a:lnTo>
                    <a:cubicBezTo>
                      <a:pt x="33223" y="171250"/>
                      <a:pt x="25976" y="178501"/>
                      <a:pt x="17033" y="178504"/>
                    </a:cubicBezTo>
                    <a:cubicBezTo>
                      <a:pt x="16893" y="178504"/>
                      <a:pt x="16753" y="178502"/>
                      <a:pt x="16613" y="178498"/>
                    </a:cubicBezTo>
                    <a:cubicBezTo>
                      <a:pt x="7673" y="178728"/>
                      <a:pt x="240" y="171668"/>
                      <a:pt x="11" y="162730"/>
                    </a:cubicBezTo>
                    <a:cubicBezTo>
                      <a:pt x="7" y="162590"/>
                      <a:pt x="6" y="162450"/>
                      <a:pt x="6" y="162309"/>
                    </a:cubicBezTo>
                    <a:lnTo>
                      <a:pt x="6" y="16609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10793EA2-2EFB-3648-9F34-6C3444655F7F}"/>
                  </a:ext>
                </a:extLst>
              </p:cNvPr>
              <p:cNvSpPr/>
              <p:nvPr/>
            </p:nvSpPr>
            <p:spPr>
              <a:xfrm>
                <a:off x="5830883" y="2265325"/>
                <a:ext cx="33220" cy="330430"/>
              </a:xfrm>
              <a:custGeom>
                <a:avLst/>
                <a:gdLst>
                  <a:gd name="connsiteX0" fmla="*/ 16613 w 33220"/>
                  <a:gd name="connsiteY0" fmla="*/ 5 h 330430"/>
                  <a:gd name="connsiteX1" fmla="*/ 33220 w 33220"/>
                  <a:gd name="connsiteY1" fmla="*/ 16609 h 330430"/>
                  <a:gd name="connsiteX2" fmla="*/ 33220 w 33220"/>
                  <a:gd name="connsiteY2" fmla="*/ 313821 h 330430"/>
                  <a:gd name="connsiteX3" fmla="*/ 16613 w 33220"/>
                  <a:gd name="connsiteY3" fmla="*/ 330425 h 330430"/>
                  <a:gd name="connsiteX4" fmla="*/ 6 w 33220"/>
                  <a:gd name="connsiteY4" fmla="*/ 314662 h 330430"/>
                  <a:gd name="connsiteX5" fmla="*/ 6 w 33220"/>
                  <a:gd name="connsiteY5" fmla="*/ 313821 h 330430"/>
                  <a:gd name="connsiteX6" fmla="*/ 6 w 33220"/>
                  <a:gd name="connsiteY6" fmla="*/ 16609 h 330430"/>
                  <a:gd name="connsiteX7" fmla="*/ 15772 w 33220"/>
                  <a:gd name="connsiteY7" fmla="*/ 5 h 330430"/>
                  <a:gd name="connsiteX8" fmla="*/ 16613 w 33220"/>
                  <a:gd name="connsiteY8" fmla="*/ 5 h 330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20" h="330430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09"/>
                    </a:cubicBezTo>
                    <a:lnTo>
                      <a:pt x="33220" y="313821"/>
                    </a:lnTo>
                    <a:cubicBezTo>
                      <a:pt x="33220" y="322991"/>
                      <a:pt x="25785" y="330425"/>
                      <a:pt x="16613" y="330425"/>
                    </a:cubicBezTo>
                    <a:cubicBezTo>
                      <a:pt x="7673" y="330657"/>
                      <a:pt x="238" y="323600"/>
                      <a:pt x="6" y="314662"/>
                    </a:cubicBezTo>
                    <a:cubicBezTo>
                      <a:pt x="-2" y="314382"/>
                      <a:pt x="-2" y="314101"/>
                      <a:pt x="6" y="313821"/>
                    </a:cubicBezTo>
                    <a:lnTo>
                      <a:pt x="6" y="16609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A6095C01-056F-9D44-AEFB-AFECEFBAF3D0}"/>
                  </a:ext>
                </a:extLst>
              </p:cNvPr>
              <p:cNvSpPr/>
              <p:nvPr/>
            </p:nvSpPr>
            <p:spPr>
              <a:xfrm>
                <a:off x="5830883" y="2678349"/>
                <a:ext cx="33220" cy="330845"/>
              </a:xfrm>
              <a:custGeom>
                <a:avLst/>
                <a:gdLst>
                  <a:gd name="connsiteX0" fmla="*/ 16613 w 33220"/>
                  <a:gd name="connsiteY0" fmla="*/ 5 h 330845"/>
                  <a:gd name="connsiteX1" fmla="*/ 33220 w 33220"/>
                  <a:gd name="connsiteY1" fmla="*/ 16610 h 330845"/>
                  <a:gd name="connsiteX2" fmla="*/ 33220 w 33220"/>
                  <a:gd name="connsiteY2" fmla="*/ 314236 h 330845"/>
                  <a:gd name="connsiteX3" fmla="*/ 16613 w 33220"/>
                  <a:gd name="connsiteY3" fmla="*/ 330840 h 330845"/>
                  <a:gd name="connsiteX4" fmla="*/ 6 w 33220"/>
                  <a:gd name="connsiteY4" fmla="*/ 315077 h 330845"/>
                  <a:gd name="connsiteX5" fmla="*/ 6 w 33220"/>
                  <a:gd name="connsiteY5" fmla="*/ 314236 h 330845"/>
                  <a:gd name="connsiteX6" fmla="*/ 6 w 33220"/>
                  <a:gd name="connsiteY6" fmla="*/ 16610 h 330845"/>
                  <a:gd name="connsiteX7" fmla="*/ 15772 w 33220"/>
                  <a:gd name="connsiteY7" fmla="*/ 5 h 330845"/>
                  <a:gd name="connsiteX8" fmla="*/ 16613 w 33220"/>
                  <a:gd name="connsiteY8" fmla="*/ 5 h 33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20" h="330845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10"/>
                    </a:cubicBezTo>
                    <a:lnTo>
                      <a:pt x="33220" y="314236"/>
                    </a:lnTo>
                    <a:cubicBezTo>
                      <a:pt x="33220" y="323406"/>
                      <a:pt x="25785" y="330840"/>
                      <a:pt x="16613" y="330840"/>
                    </a:cubicBezTo>
                    <a:cubicBezTo>
                      <a:pt x="7673" y="331072"/>
                      <a:pt x="238" y="324015"/>
                      <a:pt x="6" y="315077"/>
                    </a:cubicBezTo>
                    <a:cubicBezTo>
                      <a:pt x="-2" y="314797"/>
                      <a:pt x="-2" y="314516"/>
                      <a:pt x="6" y="314236"/>
                    </a:cubicBezTo>
                    <a:lnTo>
                      <a:pt x="6" y="16610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6C2EC1F7-EA8D-6040-85F9-923E6DF82837}"/>
                  </a:ext>
                </a:extLst>
              </p:cNvPr>
              <p:cNvSpPr/>
              <p:nvPr/>
            </p:nvSpPr>
            <p:spPr>
              <a:xfrm>
                <a:off x="8199672" y="2374502"/>
                <a:ext cx="33214" cy="522195"/>
              </a:xfrm>
              <a:custGeom>
                <a:avLst/>
                <a:gdLst>
                  <a:gd name="connsiteX0" fmla="*/ 16607 w 33214"/>
                  <a:gd name="connsiteY0" fmla="*/ 0 h 522195"/>
                  <a:gd name="connsiteX1" fmla="*/ 33215 w 33214"/>
                  <a:gd name="connsiteY1" fmla="*/ 16604 h 522195"/>
                  <a:gd name="connsiteX2" fmla="*/ 33215 w 33214"/>
                  <a:gd name="connsiteY2" fmla="*/ 505591 h 522195"/>
                  <a:gd name="connsiteX3" fmla="*/ 16607 w 33214"/>
                  <a:gd name="connsiteY3" fmla="*/ 522195 h 522195"/>
                  <a:gd name="connsiteX4" fmla="*/ 0 w 33214"/>
                  <a:gd name="connsiteY4" fmla="*/ 505591 h 522195"/>
                  <a:gd name="connsiteX5" fmla="*/ 0 w 33214"/>
                  <a:gd name="connsiteY5" fmla="*/ 16604 h 522195"/>
                  <a:gd name="connsiteX6" fmla="*/ 16607 w 33214"/>
                  <a:gd name="connsiteY6" fmla="*/ 0 h 52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14" h="522195">
                    <a:moveTo>
                      <a:pt x="16607" y="0"/>
                    </a:moveTo>
                    <a:cubicBezTo>
                      <a:pt x="25779" y="0"/>
                      <a:pt x="33215" y="7434"/>
                      <a:pt x="33215" y="16604"/>
                    </a:cubicBezTo>
                    <a:lnTo>
                      <a:pt x="33215" y="505591"/>
                    </a:lnTo>
                    <a:cubicBezTo>
                      <a:pt x="33215" y="514761"/>
                      <a:pt x="25779" y="522195"/>
                      <a:pt x="16607" y="522195"/>
                    </a:cubicBezTo>
                    <a:cubicBezTo>
                      <a:pt x="7435" y="522195"/>
                      <a:pt x="0" y="514762"/>
                      <a:pt x="0" y="505591"/>
                    </a:cubicBezTo>
                    <a:lnTo>
                      <a:pt x="0" y="16604"/>
                    </a:lnTo>
                    <a:cubicBezTo>
                      <a:pt x="0" y="7434"/>
                      <a:pt x="7435" y="0"/>
                      <a:pt x="16607" y="0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DA50CF55-916C-304A-93D9-B2ACF5B0837D}"/>
                  </a:ext>
                </a:extLst>
              </p:cNvPr>
              <p:cNvSpPr/>
              <p:nvPr/>
            </p:nvSpPr>
            <p:spPr>
              <a:xfrm>
                <a:off x="5860194" y="1264111"/>
                <a:ext cx="2347441" cy="4727153"/>
              </a:xfrm>
              <a:custGeom>
                <a:avLst/>
                <a:gdLst>
                  <a:gd name="connsiteX0" fmla="*/ 405633 w 2347441"/>
                  <a:gd name="connsiteY0" fmla="*/ 0 h 4727153"/>
                  <a:gd name="connsiteX1" fmla="*/ 0 w 2347441"/>
                  <a:gd name="connsiteY1" fmla="*/ 405552 h 4727153"/>
                  <a:gd name="connsiteX2" fmla="*/ 0 w 2347441"/>
                  <a:gd name="connsiteY2" fmla="*/ 4321602 h 4727153"/>
                  <a:gd name="connsiteX3" fmla="*/ 405633 w 2347441"/>
                  <a:gd name="connsiteY3" fmla="*/ 4727154 h 4727153"/>
                  <a:gd name="connsiteX4" fmla="*/ 1941808 w 2347441"/>
                  <a:gd name="connsiteY4" fmla="*/ 4727154 h 4727153"/>
                  <a:gd name="connsiteX5" fmla="*/ 2347441 w 2347441"/>
                  <a:gd name="connsiteY5" fmla="*/ 4321602 h 4727153"/>
                  <a:gd name="connsiteX6" fmla="*/ 2347441 w 2347441"/>
                  <a:gd name="connsiteY6" fmla="*/ 405552 h 4727153"/>
                  <a:gd name="connsiteX7" fmla="*/ 1941808 w 2347441"/>
                  <a:gd name="connsiteY7" fmla="*/ 0 h 4727153"/>
                  <a:gd name="connsiteX8" fmla="*/ 405633 w 2347441"/>
                  <a:gd name="connsiteY8" fmla="*/ 112907 h 4727153"/>
                  <a:gd name="connsiteX9" fmla="*/ 545550 w 2347441"/>
                  <a:gd name="connsiteY9" fmla="*/ 112907 h 4727153"/>
                  <a:gd name="connsiteX10" fmla="*/ 611979 w 2347441"/>
                  <a:gd name="connsiteY10" fmla="*/ 179738 h 4727153"/>
                  <a:gd name="connsiteX11" fmla="*/ 620698 w 2347441"/>
                  <a:gd name="connsiteY11" fmla="*/ 229550 h 4727153"/>
                  <a:gd name="connsiteX12" fmla="*/ 747733 w 2347441"/>
                  <a:gd name="connsiteY12" fmla="*/ 356581 h 4727153"/>
                  <a:gd name="connsiteX13" fmla="*/ 749404 w 2347441"/>
                  <a:gd name="connsiteY13" fmla="*/ 356571 h 4727153"/>
                  <a:gd name="connsiteX14" fmla="*/ 1588903 w 2347441"/>
                  <a:gd name="connsiteY14" fmla="*/ 356571 h 4727153"/>
                  <a:gd name="connsiteX15" fmla="*/ 1716363 w 2347441"/>
                  <a:gd name="connsiteY15" fmla="*/ 229966 h 4727153"/>
                  <a:gd name="connsiteX16" fmla="*/ 1716364 w 2347441"/>
                  <a:gd name="connsiteY16" fmla="*/ 229550 h 4727153"/>
                  <a:gd name="connsiteX17" fmla="*/ 1726328 w 2347441"/>
                  <a:gd name="connsiteY17" fmla="*/ 179738 h 4727153"/>
                  <a:gd name="connsiteX18" fmla="*/ 1792758 w 2347441"/>
                  <a:gd name="connsiteY18" fmla="*/ 112907 h 4727153"/>
                  <a:gd name="connsiteX19" fmla="*/ 1941808 w 2347441"/>
                  <a:gd name="connsiteY19" fmla="*/ 112907 h 4727153"/>
                  <a:gd name="connsiteX20" fmla="*/ 2234916 w 2347441"/>
                  <a:gd name="connsiteY20" fmla="*/ 400976 h 4727153"/>
                  <a:gd name="connsiteX21" fmla="*/ 2234927 w 2347441"/>
                  <a:gd name="connsiteY21" fmla="*/ 403477 h 4727153"/>
                  <a:gd name="connsiteX22" fmla="*/ 2234927 w 2347441"/>
                  <a:gd name="connsiteY22" fmla="*/ 4319526 h 4727153"/>
                  <a:gd name="connsiteX23" fmla="*/ 1944310 w 2347441"/>
                  <a:gd name="connsiteY23" fmla="*/ 4610107 h 4727153"/>
                  <a:gd name="connsiteX24" fmla="*/ 1941808 w 2347441"/>
                  <a:gd name="connsiteY24" fmla="*/ 4610096 h 4727153"/>
                  <a:gd name="connsiteX25" fmla="*/ 405633 w 2347441"/>
                  <a:gd name="connsiteY25" fmla="*/ 4610096 h 4727153"/>
                  <a:gd name="connsiteX26" fmla="*/ 112525 w 2347441"/>
                  <a:gd name="connsiteY26" fmla="*/ 4322027 h 4727153"/>
                  <a:gd name="connsiteX27" fmla="*/ 112514 w 2347441"/>
                  <a:gd name="connsiteY27" fmla="*/ 4319526 h 4727153"/>
                  <a:gd name="connsiteX28" fmla="*/ 112514 w 2347441"/>
                  <a:gd name="connsiteY28" fmla="*/ 405552 h 4727153"/>
                  <a:gd name="connsiteX29" fmla="*/ 403131 w 2347441"/>
                  <a:gd name="connsiteY29" fmla="*/ 114972 h 4727153"/>
                  <a:gd name="connsiteX30" fmla="*/ 405633 w 2347441"/>
                  <a:gd name="connsiteY30" fmla="*/ 114983 h 472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347441" h="4727153">
                    <a:moveTo>
                      <a:pt x="405633" y="0"/>
                    </a:moveTo>
                    <a:cubicBezTo>
                      <a:pt x="181703" y="229"/>
                      <a:pt x="229" y="181667"/>
                      <a:pt x="0" y="405552"/>
                    </a:cubicBezTo>
                    <a:lnTo>
                      <a:pt x="0" y="4321602"/>
                    </a:lnTo>
                    <a:cubicBezTo>
                      <a:pt x="229" y="4545487"/>
                      <a:pt x="181703" y="4726925"/>
                      <a:pt x="405633" y="4727154"/>
                    </a:cubicBezTo>
                    <a:lnTo>
                      <a:pt x="1941808" y="4727154"/>
                    </a:lnTo>
                    <a:cubicBezTo>
                      <a:pt x="2165738" y="4726925"/>
                      <a:pt x="2347212" y="4545487"/>
                      <a:pt x="2347441" y="4321602"/>
                    </a:cubicBezTo>
                    <a:lnTo>
                      <a:pt x="2347441" y="405552"/>
                    </a:lnTo>
                    <a:cubicBezTo>
                      <a:pt x="2347212" y="181667"/>
                      <a:pt x="2165738" y="229"/>
                      <a:pt x="1941808" y="0"/>
                    </a:cubicBezTo>
                    <a:close/>
                    <a:moveTo>
                      <a:pt x="405633" y="112907"/>
                    </a:moveTo>
                    <a:lnTo>
                      <a:pt x="545550" y="112907"/>
                    </a:lnTo>
                    <a:cubicBezTo>
                      <a:pt x="575593" y="125626"/>
                      <a:pt x="599445" y="149622"/>
                      <a:pt x="611979" y="179738"/>
                    </a:cubicBezTo>
                    <a:cubicBezTo>
                      <a:pt x="618079" y="195622"/>
                      <a:pt x="621040" y="212539"/>
                      <a:pt x="620698" y="229550"/>
                    </a:cubicBezTo>
                    <a:cubicBezTo>
                      <a:pt x="620692" y="299702"/>
                      <a:pt x="677567" y="356575"/>
                      <a:pt x="747733" y="356581"/>
                    </a:cubicBezTo>
                    <a:cubicBezTo>
                      <a:pt x="748290" y="356581"/>
                      <a:pt x="748847" y="356578"/>
                      <a:pt x="749404" y="356571"/>
                    </a:cubicBezTo>
                    <a:lnTo>
                      <a:pt x="1588903" y="356571"/>
                    </a:lnTo>
                    <a:cubicBezTo>
                      <a:pt x="1659068" y="356800"/>
                      <a:pt x="1716134" y="300117"/>
                      <a:pt x="1716363" y="229966"/>
                    </a:cubicBezTo>
                    <a:cubicBezTo>
                      <a:pt x="1716364" y="229827"/>
                      <a:pt x="1716364" y="229689"/>
                      <a:pt x="1716364" y="229550"/>
                    </a:cubicBezTo>
                    <a:cubicBezTo>
                      <a:pt x="1716418" y="212457"/>
                      <a:pt x="1719802" y="195537"/>
                      <a:pt x="1726328" y="179738"/>
                    </a:cubicBezTo>
                    <a:cubicBezTo>
                      <a:pt x="1738862" y="149623"/>
                      <a:pt x="1762715" y="125626"/>
                      <a:pt x="1792758" y="112907"/>
                    </a:cubicBezTo>
                    <a:lnTo>
                      <a:pt x="1941808" y="112907"/>
                    </a:lnTo>
                    <a:cubicBezTo>
                      <a:pt x="2102311" y="111532"/>
                      <a:pt x="2233540" y="240504"/>
                      <a:pt x="2234916" y="400976"/>
                    </a:cubicBezTo>
                    <a:cubicBezTo>
                      <a:pt x="2234923" y="401809"/>
                      <a:pt x="2234927" y="402643"/>
                      <a:pt x="2234927" y="403477"/>
                    </a:cubicBezTo>
                    <a:lnTo>
                      <a:pt x="2234927" y="4319526"/>
                    </a:lnTo>
                    <a:cubicBezTo>
                      <a:pt x="2234933" y="4480003"/>
                      <a:pt x="2104819" y="4610101"/>
                      <a:pt x="1944310" y="4610107"/>
                    </a:cubicBezTo>
                    <a:cubicBezTo>
                      <a:pt x="1943476" y="4610107"/>
                      <a:pt x="1942642" y="4610103"/>
                      <a:pt x="1941808" y="4610096"/>
                    </a:cubicBezTo>
                    <a:lnTo>
                      <a:pt x="405633" y="4610096"/>
                    </a:lnTo>
                    <a:cubicBezTo>
                      <a:pt x="245130" y="4611471"/>
                      <a:pt x="113901" y="4482499"/>
                      <a:pt x="112525" y="4322027"/>
                    </a:cubicBezTo>
                    <a:cubicBezTo>
                      <a:pt x="112518" y="4321194"/>
                      <a:pt x="112514" y="4320360"/>
                      <a:pt x="112514" y="4319526"/>
                    </a:cubicBezTo>
                    <a:lnTo>
                      <a:pt x="112514" y="405552"/>
                    </a:lnTo>
                    <a:cubicBezTo>
                      <a:pt x="112509" y="245075"/>
                      <a:pt x="242622" y="114978"/>
                      <a:pt x="403131" y="114972"/>
                    </a:cubicBezTo>
                    <a:cubicBezTo>
                      <a:pt x="403965" y="114972"/>
                      <a:pt x="404799" y="114975"/>
                      <a:pt x="405633" y="114983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dirty="0"/>
              </a:p>
            </p:txBody>
          </p:sp>
        </p:grp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046483F5-9FCF-644D-9484-8CC9CB5FFAC5}"/>
              </a:ext>
            </a:extLst>
          </p:cNvPr>
          <p:cNvGrpSpPr/>
          <p:nvPr/>
        </p:nvGrpSpPr>
        <p:grpSpPr>
          <a:xfrm>
            <a:off x="6357691" y="1012089"/>
            <a:ext cx="2212220" cy="4353660"/>
            <a:chOff x="6357691" y="1226014"/>
            <a:chExt cx="2212220" cy="4353660"/>
          </a:xfrm>
        </p:grpSpPr>
        <p:grpSp>
          <p:nvGrpSpPr>
            <p:cNvPr id="6" name="Graphic 2">
              <a:extLst>
                <a:ext uri="{FF2B5EF4-FFF2-40B4-BE49-F238E27FC236}">
                  <a16:creationId xmlns:a16="http://schemas.microsoft.com/office/drawing/2014/main" id="{4AD32049-A005-CD4B-82CF-EC548A4AD5C2}"/>
                </a:ext>
              </a:extLst>
            </p:cNvPr>
            <p:cNvGrpSpPr/>
            <p:nvPr/>
          </p:nvGrpSpPr>
          <p:grpSpPr>
            <a:xfrm>
              <a:off x="6456230" y="1289378"/>
              <a:ext cx="2015142" cy="4226933"/>
              <a:chOff x="6446808" y="1278326"/>
              <a:chExt cx="2015142" cy="4226933"/>
            </a:xfrm>
          </p:grpSpPr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716BEDD5-CD4C-C940-83FD-D496B1C0C55D}"/>
                  </a:ext>
                </a:extLst>
              </p:cNvPr>
              <p:cNvSpPr/>
              <p:nvPr/>
            </p:nvSpPr>
            <p:spPr>
              <a:xfrm>
                <a:off x="6446808" y="1278326"/>
                <a:ext cx="2015142" cy="4226933"/>
              </a:xfrm>
              <a:prstGeom prst="roundRect">
                <a:avLst/>
              </a:pr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0B79FEA1-5D70-B543-9C7D-A4CB7283AC7A}"/>
                  </a:ext>
                </a:extLst>
              </p:cNvPr>
              <p:cNvSpPr/>
              <p:nvPr/>
            </p:nvSpPr>
            <p:spPr>
              <a:xfrm>
                <a:off x="6573041" y="1733794"/>
                <a:ext cx="204140" cy="32913"/>
              </a:xfrm>
              <a:custGeom>
                <a:avLst/>
                <a:gdLst>
                  <a:gd name="connsiteX0" fmla="*/ 0 w 204140"/>
                  <a:gd name="connsiteY0" fmla="*/ 0 h 32913"/>
                  <a:gd name="connsiteX1" fmla="*/ 204141 w 204140"/>
                  <a:gd name="connsiteY1" fmla="*/ 0 h 32913"/>
                  <a:gd name="connsiteX2" fmla="*/ 204141 w 204140"/>
                  <a:gd name="connsiteY2" fmla="*/ 32913 h 32913"/>
                  <a:gd name="connsiteX3" fmla="*/ 0 w 204140"/>
                  <a:gd name="connsiteY3" fmla="*/ 32913 h 3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140" h="32913">
                    <a:moveTo>
                      <a:pt x="0" y="0"/>
                    </a:moveTo>
                    <a:lnTo>
                      <a:pt x="204141" y="0"/>
                    </a:lnTo>
                    <a:lnTo>
                      <a:pt x="204141" y="32913"/>
                    </a:lnTo>
                    <a:lnTo>
                      <a:pt x="0" y="32913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03A3A703-C0D7-434F-89BC-6CE7BEAF373F}"/>
                  </a:ext>
                </a:extLst>
              </p:cNvPr>
              <p:cNvSpPr/>
              <p:nvPr/>
            </p:nvSpPr>
            <p:spPr>
              <a:xfrm>
                <a:off x="6573041" y="1671140"/>
                <a:ext cx="204140" cy="32913"/>
              </a:xfrm>
              <a:custGeom>
                <a:avLst/>
                <a:gdLst>
                  <a:gd name="connsiteX0" fmla="*/ 0 w 204140"/>
                  <a:gd name="connsiteY0" fmla="*/ 0 h 32913"/>
                  <a:gd name="connsiteX1" fmla="*/ 204141 w 204140"/>
                  <a:gd name="connsiteY1" fmla="*/ 0 h 32913"/>
                  <a:gd name="connsiteX2" fmla="*/ 204141 w 204140"/>
                  <a:gd name="connsiteY2" fmla="*/ 32913 h 32913"/>
                  <a:gd name="connsiteX3" fmla="*/ 0 w 204140"/>
                  <a:gd name="connsiteY3" fmla="*/ 32913 h 3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140" h="32913">
                    <a:moveTo>
                      <a:pt x="0" y="0"/>
                    </a:moveTo>
                    <a:lnTo>
                      <a:pt x="204141" y="0"/>
                    </a:lnTo>
                    <a:lnTo>
                      <a:pt x="204141" y="32913"/>
                    </a:lnTo>
                    <a:lnTo>
                      <a:pt x="0" y="32913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F997FB79-2F7E-F942-9707-E6915135C19A}"/>
                  </a:ext>
                </a:extLst>
              </p:cNvPr>
              <p:cNvSpPr/>
              <p:nvPr/>
            </p:nvSpPr>
            <p:spPr>
              <a:xfrm>
                <a:off x="6573041" y="1608090"/>
                <a:ext cx="204140" cy="32913"/>
              </a:xfrm>
              <a:custGeom>
                <a:avLst/>
                <a:gdLst>
                  <a:gd name="connsiteX0" fmla="*/ 0 w 204140"/>
                  <a:gd name="connsiteY0" fmla="*/ 0 h 32913"/>
                  <a:gd name="connsiteX1" fmla="*/ 204141 w 204140"/>
                  <a:gd name="connsiteY1" fmla="*/ 0 h 32913"/>
                  <a:gd name="connsiteX2" fmla="*/ 204141 w 204140"/>
                  <a:gd name="connsiteY2" fmla="*/ 32913 h 32913"/>
                  <a:gd name="connsiteX3" fmla="*/ 0 w 204140"/>
                  <a:gd name="connsiteY3" fmla="*/ 32913 h 3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140" h="32913">
                    <a:moveTo>
                      <a:pt x="0" y="0"/>
                    </a:moveTo>
                    <a:lnTo>
                      <a:pt x="204141" y="0"/>
                    </a:lnTo>
                    <a:lnTo>
                      <a:pt x="204141" y="32913"/>
                    </a:lnTo>
                    <a:lnTo>
                      <a:pt x="0" y="32913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B76528A5-3C62-8C49-BF9D-9700BEBEFD9F}"/>
                  </a:ext>
                </a:extLst>
              </p:cNvPr>
              <p:cNvSpPr/>
              <p:nvPr/>
            </p:nvSpPr>
            <p:spPr>
              <a:xfrm>
                <a:off x="6865512" y="1608090"/>
                <a:ext cx="1235442" cy="158617"/>
              </a:xfrm>
              <a:custGeom>
                <a:avLst/>
                <a:gdLst>
                  <a:gd name="connsiteX0" fmla="*/ 78516 w 1235442"/>
                  <a:gd name="connsiteY0" fmla="*/ 0 h 158617"/>
                  <a:gd name="connsiteX1" fmla="*/ 1156927 w 1235442"/>
                  <a:gd name="connsiteY1" fmla="*/ 0 h 158617"/>
                  <a:gd name="connsiteX2" fmla="*/ 1235443 w 1235442"/>
                  <a:gd name="connsiteY2" fmla="*/ 79309 h 158617"/>
                  <a:gd name="connsiteX3" fmla="*/ 1156927 w 1235442"/>
                  <a:gd name="connsiteY3" fmla="*/ 158617 h 158617"/>
                  <a:gd name="connsiteX4" fmla="*/ 78516 w 1235442"/>
                  <a:gd name="connsiteY4" fmla="*/ 158617 h 158617"/>
                  <a:gd name="connsiteX5" fmla="*/ 0 w 1235442"/>
                  <a:gd name="connsiteY5" fmla="*/ 79309 h 158617"/>
                  <a:gd name="connsiteX6" fmla="*/ 78516 w 1235442"/>
                  <a:gd name="connsiteY6" fmla="*/ 0 h 158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442" h="158617">
                    <a:moveTo>
                      <a:pt x="78516" y="0"/>
                    </a:moveTo>
                    <a:lnTo>
                      <a:pt x="1156927" y="0"/>
                    </a:lnTo>
                    <a:cubicBezTo>
                      <a:pt x="1200290" y="0"/>
                      <a:pt x="1235443" y="35508"/>
                      <a:pt x="1235443" y="79309"/>
                    </a:cubicBezTo>
                    <a:cubicBezTo>
                      <a:pt x="1235443" y="123110"/>
                      <a:pt x="1200290" y="158617"/>
                      <a:pt x="1156927" y="158617"/>
                    </a:cubicBezTo>
                    <a:lnTo>
                      <a:pt x="78516" y="158617"/>
                    </a:lnTo>
                    <a:cubicBezTo>
                      <a:pt x="35153" y="158617"/>
                      <a:pt x="0" y="123110"/>
                      <a:pt x="0" y="79309"/>
                    </a:cubicBezTo>
                    <a:cubicBezTo>
                      <a:pt x="0" y="35508"/>
                      <a:pt x="35153" y="0"/>
                      <a:pt x="78516" y="0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9C2227D9-781B-274C-95F7-BDBA3EFCA900}"/>
                  </a:ext>
                </a:extLst>
              </p:cNvPr>
              <p:cNvSpPr/>
              <p:nvPr/>
            </p:nvSpPr>
            <p:spPr>
              <a:xfrm>
                <a:off x="8178685" y="1608090"/>
                <a:ext cx="157031" cy="158617"/>
              </a:xfrm>
              <a:custGeom>
                <a:avLst/>
                <a:gdLst>
                  <a:gd name="connsiteX0" fmla="*/ 157031 w 157031"/>
                  <a:gd name="connsiteY0" fmla="*/ 79309 h 158617"/>
                  <a:gd name="connsiteX1" fmla="*/ 78516 w 157031"/>
                  <a:gd name="connsiteY1" fmla="*/ 158617 h 158617"/>
                  <a:gd name="connsiteX2" fmla="*/ 0 w 157031"/>
                  <a:gd name="connsiteY2" fmla="*/ 79309 h 158617"/>
                  <a:gd name="connsiteX3" fmla="*/ 78516 w 157031"/>
                  <a:gd name="connsiteY3" fmla="*/ 0 h 158617"/>
                  <a:gd name="connsiteX4" fmla="*/ 157031 w 157031"/>
                  <a:gd name="connsiteY4" fmla="*/ 79309 h 158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031" h="158617">
                    <a:moveTo>
                      <a:pt x="157031" y="79309"/>
                    </a:moveTo>
                    <a:cubicBezTo>
                      <a:pt x="157031" y="123110"/>
                      <a:pt x="121878" y="158617"/>
                      <a:pt x="78516" y="158617"/>
                    </a:cubicBezTo>
                    <a:cubicBezTo>
                      <a:pt x="35153" y="158617"/>
                      <a:pt x="0" y="123110"/>
                      <a:pt x="0" y="79309"/>
                    </a:cubicBezTo>
                    <a:cubicBezTo>
                      <a:pt x="0" y="35508"/>
                      <a:pt x="35153" y="0"/>
                      <a:pt x="78516" y="0"/>
                    </a:cubicBezTo>
                    <a:cubicBezTo>
                      <a:pt x="121878" y="0"/>
                      <a:pt x="157031" y="35508"/>
                      <a:pt x="157031" y="79309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AB785CF8-F08D-0E44-91E0-886D6DF34AB8}"/>
                  </a:ext>
                </a:extLst>
              </p:cNvPr>
              <p:cNvSpPr/>
              <p:nvPr/>
            </p:nvSpPr>
            <p:spPr>
              <a:xfrm>
                <a:off x="6573041" y="1893204"/>
                <a:ext cx="1763067" cy="937031"/>
              </a:xfrm>
              <a:custGeom>
                <a:avLst/>
                <a:gdLst>
                  <a:gd name="connsiteX0" fmla="*/ 0 w 1763067"/>
                  <a:gd name="connsiteY0" fmla="*/ 0 h 937031"/>
                  <a:gd name="connsiteX1" fmla="*/ 1763068 w 1763067"/>
                  <a:gd name="connsiteY1" fmla="*/ 0 h 937031"/>
                  <a:gd name="connsiteX2" fmla="*/ 1763068 w 1763067"/>
                  <a:gd name="connsiteY2" fmla="*/ 937031 h 937031"/>
                  <a:gd name="connsiteX3" fmla="*/ 0 w 1763067"/>
                  <a:gd name="connsiteY3" fmla="*/ 937031 h 937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3067" h="937031">
                    <a:moveTo>
                      <a:pt x="0" y="0"/>
                    </a:moveTo>
                    <a:lnTo>
                      <a:pt x="1763068" y="0"/>
                    </a:lnTo>
                    <a:lnTo>
                      <a:pt x="1763068" y="937031"/>
                    </a:lnTo>
                    <a:lnTo>
                      <a:pt x="0" y="937031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48CA3A49-3A1E-6349-8587-C8EBB110452F}"/>
                  </a:ext>
                </a:extLst>
              </p:cNvPr>
              <p:cNvSpPr/>
              <p:nvPr/>
            </p:nvSpPr>
            <p:spPr>
              <a:xfrm>
                <a:off x="6573041" y="3977038"/>
                <a:ext cx="1763067" cy="523436"/>
              </a:xfrm>
              <a:custGeom>
                <a:avLst/>
                <a:gdLst>
                  <a:gd name="connsiteX0" fmla="*/ 0 w 1763067"/>
                  <a:gd name="connsiteY0" fmla="*/ 0 h 523436"/>
                  <a:gd name="connsiteX1" fmla="*/ 1763068 w 1763067"/>
                  <a:gd name="connsiteY1" fmla="*/ 0 h 523436"/>
                  <a:gd name="connsiteX2" fmla="*/ 1763068 w 1763067"/>
                  <a:gd name="connsiteY2" fmla="*/ 523437 h 523436"/>
                  <a:gd name="connsiteX3" fmla="*/ 0 w 1763067"/>
                  <a:gd name="connsiteY3" fmla="*/ 523437 h 523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3067" h="523436">
                    <a:moveTo>
                      <a:pt x="0" y="0"/>
                    </a:moveTo>
                    <a:lnTo>
                      <a:pt x="1763068" y="0"/>
                    </a:lnTo>
                    <a:lnTo>
                      <a:pt x="1763068" y="523437"/>
                    </a:lnTo>
                    <a:lnTo>
                      <a:pt x="0" y="523437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601C0F3D-599D-F344-8CCB-683DB05BA6F1}"/>
                  </a:ext>
                </a:extLst>
              </p:cNvPr>
              <p:cNvSpPr/>
              <p:nvPr/>
            </p:nvSpPr>
            <p:spPr>
              <a:xfrm>
                <a:off x="6573041" y="4605559"/>
                <a:ext cx="1763067" cy="648347"/>
              </a:xfrm>
              <a:custGeom>
                <a:avLst/>
                <a:gdLst>
                  <a:gd name="connsiteX0" fmla="*/ 0 w 1763067"/>
                  <a:gd name="connsiteY0" fmla="*/ 0 h 648347"/>
                  <a:gd name="connsiteX1" fmla="*/ 1763068 w 1763067"/>
                  <a:gd name="connsiteY1" fmla="*/ 0 h 648347"/>
                  <a:gd name="connsiteX2" fmla="*/ 1763068 w 1763067"/>
                  <a:gd name="connsiteY2" fmla="*/ 648348 h 648347"/>
                  <a:gd name="connsiteX3" fmla="*/ 0 w 1763067"/>
                  <a:gd name="connsiteY3" fmla="*/ 648348 h 648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3067" h="648347">
                    <a:moveTo>
                      <a:pt x="0" y="0"/>
                    </a:moveTo>
                    <a:lnTo>
                      <a:pt x="1763068" y="0"/>
                    </a:lnTo>
                    <a:lnTo>
                      <a:pt x="1763068" y="648348"/>
                    </a:lnTo>
                    <a:lnTo>
                      <a:pt x="0" y="648348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F36BE532-36CE-F246-9DAE-78826867E0A7}"/>
                  </a:ext>
                </a:extLst>
              </p:cNvPr>
              <p:cNvSpPr/>
              <p:nvPr/>
            </p:nvSpPr>
            <p:spPr>
              <a:xfrm>
                <a:off x="6573041" y="2934923"/>
                <a:ext cx="830302" cy="937031"/>
              </a:xfrm>
              <a:custGeom>
                <a:avLst/>
                <a:gdLst>
                  <a:gd name="connsiteX0" fmla="*/ 0 w 830302"/>
                  <a:gd name="connsiteY0" fmla="*/ 0 h 937031"/>
                  <a:gd name="connsiteX1" fmla="*/ 830302 w 830302"/>
                  <a:gd name="connsiteY1" fmla="*/ 0 h 937031"/>
                  <a:gd name="connsiteX2" fmla="*/ 830302 w 830302"/>
                  <a:gd name="connsiteY2" fmla="*/ 937031 h 937031"/>
                  <a:gd name="connsiteX3" fmla="*/ 0 w 830302"/>
                  <a:gd name="connsiteY3" fmla="*/ 937031 h 937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302" h="937031">
                    <a:moveTo>
                      <a:pt x="0" y="0"/>
                    </a:moveTo>
                    <a:lnTo>
                      <a:pt x="830302" y="0"/>
                    </a:lnTo>
                    <a:lnTo>
                      <a:pt x="830302" y="937031"/>
                    </a:lnTo>
                    <a:lnTo>
                      <a:pt x="0" y="937031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68680E5B-22D1-634D-888C-AFA63A80D6DA}"/>
                  </a:ext>
                </a:extLst>
              </p:cNvPr>
              <p:cNvSpPr/>
              <p:nvPr/>
            </p:nvSpPr>
            <p:spPr>
              <a:xfrm rot="10800000">
                <a:off x="7505414" y="2934923"/>
                <a:ext cx="830302" cy="937031"/>
              </a:xfrm>
              <a:custGeom>
                <a:avLst/>
                <a:gdLst>
                  <a:gd name="connsiteX0" fmla="*/ 0 w 830302"/>
                  <a:gd name="connsiteY0" fmla="*/ 0 h 937031"/>
                  <a:gd name="connsiteX1" fmla="*/ 830302 w 830302"/>
                  <a:gd name="connsiteY1" fmla="*/ 0 h 937031"/>
                  <a:gd name="connsiteX2" fmla="*/ 830302 w 830302"/>
                  <a:gd name="connsiteY2" fmla="*/ 937031 h 937031"/>
                  <a:gd name="connsiteX3" fmla="*/ 0 w 830302"/>
                  <a:gd name="connsiteY3" fmla="*/ 937031 h 937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302" h="937031">
                    <a:moveTo>
                      <a:pt x="0" y="0"/>
                    </a:moveTo>
                    <a:lnTo>
                      <a:pt x="830302" y="0"/>
                    </a:lnTo>
                    <a:lnTo>
                      <a:pt x="830302" y="937031"/>
                    </a:lnTo>
                    <a:lnTo>
                      <a:pt x="0" y="93703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EF66CAE8-F7BD-C142-B02C-41254802D31B}"/>
                  </a:ext>
                </a:extLst>
              </p:cNvPr>
              <p:cNvSpPr/>
              <p:nvPr/>
            </p:nvSpPr>
            <p:spPr>
              <a:xfrm>
                <a:off x="7588640" y="3033265"/>
                <a:ext cx="137402" cy="138790"/>
              </a:xfrm>
              <a:custGeom>
                <a:avLst/>
                <a:gdLst>
                  <a:gd name="connsiteX0" fmla="*/ 137402 w 137402"/>
                  <a:gd name="connsiteY0" fmla="*/ 69395 h 138790"/>
                  <a:gd name="connsiteX1" fmla="*/ 68701 w 137402"/>
                  <a:gd name="connsiteY1" fmla="*/ 138790 h 138790"/>
                  <a:gd name="connsiteX2" fmla="*/ 0 w 137402"/>
                  <a:gd name="connsiteY2" fmla="*/ 69395 h 138790"/>
                  <a:gd name="connsiteX3" fmla="*/ 68701 w 137402"/>
                  <a:gd name="connsiteY3" fmla="*/ 0 h 138790"/>
                  <a:gd name="connsiteX4" fmla="*/ 137402 w 137402"/>
                  <a:gd name="connsiteY4" fmla="*/ 69395 h 138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402" h="138790">
                    <a:moveTo>
                      <a:pt x="137402" y="69395"/>
                    </a:moveTo>
                    <a:cubicBezTo>
                      <a:pt x="137402" y="107721"/>
                      <a:pt x="106644" y="138790"/>
                      <a:pt x="68701" y="138790"/>
                    </a:cubicBezTo>
                    <a:cubicBezTo>
                      <a:pt x="30759" y="138790"/>
                      <a:pt x="0" y="107721"/>
                      <a:pt x="0" y="69395"/>
                    </a:cubicBezTo>
                    <a:cubicBezTo>
                      <a:pt x="0" y="31069"/>
                      <a:pt x="30759" y="0"/>
                      <a:pt x="68701" y="0"/>
                    </a:cubicBezTo>
                    <a:cubicBezTo>
                      <a:pt x="106644" y="0"/>
                      <a:pt x="137402" y="31069"/>
                      <a:pt x="137402" y="69395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DCA91D33-E3CF-4F49-AD75-DB282890B9FA}"/>
                  </a:ext>
                </a:extLst>
              </p:cNvPr>
              <p:cNvSpPr/>
              <p:nvPr/>
            </p:nvSpPr>
            <p:spPr>
              <a:xfrm>
                <a:off x="7775115" y="3033265"/>
                <a:ext cx="137402" cy="138790"/>
              </a:xfrm>
              <a:custGeom>
                <a:avLst/>
                <a:gdLst>
                  <a:gd name="connsiteX0" fmla="*/ 137402 w 137402"/>
                  <a:gd name="connsiteY0" fmla="*/ 69395 h 138790"/>
                  <a:gd name="connsiteX1" fmla="*/ 68701 w 137402"/>
                  <a:gd name="connsiteY1" fmla="*/ 138790 h 138790"/>
                  <a:gd name="connsiteX2" fmla="*/ 0 w 137402"/>
                  <a:gd name="connsiteY2" fmla="*/ 69395 h 138790"/>
                  <a:gd name="connsiteX3" fmla="*/ 68701 w 137402"/>
                  <a:gd name="connsiteY3" fmla="*/ 0 h 138790"/>
                  <a:gd name="connsiteX4" fmla="*/ 137402 w 137402"/>
                  <a:gd name="connsiteY4" fmla="*/ 69395 h 138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402" h="138790">
                    <a:moveTo>
                      <a:pt x="137402" y="69395"/>
                    </a:moveTo>
                    <a:cubicBezTo>
                      <a:pt x="137402" y="107721"/>
                      <a:pt x="106644" y="138790"/>
                      <a:pt x="68701" y="138790"/>
                    </a:cubicBezTo>
                    <a:cubicBezTo>
                      <a:pt x="30759" y="138790"/>
                      <a:pt x="0" y="107721"/>
                      <a:pt x="0" y="69395"/>
                    </a:cubicBezTo>
                    <a:cubicBezTo>
                      <a:pt x="0" y="31069"/>
                      <a:pt x="30759" y="0"/>
                      <a:pt x="68701" y="0"/>
                    </a:cubicBezTo>
                    <a:cubicBezTo>
                      <a:pt x="106644" y="0"/>
                      <a:pt x="137402" y="31069"/>
                      <a:pt x="137402" y="69395"/>
                    </a:cubicBez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75D4A803-C77D-F940-806F-2548A2BE8D44}"/>
                  </a:ext>
                </a:extLst>
              </p:cNvPr>
              <p:cNvSpPr/>
              <p:nvPr/>
            </p:nvSpPr>
            <p:spPr>
              <a:xfrm>
                <a:off x="6675111" y="4691212"/>
                <a:ext cx="147216" cy="148703"/>
              </a:xfrm>
              <a:custGeom>
                <a:avLst/>
                <a:gdLst>
                  <a:gd name="connsiteX0" fmla="*/ 0 w 147216"/>
                  <a:gd name="connsiteY0" fmla="*/ 0 h 148703"/>
                  <a:gd name="connsiteX1" fmla="*/ 147217 w 147216"/>
                  <a:gd name="connsiteY1" fmla="*/ 0 h 148703"/>
                  <a:gd name="connsiteX2" fmla="*/ 147217 w 147216"/>
                  <a:gd name="connsiteY2" fmla="*/ 148704 h 148703"/>
                  <a:gd name="connsiteX3" fmla="*/ 0 w 147216"/>
                  <a:gd name="connsiteY3" fmla="*/ 148704 h 14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216" h="148703">
                    <a:moveTo>
                      <a:pt x="0" y="0"/>
                    </a:moveTo>
                    <a:lnTo>
                      <a:pt x="147217" y="0"/>
                    </a:lnTo>
                    <a:lnTo>
                      <a:pt x="147217" y="148704"/>
                    </a:lnTo>
                    <a:lnTo>
                      <a:pt x="0" y="14870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A52F16C6-4A0B-C947-990B-0CA73CF787DE}"/>
                  </a:ext>
                </a:extLst>
              </p:cNvPr>
              <p:cNvSpPr/>
              <p:nvPr/>
            </p:nvSpPr>
            <p:spPr>
              <a:xfrm>
                <a:off x="6888674" y="4691212"/>
                <a:ext cx="147216" cy="148703"/>
              </a:xfrm>
              <a:custGeom>
                <a:avLst/>
                <a:gdLst>
                  <a:gd name="connsiteX0" fmla="*/ 0 w 147216"/>
                  <a:gd name="connsiteY0" fmla="*/ 0 h 148703"/>
                  <a:gd name="connsiteX1" fmla="*/ 147217 w 147216"/>
                  <a:gd name="connsiteY1" fmla="*/ 0 h 148703"/>
                  <a:gd name="connsiteX2" fmla="*/ 147217 w 147216"/>
                  <a:gd name="connsiteY2" fmla="*/ 148704 h 148703"/>
                  <a:gd name="connsiteX3" fmla="*/ 0 w 147216"/>
                  <a:gd name="connsiteY3" fmla="*/ 148704 h 14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216" h="148703">
                    <a:moveTo>
                      <a:pt x="0" y="0"/>
                    </a:moveTo>
                    <a:lnTo>
                      <a:pt x="147217" y="0"/>
                    </a:lnTo>
                    <a:lnTo>
                      <a:pt x="147217" y="148704"/>
                    </a:lnTo>
                    <a:lnTo>
                      <a:pt x="0" y="14870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1B8E5886-C8B7-524B-BA86-1D12D187ED60}"/>
                  </a:ext>
                </a:extLst>
              </p:cNvPr>
              <p:cNvSpPr/>
              <p:nvPr/>
            </p:nvSpPr>
            <p:spPr>
              <a:xfrm>
                <a:off x="7102236" y="4691212"/>
                <a:ext cx="147216" cy="148703"/>
              </a:xfrm>
              <a:custGeom>
                <a:avLst/>
                <a:gdLst>
                  <a:gd name="connsiteX0" fmla="*/ 0 w 147216"/>
                  <a:gd name="connsiteY0" fmla="*/ 0 h 148703"/>
                  <a:gd name="connsiteX1" fmla="*/ 147217 w 147216"/>
                  <a:gd name="connsiteY1" fmla="*/ 0 h 148703"/>
                  <a:gd name="connsiteX2" fmla="*/ 147217 w 147216"/>
                  <a:gd name="connsiteY2" fmla="*/ 148704 h 148703"/>
                  <a:gd name="connsiteX3" fmla="*/ 0 w 147216"/>
                  <a:gd name="connsiteY3" fmla="*/ 148704 h 14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216" h="148703">
                    <a:moveTo>
                      <a:pt x="0" y="0"/>
                    </a:moveTo>
                    <a:lnTo>
                      <a:pt x="147217" y="0"/>
                    </a:lnTo>
                    <a:lnTo>
                      <a:pt x="147217" y="148704"/>
                    </a:lnTo>
                    <a:lnTo>
                      <a:pt x="0" y="148704"/>
                    </a:lnTo>
                    <a:close/>
                  </a:path>
                </a:pathLst>
              </a:custGeom>
              <a:solidFill>
                <a:srgbClr val="BCCAD3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71E43CB-C508-3F45-81FB-E67DBD13BC3D}"/>
                  </a:ext>
                </a:extLst>
              </p:cNvPr>
              <p:cNvSpPr/>
              <p:nvPr/>
            </p:nvSpPr>
            <p:spPr>
              <a:xfrm>
                <a:off x="7711910" y="3304501"/>
                <a:ext cx="419273" cy="423507"/>
              </a:xfrm>
              <a:custGeom>
                <a:avLst/>
                <a:gdLst>
                  <a:gd name="connsiteX0" fmla="*/ 419273 w 419273"/>
                  <a:gd name="connsiteY0" fmla="*/ 211754 h 423507"/>
                  <a:gd name="connsiteX1" fmla="*/ 209637 w 419273"/>
                  <a:gd name="connsiteY1" fmla="*/ 0 h 423507"/>
                  <a:gd name="connsiteX2" fmla="*/ 0 w 419273"/>
                  <a:gd name="connsiteY2" fmla="*/ 211754 h 423507"/>
                  <a:gd name="connsiteX3" fmla="*/ 209637 w 419273"/>
                  <a:gd name="connsiteY3" fmla="*/ 423508 h 423507"/>
                  <a:gd name="connsiteX4" fmla="*/ 419273 w 419273"/>
                  <a:gd name="connsiteY4" fmla="*/ 211754 h 423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273" h="423507">
                    <a:moveTo>
                      <a:pt x="419273" y="211754"/>
                    </a:moveTo>
                    <a:cubicBezTo>
                      <a:pt x="419273" y="94806"/>
                      <a:pt x="325416" y="0"/>
                      <a:pt x="209637" y="0"/>
                    </a:cubicBezTo>
                    <a:cubicBezTo>
                      <a:pt x="93858" y="0"/>
                      <a:pt x="0" y="94806"/>
                      <a:pt x="0" y="211754"/>
                    </a:cubicBezTo>
                    <a:cubicBezTo>
                      <a:pt x="0" y="328702"/>
                      <a:pt x="93858" y="423508"/>
                      <a:pt x="209637" y="423508"/>
                    </a:cubicBezTo>
                    <a:cubicBezTo>
                      <a:pt x="325416" y="423508"/>
                      <a:pt x="419273" y="328702"/>
                      <a:pt x="419273" y="211754"/>
                    </a:cubicBez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3D9623A3-AD69-E84A-80A7-44668F181B3E}"/>
                  </a:ext>
                </a:extLst>
              </p:cNvPr>
              <p:cNvSpPr/>
              <p:nvPr/>
            </p:nvSpPr>
            <p:spPr>
              <a:xfrm>
                <a:off x="6675111" y="4929931"/>
                <a:ext cx="1548327" cy="89618"/>
              </a:xfrm>
              <a:custGeom>
                <a:avLst/>
                <a:gdLst>
                  <a:gd name="connsiteX0" fmla="*/ 0 w 1548327"/>
                  <a:gd name="connsiteY0" fmla="*/ 0 h 89618"/>
                  <a:gd name="connsiteX1" fmla="*/ 1548328 w 1548327"/>
                  <a:gd name="connsiteY1" fmla="*/ 0 h 89618"/>
                  <a:gd name="connsiteX2" fmla="*/ 1548328 w 1548327"/>
                  <a:gd name="connsiteY2" fmla="*/ 89619 h 89618"/>
                  <a:gd name="connsiteX3" fmla="*/ 0 w 1548327"/>
                  <a:gd name="connsiteY3" fmla="*/ 89619 h 89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8327" h="89618">
                    <a:moveTo>
                      <a:pt x="0" y="0"/>
                    </a:moveTo>
                    <a:lnTo>
                      <a:pt x="1548328" y="0"/>
                    </a:lnTo>
                    <a:lnTo>
                      <a:pt x="1548328" y="89619"/>
                    </a:lnTo>
                    <a:lnTo>
                      <a:pt x="0" y="89619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02D0DC54-8BE4-884A-9207-75A156D61687}"/>
                  </a:ext>
                </a:extLst>
              </p:cNvPr>
              <p:cNvSpPr/>
              <p:nvPr/>
            </p:nvSpPr>
            <p:spPr>
              <a:xfrm>
                <a:off x="6675111" y="5071893"/>
                <a:ext cx="1548327" cy="89618"/>
              </a:xfrm>
              <a:custGeom>
                <a:avLst/>
                <a:gdLst>
                  <a:gd name="connsiteX0" fmla="*/ 0 w 1548327"/>
                  <a:gd name="connsiteY0" fmla="*/ 0 h 89618"/>
                  <a:gd name="connsiteX1" fmla="*/ 1548328 w 1548327"/>
                  <a:gd name="connsiteY1" fmla="*/ 0 h 89618"/>
                  <a:gd name="connsiteX2" fmla="*/ 1548328 w 1548327"/>
                  <a:gd name="connsiteY2" fmla="*/ 89619 h 89618"/>
                  <a:gd name="connsiteX3" fmla="*/ 0 w 1548327"/>
                  <a:gd name="connsiteY3" fmla="*/ 89619 h 89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8327" h="89618">
                    <a:moveTo>
                      <a:pt x="0" y="0"/>
                    </a:moveTo>
                    <a:lnTo>
                      <a:pt x="1548328" y="0"/>
                    </a:lnTo>
                    <a:lnTo>
                      <a:pt x="1548328" y="89619"/>
                    </a:lnTo>
                    <a:lnTo>
                      <a:pt x="0" y="89619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BE36C538-2DC3-D04D-A680-4C589FD67F87}"/>
                  </a:ext>
                </a:extLst>
              </p:cNvPr>
              <p:cNvSpPr/>
              <p:nvPr/>
            </p:nvSpPr>
            <p:spPr>
              <a:xfrm>
                <a:off x="6674719" y="2002254"/>
                <a:ext cx="82441" cy="83274"/>
              </a:xfrm>
              <a:custGeom>
                <a:avLst/>
                <a:gdLst>
                  <a:gd name="connsiteX0" fmla="*/ 0 w 82441"/>
                  <a:gd name="connsiteY0" fmla="*/ 0 h 83274"/>
                  <a:gd name="connsiteX1" fmla="*/ 82441 w 82441"/>
                  <a:gd name="connsiteY1" fmla="*/ 0 h 83274"/>
                  <a:gd name="connsiteX2" fmla="*/ 82441 w 82441"/>
                  <a:gd name="connsiteY2" fmla="*/ 83274 h 83274"/>
                  <a:gd name="connsiteX3" fmla="*/ 0 w 82441"/>
                  <a:gd name="connsiteY3" fmla="*/ 83274 h 8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441" h="83274">
                    <a:moveTo>
                      <a:pt x="0" y="0"/>
                    </a:moveTo>
                    <a:lnTo>
                      <a:pt x="82441" y="0"/>
                    </a:lnTo>
                    <a:lnTo>
                      <a:pt x="82441" y="83274"/>
                    </a:lnTo>
                    <a:lnTo>
                      <a:pt x="0" y="83274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DC8F4303-54B8-0B4A-8B51-558498285F24}"/>
                  </a:ext>
                </a:extLst>
              </p:cNvPr>
              <p:cNvSpPr/>
              <p:nvPr/>
            </p:nvSpPr>
            <p:spPr>
              <a:xfrm>
                <a:off x="6814084" y="2002254"/>
                <a:ext cx="82441" cy="83274"/>
              </a:xfrm>
              <a:custGeom>
                <a:avLst/>
                <a:gdLst>
                  <a:gd name="connsiteX0" fmla="*/ 0 w 82441"/>
                  <a:gd name="connsiteY0" fmla="*/ 0 h 83274"/>
                  <a:gd name="connsiteX1" fmla="*/ 82441 w 82441"/>
                  <a:gd name="connsiteY1" fmla="*/ 0 h 83274"/>
                  <a:gd name="connsiteX2" fmla="*/ 82441 w 82441"/>
                  <a:gd name="connsiteY2" fmla="*/ 83274 h 83274"/>
                  <a:gd name="connsiteX3" fmla="*/ 0 w 82441"/>
                  <a:gd name="connsiteY3" fmla="*/ 83274 h 8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441" h="83274">
                    <a:moveTo>
                      <a:pt x="0" y="0"/>
                    </a:moveTo>
                    <a:lnTo>
                      <a:pt x="82441" y="0"/>
                    </a:lnTo>
                    <a:lnTo>
                      <a:pt x="82441" y="83274"/>
                    </a:lnTo>
                    <a:lnTo>
                      <a:pt x="0" y="83274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5F2B7CDC-FD2D-8748-AE87-C024636C5B65}"/>
                  </a:ext>
                </a:extLst>
              </p:cNvPr>
              <p:cNvSpPr/>
              <p:nvPr/>
            </p:nvSpPr>
            <p:spPr>
              <a:xfrm>
                <a:off x="6953057" y="2002254"/>
                <a:ext cx="82441" cy="83274"/>
              </a:xfrm>
              <a:custGeom>
                <a:avLst/>
                <a:gdLst>
                  <a:gd name="connsiteX0" fmla="*/ 0 w 82441"/>
                  <a:gd name="connsiteY0" fmla="*/ 0 h 83274"/>
                  <a:gd name="connsiteX1" fmla="*/ 82441 w 82441"/>
                  <a:gd name="connsiteY1" fmla="*/ 0 h 83274"/>
                  <a:gd name="connsiteX2" fmla="*/ 82441 w 82441"/>
                  <a:gd name="connsiteY2" fmla="*/ 83274 h 83274"/>
                  <a:gd name="connsiteX3" fmla="*/ 0 w 82441"/>
                  <a:gd name="connsiteY3" fmla="*/ 83274 h 8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441" h="83274">
                    <a:moveTo>
                      <a:pt x="0" y="0"/>
                    </a:moveTo>
                    <a:lnTo>
                      <a:pt x="82441" y="0"/>
                    </a:lnTo>
                    <a:lnTo>
                      <a:pt x="82441" y="83274"/>
                    </a:lnTo>
                    <a:lnTo>
                      <a:pt x="0" y="83274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FB7EF5F6-D51A-D94B-8CA8-D5EA2DB220BF}"/>
                  </a:ext>
                </a:extLst>
              </p:cNvPr>
              <p:cNvSpPr/>
              <p:nvPr/>
            </p:nvSpPr>
            <p:spPr>
              <a:xfrm>
                <a:off x="7092029" y="2002254"/>
                <a:ext cx="82441" cy="83274"/>
              </a:xfrm>
              <a:custGeom>
                <a:avLst/>
                <a:gdLst>
                  <a:gd name="connsiteX0" fmla="*/ 0 w 82441"/>
                  <a:gd name="connsiteY0" fmla="*/ 0 h 83274"/>
                  <a:gd name="connsiteX1" fmla="*/ 82441 w 82441"/>
                  <a:gd name="connsiteY1" fmla="*/ 0 h 83274"/>
                  <a:gd name="connsiteX2" fmla="*/ 82441 w 82441"/>
                  <a:gd name="connsiteY2" fmla="*/ 83274 h 83274"/>
                  <a:gd name="connsiteX3" fmla="*/ 0 w 82441"/>
                  <a:gd name="connsiteY3" fmla="*/ 83274 h 8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441" h="83274">
                    <a:moveTo>
                      <a:pt x="0" y="0"/>
                    </a:moveTo>
                    <a:lnTo>
                      <a:pt x="82441" y="0"/>
                    </a:lnTo>
                    <a:lnTo>
                      <a:pt x="82441" y="83274"/>
                    </a:lnTo>
                    <a:lnTo>
                      <a:pt x="0" y="83274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C2BC8AEF-2403-3F4F-9126-1421964830C0}"/>
                  </a:ext>
                </a:extLst>
              </p:cNvPr>
              <p:cNvSpPr/>
              <p:nvPr/>
            </p:nvSpPr>
            <p:spPr>
              <a:xfrm>
                <a:off x="7738213" y="2002254"/>
                <a:ext cx="82441" cy="83274"/>
              </a:xfrm>
              <a:custGeom>
                <a:avLst/>
                <a:gdLst>
                  <a:gd name="connsiteX0" fmla="*/ 0 w 82441"/>
                  <a:gd name="connsiteY0" fmla="*/ 0 h 83274"/>
                  <a:gd name="connsiteX1" fmla="*/ 82441 w 82441"/>
                  <a:gd name="connsiteY1" fmla="*/ 0 h 83274"/>
                  <a:gd name="connsiteX2" fmla="*/ 82441 w 82441"/>
                  <a:gd name="connsiteY2" fmla="*/ 83274 h 83274"/>
                  <a:gd name="connsiteX3" fmla="*/ 0 w 82441"/>
                  <a:gd name="connsiteY3" fmla="*/ 83274 h 8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441" h="83274">
                    <a:moveTo>
                      <a:pt x="0" y="0"/>
                    </a:moveTo>
                    <a:lnTo>
                      <a:pt x="82441" y="0"/>
                    </a:lnTo>
                    <a:lnTo>
                      <a:pt x="82441" y="83274"/>
                    </a:lnTo>
                    <a:lnTo>
                      <a:pt x="0" y="83274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C44DE08F-D9FB-C94F-B334-0F2A4CE3CE33}"/>
                  </a:ext>
                </a:extLst>
              </p:cNvPr>
              <p:cNvSpPr/>
              <p:nvPr/>
            </p:nvSpPr>
            <p:spPr>
              <a:xfrm rot="10800000">
                <a:off x="8016158" y="2002254"/>
                <a:ext cx="82441" cy="83274"/>
              </a:xfrm>
              <a:custGeom>
                <a:avLst/>
                <a:gdLst>
                  <a:gd name="connsiteX0" fmla="*/ 0 w 82441"/>
                  <a:gd name="connsiteY0" fmla="*/ 0 h 83274"/>
                  <a:gd name="connsiteX1" fmla="*/ 82441 w 82441"/>
                  <a:gd name="connsiteY1" fmla="*/ 0 h 83274"/>
                  <a:gd name="connsiteX2" fmla="*/ 82441 w 82441"/>
                  <a:gd name="connsiteY2" fmla="*/ 83274 h 83274"/>
                  <a:gd name="connsiteX3" fmla="*/ 0 w 82441"/>
                  <a:gd name="connsiteY3" fmla="*/ 83274 h 8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441" h="83274">
                    <a:moveTo>
                      <a:pt x="0" y="0"/>
                    </a:moveTo>
                    <a:lnTo>
                      <a:pt x="82441" y="0"/>
                    </a:lnTo>
                    <a:lnTo>
                      <a:pt x="82441" y="83274"/>
                    </a:lnTo>
                    <a:lnTo>
                      <a:pt x="0" y="83274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CCFCC040-A08E-D944-824F-04FA7972AD8B}"/>
                  </a:ext>
                </a:extLst>
              </p:cNvPr>
              <p:cNvSpPr/>
              <p:nvPr/>
            </p:nvSpPr>
            <p:spPr>
              <a:xfrm>
                <a:off x="7877185" y="2002254"/>
                <a:ext cx="82441" cy="83274"/>
              </a:xfrm>
              <a:custGeom>
                <a:avLst/>
                <a:gdLst>
                  <a:gd name="connsiteX0" fmla="*/ 0 w 82441"/>
                  <a:gd name="connsiteY0" fmla="*/ 0 h 83274"/>
                  <a:gd name="connsiteX1" fmla="*/ 82441 w 82441"/>
                  <a:gd name="connsiteY1" fmla="*/ 0 h 83274"/>
                  <a:gd name="connsiteX2" fmla="*/ 82441 w 82441"/>
                  <a:gd name="connsiteY2" fmla="*/ 83274 h 83274"/>
                  <a:gd name="connsiteX3" fmla="*/ 0 w 82441"/>
                  <a:gd name="connsiteY3" fmla="*/ 83274 h 8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441" h="83274">
                    <a:moveTo>
                      <a:pt x="0" y="0"/>
                    </a:moveTo>
                    <a:lnTo>
                      <a:pt x="82441" y="0"/>
                    </a:lnTo>
                    <a:lnTo>
                      <a:pt x="82441" y="83274"/>
                    </a:lnTo>
                    <a:lnTo>
                      <a:pt x="0" y="83274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B926E38C-FB24-AA43-A9CA-1D9BE6B602B0}"/>
                  </a:ext>
                </a:extLst>
              </p:cNvPr>
              <p:cNvSpPr/>
              <p:nvPr/>
            </p:nvSpPr>
            <p:spPr>
              <a:xfrm rot="10800000">
                <a:off x="8155130" y="2002254"/>
                <a:ext cx="82441" cy="83274"/>
              </a:xfrm>
              <a:custGeom>
                <a:avLst/>
                <a:gdLst>
                  <a:gd name="connsiteX0" fmla="*/ 0 w 82441"/>
                  <a:gd name="connsiteY0" fmla="*/ 0 h 83274"/>
                  <a:gd name="connsiteX1" fmla="*/ 82441 w 82441"/>
                  <a:gd name="connsiteY1" fmla="*/ 0 h 83274"/>
                  <a:gd name="connsiteX2" fmla="*/ 82441 w 82441"/>
                  <a:gd name="connsiteY2" fmla="*/ 83274 h 83274"/>
                  <a:gd name="connsiteX3" fmla="*/ 0 w 82441"/>
                  <a:gd name="connsiteY3" fmla="*/ 83274 h 8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441" h="83274">
                    <a:moveTo>
                      <a:pt x="0" y="0"/>
                    </a:moveTo>
                    <a:lnTo>
                      <a:pt x="82441" y="0"/>
                    </a:lnTo>
                    <a:lnTo>
                      <a:pt x="82441" y="83274"/>
                    </a:lnTo>
                    <a:lnTo>
                      <a:pt x="0" y="83274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9196E2DE-2A4F-6D4C-981C-E4009E6C42DA}"/>
                  </a:ext>
                </a:extLst>
              </p:cNvPr>
              <p:cNvSpPr/>
              <p:nvPr/>
            </p:nvSpPr>
            <p:spPr>
              <a:xfrm>
                <a:off x="6670401" y="2234628"/>
                <a:ext cx="442828" cy="447300"/>
              </a:xfrm>
              <a:custGeom>
                <a:avLst/>
                <a:gdLst>
                  <a:gd name="connsiteX0" fmla="*/ 442828 w 442828"/>
                  <a:gd name="connsiteY0" fmla="*/ 224047 h 447300"/>
                  <a:gd name="connsiteX1" fmla="*/ 221807 w 442828"/>
                  <a:gd name="connsiteY1" fmla="*/ 0 h 447300"/>
                  <a:gd name="connsiteX2" fmla="*/ 0 w 442828"/>
                  <a:gd name="connsiteY2" fmla="*/ 223254 h 447300"/>
                  <a:gd name="connsiteX3" fmla="*/ 221021 w 442828"/>
                  <a:gd name="connsiteY3" fmla="*/ 447300 h 447300"/>
                  <a:gd name="connsiteX4" fmla="*/ 221414 w 442828"/>
                  <a:gd name="connsiteY4" fmla="*/ 447301 h 447300"/>
                  <a:gd name="connsiteX5" fmla="*/ 442827 w 442828"/>
                  <a:gd name="connsiteY5" fmla="*/ 224444 h 447300"/>
                  <a:gd name="connsiteX6" fmla="*/ 442828 w 442828"/>
                  <a:gd name="connsiteY6" fmla="*/ 224047 h 44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2828" h="447300">
                    <a:moveTo>
                      <a:pt x="442828" y="224047"/>
                    </a:moveTo>
                    <a:cubicBezTo>
                      <a:pt x="443045" y="100528"/>
                      <a:pt x="344090" y="219"/>
                      <a:pt x="221807" y="0"/>
                    </a:cubicBezTo>
                    <a:cubicBezTo>
                      <a:pt x="99523" y="-219"/>
                      <a:pt x="217" y="99735"/>
                      <a:pt x="0" y="223254"/>
                    </a:cubicBezTo>
                    <a:cubicBezTo>
                      <a:pt x="-216" y="346772"/>
                      <a:pt x="98738" y="447081"/>
                      <a:pt x="221021" y="447300"/>
                    </a:cubicBezTo>
                    <a:cubicBezTo>
                      <a:pt x="221152" y="447300"/>
                      <a:pt x="221283" y="447301"/>
                      <a:pt x="221414" y="447301"/>
                    </a:cubicBezTo>
                    <a:cubicBezTo>
                      <a:pt x="343480" y="447520"/>
                      <a:pt x="442611" y="347743"/>
                      <a:pt x="442827" y="224444"/>
                    </a:cubicBezTo>
                    <a:cubicBezTo>
                      <a:pt x="442828" y="224312"/>
                      <a:pt x="442828" y="224179"/>
                      <a:pt x="442828" y="2240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1F93E482-4E8B-7E4A-A018-3DC0DB5C83BA}"/>
                  </a:ext>
                </a:extLst>
              </p:cNvPr>
              <p:cNvSpPr/>
              <p:nvPr/>
            </p:nvSpPr>
            <p:spPr>
              <a:xfrm>
                <a:off x="7199203" y="2254851"/>
                <a:ext cx="394933" cy="68601"/>
              </a:xfrm>
              <a:custGeom>
                <a:avLst/>
                <a:gdLst>
                  <a:gd name="connsiteX0" fmla="*/ 0 w 394933"/>
                  <a:gd name="connsiteY0" fmla="*/ 0 h 68601"/>
                  <a:gd name="connsiteX1" fmla="*/ 394933 w 394933"/>
                  <a:gd name="connsiteY1" fmla="*/ 0 h 68601"/>
                  <a:gd name="connsiteX2" fmla="*/ 394933 w 394933"/>
                  <a:gd name="connsiteY2" fmla="*/ 68602 h 68601"/>
                  <a:gd name="connsiteX3" fmla="*/ 0 w 394933"/>
                  <a:gd name="connsiteY3" fmla="*/ 68602 h 68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933" h="68601">
                    <a:moveTo>
                      <a:pt x="0" y="0"/>
                    </a:moveTo>
                    <a:lnTo>
                      <a:pt x="394933" y="0"/>
                    </a:lnTo>
                    <a:lnTo>
                      <a:pt x="394933" y="68602"/>
                    </a:lnTo>
                    <a:lnTo>
                      <a:pt x="0" y="68602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C9962AFA-237A-8E43-9BA0-4277E4B1A493}"/>
                  </a:ext>
                </a:extLst>
              </p:cNvPr>
              <p:cNvSpPr/>
              <p:nvPr/>
            </p:nvSpPr>
            <p:spPr>
              <a:xfrm>
                <a:off x="7199203" y="2425365"/>
                <a:ext cx="1038368" cy="39654"/>
              </a:xfrm>
              <a:custGeom>
                <a:avLst/>
                <a:gdLst>
                  <a:gd name="connsiteX0" fmla="*/ 0 w 1038368"/>
                  <a:gd name="connsiteY0" fmla="*/ 0 h 39654"/>
                  <a:gd name="connsiteX1" fmla="*/ 1038369 w 1038368"/>
                  <a:gd name="connsiteY1" fmla="*/ 0 h 39654"/>
                  <a:gd name="connsiteX2" fmla="*/ 1038369 w 1038368"/>
                  <a:gd name="connsiteY2" fmla="*/ 39654 h 39654"/>
                  <a:gd name="connsiteX3" fmla="*/ 0 w 1038368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368" h="39654">
                    <a:moveTo>
                      <a:pt x="0" y="0"/>
                    </a:moveTo>
                    <a:lnTo>
                      <a:pt x="1038369" y="0"/>
                    </a:lnTo>
                    <a:lnTo>
                      <a:pt x="1038369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56038673-364B-C049-A8DF-15C7501EBC11}"/>
                  </a:ext>
                </a:extLst>
              </p:cNvPr>
              <p:cNvSpPr/>
              <p:nvPr/>
            </p:nvSpPr>
            <p:spPr>
              <a:xfrm>
                <a:off x="7199203" y="2645050"/>
                <a:ext cx="1038368" cy="39654"/>
              </a:xfrm>
              <a:custGeom>
                <a:avLst/>
                <a:gdLst>
                  <a:gd name="connsiteX0" fmla="*/ 0 w 1038368"/>
                  <a:gd name="connsiteY0" fmla="*/ 0 h 39654"/>
                  <a:gd name="connsiteX1" fmla="*/ 1038369 w 1038368"/>
                  <a:gd name="connsiteY1" fmla="*/ 0 h 39654"/>
                  <a:gd name="connsiteX2" fmla="*/ 1038369 w 1038368"/>
                  <a:gd name="connsiteY2" fmla="*/ 39654 h 39654"/>
                  <a:gd name="connsiteX3" fmla="*/ 0 w 1038368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368" h="39654">
                    <a:moveTo>
                      <a:pt x="0" y="0"/>
                    </a:moveTo>
                    <a:lnTo>
                      <a:pt x="1038369" y="0"/>
                    </a:lnTo>
                    <a:lnTo>
                      <a:pt x="1038369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F3AAFB93-81E5-4D47-A366-589F9226C34B}"/>
                  </a:ext>
                </a:extLst>
              </p:cNvPr>
              <p:cNvSpPr/>
              <p:nvPr/>
            </p:nvSpPr>
            <p:spPr>
              <a:xfrm>
                <a:off x="7199203" y="2535207"/>
                <a:ext cx="1038368" cy="39654"/>
              </a:xfrm>
              <a:custGeom>
                <a:avLst/>
                <a:gdLst>
                  <a:gd name="connsiteX0" fmla="*/ 0 w 1038368"/>
                  <a:gd name="connsiteY0" fmla="*/ 0 h 39654"/>
                  <a:gd name="connsiteX1" fmla="*/ 1038369 w 1038368"/>
                  <a:gd name="connsiteY1" fmla="*/ 0 h 39654"/>
                  <a:gd name="connsiteX2" fmla="*/ 1038369 w 1038368"/>
                  <a:gd name="connsiteY2" fmla="*/ 39654 h 39654"/>
                  <a:gd name="connsiteX3" fmla="*/ 0 w 1038368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368" h="39654">
                    <a:moveTo>
                      <a:pt x="0" y="0"/>
                    </a:moveTo>
                    <a:lnTo>
                      <a:pt x="1038369" y="0"/>
                    </a:lnTo>
                    <a:lnTo>
                      <a:pt x="1038369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AF0E2254-CE92-6046-84A6-184595DF7FA7}"/>
                  </a:ext>
                </a:extLst>
              </p:cNvPr>
              <p:cNvSpPr/>
              <p:nvPr/>
            </p:nvSpPr>
            <p:spPr>
              <a:xfrm>
                <a:off x="6614262" y="2976956"/>
                <a:ext cx="749431" cy="39654"/>
              </a:xfrm>
              <a:custGeom>
                <a:avLst/>
                <a:gdLst>
                  <a:gd name="connsiteX0" fmla="*/ 0 w 749431"/>
                  <a:gd name="connsiteY0" fmla="*/ 0 h 39654"/>
                  <a:gd name="connsiteX1" fmla="*/ 749431 w 749431"/>
                  <a:gd name="connsiteY1" fmla="*/ 0 h 39654"/>
                  <a:gd name="connsiteX2" fmla="*/ 749431 w 749431"/>
                  <a:gd name="connsiteY2" fmla="*/ 39654 h 39654"/>
                  <a:gd name="connsiteX3" fmla="*/ 0 w 749431"/>
                  <a:gd name="connsiteY3" fmla="*/ 39654 h 3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431" h="39654">
                    <a:moveTo>
                      <a:pt x="0" y="0"/>
                    </a:moveTo>
                    <a:lnTo>
                      <a:pt x="749431" y="0"/>
                    </a:lnTo>
                    <a:lnTo>
                      <a:pt x="749431" y="39654"/>
                    </a:lnTo>
                    <a:lnTo>
                      <a:pt x="0" y="39654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DDC4F167-59CD-1849-8872-AEA395CB9086}"/>
                  </a:ext>
                </a:extLst>
              </p:cNvPr>
              <p:cNvSpPr/>
              <p:nvPr/>
            </p:nvSpPr>
            <p:spPr>
              <a:xfrm>
                <a:off x="6926754" y="3391344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7BE94BD6-F245-784F-86B0-52DB99D4D531}"/>
                  </a:ext>
                </a:extLst>
              </p:cNvPr>
              <p:cNvSpPr/>
              <p:nvPr/>
            </p:nvSpPr>
            <p:spPr>
              <a:xfrm>
                <a:off x="6769330" y="3391344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462F1EC5-CB41-BE43-9075-615B8EC475AB}"/>
                  </a:ext>
                </a:extLst>
              </p:cNvPr>
              <p:cNvSpPr/>
              <p:nvPr/>
            </p:nvSpPr>
            <p:spPr>
              <a:xfrm>
                <a:off x="6612299" y="3391344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5813AF74-7D58-E54F-8ADC-887980C1CB8B}"/>
                  </a:ext>
                </a:extLst>
              </p:cNvPr>
              <p:cNvSpPr/>
              <p:nvPr/>
            </p:nvSpPr>
            <p:spPr>
              <a:xfrm rot="5400000">
                <a:off x="6926754" y="3232330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1FB84757-6E24-894E-B08A-7CB76445ED21}"/>
                  </a:ext>
                </a:extLst>
              </p:cNvPr>
              <p:cNvSpPr/>
              <p:nvPr/>
            </p:nvSpPr>
            <p:spPr>
              <a:xfrm rot="5400000">
                <a:off x="6926754" y="3073713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0C28FB05-C354-634E-BE43-F984E33B9FA3}"/>
                  </a:ext>
                </a:extLst>
              </p:cNvPr>
              <p:cNvSpPr/>
              <p:nvPr/>
            </p:nvSpPr>
            <p:spPr>
              <a:xfrm rot="10800000">
                <a:off x="7083785" y="3391344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F4745DD0-44AE-AE48-A25E-0EE441443616}"/>
                  </a:ext>
                </a:extLst>
              </p:cNvPr>
              <p:cNvSpPr/>
              <p:nvPr/>
            </p:nvSpPr>
            <p:spPr>
              <a:xfrm rot="10800000">
                <a:off x="7241209" y="3391344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0B90AF1B-6C8F-E647-B080-1FE8D6E39A48}"/>
                  </a:ext>
                </a:extLst>
              </p:cNvPr>
              <p:cNvSpPr/>
              <p:nvPr/>
            </p:nvSpPr>
            <p:spPr>
              <a:xfrm rot="-5400000">
                <a:off x="6926754" y="3549961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65B65D62-0870-7446-B19C-BB75EF5F75AD}"/>
                  </a:ext>
                </a:extLst>
              </p:cNvPr>
              <p:cNvSpPr/>
              <p:nvPr/>
            </p:nvSpPr>
            <p:spPr>
              <a:xfrm rot="-5400000">
                <a:off x="6926754" y="3708975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1F1BB2D4-D585-CB4E-BD6C-4135D828D4EF}"/>
                  </a:ext>
                </a:extLst>
              </p:cNvPr>
              <p:cNvSpPr/>
              <p:nvPr/>
            </p:nvSpPr>
            <p:spPr>
              <a:xfrm rot="-5400000">
                <a:off x="6769330" y="3550358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DE3BDC57-C31E-9C45-9FC6-90883BA2BD40}"/>
                  </a:ext>
                </a:extLst>
              </p:cNvPr>
              <p:cNvSpPr/>
              <p:nvPr/>
            </p:nvSpPr>
            <p:spPr>
              <a:xfrm rot="-5400000">
                <a:off x="6769330" y="3708975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E9006CF8-54E5-924B-BFC8-4CF94A267887}"/>
                  </a:ext>
                </a:extLst>
              </p:cNvPr>
              <p:cNvSpPr/>
              <p:nvPr/>
            </p:nvSpPr>
            <p:spPr>
              <a:xfrm rot="-5400000">
                <a:off x="6611906" y="3549961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9CD4D5B-12C1-4146-B478-E7DAACEB0671}"/>
                  </a:ext>
                </a:extLst>
              </p:cNvPr>
              <p:cNvSpPr/>
              <p:nvPr/>
            </p:nvSpPr>
            <p:spPr>
              <a:xfrm rot="-5400000">
                <a:off x="6612299" y="3708975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07DACFFF-3FAF-DC43-9AB0-1C5F34DC11B5}"/>
                  </a:ext>
                </a:extLst>
              </p:cNvPr>
              <p:cNvSpPr/>
              <p:nvPr/>
            </p:nvSpPr>
            <p:spPr>
              <a:xfrm rot="-5400000">
                <a:off x="7241209" y="3550358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216B2DDD-E7C1-8F4E-B029-DFC79037FADC}"/>
                  </a:ext>
                </a:extLst>
              </p:cNvPr>
              <p:cNvSpPr/>
              <p:nvPr/>
            </p:nvSpPr>
            <p:spPr>
              <a:xfrm rot="-5400000">
                <a:off x="7241209" y="3708975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23C200E5-F1A7-1E4D-9914-B8E57B206DD7}"/>
                  </a:ext>
                </a:extLst>
              </p:cNvPr>
              <p:cNvSpPr/>
              <p:nvPr/>
            </p:nvSpPr>
            <p:spPr>
              <a:xfrm rot="-5400000">
                <a:off x="7083785" y="3549961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817B270C-3F86-204C-8BDF-0D8A300890F9}"/>
                  </a:ext>
                </a:extLst>
              </p:cNvPr>
              <p:cNvSpPr/>
              <p:nvPr/>
            </p:nvSpPr>
            <p:spPr>
              <a:xfrm rot="-5400000">
                <a:off x="7084178" y="3708975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B838EE54-CB81-5649-B917-EA84C5A2F018}"/>
                  </a:ext>
                </a:extLst>
              </p:cNvPr>
              <p:cNvSpPr/>
              <p:nvPr/>
            </p:nvSpPr>
            <p:spPr>
              <a:xfrm rot="-5400000">
                <a:off x="7241209" y="3073713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B6368CCF-BE05-8947-A326-4364A8B4D614}"/>
                  </a:ext>
                </a:extLst>
              </p:cNvPr>
              <p:cNvSpPr/>
              <p:nvPr/>
            </p:nvSpPr>
            <p:spPr>
              <a:xfrm rot="-5400000">
                <a:off x="7241209" y="3232330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3" name="Freeform 82">
                <a:extLst>
                  <a:ext uri="{FF2B5EF4-FFF2-40B4-BE49-F238E27FC236}">
                    <a16:creationId xmlns:a16="http://schemas.microsoft.com/office/drawing/2014/main" id="{93416558-8137-B344-B30A-7507DF06EA0F}"/>
                  </a:ext>
                </a:extLst>
              </p:cNvPr>
              <p:cNvSpPr/>
              <p:nvPr/>
            </p:nvSpPr>
            <p:spPr>
              <a:xfrm rot="-5400000">
                <a:off x="7084178" y="3073316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4" name="Freeform 83">
                <a:extLst>
                  <a:ext uri="{FF2B5EF4-FFF2-40B4-BE49-F238E27FC236}">
                    <a16:creationId xmlns:a16="http://schemas.microsoft.com/office/drawing/2014/main" id="{DDEDA48F-A0BE-894E-9A56-1FDA853A925F}"/>
                  </a:ext>
                </a:extLst>
              </p:cNvPr>
              <p:cNvSpPr/>
              <p:nvPr/>
            </p:nvSpPr>
            <p:spPr>
              <a:xfrm rot="-5400000">
                <a:off x="7083785" y="3232330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5" name="Freeform 84">
                <a:extLst>
                  <a:ext uri="{FF2B5EF4-FFF2-40B4-BE49-F238E27FC236}">
                    <a16:creationId xmlns:a16="http://schemas.microsoft.com/office/drawing/2014/main" id="{E81407BA-1B21-9742-9389-ACAD5928C544}"/>
                  </a:ext>
                </a:extLst>
              </p:cNvPr>
              <p:cNvSpPr/>
              <p:nvPr/>
            </p:nvSpPr>
            <p:spPr>
              <a:xfrm rot="-5400000">
                <a:off x="6769723" y="3073713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6" name="Freeform 85">
                <a:extLst>
                  <a:ext uri="{FF2B5EF4-FFF2-40B4-BE49-F238E27FC236}">
                    <a16:creationId xmlns:a16="http://schemas.microsoft.com/office/drawing/2014/main" id="{ECA9A87A-5F72-A240-91F6-1831930DBBE2}"/>
                  </a:ext>
                </a:extLst>
              </p:cNvPr>
              <p:cNvSpPr/>
              <p:nvPr/>
            </p:nvSpPr>
            <p:spPr>
              <a:xfrm rot="-5400000">
                <a:off x="6769330" y="3232727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7" name="Freeform 86">
                <a:extLst>
                  <a:ext uri="{FF2B5EF4-FFF2-40B4-BE49-F238E27FC236}">
                    <a16:creationId xmlns:a16="http://schemas.microsoft.com/office/drawing/2014/main" id="{21C45229-0609-E944-B3AA-C80016FBEA2D}"/>
                  </a:ext>
                </a:extLst>
              </p:cNvPr>
              <p:cNvSpPr/>
              <p:nvPr/>
            </p:nvSpPr>
            <p:spPr>
              <a:xfrm rot="-5400000">
                <a:off x="6612299" y="3073713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8" name="Freeform 87">
                <a:extLst>
                  <a:ext uri="{FF2B5EF4-FFF2-40B4-BE49-F238E27FC236}">
                    <a16:creationId xmlns:a16="http://schemas.microsoft.com/office/drawing/2014/main" id="{B8F68D86-3809-2C42-A0FD-D9BD982747FB}"/>
                  </a:ext>
                </a:extLst>
              </p:cNvPr>
              <p:cNvSpPr/>
              <p:nvPr/>
            </p:nvSpPr>
            <p:spPr>
              <a:xfrm rot="-5400000">
                <a:off x="6612299" y="3232330"/>
                <a:ext cx="122484" cy="123721"/>
              </a:xfrm>
              <a:custGeom>
                <a:avLst/>
                <a:gdLst>
                  <a:gd name="connsiteX0" fmla="*/ 0 w 122484"/>
                  <a:gd name="connsiteY0" fmla="*/ 0 h 123721"/>
                  <a:gd name="connsiteX1" fmla="*/ 122484 w 122484"/>
                  <a:gd name="connsiteY1" fmla="*/ 0 h 123721"/>
                  <a:gd name="connsiteX2" fmla="*/ 122484 w 122484"/>
                  <a:gd name="connsiteY2" fmla="*/ 123721 h 123721"/>
                  <a:gd name="connsiteX3" fmla="*/ 0 w 122484"/>
                  <a:gd name="connsiteY3" fmla="*/ 123721 h 1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4" h="123721">
                    <a:moveTo>
                      <a:pt x="0" y="0"/>
                    </a:moveTo>
                    <a:lnTo>
                      <a:pt x="122484" y="0"/>
                    </a:lnTo>
                    <a:lnTo>
                      <a:pt x="122484" y="123721"/>
                    </a:lnTo>
                    <a:lnTo>
                      <a:pt x="0" y="123721"/>
                    </a:lnTo>
                    <a:close/>
                  </a:path>
                </a:pathLst>
              </a:custGeom>
              <a:solidFill>
                <a:srgbClr val="E2EBF2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89" name="Freeform 88">
                <a:extLst>
                  <a:ext uri="{FF2B5EF4-FFF2-40B4-BE49-F238E27FC236}">
                    <a16:creationId xmlns:a16="http://schemas.microsoft.com/office/drawing/2014/main" id="{2AB62927-3B86-C44E-AEC0-17EE7FB82513}"/>
                  </a:ext>
                </a:extLst>
              </p:cNvPr>
              <p:cNvSpPr/>
              <p:nvPr/>
            </p:nvSpPr>
            <p:spPr>
              <a:xfrm>
                <a:off x="6660193" y="4103932"/>
                <a:ext cx="1577771" cy="275597"/>
              </a:xfrm>
              <a:custGeom>
                <a:avLst/>
                <a:gdLst>
                  <a:gd name="connsiteX0" fmla="*/ 26695 w 1577771"/>
                  <a:gd name="connsiteY0" fmla="*/ 275597 h 275597"/>
                  <a:gd name="connsiteX1" fmla="*/ 0 w 1577771"/>
                  <a:gd name="connsiteY1" fmla="*/ 246650 h 275597"/>
                  <a:gd name="connsiteX2" fmla="*/ 144861 w 1577771"/>
                  <a:gd name="connsiteY2" fmla="*/ 109446 h 275597"/>
                  <a:gd name="connsiteX3" fmla="*/ 299537 w 1577771"/>
                  <a:gd name="connsiteY3" fmla="*/ 215323 h 275597"/>
                  <a:gd name="connsiteX4" fmla="*/ 507211 w 1577771"/>
                  <a:gd name="connsiteY4" fmla="*/ 0 h 275597"/>
                  <a:gd name="connsiteX5" fmla="*/ 650502 w 1577771"/>
                  <a:gd name="connsiteY5" fmla="*/ 0 h 275597"/>
                  <a:gd name="connsiteX6" fmla="*/ 782015 w 1577771"/>
                  <a:gd name="connsiteY6" fmla="*/ 133238 h 275597"/>
                  <a:gd name="connsiteX7" fmla="*/ 782015 w 1577771"/>
                  <a:gd name="connsiteY7" fmla="*/ 208185 h 275597"/>
                  <a:gd name="connsiteX8" fmla="*/ 933943 w 1577771"/>
                  <a:gd name="connsiteY8" fmla="*/ 208185 h 275597"/>
                  <a:gd name="connsiteX9" fmla="*/ 1083908 w 1577771"/>
                  <a:gd name="connsiteY9" fmla="*/ 63447 h 275597"/>
                  <a:gd name="connsiteX10" fmla="*/ 1184015 w 1577771"/>
                  <a:gd name="connsiteY10" fmla="*/ 137600 h 275597"/>
                  <a:gd name="connsiteX11" fmla="*/ 1316707 w 1577771"/>
                  <a:gd name="connsiteY11" fmla="*/ 44016 h 275597"/>
                  <a:gd name="connsiteX12" fmla="*/ 1463138 w 1577771"/>
                  <a:gd name="connsiteY12" fmla="*/ 185186 h 275597"/>
                  <a:gd name="connsiteX13" fmla="*/ 1577771 w 1577771"/>
                  <a:gd name="connsiteY13" fmla="*/ 185186 h 275597"/>
                  <a:gd name="connsiteX14" fmla="*/ 1577771 w 1577771"/>
                  <a:gd name="connsiteY14" fmla="*/ 224840 h 275597"/>
                  <a:gd name="connsiteX15" fmla="*/ 1447435 w 1577771"/>
                  <a:gd name="connsiteY15" fmla="*/ 224840 h 275597"/>
                  <a:gd name="connsiteX16" fmla="*/ 1312781 w 1577771"/>
                  <a:gd name="connsiteY16" fmla="*/ 95170 h 275597"/>
                  <a:gd name="connsiteX17" fmla="*/ 1183623 w 1577771"/>
                  <a:gd name="connsiteY17" fmla="*/ 186375 h 275597"/>
                  <a:gd name="connsiteX18" fmla="*/ 1087441 w 1577771"/>
                  <a:gd name="connsiteY18" fmla="*/ 114998 h 275597"/>
                  <a:gd name="connsiteX19" fmla="*/ 949646 w 1577771"/>
                  <a:gd name="connsiteY19" fmla="*/ 247839 h 275597"/>
                  <a:gd name="connsiteX20" fmla="*/ 742758 w 1577771"/>
                  <a:gd name="connsiteY20" fmla="*/ 247839 h 275597"/>
                  <a:gd name="connsiteX21" fmla="*/ 742758 w 1577771"/>
                  <a:gd name="connsiteY21" fmla="*/ 149497 h 275597"/>
                  <a:gd name="connsiteX22" fmla="*/ 634014 w 1577771"/>
                  <a:gd name="connsiteY22" fmla="*/ 39654 h 275597"/>
                  <a:gd name="connsiteX23" fmla="*/ 524092 w 1577771"/>
                  <a:gd name="connsiteY23" fmla="*/ 39654 h 275597"/>
                  <a:gd name="connsiteX24" fmla="*/ 304641 w 1577771"/>
                  <a:gd name="connsiteY24" fmla="*/ 266874 h 275597"/>
                  <a:gd name="connsiteX25" fmla="*/ 148787 w 1577771"/>
                  <a:gd name="connsiteY25" fmla="*/ 160203 h 275597"/>
                  <a:gd name="connsiteX26" fmla="*/ 26695 w 1577771"/>
                  <a:gd name="connsiteY26" fmla="*/ 275597 h 275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577771" h="275597">
                    <a:moveTo>
                      <a:pt x="26695" y="275597"/>
                    </a:moveTo>
                    <a:lnTo>
                      <a:pt x="0" y="246650"/>
                    </a:lnTo>
                    <a:lnTo>
                      <a:pt x="144861" y="109446"/>
                    </a:lnTo>
                    <a:lnTo>
                      <a:pt x="299537" y="215323"/>
                    </a:lnTo>
                    <a:lnTo>
                      <a:pt x="507211" y="0"/>
                    </a:lnTo>
                    <a:lnTo>
                      <a:pt x="650502" y="0"/>
                    </a:lnTo>
                    <a:lnTo>
                      <a:pt x="782015" y="133238"/>
                    </a:lnTo>
                    <a:lnTo>
                      <a:pt x="782015" y="208185"/>
                    </a:lnTo>
                    <a:lnTo>
                      <a:pt x="933943" y="208185"/>
                    </a:lnTo>
                    <a:lnTo>
                      <a:pt x="1083908" y="63447"/>
                    </a:lnTo>
                    <a:lnTo>
                      <a:pt x="1184015" y="137600"/>
                    </a:lnTo>
                    <a:lnTo>
                      <a:pt x="1316707" y="44016"/>
                    </a:lnTo>
                    <a:lnTo>
                      <a:pt x="1463138" y="185186"/>
                    </a:lnTo>
                    <a:lnTo>
                      <a:pt x="1577771" y="185186"/>
                    </a:lnTo>
                    <a:lnTo>
                      <a:pt x="1577771" y="224840"/>
                    </a:lnTo>
                    <a:lnTo>
                      <a:pt x="1447435" y="224840"/>
                    </a:lnTo>
                    <a:lnTo>
                      <a:pt x="1312781" y="95170"/>
                    </a:lnTo>
                    <a:lnTo>
                      <a:pt x="1183623" y="186375"/>
                    </a:lnTo>
                    <a:lnTo>
                      <a:pt x="1087441" y="114998"/>
                    </a:lnTo>
                    <a:lnTo>
                      <a:pt x="949646" y="247839"/>
                    </a:lnTo>
                    <a:lnTo>
                      <a:pt x="742758" y="247839"/>
                    </a:lnTo>
                    <a:lnTo>
                      <a:pt x="742758" y="149497"/>
                    </a:lnTo>
                    <a:lnTo>
                      <a:pt x="634014" y="39654"/>
                    </a:lnTo>
                    <a:lnTo>
                      <a:pt x="524092" y="39654"/>
                    </a:lnTo>
                    <a:lnTo>
                      <a:pt x="304641" y="266874"/>
                    </a:lnTo>
                    <a:lnTo>
                      <a:pt x="148787" y="160203"/>
                    </a:lnTo>
                    <a:lnTo>
                      <a:pt x="26695" y="275597"/>
                    </a:lnTo>
                    <a:close/>
                  </a:path>
                </a:pathLst>
              </a:custGeom>
              <a:solidFill>
                <a:srgbClr val="FFFFFF"/>
              </a:solidFill>
              <a:ln w="39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  <p:grpSp>
          <p:nvGrpSpPr>
            <p:cNvPr id="10" name="Graphic 2">
              <a:extLst>
                <a:ext uri="{FF2B5EF4-FFF2-40B4-BE49-F238E27FC236}">
                  <a16:creationId xmlns:a16="http://schemas.microsoft.com/office/drawing/2014/main" id="{A3F28F3A-19AA-F848-93CC-7D46BE334AD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57691" y="1226014"/>
              <a:ext cx="2212220" cy="4353660"/>
              <a:chOff x="5830883" y="1264111"/>
              <a:chExt cx="2402003" cy="4727153"/>
            </a:xfrm>
            <a:solidFill>
              <a:schemeClr val="tx2">
                <a:lumMod val="75000"/>
                <a:lumOff val="25000"/>
              </a:schemeClr>
            </a:solidFill>
          </p:grpSpPr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C1DC1EAE-9BBA-FE40-A8AF-B60F7D26230B}"/>
                  </a:ext>
                </a:extLst>
              </p:cNvPr>
              <p:cNvSpPr/>
              <p:nvPr/>
            </p:nvSpPr>
            <p:spPr>
              <a:xfrm>
                <a:off x="5830883" y="1941132"/>
                <a:ext cx="33220" cy="178503"/>
              </a:xfrm>
              <a:custGeom>
                <a:avLst/>
                <a:gdLst>
                  <a:gd name="connsiteX0" fmla="*/ 16613 w 33220"/>
                  <a:gd name="connsiteY0" fmla="*/ 5 h 178503"/>
                  <a:gd name="connsiteX1" fmla="*/ 33220 w 33220"/>
                  <a:gd name="connsiteY1" fmla="*/ 16609 h 178503"/>
                  <a:gd name="connsiteX2" fmla="*/ 33220 w 33220"/>
                  <a:gd name="connsiteY2" fmla="*/ 162309 h 178503"/>
                  <a:gd name="connsiteX3" fmla="*/ 17033 w 33220"/>
                  <a:gd name="connsiteY3" fmla="*/ 178504 h 178503"/>
                  <a:gd name="connsiteX4" fmla="*/ 16613 w 33220"/>
                  <a:gd name="connsiteY4" fmla="*/ 178498 h 178503"/>
                  <a:gd name="connsiteX5" fmla="*/ 11 w 33220"/>
                  <a:gd name="connsiteY5" fmla="*/ 162730 h 178503"/>
                  <a:gd name="connsiteX6" fmla="*/ 6 w 33220"/>
                  <a:gd name="connsiteY6" fmla="*/ 162309 h 178503"/>
                  <a:gd name="connsiteX7" fmla="*/ 6 w 33220"/>
                  <a:gd name="connsiteY7" fmla="*/ 16609 h 178503"/>
                  <a:gd name="connsiteX8" fmla="*/ 15772 w 33220"/>
                  <a:gd name="connsiteY8" fmla="*/ 5 h 178503"/>
                  <a:gd name="connsiteX9" fmla="*/ 16613 w 33220"/>
                  <a:gd name="connsiteY9" fmla="*/ 5 h 17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220" h="178503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09"/>
                    </a:cubicBezTo>
                    <a:lnTo>
                      <a:pt x="33220" y="162309"/>
                    </a:lnTo>
                    <a:cubicBezTo>
                      <a:pt x="33223" y="171250"/>
                      <a:pt x="25976" y="178501"/>
                      <a:pt x="17033" y="178504"/>
                    </a:cubicBezTo>
                    <a:cubicBezTo>
                      <a:pt x="16893" y="178504"/>
                      <a:pt x="16753" y="178502"/>
                      <a:pt x="16613" y="178498"/>
                    </a:cubicBezTo>
                    <a:cubicBezTo>
                      <a:pt x="7673" y="178728"/>
                      <a:pt x="240" y="171668"/>
                      <a:pt x="11" y="162730"/>
                    </a:cubicBezTo>
                    <a:cubicBezTo>
                      <a:pt x="7" y="162590"/>
                      <a:pt x="6" y="162450"/>
                      <a:pt x="6" y="162309"/>
                    </a:cubicBezTo>
                    <a:lnTo>
                      <a:pt x="6" y="16609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53538FB3-2572-4C45-B731-4C7C00B99A89}"/>
                  </a:ext>
                </a:extLst>
              </p:cNvPr>
              <p:cNvSpPr/>
              <p:nvPr/>
            </p:nvSpPr>
            <p:spPr>
              <a:xfrm>
                <a:off x="5830883" y="2265325"/>
                <a:ext cx="33220" cy="330430"/>
              </a:xfrm>
              <a:custGeom>
                <a:avLst/>
                <a:gdLst>
                  <a:gd name="connsiteX0" fmla="*/ 16613 w 33220"/>
                  <a:gd name="connsiteY0" fmla="*/ 5 h 330430"/>
                  <a:gd name="connsiteX1" fmla="*/ 33220 w 33220"/>
                  <a:gd name="connsiteY1" fmla="*/ 16609 h 330430"/>
                  <a:gd name="connsiteX2" fmla="*/ 33220 w 33220"/>
                  <a:gd name="connsiteY2" fmla="*/ 313821 h 330430"/>
                  <a:gd name="connsiteX3" fmla="*/ 16613 w 33220"/>
                  <a:gd name="connsiteY3" fmla="*/ 330425 h 330430"/>
                  <a:gd name="connsiteX4" fmla="*/ 6 w 33220"/>
                  <a:gd name="connsiteY4" fmla="*/ 314662 h 330430"/>
                  <a:gd name="connsiteX5" fmla="*/ 6 w 33220"/>
                  <a:gd name="connsiteY5" fmla="*/ 313821 h 330430"/>
                  <a:gd name="connsiteX6" fmla="*/ 6 w 33220"/>
                  <a:gd name="connsiteY6" fmla="*/ 16609 h 330430"/>
                  <a:gd name="connsiteX7" fmla="*/ 15772 w 33220"/>
                  <a:gd name="connsiteY7" fmla="*/ 5 h 330430"/>
                  <a:gd name="connsiteX8" fmla="*/ 16613 w 33220"/>
                  <a:gd name="connsiteY8" fmla="*/ 5 h 330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20" h="330430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09"/>
                    </a:cubicBezTo>
                    <a:lnTo>
                      <a:pt x="33220" y="313821"/>
                    </a:lnTo>
                    <a:cubicBezTo>
                      <a:pt x="33220" y="322991"/>
                      <a:pt x="25785" y="330425"/>
                      <a:pt x="16613" y="330425"/>
                    </a:cubicBezTo>
                    <a:cubicBezTo>
                      <a:pt x="7673" y="330657"/>
                      <a:pt x="238" y="323600"/>
                      <a:pt x="6" y="314662"/>
                    </a:cubicBezTo>
                    <a:cubicBezTo>
                      <a:pt x="-2" y="314382"/>
                      <a:pt x="-2" y="314101"/>
                      <a:pt x="6" y="313821"/>
                    </a:cubicBezTo>
                    <a:lnTo>
                      <a:pt x="6" y="16609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85EE5D3D-8B51-9E40-8F2B-9968E3D4FD0B}"/>
                  </a:ext>
                </a:extLst>
              </p:cNvPr>
              <p:cNvSpPr/>
              <p:nvPr/>
            </p:nvSpPr>
            <p:spPr>
              <a:xfrm>
                <a:off x="5830883" y="2678349"/>
                <a:ext cx="33220" cy="330845"/>
              </a:xfrm>
              <a:custGeom>
                <a:avLst/>
                <a:gdLst>
                  <a:gd name="connsiteX0" fmla="*/ 16613 w 33220"/>
                  <a:gd name="connsiteY0" fmla="*/ 5 h 330845"/>
                  <a:gd name="connsiteX1" fmla="*/ 33220 w 33220"/>
                  <a:gd name="connsiteY1" fmla="*/ 16610 h 330845"/>
                  <a:gd name="connsiteX2" fmla="*/ 33220 w 33220"/>
                  <a:gd name="connsiteY2" fmla="*/ 314236 h 330845"/>
                  <a:gd name="connsiteX3" fmla="*/ 16613 w 33220"/>
                  <a:gd name="connsiteY3" fmla="*/ 330840 h 330845"/>
                  <a:gd name="connsiteX4" fmla="*/ 6 w 33220"/>
                  <a:gd name="connsiteY4" fmla="*/ 315077 h 330845"/>
                  <a:gd name="connsiteX5" fmla="*/ 6 w 33220"/>
                  <a:gd name="connsiteY5" fmla="*/ 314236 h 330845"/>
                  <a:gd name="connsiteX6" fmla="*/ 6 w 33220"/>
                  <a:gd name="connsiteY6" fmla="*/ 16610 h 330845"/>
                  <a:gd name="connsiteX7" fmla="*/ 15772 w 33220"/>
                  <a:gd name="connsiteY7" fmla="*/ 5 h 330845"/>
                  <a:gd name="connsiteX8" fmla="*/ 16613 w 33220"/>
                  <a:gd name="connsiteY8" fmla="*/ 5 h 33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20" h="330845">
                    <a:moveTo>
                      <a:pt x="16613" y="5"/>
                    </a:moveTo>
                    <a:cubicBezTo>
                      <a:pt x="25785" y="5"/>
                      <a:pt x="33220" y="7439"/>
                      <a:pt x="33220" y="16610"/>
                    </a:cubicBezTo>
                    <a:lnTo>
                      <a:pt x="33220" y="314236"/>
                    </a:lnTo>
                    <a:cubicBezTo>
                      <a:pt x="33220" y="323406"/>
                      <a:pt x="25785" y="330840"/>
                      <a:pt x="16613" y="330840"/>
                    </a:cubicBezTo>
                    <a:cubicBezTo>
                      <a:pt x="7673" y="331072"/>
                      <a:pt x="238" y="324015"/>
                      <a:pt x="6" y="315077"/>
                    </a:cubicBezTo>
                    <a:cubicBezTo>
                      <a:pt x="-2" y="314797"/>
                      <a:pt x="-2" y="314516"/>
                      <a:pt x="6" y="314236"/>
                    </a:cubicBezTo>
                    <a:lnTo>
                      <a:pt x="6" y="16610"/>
                    </a:lnTo>
                    <a:cubicBezTo>
                      <a:pt x="-227" y="7672"/>
                      <a:pt x="6832" y="238"/>
                      <a:pt x="15772" y="5"/>
                    </a:cubicBezTo>
                    <a:cubicBezTo>
                      <a:pt x="16052" y="-2"/>
                      <a:pt x="16332" y="-2"/>
                      <a:pt x="16613" y="5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ECC02AEF-FE25-8F42-B8D7-6F72F9D7E531}"/>
                  </a:ext>
                </a:extLst>
              </p:cNvPr>
              <p:cNvSpPr/>
              <p:nvPr/>
            </p:nvSpPr>
            <p:spPr>
              <a:xfrm>
                <a:off x="8199672" y="2374502"/>
                <a:ext cx="33214" cy="522195"/>
              </a:xfrm>
              <a:custGeom>
                <a:avLst/>
                <a:gdLst>
                  <a:gd name="connsiteX0" fmla="*/ 16607 w 33214"/>
                  <a:gd name="connsiteY0" fmla="*/ 0 h 522195"/>
                  <a:gd name="connsiteX1" fmla="*/ 33215 w 33214"/>
                  <a:gd name="connsiteY1" fmla="*/ 16604 h 522195"/>
                  <a:gd name="connsiteX2" fmla="*/ 33215 w 33214"/>
                  <a:gd name="connsiteY2" fmla="*/ 505591 h 522195"/>
                  <a:gd name="connsiteX3" fmla="*/ 16607 w 33214"/>
                  <a:gd name="connsiteY3" fmla="*/ 522195 h 522195"/>
                  <a:gd name="connsiteX4" fmla="*/ 0 w 33214"/>
                  <a:gd name="connsiteY4" fmla="*/ 505591 h 522195"/>
                  <a:gd name="connsiteX5" fmla="*/ 0 w 33214"/>
                  <a:gd name="connsiteY5" fmla="*/ 16604 h 522195"/>
                  <a:gd name="connsiteX6" fmla="*/ 16607 w 33214"/>
                  <a:gd name="connsiteY6" fmla="*/ 0 h 52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14" h="522195">
                    <a:moveTo>
                      <a:pt x="16607" y="0"/>
                    </a:moveTo>
                    <a:cubicBezTo>
                      <a:pt x="25779" y="0"/>
                      <a:pt x="33215" y="7434"/>
                      <a:pt x="33215" y="16604"/>
                    </a:cubicBezTo>
                    <a:lnTo>
                      <a:pt x="33215" y="505591"/>
                    </a:lnTo>
                    <a:cubicBezTo>
                      <a:pt x="33215" y="514761"/>
                      <a:pt x="25779" y="522195"/>
                      <a:pt x="16607" y="522195"/>
                    </a:cubicBezTo>
                    <a:cubicBezTo>
                      <a:pt x="7435" y="522195"/>
                      <a:pt x="0" y="514762"/>
                      <a:pt x="0" y="505591"/>
                    </a:cubicBezTo>
                    <a:lnTo>
                      <a:pt x="0" y="16604"/>
                    </a:lnTo>
                    <a:cubicBezTo>
                      <a:pt x="0" y="7434"/>
                      <a:pt x="7435" y="0"/>
                      <a:pt x="16607" y="0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36BF1C1C-3E1E-0D46-A40B-AAB5DC817722}"/>
                  </a:ext>
                </a:extLst>
              </p:cNvPr>
              <p:cNvSpPr/>
              <p:nvPr/>
            </p:nvSpPr>
            <p:spPr>
              <a:xfrm>
                <a:off x="5860194" y="1264111"/>
                <a:ext cx="2347441" cy="4727153"/>
              </a:xfrm>
              <a:custGeom>
                <a:avLst/>
                <a:gdLst>
                  <a:gd name="connsiteX0" fmla="*/ 405633 w 2347441"/>
                  <a:gd name="connsiteY0" fmla="*/ 0 h 4727153"/>
                  <a:gd name="connsiteX1" fmla="*/ 0 w 2347441"/>
                  <a:gd name="connsiteY1" fmla="*/ 405552 h 4727153"/>
                  <a:gd name="connsiteX2" fmla="*/ 0 w 2347441"/>
                  <a:gd name="connsiteY2" fmla="*/ 4321602 h 4727153"/>
                  <a:gd name="connsiteX3" fmla="*/ 405633 w 2347441"/>
                  <a:gd name="connsiteY3" fmla="*/ 4727154 h 4727153"/>
                  <a:gd name="connsiteX4" fmla="*/ 1941808 w 2347441"/>
                  <a:gd name="connsiteY4" fmla="*/ 4727154 h 4727153"/>
                  <a:gd name="connsiteX5" fmla="*/ 2347441 w 2347441"/>
                  <a:gd name="connsiteY5" fmla="*/ 4321602 h 4727153"/>
                  <a:gd name="connsiteX6" fmla="*/ 2347441 w 2347441"/>
                  <a:gd name="connsiteY6" fmla="*/ 405552 h 4727153"/>
                  <a:gd name="connsiteX7" fmla="*/ 1941808 w 2347441"/>
                  <a:gd name="connsiteY7" fmla="*/ 0 h 4727153"/>
                  <a:gd name="connsiteX8" fmla="*/ 405633 w 2347441"/>
                  <a:gd name="connsiteY8" fmla="*/ 112907 h 4727153"/>
                  <a:gd name="connsiteX9" fmla="*/ 545550 w 2347441"/>
                  <a:gd name="connsiteY9" fmla="*/ 112907 h 4727153"/>
                  <a:gd name="connsiteX10" fmla="*/ 611979 w 2347441"/>
                  <a:gd name="connsiteY10" fmla="*/ 179738 h 4727153"/>
                  <a:gd name="connsiteX11" fmla="*/ 620698 w 2347441"/>
                  <a:gd name="connsiteY11" fmla="*/ 229550 h 4727153"/>
                  <a:gd name="connsiteX12" fmla="*/ 747733 w 2347441"/>
                  <a:gd name="connsiteY12" fmla="*/ 356581 h 4727153"/>
                  <a:gd name="connsiteX13" fmla="*/ 749404 w 2347441"/>
                  <a:gd name="connsiteY13" fmla="*/ 356571 h 4727153"/>
                  <a:gd name="connsiteX14" fmla="*/ 1588903 w 2347441"/>
                  <a:gd name="connsiteY14" fmla="*/ 356571 h 4727153"/>
                  <a:gd name="connsiteX15" fmla="*/ 1716363 w 2347441"/>
                  <a:gd name="connsiteY15" fmla="*/ 229966 h 4727153"/>
                  <a:gd name="connsiteX16" fmla="*/ 1716364 w 2347441"/>
                  <a:gd name="connsiteY16" fmla="*/ 229550 h 4727153"/>
                  <a:gd name="connsiteX17" fmla="*/ 1726328 w 2347441"/>
                  <a:gd name="connsiteY17" fmla="*/ 179738 h 4727153"/>
                  <a:gd name="connsiteX18" fmla="*/ 1792758 w 2347441"/>
                  <a:gd name="connsiteY18" fmla="*/ 112907 h 4727153"/>
                  <a:gd name="connsiteX19" fmla="*/ 1941808 w 2347441"/>
                  <a:gd name="connsiteY19" fmla="*/ 112907 h 4727153"/>
                  <a:gd name="connsiteX20" fmla="*/ 2234916 w 2347441"/>
                  <a:gd name="connsiteY20" fmla="*/ 400976 h 4727153"/>
                  <a:gd name="connsiteX21" fmla="*/ 2234927 w 2347441"/>
                  <a:gd name="connsiteY21" fmla="*/ 403477 h 4727153"/>
                  <a:gd name="connsiteX22" fmla="*/ 2234927 w 2347441"/>
                  <a:gd name="connsiteY22" fmla="*/ 4319526 h 4727153"/>
                  <a:gd name="connsiteX23" fmla="*/ 1944310 w 2347441"/>
                  <a:gd name="connsiteY23" fmla="*/ 4610107 h 4727153"/>
                  <a:gd name="connsiteX24" fmla="*/ 1941808 w 2347441"/>
                  <a:gd name="connsiteY24" fmla="*/ 4610096 h 4727153"/>
                  <a:gd name="connsiteX25" fmla="*/ 405633 w 2347441"/>
                  <a:gd name="connsiteY25" fmla="*/ 4610096 h 4727153"/>
                  <a:gd name="connsiteX26" fmla="*/ 112525 w 2347441"/>
                  <a:gd name="connsiteY26" fmla="*/ 4322027 h 4727153"/>
                  <a:gd name="connsiteX27" fmla="*/ 112514 w 2347441"/>
                  <a:gd name="connsiteY27" fmla="*/ 4319526 h 4727153"/>
                  <a:gd name="connsiteX28" fmla="*/ 112514 w 2347441"/>
                  <a:gd name="connsiteY28" fmla="*/ 405552 h 4727153"/>
                  <a:gd name="connsiteX29" fmla="*/ 403131 w 2347441"/>
                  <a:gd name="connsiteY29" fmla="*/ 114972 h 4727153"/>
                  <a:gd name="connsiteX30" fmla="*/ 405633 w 2347441"/>
                  <a:gd name="connsiteY30" fmla="*/ 114983 h 4727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347441" h="4727153">
                    <a:moveTo>
                      <a:pt x="405633" y="0"/>
                    </a:moveTo>
                    <a:cubicBezTo>
                      <a:pt x="181703" y="229"/>
                      <a:pt x="229" y="181667"/>
                      <a:pt x="0" y="405552"/>
                    </a:cubicBezTo>
                    <a:lnTo>
                      <a:pt x="0" y="4321602"/>
                    </a:lnTo>
                    <a:cubicBezTo>
                      <a:pt x="229" y="4545487"/>
                      <a:pt x="181703" y="4726925"/>
                      <a:pt x="405633" y="4727154"/>
                    </a:cubicBezTo>
                    <a:lnTo>
                      <a:pt x="1941808" y="4727154"/>
                    </a:lnTo>
                    <a:cubicBezTo>
                      <a:pt x="2165738" y="4726925"/>
                      <a:pt x="2347212" y="4545487"/>
                      <a:pt x="2347441" y="4321602"/>
                    </a:cubicBezTo>
                    <a:lnTo>
                      <a:pt x="2347441" y="405552"/>
                    </a:lnTo>
                    <a:cubicBezTo>
                      <a:pt x="2347212" y="181667"/>
                      <a:pt x="2165738" y="229"/>
                      <a:pt x="1941808" y="0"/>
                    </a:cubicBezTo>
                    <a:close/>
                    <a:moveTo>
                      <a:pt x="405633" y="112907"/>
                    </a:moveTo>
                    <a:lnTo>
                      <a:pt x="545550" y="112907"/>
                    </a:lnTo>
                    <a:cubicBezTo>
                      <a:pt x="575593" y="125626"/>
                      <a:pt x="599445" y="149622"/>
                      <a:pt x="611979" y="179738"/>
                    </a:cubicBezTo>
                    <a:cubicBezTo>
                      <a:pt x="618079" y="195622"/>
                      <a:pt x="621040" y="212539"/>
                      <a:pt x="620698" y="229550"/>
                    </a:cubicBezTo>
                    <a:cubicBezTo>
                      <a:pt x="620692" y="299702"/>
                      <a:pt x="677567" y="356575"/>
                      <a:pt x="747733" y="356581"/>
                    </a:cubicBezTo>
                    <a:cubicBezTo>
                      <a:pt x="748290" y="356581"/>
                      <a:pt x="748847" y="356578"/>
                      <a:pt x="749404" y="356571"/>
                    </a:cubicBezTo>
                    <a:lnTo>
                      <a:pt x="1588903" y="356571"/>
                    </a:lnTo>
                    <a:cubicBezTo>
                      <a:pt x="1659068" y="356800"/>
                      <a:pt x="1716134" y="300117"/>
                      <a:pt x="1716363" y="229966"/>
                    </a:cubicBezTo>
                    <a:cubicBezTo>
                      <a:pt x="1716364" y="229827"/>
                      <a:pt x="1716364" y="229689"/>
                      <a:pt x="1716364" y="229550"/>
                    </a:cubicBezTo>
                    <a:cubicBezTo>
                      <a:pt x="1716418" y="212457"/>
                      <a:pt x="1719802" y="195537"/>
                      <a:pt x="1726328" y="179738"/>
                    </a:cubicBezTo>
                    <a:cubicBezTo>
                      <a:pt x="1738862" y="149623"/>
                      <a:pt x="1762715" y="125626"/>
                      <a:pt x="1792758" y="112907"/>
                    </a:cubicBezTo>
                    <a:lnTo>
                      <a:pt x="1941808" y="112907"/>
                    </a:lnTo>
                    <a:cubicBezTo>
                      <a:pt x="2102311" y="111532"/>
                      <a:pt x="2233540" y="240504"/>
                      <a:pt x="2234916" y="400976"/>
                    </a:cubicBezTo>
                    <a:cubicBezTo>
                      <a:pt x="2234923" y="401809"/>
                      <a:pt x="2234927" y="402643"/>
                      <a:pt x="2234927" y="403477"/>
                    </a:cubicBezTo>
                    <a:lnTo>
                      <a:pt x="2234927" y="4319526"/>
                    </a:lnTo>
                    <a:cubicBezTo>
                      <a:pt x="2234933" y="4480003"/>
                      <a:pt x="2104819" y="4610101"/>
                      <a:pt x="1944310" y="4610107"/>
                    </a:cubicBezTo>
                    <a:cubicBezTo>
                      <a:pt x="1943476" y="4610107"/>
                      <a:pt x="1942642" y="4610103"/>
                      <a:pt x="1941808" y="4610096"/>
                    </a:cubicBezTo>
                    <a:lnTo>
                      <a:pt x="405633" y="4610096"/>
                    </a:lnTo>
                    <a:cubicBezTo>
                      <a:pt x="245130" y="4611471"/>
                      <a:pt x="113901" y="4482499"/>
                      <a:pt x="112525" y="4322027"/>
                    </a:cubicBezTo>
                    <a:cubicBezTo>
                      <a:pt x="112518" y="4321194"/>
                      <a:pt x="112514" y="4320360"/>
                      <a:pt x="112514" y="4319526"/>
                    </a:cubicBezTo>
                    <a:lnTo>
                      <a:pt x="112514" y="405552"/>
                    </a:lnTo>
                    <a:cubicBezTo>
                      <a:pt x="112509" y="245075"/>
                      <a:pt x="242622" y="114978"/>
                      <a:pt x="403131" y="114972"/>
                    </a:cubicBezTo>
                    <a:cubicBezTo>
                      <a:pt x="403965" y="114972"/>
                      <a:pt x="404799" y="114975"/>
                      <a:pt x="405633" y="114983"/>
                    </a:cubicBezTo>
                    <a:close/>
                  </a:path>
                </a:pathLst>
              </a:custGeom>
              <a:grpFill/>
              <a:ln w="414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dirty="0"/>
              </a:p>
            </p:txBody>
          </p:sp>
        </p:grp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5BADB06-2F7A-714A-AB50-5A9381D2293E}"/>
              </a:ext>
            </a:extLst>
          </p:cNvPr>
          <p:cNvSpPr txBox="1"/>
          <p:nvPr/>
        </p:nvSpPr>
        <p:spPr>
          <a:xfrm>
            <a:off x="587375" y="1443704"/>
            <a:ext cx="3962400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4D9E377-F226-964E-9B99-FB74FC4A59F6}"/>
              </a:ext>
            </a:extLst>
          </p:cNvPr>
          <p:cNvSpPr/>
          <p:nvPr/>
        </p:nvSpPr>
        <p:spPr>
          <a:xfrm>
            <a:off x="587375" y="2127981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90B3FE-03DF-424D-9DAF-DE4A154CF496}"/>
              </a:ext>
            </a:extLst>
          </p:cNvPr>
          <p:cNvSpPr txBox="1"/>
          <p:nvPr/>
        </p:nvSpPr>
        <p:spPr>
          <a:xfrm>
            <a:off x="587375" y="942309"/>
            <a:ext cx="417512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DESIGN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CONCEPT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2E08A8-4831-1749-B307-6633B9BA2564}"/>
              </a:ext>
            </a:extLst>
          </p:cNvPr>
          <p:cNvSpPr txBox="1"/>
          <p:nvPr/>
        </p:nvSpPr>
        <p:spPr>
          <a:xfrm>
            <a:off x="575550" y="2470400"/>
            <a:ext cx="4152651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What is design concept?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53BE08F-7784-D443-84C6-35A723732003}"/>
              </a:ext>
            </a:extLst>
          </p:cNvPr>
          <p:cNvSpPr txBox="1"/>
          <p:nvPr/>
        </p:nvSpPr>
        <p:spPr>
          <a:xfrm>
            <a:off x="575551" y="2950385"/>
            <a:ext cx="4843646" cy="89210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80000"/>
                  </a:schemeClr>
                </a:solidFill>
                <a:latin typeface="Montserrat Medium" pitchFamily="2" charset="77"/>
                <a:ea typeface="Open Sans Light" panose="020B0306030504020204" pitchFamily="34" charset="0"/>
                <a:cs typeface="Open Sans Light" panose="020B0306030504020204" pitchFamily="34" charset="0"/>
              </a:rPr>
              <a:t>When referring to architecture; a concept is an idea, thought or notion that forms the backbone and foundation of a design project and one that drives it forward.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61BF191-C8DD-6A43-9B16-F58314B4ED55}"/>
              </a:ext>
            </a:extLst>
          </p:cNvPr>
          <p:cNvSpPr txBox="1"/>
          <p:nvPr/>
        </p:nvSpPr>
        <p:spPr>
          <a:xfrm>
            <a:off x="575551" y="4054091"/>
            <a:ext cx="3145404" cy="186160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Concept:</a:t>
            </a:r>
          </a:p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Your concept name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Work Description: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This is a sample text. You simply add your own text and description here.</a:t>
            </a:r>
          </a:p>
        </p:txBody>
      </p:sp>
      <p:cxnSp>
        <p:nvCxnSpPr>
          <p:cNvPr id="134" name="Elbow Connector 133">
            <a:extLst>
              <a:ext uri="{FF2B5EF4-FFF2-40B4-BE49-F238E27FC236}">
                <a16:creationId xmlns:a16="http://schemas.microsoft.com/office/drawing/2014/main" id="{82A410C4-2045-E34B-843C-31F30CF0C82F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457250" y="4196480"/>
            <a:ext cx="1501058" cy="1035163"/>
          </a:xfrm>
          <a:prstGeom prst="bentConnector3">
            <a:avLst>
              <a:gd name="adj1" fmla="val 50000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35B67319-BDCE-154F-843B-791C5E5C03B9}"/>
              </a:ext>
            </a:extLst>
          </p:cNvPr>
          <p:cNvSpPr txBox="1"/>
          <p:nvPr/>
        </p:nvSpPr>
        <p:spPr>
          <a:xfrm flipH="1">
            <a:off x="5046010" y="5550728"/>
            <a:ext cx="1293624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Insert Title Here</a:t>
            </a:r>
          </a:p>
        </p:txBody>
      </p:sp>
      <p:cxnSp>
        <p:nvCxnSpPr>
          <p:cNvPr id="139" name="Elbow Connector 138">
            <a:extLst>
              <a:ext uri="{FF2B5EF4-FFF2-40B4-BE49-F238E27FC236}">
                <a16:creationId xmlns:a16="http://schemas.microsoft.com/office/drawing/2014/main" id="{65BDE245-9FEA-9B4C-83FE-62C5E9543C2E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283060" y="1575533"/>
            <a:ext cx="1091578" cy="418198"/>
          </a:xfrm>
          <a:prstGeom prst="bentConnector3">
            <a:avLst>
              <a:gd name="adj1" fmla="val 68010"/>
            </a:avLst>
          </a:prstGeom>
          <a:ln w="12700" cap="rnd">
            <a:solidFill>
              <a:schemeClr val="tx2">
                <a:alpha val="50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>
            <a:extLst>
              <a:ext uri="{FF2B5EF4-FFF2-40B4-BE49-F238E27FC236}">
                <a16:creationId xmlns:a16="http://schemas.microsoft.com/office/drawing/2014/main" id="{C06D8017-8275-6441-989A-B8E4E1A5F4CD}"/>
              </a:ext>
            </a:extLst>
          </p:cNvPr>
          <p:cNvSpPr txBox="1"/>
          <p:nvPr/>
        </p:nvSpPr>
        <p:spPr>
          <a:xfrm flipH="1">
            <a:off x="9391134" y="909638"/>
            <a:ext cx="1293624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2667874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</a:t>
            </a:r>
            <a:r>
              <a:rPr lang="en-EG" dirty="0">
                <a:latin typeface="Montserrat" pitchFamily="2" charset="77"/>
              </a:rPr>
              <a:t>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87294D-5E3D-B44F-A563-C088A8541E67}"/>
              </a:ext>
            </a:extLst>
          </p:cNvPr>
          <p:cNvSpPr txBox="1"/>
          <p:nvPr/>
        </p:nvSpPr>
        <p:spPr>
          <a:xfrm>
            <a:off x="587375" y="1151096"/>
            <a:ext cx="3826130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31F8D9-7329-3A48-9F52-1FAC0A18EA27}"/>
              </a:ext>
            </a:extLst>
          </p:cNvPr>
          <p:cNvSpPr/>
          <p:nvPr/>
        </p:nvSpPr>
        <p:spPr>
          <a:xfrm>
            <a:off x="587375" y="1835373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65E405-11AD-F04F-B47D-FEBAD6C572BC}"/>
              </a:ext>
            </a:extLst>
          </p:cNvPr>
          <p:cNvSpPr txBox="1"/>
          <p:nvPr/>
        </p:nvSpPr>
        <p:spPr>
          <a:xfrm>
            <a:off x="587375" y="649701"/>
            <a:ext cx="382612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PROJECT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STAGES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118C19A-8E8D-0E4E-AF67-860307518159}"/>
              </a:ext>
            </a:extLst>
          </p:cNvPr>
          <p:cNvGrpSpPr/>
          <p:nvPr/>
        </p:nvGrpSpPr>
        <p:grpSpPr>
          <a:xfrm rot="5400000" flipH="1">
            <a:off x="5509229" y="4326300"/>
            <a:ext cx="600027" cy="578247"/>
            <a:chOff x="3025298" y="4036925"/>
            <a:chExt cx="600027" cy="578247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0CF5F83A-7CE9-D545-BE53-DD1172F0C5C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325312" y="4315158"/>
              <a:ext cx="0" cy="600027"/>
            </a:xfrm>
            <a:prstGeom prst="line">
              <a:avLst/>
            </a:prstGeom>
            <a:ln w="25400" cap="rnd">
              <a:solidFill>
                <a:schemeClr val="accent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7CBE04D2-80D4-3E41-8879-3284E1C5BEC3}"/>
                </a:ext>
              </a:extLst>
            </p:cNvPr>
            <p:cNvCxnSpPr>
              <a:cxnSpLocks/>
            </p:cNvCxnSpPr>
            <p:nvPr/>
          </p:nvCxnSpPr>
          <p:spPr>
            <a:xfrm>
              <a:off x="3325312" y="4036925"/>
              <a:ext cx="1" cy="578247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ysDot"/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8EEA98BA-58D1-5347-8A02-83896113B6DA}"/>
              </a:ext>
            </a:extLst>
          </p:cNvPr>
          <p:cNvGrpSpPr/>
          <p:nvPr/>
        </p:nvGrpSpPr>
        <p:grpSpPr>
          <a:xfrm rot="5400000" flipH="1">
            <a:off x="9378054" y="4326300"/>
            <a:ext cx="600027" cy="578247"/>
            <a:chOff x="3025298" y="4036925"/>
            <a:chExt cx="600027" cy="578247"/>
          </a:xfrm>
        </p:grpSpPr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0DA99B4-7CA6-494A-9BBB-AD0EE557EF1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325312" y="4315158"/>
              <a:ext cx="0" cy="600027"/>
            </a:xfrm>
            <a:prstGeom prst="line">
              <a:avLst/>
            </a:prstGeom>
            <a:ln w="25400" cap="rnd">
              <a:solidFill>
                <a:schemeClr val="accent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0C5F3E0-D85B-9C44-B651-E99BF5E31F1F}"/>
                </a:ext>
              </a:extLst>
            </p:cNvPr>
            <p:cNvCxnSpPr>
              <a:cxnSpLocks/>
            </p:cNvCxnSpPr>
            <p:nvPr/>
          </p:nvCxnSpPr>
          <p:spPr>
            <a:xfrm>
              <a:off x="3325312" y="4036925"/>
              <a:ext cx="1" cy="578247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ysDot"/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650713DA-9660-5A4E-B9B3-5DD940864D32}"/>
              </a:ext>
            </a:extLst>
          </p:cNvPr>
          <p:cNvGrpSpPr/>
          <p:nvPr/>
        </p:nvGrpSpPr>
        <p:grpSpPr>
          <a:xfrm rot="16200000">
            <a:off x="6080080" y="2305833"/>
            <a:ext cx="600027" cy="578247"/>
            <a:chOff x="3025298" y="4036925"/>
            <a:chExt cx="600027" cy="578247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06336A2D-17F3-F048-B125-3F19664FD89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325312" y="4315158"/>
              <a:ext cx="0" cy="600027"/>
            </a:xfrm>
            <a:prstGeom prst="line">
              <a:avLst/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225C09F8-EA2B-B443-BA09-B97A4A46CE84}"/>
                </a:ext>
              </a:extLst>
            </p:cNvPr>
            <p:cNvCxnSpPr>
              <a:cxnSpLocks/>
            </p:cNvCxnSpPr>
            <p:nvPr/>
          </p:nvCxnSpPr>
          <p:spPr>
            <a:xfrm>
              <a:off x="3325312" y="4036925"/>
              <a:ext cx="1" cy="578247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ysDot"/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A7C37CA-79D9-7B48-A618-115D1414F931}"/>
              </a:ext>
            </a:extLst>
          </p:cNvPr>
          <p:cNvGrpSpPr/>
          <p:nvPr/>
        </p:nvGrpSpPr>
        <p:grpSpPr>
          <a:xfrm rot="16200000">
            <a:off x="1529842" y="2294104"/>
            <a:ext cx="545479" cy="578247"/>
            <a:chOff x="3064306" y="4036930"/>
            <a:chExt cx="545479" cy="578247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E13F3686-FE0E-9542-A461-13E0A21AA63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337046" y="4342437"/>
              <a:ext cx="0" cy="545479"/>
            </a:xfrm>
            <a:prstGeom prst="line">
              <a:avLst/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AEE706A3-DFCD-614B-978B-468D3C3E4291}"/>
                </a:ext>
              </a:extLst>
            </p:cNvPr>
            <p:cNvCxnSpPr>
              <a:cxnSpLocks/>
            </p:cNvCxnSpPr>
            <p:nvPr/>
          </p:nvCxnSpPr>
          <p:spPr>
            <a:xfrm>
              <a:off x="3337050" y="4036930"/>
              <a:ext cx="1" cy="578247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ysDot"/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0B207CD-AC16-1645-A369-E4A514BD55E7}"/>
              </a:ext>
            </a:extLst>
          </p:cNvPr>
          <p:cNvGrpSpPr/>
          <p:nvPr/>
        </p:nvGrpSpPr>
        <p:grpSpPr>
          <a:xfrm>
            <a:off x="6041725" y="4558022"/>
            <a:ext cx="124592" cy="833012"/>
            <a:chOff x="3289393" y="2495658"/>
            <a:chExt cx="124592" cy="833012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6373B3BA-54A8-224C-9626-E3728EE28C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9393" y="2495658"/>
              <a:ext cx="124592" cy="12459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1A9B6D6B-C968-1D42-8FE9-C604C437CA72}"/>
                </a:ext>
              </a:extLst>
            </p:cNvPr>
            <p:cNvCxnSpPr>
              <a:cxnSpLocks/>
            </p:cNvCxnSpPr>
            <p:nvPr/>
          </p:nvCxnSpPr>
          <p:spPr>
            <a:xfrm>
              <a:off x="3351689" y="2559023"/>
              <a:ext cx="1" cy="769647"/>
            </a:xfrm>
            <a:prstGeom prst="line">
              <a:avLst/>
            </a:prstGeom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EB8BEC5-9193-0942-9FA7-8B2291776578}"/>
              </a:ext>
            </a:extLst>
          </p:cNvPr>
          <p:cNvGrpSpPr/>
          <p:nvPr/>
        </p:nvGrpSpPr>
        <p:grpSpPr>
          <a:xfrm rot="16200000">
            <a:off x="10287157" y="4199887"/>
            <a:ext cx="124592" cy="833012"/>
            <a:chOff x="3289393" y="2495658"/>
            <a:chExt cx="124592" cy="833012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E17A1524-7E16-B345-B040-6E2A8A6984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9393" y="2495658"/>
              <a:ext cx="124592" cy="12459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04AF6F82-BB0D-6947-9DE3-1E2291248C18}"/>
                </a:ext>
              </a:extLst>
            </p:cNvPr>
            <p:cNvCxnSpPr>
              <a:cxnSpLocks/>
            </p:cNvCxnSpPr>
            <p:nvPr/>
          </p:nvCxnSpPr>
          <p:spPr>
            <a:xfrm>
              <a:off x="3351689" y="2559023"/>
              <a:ext cx="1" cy="769647"/>
            </a:xfrm>
            <a:prstGeom prst="line">
              <a:avLst/>
            </a:prstGeom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9402E38-C220-974E-BCBE-9778D1025BDB}"/>
              </a:ext>
            </a:extLst>
          </p:cNvPr>
          <p:cNvGrpSpPr/>
          <p:nvPr/>
        </p:nvGrpSpPr>
        <p:grpSpPr>
          <a:xfrm>
            <a:off x="6033703" y="2526002"/>
            <a:ext cx="124592" cy="833012"/>
            <a:chOff x="3289393" y="2495658"/>
            <a:chExt cx="124592" cy="83301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7BFCBA66-C6CE-5D4B-9072-91E702D199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9393" y="2495658"/>
              <a:ext cx="124592" cy="12459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6458FDBA-41CF-F344-BF71-A4379BE2813F}"/>
                </a:ext>
              </a:extLst>
            </p:cNvPr>
            <p:cNvCxnSpPr>
              <a:cxnSpLocks/>
            </p:cNvCxnSpPr>
            <p:nvPr/>
          </p:nvCxnSpPr>
          <p:spPr>
            <a:xfrm>
              <a:off x="3351689" y="2559023"/>
              <a:ext cx="1" cy="769647"/>
            </a:xfrm>
            <a:prstGeom prst="line">
              <a:avLst/>
            </a:prstGeom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C07EB5-468C-2D4E-A60D-D96CA1E1E234}"/>
              </a:ext>
            </a:extLst>
          </p:cNvPr>
          <p:cNvGrpSpPr/>
          <p:nvPr/>
        </p:nvGrpSpPr>
        <p:grpSpPr>
          <a:xfrm>
            <a:off x="1445845" y="2526002"/>
            <a:ext cx="124592" cy="833012"/>
            <a:chOff x="3289393" y="2495658"/>
            <a:chExt cx="124592" cy="833012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C197352-9B3F-5541-A17D-FC57A2C64C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9393" y="2495658"/>
              <a:ext cx="124592" cy="12459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BB7B3B7-2BE0-7D47-ABC7-75F1E04BE4A8}"/>
                </a:ext>
              </a:extLst>
            </p:cNvPr>
            <p:cNvCxnSpPr>
              <a:cxnSpLocks/>
            </p:cNvCxnSpPr>
            <p:nvPr/>
          </p:nvCxnSpPr>
          <p:spPr>
            <a:xfrm>
              <a:off x="3351689" y="2559023"/>
              <a:ext cx="1" cy="769647"/>
            </a:xfrm>
            <a:prstGeom prst="line">
              <a:avLst/>
            </a:prstGeom>
            <a:ln w="19050" cap="rnd">
              <a:solidFill>
                <a:schemeClr val="tx2">
                  <a:lumMod val="90000"/>
                  <a:lumOff val="10000"/>
                  <a:alpha val="50000"/>
                </a:schemeClr>
              </a:solidFill>
              <a:prstDash val="sysDot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Freeform 24">
            <a:extLst>
              <a:ext uri="{FF2B5EF4-FFF2-40B4-BE49-F238E27FC236}">
                <a16:creationId xmlns:a16="http://schemas.microsoft.com/office/drawing/2014/main" id="{CD6555EA-1430-9D46-B308-F1224C57886D}"/>
              </a:ext>
            </a:extLst>
          </p:cNvPr>
          <p:cNvSpPr/>
          <p:nvPr/>
        </p:nvSpPr>
        <p:spPr>
          <a:xfrm>
            <a:off x="791023" y="3232477"/>
            <a:ext cx="10323491" cy="3643107"/>
          </a:xfrm>
          <a:custGeom>
            <a:avLst/>
            <a:gdLst>
              <a:gd name="connsiteX0" fmla="*/ 868572 w 10323491"/>
              <a:gd name="connsiteY0" fmla="*/ 0 h 3643107"/>
              <a:gd name="connsiteX1" fmla="*/ 8969670 w 10323491"/>
              <a:gd name="connsiteY1" fmla="*/ 0 h 3643107"/>
              <a:gd name="connsiteX2" fmla="*/ 10323491 w 10323491"/>
              <a:gd name="connsiteY2" fmla="*/ 1352107 h 3643107"/>
              <a:gd name="connsiteX3" fmla="*/ 8969670 w 10323491"/>
              <a:gd name="connsiteY3" fmla="*/ 2704212 h 3643107"/>
              <a:gd name="connsiteX4" fmla="*/ 1335273 w 10323491"/>
              <a:gd name="connsiteY4" fmla="*/ 2704212 h 3643107"/>
              <a:gd name="connsiteX5" fmla="*/ 385295 w 10323491"/>
              <a:gd name="connsiteY5" fmla="*/ 3499515 h 3643107"/>
              <a:gd name="connsiteX6" fmla="*/ 372802 w 10323491"/>
              <a:gd name="connsiteY6" fmla="*/ 3643107 h 3643107"/>
              <a:gd name="connsiteX7" fmla="*/ 0 w 10323491"/>
              <a:gd name="connsiteY7" fmla="*/ 3643107 h 3643107"/>
              <a:gd name="connsiteX8" fmla="*/ 27063 w 10323491"/>
              <a:gd name="connsiteY8" fmla="*/ 3399870 h 3643107"/>
              <a:gd name="connsiteX9" fmla="*/ 1335273 w 10323491"/>
              <a:gd name="connsiteY9" fmla="*/ 2331473 h 3643107"/>
              <a:gd name="connsiteX10" fmla="*/ 8969670 w 10323491"/>
              <a:gd name="connsiteY10" fmla="*/ 2331473 h 3643107"/>
              <a:gd name="connsiteX11" fmla="*/ 9950280 w 10323491"/>
              <a:gd name="connsiteY11" fmla="*/ 1352105 h 3643107"/>
              <a:gd name="connsiteX12" fmla="*/ 8969670 w 10323491"/>
              <a:gd name="connsiteY12" fmla="*/ 372738 h 3643107"/>
              <a:gd name="connsiteX13" fmla="*/ 868572 w 10323491"/>
              <a:gd name="connsiteY13" fmla="*/ 372738 h 364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323491" h="3643107">
                <a:moveTo>
                  <a:pt x="868572" y="0"/>
                </a:moveTo>
                <a:lnTo>
                  <a:pt x="8969670" y="0"/>
                </a:lnTo>
                <a:cubicBezTo>
                  <a:pt x="9717365" y="0"/>
                  <a:pt x="10323491" y="605359"/>
                  <a:pt x="10323491" y="1352107"/>
                </a:cubicBezTo>
                <a:cubicBezTo>
                  <a:pt x="10323491" y="2098853"/>
                  <a:pt x="9717365" y="2704212"/>
                  <a:pt x="8969670" y="2704212"/>
                </a:cubicBezTo>
                <a:lnTo>
                  <a:pt x="1335273" y="2704212"/>
                </a:lnTo>
                <a:cubicBezTo>
                  <a:pt x="861348" y="2710741"/>
                  <a:pt x="470577" y="3051930"/>
                  <a:pt x="385295" y="3499515"/>
                </a:cubicBezTo>
                <a:lnTo>
                  <a:pt x="372802" y="3643107"/>
                </a:lnTo>
                <a:lnTo>
                  <a:pt x="0" y="3643107"/>
                </a:lnTo>
                <a:lnTo>
                  <a:pt x="27063" y="3399870"/>
                </a:lnTo>
                <a:cubicBezTo>
                  <a:pt x="156600" y="2794185"/>
                  <a:pt x="691830" y="2339018"/>
                  <a:pt x="1335273" y="2331473"/>
                </a:cubicBezTo>
                <a:lnTo>
                  <a:pt x="8969670" y="2331473"/>
                </a:lnTo>
                <a:cubicBezTo>
                  <a:pt x="9511246" y="2331473"/>
                  <a:pt x="9950280" y="1892996"/>
                  <a:pt x="9950280" y="1352105"/>
                </a:cubicBezTo>
                <a:cubicBezTo>
                  <a:pt x="9950280" y="811216"/>
                  <a:pt x="9511246" y="372738"/>
                  <a:pt x="8969670" y="372738"/>
                </a:cubicBezTo>
                <a:lnTo>
                  <a:pt x="868572" y="372738"/>
                </a:lnTo>
                <a:close/>
              </a:path>
            </a:pathLst>
          </a:custGeom>
          <a:solidFill>
            <a:schemeClr val="tx2">
              <a:lumMod val="90000"/>
              <a:lumOff val="10000"/>
              <a:alpha val="15000"/>
            </a:schemeClr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dirty="0">
              <a:latin typeface="Montserrat" pitchFamily="2" charset="77"/>
            </a:endParaRP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B17E184A-26C3-754F-9A83-00B91B97984D}"/>
              </a:ext>
            </a:extLst>
          </p:cNvPr>
          <p:cNvSpPr/>
          <p:nvPr/>
        </p:nvSpPr>
        <p:spPr>
          <a:xfrm>
            <a:off x="9526127" y="3325661"/>
            <a:ext cx="1481644" cy="2526228"/>
          </a:xfrm>
          <a:custGeom>
            <a:avLst/>
            <a:gdLst>
              <a:gd name="connsiteX0" fmla="*/ 100558 w 755374"/>
              <a:gd name="connsiteY0" fmla="*/ 1287926 h 1287925"/>
              <a:gd name="connsiteX1" fmla="*/ 0 w 755374"/>
              <a:gd name="connsiteY1" fmla="*/ 1287926 h 1287925"/>
              <a:gd name="connsiteX2" fmla="*/ 0 w 755374"/>
              <a:gd name="connsiteY2" fmla="*/ 1194336 h 1287925"/>
              <a:gd name="connsiteX3" fmla="*/ 100558 w 755374"/>
              <a:gd name="connsiteY3" fmla="*/ 1194336 h 1287925"/>
              <a:gd name="connsiteX4" fmla="*/ 660240 w 755374"/>
              <a:gd name="connsiteY4" fmla="*/ 644010 h 1287925"/>
              <a:gd name="connsiteX5" fmla="*/ 100558 w 755374"/>
              <a:gd name="connsiteY5" fmla="*/ 93590 h 1287925"/>
              <a:gd name="connsiteX6" fmla="*/ 0 w 755374"/>
              <a:gd name="connsiteY6" fmla="*/ 93590 h 1287925"/>
              <a:gd name="connsiteX7" fmla="*/ 0 w 755374"/>
              <a:gd name="connsiteY7" fmla="*/ 0 h 1287925"/>
              <a:gd name="connsiteX8" fmla="*/ 100558 w 755374"/>
              <a:gd name="connsiteY8" fmla="*/ 0 h 1287925"/>
              <a:gd name="connsiteX9" fmla="*/ 755375 w 755374"/>
              <a:gd name="connsiteY9" fmla="*/ 644010 h 1287925"/>
              <a:gd name="connsiteX10" fmla="*/ 100558 w 755374"/>
              <a:gd name="connsiteY10" fmla="*/ 1287926 h 128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5374" h="1287925">
                <a:moveTo>
                  <a:pt x="100558" y="1287926"/>
                </a:moveTo>
                <a:lnTo>
                  <a:pt x="0" y="1287926"/>
                </a:lnTo>
                <a:lnTo>
                  <a:pt x="0" y="1194336"/>
                </a:lnTo>
                <a:lnTo>
                  <a:pt x="100558" y="1194336"/>
                </a:lnTo>
                <a:cubicBezTo>
                  <a:pt x="409177" y="1194336"/>
                  <a:pt x="660240" y="947298"/>
                  <a:pt x="660240" y="644010"/>
                </a:cubicBezTo>
                <a:cubicBezTo>
                  <a:pt x="660240" y="340723"/>
                  <a:pt x="409177" y="93590"/>
                  <a:pt x="100558" y="93590"/>
                </a:cubicBezTo>
                <a:lnTo>
                  <a:pt x="0" y="93590"/>
                </a:lnTo>
                <a:lnTo>
                  <a:pt x="0" y="0"/>
                </a:lnTo>
                <a:lnTo>
                  <a:pt x="100558" y="0"/>
                </a:lnTo>
                <a:cubicBezTo>
                  <a:pt x="461597" y="0"/>
                  <a:pt x="755375" y="288845"/>
                  <a:pt x="755375" y="644010"/>
                </a:cubicBezTo>
                <a:cubicBezTo>
                  <a:pt x="755375" y="999176"/>
                  <a:pt x="461597" y="1287926"/>
                  <a:pt x="100558" y="1287926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47625" cap="rnd">
            <a:noFill/>
            <a:prstDash val="solid"/>
            <a:miter/>
          </a:ln>
        </p:spPr>
        <p:txBody>
          <a:bodyPr rtlCol="0" anchor="ctr"/>
          <a:lstStyle/>
          <a:p>
            <a:endParaRPr lang="en-EG">
              <a:latin typeface="Montserrat" pitchFamily="2" charset="77"/>
            </a:endParaRP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E5691671-9C42-E04C-BFB8-CDBD384EF762}"/>
              </a:ext>
            </a:extLst>
          </p:cNvPr>
          <p:cNvSpPr/>
          <p:nvPr/>
        </p:nvSpPr>
        <p:spPr>
          <a:xfrm>
            <a:off x="832537" y="5666614"/>
            <a:ext cx="1476204" cy="1201271"/>
          </a:xfrm>
          <a:custGeom>
            <a:avLst/>
            <a:gdLst>
              <a:gd name="connsiteX0" fmla="*/ 1278029 w 1476204"/>
              <a:gd name="connsiteY0" fmla="*/ 0 h 1201271"/>
              <a:gd name="connsiteX1" fmla="*/ 1476204 w 1476204"/>
              <a:gd name="connsiteY1" fmla="*/ 0 h 1201271"/>
              <a:gd name="connsiteX2" fmla="*/ 1476204 w 1476204"/>
              <a:gd name="connsiteY2" fmla="*/ 183574 h 1201271"/>
              <a:gd name="connsiteX3" fmla="*/ 1278029 w 1476204"/>
              <a:gd name="connsiteY3" fmla="*/ 183574 h 1201271"/>
              <a:gd name="connsiteX4" fmla="*/ 202571 w 1476204"/>
              <a:gd name="connsiteY4" fmla="*/ 1045965 h 1201271"/>
              <a:gd name="connsiteX5" fmla="*/ 186598 w 1476204"/>
              <a:gd name="connsiteY5" fmla="*/ 1201271 h 1201271"/>
              <a:gd name="connsiteX6" fmla="*/ 0 w 1476204"/>
              <a:gd name="connsiteY6" fmla="*/ 1201271 h 1201271"/>
              <a:gd name="connsiteX7" fmla="*/ 19798 w 1476204"/>
              <a:gd name="connsiteY7" fmla="*/ 1008969 h 1201271"/>
              <a:gd name="connsiteX8" fmla="*/ 1278029 w 1476204"/>
              <a:gd name="connsiteY8" fmla="*/ 0 h 120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204" h="1201271">
                <a:moveTo>
                  <a:pt x="1278029" y="0"/>
                </a:moveTo>
                <a:lnTo>
                  <a:pt x="1476204" y="0"/>
                </a:lnTo>
                <a:lnTo>
                  <a:pt x="1476204" y="183574"/>
                </a:lnTo>
                <a:lnTo>
                  <a:pt x="1278029" y="183574"/>
                </a:lnTo>
                <a:cubicBezTo>
                  <a:pt x="748350" y="183574"/>
                  <a:pt x="305106" y="554564"/>
                  <a:pt x="202571" y="1045965"/>
                </a:cubicBezTo>
                <a:lnTo>
                  <a:pt x="186598" y="1201271"/>
                </a:lnTo>
                <a:lnTo>
                  <a:pt x="0" y="1201271"/>
                </a:lnTo>
                <a:lnTo>
                  <a:pt x="19798" y="1008969"/>
                </a:lnTo>
                <a:cubicBezTo>
                  <a:pt x="139908" y="433916"/>
                  <a:pt x="659036" y="0"/>
                  <a:pt x="1278029" y="0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>
              <a:latin typeface="Montserrat" pitchFamily="2" charset="77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2D5D911-4935-D649-AE9F-0F76A69176AC}"/>
              </a:ext>
            </a:extLst>
          </p:cNvPr>
          <p:cNvSpPr/>
          <p:nvPr/>
        </p:nvSpPr>
        <p:spPr>
          <a:xfrm>
            <a:off x="1774209" y="3325661"/>
            <a:ext cx="7879745" cy="18375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latin typeface="Montserrat" pitchFamily="2" charset="77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72AD498B-4706-4F4D-BD91-D77EF93997F0}"/>
              </a:ext>
            </a:extLst>
          </p:cNvPr>
          <p:cNvSpPr/>
          <p:nvPr/>
        </p:nvSpPr>
        <p:spPr>
          <a:xfrm>
            <a:off x="2083777" y="5666003"/>
            <a:ext cx="7570177" cy="18375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0"/>
          </a:gra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latin typeface="Montserrat" pitchFamily="2" charset="77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32AF6C0-0EF9-9C4C-A331-8941DD44F5D2}"/>
              </a:ext>
            </a:extLst>
          </p:cNvPr>
          <p:cNvGrpSpPr>
            <a:grpSpLocks noChangeAspect="1"/>
          </p:cNvGrpSpPr>
          <p:nvPr/>
        </p:nvGrpSpPr>
        <p:grpSpPr>
          <a:xfrm>
            <a:off x="1070089" y="2976094"/>
            <a:ext cx="876105" cy="876105"/>
            <a:chOff x="978098" y="2912679"/>
            <a:chExt cx="1060087" cy="1060088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3093615B-CBCD-CD43-A240-F9A849616F55}"/>
                </a:ext>
              </a:extLst>
            </p:cNvPr>
            <p:cNvSpPr/>
            <p:nvPr/>
          </p:nvSpPr>
          <p:spPr>
            <a:xfrm>
              <a:off x="978098" y="2912679"/>
              <a:ext cx="1060087" cy="1060088"/>
            </a:xfrm>
            <a:prstGeom prst="ellipse">
              <a:avLst/>
            </a:prstGeom>
            <a:noFill/>
            <a:ln w="19050" cap="rnd">
              <a:solidFill>
                <a:schemeClr val="tx2">
                  <a:lumMod val="90000"/>
                  <a:lumOff val="10000"/>
                  <a:alpha val="50000"/>
                </a:schemeClr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8316129-261F-3D45-A39F-05D08C1CB7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8747" y="2993329"/>
              <a:ext cx="898789" cy="89878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9000">
                  <a:schemeClr val="accent1">
                    <a:lumMod val="75000"/>
                  </a:schemeClr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85B2F2C-35E9-1340-9B3A-F6F37F8070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0505" y="3105087"/>
              <a:ext cx="675273" cy="675273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  <a:effectLst>
              <a:outerShdw blurRad="2286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20C0896-9417-A945-A097-C28E5E3A732E}"/>
              </a:ext>
            </a:extLst>
          </p:cNvPr>
          <p:cNvGrpSpPr>
            <a:grpSpLocks noChangeAspect="1"/>
          </p:cNvGrpSpPr>
          <p:nvPr/>
        </p:nvGrpSpPr>
        <p:grpSpPr>
          <a:xfrm>
            <a:off x="5657947" y="2976094"/>
            <a:ext cx="876105" cy="876105"/>
            <a:chOff x="978098" y="2912679"/>
            <a:chExt cx="1060087" cy="1060088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0A258977-21CA-D842-94A7-B3F5D7C76AD4}"/>
                </a:ext>
              </a:extLst>
            </p:cNvPr>
            <p:cNvSpPr/>
            <p:nvPr/>
          </p:nvSpPr>
          <p:spPr>
            <a:xfrm>
              <a:off x="978098" y="2912679"/>
              <a:ext cx="1060087" cy="1060088"/>
            </a:xfrm>
            <a:prstGeom prst="ellipse">
              <a:avLst/>
            </a:prstGeom>
            <a:noFill/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3D6D74E-310E-3449-9A85-EA1EA698E1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8747" y="2993329"/>
              <a:ext cx="898789" cy="89878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9000">
                  <a:schemeClr val="accent1">
                    <a:lumMod val="75000"/>
                  </a:schemeClr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8D844BFC-C4AD-0249-9891-09503A2B9E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0505" y="3105087"/>
              <a:ext cx="675273" cy="675273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  <a:effectLst>
              <a:outerShdw blurRad="2286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3C49B0E-F945-F844-BCDF-D1E759771A46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963" y="4178341"/>
            <a:ext cx="876105" cy="876105"/>
            <a:chOff x="978098" y="2912679"/>
            <a:chExt cx="1060087" cy="106008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2515E14E-F5B9-044A-B236-51127B89082D}"/>
                </a:ext>
              </a:extLst>
            </p:cNvPr>
            <p:cNvSpPr/>
            <p:nvPr/>
          </p:nvSpPr>
          <p:spPr>
            <a:xfrm>
              <a:off x="978098" y="2912679"/>
              <a:ext cx="1060087" cy="1060088"/>
            </a:xfrm>
            <a:prstGeom prst="ellipse">
              <a:avLst/>
            </a:prstGeom>
            <a:noFill/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1F66F4C-06A6-044C-BD85-FD943E5F6A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8747" y="2993329"/>
              <a:ext cx="898789" cy="898789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6E6F6951-5825-424D-84E8-6CC0A46673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0505" y="3105087"/>
              <a:ext cx="675273" cy="675273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  <a:effectLst>
              <a:outerShdw blurRad="2286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148949F-35F5-BA45-8E18-D927610AD43C}"/>
              </a:ext>
            </a:extLst>
          </p:cNvPr>
          <p:cNvGrpSpPr>
            <a:grpSpLocks noChangeAspect="1"/>
          </p:cNvGrpSpPr>
          <p:nvPr/>
        </p:nvGrpSpPr>
        <p:grpSpPr>
          <a:xfrm>
            <a:off x="5657947" y="5319829"/>
            <a:ext cx="876105" cy="876105"/>
            <a:chOff x="978098" y="2912679"/>
            <a:chExt cx="1060087" cy="1060088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8575F8F7-11A0-7D46-A8E0-BFC08BF4F6EA}"/>
                </a:ext>
              </a:extLst>
            </p:cNvPr>
            <p:cNvSpPr/>
            <p:nvPr/>
          </p:nvSpPr>
          <p:spPr>
            <a:xfrm>
              <a:off x="978098" y="2912679"/>
              <a:ext cx="1060087" cy="1060088"/>
            </a:xfrm>
            <a:prstGeom prst="ellipse">
              <a:avLst/>
            </a:prstGeom>
            <a:noFill/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9A4ADADC-33BA-064F-9076-5F3ED26DF3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8747" y="2993329"/>
              <a:ext cx="898789" cy="898789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19B2480-4C21-B549-890E-23A376BC81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0505" y="3105087"/>
              <a:ext cx="675273" cy="675273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  <a:effectLst>
              <a:outerShdw blurRad="2286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latin typeface="Montserrat" pitchFamily="2" charset="77"/>
              </a:endParaRPr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id="{D094A40D-94FA-0D4B-9AE6-356330E6A250}"/>
              </a:ext>
            </a:extLst>
          </p:cNvPr>
          <p:cNvSpPr>
            <a:spLocks noChangeAspect="1"/>
          </p:cNvSpPr>
          <p:nvPr/>
        </p:nvSpPr>
        <p:spPr>
          <a:xfrm>
            <a:off x="9511422" y="3319973"/>
            <a:ext cx="195604" cy="19560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D9D9D9"/>
              </a:gs>
            </a:gsLst>
            <a:lin ang="0" scaled="0"/>
          </a:gradFill>
          <a:ln w="19050" cap="rnd">
            <a:noFill/>
            <a:prstDash val="sysDot"/>
            <a:round/>
          </a:ln>
          <a:effectLst>
            <a:outerShdw blurRad="228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latin typeface="Montserrat" pitchFamily="2" charset="77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346A931-0587-B045-988E-9B2AF18602D7}"/>
              </a:ext>
            </a:extLst>
          </p:cNvPr>
          <p:cNvSpPr>
            <a:spLocks noChangeAspect="1"/>
          </p:cNvSpPr>
          <p:nvPr/>
        </p:nvSpPr>
        <p:spPr>
          <a:xfrm>
            <a:off x="9511422" y="5662828"/>
            <a:ext cx="195604" cy="19560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D9D9D9"/>
              </a:gs>
            </a:gsLst>
            <a:lin ang="0" scaled="0"/>
          </a:gradFill>
          <a:ln w="19050" cap="rnd">
            <a:noFill/>
            <a:prstDash val="sysDot"/>
            <a:round/>
          </a:ln>
          <a:effectLst>
            <a:outerShdw blurRad="228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latin typeface="Montserrat" pitchFamily="2" charset="77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7EC0137-9CB3-9F47-A87F-AD4941122ED2}"/>
              </a:ext>
            </a:extLst>
          </p:cNvPr>
          <p:cNvSpPr>
            <a:spLocks noChangeAspect="1"/>
          </p:cNvSpPr>
          <p:nvPr/>
        </p:nvSpPr>
        <p:spPr>
          <a:xfrm>
            <a:off x="2046483" y="5662828"/>
            <a:ext cx="195604" cy="19560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D9D9D9"/>
              </a:gs>
            </a:gsLst>
            <a:lin ang="0" scaled="0"/>
          </a:gradFill>
          <a:ln w="19050" cap="rnd">
            <a:noFill/>
            <a:prstDash val="sysDot"/>
            <a:round/>
          </a:ln>
          <a:effectLst>
            <a:outerShdw blurRad="228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latin typeface="Montserrat" pitchFamily="2" charset="7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82F86BB-D582-A342-A2D5-D59C0EC2AF73}"/>
              </a:ext>
            </a:extLst>
          </p:cNvPr>
          <p:cNvSpPr txBox="1"/>
          <p:nvPr/>
        </p:nvSpPr>
        <p:spPr>
          <a:xfrm flipH="1">
            <a:off x="2235568" y="2275446"/>
            <a:ext cx="94601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Montserrat" pitchFamily="2" charset="77"/>
              </a:rPr>
              <a:t>START</a:t>
            </a:r>
          </a:p>
          <a:p>
            <a:r>
              <a:rPr lang="en-US" sz="2000" b="1" dirty="0">
                <a:solidFill>
                  <a:schemeClr val="accent1"/>
                </a:solidFill>
                <a:latin typeface="Montserrat" pitchFamily="2" charset="77"/>
              </a:rPr>
              <a:t>POINT</a:t>
            </a:r>
            <a:endParaRPr lang="en-EG" sz="2000" b="1" dirty="0">
              <a:solidFill>
                <a:schemeClr val="accent1"/>
              </a:solidFill>
              <a:latin typeface="Montserrat" pitchFamily="2" charset="77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89EFF19-F05A-1B4D-B758-562374F4ECF7}"/>
              </a:ext>
            </a:extLst>
          </p:cNvPr>
          <p:cNvGrpSpPr/>
          <p:nvPr/>
        </p:nvGrpSpPr>
        <p:grpSpPr>
          <a:xfrm>
            <a:off x="6832840" y="2139145"/>
            <a:ext cx="2441980" cy="874987"/>
            <a:chOff x="6832840" y="2121557"/>
            <a:chExt cx="2441980" cy="874987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5F68E02C-3FE0-9647-A312-A039A4C1F471}"/>
                </a:ext>
              </a:extLst>
            </p:cNvPr>
            <p:cNvGrpSpPr/>
            <p:nvPr/>
          </p:nvGrpSpPr>
          <p:grpSpPr>
            <a:xfrm>
              <a:off x="6832840" y="2488713"/>
              <a:ext cx="2441980" cy="507831"/>
              <a:chOff x="7529119" y="4322785"/>
              <a:chExt cx="2441980" cy="507831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C2CEF8E-071C-B64D-82CB-CA94D38F2D46}"/>
                  </a:ext>
                </a:extLst>
              </p:cNvPr>
              <p:cNvSpPr txBox="1"/>
              <p:nvPr/>
            </p:nvSpPr>
            <p:spPr>
              <a:xfrm>
                <a:off x="7529119" y="4522839"/>
                <a:ext cx="24419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000" dirty="0"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is simply dummy text of the printing and typesetting industry.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559A9080-2A4C-DB46-BB1E-4827B848C2BB}"/>
                  </a:ext>
                </a:extLst>
              </p:cNvPr>
              <p:cNvSpPr/>
              <p:nvPr/>
            </p:nvSpPr>
            <p:spPr>
              <a:xfrm>
                <a:off x="7529119" y="4322785"/>
                <a:ext cx="1537740" cy="18466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r>
                  <a:rPr lang="en-US" sz="1200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Analytics</a:t>
                </a:r>
              </a:p>
            </p:txBody>
          </p:sp>
        </p:grp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AB43DA0B-6C53-EE44-91F4-40A0628484D5}"/>
                </a:ext>
              </a:extLst>
            </p:cNvPr>
            <p:cNvSpPr txBox="1"/>
            <p:nvPr/>
          </p:nvSpPr>
          <p:spPr>
            <a:xfrm flipH="1">
              <a:off x="6832840" y="2121557"/>
              <a:ext cx="181966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Montserrat SemiBold" pitchFamily="2" charset="77"/>
                </a:rPr>
                <a:t>18-22 OF </a:t>
              </a:r>
              <a:r>
                <a:rPr lang="en-US" sz="2000" b="1" dirty="0">
                  <a:solidFill>
                    <a:schemeClr val="accent1"/>
                  </a:solidFill>
                  <a:latin typeface="Montserrat" pitchFamily="2" charset="77"/>
                </a:rPr>
                <a:t>JAN</a:t>
              </a:r>
              <a:endParaRPr lang="en-EG" sz="2000" b="1" dirty="0">
                <a:solidFill>
                  <a:schemeClr val="accent1"/>
                </a:solidFill>
                <a:latin typeface="Montserrat" pitchFamily="2" charset="77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6590B93F-E4BA-6347-BFA5-1BDAA1D591CE}"/>
              </a:ext>
            </a:extLst>
          </p:cNvPr>
          <p:cNvGrpSpPr/>
          <p:nvPr/>
        </p:nvGrpSpPr>
        <p:grpSpPr>
          <a:xfrm>
            <a:off x="6809392" y="4147887"/>
            <a:ext cx="2441980" cy="874987"/>
            <a:chOff x="6832840" y="2121557"/>
            <a:chExt cx="2441980" cy="874987"/>
          </a:xfrm>
        </p:grpSpPr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82EAA0D6-7240-3C47-961D-1B2944CDB539}"/>
                </a:ext>
              </a:extLst>
            </p:cNvPr>
            <p:cNvGrpSpPr/>
            <p:nvPr/>
          </p:nvGrpSpPr>
          <p:grpSpPr>
            <a:xfrm>
              <a:off x="6832840" y="2488713"/>
              <a:ext cx="2441980" cy="507831"/>
              <a:chOff x="7529119" y="4322785"/>
              <a:chExt cx="2441980" cy="507831"/>
            </a:xfrm>
          </p:grpSpPr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EC10F1A6-C0A3-BF45-B84B-43435A7A5530}"/>
                  </a:ext>
                </a:extLst>
              </p:cNvPr>
              <p:cNvSpPr txBox="1"/>
              <p:nvPr/>
            </p:nvSpPr>
            <p:spPr>
              <a:xfrm>
                <a:off x="7529119" y="4522839"/>
                <a:ext cx="24419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/>
                <a:r>
                  <a:rPr lang="en-US" sz="1000" dirty="0"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is simply dummy text of the printing and typesetting industry.</a:t>
                </a: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B614E583-8B01-2D4A-9EBF-DC38A4FDA2F6}"/>
                  </a:ext>
                </a:extLst>
              </p:cNvPr>
              <p:cNvSpPr/>
              <p:nvPr/>
            </p:nvSpPr>
            <p:spPr>
              <a:xfrm>
                <a:off x="8433359" y="4322785"/>
                <a:ext cx="1537740" cy="18466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en-US" sz="1200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Design Stage</a:t>
                </a:r>
              </a:p>
            </p:txBody>
          </p:sp>
        </p:grp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DA440AF-4360-3246-9524-483A66D5BD49}"/>
                </a:ext>
              </a:extLst>
            </p:cNvPr>
            <p:cNvSpPr txBox="1"/>
            <p:nvPr/>
          </p:nvSpPr>
          <p:spPr>
            <a:xfrm flipH="1">
              <a:off x="7455158" y="2121557"/>
              <a:ext cx="181966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2"/>
                  </a:solidFill>
                  <a:latin typeface="Montserrat SemiBold" pitchFamily="2" charset="77"/>
                </a:rPr>
                <a:t>14-31 OF </a:t>
              </a:r>
              <a:r>
                <a:rPr lang="en-US" sz="2000" b="1" dirty="0">
                  <a:solidFill>
                    <a:schemeClr val="accent2"/>
                  </a:solidFill>
                  <a:latin typeface="Montserrat" pitchFamily="2" charset="77"/>
                </a:rPr>
                <a:t>FEB</a:t>
              </a:r>
              <a:endParaRPr lang="en-EG" sz="2000" b="1" dirty="0">
                <a:solidFill>
                  <a:schemeClr val="accent2"/>
                </a:solidFill>
                <a:latin typeface="Montserrat" pitchFamily="2" charset="77"/>
              </a:endParaRP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DAE966F9-BCB3-E847-99E6-68FF48FC7BD3}"/>
              </a:ext>
            </a:extLst>
          </p:cNvPr>
          <p:cNvGrpSpPr/>
          <p:nvPr/>
        </p:nvGrpSpPr>
        <p:grpSpPr>
          <a:xfrm>
            <a:off x="2919368" y="4147887"/>
            <a:ext cx="2441980" cy="874987"/>
            <a:chOff x="6832840" y="2121557"/>
            <a:chExt cx="2441980" cy="874987"/>
          </a:xfrm>
        </p:grpSpPr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D0E3EB1A-6ED2-7344-A237-CAC915B75BA2}"/>
                </a:ext>
              </a:extLst>
            </p:cNvPr>
            <p:cNvGrpSpPr/>
            <p:nvPr/>
          </p:nvGrpSpPr>
          <p:grpSpPr>
            <a:xfrm>
              <a:off x="6832840" y="2488713"/>
              <a:ext cx="2441980" cy="507831"/>
              <a:chOff x="7529119" y="4322785"/>
              <a:chExt cx="2441980" cy="507831"/>
            </a:xfrm>
          </p:grpSpPr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14D5EAD2-F2AB-3E45-B2F1-85DA7AB3D1C7}"/>
                  </a:ext>
                </a:extLst>
              </p:cNvPr>
              <p:cNvSpPr txBox="1"/>
              <p:nvPr/>
            </p:nvSpPr>
            <p:spPr>
              <a:xfrm>
                <a:off x="7529119" y="4522839"/>
                <a:ext cx="24419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/>
                <a:r>
                  <a:rPr lang="en-US" sz="1000" dirty="0"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is simply dummy text of the printing and typesetting industry.</a:t>
                </a:r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A125F42A-7F45-0047-9193-492D7904234E}"/>
                  </a:ext>
                </a:extLst>
              </p:cNvPr>
              <p:cNvSpPr/>
              <p:nvPr/>
            </p:nvSpPr>
            <p:spPr>
              <a:xfrm>
                <a:off x="8433359" y="4322785"/>
                <a:ext cx="1537740" cy="18466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en-US" sz="1200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Design Stage</a:t>
                </a:r>
              </a:p>
            </p:txBody>
          </p: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ADD3C709-FD99-9A4F-B605-89885AC6447D}"/>
                </a:ext>
              </a:extLst>
            </p:cNvPr>
            <p:cNvSpPr txBox="1"/>
            <p:nvPr/>
          </p:nvSpPr>
          <p:spPr>
            <a:xfrm flipH="1">
              <a:off x="7455158" y="2121557"/>
              <a:ext cx="181966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3"/>
                  </a:solidFill>
                  <a:latin typeface="Montserrat SemiBold" pitchFamily="2" charset="77"/>
                </a:rPr>
                <a:t>5-28 OF </a:t>
              </a:r>
              <a:r>
                <a:rPr lang="en-US" sz="2000" b="1" dirty="0">
                  <a:solidFill>
                    <a:schemeClr val="accent3"/>
                  </a:solidFill>
                  <a:latin typeface="Montserrat" pitchFamily="2" charset="77"/>
                </a:rPr>
                <a:t>APR</a:t>
              </a:r>
              <a:endParaRPr lang="en-EG" sz="2000" b="1" dirty="0">
                <a:solidFill>
                  <a:schemeClr val="accent3"/>
                </a:solidFill>
                <a:latin typeface="Montserrat" pitchFamily="2" charset="77"/>
              </a:endParaRPr>
            </a:p>
          </p:txBody>
        </p:sp>
      </p:grpSp>
      <p:grpSp>
        <p:nvGrpSpPr>
          <p:cNvPr id="4" name="Graphic 2">
            <a:extLst>
              <a:ext uri="{FF2B5EF4-FFF2-40B4-BE49-F238E27FC236}">
                <a16:creationId xmlns:a16="http://schemas.microsoft.com/office/drawing/2014/main" id="{9BB91DAB-F9E5-2A4D-8F0D-D4ED75162155}"/>
              </a:ext>
            </a:extLst>
          </p:cNvPr>
          <p:cNvGrpSpPr>
            <a:grpSpLocks noChangeAspect="1"/>
          </p:cNvGrpSpPr>
          <p:nvPr/>
        </p:nvGrpSpPr>
        <p:grpSpPr>
          <a:xfrm>
            <a:off x="1322145" y="3228151"/>
            <a:ext cx="371993" cy="371991"/>
            <a:chOff x="3657600" y="990609"/>
            <a:chExt cx="4876819" cy="4876800"/>
          </a:xfrm>
          <a:solidFill>
            <a:srgbClr val="403E3E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FE5E2A5F-150A-454A-B242-AB569F59A53C}"/>
                </a:ext>
              </a:extLst>
            </p:cNvPr>
            <p:cNvSpPr/>
            <p:nvPr/>
          </p:nvSpPr>
          <p:spPr>
            <a:xfrm>
              <a:off x="3657600" y="990609"/>
              <a:ext cx="1529976" cy="1902191"/>
            </a:xfrm>
            <a:custGeom>
              <a:avLst/>
              <a:gdLst>
                <a:gd name="connsiteX0" fmla="*/ 764988 w 1529976"/>
                <a:gd name="connsiteY0" fmla="*/ 0 h 1902191"/>
                <a:gd name="connsiteX1" fmla="*/ 0 w 1529976"/>
                <a:gd name="connsiteY1" fmla="*/ 764988 h 1902191"/>
                <a:gd name="connsiteX2" fmla="*/ 677531 w 1529976"/>
                <a:gd name="connsiteY2" fmla="*/ 1834920 h 1902191"/>
                <a:gd name="connsiteX3" fmla="*/ 764988 w 1529976"/>
                <a:gd name="connsiteY3" fmla="*/ 1902191 h 1902191"/>
                <a:gd name="connsiteX4" fmla="*/ 852446 w 1529976"/>
                <a:gd name="connsiteY4" fmla="*/ 1834920 h 1902191"/>
                <a:gd name="connsiteX5" fmla="*/ 1501634 w 1529976"/>
                <a:gd name="connsiteY5" fmla="*/ 967146 h 1902191"/>
                <a:gd name="connsiteX6" fmla="*/ 1502427 w 1529976"/>
                <a:gd name="connsiteY6" fmla="*/ 964182 h 1902191"/>
                <a:gd name="connsiteX7" fmla="*/ 1529326 w 1529976"/>
                <a:gd name="connsiteY7" fmla="*/ 793647 h 1902191"/>
                <a:gd name="connsiteX8" fmla="*/ 1529977 w 1529976"/>
                <a:gd name="connsiteY8" fmla="*/ 764979 h 1902191"/>
                <a:gd name="connsiteX9" fmla="*/ 764988 w 1529976"/>
                <a:gd name="connsiteY9" fmla="*/ 0 h 1902191"/>
                <a:gd name="connsiteX10" fmla="*/ 908424 w 1529976"/>
                <a:gd name="connsiteY10" fmla="*/ 908424 h 1902191"/>
                <a:gd name="connsiteX11" fmla="*/ 621553 w 1529976"/>
                <a:gd name="connsiteY11" fmla="*/ 908424 h 1902191"/>
                <a:gd name="connsiteX12" fmla="*/ 621553 w 1529976"/>
                <a:gd name="connsiteY12" fmla="*/ 621553 h 1902191"/>
                <a:gd name="connsiteX13" fmla="*/ 908424 w 1529976"/>
                <a:gd name="connsiteY13" fmla="*/ 621553 h 190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29976" h="1902191">
                  <a:moveTo>
                    <a:pt x="764988" y="0"/>
                  </a:moveTo>
                  <a:cubicBezTo>
                    <a:pt x="286144" y="0"/>
                    <a:pt x="0" y="388958"/>
                    <a:pt x="0" y="764988"/>
                  </a:cubicBezTo>
                  <a:cubicBezTo>
                    <a:pt x="0" y="1307489"/>
                    <a:pt x="649867" y="1813634"/>
                    <a:pt x="677531" y="1834920"/>
                  </a:cubicBezTo>
                  <a:lnTo>
                    <a:pt x="764988" y="1902191"/>
                  </a:lnTo>
                  <a:lnTo>
                    <a:pt x="852446" y="1834920"/>
                  </a:lnTo>
                  <a:cubicBezTo>
                    <a:pt x="876638" y="1816312"/>
                    <a:pt x="1376281" y="1427191"/>
                    <a:pt x="1501634" y="967146"/>
                  </a:cubicBezTo>
                  <a:cubicBezTo>
                    <a:pt x="1501901" y="966161"/>
                    <a:pt x="1502169" y="965176"/>
                    <a:pt x="1502427" y="964182"/>
                  </a:cubicBezTo>
                  <a:cubicBezTo>
                    <a:pt x="1517469" y="908500"/>
                    <a:pt x="1526792" y="851279"/>
                    <a:pt x="1529326" y="793647"/>
                  </a:cubicBezTo>
                  <a:cubicBezTo>
                    <a:pt x="1529728" y="784103"/>
                    <a:pt x="1529977" y="774541"/>
                    <a:pt x="1529977" y="764979"/>
                  </a:cubicBezTo>
                  <a:cubicBezTo>
                    <a:pt x="1529977" y="388958"/>
                    <a:pt x="1243833" y="0"/>
                    <a:pt x="764988" y="0"/>
                  </a:cubicBezTo>
                  <a:close/>
                  <a:moveTo>
                    <a:pt x="908424" y="908424"/>
                  </a:moveTo>
                  <a:lnTo>
                    <a:pt x="621553" y="908424"/>
                  </a:lnTo>
                  <a:lnTo>
                    <a:pt x="621553" y="621553"/>
                  </a:lnTo>
                  <a:lnTo>
                    <a:pt x="908424" y="621553"/>
                  </a:lnTo>
                  <a:close/>
                </a:path>
              </a:pathLst>
            </a:custGeom>
            <a:grpFill/>
            <a:ln w="9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21EE49E-4820-1444-A4ED-8589C7F45DE7}"/>
                </a:ext>
              </a:extLst>
            </p:cNvPr>
            <p:cNvSpPr/>
            <p:nvPr/>
          </p:nvSpPr>
          <p:spPr>
            <a:xfrm>
              <a:off x="4279152" y="2616209"/>
              <a:ext cx="3633694" cy="3251200"/>
            </a:xfrm>
            <a:custGeom>
              <a:avLst/>
              <a:gdLst>
                <a:gd name="connsiteX0" fmla="*/ 2789587 w 3633694"/>
                <a:gd name="connsiteY0" fmla="*/ 2964330 h 3251200"/>
                <a:gd name="connsiteX1" fmla="*/ 502024 w 3633694"/>
                <a:gd name="connsiteY1" fmla="*/ 2964330 h 3251200"/>
                <a:gd name="connsiteX2" fmla="*/ 286871 w 3633694"/>
                <a:gd name="connsiteY2" fmla="*/ 2749177 h 3251200"/>
                <a:gd name="connsiteX3" fmla="*/ 502024 w 3633694"/>
                <a:gd name="connsiteY3" fmla="*/ 2534024 h 3251200"/>
                <a:gd name="connsiteX4" fmla="*/ 1936377 w 3633694"/>
                <a:gd name="connsiteY4" fmla="*/ 2534024 h 3251200"/>
                <a:gd name="connsiteX5" fmla="*/ 2438400 w 3633694"/>
                <a:gd name="connsiteY5" fmla="*/ 2032000 h 3251200"/>
                <a:gd name="connsiteX6" fmla="*/ 1936377 w 3633694"/>
                <a:gd name="connsiteY6" fmla="*/ 1529977 h 3251200"/>
                <a:gd name="connsiteX7" fmla="*/ 502024 w 3633694"/>
                <a:gd name="connsiteY7" fmla="*/ 1529977 h 3251200"/>
                <a:gd name="connsiteX8" fmla="*/ 286871 w 3633694"/>
                <a:gd name="connsiteY8" fmla="*/ 1314824 h 3251200"/>
                <a:gd name="connsiteX9" fmla="*/ 286871 w 3633694"/>
                <a:gd name="connsiteY9" fmla="*/ 1267012 h 3251200"/>
                <a:gd name="connsiteX10" fmla="*/ 502024 w 3633694"/>
                <a:gd name="connsiteY10" fmla="*/ 1051859 h 3251200"/>
                <a:gd name="connsiteX11" fmla="*/ 3131671 w 3633694"/>
                <a:gd name="connsiteY11" fmla="*/ 1051859 h 3251200"/>
                <a:gd name="connsiteX12" fmla="*/ 3633694 w 3633694"/>
                <a:gd name="connsiteY12" fmla="*/ 549835 h 3251200"/>
                <a:gd name="connsiteX13" fmla="*/ 3633694 w 3633694"/>
                <a:gd name="connsiteY13" fmla="*/ 502024 h 3251200"/>
                <a:gd name="connsiteX14" fmla="*/ 3131671 w 3633694"/>
                <a:gd name="connsiteY14" fmla="*/ 0 h 3251200"/>
                <a:gd name="connsiteX15" fmla="*/ 844107 w 3633694"/>
                <a:gd name="connsiteY15" fmla="*/ 0 h 3251200"/>
                <a:gd name="connsiteX16" fmla="*/ 578943 w 3633694"/>
                <a:gd name="connsiteY16" fmla="*/ 286871 h 3251200"/>
                <a:gd name="connsiteX17" fmla="*/ 3131671 w 3633694"/>
                <a:gd name="connsiteY17" fmla="*/ 286871 h 3251200"/>
                <a:gd name="connsiteX18" fmla="*/ 3346824 w 3633694"/>
                <a:gd name="connsiteY18" fmla="*/ 502024 h 3251200"/>
                <a:gd name="connsiteX19" fmla="*/ 3346824 w 3633694"/>
                <a:gd name="connsiteY19" fmla="*/ 549835 h 3251200"/>
                <a:gd name="connsiteX20" fmla="*/ 3131671 w 3633694"/>
                <a:gd name="connsiteY20" fmla="*/ 764988 h 3251200"/>
                <a:gd name="connsiteX21" fmla="*/ 502024 w 3633694"/>
                <a:gd name="connsiteY21" fmla="*/ 764988 h 3251200"/>
                <a:gd name="connsiteX22" fmla="*/ 0 w 3633694"/>
                <a:gd name="connsiteY22" fmla="*/ 1267012 h 3251200"/>
                <a:gd name="connsiteX23" fmla="*/ 0 w 3633694"/>
                <a:gd name="connsiteY23" fmla="*/ 1314824 h 3251200"/>
                <a:gd name="connsiteX24" fmla="*/ 502024 w 3633694"/>
                <a:gd name="connsiteY24" fmla="*/ 1816847 h 3251200"/>
                <a:gd name="connsiteX25" fmla="*/ 1936377 w 3633694"/>
                <a:gd name="connsiteY25" fmla="*/ 1816847 h 3251200"/>
                <a:gd name="connsiteX26" fmla="*/ 2151530 w 3633694"/>
                <a:gd name="connsiteY26" fmla="*/ 2032000 h 3251200"/>
                <a:gd name="connsiteX27" fmla="*/ 1936377 w 3633694"/>
                <a:gd name="connsiteY27" fmla="*/ 2247153 h 3251200"/>
                <a:gd name="connsiteX28" fmla="*/ 502024 w 3633694"/>
                <a:gd name="connsiteY28" fmla="*/ 2247153 h 3251200"/>
                <a:gd name="connsiteX29" fmla="*/ 0 w 3633694"/>
                <a:gd name="connsiteY29" fmla="*/ 2749177 h 3251200"/>
                <a:gd name="connsiteX30" fmla="*/ 502024 w 3633694"/>
                <a:gd name="connsiteY30" fmla="*/ 3251200 h 3251200"/>
                <a:gd name="connsiteX31" fmla="*/ 3054751 w 3633694"/>
                <a:gd name="connsiteY31" fmla="*/ 32512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633694" h="3251200">
                  <a:moveTo>
                    <a:pt x="2789587" y="2964330"/>
                  </a:moveTo>
                  <a:lnTo>
                    <a:pt x="502024" y="2964330"/>
                  </a:lnTo>
                  <a:cubicBezTo>
                    <a:pt x="383393" y="2964330"/>
                    <a:pt x="286871" y="2867807"/>
                    <a:pt x="286871" y="2749177"/>
                  </a:cubicBezTo>
                  <a:cubicBezTo>
                    <a:pt x="286871" y="2630546"/>
                    <a:pt x="383393" y="2534024"/>
                    <a:pt x="502024" y="2534024"/>
                  </a:cubicBezTo>
                  <a:lnTo>
                    <a:pt x="1936377" y="2534024"/>
                  </a:lnTo>
                  <a:cubicBezTo>
                    <a:pt x="2213188" y="2534024"/>
                    <a:pt x="2438400" y="2308811"/>
                    <a:pt x="2438400" y="2032000"/>
                  </a:cubicBezTo>
                  <a:cubicBezTo>
                    <a:pt x="2438400" y="1755189"/>
                    <a:pt x="2213188" y="1529977"/>
                    <a:pt x="1936377" y="1529977"/>
                  </a:cubicBezTo>
                  <a:lnTo>
                    <a:pt x="502024" y="1529977"/>
                  </a:lnTo>
                  <a:cubicBezTo>
                    <a:pt x="383393" y="1529977"/>
                    <a:pt x="286871" y="1433454"/>
                    <a:pt x="286871" y="1314824"/>
                  </a:cubicBezTo>
                  <a:lnTo>
                    <a:pt x="286871" y="1267012"/>
                  </a:lnTo>
                  <a:cubicBezTo>
                    <a:pt x="286871" y="1148381"/>
                    <a:pt x="383393" y="1051859"/>
                    <a:pt x="502024" y="1051859"/>
                  </a:cubicBezTo>
                  <a:lnTo>
                    <a:pt x="3131671" y="1051859"/>
                  </a:lnTo>
                  <a:cubicBezTo>
                    <a:pt x="3408482" y="1051859"/>
                    <a:pt x="3633694" y="826646"/>
                    <a:pt x="3633694" y="549835"/>
                  </a:cubicBezTo>
                  <a:lnTo>
                    <a:pt x="3633694" y="502024"/>
                  </a:lnTo>
                  <a:cubicBezTo>
                    <a:pt x="3633694" y="225212"/>
                    <a:pt x="3408482" y="0"/>
                    <a:pt x="3131671" y="0"/>
                  </a:cubicBezTo>
                  <a:lnTo>
                    <a:pt x="844107" y="0"/>
                  </a:lnTo>
                  <a:lnTo>
                    <a:pt x="578943" y="286871"/>
                  </a:lnTo>
                  <a:lnTo>
                    <a:pt x="3131671" y="286871"/>
                  </a:lnTo>
                  <a:cubicBezTo>
                    <a:pt x="3250301" y="286871"/>
                    <a:pt x="3346824" y="383393"/>
                    <a:pt x="3346824" y="502024"/>
                  </a:cubicBezTo>
                  <a:lnTo>
                    <a:pt x="3346824" y="549835"/>
                  </a:lnTo>
                  <a:cubicBezTo>
                    <a:pt x="3346824" y="668466"/>
                    <a:pt x="3250301" y="764988"/>
                    <a:pt x="3131671" y="764988"/>
                  </a:cubicBezTo>
                  <a:lnTo>
                    <a:pt x="502024" y="764988"/>
                  </a:lnTo>
                  <a:cubicBezTo>
                    <a:pt x="225213" y="764988"/>
                    <a:pt x="0" y="990201"/>
                    <a:pt x="0" y="1267012"/>
                  </a:cubicBezTo>
                  <a:lnTo>
                    <a:pt x="0" y="1314824"/>
                  </a:lnTo>
                  <a:cubicBezTo>
                    <a:pt x="0" y="1591635"/>
                    <a:pt x="225213" y="1816847"/>
                    <a:pt x="502024" y="1816847"/>
                  </a:cubicBezTo>
                  <a:lnTo>
                    <a:pt x="1936377" y="1816847"/>
                  </a:lnTo>
                  <a:cubicBezTo>
                    <a:pt x="2055007" y="1816847"/>
                    <a:pt x="2151530" y="1913369"/>
                    <a:pt x="2151530" y="2032000"/>
                  </a:cubicBezTo>
                  <a:cubicBezTo>
                    <a:pt x="2151530" y="2150631"/>
                    <a:pt x="2055007" y="2247153"/>
                    <a:pt x="1936377" y="2247153"/>
                  </a:cubicBezTo>
                  <a:lnTo>
                    <a:pt x="502024" y="2247153"/>
                  </a:lnTo>
                  <a:cubicBezTo>
                    <a:pt x="225213" y="2247153"/>
                    <a:pt x="0" y="2472366"/>
                    <a:pt x="0" y="2749177"/>
                  </a:cubicBezTo>
                  <a:cubicBezTo>
                    <a:pt x="0" y="3025988"/>
                    <a:pt x="225213" y="3251200"/>
                    <a:pt x="502024" y="3251200"/>
                  </a:cubicBezTo>
                  <a:lnTo>
                    <a:pt x="3054751" y="3251200"/>
                  </a:lnTo>
                  <a:close/>
                </a:path>
              </a:pathLst>
            </a:custGeom>
            <a:grpFill/>
            <a:ln w="9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26542FC-D555-DA47-89DC-80610DDB9336}"/>
                </a:ext>
              </a:extLst>
            </p:cNvPr>
            <p:cNvSpPr/>
            <p:nvPr/>
          </p:nvSpPr>
          <p:spPr>
            <a:xfrm>
              <a:off x="7004423" y="3954939"/>
              <a:ext cx="1529995" cy="1902190"/>
            </a:xfrm>
            <a:custGeom>
              <a:avLst/>
              <a:gdLst>
                <a:gd name="connsiteX0" fmla="*/ 764988 w 1529995"/>
                <a:gd name="connsiteY0" fmla="*/ 0 h 1902190"/>
                <a:gd name="connsiteX1" fmla="*/ 0 w 1529995"/>
                <a:gd name="connsiteY1" fmla="*/ 764988 h 1902190"/>
                <a:gd name="connsiteX2" fmla="*/ 650 w 1529995"/>
                <a:gd name="connsiteY2" fmla="*/ 793656 h 1902190"/>
                <a:gd name="connsiteX3" fmla="*/ 27559 w 1529995"/>
                <a:gd name="connsiteY3" fmla="*/ 964210 h 1902190"/>
                <a:gd name="connsiteX4" fmla="*/ 28343 w 1529995"/>
                <a:gd name="connsiteY4" fmla="*/ 967136 h 1902190"/>
                <a:gd name="connsiteX5" fmla="*/ 677531 w 1529995"/>
                <a:gd name="connsiteY5" fmla="*/ 1834920 h 1902190"/>
                <a:gd name="connsiteX6" fmla="*/ 764988 w 1529995"/>
                <a:gd name="connsiteY6" fmla="*/ 1902191 h 1902190"/>
                <a:gd name="connsiteX7" fmla="*/ 1529996 w 1529995"/>
                <a:gd name="connsiteY7" fmla="*/ 765007 h 1902190"/>
                <a:gd name="connsiteX8" fmla="*/ 764988 w 1529995"/>
                <a:gd name="connsiteY8" fmla="*/ 0 h 1902190"/>
                <a:gd name="connsiteX9" fmla="*/ 908424 w 1529995"/>
                <a:gd name="connsiteY9" fmla="*/ 908424 h 1902190"/>
                <a:gd name="connsiteX10" fmla="*/ 621553 w 1529995"/>
                <a:gd name="connsiteY10" fmla="*/ 908424 h 1902190"/>
                <a:gd name="connsiteX11" fmla="*/ 621553 w 1529995"/>
                <a:gd name="connsiteY11" fmla="*/ 621553 h 1902190"/>
                <a:gd name="connsiteX12" fmla="*/ 908424 w 1529995"/>
                <a:gd name="connsiteY12" fmla="*/ 621553 h 190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9995" h="1902190">
                  <a:moveTo>
                    <a:pt x="764988" y="0"/>
                  </a:moveTo>
                  <a:cubicBezTo>
                    <a:pt x="286144" y="0"/>
                    <a:pt x="0" y="388958"/>
                    <a:pt x="0" y="764988"/>
                  </a:cubicBezTo>
                  <a:cubicBezTo>
                    <a:pt x="0" y="774551"/>
                    <a:pt x="258" y="784113"/>
                    <a:pt x="650" y="793656"/>
                  </a:cubicBezTo>
                  <a:cubicBezTo>
                    <a:pt x="3184" y="851298"/>
                    <a:pt x="12517" y="908529"/>
                    <a:pt x="27559" y="964210"/>
                  </a:cubicBezTo>
                  <a:cubicBezTo>
                    <a:pt x="27817" y="965186"/>
                    <a:pt x="28085" y="966161"/>
                    <a:pt x="28343" y="967136"/>
                  </a:cubicBezTo>
                  <a:cubicBezTo>
                    <a:pt x="153696" y="1427181"/>
                    <a:pt x="653348" y="1816321"/>
                    <a:pt x="677531" y="1834920"/>
                  </a:cubicBezTo>
                  <a:lnTo>
                    <a:pt x="764988" y="1902191"/>
                  </a:lnTo>
                  <a:cubicBezTo>
                    <a:pt x="878063" y="1800285"/>
                    <a:pt x="1489337" y="1398322"/>
                    <a:pt x="1529996" y="765007"/>
                  </a:cubicBezTo>
                  <a:cubicBezTo>
                    <a:pt x="1529977" y="388958"/>
                    <a:pt x="1243833" y="0"/>
                    <a:pt x="764988" y="0"/>
                  </a:cubicBezTo>
                  <a:close/>
                  <a:moveTo>
                    <a:pt x="908424" y="908424"/>
                  </a:moveTo>
                  <a:lnTo>
                    <a:pt x="621553" y="908424"/>
                  </a:lnTo>
                  <a:lnTo>
                    <a:pt x="621553" y="621553"/>
                  </a:lnTo>
                  <a:lnTo>
                    <a:pt x="908424" y="621553"/>
                  </a:lnTo>
                  <a:close/>
                </a:path>
              </a:pathLst>
            </a:custGeom>
            <a:grpFill/>
            <a:ln w="9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33" name="Graphic 29">
            <a:extLst>
              <a:ext uri="{FF2B5EF4-FFF2-40B4-BE49-F238E27FC236}">
                <a16:creationId xmlns:a16="http://schemas.microsoft.com/office/drawing/2014/main" id="{E22481D8-84F4-D74D-81E5-898BD167A47B}"/>
              </a:ext>
            </a:extLst>
          </p:cNvPr>
          <p:cNvGrpSpPr>
            <a:grpSpLocks noChangeAspect="1"/>
          </p:cNvGrpSpPr>
          <p:nvPr/>
        </p:nvGrpSpPr>
        <p:grpSpPr>
          <a:xfrm>
            <a:off x="5923942" y="3246506"/>
            <a:ext cx="344114" cy="335280"/>
            <a:chOff x="673995" y="623521"/>
            <a:chExt cx="609619" cy="593969"/>
          </a:xfrm>
          <a:solidFill>
            <a:srgbClr val="403E3E"/>
          </a:solidFill>
        </p:grpSpPr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F0084046-837B-C945-A22A-F5E7061D2008}"/>
                </a:ext>
              </a:extLst>
            </p:cNvPr>
            <p:cNvSpPr/>
            <p:nvPr/>
          </p:nvSpPr>
          <p:spPr>
            <a:xfrm>
              <a:off x="1210823" y="857508"/>
              <a:ext cx="72790" cy="125993"/>
            </a:xfrm>
            <a:custGeom>
              <a:avLst/>
              <a:gdLst>
                <a:gd name="connsiteX0" fmla="*/ 36395 w 72790"/>
                <a:gd name="connsiteY0" fmla="*/ 0 h 125993"/>
                <a:gd name="connsiteX1" fmla="*/ 9099 w 72790"/>
                <a:gd name="connsiteY1" fmla="*/ 0 h 125993"/>
                <a:gd name="connsiteX2" fmla="*/ 0 w 72790"/>
                <a:gd name="connsiteY2" fmla="*/ 9000 h 125993"/>
                <a:gd name="connsiteX3" fmla="*/ 0 w 72790"/>
                <a:gd name="connsiteY3" fmla="*/ 116994 h 125993"/>
                <a:gd name="connsiteX4" fmla="*/ 9099 w 72790"/>
                <a:gd name="connsiteY4" fmla="*/ 125993 h 125993"/>
                <a:gd name="connsiteX5" fmla="*/ 36395 w 72790"/>
                <a:gd name="connsiteY5" fmla="*/ 125993 h 125993"/>
                <a:gd name="connsiteX6" fmla="*/ 72790 w 72790"/>
                <a:gd name="connsiteY6" fmla="*/ 89995 h 125993"/>
                <a:gd name="connsiteX7" fmla="*/ 72790 w 72790"/>
                <a:gd name="connsiteY7" fmla="*/ 35998 h 125993"/>
                <a:gd name="connsiteX8" fmla="*/ 36395 w 72790"/>
                <a:gd name="connsiteY8" fmla="*/ 0 h 12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790" h="125993">
                  <a:moveTo>
                    <a:pt x="36395" y="0"/>
                  </a:moveTo>
                  <a:lnTo>
                    <a:pt x="9099" y="0"/>
                  </a:lnTo>
                  <a:cubicBezTo>
                    <a:pt x="4074" y="0"/>
                    <a:pt x="0" y="4029"/>
                    <a:pt x="0" y="9000"/>
                  </a:cubicBezTo>
                  <a:lnTo>
                    <a:pt x="0" y="116994"/>
                  </a:lnTo>
                  <a:cubicBezTo>
                    <a:pt x="0" y="121964"/>
                    <a:pt x="4074" y="125993"/>
                    <a:pt x="9099" y="125993"/>
                  </a:cubicBezTo>
                  <a:lnTo>
                    <a:pt x="36395" y="125993"/>
                  </a:lnTo>
                  <a:cubicBezTo>
                    <a:pt x="56496" y="125993"/>
                    <a:pt x="72790" y="109877"/>
                    <a:pt x="72790" y="89995"/>
                  </a:cubicBezTo>
                  <a:lnTo>
                    <a:pt x="72790" y="35998"/>
                  </a:lnTo>
                  <a:cubicBezTo>
                    <a:pt x="72790" y="16117"/>
                    <a:pt x="56496" y="0"/>
                    <a:pt x="36395" y="0"/>
                  </a:cubicBezTo>
                  <a:close/>
                </a:path>
              </a:pathLst>
            </a:custGeom>
            <a:grpFill/>
            <a:ln w="17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D3A64B85-535B-7B4B-92FA-0C0A8B978051}"/>
                </a:ext>
              </a:extLst>
            </p:cNvPr>
            <p:cNvSpPr/>
            <p:nvPr/>
          </p:nvSpPr>
          <p:spPr>
            <a:xfrm>
              <a:off x="673995" y="623521"/>
              <a:ext cx="609619" cy="593969"/>
            </a:xfrm>
            <a:custGeom>
              <a:avLst/>
              <a:gdLst>
                <a:gd name="connsiteX0" fmla="*/ 454940 w 609619"/>
                <a:gd name="connsiteY0" fmla="*/ 0 h 593969"/>
                <a:gd name="connsiteX1" fmla="*/ 36395 w 609619"/>
                <a:gd name="connsiteY1" fmla="*/ 0 h 593969"/>
                <a:gd name="connsiteX2" fmla="*/ 0 w 609619"/>
                <a:gd name="connsiteY2" fmla="*/ 35998 h 593969"/>
                <a:gd name="connsiteX3" fmla="*/ 0 w 609619"/>
                <a:gd name="connsiteY3" fmla="*/ 107994 h 593969"/>
                <a:gd name="connsiteX4" fmla="*/ 36395 w 609619"/>
                <a:gd name="connsiteY4" fmla="*/ 143992 h 593969"/>
                <a:gd name="connsiteX5" fmla="*/ 36395 w 609619"/>
                <a:gd name="connsiteY5" fmla="*/ 143992 h 593969"/>
                <a:gd name="connsiteX6" fmla="*/ 72790 w 609619"/>
                <a:gd name="connsiteY6" fmla="*/ 179991 h 593969"/>
                <a:gd name="connsiteX7" fmla="*/ 36395 w 609619"/>
                <a:gd name="connsiteY7" fmla="*/ 215989 h 593969"/>
                <a:gd name="connsiteX8" fmla="*/ 36395 w 609619"/>
                <a:gd name="connsiteY8" fmla="*/ 215989 h 593969"/>
                <a:gd name="connsiteX9" fmla="*/ 0 w 609619"/>
                <a:gd name="connsiteY9" fmla="*/ 251987 h 593969"/>
                <a:gd name="connsiteX10" fmla="*/ 0 w 609619"/>
                <a:gd name="connsiteY10" fmla="*/ 341982 h 593969"/>
                <a:gd name="connsiteX11" fmla="*/ 36395 w 609619"/>
                <a:gd name="connsiteY11" fmla="*/ 377980 h 593969"/>
                <a:gd name="connsiteX12" fmla="*/ 36395 w 609619"/>
                <a:gd name="connsiteY12" fmla="*/ 377980 h 593969"/>
                <a:gd name="connsiteX13" fmla="*/ 72790 w 609619"/>
                <a:gd name="connsiteY13" fmla="*/ 413978 h 593969"/>
                <a:gd name="connsiteX14" fmla="*/ 36395 w 609619"/>
                <a:gd name="connsiteY14" fmla="*/ 449977 h 593969"/>
                <a:gd name="connsiteX15" fmla="*/ 36395 w 609619"/>
                <a:gd name="connsiteY15" fmla="*/ 449977 h 593969"/>
                <a:gd name="connsiteX16" fmla="*/ 0 w 609619"/>
                <a:gd name="connsiteY16" fmla="*/ 485975 h 593969"/>
                <a:gd name="connsiteX17" fmla="*/ 0 w 609619"/>
                <a:gd name="connsiteY17" fmla="*/ 557971 h 593969"/>
                <a:gd name="connsiteX18" fmla="*/ 36395 w 609619"/>
                <a:gd name="connsiteY18" fmla="*/ 593969 h 593969"/>
                <a:gd name="connsiteX19" fmla="*/ 454940 w 609619"/>
                <a:gd name="connsiteY19" fmla="*/ 593969 h 593969"/>
                <a:gd name="connsiteX20" fmla="*/ 491335 w 609619"/>
                <a:gd name="connsiteY20" fmla="*/ 557971 h 593969"/>
                <a:gd name="connsiteX21" fmla="*/ 491335 w 609619"/>
                <a:gd name="connsiteY21" fmla="*/ 35998 h 593969"/>
                <a:gd name="connsiteX22" fmla="*/ 454940 w 609619"/>
                <a:gd name="connsiteY22" fmla="*/ 0 h 593969"/>
                <a:gd name="connsiteX23" fmla="*/ 405078 w 609619"/>
                <a:gd name="connsiteY23" fmla="*/ 404079 h 593969"/>
                <a:gd name="connsiteX24" fmla="*/ 301898 w 609619"/>
                <a:gd name="connsiteY24" fmla="*/ 424418 h 593969"/>
                <a:gd name="connsiteX25" fmla="*/ 276967 w 609619"/>
                <a:gd name="connsiteY25" fmla="*/ 411279 h 593969"/>
                <a:gd name="connsiteX26" fmla="*/ 219463 w 609619"/>
                <a:gd name="connsiteY26" fmla="*/ 368081 h 593969"/>
                <a:gd name="connsiteX27" fmla="*/ 175607 w 609619"/>
                <a:gd name="connsiteY27" fmla="*/ 311204 h 593969"/>
                <a:gd name="connsiteX28" fmla="*/ 162141 w 609619"/>
                <a:gd name="connsiteY28" fmla="*/ 286725 h 593969"/>
                <a:gd name="connsiteX29" fmla="*/ 181976 w 609619"/>
                <a:gd name="connsiteY29" fmla="*/ 184310 h 593969"/>
                <a:gd name="connsiteX30" fmla="*/ 204541 w 609619"/>
                <a:gd name="connsiteY30" fmla="*/ 183230 h 593969"/>
                <a:gd name="connsiteX31" fmla="*/ 251855 w 609619"/>
                <a:gd name="connsiteY31" fmla="*/ 229668 h 593969"/>
                <a:gd name="connsiteX32" fmla="*/ 251855 w 609619"/>
                <a:gd name="connsiteY32" fmla="*/ 252887 h 593969"/>
                <a:gd name="connsiteX33" fmla="*/ 222920 w 609619"/>
                <a:gd name="connsiteY33" fmla="*/ 281505 h 593969"/>
                <a:gd name="connsiteX34" fmla="*/ 259316 w 609619"/>
                <a:gd name="connsiteY34" fmla="*/ 328123 h 593969"/>
                <a:gd name="connsiteX35" fmla="*/ 306629 w 609619"/>
                <a:gd name="connsiteY35" fmla="*/ 363221 h 593969"/>
                <a:gd name="connsiteX36" fmla="*/ 335382 w 609619"/>
                <a:gd name="connsiteY36" fmla="*/ 334783 h 593969"/>
                <a:gd name="connsiteX37" fmla="*/ 358856 w 609619"/>
                <a:gd name="connsiteY37" fmla="*/ 334783 h 593969"/>
                <a:gd name="connsiteX38" fmla="*/ 405806 w 609619"/>
                <a:gd name="connsiteY38" fmla="*/ 381400 h 593969"/>
                <a:gd name="connsiteX39" fmla="*/ 405078 w 609619"/>
                <a:gd name="connsiteY39" fmla="*/ 404079 h 593969"/>
                <a:gd name="connsiteX40" fmla="*/ 573224 w 609619"/>
                <a:gd name="connsiteY40" fmla="*/ 62997 h 593969"/>
                <a:gd name="connsiteX41" fmla="*/ 545928 w 609619"/>
                <a:gd name="connsiteY41" fmla="*/ 62997 h 593969"/>
                <a:gd name="connsiteX42" fmla="*/ 536829 w 609619"/>
                <a:gd name="connsiteY42" fmla="*/ 71996 h 593969"/>
                <a:gd name="connsiteX43" fmla="*/ 536829 w 609619"/>
                <a:gd name="connsiteY43" fmla="*/ 179991 h 593969"/>
                <a:gd name="connsiteX44" fmla="*/ 545928 w 609619"/>
                <a:gd name="connsiteY44" fmla="*/ 188990 h 593969"/>
                <a:gd name="connsiteX45" fmla="*/ 573224 w 609619"/>
                <a:gd name="connsiteY45" fmla="*/ 188990 h 593969"/>
                <a:gd name="connsiteX46" fmla="*/ 609619 w 609619"/>
                <a:gd name="connsiteY46" fmla="*/ 152992 h 593969"/>
                <a:gd name="connsiteX47" fmla="*/ 609619 w 609619"/>
                <a:gd name="connsiteY47" fmla="*/ 98995 h 593969"/>
                <a:gd name="connsiteX48" fmla="*/ 573224 w 609619"/>
                <a:gd name="connsiteY48" fmla="*/ 62997 h 593969"/>
                <a:gd name="connsiteX49" fmla="*/ 573224 w 609619"/>
                <a:gd name="connsiteY49" fmla="*/ 403179 h 593969"/>
                <a:gd name="connsiteX50" fmla="*/ 545928 w 609619"/>
                <a:gd name="connsiteY50" fmla="*/ 403179 h 593969"/>
                <a:gd name="connsiteX51" fmla="*/ 536829 w 609619"/>
                <a:gd name="connsiteY51" fmla="*/ 412178 h 593969"/>
                <a:gd name="connsiteX52" fmla="*/ 536829 w 609619"/>
                <a:gd name="connsiteY52" fmla="*/ 520173 h 593969"/>
                <a:gd name="connsiteX53" fmla="*/ 545928 w 609619"/>
                <a:gd name="connsiteY53" fmla="*/ 529172 h 593969"/>
                <a:gd name="connsiteX54" fmla="*/ 573224 w 609619"/>
                <a:gd name="connsiteY54" fmla="*/ 529172 h 593969"/>
                <a:gd name="connsiteX55" fmla="*/ 609619 w 609619"/>
                <a:gd name="connsiteY55" fmla="*/ 493174 h 593969"/>
                <a:gd name="connsiteX56" fmla="*/ 609619 w 609619"/>
                <a:gd name="connsiteY56" fmla="*/ 439177 h 593969"/>
                <a:gd name="connsiteX57" fmla="*/ 573224 w 609619"/>
                <a:gd name="connsiteY57" fmla="*/ 403179 h 59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9619" h="593969">
                  <a:moveTo>
                    <a:pt x="454940" y="0"/>
                  </a:moveTo>
                  <a:lnTo>
                    <a:pt x="36395" y="0"/>
                  </a:lnTo>
                  <a:cubicBezTo>
                    <a:pt x="16295" y="0"/>
                    <a:pt x="0" y="16117"/>
                    <a:pt x="0" y="35998"/>
                  </a:cubicBezTo>
                  <a:lnTo>
                    <a:pt x="0" y="107994"/>
                  </a:lnTo>
                  <a:cubicBezTo>
                    <a:pt x="0" y="127876"/>
                    <a:pt x="16295" y="143992"/>
                    <a:pt x="36395" y="143992"/>
                  </a:cubicBezTo>
                  <a:lnTo>
                    <a:pt x="36395" y="143992"/>
                  </a:lnTo>
                  <a:cubicBezTo>
                    <a:pt x="56496" y="143992"/>
                    <a:pt x="72790" y="160109"/>
                    <a:pt x="72790" y="179991"/>
                  </a:cubicBezTo>
                  <a:cubicBezTo>
                    <a:pt x="72790" y="199872"/>
                    <a:pt x="56496" y="215989"/>
                    <a:pt x="36395" y="215989"/>
                  </a:cubicBezTo>
                  <a:lnTo>
                    <a:pt x="36395" y="215989"/>
                  </a:lnTo>
                  <a:cubicBezTo>
                    <a:pt x="16295" y="215989"/>
                    <a:pt x="0" y="232106"/>
                    <a:pt x="0" y="251987"/>
                  </a:cubicBezTo>
                  <a:lnTo>
                    <a:pt x="0" y="341982"/>
                  </a:lnTo>
                  <a:cubicBezTo>
                    <a:pt x="0" y="361863"/>
                    <a:pt x="16295" y="377980"/>
                    <a:pt x="36395" y="377980"/>
                  </a:cubicBezTo>
                  <a:lnTo>
                    <a:pt x="36395" y="377980"/>
                  </a:lnTo>
                  <a:cubicBezTo>
                    <a:pt x="56496" y="377980"/>
                    <a:pt x="72790" y="394097"/>
                    <a:pt x="72790" y="413978"/>
                  </a:cubicBezTo>
                  <a:cubicBezTo>
                    <a:pt x="72790" y="433860"/>
                    <a:pt x="56496" y="449977"/>
                    <a:pt x="36395" y="449977"/>
                  </a:cubicBezTo>
                  <a:lnTo>
                    <a:pt x="36395" y="449977"/>
                  </a:lnTo>
                  <a:cubicBezTo>
                    <a:pt x="16295" y="449977"/>
                    <a:pt x="0" y="466093"/>
                    <a:pt x="0" y="485975"/>
                  </a:cubicBezTo>
                  <a:lnTo>
                    <a:pt x="0" y="557971"/>
                  </a:lnTo>
                  <a:cubicBezTo>
                    <a:pt x="0" y="577852"/>
                    <a:pt x="16295" y="593969"/>
                    <a:pt x="36395" y="593969"/>
                  </a:cubicBezTo>
                  <a:lnTo>
                    <a:pt x="454940" y="593969"/>
                  </a:lnTo>
                  <a:cubicBezTo>
                    <a:pt x="475040" y="593969"/>
                    <a:pt x="491335" y="577852"/>
                    <a:pt x="491335" y="557971"/>
                  </a:cubicBezTo>
                  <a:lnTo>
                    <a:pt x="491335" y="35998"/>
                  </a:lnTo>
                  <a:cubicBezTo>
                    <a:pt x="491335" y="16117"/>
                    <a:pt x="475040" y="0"/>
                    <a:pt x="454940" y="0"/>
                  </a:cubicBezTo>
                  <a:close/>
                  <a:moveTo>
                    <a:pt x="405078" y="404079"/>
                  </a:moveTo>
                  <a:cubicBezTo>
                    <a:pt x="378165" y="431161"/>
                    <a:pt x="337252" y="439226"/>
                    <a:pt x="301898" y="424418"/>
                  </a:cubicBezTo>
                  <a:cubicBezTo>
                    <a:pt x="293213" y="420773"/>
                    <a:pt x="284870" y="416376"/>
                    <a:pt x="276967" y="411279"/>
                  </a:cubicBezTo>
                  <a:cubicBezTo>
                    <a:pt x="255723" y="399804"/>
                    <a:pt x="236339" y="385243"/>
                    <a:pt x="219463" y="368081"/>
                  </a:cubicBezTo>
                  <a:cubicBezTo>
                    <a:pt x="202024" y="351421"/>
                    <a:pt x="187237" y="332245"/>
                    <a:pt x="175607" y="311204"/>
                  </a:cubicBezTo>
                  <a:cubicBezTo>
                    <a:pt x="170472" y="303408"/>
                    <a:pt x="165970" y="295223"/>
                    <a:pt x="162141" y="286725"/>
                  </a:cubicBezTo>
                  <a:cubicBezTo>
                    <a:pt x="147029" y="251779"/>
                    <a:pt x="154877" y="211258"/>
                    <a:pt x="181976" y="184310"/>
                  </a:cubicBezTo>
                  <a:cubicBezTo>
                    <a:pt x="190529" y="175671"/>
                    <a:pt x="204541" y="183230"/>
                    <a:pt x="204541" y="183230"/>
                  </a:cubicBezTo>
                  <a:lnTo>
                    <a:pt x="251855" y="229668"/>
                  </a:lnTo>
                  <a:cubicBezTo>
                    <a:pt x="258164" y="236150"/>
                    <a:pt x="258164" y="246405"/>
                    <a:pt x="251855" y="252887"/>
                  </a:cubicBezTo>
                  <a:lnTo>
                    <a:pt x="222920" y="281505"/>
                  </a:lnTo>
                  <a:cubicBezTo>
                    <a:pt x="232499" y="298840"/>
                    <a:pt x="244782" y="314573"/>
                    <a:pt x="259316" y="328123"/>
                  </a:cubicBezTo>
                  <a:cubicBezTo>
                    <a:pt x="259316" y="328123"/>
                    <a:pt x="292617" y="360701"/>
                    <a:pt x="306629" y="363221"/>
                  </a:cubicBezTo>
                  <a:lnTo>
                    <a:pt x="335382" y="334783"/>
                  </a:lnTo>
                  <a:cubicBezTo>
                    <a:pt x="341896" y="328448"/>
                    <a:pt x="352342" y="328448"/>
                    <a:pt x="358856" y="334783"/>
                  </a:cubicBezTo>
                  <a:lnTo>
                    <a:pt x="405806" y="381400"/>
                  </a:lnTo>
                  <a:cubicBezTo>
                    <a:pt x="405806" y="381400"/>
                    <a:pt x="413995" y="395979"/>
                    <a:pt x="405078" y="404079"/>
                  </a:cubicBezTo>
                  <a:close/>
                  <a:moveTo>
                    <a:pt x="573224" y="62997"/>
                  </a:moveTo>
                  <a:lnTo>
                    <a:pt x="545928" y="62997"/>
                  </a:lnTo>
                  <a:cubicBezTo>
                    <a:pt x="540903" y="62997"/>
                    <a:pt x="536829" y="67026"/>
                    <a:pt x="536829" y="71996"/>
                  </a:cubicBezTo>
                  <a:lnTo>
                    <a:pt x="536829" y="179991"/>
                  </a:lnTo>
                  <a:cubicBezTo>
                    <a:pt x="536829" y="184961"/>
                    <a:pt x="540903" y="188990"/>
                    <a:pt x="545928" y="188990"/>
                  </a:cubicBezTo>
                  <a:lnTo>
                    <a:pt x="573224" y="188990"/>
                  </a:lnTo>
                  <a:cubicBezTo>
                    <a:pt x="593325" y="188990"/>
                    <a:pt x="609619" y="172873"/>
                    <a:pt x="609619" y="152992"/>
                  </a:cubicBezTo>
                  <a:lnTo>
                    <a:pt x="609619" y="98995"/>
                  </a:lnTo>
                  <a:cubicBezTo>
                    <a:pt x="609619" y="79114"/>
                    <a:pt x="593325" y="62997"/>
                    <a:pt x="573224" y="62997"/>
                  </a:cubicBezTo>
                  <a:close/>
                  <a:moveTo>
                    <a:pt x="573224" y="403179"/>
                  </a:moveTo>
                  <a:lnTo>
                    <a:pt x="545928" y="403179"/>
                  </a:lnTo>
                  <a:cubicBezTo>
                    <a:pt x="540903" y="403179"/>
                    <a:pt x="536829" y="407208"/>
                    <a:pt x="536829" y="412178"/>
                  </a:cubicBezTo>
                  <a:lnTo>
                    <a:pt x="536829" y="520173"/>
                  </a:lnTo>
                  <a:cubicBezTo>
                    <a:pt x="536829" y="525143"/>
                    <a:pt x="540903" y="529172"/>
                    <a:pt x="545928" y="529172"/>
                  </a:cubicBezTo>
                  <a:lnTo>
                    <a:pt x="573224" y="529172"/>
                  </a:lnTo>
                  <a:cubicBezTo>
                    <a:pt x="593325" y="529172"/>
                    <a:pt x="609619" y="513055"/>
                    <a:pt x="609619" y="493174"/>
                  </a:cubicBezTo>
                  <a:lnTo>
                    <a:pt x="609619" y="439177"/>
                  </a:lnTo>
                  <a:cubicBezTo>
                    <a:pt x="609619" y="419296"/>
                    <a:pt x="593325" y="403179"/>
                    <a:pt x="573224" y="403179"/>
                  </a:cubicBezTo>
                  <a:close/>
                </a:path>
              </a:pathLst>
            </a:custGeom>
            <a:grpFill/>
            <a:ln w="17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36" name="Graphic 27">
            <a:extLst>
              <a:ext uri="{FF2B5EF4-FFF2-40B4-BE49-F238E27FC236}">
                <a16:creationId xmlns:a16="http://schemas.microsoft.com/office/drawing/2014/main" id="{88D879FC-5178-C448-89F1-1304877DD3AF}"/>
              </a:ext>
            </a:extLst>
          </p:cNvPr>
          <p:cNvGrpSpPr>
            <a:grpSpLocks noChangeAspect="1"/>
          </p:cNvGrpSpPr>
          <p:nvPr/>
        </p:nvGrpSpPr>
        <p:grpSpPr>
          <a:xfrm>
            <a:off x="10738044" y="4434757"/>
            <a:ext cx="281943" cy="363272"/>
            <a:chOff x="735899" y="598680"/>
            <a:chExt cx="499479" cy="643558"/>
          </a:xfrm>
          <a:solidFill>
            <a:srgbClr val="403E3E"/>
          </a:solidFill>
        </p:grpSpPr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3C966276-40E9-5F49-AC99-B45CE9B08BD7}"/>
                </a:ext>
              </a:extLst>
            </p:cNvPr>
            <p:cNvSpPr/>
            <p:nvPr/>
          </p:nvSpPr>
          <p:spPr>
            <a:xfrm>
              <a:off x="782677" y="598680"/>
              <a:ext cx="406365" cy="511373"/>
            </a:xfrm>
            <a:custGeom>
              <a:avLst/>
              <a:gdLst>
                <a:gd name="connsiteX0" fmla="*/ 180694 w 406365"/>
                <a:gd name="connsiteY0" fmla="*/ 1195 h 511373"/>
                <a:gd name="connsiteX1" fmla="*/ 670 w 406365"/>
                <a:gd name="connsiteY1" fmla="*/ 225673 h 511373"/>
                <a:gd name="connsiteX2" fmla="*/ 188027 w 406365"/>
                <a:gd name="connsiteY2" fmla="*/ 506409 h 511373"/>
                <a:gd name="connsiteX3" fmla="*/ 217359 w 406365"/>
                <a:gd name="connsiteY3" fmla="*/ 506409 h 511373"/>
                <a:gd name="connsiteX4" fmla="*/ 406365 w 406365"/>
                <a:gd name="connsiteY4" fmla="*/ 204531 h 511373"/>
                <a:gd name="connsiteX5" fmla="*/ 202968 w 406365"/>
                <a:gd name="connsiteY5" fmla="*/ 0 h 511373"/>
                <a:gd name="connsiteX6" fmla="*/ 180694 w 406365"/>
                <a:gd name="connsiteY6" fmla="*/ 1195 h 511373"/>
                <a:gd name="connsiteX7" fmla="*/ 203060 w 406365"/>
                <a:gd name="connsiteY7" fmla="*/ 284872 h 511373"/>
                <a:gd name="connsiteX8" fmla="*/ 122397 w 406365"/>
                <a:gd name="connsiteY8" fmla="*/ 203979 h 511373"/>
                <a:gd name="connsiteX9" fmla="*/ 203060 w 406365"/>
                <a:gd name="connsiteY9" fmla="*/ 123086 h 511373"/>
                <a:gd name="connsiteX10" fmla="*/ 283722 w 406365"/>
                <a:gd name="connsiteY10" fmla="*/ 203979 h 511373"/>
                <a:gd name="connsiteX11" fmla="*/ 203060 w 406365"/>
                <a:gd name="connsiteY11" fmla="*/ 284872 h 51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6365" h="511373">
                  <a:moveTo>
                    <a:pt x="180694" y="1195"/>
                  </a:moveTo>
                  <a:cubicBezTo>
                    <a:pt x="70842" y="16340"/>
                    <a:pt x="-8138" y="114822"/>
                    <a:pt x="670" y="225673"/>
                  </a:cubicBezTo>
                  <a:cubicBezTo>
                    <a:pt x="12953" y="367787"/>
                    <a:pt x="143479" y="474051"/>
                    <a:pt x="188027" y="506409"/>
                  </a:cubicBezTo>
                  <a:cubicBezTo>
                    <a:pt x="196690" y="513028"/>
                    <a:pt x="208696" y="513028"/>
                    <a:pt x="217359" y="506409"/>
                  </a:cubicBezTo>
                  <a:cubicBezTo>
                    <a:pt x="263923" y="469639"/>
                    <a:pt x="406365" y="346829"/>
                    <a:pt x="406365" y="204531"/>
                  </a:cubicBezTo>
                  <a:cubicBezTo>
                    <a:pt x="406517" y="91724"/>
                    <a:pt x="315453" y="152"/>
                    <a:pt x="202968" y="0"/>
                  </a:cubicBezTo>
                  <a:cubicBezTo>
                    <a:pt x="195527" y="-10"/>
                    <a:pt x="188091" y="389"/>
                    <a:pt x="180694" y="1195"/>
                  </a:cubicBezTo>
                  <a:close/>
                  <a:moveTo>
                    <a:pt x="203060" y="284872"/>
                  </a:moveTo>
                  <a:cubicBezTo>
                    <a:pt x="158511" y="284872"/>
                    <a:pt x="122397" y="248655"/>
                    <a:pt x="122397" y="203979"/>
                  </a:cubicBezTo>
                  <a:cubicBezTo>
                    <a:pt x="122397" y="159303"/>
                    <a:pt x="158511" y="123086"/>
                    <a:pt x="203060" y="123086"/>
                  </a:cubicBezTo>
                  <a:cubicBezTo>
                    <a:pt x="247608" y="123086"/>
                    <a:pt x="283722" y="159303"/>
                    <a:pt x="283722" y="203979"/>
                  </a:cubicBezTo>
                  <a:cubicBezTo>
                    <a:pt x="283722" y="248655"/>
                    <a:pt x="247608" y="284872"/>
                    <a:pt x="203060" y="284872"/>
                  </a:cubicBezTo>
                  <a:close/>
                </a:path>
              </a:pathLst>
            </a:custGeom>
            <a:grpFill/>
            <a:ln w="179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B1E898E6-6796-B446-B3F0-2C52D11A4E3F}"/>
                </a:ext>
              </a:extLst>
            </p:cNvPr>
            <p:cNvSpPr/>
            <p:nvPr/>
          </p:nvSpPr>
          <p:spPr>
            <a:xfrm>
              <a:off x="735899" y="1015187"/>
              <a:ext cx="499479" cy="227051"/>
            </a:xfrm>
            <a:custGeom>
              <a:avLst/>
              <a:gdLst>
                <a:gd name="connsiteX0" fmla="*/ 498608 w 499479"/>
                <a:gd name="connsiteY0" fmla="*/ 181090 h 227051"/>
                <a:gd name="connsiteX1" fmla="*/ 465243 w 499479"/>
                <a:gd name="connsiteY1" fmla="*/ 29599 h 227051"/>
                <a:gd name="connsiteX2" fmla="*/ 428578 w 499479"/>
                <a:gd name="connsiteY2" fmla="*/ 0 h 227051"/>
                <a:gd name="connsiteX3" fmla="*/ 417945 w 499479"/>
                <a:gd name="connsiteY3" fmla="*/ 0 h 227051"/>
                <a:gd name="connsiteX4" fmla="*/ 293285 w 499479"/>
                <a:gd name="connsiteY4" fmla="*/ 125568 h 227051"/>
                <a:gd name="connsiteX5" fmla="*/ 208956 w 499479"/>
                <a:gd name="connsiteY5" fmla="*/ 127223 h 227051"/>
                <a:gd name="connsiteX6" fmla="*/ 78796 w 499479"/>
                <a:gd name="connsiteY6" fmla="*/ 0 h 227051"/>
                <a:gd name="connsiteX7" fmla="*/ 69997 w 499479"/>
                <a:gd name="connsiteY7" fmla="*/ 0 h 227051"/>
                <a:gd name="connsiteX8" fmla="*/ 33332 w 499479"/>
                <a:gd name="connsiteY8" fmla="*/ 29783 h 227051"/>
                <a:gd name="connsiteX9" fmla="*/ 884 w 499479"/>
                <a:gd name="connsiteY9" fmla="*/ 181274 h 227051"/>
                <a:gd name="connsiteX10" fmla="*/ 29523 w 499479"/>
                <a:gd name="connsiteY10" fmla="*/ 226174 h 227051"/>
                <a:gd name="connsiteX11" fmla="*/ 37549 w 499479"/>
                <a:gd name="connsiteY11" fmla="*/ 227052 h 227051"/>
                <a:gd name="connsiteX12" fmla="*/ 461760 w 499479"/>
                <a:gd name="connsiteY12" fmla="*/ 227052 h 227051"/>
                <a:gd name="connsiteX13" fmla="*/ 499479 w 499479"/>
                <a:gd name="connsiteY13" fmla="*/ 189134 h 227051"/>
                <a:gd name="connsiteX14" fmla="*/ 498608 w 499479"/>
                <a:gd name="connsiteY14" fmla="*/ 181090 h 2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9479" h="227051">
                  <a:moveTo>
                    <a:pt x="498608" y="181090"/>
                  </a:moveTo>
                  <a:lnTo>
                    <a:pt x="465243" y="29599"/>
                  </a:lnTo>
                  <a:cubicBezTo>
                    <a:pt x="461397" y="12367"/>
                    <a:pt x="446186" y="88"/>
                    <a:pt x="428578" y="0"/>
                  </a:cubicBezTo>
                  <a:lnTo>
                    <a:pt x="417945" y="0"/>
                  </a:lnTo>
                  <a:cubicBezTo>
                    <a:pt x="382088" y="47179"/>
                    <a:pt x="340172" y="89401"/>
                    <a:pt x="293285" y="125568"/>
                  </a:cubicBezTo>
                  <a:cubicBezTo>
                    <a:pt x="268653" y="144816"/>
                    <a:pt x="234321" y="145489"/>
                    <a:pt x="208956" y="127223"/>
                  </a:cubicBezTo>
                  <a:cubicBezTo>
                    <a:pt x="159575" y="91456"/>
                    <a:pt x="115718" y="48588"/>
                    <a:pt x="78796" y="0"/>
                  </a:cubicBezTo>
                  <a:lnTo>
                    <a:pt x="69997" y="0"/>
                  </a:lnTo>
                  <a:cubicBezTo>
                    <a:pt x="52334" y="107"/>
                    <a:pt x="37105" y="12478"/>
                    <a:pt x="33332" y="29783"/>
                  </a:cubicBezTo>
                  <a:lnTo>
                    <a:pt x="884" y="181274"/>
                  </a:lnTo>
                  <a:cubicBezTo>
                    <a:pt x="-3571" y="201604"/>
                    <a:pt x="9251" y="221706"/>
                    <a:pt x="29523" y="226174"/>
                  </a:cubicBezTo>
                  <a:cubicBezTo>
                    <a:pt x="32159" y="226755"/>
                    <a:pt x="34850" y="227049"/>
                    <a:pt x="37549" y="227052"/>
                  </a:cubicBezTo>
                  <a:lnTo>
                    <a:pt x="461760" y="227052"/>
                  </a:lnTo>
                  <a:cubicBezTo>
                    <a:pt x="482616" y="227027"/>
                    <a:pt x="499504" y="210051"/>
                    <a:pt x="499479" y="189134"/>
                  </a:cubicBezTo>
                  <a:cubicBezTo>
                    <a:pt x="499476" y="186429"/>
                    <a:pt x="499184" y="183733"/>
                    <a:pt x="498608" y="181090"/>
                  </a:cubicBezTo>
                  <a:close/>
                </a:path>
              </a:pathLst>
            </a:custGeom>
            <a:grpFill/>
            <a:ln w="179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39" name="Graphic 38">
            <a:extLst>
              <a:ext uri="{FF2B5EF4-FFF2-40B4-BE49-F238E27FC236}">
                <a16:creationId xmlns:a16="http://schemas.microsoft.com/office/drawing/2014/main" id="{F11C36B6-E183-774C-9FD0-555777096885}"/>
              </a:ext>
            </a:extLst>
          </p:cNvPr>
          <p:cNvGrpSpPr>
            <a:grpSpLocks noChangeAspect="1"/>
          </p:cNvGrpSpPr>
          <p:nvPr/>
        </p:nvGrpSpPr>
        <p:grpSpPr>
          <a:xfrm>
            <a:off x="5893434" y="5555316"/>
            <a:ext cx="405130" cy="405130"/>
            <a:chOff x="624498" y="561649"/>
            <a:chExt cx="717713" cy="717713"/>
          </a:xfrm>
          <a:solidFill>
            <a:srgbClr val="403E3E"/>
          </a:solidFill>
        </p:grpSpPr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BFA16E87-E2D2-FF43-A295-2F959EB1792A}"/>
                </a:ext>
              </a:extLst>
            </p:cNvPr>
            <p:cNvSpPr/>
            <p:nvPr/>
          </p:nvSpPr>
          <p:spPr>
            <a:xfrm>
              <a:off x="624498" y="579943"/>
              <a:ext cx="276151" cy="680650"/>
            </a:xfrm>
            <a:custGeom>
              <a:avLst/>
              <a:gdLst>
                <a:gd name="connsiteX0" fmla="*/ 36806 w 276151"/>
                <a:gd name="connsiteY0" fmla="*/ 256644 h 680650"/>
                <a:gd name="connsiteX1" fmla="*/ 45823 w 276151"/>
                <a:gd name="connsiteY1" fmla="*/ 258117 h 680650"/>
                <a:gd name="connsiteX2" fmla="*/ 71771 w 276151"/>
                <a:gd name="connsiteY2" fmla="*/ 239346 h 680650"/>
                <a:gd name="connsiteX3" fmla="*/ 84653 w 276151"/>
                <a:gd name="connsiteY3" fmla="*/ 207877 h 680650"/>
                <a:gd name="connsiteX4" fmla="*/ 74308 w 276151"/>
                <a:gd name="connsiteY4" fmla="*/ 170234 h 680650"/>
                <a:gd name="connsiteX5" fmla="*/ 36665 w 276151"/>
                <a:gd name="connsiteY5" fmla="*/ 180579 h 680650"/>
                <a:gd name="connsiteX6" fmla="*/ 34966 w 276151"/>
                <a:gd name="connsiteY6" fmla="*/ 184137 h 680650"/>
                <a:gd name="connsiteX7" fmla="*/ 19507 w 276151"/>
                <a:gd name="connsiteY7" fmla="*/ 220943 h 680650"/>
                <a:gd name="connsiteX8" fmla="*/ 36305 w 276151"/>
                <a:gd name="connsiteY8" fmla="*/ 256470 h 680650"/>
                <a:gd name="connsiteX9" fmla="*/ 36806 w 276151"/>
                <a:gd name="connsiteY9" fmla="*/ 256644 h 680650"/>
                <a:gd name="connsiteX10" fmla="*/ 29997 w 276151"/>
                <a:gd name="connsiteY10" fmla="*/ 385465 h 680650"/>
                <a:gd name="connsiteX11" fmla="*/ 55209 w 276151"/>
                <a:gd name="connsiteY11" fmla="*/ 356940 h 680650"/>
                <a:gd name="connsiteX12" fmla="*/ 55209 w 276151"/>
                <a:gd name="connsiteY12" fmla="*/ 338537 h 680650"/>
                <a:gd name="connsiteX13" fmla="*/ 55209 w 276151"/>
                <a:gd name="connsiteY13" fmla="*/ 322895 h 680650"/>
                <a:gd name="connsiteX14" fmla="*/ 29445 w 276151"/>
                <a:gd name="connsiteY14" fmla="*/ 294554 h 680650"/>
                <a:gd name="connsiteX15" fmla="*/ 0 w 276151"/>
                <a:gd name="connsiteY15" fmla="*/ 320134 h 680650"/>
                <a:gd name="connsiteX16" fmla="*/ 0 w 276151"/>
                <a:gd name="connsiteY16" fmla="*/ 338537 h 680650"/>
                <a:gd name="connsiteX17" fmla="*/ 0 w 276151"/>
                <a:gd name="connsiteY17" fmla="*/ 360253 h 680650"/>
                <a:gd name="connsiteX18" fmla="*/ 28156 w 276151"/>
                <a:gd name="connsiteY18" fmla="*/ 386569 h 680650"/>
                <a:gd name="connsiteX19" fmla="*/ 111338 w 276151"/>
                <a:gd name="connsiteY19" fmla="*/ 147331 h 680650"/>
                <a:gd name="connsiteX20" fmla="*/ 131949 w 276151"/>
                <a:gd name="connsiteY20" fmla="*/ 138314 h 680650"/>
                <a:gd name="connsiteX21" fmla="*/ 156057 w 276151"/>
                <a:gd name="connsiteY21" fmla="*/ 113654 h 680650"/>
                <a:gd name="connsiteX22" fmla="*/ 158265 w 276151"/>
                <a:gd name="connsiteY22" fmla="*/ 74640 h 680650"/>
                <a:gd name="connsiteX23" fmla="*/ 119251 w 276151"/>
                <a:gd name="connsiteY23" fmla="*/ 72431 h 680650"/>
                <a:gd name="connsiteX24" fmla="*/ 90726 w 276151"/>
                <a:gd name="connsiteY24" fmla="*/ 100772 h 680650"/>
                <a:gd name="connsiteX25" fmla="*/ 92894 w 276151"/>
                <a:gd name="connsiteY25" fmla="*/ 139750 h 680650"/>
                <a:gd name="connsiteX26" fmla="*/ 92935 w 276151"/>
                <a:gd name="connsiteY26" fmla="*/ 139786 h 680650"/>
                <a:gd name="connsiteX27" fmla="*/ 111338 w 276151"/>
                <a:gd name="connsiteY27" fmla="*/ 147331 h 680650"/>
                <a:gd name="connsiteX28" fmla="*/ 132869 w 276151"/>
                <a:gd name="connsiteY28" fmla="*/ 542257 h 680650"/>
                <a:gd name="connsiteX29" fmla="*/ 93855 w 276151"/>
                <a:gd name="connsiteY29" fmla="*/ 540049 h 680650"/>
                <a:gd name="connsiteX30" fmla="*/ 91646 w 276151"/>
                <a:gd name="connsiteY30" fmla="*/ 579063 h 680650"/>
                <a:gd name="connsiteX31" fmla="*/ 119987 w 276151"/>
                <a:gd name="connsiteY31" fmla="*/ 607404 h 680650"/>
                <a:gd name="connsiteX32" fmla="*/ 158793 w 276151"/>
                <a:gd name="connsiteY32" fmla="*/ 603148 h 680650"/>
                <a:gd name="connsiteX33" fmla="*/ 156793 w 276151"/>
                <a:gd name="connsiteY33" fmla="*/ 566365 h 680650"/>
                <a:gd name="connsiteX34" fmla="*/ 132869 w 276151"/>
                <a:gd name="connsiteY34" fmla="*/ 542257 h 680650"/>
                <a:gd name="connsiteX35" fmla="*/ 214762 w 276151"/>
                <a:gd name="connsiteY35" fmla="*/ 69487 h 680650"/>
                <a:gd name="connsiteX36" fmla="*/ 226724 w 276151"/>
                <a:gd name="connsiteY36" fmla="*/ 66726 h 680650"/>
                <a:gd name="connsiteX37" fmla="*/ 257641 w 276151"/>
                <a:gd name="connsiteY37" fmla="*/ 53844 h 680650"/>
                <a:gd name="connsiteX38" fmla="*/ 274571 w 276151"/>
                <a:gd name="connsiteY38" fmla="*/ 18511 h 680650"/>
                <a:gd name="connsiteX39" fmla="*/ 239238 w 276151"/>
                <a:gd name="connsiteY39" fmla="*/ 1580 h 680650"/>
                <a:gd name="connsiteX40" fmla="*/ 202432 w 276151"/>
                <a:gd name="connsiteY40" fmla="*/ 16855 h 680650"/>
                <a:gd name="connsiteX41" fmla="*/ 190024 w 276151"/>
                <a:gd name="connsiteY41" fmla="*/ 54143 h 680650"/>
                <a:gd name="connsiteX42" fmla="*/ 214394 w 276151"/>
                <a:gd name="connsiteY42" fmla="*/ 69487 h 680650"/>
                <a:gd name="connsiteX43" fmla="*/ 258745 w 276151"/>
                <a:gd name="connsiteY43" fmla="*/ 627095 h 680650"/>
                <a:gd name="connsiteX44" fmla="*/ 227276 w 276151"/>
                <a:gd name="connsiteY44" fmla="*/ 614029 h 680650"/>
                <a:gd name="connsiteX45" fmla="*/ 190102 w 276151"/>
                <a:gd name="connsiteY45" fmla="*/ 626359 h 680650"/>
                <a:gd name="connsiteX46" fmla="*/ 202432 w 276151"/>
                <a:gd name="connsiteY46" fmla="*/ 663532 h 680650"/>
                <a:gd name="connsiteX47" fmla="*/ 239238 w 276151"/>
                <a:gd name="connsiteY47" fmla="*/ 679175 h 680650"/>
                <a:gd name="connsiteX48" fmla="*/ 248439 w 276151"/>
                <a:gd name="connsiteY48" fmla="*/ 680647 h 680650"/>
                <a:gd name="connsiteX49" fmla="*/ 275828 w 276151"/>
                <a:gd name="connsiteY49" fmla="*/ 652829 h 680650"/>
                <a:gd name="connsiteX50" fmla="*/ 257641 w 276151"/>
                <a:gd name="connsiteY50" fmla="*/ 627095 h 680650"/>
                <a:gd name="connsiteX51" fmla="*/ 85573 w 276151"/>
                <a:gd name="connsiteY51" fmla="*/ 471590 h 680650"/>
                <a:gd name="connsiteX52" fmla="*/ 72507 w 276151"/>
                <a:gd name="connsiteY52" fmla="*/ 440305 h 680650"/>
                <a:gd name="connsiteX53" fmla="*/ 37794 w 276151"/>
                <a:gd name="connsiteY53" fmla="*/ 423022 h 680650"/>
                <a:gd name="connsiteX54" fmla="*/ 36806 w 276151"/>
                <a:gd name="connsiteY54" fmla="*/ 423375 h 680650"/>
                <a:gd name="connsiteX55" fmla="*/ 19875 w 276151"/>
                <a:gd name="connsiteY55" fmla="*/ 458524 h 680650"/>
                <a:gd name="connsiteX56" fmla="*/ 35518 w 276151"/>
                <a:gd name="connsiteY56" fmla="*/ 495330 h 680650"/>
                <a:gd name="connsiteX57" fmla="*/ 60362 w 276151"/>
                <a:gd name="connsiteY57" fmla="*/ 510972 h 680650"/>
                <a:gd name="connsiteX58" fmla="*/ 73612 w 276151"/>
                <a:gd name="connsiteY58" fmla="*/ 508396 h 680650"/>
                <a:gd name="connsiteX59" fmla="*/ 85573 w 276151"/>
                <a:gd name="connsiteY59" fmla="*/ 471590 h 68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76151" h="680650">
                  <a:moveTo>
                    <a:pt x="36806" y="256644"/>
                  </a:moveTo>
                  <a:cubicBezTo>
                    <a:pt x="39700" y="257668"/>
                    <a:pt x="42754" y="258167"/>
                    <a:pt x="45823" y="258117"/>
                  </a:cubicBezTo>
                  <a:cubicBezTo>
                    <a:pt x="57571" y="257974"/>
                    <a:pt x="67960" y="250459"/>
                    <a:pt x="71771" y="239346"/>
                  </a:cubicBezTo>
                  <a:cubicBezTo>
                    <a:pt x="75452" y="228856"/>
                    <a:pt x="79869" y="218182"/>
                    <a:pt x="84653" y="207877"/>
                  </a:cubicBezTo>
                  <a:cubicBezTo>
                    <a:pt x="92191" y="194625"/>
                    <a:pt x="87559" y="177772"/>
                    <a:pt x="74308" y="170234"/>
                  </a:cubicBezTo>
                  <a:cubicBezTo>
                    <a:pt x="61056" y="162696"/>
                    <a:pt x="44203" y="167328"/>
                    <a:pt x="36665" y="180579"/>
                  </a:cubicBezTo>
                  <a:cubicBezTo>
                    <a:pt x="36015" y="181723"/>
                    <a:pt x="35447" y="182912"/>
                    <a:pt x="34966" y="184137"/>
                  </a:cubicBezTo>
                  <a:cubicBezTo>
                    <a:pt x="29137" y="196110"/>
                    <a:pt x="23976" y="208398"/>
                    <a:pt x="19507" y="220943"/>
                  </a:cubicBezTo>
                  <a:cubicBezTo>
                    <a:pt x="14335" y="235392"/>
                    <a:pt x="21856" y="251298"/>
                    <a:pt x="36305" y="256470"/>
                  </a:cubicBezTo>
                  <a:cubicBezTo>
                    <a:pt x="36471" y="256530"/>
                    <a:pt x="36638" y="256588"/>
                    <a:pt x="36806" y="256644"/>
                  </a:cubicBezTo>
                  <a:close/>
                  <a:moveTo>
                    <a:pt x="29997" y="385465"/>
                  </a:moveTo>
                  <a:cubicBezTo>
                    <a:pt x="44662" y="384199"/>
                    <a:pt x="55754" y="371650"/>
                    <a:pt x="55209" y="356940"/>
                  </a:cubicBezTo>
                  <a:cubicBezTo>
                    <a:pt x="55209" y="350867"/>
                    <a:pt x="55209" y="344610"/>
                    <a:pt x="55209" y="338537"/>
                  </a:cubicBezTo>
                  <a:cubicBezTo>
                    <a:pt x="55209" y="332464"/>
                    <a:pt x="55209" y="328048"/>
                    <a:pt x="55209" y="322895"/>
                  </a:cubicBezTo>
                  <a:cubicBezTo>
                    <a:pt x="55542" y="308093"/>
                    <a:pt x="44211" y="295629"/>
                    <a:pt x="29445" y="294554"/>
                  </a:cubicBezTo>
                  <a:cubicBezTo>
                    <a:pt x="14323" y="293704"/>
                    <a:pt x="1271" y="305043"/>
                    <a:pt x="0" y="320134"/>
                  </a:cubicBezTo>
                  <a:cubicBezTo>
                    <a:pt x="0" y="326207"/>
                    <a:pt x="0" y="332280"/>
                    <a:pt x="0" y="338537"/>
                  </a:cubicBezTo>
                  <a:cubicBezTo>
                    <a:pt x="0" y="344794"/>
                    <a:pt x="0" y="353076"/>
                    <a:pt x="0" y="360253"/>
                  </a:cubicBezTo>
                  <a:cubicBezTo>
                    <a:pt x="695" y="375209"/>
                    <a:pt x="13187" y="386884"/>
                    <a:pt x="28156" y="386569"/>
                  </a:cubicBezTo>
                  <a:close/>
                  <a:moveTo>
                    <a:pt x="111338" y="147331"/>
                  </a:moveTo>
                  <a:cubicBezTo>
                    <a:pt x="119177" y="147388"/>
                    <a:pt x="126670" y="144110"/>
                    <a:pt x="131949" y="138314"/>
                  </a:cubicBezTo>
                  <a:cubicBezTo>
                    <a:pt x="139502" y="129635"/>
                    <a:pt x="147551" y="121401"/>
                    <a:pt x="156057" y="113654"/>
                  </a:cubicBezTo>
                  <a:cubicBezTo>
                    <a:pt x="167440" y="103490"/>
                    <a:pt x="168429" y="86023"/>
                    <a:pt x="158265" y="74640"/>
                  </a:cubicBezTo>
                  <a:cubicBezTo>
                    <a:pt x="148101" y="63256"/>
                    <a:pt x="130634" y="62268"/>
                    <a:pt x="119251" y="72431"/>
                  </a:cubicBezTo>
                  <a:cubicBezTo>
                    <a:pt x="109245" y="81364"/>
                    <a:pt x="99723" y="90824"/>
                    <a:pt x="90726" y="100772"/>
                  </a:cubicBezTo>
                  <a:cubicBezTo>
                    <a:pt x="80561" y="112134"/>
                    <a:pt x="81532" y="129585"/>
                    <a:pt x="92894" y="139750"/>
                  </a:cubicBezTo>
                  <a:cubicBezTo>
                    <a:pt x="92908" y="139762"/>
                    <a:pt x="92921" y="139774"/>
                    <a:pt x="92935" y="139786"/>
                  </a:cubicBezTo>
                  <a:cubicBezTo>
                    <a:pt x="97888" y="144547"/>
                    <a:pt x="104468" y="147244"/>
                    <a:pt x="111338" y="147331"/>
                  </a:cubicBezTo>
                  <a:close/>
                  <a:moveTo>
                    <a:pt x="132869" y="542257"/>
                  </a:moveTo>
                  <a:cubicBezTo>
                    <a:pt x="122705" y="530874"/>
                    <a:pt x="105238" y="529885"/>
                    <a:pt x="93855" y="540049"/>
                  </a:cubicBezTo>
                  <a:cubicBezTo>
                    <a:pt x="82472" y="550213"/>
                    <a:pt x="81483" y="567680"/>
                    <a:pt x="91646" y="579063"/>
                  </a:cubicBezTo>
                  <a:cubicBezTo>
                    <a:pt x="100533" y="589054"/>
                    <a:pt x="109996" y="598517"/>
                    <a:pt x="119987" y="607404"/>
                  </a:cubicBezTo>
                  <a:cubicBezTo>
                    <a:pt x="131878" y="616944"/>
                    <a:pt x="149252" y="615039"/>
                    <a:pt x="158793" y="603148"/>
                  </a:cubicBezTo>
                  <a:cubicBezTo>
                    <a:pt x="167601" y="592170"/>
                    <a:pt x="166739" y="576323"/>
                    <a:pt x="156793" y="566365"/>
                  </a:cubicBezTo>
                  <a:cubicBezTo>
                    <a:pt x="148366" y="558791"/>
                    <a:pt x="140379" y="550742"/>
                    <a:pt x="132869" y="542257"/>
                  </a:cubicBezTo>
                  <a:close/>
                  <a:moveTo>
                    <a:pt x="214762" y="69487"/>
                  </a:moveTo>
                  <a:cubicBezTo>
                    <a:pt x="218905" y="69470"/>
                    <a:pt x="222992" y="68527"/>
                    <a:pt x="226724" y="66726"/>
                  </a:cubicBezTo>
                  <a:cubicBezTo>
                    <a:pt x="236759" y="61811"/>
                    <a:pt x="247084" y="57509"/>
                    <a:pt x="257641" y="53844"/>
                  </a:cubicBezTo>
                  <a:cubicBezTo>
                    <a:pt x="272073" y="48763"/>
                    <a:pt x="279653" y="32943"/>
                    <a:pt x="274571" y="18511"/>
                  </a:cubicBezTo>
                  <a:cubicBezTo>
                    <a:pt x="269489" y="4078"/>
                    <a:pt x="253670" y="-3502"/>
                    <a:pt x="239238" y="1580"/>
                  </a:cubicBezTo>
                  <a:cubicBezTo>
                    <a:pt x="226715" y="6037"/>
                    <a:pt x="214431" y="11136"/>
                    <a:pt x="202432" y="16855"/>
                  </a:cubicBezTo>
                  <a:cubicBezTo>
                    <a:pt x="188709" y="23725"/>
                    <a:pt x="183154" y="40420"/>
                    <a:pt x="190024" y="54143"/>
                  </a:cubicBezTo>
                  <a:cubicBezTo>
                    <a:pt x="194657" y="63396"/>
                    <a:pt x="204047" y="69309"/>
                    <a:pt x="214394" y="69487"/>
                  </a:cubicBezTo>
                  <a:close/>
                  <a:moveTo>
                    <a:pt x="258745" y="627095"/>
                  </a:moveTo>
                  <a:cubicBezTo>
                    <a:pt x="248039" y="623278"/>
                    <a:pt x="237536" y="618917"/>
                    <a:pt x="227276" y="614029"/>
                  </a:cubicBezTo>
                  <a:cubicBezTo>
                    <a:pt x="213606" y="607168"/>
                    <a:pt x="196962" y="612689"/>
                    <a:pt x="190102" y="626359"/>
                  </a:cubicBezTo>
                  <a:cubicBezTo>
                    <a:pt x="183241" y="640029"/>
                    <a:pt x="188762" y="656672"/>
                    <a:pt x="202432" y="663532"/>
                  </a:cubicBezTo>
                  <a:cubicBezTo>
                    <a:pt x="214374" y="669483"/>
                    <a:pt x="226665" y="674707"/>
                    <a:pt x="239238" y="679175"/>
                  </a:cubicBezTo>
                  <a:cubicBezTo>
                    <a:pt x="242195" y="680202"/>
                    <a:pt x="245309" y="680700"/>
                    <a:pt x="248439" y="680647"/>
                  </a:cubicBezTo>
                  <a:cubicBezTo>
                    <a:pt x="263684" y="680529"/>
                    <a:pt x="275947" y="668074"/>
                    <a:pt x="275828" y="652829"/>
                  </a:cubicBezTo>
                  <a:cubicBezTo>
                    <a:pt x="275739" y="641293"/>
                    <a:pt x="268485" y="631030"/>
                    <a:pt x="257641" y="627095"/>
                  </a:cubicBezTo>
                  <a:close/>
                  <a:moveTo>
                    <a:pt x="85573" y="471590"/>
                  </a:moveTo>
                  <a:cubicBezTo>
                    <a:pt x="80789" y="461469"/>
                    <a:pt x="76372" y="450979"/>
                    <a:pt x="72507" y="440305"/>
                  </a:cubicBezTo>
                  <a:cubicBezTo>
                    <a:pt x="67694" y="425947"/>
                    <a:pt x="52152" y="418209"/>
                    <a:pt x="37794" y="423022"/>
                  </a:cubicBezTo>
                  <a:cubicBezTo>
                    <a:pt x="37462" y="423133"/>
                    <a:pt x="37133" y="423251"/>
                    <a:pt x="36806" y="423375"/>
                  </a:cubicBezTo>
                  <a:cubicBezTo>
                    <a:pt x="22431" y="428413"/>
                    <a:pt x="14854" y="444143"/>
                    <a:pt x="19875" y="458524"/>
                  </a:cubicBezTo>
                  <a:cubicBezTo>
                    <a:pt x="24418" y="471067"/>
                    <a:pt x="29640" y="483354"/>
                    <a:pt x="35518" y="495330"/>
                  </a:cubicBezTo>
                  <a:cubicBezTo>
                    <a:pt x="40110" y="504881"/>
                    <a:pt x="49764" y="510959"/>
                    <a:pt x="60362" y="510972"/>
                  </a:cubicBezTo>
                  <a:cubicBezTo>
                    <a:pt x="64929" y="511315"/>
                    <a:pt x="69505" y="510426"/>
                    <a:pt x="73612" y="508396"/>
                  </a:cubicBezTo>
                  <a:cubicBezTo>
                    <a:pt x="87054" y="501514"/>
                    <a:pt x="92401" y="485060"/>
                    <a:pt x="85573" y="471590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2BBF63FB-153C-F94C-A5AE-BBC85F9D479F}"/>
                </a:ext>
              </a:extLst>
            </p:cNvPr>
            <p:cNvSpPr/>
            <p:nvPr/>
          </p:nvSpPr>
          <p:spPr>
            <a:xfrm>
              <a:off x="955750" y="561649"/>
              <a:ext cx="386460" cy="717713"/>
            </a:xfrm>
            <a:custGeom>
              <a:avLst/>
              <a:gdLst>
                <a:gd name="connsiteX0" fmla="*/ 27604 w 386460"/>
                <a:gd name="connsiteY0" fmla="*/ 0 h 717713"/>
                <a:gd name="connsiteX1" fmla="*/ 0 w 386460"/>
                <a:gd name="connsiteY1" fmla="*/ 0 h 717713"/>
                <a:gd name="connsiteX2" fmla="*/ 0 w 386460"/>
                <a:gd name="connsiteY2" fmla="*/ 717713 h 717713"/>
                <a:gd name="connsiteX3" fmla="*/ 27604 w 386460"/>
                <a:gd name="connsiteY3" fmla="*/ 717713 h 717713"/>
                <a:gd name="connsiteX4" fmla="*/ 386461 w 386460"/>
                <a:gd name="connsiteY4" fmla="*/ 358857 h 717713"/>
                <a:gd name="connsiteX5" fmla="*/ 27604 w 386460"/>
                <a:gd name="connsiteY5" fmla="*/ 0 h 717713"/>
                <a:gd name="connsiteX6" fmla="*/ 297391 w 386460"/>
                <a:gd name="connsiteY6" fmla="*/ 218810 h 717713"/>
                <a:gd name="connsiteX7" fmla="*/ 206296 w 386460"/>
                <a:gd name="connsiteY7" fmla="*/ 218810 h 717713"/>
                <a:gd name="connsiteX8" fmla="*/ 152192 w 386460"/>
                <a:gd name="connsiteY8" fmla="*/ 82077 h 717713"/>
                <a:gd name="connsiteX9" fmla="*/ 297391 w 386460"/>
                <a:gd name="connsiteY9" fmla="*/ 218810 h 717713"/>
                <a:gd name="connsiteX10" fmla="*/ 55209 w 386460"/>
                <a:gd name="connsiteY10" fmla="*/ 62202 h 717713"/>
                <a:gd name="connsiteX11" fmla="*/ 149800 w 386460"/>
                <a:gd name="connsiteY11" fmla="*/ 218810 h 717713"/>
                <a:gd name="connsiteX12" fmla="*/ 55209 w 386460"/>
                <a:gd name="connsiteY12" fmla="*/ 218810 h 717713"/>
                <a:gd name="connsiteX13" fmla="*/ 55209 w 386460"/>
                <a:gd name="connsiteY13" fmla="*/ 274019 h 717713"/>
                <a:gd name="connsiteX14" fmla="*/ 160105 w 386460"/>
                <a:gd name="connsiteY14" fmla="*/ 274019 h 717713"/>
                <a:gd name="connsiteX15" fmla="*/ 165626 w 386460"/>
                <a:gd name="connsiteY15" fmla="*/ 356832 h 717713"/>
                <a:gd name="connsiteX16" fmla="*/ 160105 w 386460"/>
                <a:gd name="connsiteY16" fmla="*/ 439645 h 717713"/>
                <a:gd name="connsiteX17" fmla="*/ 55209 w 386460"/>
                <a:gd name="connsiteY17" fmla="*/ 439645 h 717713"/>
                <a:gd name="connsiteX18" fmla="*/ 55209 w 386460"/>
                <a:gd name="connsiteY18" fmla="*/ 655143 h 717713"/>
                <a:gd name="connsiteX19" fmla="*/ 55209 w 386460"/>
                <a:gd name="connsiteY19" fmla="*/ 494854 h 717713"/>
                <a:gd name="connsiteX20" fmla="*/ 149800 w 386460"/>
                <a:gd name="connsiteY20" fmla="*/ 494854 h 717713"/>
                <a:gd name="connsiteX21" fmla="*/ 55209 w 386460"/>
                <a:gd name="connsiteY21" fmla="*/ 655143 h 717713"/>
                <a:gd name="connsiteX22" fmla="*/ 151640 w 386460"/>
                <a:gd name="connsiteY22" fmla="*/ 635452 h 717713"/>
                <a:gd name="connsiteX23" fmla="*/ 206849 w 386460"/>
                <a:gd name="connsiteY23" fmla="*/ 494854 h 717713"/>
                <a:gd name="connsiteX24" fmla="*/ 298863 w 386460"/>
                <a:gd name="connsiteY24" fmla="*/ 494854 h 717713"/>
                <a:gd name="connsiteX25" fmla="*/ 151640 w 386460"/>
                <a:gd name="connsiteY25" fmla="*/ 635452 h 717713"/>
                <a:gd name="connsiteX26" fmla="*/ 215682 w 386460"/>
                <a:gd name="connsiteY26" fmla="*/ 439645 h 717713"/>
                <a:gd name="connsiteX27" fmla="*/ 220835 w 386460"/>
                <a:gd name="connsiteY27" fmla="*/ 356832 h 717713"/>
                <a:gd name="connsiteX28" fmla="*/ 215682 w 386460"/>
                <a:gd name="connsiteY28" fmla="*/ 274019 h 717713"/>
                <a:gd name="connsiteX29" fmla="*/ 319474 w 386460"/>
                <a:gd name="connsiteY29" fmla="*/ 274019 h 717713"/>
                <a:gd name="connsiteX30" fmla="*/ 331252 w 386460"/>
                <a:gd name="connsiteY30" fmla="*/ 356832 h 717713"/>
                <a:gd name="connsiteX31" fmla="*/ 319842 w 386460"/>
                <a:gd name="connsiteY31" fmla="*/ 439645 h 71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86460" h="717713">
                  <a:moveTo>
                    <a:pt x="27604" y="0"/>
                  </a:moveTo>
                  <a:lnTo>
                    <a:pt x="0" y="0"/>
                  </a:lnTo>
                  <a:lnTo>
                    <a:pt x="0" y="717713"/>
                  </a:lnTo>
                  <a:lnTo>
                    <a:pt x="27604" y="717713"/>
                  </a:lnTo>
                  <a:cubicBezTo>
                    <a:pt x="225795" y="717713"/>
                    <a:pt x="386461" y="557047"/>
                    <a:pt x="386461" y="358857"/>
                  </a:cubicBezTo>
                  <a:cubicBezTo>
                    <a:pt x="386461" y="160666"/>
                    <a:pt x="225795" y="0"/>
                    <a:pt x="27604" y="0"/>
                  </a:cubicBezTo>
                  <a:close/>
                  <a:moveTo>
                    <a:pt x="297391" y="218810"/>
                  </a:moveTo>
                  <a:lnTo>
                    <a:pt x="206296" y="218810"/>
                  </a:lnTo>
                  <a:cubicBezTo>
                    <a:pt x="196400" y="170418"/>
                    <a:pt x="178087" y="124139"/>
                    <a:pt x="152192" y="82077"/>
                  </a:cubicBezTo>
                  <a:cubicBezTo>
                    <a:pt x="214598" y="110018"/>
                    <a:pt x="265756" y="158193"/>
                    <a:pt x="297391" y="218810"/>
                  </a:cubicBezTo>
                  <a:close/>
                  <a:moveTo>
                    <a:pt x="55209" y="62202"/>
                  </a:moveTo>
                  <a:cubicBezTo>
                    <a:pt x="93671" y="80605"/>
                    <a:pt x="129924" y="136918"/>
                    <a:pt x="149800" y="218810"/>
                  </a:cubicBezTo>
                  <a:lnTo>
                    <a:pt x="55209" y="218810"/>
                  </a:lnTo>
                  <a:close/>
                  <a:moveTo>
                    <a:pt x="55209" y="274019"/>
                  </a:moveTo>
                  <a:lnTo>
                    <a:pt x="160105" y="274019"/>
                  </a:lnTo>
                  <a:cubicBezTo>
                    <a:pt x="163795" y="301469"/>
                    <a:pt x="165640" y="329135"/>
                    <a:pt x="165626" y="356832"/>
                  </a:cubicBezTo>
                  <a:cubicBezTo>
                    <a:pt x="165634" y="384529"/>
                    <a:pt x="163789" y="412195"/>
                    <a:pt x="160105" y="439645"/>
                  </a:cubicBezTo>
                  <a:lnTo>
                    <a:pt x="55209" y="439645"/>
                  </a:lnTo>
                  <a:close/>
                  <a:moveTo>
                    <a:pt x="55209" y="655143"/>
                  </a:moveTo>
                  <a:lnTo>
                    <a:pt x="55209" y="494854"/>
                  </a:lnTo>
                  <a:lnTo>
                    <a:pt x="149800" y="494854"/>
                  </a:lnTo>
                  <a:cubicBezTo>
                    <a:pt x="129740" y="577667"/>
                    <a:pt x="93119" y="635636"/>
                    <a:pt x="55209" y="655143"/>
                  </a:cubicBezTo>
                  <a:close/>
                  <a:moveTo>
                    <a:pt x="151640" y="635452"/>
                  </a:moveTo>
                  <a:cubicBezTo>
                    <a:pt x="178260" y="592243"/>
                    <a:pt x="196956" y="544631"/>
                    <a:pt x="206849" y="494854"/>
                  </a:cubicBezTo>
                  <a:lnTo>
                    <a:pt x="298863" y="494854"/>
                  </a:lnTo>
                  <a:cubicBezTo>
                    <a:pt x="267271" y="557147"/>
                    <a:pt x="215321" y="606759"/>
                    <a:pt x="151640" y="635452"/>
                  </a:cubicBezTo>
                  <a:close/>
                  <a:moveTo>
                    <a:pt x="215682" y="439645"/>
                  </a:moveTo>
                  <a:cubicBezTo>
                    <a:pt x="219111" y="412174"/>
                    <a:pt x="220832" y="384517"/>
                    <a:pt x="220835" y="356832"/>
                  </a:cubicBezTo>
                  <a:cubicBezTo>
                    <a:pt x="220838" y="329148"/>
                    <a:pt x="219117" y="301490"/>
                    <a:pt x="215682" y="274019"/>
                  </a:cubicBezTo>
                  <a:lnTo>
                    <a:pt x="319474" y="274019"/>
                  </a:lnTo>
                  <a:cubicBezTo>
                    <a:pt x="327246" y="300938"/>
                    <a:pt x="331211" y="328813"/>
                    <a:pt x="331252" y="356832"/>
                  </a:cubicBezTo>
                  <a:cubicBezTo>
                    <a:pt x="331241" y="384828"/>
                    <a:pt x="327402" y="412690"/>
                    <a:pt x="319842" y="439645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</p:spTree>
    <p:extLst>
      <p:ext uri="{BB962C8B-B14F-4D97-AF65-F5344CB8AC3E}">
        <p14:creationId xmlns:p14="http://schemas.microsoft.com/office/powerpoint/2010/main" val="1637722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046EA9B-B75B-C640-BCB6-C484D840794B}"/>
              </a:ext>
            </a:extLst>
          </p:cNvPr>
          <p:cNvGrpSpPr/>
          <p:nvPr/>
        </p:nvGrpSpPr>
        <p:grpSpPr>
          <a:xfrm rot="16200000" flipH="1" flipV="1">
            <a:off x="5509229" y="1962245"/>
            <a:ext cx="600027" cy="578247"/>
            <a:chOff x="3025298" y="4036925"/>
            <a:chExt cx="600027" cy="57824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B04A467-59EF-DF4A-94C6-4BEE94C39DC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325312" y="4315158"/>
              <a:ext cx="0" cy="600027"/>
            </a:xfrm>
            <a:prstGeom prst="line">
              <a:avLst/>
            </a:prstGeom>
            <a:ln w="25400" cap="rnd">
              <a:solidFill>
                <a:schemeClr val="accent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CE0945A-7BFD-3041-9FAC-57DB3CB87721}"/>
                </a:ext>
              </a:extLst>
            </p:cNvPr>
            <p:cNvCxnSpPr>
              <a:cxnSpLocks/>
            </p:cNvCxnSpPr>
            <p:nvPr/>
          </p:nvCxnSpPr>
          <p:spPr>
            <a:xfrm>
              <a:off x="3325312" y="4036925"/>
              <a:ext cx="1" cy="578247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ysDot"/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3F402CC-601D-654E-B097-705759B06B5F}"/>
              </a:ext>
            </a:extLst>
          </p:cNvPr>
          <p:cNvGrpSpPr/>
          <p:nvPr/>
        </p:nvGrpSpPr>
        <p:grpSpPr>
          <a:xfrm rot="16200000" flipH="1" flipV="1">
            <a:off x="9378054" y="1962245"/>
            <a:ext cx="600027" cy="578247"/>
            <a:chOff x="3025298" y="4036925"/>
            <a:chExt cx="600027" cy="578247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7C96AAF-B316-5845-B45C-B90AC0425D3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325312" y="4315158"/>
              <a:ext cx="0" cy="600027"/>
            </a:xfrm>
            <a:prstGeom prst="line">
              <a:avLst/>
            </a:prstGeom>
            <a:ln w="254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1A168D8-58CE-7640-BCDD-D286E60741F9}"/>
                </a:ext>
              </a:extLst>
            </p:cNvPr>
            <p:cNvCxnSpPr>
              <a:cxnSpLocks/>
            </p:cNvCxnSpPr>
            <p:nvPr/>
          </p:nvCxnSpPr>
          <p:spPr>
            <a:xfrm>
              <a:off x="3325312" y="4036925"/>
              <a:ext cx="1" cy="578247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ysDot"/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52338A4-B6CC-C644-A500-5024107E3082}"/>
              </a:ext>
            </a:extLst>
          </p:cNvPr>
          <p:cNvGrpSpPr/>
          <p:nvPr/>
        </p:nvGrpSpPr>
        <p:grpSpPr>
          <a:xfrm rot="5400000" flipV="1">
            <a:off x="6080080" y="3982712"/>
            <a:ext cx="600027" cy="578247"/>
            <a:chOff x="3025298" y="4036925"/>
            <a:chExt cx="600027" cy="578247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7623433-4324-CA46-B9B6-D2CECA9A43A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325312" y="4315158"/>
              <a:ext cx="0" cy="600027"/>
            </a:xfrm>
            <a:prstGeom prst="line">
              <a:avLst/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37F14DD-FF1A-4A4D-BD8A-122600628475}"/>
                </a:ext>
              </a:extLst>
            </p:cNvPr>
            <p:cNvCxnSpPr>
              <a:cxnSpLocks/>
            </p:cNvCxnSpPr>
            <p:nvPr/>
          </p:nvCxnSpPr>
          <p:spPr>
            <a:xfrm>
              <a:off x="3325312" y="4036925"/>
              <a:ext cx="1" cy="578247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ysDot"/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620DE0-FA46-CB4D-BBE3-2FACABBD7F64}"/>
              </a:ext>
            </a:extLst>
          </p:cNvPr>
          <p:cNvGrpSpPr/>
          <p:nvPr/>
        </p:nvGrpSpPr>
        <p:grpSpPr>
          <a:xfrm rot="5400000" flipV="1">
            <a:off x="1502558" y="3982712"/>
            <a:ext cx="600027" cy="578247"/>
            <a:chOff x="3025298" y="4036925"/>
            <a:chExt cx="600027" cy="578247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BE7E7EE-374B-D24D-829C-2A86E0736A8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325312" y="4315158"/>
              <a:ext cx="0" cy="600027"/>
            </a:xfrm>
            <a:prstGeom prst="line">
              <a:avLst/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8116DECE-3A19-5148-996F-2FB85BA4815B}"/>
                </a:ext>
              </a:extLst>
            </p:cNvPr>
            <p:cNvCxnSpPr>
              <a:cxnSpLocks/>
            </p:cNvCxnSpPr>
            <p:nvPr/>
          </p:nvCxnSpPr>
          <p:spPr>
            <a:xfrm>
              <a:off x="3325312" y="4036925"/>
              <a:ext cx="1" cy="578247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ysDot"/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8C6CEB7-DEE0-5945-A0F3-94BA5D66C3ED}"/>
              </a:ext>
            </a:extLst>
          </p:cNvPr>
          <p:cNvGrpSpPr/>
          <p:nvPr/>
        </p:nvGrpSpPr>
        <p:grpSpPr>
          <a:xfrm flipV="1">
            <a:off x="6041725" y="1475758"/>
            <a:ext cx="124592" cy="833012"/>
            <a:chOff x="3289393" y="2495658"/>
            <a:chExt cx="124592" cy="83301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32FA6C0-270A-5745-B08B-DC2BA4BF0C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9393" y="2495658"/>
              <a:ext cx="124592" cy="12459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10991E8-B2F0-4E40-A7F6-4786FC20EA55}"/>
                </a:ext>
              </a:extLst>
            </p:cNvPr>
            <p:cNvCxnSpPr>
              <a:cxnSpLocks/>
            </p:cNvCxnSpPr>
            <p:nvPr/>
          </p:nvCxnSpPr>
          <p:spPr>
            <a:xfrm>
              <a:off x="3351689" y="2559023"/>
              <a:ext cx="1" cy="769647"/>
            </a:xfrm>
            <a:prstGeom prst="line">
              <a:avLst/>
            </a:prstGeom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6F62CC5-974B-4A4E-BD1D-E7C6E6162F6E}"/>
              </a:ext>
            </a:extLst>
          </p:cNvPr>
          <p:cNvGrpSpPr/>
          <p:nvPr/>
        </p:nvGrpSpPr>
        <p:grpSpPr>
          <a:xfrm rot="5400000" flipV="1">
            <a:off x="10287157" y="1833893"/>
            <a:ext cx="124592" cy="833012"/>
            <a:chOff x="3289393" y="2495658"/>
            <a:chExt cx="124592" cy="833012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A6E908F-040E-F147-B31F-9FE29E4426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9393" y="2495658"/>
              <a:ext cx="124592" cy="12459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667A79C-1461-1E40-B829-6B0C28A35B95}"/>
                </a:ext>
              </a:extLst>
            </p:cNvPr>
            <p:cNvCxnSpPr>
              <a:cxnSpLocks/>
            </p:cNvCxnSpPr>
            <p:nvPr/>
          </p:nvCxnSpPr>
          <p:spPr>
            <a:xfrm>
              <a:off x="3351689" y="2559023"/>
              <a:ext cx="1" cy="769647"/>
            </a:xfrm>
            <a:prstGeom prst="line">
              <a:avLst/>
            </a:prstGeom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961C5CE-74AA-1E46-9903-6DC79C805061}"/>
              </a:ext>
            </a:extLst>
          </p:cNvPr>
          <p:cNvGrpSpPr/>
          <p:nvPr/>
        </p:nvGrpSpPr>
        <p:grpSpPr>
          <a:xfrm flipV="1">
            <a:off x="6033703" y="3507778"/>
            <a:ext cx="124592" cy="833012"/>
            <a:chOff x="3289393" y="2495658"/>
            <a:chExt cx="124592" cy="833012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E1D0440-91E8-EC4E-A05B-5655B7E11D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9393" y="2495658"/>
              <a:ext cx="124592" cy="12459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F34CA26-7427-7F40-B552-23020EEBC8FE}"/>
                </a:ext>
              </a:extLst>
            </p:cNvPr>
            <p:cNvCxnSpPr>
              <a:cxnSpLocks/>
            </p:cNvCxnSpPr>
            <p:nvPr/>
          </p:nvCxnSpPr>
          <p:spPr>
            <a:xfrm>
              <a:off x="3351689" y="2559023"/>
              <a:ext cx="1" cy="769647"/>
            </a:xfrm>
            <a:prstGeom prst="line">
              <a:avLst/>
            </a:prstGeom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1722D17-F79B-D94F-AEE9-6647D0DC1A7F}"/>
              </a:ext>
            </a:extLst>
          </p:cNvPr>
          <p:cNvGrpSpPr/>
          <p:nvPr/>
        </p:nvGrpSpPr>
        <p:grpSpPr>
          <a:xfrm flipV="1">
            <a:off x="1445845" y="3507778"/>
            <a:ext cx="124592" cy="833012"/>
            <a:chOff x="3289393" y="2495658"/>
            <a:chExt cx="124592" cy="833012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4189DFD-5DFF-BB4E-BEC7-AF5BEB8454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9393" y="2495658"/>
              <a:ext cx="124592" cy="12459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9C67DDEA-CC5C-2B43-A6D9-0C7805CAB200}"/>
                </a:ext>
              </a:extLst>
            </p:cNvPr>
            <p:cNvCxnSpPr>
              <a:cxnSpLocks/>
            </p:cNvCxnSpPr>
            <p:nvPr/>
          </p:nvCxnSpPr>
          <p:spPr>
            <a:xfrm>
              <a:off x="3351689" y="2559023"/>
              <a:ext cx="1" cy="769647"/>
            </a:xfrm>
            <a:prstGeom prst="line">
              <a:avLst/>
            </a:prstGeom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Freeform 41">
            <a:extLst>
              <a:ext uri="{FF2B5EF4-FFF2-40B4-BE49-F238E27FC236}">
                <a16:creationId xmlns:a16="http://schemas.microsoft.com/office/drawing/2014/main" id="{F7F6047A-F50F-AD4C-9E80-30F059F9D430}"/>
              </a:ext>
            </a:extLst>
          </p:cNvPr>
          <p:cNvSpPr/>
          <p:nvPr/>
        </p:nvSpPr>
        <p:spPr>
          <a:xfrm flipV="1">
            <a:off x="791023" y="-8792"/>
            <a:ext cx="10323491" cy="3643107"/>
          </a:xfrm>
          <a:custGeom>
            <a:avLst/>
            <a:gdLst>
              <a:gd name="connsiteX0" fmla="*/ 868572 w 10323491"/>
              <a:gd name="connsiteY0" fmla="*/ 0 h 3643107"/>
              <a:gd name="connsiteX1" fmla="*/ 8969670 w 10323491"/>
              <a:gd name="connsiteY1" fmla="*/ 0 h 3643107"/>
              <a:gd name="connsiteX2" fmla="*/ 10323491 w 10323491"/>
              <a:gd name="connsiteY2" fmla="*/ 1352107 h 3643107"/>
              <a:gd name="connsiteX3" fmla="*/ 8969670 w 10323491"/>
              <a:gd name="connsiteY3" fmla="*/ 2704212 h 3643107"/>
              <a:gd name="connsiteX4" fmla="*/ 1335273 w 10323491"/>
              <a:gd name="connsiteY4" fmla="*/ 2704212 h 3643107"/>
              <a:gd name="connsiteX5" fmla="*/ 385295 w 10323491"/>
              <a:gd name="connsiteY5" fmla="*/ 3499515 h 3643107"/>
              <a:gd name="connsiteX6" fmla="*/ 372802 w 10323491"/>
              <a:gd name="connsiteY6" fmla="*/ 3643107 h 3643107"/>
              <a:gd name="connsiteX7" fmla="*/ 0 w 10323491"/>
              <a:gd name="connsiteY7" fmla="*/ 3643107 h 3643107"/>
              <a:gd name="connsiteX8" fmla="*/ 27063 w 10323491"/>
              <a:gd name="connsiteY8" fmla="*/ 3399870 h 3643107"/>
              <a:gd name="connsiteX9" fmla="*/ 1335273 w 10323491"/>
              <a:gd name="connsiteY9" fmla="*/ 2331473 h 3643107"/>
              <a:gd name="connsiteX10" fmla="*/ 8969670 w 10323491"/>
              <a:gd name="connsiteY10" fmla="*/ 2331473 h 3643107"/>
              <a:gd name="connsiteX11" fmla="*/ 9950280 w 10323491"/>
              <a:gd name="connsiteY11" fmla="*/ 1352105 h 3643107"/>
              <a:gd name="connsiteX12" fmla="*/ 8969670 w 10323491"/>
              <a:gd name="connsiteY12" fmla="*/ 372738 h 3643107"/>
              <a:gd name="connsiteX13" fmla="*/ 868572 w 10323491"/>
              <a:gd name="connsiteY13" fmla="*/ 372738 h 364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323491" h="3643107">
                <a:moveTo>
                  <a:pt x="868572" y="0"/>
                </a:moveTo>
                <a:lnTo>
                  <a:pt x="8969670" y="0"/>
                </a:lnTo>
                <a:cubicBezTo>
                  <a:pt x="9717365" y="0"/>
                  <a:pt x="10323491" y="605359"/>
                  <a:pt x="10323491" y="1352107"/>
                </a:cubicBezTo>
                <a:cubicBezTo>
                  <a:pt x="10323491" y="2098853"/>
                  <a:pt x="9717365" y="2704212"/>
                  <a:pt x="8969670" y="2704212"/>
                </a:cubicBezTo>
                <a:lnTo>
                  <a:pt x="1335273" y="2704212"/>
                </a:lnTo>
                <a:cubicBezTo>
                  <a:pt x="861348" y="2710741"/>
                  <a:pt x="470577" y="3051930"/>
                  <a:pt x="385295" y="3499515"/>
                </a:cubicBezTo>
                <a:lnTo>
                  <a:pt x="372802" y="3643107"/>
                </a:lnTo>
                <a:lnTo>
                  <a:pt x="0" y="3643107"/>
                </a:lnTo>
                <a:lnTo>
                  <a:pt x="27063" y="3399870"/>
                </a:lnTo>
                <a:cubicBezTo>
                  <a:pt x="156600" y="2794185"/>
                  <a:pt x="691830" y="2339018"/>
                  <a:pt x="1335273" y="2331473"/>
                </a:cubicBezTo>
                <a:lnTo>
                  <a:pt x="8969670" y="2331473"/>
                </a:lnTo>
                <a:cubicBezTo>
                  <a:pt x="9511246" y="2331473"/>
                  <a:pt x="9950280" y="1892996"/>
                  <a:pt x="9950280" y="1352105"/>
                </a:cubicBezTo>
                <a:cubicBezTo>
                  <a:pt x="9950280" y="811216"/>
                  <a:pt x="9511246" y="372738"/>
                  <a:pt x="8969670" y="372738"/>
                </a:cubicBezTo>
                <a:lnTo>
                  <a:pt x="868572" y="372738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 dirty="0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8DA25958-D744-1C46-BA05-221192959A54}"/>
              </a:ext>
            </a:extLst>
          </p:cNvPr>
          <p:cNvSpPr/>
          <p:nvPr/>
        </p:nvSpPr>
        <p:spPr>
          <a:xfrm flipV="1">
            <a:off x="9526127" y="1014903"/>
            <a:ext cx="1481644" cy="2526228"/>
          </a:xfrm>
          <a:custGeom>
            <a:avLst/>
            <a:gdLst>
              <a:gd name="connsiteX0" fmla="*/ 100558 w 755374"/>
              <a:gd name="connsiteY0" fmla="*/ 1287926 h 1287925"/>
              <a:gd name="connsiteX1" fmla="*/ 0 w 755374"/>
              <a:gd name="connsiteY1" fmla="*/ 1287926 h 1287925"/>
              <a:gd name="connsiteX2" fmla="*/ 0 w 755374"/>
              <a:gd name="connsiteY2" fmla="*/ 1194336 h 1287925"/>
              <a:gd name="connsiteX3" fmla="*/ 100558 w 755374"/>
              <a:gd name="connsiteY3" fmla="*/ 1194336 h 1287925"/>
              <a:gd name="connsiteX4" fmla="*/ 660240 w 755374"/>
              <a:gd name="connsiteY4" fmla="*/ 644010 h 1287925"/>
              <a:gd name="connsiteX5" fmla="*/ 100558 w 755374"/>
              <a:gd name="connsiteY5" fmla="*/ 93590 h 1287925"/>
              <a:gd name="connsiteX6" fmla="*/ 0 w 755374"/>
              <a:gd name="connsiteY6" fmla="*/ 93590 h 1287925"/>
              <a:gd name="connsiteX7" fmla="*/ 0 w 755374"/>
              <a:gd name="connsiteY7" fmla="*/ 0 h 1287925"/>
              <a:gd name="connsiteX8" fmla="*/ 100558 w 755374"/>
              <a:gd name="connsiteY8" fmla="*/ 0 h 1287925"/>
              <a:gd name="connsiteX9" fmla="*/ 755375 w 755374"/>
              <a:gd name="connsiteY9" fmla="*/ 644010 h 1287925"/>
              <a:gd name="connsiteX10" fmla="*/ 100558 w 755374"/>
              <a:gd name="connsiteY10" fmla="*/ 1287926 h 128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5374" h="1287925">
                <a:moveTo>
                  <a:pt x="100558" y="1287926"/>
                </a:moveTo>
                <a:lnTo>
                  <a:pt x="0" y="1287926"/>
                </a:lnTo>
                <a:lnTo>
                  <a:pt x="0" y="1194336"/>
                </a:lnTo>
                <a:lnTo>
                  <a:pt x="100558" y="1194336"/>
                </a:lnTo>
                <a:cubicBezTo>
                  <a:pt x="409177" y="1194336"/>
                  <a:pt x="660240" y="947298"/>
                  <a:pt x="660240" y="644010"/>
                </a:cubicBezTo>
                <a:cubicBezTo>
                  <a:pt x="660240" y="340723"/>
                  <a:pt x="409177" y="93590"/>
                  <a:pt x="100558" y="93590"/>
                </a:cubicBezTo>
                <a:lnTo>
                  <a:pt x="0" y="93590"/>
                </a:lnTo>
                <a:lnTo>
                  <a:pt x="0" y="0"/>
                </a:lnTo>
                <a:lnTo>
                  <a:pt x="100558" y="0"/>
                </a:lnTo>
                <a:cubicBezTo>
                  <a:pt x="461597" y="0"/>
                  <a:pt x="755375" y="288845"/>
                  <a:pt x="755375" y="644010"/>
                </a:cubicBezTo>
                <a:cubicBezTo>
                  <a:pt x="755375" y="999176"/>
                  <a:pt x="461597" y="1287926"/>
                  <a:pt x="100558" y="1287926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 w="47625" cap="rnd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21DF4BA4-B85C-B945-888A-24E42255F4FE}"/>
              </a:ext>
            </a:extLst>
          </p:cNvPr>
          <p:cNvSpPr/>
          <p:nvPr/>
        </p:nvSpPr>
        <p:spPr>
          <a:xfrm flipV="1">
            <a:off x="832537" y="-1093"/>
            <a:ext cx="1476204" cy="1201271"/>
          </a:xfrm>
          <a:custGeom>
            <a:avLst/>
            <a:gdLst>
              <a:gd name="connsiteX0" fmla="*/ 1278029 w 1476204"/>
              <a:gd name="connsiteY0" fmla="*/ 0 h 1201271"/>
              <a:gd name="connsiteX1" fmla="*/ 1476204 w 1476204"/>
              <a:gd name="connsiteY1" fmla="*/ 0 h 1201271"/>
              <a:gd name="connsiteX2" fmla="*/ 1476204 w 1476204"/>
              <a:gd name="connsiteY2" fmla="*/ 183574 h 1201271"/>
              <a:gd name="connsiteX3" fmla="*/ 1278029 w 1476204"/>
              <a:gd name="connsiteY3" fmla="*/ 183574 h 1201271"/>
              <a:gd name="connsiteX4" fmla="*/ 202571 w 1476204"/>
              <a:gd name="connsiteY4" fmla="*/ 1045965 h 1201271"/>
              <a:gd name="connsiteX5" fmla="*/ 186598 w 1476204"/>
              <a:gd name="connsiteY5" fmla="*/ 1201271 h 1201271"/>
              <a:gd name="connsiteX6" fmla="*/ 0 w 1476204"/>
              <a:gd name="connsiteY6" fmla="*/ 1201271 h 1201271"/>
              <a:gd name="connsiteX7" fmla="*/ 19798 w 1476204"/>
              <a:gd name="connsiteY7" fmla="*/ 1008969 h 1201271"/>
              <a:gd name="connsiteX8" fmla="*/ 1278029 w 1476204"/>
              <a:gd name="connsiteY8" fmla="*/ 0 h 120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6204" h="1201271">
                <a:moveTo>
                  <a:pt x="1278029" y="0"/>
                </a:moveTo>
                <a:lnTo>
                  <a:pt x="1476204" y="0"/>
                </a:lnTo>
                <a:lnTo>
                  <a:pt x="1476204" y="183574"/>
                </a:lnTo>
                <a:lnTo>
                  <a:pt x="1278029" y="183574"/>
                </a:lnTo>
                <a:cubicBezTo>
                  <a:pt x="748350" y="183574"/>
                  <a:pt x="305106" y="554564"/>
                  <a:pt x="202571" y="1045965"/>
                </a:cubicBezTo>
                <a:lnTo>
                  <a:pt x="186598" y="1201271"/>
                </a:lnTo>
                <a:lnTo>
                  <a:pt x="0" y="1201271"/>
                </a:lnTo>
                <a:lnTo>
                  <a:pt x="19798" y="1008969"/>
                </a:lnTo>
                <a:cubicBezTo>
                  <a:pt x="139908" y="433916"/>
                  <a:pt x="659036" y="0"/>
                  <a:pt x="1278029" y="0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0" scaled="0"/>
          </a:gradFill>
          <a:ln w="9508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1EFFEA87-75B5-EE46-A063-DC7C99617380}"/>
              </a:ext>
            </a:extLst>
          </p:cNvPr>
          <p:cNvSpPr/>
          <p:nvPr/>
        </p:nvSpPr>
        <p:spPr>
          <a:xfrm flipV="1">
            <a:off x="1774209" y="3357373"/>
            <a:ext cx="7879745" cy="18375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BC2FDB10-16A6-4647-8095-33A1782E8C52}"/>
              </a:ext>
            </a:extLst>
          </p:cNvPr>
          <p:cNvSpPr/>
          <p:nvPr/>
        </p:nvSpPr>
        <p:spPr>
          <a:xfrm flipV="1">
            <a:off x="2083777" y="1017031"/>
            <a:ext cx="7570177" cy="18375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0"/>
          </a:gra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651C072-BEF8-B447-9A3A-54CF0A5FE987}"/>
              </a:ext>
            </a:extLst>
          </p:cNvPr>
          <p:cNvGrpSpPr>
            <a:grpSpLocks noChangeAspect="1"/>
          </p:cNvGrpSpPr>
          <p:nvPr/>
        </p:nvGrpSpPr>
        <p:grpSpPr>
          <a:xfrm flipV="1">
            <a:off x="1070089" y="3014593"/>
            <a:ext cx="876105" cy="876105"/>
            <a:chOff x="978098" y="2912679"/>
            <a:chExt cx="1060087" cy="1060088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E37714B-8242-3E41-AB23-46E7931F981A}"/>
                </a:ext>
              </a:extLst>
            </p:cNvPr>
            <p:cNvSpPr/>
            <p:nvPr/>
          </p:nvSpPr>
          <p:spPr>
            <a:xfrm>
              <a:off x="978098" y="2912679"/>
              <a:ext cx="1060087" cy="1060088"/>
            </a:xfrm>
            <a:prstGeom prst="ellipse">
              <a:avLst/>
            </a:prstGeom>
            <a:noFill/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1C86E597-F4E9-3147-9D5C-3FCA56CB67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8747" y="2993329"/>
              <a:ext cx="898789" cy="89878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9000">
                  <a:schemeClr val="accent1">
                    <a:lumMod val="75000"/>
                  </a:schemeClr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8035C13-5E45-0240-9623-C110A5CF60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0505" y="3105087"/>
              <a:ext cx="675273" cy="675273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  <a:effectLst>
              <a:outerShdw blurRad="2286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126E980-5E17-5049-A052-932FCDE005F4}"/>
              </a:ext>
            </a:extLst>
          </p:cNvPr>
          <p:cNvGrpSpPr>
            <a:grpSpLocks noChangeAspect="1"/>
          </p:cNvGrpSpPr>
          <p:nvPr/>
        </p:nvGrpSpPr>
        <p:grpSpPr>
          <a:xfrm flipV="1">
            <a:off x="5657947" y="3014593"/>
            <a:ext cx="876105" cy="876105"/>
            <a:chOff x="978098" y="2912679"/>
            <a:chExt cx="1060087" cy="1060088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F1240ED5-4A10-0444-8BCA-07FE02885C64}"/>
                </a:ext>
              </a:extLst>
            </p:cNvPr>
            <p:cNvSpPr/>
            <p:nvPr/>
          </p:nvSpPr>
          <p:spPr>
            <a:xfrm>
              <a:off x="978098" y="2912679"/>
              <a:ext cx="1060087" cy="1060088"/>
            </a:xfrm>
            <a:prstGeom prst="ellipse">
              <a:avLst/>
            </a:prstGeom>
            <a:noFill/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9D5C5A9A-B379-D54B-97BE-B9393FAE97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8747" y="2993329"/>
              <a:ext cx="898789" cy="89878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9000">
                  <a:schemeClr val="accent1">
                    <a:lumMod val="75000"/>
                  </a:schemeClr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E26F1480-7814-1B46-A857-FDB1513141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0505" y="3105087"/>
              <a:ext cx="675273" cy="675273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  <a:effectLst>
              <a:outerShdw blurRad="2286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EC936D9-4532-B346-9D10-F9E6702D3BE4}"/>
              </a:ext>
            </a:extLst>
          </p:cNvPr>
          <p:cNvGrpSpPr>
            <a:grpSpLocks noChangeAspect="1"/>
          </p:cNvGrpSpPr>
          <p:nvPr/>
        </p:nvGrpSpPr>
        <p:grpSpPr>
          <a:xfrm flipV="1">
            <a:off x="10440963" y="1812346"/>
            <a:ext cx="876105" cy="876105"/>
            <a:chOff x="978098" y="2912679"/>
            <a:chExt cx="1060087" cy="1060088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F0C6CFA-AC63-7440-9BDF-838DA801FFC8}"/>
                </a:ext>
              </a:extLst>
            </p:cNvPr>
            <p:cNvSpPr/>
            <p:nvPr/>
          </p:nvSpPr>
          <p:spPr>
            <a:xfrm>
              <a:off x="978098" y="2912679"/>
              <a:ext cx="1060087" cy="1060088"/>
            </a:xfrm>
            <a:prstGeom prst="ellipse">
              <a:avLst/>
            </a:prstGeom>
            <a:noFill/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A4D23D1-AD0C-0D4B-9461-B25AC4ABE1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8747" y="2993329"/>
              <a:ext cx="898789" cy="898789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F8D0511-71FE-4244-8001-1E7F13217C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0505" y="3105087"/>
              <a:ext cx="675273" cy="675273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  <a:effectLst>
              <a:outerShdw blurRad="2286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6727609-13D1-8943-9579-9B731FFB4FAA}"/>
              </a:ext>
            </a:extLst>
          </p:cNvPr>
          <p:cNvGrpSpPr>
            <a:grpSpLocks noChangeAspect="1"/>
          </p:cNvGrpSpPr>
          <p:nvPr/>
        </p:nvGrpSpPr>
        <p:grpSpPr>
          <a:xfrm flipV="1">
            <a:off x="5657947" y="670858"/>
            <a:ext cx="876105" cy="876105"/>
            <a:chOff x="978098" y="2912679"/>
            <a:chExt cx="1060087" cy="1060088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4E7C33C-E0B9-7144-8561-FFBD4DCC3A17}"/>
                </a:ext>
              </a:extLst>
            </p:cNvPr>
            <p:cNvSpPr/>
            <p:nvPr/>
          </p:nvSpPr>
          <p:spPr>
            <a:xfrm>
              <a:off x="978098" y="2912679"/>
              <a:ext cx="1060087" cy="1060088"/>
            </a:xfrm>
            <a:prstGeom prst="ellipse">
              <a:avLst/>
            </a:prstGeom>
            <a:noFill/>
            <a:ln w="19050" cap="rnd">
              <a:solidFill>
                <a:schemeClr val="tx1">
                  <a:alpha val="50000"/>
                </a:schemeClr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7F525C3-B56B-B540-A7CB-3D4A9D5C6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8747" y="2993329"/>
              <a:ext cx="898789" cy="898789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1DB8653D-CB96-A348-8194-C95E60FEF8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0505" y="3105087"/>
              <a:ext cx="675273" cy="675273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0" scaled="0"/>
            </a:gradFill>
            <a:ln w="19050" cap="rnd">
              <a:noFill/>
              <a:prstDash val="sysDot"/>
              <a:round/>
            </a:ln>
            <a:effectLst>
              <a:outerShdw blurRad="2286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</p:grpSp>
      <p:sp>
        <p:nvSpPr>
          <p:cNvPr id="63" name="Oval 62">
            <a:extLst>
              <a:ext uri="{FF2B5EF4-FFF2-40B4-BE49-F238E27FC236}">
                <a16:creationId xmlns:a16="http://schemas.microsoft.com/office/drawing/2014/main" id="{7152181F-3420-BD49-81BE-B970394E3F41}"/>
              </a:ext>
            </a:extLst>
          </p:cNvPr>
          <p:cNvSpPr>
            <a:spLocks noChangeAspect="1"/>
          </p:cNvSpPr>
          <p:nvPr/>
        </p:nvSpPr>
        <p:spPr>
          <a:xfrm flipV="1">
            <a:off x="9511422" y="3351216"/>
            <a:ext cx="195604" cy="19560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D9D9D9"/>
              </a:gs>
            </a:gsLst>
            <a:lin ang="0" scaled="0"/>
          </a:gradFill>
          <a:ln w="19050" cap="rnd">
            <a:noFill/>
            <a:prstDash val="sysDot"/>
            <a:round/>
          </a:ln>
          <a:effectLst>
            <a:outerShdw blurRad="228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604EA51F-E31A-8548-B745-9A36FA424F81}"/>
              </a:ext>
            </a:extLst>
          </p:cNvPr>
          <p:cNvSpPr>
            <a:spLocks noChangeAspect="1"/>
          </p:cNvSpPr>
          <p:nvPr/>
        </p:nvSpPr>
        <p:spPr>
          <a:xfrm flipV="1">
            <a:off x="9511422" y="1008361"/>
            <a:ext cx="195604" cy="19560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D9D9D9"/>
              </a:gs>
            </a:gsLst>
            <a:lin ang="0" scaled="0"/>
          </a:gradFill>
          <a:ln w="19050" cap="rnd">
            <a:noFill/>
            <a:prstDash val="sysDot"/>
            <a:round/>
          </a:ln>
          <a:effectLst>
            <a:outerShdw blurRad="228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E8C391CE-4701-0946-A6F0-FA7E5247CADF}"/>
              </a:ext>
            </a:extLst>
          </p:cNvPr>
          <p:cNvSpPr>
            <a:spLocks noChangeAspect="1"/>
          </p:cNvSpPr>
          <p:nvPr/>
        </p:nvSpPr>
        <p:spPr>
          <a:xfrm flipV="1">
            <a:off x="2046483" y="1008361"/>
            <a:ext cx="195604" cy="19560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D9D9D9"/>
              </a:gs>
            </a:gsLst>
            <a:lin ang="0" scaled="0"/>
          </a:gradFill>
          <a:ln w="19050" cap="rnd">
            <a:noFill/>
            <a:prstDash val="sysDot"/>
            <a:round/>
          </a:ln>
          <a:effectLst>
            <a:outerShdw blurRad="228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B8832E5C-3055-3D41-84EE-F8EB7A554716}"/>
              </a:ext>
            </a:extLst>
          </p:cNvPr>
          <p:cNvGrpSpPr/>
          <p:nvPr/>
        </p:nvGrpSpPr>
        <p:grpSpPr>
          <a:xfrm>
            <a:off x="6892946" y="3817259"/>
            <a:ext cx="2441980" cy="874987"/>
            <a:chOff x="6832840" y="2121557"/>
            <a:chExt cx="2441980" cy="874987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2A9CE322-670F-A742-938F-612AE78AC57B}"/>
                </a:ext>
              </a:extLst>
            </p:cNvPr>
            <p:cNvGrpSpPr/>
            <p:nvPr/>
          </p:nvGrpSpPr>
          <p:grpSpPr>
            <a:xfrm>
              <a:off x="6832840" y="2488713"/>
              <a:ext cx="2441980" cy="507831"/>
              <a:chOff x="7529119" y="4322785"/>
              <a:chExt cx="2441980" cy="507831"/>
            </a:xfrm>
          </p:grpSpPr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379DB2D6-59F0-D641-B309-169957C998AA}"/>
                  </a:ext>
                </a:extLst>
              </p:cNvPr>
              <p:cNvSpPr txBox="1"/>
              <p:nvPr/>
            </p:nvSpPr>
            <p:spPr>
              <a:xfrm>
                <a:off x="7529119" y="4522839"/>
                <a:ext cx="24419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1000" dirty="0"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is simply dummy text of the printing and typesetting industry.</a:t>
                </a:r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336D4908-B9DE-1D4F-926D-F421F0E9E288}"/>
                  </a:ext>
                </a:extLst>
              </p:cNvPr>
              <p:cNvSpPr/>
              <p:nvPr/>
            </p:nvSpPr>
            <p:spPr>
              <a:xfrm>
                <a:off x="7529119" y="4322785"/>
                <a:ext cx="1537740" cy="18466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r>
                  <a:rPr lang="en-US" sz="1200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 Launch of Project </a:t>
                </a:r>
              </a:p>
            </p:txBody>
          </p:sp>
        </p:grp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A1861AC-739F-8240-9FDC-C8911B885F3E}"/>
                </a:ext>
              </a:extLst>
            </p:cNvPr>
            <p:cNvSpPr txBox="1"/>
            <p:nvPr/>
          </p:nvSpPr>
          <p:spPr>
            <a:xfrm flipH="1">
              <a:off x="6832840" y="2121557"/>
              <a:ext cx="181966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Montserrat SemiBold" pitchFamily="2" charset="77"/>
                </a:rPr>
                <a:t>10-22 OF </a:t>
              </a:r>
              <a:r>
                <a:rPr lang="en-US" sz="2000" b="1" dirty="0">
                  <a:solidFill>
                    <a:schemeClr val="accent1"/>
                  </a:solidFill>
                  <a:latin typeface="Montserrat" pitchFamily="2" charset="77"/>
                </a:rPr>
                <a:t>DEC</a:t>
              </a:r>
              <a:endParaRPr lang="en-EG" sz="2000" b="1" dirty="0">
                <a:solidFill>
                  <a:schemeClr val="accent1"/>
                </a:solidFill>
                <a:latin typeface="Montserrat" pitchFamily="2" charset="77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F06DF3CF-9F4F-0C4E-917F-32231AABED52}"/>
              </a:ext>
            </a:extLst>
          </p:cNvPr>
          <p:cNvGrpSpPr/>
          <p:nvPr/>
        </p:nvGrpSpPr>
        <p:grpSpPr>
          <a:xfrm>
            <a:off x="2855102" y="1799924"/>
            <a:ext cx="2441980" cy="874987"/>
            <a:chOff x="6832840" y="2121557"/>
            <a:chExt cx="2441980" cy="874987"/>
          </a:xfrm>
        </p:grpSpPr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DC7AAB6E-B76F-8E44-8586-6E49546FC5A7}"/>
                </a:ext>
              </a:extLst>
            </p:cNvPr>
            <p:cNvGrpSpPr/>
            <p:nvPr/>
          </p:nvGrpSpPr>
          <p:grpSpPr>
            <a:xfrm>
              <a:off x="6832840" y="2488713"/>
              <a:ext cx="2441980" cy="507831"/>
              <a:chOff x="7529119" y="4322785"/>
              <a:chExt cx="2441980" cy="507831"/>
            </a:xfrm>
          </p:grpSpPr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8BB1B0F3-4509-FE4E-BD7B-CA0EBAF36020}"/>
                  </a:ext>
                </a:extLst>
              </p:cNvPr>
              <p:cNvSpPr txBox="1"/>
              <p:nvPr/>
            </p:nvSpPr>
            <p:spPr>
              <a:xfrm>
                <a:off x="7529119" y="4522839"/>
                <a:ext cx="24419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/>
                <a:r>
                  <a:rPr lang="en-US" sz="1000" dirty="0"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is simply dummy text of the printing and typesetting industry.</a:t>
                </a: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9C23D329-FB6D-E243-A934-0C27F23A0B3F}"/>
                  </a:ext>
                </a:extLst>
              </p:cNvPr>
              <p:cNvSpPr/>
              <p:nvPr/>
            </p:nvSpPr>
            <p:spPr>
              <a:xfrm>
                <a:off x="8433359" y="4322785"/>
                <a:ext cx="1537740" cy="18466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en-US" sz="1200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Developing Stage</a:t>
                </a:r>
              </a:p>
            </p:txBody>
          </p:sp>
        </p:grp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EA770B45-BE75-3047-816A-BDCEF33FC5DF}"/>
                </a:ext>
              </a:extLst>
            </p:cNvPr>
            <p:cNvSpPr txBox="1"/>
            <p:nvPr/>
          </p:nvSpPr>
          <p:spPr>
            <a:xfrm flipH="1">
              <a:off x="7455158" y="2121557"/>
              <a:ext cx="181966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3"/>
                  </a:solidFill>
                  <a:latin typeface="Montserrat SemiBold" pitchFamily="2" charset="77"/>
                </a:rPr>
                <a:t>15-30 OF </a:t>
              </a:r>
              <a:r>
                <a:rPr lang="en-US" sz="2000" b="1" dirty="0">
                  <a:solidFill>
                    <a:schemeClr val="accent3"/>
                  </a:solidFill>
                  <a:latin typeface="Montserrat" pitchFamily="2" charset="77"/>
                </a:rPr>
                <a:t>MAY</a:t>
              </a:r>
              <a:endParaRPr lang="en-EG" sz="2000" b="1" dirty="0">
                <a:solidFill>
                  <a:schemeClr val="accent3"/>
                </a:solidFill>
                <a:latin typeface="Montserrat" pitchFamily="2" charset="77"/>
              </a:endParaRP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8F96553F-994A-044B-8FCC-45AD148B4839}"/>
              </a:ext>
            </a:extLst>
          </p:cNvPr>
          <p:cNvGrpSpPr/>
          <p:nvPr/>
        </p:nvGrpSpPr>
        <p:grpSpPr>
          <a:xfrm>
            <a:off x="6731422" y="1799924"/>
            <a:ext cx="2441980" cy="874987"/>
            <a:chOff x="6832840" y="2121557"/>
            <a:chExt cx="2441980" cy="874987"/>
          </a:xfrm>
        </p:grpSpPr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A2555B66-40B5-CA44-AAAC-129D832B50D5}"/>
                </a:ext>
              </a:extLst>
            </p:cNvPr>
            <p:cNvGrpSpPr/>
            <p:nvPr/>
          </p:nvGrpSpPr>
          <p:grpSpPr>
            <a:xfrm>
              <a:off x="6832840" y="2488713"/>
              <a:ext cx="2441980" cy="507831"/>
              <a:chOff x="7529119" y="4322785"/>
              <a:chExt cx="2441980" cy="507831"/>
            </a:xfrm>
          </p:grpSpPr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B550D3A6-EF87-A24C-841A-C3929EFD1039}"/>
                  </a:ext>
                </a:extLst>
              </p:cNvPr>
              <p:cNvSpPr txBox="1"/>
              <p:nvPr/>
            </p:nvSpPr>
            <p:spPr>
              <a:xfrm>
                <a:off x="7529119" y="4522839"/>
                <a:ext cx="24419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/>
                <a:r>
                  <a:rPr lang="en-US" sz="1000" dirty="0"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is simply dummy text of the printing and typesetting industry.</a:t>
                </a:r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65F33750-4A2A-1545-A31D-C5911D3E5DA0}"/>
                  </a:ext>
                </a:extLst>
              </p:cNvPr>
              <p:cNvSpPr/>
              <p:nvPr/>
            </p:nvSpPr>
            <p:spPr>
              <a:xfrm>
                <a:off x="8433359" y="4322785"/>
                <a:ext cx="1537740" cy="18466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en-US" sz="1200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Marketing Stage</a:t>
                </a:r>
              </a:p>
            </p:txBody>
          </p: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03CD8E85-4E08-B846-A54F-6CE3D6E583FB}"/>
                </a:ext>
              </a:extLst>
            </p:cNvPr>
            <p:cNvSpPr txBox="1"/>
            <p:nvPr/>
          </p:nvSpPr>
          <p:spPr>
            <a:xfrm flipH="1">
              <a:off x="7455158" y="2121557"/>
              <a:ext cx="181966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2"/>
                  </a:solidFill>
                  <a:latin typeface="Montserrat SemiBold" pitchFamily="2" charset="77"/>
                </a:rPr>
                <a:t>8-20 OF </a:t>
              </a:r>
              <a:r>
                <a:rPr lang="en-US" sz="2000" b="1" dirty="0">
                  <a:solidFill>
                    <a:schemeClr val="accent2"/>
                  </a:solidFill>
                  <a:latin typeface="Montserrat" pitchFamily="2" charset="77"/>
                </a:rPr>
                <a:t>SEP</a:t>
              </a:r>
              <a:endParaRPr lang="en-EG" sz="2000" b="1" dirty="0">
                <a:solidFill>
                  <a:schemeClr val="accent2"/>
                </a:solidFill>
                <a:latin typeface="Montserrat" pitchFamily="2" charset="77"/>
              </a:endParaRPr>
            </a:p>
          </p:txBody>
        </p: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1F4FFCF3-EA9F-3245-A6F4-E6BF4F9584BA}"/>
              </a:ext>
            </a:extLst>
          </p:cNvPr>
          <p:cNvSpPr txBox="1"/>
          <p:nvPr/>
        </p:nvSpPr>
        <p:spPr>
          <a:xfrm flipH="1">
            <a:off x="2235568" y="3957771"/>
            <a:ext cx="94601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Montserrat" pitchFamily="2" charset="77"/>
              </a:rPr>
              <a:t>END</a:t>
            </a:r>
          </a:p>
          <a:p>
            <a:r>
              <a:rPr lang="en-US" sz="2000" b="1" dirty="0">
                <a:solidFill>
                  <a:schemeClr val="accent1"/>
                </a:solidFill>
                <a:latin typeface="Montserrat" pitchFamily="2" charset="77"/>
              </a:rPr>
              <a:t>POINT</a:t>
            </a:r>
            <a:endParaRPr lang="en-EG" sz="2000" b="1" dirty="0">
              <a:solidFill>
                <a:schemeClr val="accent1"/>
              </a:solidFill>
              <a:latin typeface="Montserrat" pitchFamily="2" charset="77"/>
            </a:endParaRPr>
          </a:p>
        </p:txBody>
      </p:sp>
      <p:grpSp>
        <p:nvGrpSpPr>
          <p:cNvPr id="134" name="Graphic 98">
            <a:extLst>
              <a:ext uri="{FF2B5EF4-FFF2-40B4-BE49-F238E27FC236}">
                <a16:creationId xmlns:a16="http://schemas.microsoft.com/office/drawing/2014/main" id="{8B4ACA2F-5076-9643-A39E-71D0F22576AD}"/>
              </a:ext>
            </a:extLst>
          </p:cNvPr>
          <p:cNvGrpSpPr>
            <a:grpSpLocks noChangeAspect="1"/>
          </p:cNvGrpSpPr>
          <p:nvPr/>
        </p:nvGrpSpPr>
        <p:grpSpPr>
          <a:xfrm>
            <a:off x="5886182" y="899093"/>
            <a:ext cx="419634" cy="419634"/>
            <a:chOff x="4122700" y="1455700"/>
            <a:chExt cx="4546600" cy="4546600"/>
          </a:xfrm>
          <a:solidFill>
            <a:srgbClr val="403E3E"/>
          </a:solidFill>
        </p:grpSpPr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C8F1B511-BF3C-E541-984C-76450F88D380}"/>
                </a:ext>
              </a:extLst>
            </p:cNvPr>
            <p:cNvSpPr/>
            <p:nvPr/>
          </p:nvSpPr>
          <p:spPr>
            <a:xfrm>
              <a:off x="4122700" y="2105036"/>
              <a:ext cx="4545334" cy="3246662"/>
            </a:xfrm>
            <a:custGeom>
              <a:avLst/>
              <a:gdLst>
                <a:gd name="connsiteX0" fmla="*/ 4058335 w 4545334"/>
                <a:gd name="connsiteY0" fmla="*/ 0 h 3246662"/>
                <a:gd name="connsiteX1" fmla="*/ 487000 w 4545334"/>
                <a:gd name="connsiteY1" fmla="*/ 0 h 3246662"/>
                <a:gd name="connsiteX2" fmla="*/ 0 w 4545334"/>
                <a:gd name="connsiteY2" fmla="*/ 487000 h 3246662"/>
                <a:gd name="connsiteX3" fmla="*/ 0 w 4545334"/>
                <a:gd name="connsiteY3" fmla="*/ 2759663 h 3246662"/>
                <a:gd name="connsiteX4" fmla="*/ 487000 w 4545334"/>
                <a:gd name="connsiteY4" fmla="*/ 3246663 h 3246662"/>
                <a:gd name="connsiteX5" fmla="*/ 4058335 w 4545334"/>
                <a:gd name="connsiteY5" fmla="*/ 3246663 h 3246662"/>
                <a:gd name="connsiteX6" fmla="*/ 4545335 w 4545334"/>
                <a:gd name="connsiteY6" fmla="*/ 2759663 h 3246662"/>
                <a:gd name="connsiteX7" fmla="*/ 4545335 w 4545334"/>
                <a:gd name="connsiteY7" fmla="*/ 487000 h 3246662"/>
                <a:gd name="connsiteX8" fmla="*/ 4058335 w 4545334"/>
                <a:gd name="connsiteY8" fmla="*/ 0 h 3246662"/>
                <a:gd name="connsiteX9" fmla="*/ 4220662 w 4545334"/>
                <a:gd name="connsiteY9" fmla="*/ 1880790 h 3246662"/>
                <a:gd name="connsiteX10" fmla="*/ 3199104 w 4545334"/>
                <a:gd name="connsiteY10" fmla="*/ 859231 h 3246662"/>
                <a:gd name="connsiteX11" fmla="*/ 2969567 w 4545334"/>
                <a:gd name="connsiteY11" fmla="*/ 859231 h 3246662"/>
                <a:gd name="connsiteX12" fmla="*/ 1623336 w 4545334"/>
                <a:gd name="connsiteY12" fmla="*/ 2205453 h 3246662"/>
                <a:gd name="connsiteX13" fmla="*/ 1088768 w 4545334"/>
                <a:gd name="connsiteY13" fmla="*/ 1670885 h 3246662"/>
                <a:gd name="connsiteX14" fmla="*/ 859231 w 4545334"/>
                <a:gd name="connsiteY14" fmla="*/ 1670885 h 3246662"/>
                <a:gd name="connsiteX15" fmla="*/ 324663 w 4545334"/>
                <a:gd name="connsiteY15" fmla="*/ 2205453 h 3246662"/>
                <a:gd name="connsiteX16" fmla="*/ 324663 w 4545334"/>
                <a:gd name="connsiteY16" fmla="*/ 487000 h 3246662"/>
                <a:gd name="connsiteX17" fmla="*/ 487000 w 4545334"/>
                <a:gd name="connsiteY17" fmla="*/ 324663 h 3246662"/>
                <a:gd name="connsiteX18" fmla="*/ 4058335 w 4545334"/>
                <a:gd name="connsiteY18" fmla="*/ 324663 h 3246662"/>
                <a:gd name="connsiteX19" fmla="*/ 4220672 w 4545334"/>
                <a:gd name="connsiteY19" fmla="*/ 487000 h 3246662"/>
                <a:gd name="connsiteX20" fmla="*/ 4220672 w 4545334"/>
                <a:gd name="connsiteY20" fmla="*/ 1880790 h 324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45334" h="3246662">
                  <a:moveTo>
                    <a:pt x="4058335" y="0"/>
                  </a:moveTo>
                  <a:lnTo>
                    <a:pt x="487000" y="0"/>
                  </a:lnTo>
                  <a:cubicBezTo>
                    <a:pt x="218037" y="0"/>
                    <a:pt x="0" y="218037"/>
                    <a:pt x="0" y="487000"/>
                  </a:cubicBezTo>
                  <a:lnTo>
                    <a:pt x="0" y="2759663"/>
                  </a:lnTo>
                  <a:cubicBezTo>
                    <a:pt x="0" y="3028625"/>
                    <a:pt x="218037" y="3246663"/>
                    <a:pt x="487000" y="3246663"/>
                  </a:cubicBezTo>
                  <a:lnTo>
                    <a:pt x="4058335" y="3246663"/>
                  </a:lnTo>
                  <a:cubicBezTo>
                    <a:pt x="4327298" y="3246663"/>
                    <a:pt x="4545335" y="3028625"/>
                    <a:pt x="4545335" y="2759663"/>
                  </a:cubicBezTo>
                  <a:lnTo>
                    <a:pt x="4545335" y="487000"/>
                  </a:lnTo>
                  <a:cubicBezTo>
                    <a:pt x="4545335" y="218037"/>
                    <a:pt x="4327298" y="0"/>
                    <a:pt x="4058335" y="0"/>
                  </a:cubicBezTo>
                  <a:close/>
                  <a:moveTo>
                    <a:pt x="4220662" y="1880790"/>
                  </a:moveTo>
                  <a:lnTo>
                    <a:pt x="3199104" y="859231"/>
                  </a:lnTo>
                  <a:cubicBezTo>
                    <a:pt x="3135718" y="795855"/>
                    <a:pt x="3032953" y="795855"/>
                    <a:pt x="2969567" y="859231"/>
                  </a:cubicBezTo>
                  <a:lnTo>
                    <a:pt x="1623336" y="2205453"/>
                  </a:lnTo>
                  <a:lnTo>
                    <a:pt x="1088768" y="1670885"/>
                  </a:lnTo>
                  <a:cubicBezTo>
                    <a:pt x="1025382" y="1607509"/>
                    <a:pt x="922617" y="1607509"/>
                    <a:pt x="859231" y="1670885"/>
                  </a:cubicBezTo>
                  <a:lnTo>
                    <a:pt x="324663" y="2205453"/>
                  </a:lnTo>
                  <a:lnTo>
                    <a:pt x="324663" y="487000"/>
                  </a:lnTo>
                  <a:cubicBezTo>
                    <a:pt x="324663" y="397342"/>
                    <a:pt x="397342" y="324663"/>
                    <a:pt x="487000" y="324663"/>
                  </a:cubicBezTo>
                  <a:lnTo>
                    <a:pt x="4058335" y="324663"/>
                  </a:lnTo>
                  <a:cubicBezTo>
                    <a:pt x="4147993" y="324663"/>
                    <a:pt x="4220672" y="397342"/>
                    <a:pt x="4220672" y="487000"/>
                  </a:cubicBezTo>
                  <a:lnTo>
                    <a:pt x="4220672" y="1880790"/>
                  </a:lnTo>
                  <a:close/>
                </a:path>
              </a:pathLst>
            </a:custGeom>
            <a:grpFill/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D997C0F2-9B38-1445-9A15-83138C27C201}"/>
                </a:ext>
              </a:extLst>
            </p:cNvPr>
            <p:cNvSpPr/>
            <p:nvPr/>
          </p:nvSpPr>
          <p:spPr>
            <a:xfrm>
              <a:off x="5096699" y="2754363"/>
              <a:ext cx="973999" cy="973999"/>
            </a:xfrm>
            <a:custGeom>
              <a:avLst/>
              <a:gdLst>
                <a:gd name="connsiteX0" fmla="*/ 974000 w 973999"/>
                <a:gd name="connsiteY0" fmla="*/ 487000 h 973999"/>
                <a:gd name="connsiteX1" fmla="*/ 487000 w 973999"/>
                <a:gd name="connsiteY1" fmla="*/ 974000 h 973999"/>
                <a:gd name="connsiteX2" fmla="*/ 0 w 973999"/>
                <a:gd name="connsiteY2" fmla="*/ 487000 h 973999"/>
                <a:gd name="connsiteX3" fmla="*/ 487000 w 973999"/>
                <a:gd name="connsiteY3" fmla="*/ 0 h 973999"/>
                <a:gd name="connsiteX4" fmla="*/ 974000 w 973999"/>
                <a:gd name="connsiteY4" fmla="*/ 487000 h 9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999" h="973999">
                  <a:moveTo>
                    <a:pt x="974000" y="487000"/>
                  </a:moveTo>
                  <a:cubicBezTo>
                    <a:pt x="974000" y="755962"/>
                    <a:pt x="755962" y="974000"/>
                    <a:pt x="487000" y="974000"/>
                  </a:cubicBezTo>
                  <a:cubicBezTo>
                    <a:pt x="218037" y="974000"/>
                    <a:pt x="0" y="755962"/>
                    <a:pt x="0" y="487000"/>
                  </a:cubicBezTo>
                  <a:cubicBezTo>
                    <a:pt x="0" y="218037"/>
                    <a:pt x="218037" y="0"/>
                    <a:pt x="487000" y="0"/>
                  </a:cubicBezTo>
                  <a:cubicBezTo>
                    <a:pt x="755962" y="0"/>
                    <a:pt x="974000" y="218037"/>
                    <a:pt x="974000" y="487000"/>
                  </a:cubicBezTo>
                  <a:close/>
                </a:path>
              </a:pathLst>
            </a:custGeom>
            <a:grpFill/>
            <a:ln w="95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37" name="Graphic 352">
            <a:extLst>
              <a:ext uri="{FF2B5EF4-FFF2-40B4-BE49-F238E27FC236}">
                <a16:creationId xmlns:a16="http://schemas.microsoft.com/office/drawing/2014/main" id="{F90F7CA7-7DAD-084B-A91C-0E078B807919}"/>
              </a:ext>
            </a:extLst>
          </p:cNvPr>
          <p:cNvGrpSpPr>
            <a:grpSpLocks noChangeAspect="1"/>
          </p:cNvGrpSpPr>
          <p:nvPr/>
        </p:nvGrpSpPr>
        <p:grpSpPr>
          <a:xfrm>
            <a:off x="10693020" y="2064403"/>
            <a:ext cx="371991" cy="371991"/>
            <a:chOff x="3657600" y="990600"/>
            <a:chExt cx="4876800" cy="4876800"/>
          </a:xfrm>
          <a:solidFill>
            <a:srgbClr val="403E3E"/>
          </a:solidFill>
        </p:grpSpPr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B856A21F-10C5-8E45-BD06-E1B268E8D74D}"/>
                </a:ext>
              </a:extLst>
            </p:cNvPr>
            <p:cNvSpPr/>
            <p:nvPr/>
          </p:nvSpPr>
          <p:spPr>
            <a:xfrm>
              <a:off x="3657599" y="1602743"/>
              <a:ext cx="4876800" cy="897883"/>
            </a:xfrm>
            <a:custGeom>
              <a:avLst/>
              <a:gdLst>
                <a:gd name="connsiteX0" fmla="*/ 4428011 w 4876800"/>
                <a:gd name="connsiteY0" fmla="*/ 0 h 897883"/>
                <a:gd name="connsiteX1" fmla="*/ 448789 w 4876800"/>
                <a:gd name="connsiteY1" fmla="*/ 0 h 897883"/>
                <a:gd name="connsiteX2" fmla="*/ 0 w 4876800"/>
                <a:gd name="connsiteY2" fmla="*/ 449094 h 897883"/>
                <a:gd name="connsiteX3" fmla="*/ 448789 w 4876800"/>
                <a:gd name="connsiteY3" fmla="*/ 897884 h 897883"/>
                <a:gd name="connsiteX4" fmla="*/ 4428011 w 4876800"/>
                <a:gd name="connsiteY4" fmla="*/ 897884 h 897883"/>
                <a:gd name="connsiteX5" fmla="*/ 4876800 w 4876800"/>
                <a:gd name="connsiteY5" fmla="*/ 449094 h 897883"/>
                <a:gd name="connsiteX6" fmla="*/ 4428011 w 4876800"/>
                <a:gd name="connsiteY6" fmla="*/ 0 h 89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6800" h="897883">
                  <a:moveTo>
                    <a:pt x="4428011" y="0"/>
                  </a:moveTo>
                  <a:lnTo>
                    <a:pt x="448789" y="0"/>
                  </a:lnTo>
                  <a:cubicBezTo>
                    <a:pt x="201330" y="0"/>
                    <a:pt x="0" y="201320"/>
                    <a:pt x="0" y="449094"/>
                  </a:cubicBezTo>
                  <a:cubicBezTo>
                    <a:pt x="0" y="696554"/>
                    <a:pt x="201330" y="897884"/>
                    <a:pt x="448789" y="897884"/>
                  </a:cubicBezTo>
                  <a:lnTo>
                    <a:pt x="4428011" y="897884"/>
                  </a:lnTo>
                  <a:cubicBezTo>
                    <a:pt x="4675470" y="897884"/>
                    <a:pt x="4876800" y="696554"/>
                    <a:pt x="4876800" y="449094"/>
                  </a:cubicBezTo>
                  <a:cubicBezTo>
                    <a:pt x="4876800" y="201320"/>
                    <a:pt x="4675470" y="0"/>
                    <a:pt x="442801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0D4F174E-BCC8-4E42-870B-8F1E048A5113}"/>
                </a:ext>
              </a:extLst>
            </p:cNvPr>
            <p:cNvSpPr/>
            <p:nvPr/>
          </p:nvSpPr>
          <p:spPr>
            <a:xfrm>
              <a:off x="3657599" y="2980058"/>
              <a:ext cx="4876800" cy="897883"/>
            </a:xfrm>
            <a:custGeom>
              <a:avLst/>
              <a:gdLst>
                <a:gd name="connsiteX0" fmla="*/ 4428011 w 4876800"/>
                <a:gd name="connsiteY0" fmla="*/ 0 h 897883"/>
                <a:gd name="connsiteX1" fmla="*/ 448789 w 4876800"/>
                <a:gd name="connsiteY1" fmla="*/ 0 h 897883"/>
                <a:gd name="connsiteX2" fmla="*/ 0 w 4876800"/>
                <a:gd name="connsiteY2" fmla="*/ 449094 h 897883"/>
                <a:gd name="connsiteX3" fmla="*/ 448789 w 4876800"/>
                <a:gd name="connsiteY3" fmla="*/ 897884 h 897883"/>
                <a:gd name="connsiteX4" fmla="*/ 4428011 w 4876800"/>
                <a:gd name="connsiteY4" fmla="*/ 897884 h 897883"/>
                <a:gd name="connsiteX5" fmla="*/ 4876800 w 4876800"/>
                <a:gd name="connsiteY5" fmla="*/ 449094 h 897883"/>
                <a:gd name="connsiteX6" fmla="*/ 4428011 w 4876800"/>
                <a:gd name="connsiteY6" fmla="*/ 0 h 89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6800" h="897883">
                  <a:moveTo>
                    <a:pt x="4428011" y="0"/>
                  </a:moveTo>
                  <a:lnTo>
                    <a:pt x="448789" y="0"/>
                  </a:lnTo>
                  <a:cubicBezTo>
                    <a:pt x="201330" y="0"/>
                    <a:pt x="0" y="201320"/>
                    <a:pt x="0" y="449094"/>
                  </a:cubicBezTo>
                  <a:cubicBezTo>
                    <a:pt x="0" y="696554"/>
                    <a:pt x="201330" y="897884"/>
                    <a:pt x="448789" y="897884"/>
                  </a:cubicBezTo>
                  <a:lnTo>
                    <a:pt x="4428011" y="897884"/>
                  </a:lnTo>
                  <a:cubicBezTo>
                    <a:pt x="4675470" y="897884"/>
                    <a:pt x="4876800" y="696554"/>
                    <a:pt x="4876800" y="449094"/>
                  </a:cubicBezTo>
                  <a:cubicBezTo>
                    <a:pt x="4876800" y="201320"/>
                    <a:pt x="4675470" y="0"/>
                    <a:pt x="442801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A7133A9F-3F5E-9344-8172-F78A4960A3EF}"/>
                </a:ext>
              </a:extLst>
            </p:cNvPr>
            <p:cNvSpPr/>
            <p:nvPr/>
          </p:nvSpPr>
          <p:spPr>
            <a:xfrm>
              <a:off x="3657599" y="4357373"/>
              <a:ext cx="4876800" cy="897883"/>
            </a:xfrm>
            <a:custGeom>
              <a:avLst/>
              <a:gdLst>
                <a:gd name="connsiteX0" fmla="*/ 4428011 w 4876800"/>
                <a:gd name="connsiteY0" fmla="*/ 0 h 897883"/>
                <a:gd name="connsiteX1" fmla="*/ 448789 w 4876800"/>
                <a:gd name="connsiteY1" fmla="*/ 0 h 897883"/>
                <a:gd name="connsiteX2" fmla="*/ 0 w 4876800"/>
                <a:gd name="connsiteY2" fmla="*/ 449094 h 897883"/>
                <a:gd name="connsiteX3" fmla="*/ 448789 w 4876800"/>
                <a:gd name="connsiteY3" fmla="*/ 897884 h 897883"/>
                <a:gd name="connsiteX4" fmla="*/ 4428011 w 4876800"/>
                <a:gd name="connsiteY4" fmla="*/ 897884 h 897883"/>
                <a:gd name="connsiteX5" fmla="*/ 4876800 w 4876800"/>
                <a:gd name="connsiteY5" fmla="*/ 449094 h 897883"/>
                <a:gd name="connsiteX6" fmla="*/ 4428011 w 4876800"/>
                <a:gd name="connsiteY6" fmla="*/ 0 h 89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6800" h="897883">
                  <a:moveTo>
                    <a:pt x="4428011" y="0"/>
                  </a:moveTo>
                  <a:lnTo>
                    <a:pt x="448789" y="0"/>
                  </a:lnTo>
                  <a:cubicBezTo>
                    <a:pt x="201330" y="0"/>
                    <a:pt x="0" y="201330"/>
                    <a:pt x="0" y="449094"/>
                  </a:cubicBezTo>
                  <a:cubicBezTo>
                    <a:pt x="0" y="696554"/>
                    <a:pt x="201330" y="897884"/>
                    <a:pt x="448789" y="897884"/>
                  </a:cubicBezTo>
                  <a:lnTo>
                    <a:pt x="4428011" y="897884"/>
                  </a:lnTo>
                  <a:cubicBezTo>
                    <a:pt x="4675470" y="897884"/>
                    <a:pt x="4876800" y="696554"/>
                    <a:pt x="4876800" y="449094"/>
                  </a:cubicBezTo>
                  <a:cubicBezTo>
                    <a:pt x="4876800" y="201330"/>
                    <a:pt x="4675470" y="0"/>
                    <a:pt x="442801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E4BA09E0-D571-6D43-A5F4-E4DE98EF9EE3}"/>
              </a:ext>
            </a:extLst>
          </p:cNvPr>
          <p:cNvGrpSpPr>
            <a:grpSpLocks noChangeAspect="1"/>
          </p:cNvGrpSpPr>
          <p:nvPr/>
        </p:nvGrpSpPr>
        <p:grpSpPr>
          <a:xfrm>
            <a:off x="5953960" y="3266650"/>
            <a:ext cx="284079" cy="371991"/>
            <a:chOff x="794068" y="3050765"/>
            <a:chExt cx="980718" cy="1284217"/>
          </a:xfrm>
          <a:solidFill>
            <a:srgbClr val="403E3E"/>
          </a:solidFill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A375803A-AC19-0847-B19D-D611EB837615}"/>
                </a:ext>
              </a:extLst>
            </p:cNvPr>
            <p:cNvSpPr/>
            <p:nvPr/>
          </p:nvSpPr>
          <p:spPr>
            <a:xfrm>
              <a:off x="887788" y="3350206"/>
              <a:ext cx="835566" cy="8638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/>
            </a:p>
          </p:txBody>
        </p:sp>
        <p:grpSp>
          <p:nvGrpSpPr>
            <p:cNvPr id="143" name="Graphic 2">
              <a:extLst>
                <a:ext uri="{FF2B5EF4-FFF2-40B4-BE49-F238E27FC236}">
                  <a16:creationId xmlns:a16="http://schemas.microsoft.com/office/drawing/2014/main" id="{28FCE6B3-838F-E14F-BF44-C3B0598FB4C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4068" y="3050765"/>
              <a:ext cx="980718" cy="1284217"/>
              <a:chOff x="4233862" y="990600"/>
              <a:chExt cx="3724275" cy="4876800"/>
            </a:xfrm>
            <a:grpFill/>
          </p:grpSpPr>
          <p:sp>
            <p:nvSpPr>
              <p:cNvPr id="144" name="Freeform 143">
                <a:extLst>
                  <a:ext uri="{FF2B5EF4-FFF2-40B4-BE49-F238E27FC236}">
                    <a16:creationId xmlns:a16="http://schemas.microsoft.com/office/drawing/2014/main" id="{24D7C8C6-9A59-9B46-A660-45F5EB081E01}"/>
                  </a:ext>
                </a:extLst>
              </p:cNvPr>
              <p:cNvSpPr/>
              <p:nvPr/>
            </p:nvSpPr>
            <p:spPr>
              <a:xfrm>
                <a:off x="5267325" y="2552700"/>
                <a:ext cx="1657350" cy="790575"/>
              </a:xfrm>
              <a:custGeom>
                <a:avLst/>
                <a:gdLst>
                  <a:gd name="connsiteX0" fmla="*/ 0 w 1657350"/>
                  <a:gd name="connsiteY0" fmla="*/ 0 h 790575"/>
                  <a:gd name="connsiteX1" fmla="*/ 0 w 1657350"/>
                  <a:gd name="connsiteY1" fmla="*/ 790575 h 790575"/>
                  <a:gd name="connsiteX2" fmla="*/ 1657350 w 1657350"/>
                  <a:gd name="connsiteY2" fmla="*/ 790575 h 790575"/>
                  <a:gd name="connsiteX3" fmla="*/ 1657350 w 1657350"/>
                  <a:gd name="connsiteY3" fmla="*/ 503872 h 790575"/>
                  <a:gd name="connsiteX4" fmla="*/ 997363 w 1657350"/>
                  <a:gd name="connsiteY4" fmla="*/ 234887 h 790575"/>
                  <a:gd name="connsiteX5" fmla="*/ 679418 w 1657350"/>
                  <a:gd name="connsiteY5" fmla="*/ 0 h 79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7350" h="790575">
                    <a:moveTo>
                      <a:pt x="0" y="0"/>
                    </a:moveTo>
                    <a:lnTo>
                      <a:pt x="0" y="790575"/>
                    </a:lnTo>
                    <a:lnTo>
                      <a:pt x="1657350" y="790575"/>
                    </a:lnTo>
                    <a:lnTo>
                      <a:pt x="1657350" y="503872"/>
                    </a:lnTo>
                    <a:cubicBezTo>
                      <a:pt x="1454087" y="474631"/>
                      <a:pt x="1232821" y="384524"/>
                      <a:pt x="997363" y="234887"/>
                    </a:cubicBezTo>
                    <a:cubicBezTo>
                      <a:pt x="851726" y="142399"/>
                      <a:pt x="737902" y="50101"/>
                      <a:pt x="67941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5" name="Freeform 144">
                <a:extLst>
                  <a:ext uri="{FF2B5EF4-FFF2-40B4-BE49-F238E27FC236}">
                    <a16:creationId xmlns:a16="http://schemas.microsoft.com/office/drawing/2014/main" id="{EFD62478-4400-4C44-9CE8-326A372CBDEA}"/>
                  </a:ext>
                </a:extLst>
              </p:cNvPr>
              <p:cNvSpPr/>
              <p:nvPr/>
            </p:nvSpPr>
            <p:spPr>
              <a:xfrm>
                <a:off x="4233862" y="990600"/>
                <a:ext cx="3724275" cy="4876800"/>
              </a:xfrm>
              <a:custGeom>
                <a:avLst/>
                <a:gdLst>
                  <a:gd name="connsiteX0" fmla="*/ 2662238 w 3724275"/>
                  <a:gd name="connsiteY0" fmla="*/ 1066800 h 4876800"/>
                  <a:gd name="connsiteX1" fmla="*/ 2662238 w 3724275"/>
                  <a:gd name="connsiteY1" fmla="*/ 0 h 4876800"/>
                  <a:gd name="connsiteX2" fmla="*/ 0 w 3724275"/>
                  <a:gd name="connsiteY2" fmla="*/ 0 h 4876800"/>
                  <a:gd name="connsiteX3" fmla="*/ 0 w 3724275"/>
                  <a:gd name="connsiteY3" fmla="*/ 4876800 h 4876800"/>
                  <a:gd name="connsiteX4" fmla="*/ 3724275 w 3724275"/>
                  <a:gd name="connsiteY4" fmla="*/ 4876800 h 4876800"/>
                  <a:gd name="connsiteX5" fmla="*/ 3724275 w 3724275"/>
                  <a:gd name="connsiteY5" fmla="*/ 1066800 h 4876800"/>
                  <a:gd name="connsiteX6" fmla="*/ 2662238 w 3724275"/>
                  <a:gd name="connsiteY6" fmla="*/ 1066800 h 4876800"/>
                  <a:gd name="connsiteX7" fmla="*/ 966788 w 3724275"/>
                  <a:gd name="connsiteY7" fmla="*/ 3829050 h 4876800"/>
                  <a:gd name="connsiteX8" fmla="*/ 966788 w 3724275"/>
                  <a:gd name="connsiteY8" fmla="*/ 4114800 h 4876800"/>
                  <a:gd name="connsiteX9" fmla="*/ 681038 w 3724275"/>
                  <a:gd name="connsiteY9" fmla="*/ 4114800 h 4876800"/>
                  <a:gd name="connsiteX10" fmla="*/ 681038 w 3724275"/>
                  <a:gd name="connsiteY10" fmla="*/ 3829050 h 4876800"/>
                  <a:gd name="connsiteX11" fmla="*/ 681038 w 3724275"/>
                  <a:gd name="connsiteY11" fmla="*/ 3543300 h 4876800"/>
                  <a:gd name="connsiteX12" fmla="*/ 681038 w 3724275"/>
                  <a:gd name="connsiteY12" fmla="*/ 3257550 h 4876800"/>
                  <a:gd name="connsiteX13" fmla="*/ 966788 w 3724275"/>
                  <a:gd name="connsiteY13" fmla="*/ 3257550 h 4876800"/>
                  <a:gd name="connsiteX14" fmla="*/ 966788 w 3724275"/>
                  <a:gd name="connsiteY14" fmla="*/ 3543300 h 4876800"/>
                  <a:gd name="connsiteX15" fmla="*/ 1252538 w 3724275"/>
                  <a:gd name="connsiteY15" fmla="*/ 4114800 h 4876800"/>
                  <a:gd name="connsiteX16" fmla="*/ 1252538 w 3724275"/>
                  <a:gd name="connsiteY16" fmla="*/ 3829050 h 4876800"/>
                  <a:gd name="connsiteX17" fmla="*/ 3043238 w 3724275"/>
                  <a:gd name="connsiteY17" fmla="*/ 3829050 h 4876800"/>
                  <a:gd name="connsiteX18" fmla="*/ 3043238 w 3724275"/>
                  <a:gd name="connsiteY18" fmla="*/ 4114800 h 4876800"/>
                  <a:gd name="connsiteX19" fmla="*/ 3043238 w 3724275"/>
                  <a:gd name="connsiteY19" fmla="*/ 3543300 h 4876800"/>
                  <a:gd name="connsiteX20" fmla="*/ 1252538 w 3724275"/>
                  <a:gd name="connsiteY20" fmla="*/ 3543300 h 4876800"/>
                  <a:gd name="connsiteX21" fmla="*/ 1252538 w 3724275"/>
                  <a:gd name="connsiteY21" fmla="*/ 3257550 h 4876800"/>
                  <a:gd name="connsiteX22" fmla="*/ 3043238 w 3724275"/>
                  <a:gd name="connsiteY22" fmla="*/ 3257550 h 4876800"/>
                  <a:gd name="connsiteX23" fmla="*/ 2833688 w 3724275"/>
                  <a:gd name="connsiteY23" fmla="*/ 1790700 h 4876800"/>
                  <a:gd name="connsiteX24" fmla="*/ 2976563 w 3724275"/>
                  <a:gd name="connsiteY24" fmla="*/ 1790700 h 4876800"/>
                  <a:gd name="connsiteX25" fmla="*/ 2976563 w 3724275"/>
                  <a:gd name="connsiteY25" fmla="*/ 2638425 h 4876800"/>
                  <a:gd name="connsiteX26" fmla="*/ 747713 w 3724275"/>
                  <a:gd name="connsiteY26" fmla="*/ 2638425 h 4876800"/>
                  <a:gd name="connsiteX27" fmla="*/ 747713 w 3724275"/>
                  <a:gd name="connsiteY27" fmla="*/ 1276350 h 4876800"/>
                  <a:gd name="connsiteX28" fmla="*/ 1823085 w 3724275"/>
                  <a:gd name="connsiteY28" fmla="*/ 1276350 h 4876800"/>
                  <a:gd name="connsiteX29" fmla="*/ 2833688 w 3724275"/>
                  <a:gd name="connsiteY29" fmla="*/ 17907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724275" h="4876800">
                    <a:moveTo>
                      <a:pt x="2662238" y="1066800"/>
                    </a:moveTo>
                    <a:cubicBezTo>
                      <a:pt x="2662238" y="856688"/>
                      <a:pt x="2662238" y="198739"/>
                      <a:pt x="2662238" y="0"/>
                    </a:cubicBezTo>
                    <a:lnTo>
                      <a:pt x="0" y="0"/>
                    </a:lnTo>
                    <a:lnTo>
                      <a:pt x="0" y="4876800"/>
                    </a:lnTo>
                    <a:lnTo>
                      <a:pt x="3724275" y="4876800"/>
                    </a:lnTo>
                    <a:lnTo>
                      <a:pt x="3724275" y="1066800"/>
                    </a:lnTo>
                    <a:cubicBezTo>
                      <a:pt x="3724275" y="1066800"/>
                      <a:pt x="2760364" y="1066800"/>
                      <a:pt x="2662238" y="1066800"/>
                    </a:cubicBezTo>
                    <a:close/>
                    <a:moveTo>
                      <a:pt x="966788" y="3829050"/>
                    </a:moveTo>
                    <a:lnTo>
                      <a:pt x="966788" y="4114800"/>
                    </a:lnTo>
                    <a:lnTo>
                      <a:pt x="681038" y="4114800"/>
                    </a:lnTo>
                    <a:lnTo>
                      <a:pt x="681038" y="3829050"/>
                    </a:lnTo>
                    <a:close/>
                    <a:moveTo>
                      <a:pt x="681038" y="3543300"/>
                    </a:moveTo>
                    <a:lnTo>
                      <a:pt x="681038" y="3257550"/>
                    </a:lnTo>
                    <a:lnTo>
                      <a:pt x="966788" y="3257550"/>
                    </a:lnTo>
                    <a:lnTo>
                      <a:pt x="966788" y="3543300"/>
                    </a:lnTo>
                    <a:close/>
                    <a:moveTo>
                      <a:pt x="1252538" y="4114800"/>
                    </a:moveTo>
                    <a:lnTo>
                      <a:pt x="1252538" y="3829050"/>
                    </a:lnTo>
                    <a:lnTo>
                      <a:pt x="3043238" y="3829050"/>
                    </a:lnTo>
                    <a:lnTo>
                      <a:pt x="3043238" y="4114800"/>
                    </a:lnTo>
                    <a:close/>
                    <a:moveTo>
                      <a:pt x="3043238" y="3543300"/>
                    </a:moveTo>
                    <a:lnTo>
                      <a:pt x="1252538" y="3543300"/>
                    </a:lnTo>
                    <a:lnTo>
                      <a:pt x="1252538" y="3257550"/>
                    </a:lnTo>
                    <a:lnTo>
                      <a:pt x="3043238" y="3257550"/>
                    </a:lnTo>
                    <a:close/>
                    <a:moveTo>
                      <a:pt x="2833688" y="1790700"/>
                    </a:moveTo>
                    <a:lnTo>
                      <a:pt x="2976563" y="1790700"/>
                    </a:lnTo>
                    <a:lnTo>
                      <a:pt x="2976563" y="2638425"/>
                    </a:lnTo>
                    <a:lnTo>
                      <a:pt x="747713" y="2638425"/>
                    </a:lnTo>
                    <a:lnTo>
                      <a:pt x="747713" y="1276350"/>
                    </a:lnTo>
                    <a:lnTo>
                      <a:pt x="1823085" y="1276350"/>
                    </a:lnTo>
                    <a:cubicBezTo>
                      <a:pt x="1862747" y="1309478"/>
                      <a:pt x="2340864" y="1777356"/>
                      <a:pt x="2833688" y="17907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46" name="Freeform 145">
                <a:extLst>
                  <a:ext uri="{FF2B5EF4-FFF2-40B4-BE49-F238E27FC236}">
                    <a16:creationId xmlns:a16="http://schemas.microsoft.com/office/drawing/2014/main" id="{63474F6D-253B-114B-8C2C-28DCE2726377}"/>
                  </a:ext>
                </a:extLst>
              </p:cNvPr>
              <p:cNvSpPr/>
              <p:nvPr/>
            </p:nvSpPr>
            <p:spPr>
              <a:xfrm>
                <a:off x="7181850" y="990600"/>
                <a:ext cx="768572" cy="781050"/>
              </a:xfrm>
              <a:custGeom>
                <a:avLst/>
                <a:gdLst>
                  <a:gd name="connsiteX0" fmla="*/ 0 w 768572"/>
                  <a:gd name="connsiteY0" fmla="*/ 781050 h 781050"/>
                  <a:gd name="connsiteX1" fmla="*/ 768572 w 768572"/>
                  <a:gd name="connsiteY1" fmla="*/ 781050 h 781050"/>
                  <a:gd name="connsiteX2" fmla="*/ 0 w 768572"/>
                  <a:gd name="connsiteY2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8572" h="781050">
                    <a:moveTo>
                      <a:pt x="0" y="781050"/>
                    </a:moveTo>
                    <a:lnTo>
                      <a:pt x="768572" y="7810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</p:grpSp>
      <p:grpSp>
        <p:nvGrpSpPr>
          <p:cNvPr id="147" name="Graphic 2">
            <a:extLst>
              <a:ext uri="{FF2B5EF4-FFF2-40B4-BE49-F238E27FC236}">
                <a16:creationId xmlns:a16="http://schemas.microsoft.com/office/drawing/2014/main" id="{0BB4A79B-BE1B-8C4E-A455-3D4FF1C90EFF}"/>
              </a:ext>
            </a:extLst>
          </p:cNvPr>
          <p:cNvGrpSpPr>
            <a:grpSpLocks noChangeAspect="1"/>
          </p:cNvGrpSpPr>
          <p:nvPr/>
        </p:nvGrpSpPr>
        <p:grpSpPr>
          <a:xfrm>
            <a:off x="1322145" y="3266650"/>
            <a:ext cx="371993" cy="371991"/>
            <a:chOff x="3657600" y="990609"/>
            <a:chExt cx="4876819" cy="4876800"/>
          </a:xfrm>
          <a:solidFill>
            <a:srgbClr val="403E3E"/>
          </a:solidFill>
        </p:grpSpPr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00921AA6-53B1-2C49-9CE1-93352255DC98}"/>
                </a:ext>
              </a:extLst>
            </p:cNvPr>
            <p:cNvSpPr/>
            <p:nvPr/>
          </p:nvSpPr>
          <p:spPr>
            <a:xfrm>
              <a:off x="3657600" y="990609"/>
              <a:ext cx="1529976" cy="1902191"/>
            </a:xfrm>
            <a:custGeom>
              <a:avLst/>
              <a:gdLst>
                <a:gd name="connsiteX0" fmla="*/ 764988 w 1529976"/>
                <a:gd name="connsiteY0" fmla="*/ 0 h 1902191"/>
                <a:gd name="connsiteX1" fmla="*/ 0 w 1529976"/>
                <a:gd name="connsiteY1" fmla="*/ 764988 h 1902191"/>
                <a:gd name="connsiteX2" fmla="*/ 677531 w 1529976"/>
                <a:gd name="connsiteY2" fmla="*/ 1834920 h 1902191"/>
                <a:gd name="connsiteX3" fmla="*/ 764988 w 1529976"/>
                <a:gd name="connsiteY3" fmla="*/ 1902191 h 1902191"/>
                <a:gd name="connsiteX4" fmla="*/ 852446 w 1529976"/>
                <a:gd name="connsiteY4" fmla="*/ 1834920 h 1902191"/>
                <a:gd name="connsiteX5" fmla="*/ 1501634 w 1529976"/>
                <a:gd name="connsiteY5" fmla="*/ 967146 h 1902191"/>
                <a:gd name="connsiteX6" fmla="*/ 1502427 w 1529976"/>
                <a:gd name="connsiteY6" fmla="*/ 964182 h 1902191"/>
                <a:gd name="connsiteX7" fmla="*/ 1529326 w 1529976"/>
                <a:gd name="connsiteY7" fmla="*/ 793647 h 1902191"/>
                <a:gd name="connsiteX8" fmla="*/ 1529977 w 1529976"/>
                <a:gd name="connsiteY8" fmla="*/ 764979 h 1902191"/>
                <a:gd name="connsiteX9" fmla="*/ 764988 w 1529976"/>
                <a:gd name="connsiteY9" fmla="*/ 0 h 1902191"/>
                <a:gd name="connsiteX10" fmla="*/ 908424 w 1529976"/>
                <a:gd name="connsiteY10" fmla="*/ 908424 h 1902191"/>
                <a:gd name="connsiteX11" fmla="*/ 621553 w 1529976"/>
                <a:gd name="connsiteY11" fmla="*/ 908424 h 1902191"/>
                <a:gd name="connsiteX12" fmla="*/ 621553 w 1529976"/>
                <a:gd name="connsiteY12" fmla="*/ 621553 h 1902191"/>
                <a:gd name="connsiteX13" fmla="*/ 908424 w 1529976"/>
                <a:gd name="connsiteY13" fmla="*/ 621553 h 190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29976" h="1902191">
                  <a:moveTo>
                    <a:pt x="764988" y="0"/>
                  </a:moveTo>
                  <a:cubicBezTo>
                    <a:pt x="286144" y="0"/>
                    <a:pt x="0" y="388958"/>
                    <a:pt x="0" y="764988"/>
                  </a:cubicBezTo>
                  <a:cubicBezTo>
                    <a:pt x="0" y="1307489"/>
                    <a:pt x="649867" y="1813634"/>
                    <a:pt x="677531" y="1834920"/>
                  </a:cubicBezTo>
                  <a:lnTo>
                    <a:pt x="764988" y="1902191"/>
                  </a:lnTo>
                  <a:lnTo>
                    <a:pt x="852446" y="1834920"/>
                  </a:lnTo>
                  <a:cubicBezTo>
                    <a:pt x="876638" y="1816312"/>
                    <a:pt x="1376281" y="1427191"/>
                    <a:pt x="1501634" y="967146"/>
                  </a:cubicBezTo>
                  <a:cubicBezTo>
                    <a:pt x="1501901" y="966161"/>
                    <a:pt x="1502169" y="965176"/>
                    <a:pt x="1502427" y="964182"/>
                  </a:cubicBezTo>
                  <a:cubicBezTo>
                    <a:pt x="1517469" y="908500"/>
                    <a:pt x="1526792" y="851279"/>
                    <a:pt x="1529326" y="793647"/>
                  </a:cubicBezTo>
                  <a:cubicBezTo>
                    <a:pt x="1529728" y="784103"/>
                    <a:pt x="1529977" y="774541"/>
                    <a:pt x="1529977" y="764979"/>
                  </a:cubicBezTo>
                  <a:cubicBezTo>
                    <a:pt x="1529977" y="388958"/>
                    <a:pt x="1243833" y="0"/>
                    <a:pt x="764988" y="0"/>
                  </a:cubicBezTo>
                  <a:close/>
                  <a:moveTo>
                    <a:pt x="908424" y="908424"/>
                  </a:moveTo>
                  <a:lnTo>
                    <a:pt x="621553" y="908424"/>
                  </a:lnTo>
                  <a:lnTo>
                    <a:pt x="621553" y="621553"/>
                  </a:lnTo>
                  <a:lnTo>
                    <a:pt x="908424" y="621553"/>
                  </a:lnTo>
                  <a:close/>
                </a:path>
              </a:pathLst>
            </a:custGeom>
            <a:grpFill/>
            <a:ln w="9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9FC954BC-7D7A-824D-B454-FEBD335EAD13}"/>
                </a:ext>
              </a:extLst>
            </p:cNvPr>
            <p:cNvSpPr/>
            <p:nvPr/>
          </p:nvSpPr>
          <p:spPr>
            <a:xfrm>
              <a:off x="4279152" y="2616209"/>
              <a:ext cx="3633694" cy="3251200"/>
            </a:xfrm>
            <a:custGeom>
              <a:avLst/>
              <a:gdLst>
                <a:gd name="connsiteX0" fmla="*/ 2789587 w 3633694"/>
                <a:gd name="connsiteY0" fmla="*/ 2964330 h 3251200"/>
                <a:gd name="connsiteX1" fmla="*/ 502024 w 3633694"/>
                <a:gd name="connsiteY1" fmla="*/ 2964330 h 3251200"/>
                <a:gd name="connsiteX2" fmla="*/ 286871 w 3633694"/>
                <a:gd name="connsiteY2" fmla="*/ 2749177 h 3251200"/>
                <a:gd name="connsiteX3" fmla="*/ 502024 w 3633694"/>
                <a:gd name="connsiteY3" fmla="*/ 2534024 h 3251200"/>
                <a:gd name="connsiteX4" fmla="*/ 1936377 w 3633694"/>
                <a:gd name="connsiteY4" fmla="*/ 2534024 h 3251200"/>
                <a:gd name="connsiteX5" fmla="*/ 2438400 w 3633694"/>
                <a:gd name="connsiteY5" fmla="*/ 2032000 h 3251200"/>
                <a:gd name="connsiteX6" fmla="*/ 1936377 w 3633694"/>
                <a:gd name="connsiteY6" fmla="*/ 1529977 h 3251200"/>
                <a:gd name="connsiteX7" fmla="*/ 502024 w 3633694"/>
                <a:gd name="connsiteY7" fmla="*/ 1529977 h 3251200"/>
                <a:gd name="connsiteX8" fmla="*/ 286871 w 3633694"/>
                <a:gd name="connsiteY8" fmla="*/ 1314824 h 3251200"/>
                <a:gd name="connsiteX9" fmla="*/ 286871 w 3633694"/>
                <a:gd name="connsiteY9" fmla="*/ 1267012 h 3251200"/>
                <a:gd name="connsiteX10" fmla="*/ 502024 w 3633694"/>
                <a:gd name="connsiteY10" fmla="*/ 1051859 h 3251200"/>
                <a:gd name="connsiteX11" fmla="*/ 3131671 w 3633694"/>
                <a:gd name="connsiteY11" fmla="*/ 1051859 h 3251200"/>
                <a:gd name="connsiteX12" fmla="*/ 3633694 w 3633694"/>
                <a:gd name="connsiteY12" fmla="*/ 549835 h 3251200"/>
                <a:gd name="connsiteX13" fmla="*/ 3633694 w 3633694"/>
                <a:gd name="connsiteY13" fmla="*/ 502024 h 3251200"/>
                <a:gd name="connsiteX14" fmla="*/ 3131671 w 3633694"/>
                <a:gd name="connsiteY14" fmla="*/ 0 h 3251200"/>
                <a:gd name="connsiteX15" fmla="*/ 844107 w 3633694"/>
                <a:gd name="connsiteY15" fmla="*/ 0 h 3251200"/>
                <a:gd name="connsiteX16" fmla="*/ 578943 w 3633694"/>
                <a:gd name="connsiteY16" fmla="*/ 286871 h 3251200"/>
                <a:gd name="connsiteX17" fmla="*/ 3131671 w 3633694"/>
                <a:gd name="connsiteY17" fmla="*/ 286871 h 3251200"/>
                <a:gd name="connsiteX18" fmla="*/ 3346824 w 3633694"/>
                <a:gd name="connsiteY18" fmla="*/ 502024 h 3251200"/>
                <a:gd name="connsiteX19" fmla="*/ 3346824 w 3633694"/>
                <a:gd name="connsiteY19" fmla="*/ 549835 h 3251200"/>
                <a:gd name="connsiteX20" fmla="*/ 3131671 w 3633694"/>
                <a:gd name="connsiteY20" fmla="*/ 764988 h 3251200"/>
                <a:gd name="connsiteX21" fmla="*/ 502024 w 3633694"/>
                <a:gd name="connsiteY21" fmla="*/ 764988 h 3251200"/>
                <a:gd name="connsiteX22" fmla="*/ 0 w 3633694"/>
                <a:gd name="connsiteY22" fmla="*/ 1267012 h 3251200"/>
                <a:gd name="connsiteX23" fmla="*/ 0 w 3633694"/>
                <a:gd name="connsiteY23" fmla="*/ 1314824 h 3251200"/>
                <a:gd name="connsiteX24" fmla="*/ 502024 w 3633694"/>
                <a:gd name="connsiteY24" fmla="*/ 1816847 h 3251200"/>
                <a:gd name="connsiteX25" fmla="*/ 1936377 w 3633694"/>
                <a:gd name="connsiteY25" fmla="*/ 1816847 h 3251200"/>
                <a:gd name="connsiteX26" fmla="*/ 2151530 w 3633694"/>
                <a:gd name="connsiteY26" fmla="*/ 2032000 h 3251200"/>
                <a:gd name="connsiteX27" fmla="*/ 1936377 w 3633694"/>
                <a:gd name="connsiteY27" fmla="*/ 2247153 h 3251200"/>
                <a:gd name="connsiteX28" fmla="*/ 502024 w 3633694"/>
                <a:gd name="connsiteY28" fmla="*/ 2247153 h 3251200"/>
                <a:gd name="connsiteX29" fmla="*/ 0 w 3633694"/>
                <a:gd name="connsiteY29" fmla="*/ 2749177 h 3251200"/>
                <a:gd name="connsiteX30" fmla="*/ 502024 w 3633694"/>
                <a:gd name="connsiteY30" fmla="*/ 3251200 h 3251200"/>
                <a:gd name="connsiteX31" fmla="*/ 3054751 w 3633694"/>
                <a:gd name="connsiteY31" fmla="*/ 32512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633694" h="3251200">
                  <a:moveTo>
                    <a:pt x="2789587" y="2964330"/>
                  </a:moveTo>
                  <a:lnTo>
                    <a:pt x="502024" y="2964330"/>
                  </a:lnTo>
                  <a:cubicBezTo>
                    <a:pt x="383393" y="2964330"/>
                    <a:pt x="286871" y="2867807"/>
                    <a:pt x="286871" y="2749177"/>
                  </a:cubicBezTo>
                  <a:cubicBezTo>
                    <a:pt x="286871" y="2630546"/>
                    <a:pt x="383393" y="2534024"/>
                    <a:pt x="502024" y="2534024"/>
                  </a:cubicBezTo>
                  <a:lnTo>
                    <a:pt x="1936377" y="2534024"/>
                  </a:lnTo>
                  <a:cubicBezTo>
                    <a:pt x="2213188" y="2534024"/>
                    <a:pt x="2438400" y="2308811"/>
                    <a:pt x="2438400" y="2032000"/>
                  </a:cubicBezTo>
                  <a:cubicBezTo>
                    <a:pt x="2438400" y="1755189"/>
                    <a:pt x="2213188" y="1529977"/>
                    <a:pt x="1936377" y="1529977"/>
                  </a:cubicBezTo>
                  <a:lnTo>
                    <a:pt x="502024" y="1529977"/>
                  </a:lnTo>
                  <a:cubicBezTo>
                    <a:pt x="383393" y="1529977"/>
                    <a:pt x="286871" y="1433454"/>
                    <a:pt x="286871" y="1314824"/>
                  </a:cubicBezTo>
                  <a:lnTo>
                    <a:pt x="286871" y="1267012"/>
                  </a:lnTo>
                  <a:cubicBezTo>
                    <a:pt x="286871" y="1148381"/>
                    <a:pt x="383393" y="1051859"/>
                    <a:pt x="502024" y="1051859"/>
                  </a:cubicBezTo>
                  <a:lnTo>
                    <a:pt x="3131671" y="1051859"/>
                  </a:lnTo>
                  <a:cubicBezTo>
                    <a:pt x="3408482" y="1051859"/>
                    <a:pt x="3633694" y="826646"/>
                    <a:pt x="3633694" y="549835"/>
                  </a:cubicBezTo>
                  <a:lnTo>
                    <a:pt x="3633694" y="502024"/>
                  </a:lnTo>
                  <a:cubicBezTo>
                    <a:pt x="3633694" y="225212"/>
                    <a:pt x="3408482" y="0"/>
                    <a:pt x="3131671" y="0"/>
                  </a:cubicBezTo>
                  <a:lnTo>
                    <a:pt x="844107" y="0"/>
                  </a:lnTo>
                  <a:lnTo>
                    <a:pt x="578943" y="286871"/>
                  </a:lnTo>
                  <a:lnTo>
                    <a:pt x="3131671" y="286871"/>
                  </a:lnTo>
                  <a:cubicBezTo>
                    <a:pt x="3250301" y="286871"/>
                    <a:pt x="3346824" y="383393"/>
                    <a:pt x="3346824" y="502024"/>
                  </a:cubicBezTo>
                  <a:lnTo>
                    <a:pt x="3346824" y="549835"/>
                  </a:lnTo>
                  <a:cubicBezTo>
                    <a:pt x="3346824" y="668466"/>
                    <a:pt x="3250301" y="764988"/>
                    <a:pt x="3131671" y="764988"/>
                  </a:cubicBezTo>
                  <a:lnTo>
                    <a:pt x="502024" y="764988"/>
                  </a:lnTo>
                  <a:cubicBezTo>
                    <a:pt x="225213" y="764988"/>
                    <a:pt x="0" y="990201"/>
                    <a:pt x="0" y="1267012"/>
                  </a:cubicBezTo>
                  <a:lnTo>
                    <a:pt x="0" y="1314824"/>
                  </a:lnTo>
                  <a:cubicBezTo>
                    <a:pt x="0" y="1591635"/>
                    <a:pt x="225213" y="1816847"/>
                    <a:pt x="502024" y="1816847"/>
                  </a:cubicBezTo>
                  <a:lnTo>
                    <a:pt x="1936377" y="1816847"/>
                  </a:lnTo>
                  <a:cubicBezTo>
                    <a:pt x="2055007" y="1816847"/>
                    <a:pt x="2151530" y="1913369"/>
                    <a:pt x="2151530" y="2032000"/>
                  </a:cubicBezTo>
                  <a:cubicBezTo>
                    <a:pt x="2151530" y="2150631"/>
                    <a:pt x="2055007" y="2247153"/>
                    <a:pt x="1936377" y="2247153"/>
                  </a:cubicBezTo>
                  <a:lnTo>
                    <a:pt x="502024" y="2247153"/>
                  </a:lnTo>
                  <a:cubicBezTo>
                    <a:pt x="225213" y="2247153"/>
                    <a:pt x="0" y="2472366"/>
                    <a:pt x="0" y="2749177"/>
                  </a:cubicBezTo>
                  <a:cubicBezTo>
                    <a:pt x="0" y="3025988"/>
                    <a:pt x="225213" y="3251200"/>
                    <a:pt x="502024" y="3251200"/>
                  </a:cubicBezTo>
                  <a:lnTo>
                    <a:pt x="3054751" y="3251200"/>
                  </a:lnTo>
                  <a:close/>
                </a:path>
              </a:pathLst>
            </a:custGeom>
            <a:grpFill/>
            <a:ln w="9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616FB4CE-25CE-2041-963A-5855EC88148B}"/>
                </a:ext>
              </a:extLst>
            </p:cNvPr>
            <p:cNvSpPr/>
            <p:nvPr/>
          </p:nvSpPr>
          <p:spPr>
            <a:xfrm>
              <a:off x="7004423" y="3954939"/>
              <a:ext cx="1529995" cy="1902190"/>
            </a:xfrm>
            <a:custGeom>
              <a:avLst/>
              <a:gdLst>
                <a:gd name="connsiteX0" fmla="*/ 764988 w 1529995"/>
                <a:gd name="connsiteY0" fmla="*/ 0 h 1902190"/>
                <a:gd name="connsiteX1" fmla="*/ 0 w 1529995"/>
                <a:gd name="connsiteY1" fmla="*/ 764988 h 1902190"/>
                <a:gd name="connsiteX2" fmla="*/ 650 w 1529995"/>
                <a:gd name="connsiteY2" fmla="*/ 793656 h 1902190"/>
                <a:gd name="connsiteX3" fmla="*/ 27559 w 1529995"/>
                <a:gd name="connsiteY3" fmla="*/ 964210 h 1902190"/>
                <a:gd name="connsiteX4" fmla="*/ 28343 w 1529995"/>
                <a:gd name="connsiteY4" fmla="*/ 967136 h 1902190"/>
                <a:gd name="connsiteX5" fmla="*/ 677531 w 1529995"/>
                <a:gd name="connsiteY5" fmla="*/ 1834920 h 1902190"/>
                <a:gd name="connsiteX6" fmla="*/ 764988 w 1529995"/>
                <a:gd name="connsiteY6" fmla="*/ 1902191 h 1902190"/>
                <a:gd name="connsiteX7" fmla="*/ 1529996 w 1529995"/>
                <a:gd name="connsiteY7" fmla="*/ 765007 h 1902190"/>
                <a:gd name="connsiteX8" fmla="*/ 764988 w 1529995"/>
                <a:gd name="connsiteY8" fmla="*/ 0 h 1902190"/>
                <a:gd name="connsiteX9" fmla="*/ 908424 w 1529995"/>
                <a:gd name="connsiteY9" fmla="*/ 908424 h 1902190"/>
                <a:gd name="connsiteX10" fmla="*/ 621553 w 1529995"/>
                <a:gd name="connsiteY10" fmla="*/ 908424 h 1902190"/>
                <a:gd name="connsiteX11" fmla="*/ 621553 w 1529995"/>
                <a:gd name="connsiteY11" fmla="*/ 621553 h 1902190"/>
                <a:gd name="connsiteX12" fmla="*/ 908424 w 1529995"/>
                <a:gd name="connsiteY12" fmla="*/ 621553 h 190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9995" h="1902190">
                  <a:moveTo>
                    <a:pt x="764988" y="0"/>
                  </a:moveTo>
                  <a:cubicBezTo>
                    <a:pt x="286144" y="0"/>
                    <a:pt x="0" y="388958"/>
                    <a:pt x="0" y="764988"/>
                  </a:cubicBezTo>
                  <a:cubicBezTo>
                    <a:pt x="0" y="774551"/>
                    <a:pt x="258" y="784113"/>
                    <a:pt x="650" y="793656"/>
                  </a:cubicBezTo>
                  <a:cubicBezTo>
                    <a:pt x="3184" y="851298"/>
                    <a:pt x="12517" y="908529"/>
                    <a:pt x="27559" y="964210"/>
                  </a:cubicBezTo>
                  <a:cubicBezTo>
                    <a:pt x="27817" y="965186"/>
                    <a:pt x="28085" y="966161"/>
                    <a:pt x="28343" y="967136"/>
                  </a:cubicBezTo>
                  <a:cubicBezTo>
                    <a:pt x="153696" y="1427181"/>
                    <a:pt x="653348" y="1816321"/>
                    <a:pt x="677531" y="1834920"/>
                  </a:cubicBezTo>
                  <a:lnTo>
                    <a:pt x="764988" y="1902191"/>
                  </a:lnTo>
                  <a:cubicBezTo>
                    <a:pt x="878063" y="1800285"/>
                    <a:pt x="1489337" y="1398322"/>
                    <a:pt x="1529996" y="765007"/>
                  </a:cubicBezTo>
                  <a:cubicBezTo>
                    <a:pt x="1529977" y="388958"/>
                    <a:pt x="1243833" y="0"/>
                    <a:pt x="764988" y="0"/>
                  </a:cubicBezTo>
                  <a:close/>
                  <a:moveTo>
                    <a:pt x="908424" y="908424"/>
                  </a:moveTo>
                  <a:lnTo>
                    <a:pt x="621553" y="908424"/>
                  </a:lnTo>
                  <a:lnTo>
                    <a:pt x="621553" y="621553"/>
                  </a:lnTo>
                  <a:lnTo>
                    <a:pt x="908424" y="621553"/>
                  </a:lnTo>
                  <a:close/>
                </a:path>
              </a:pathLst>
            </a:custGeom>
            <a:grpFill/>
            <a:ln w="9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</p:spTree>
    <p:extLst>
      <p:ext uri="{BB962C8B-B14F-4D97-AF65-F5344CB8AC3E}">
        <p14:creationId xmlns:p14="http://schemas.microsoft.com/office/powerpoint/2010/main" val="566869845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7EC2AB-AB02-F042-A392-3ADFFCB2C361}"/>
              </a:ext>
            </a:extLst>
          </p:cNvPr>
          <p:cNvSpPr txBox="1"/>
          <p:nvPr/>
        </p:nvSpPr>
        <p:spPr>
          <a:xfrm>
            <a:off x="4073612" y="1060080"/>
            <a:ext cx="4044778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94BBD6-7FAF-8045-8DAA-2C3264F28C5E}"/>
              </a:ext>
            </a:extLst>
          </p:cNvPr>
          <p:cNvSpPr/>
          <p:nvPr/>
        </p:nvSpPr>
        <p:spPr>
          <a:xfrm>
            <a:off x="5504854" y="1732165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47E06E-E064-C94F-A614-40A0F24277F6}"/>
              </a:ext>
            </a:extLst>
          </p:cNvPr>
          <p:cNvSpPr txBox="1"/>
          <p:nvPr/>
        </p:nvSpPr>
        <p:spPr>
          <a:xfrm>
            <a:off x="3328418" y="571644"/>
            <a:ext cx="553516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PRICES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TABLE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276599-A866-044C-BEE9-86C90497AD3B}"/>
              </a:ext>
            </a:extLst>
          </p:cNvPr>
          <p:cNvSpPr txBox="1"/>
          <p:nvPr/>
        </p:nvSpPr>
        <p:spPr>
          <a:xfrm>
            <a:off x="550863" y="2152428"/>
            <a:ext cx="224612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Project Budget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CD6BFF9-0187-6440-9BAE-18779EAD5E28}"/>
              </a:ext>
            </a:extLst>
          </p:cNvPr>
          <p:cNvCxnSpPr>
            <a:cxnSpLocks/>
          </p:cNvCxnSpPr>
          <p:nvPr/>
        </p:nvCxnSpPr>
        <p:spPr>
          <a:xfrm>
            <a:off x="2796988" y="2415525"/>
            <a:ext cx="7196866" cy="0"/>
          </a:xfrm>
          <a:prstGeom prst="line">
            <a:avLst/>
          </a:prstGeom>
          <a:ln w="19050" cap="rnd">
            <a:solidFill>
              <a:schemeClr val="tx2">
                <a:lumMod val="50000"/>
                <a:lumOff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4DDAF1B-36ED-6546-BE91-992F770ECC01}"/>
              </a:ext>
            </a:extLst>
          </p:cNvPr>
          <p:cNvSpPr txBox="1"/>
          <p:nvPr/>
        </p:nvSpPr>
        <p:spPr>
          <a:xfrm>
            <a:off x="9993854" y="2127420"/>
            <a:ext cx="16472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b="1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All </a:t>
            </a:r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Budget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323ECD7-9EC8-2949-BF7D-D4A1048046F1}"/>
              </a:ext>
            </a:extLst>
          </p:cNvPr>
          <p:cNvGraphicFramePr>
            <a:graphicFrameLocks noGrp="1"/>
          </p:cNvGraphicFramePr>
          <p:nvPr/>
        </p:nvGraphicFramePr>
        <p:xfrm>
          <a:off x="587375" y="2723301"/>
          <a:ext cx="11017249" cy="3275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2453">
                  <a:extLst>
                    <a:ext uri="{9D8B030D-6E8A-4147-A177-3AD203B41FA5}">
                      <a16:colId xmlns:a16="http://schemas.microsoft.com/office/drawing/2014/main" val="1808068910"/>
                    </a:ext>
                  </a:extLst>
                </a:gridCol>
                <a:gridCol w="2151199">
                  <a:extLst>
                    <a:ext uri="{9D8B030D-6E8A-4147-A177-3AD203B41FA5}">
                      <a16:colId xmlns:a16="http://schemas.microsoft.com/office/drawing/2014/main" val="3638539379"/>
                    </a:ext>
                  </a:extLst>
                </a:gridCol>
                <a:gridCol w="2151199">
                  <a:extLst>
                    <a:ext uri="{9D8B030D-6E8A-4147-A177-3AD203B41FA5}">
                      <a16:colId xmlns:a16="http://schemas.microsoft.com/office/drawing/2014/main" val="2501803124"/>
                    </a:ext>
                  </a:extLst>
                </a:gridCol>
                <a:gridCol w="2151199">
                  <a:extLst>
                    <a:ext uri="{9D8B030D-6E8A-4147-A177-3AD203B41FA5}">
                      <a16:colId xmlns:a16="http://schemas.microsoft.com/office/drawing/2014/main" val="2609608812"/>
                    </a:ext>
                  </a:extLst>
                </a:gridCol>
                <a:gridCol w="2151199">
                  <a:extLst>
                    <a:ext uri="{9D8B030D-6E8A-4147-A177-3AD203B41FA5}">
                      <a16:colId xmlns:a16="http://schemas.microsoft.com/office/drawing/2014/main" val="609830544"/>
                    </a:ext>
                  </a:extLst>
                </a:gridCol>
              </a:tblGrid>
              <a:tr h="468365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Montserrat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First Plan</a:t>
                      </a:r>
                      <a:endParaRPr lang="en-EG" sz="1600" b="1" i="0" dirty="0">
                        <a:latin typeface="Montserrat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Montserrat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Second Plan</a:t>
                      </a:r>
                      <a:endParaRPr lang="en-EG" sz="1600" b="1" i="0" dirty="0">
                        <a:latin typeface="Montserrat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Montserrat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Popular</a:t>
                      </a:r>
                      <a:endParaRPr lang="en-EG" sz="1600" b="1" i="0" dirty="0">
                        <a:latin typeface="Montserrat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Montserrat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Third Plan</a:t>
                      </a:r>
                      <a:endParaRPr lang="en-EG" sz="1600" b="1" i="0" dirty="0">
                        <a:latin typeface="Montserrat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Montserrat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Fourth Plan</a:t>
                      </a:r>
                      <a:endParaRPr lang="en-EG" sz="1600" b="1" i="0" dirty="0">
                        <a:latin typeface="Montserrat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82108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First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First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First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First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First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8121136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algn="ctr"/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Second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Second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Second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Second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9998412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Third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Third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Third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317428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Fourth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Fourth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384369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algn="ctr"/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G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Fifth Service</a:t>
                      </a:r>
                      <a:endParaRPr lang="en-EG" sz="14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9684795"/>
                  </a:ext>
                </a:extLst>
              </a:tr>
              <a:tr h="467799">
                <a:tc>
                  <a:txBody>
                    <a:bodyPr/>
                    <a:lstStyle/>
                    <a:p>
                      <a:pPr algn="ctr"/>
                      <a:r>
                        <a:rPr lang="en-EG" sz="16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$1200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6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$1600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6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$2000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6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$1800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6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$2400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8030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88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C1E69D-F7EF-EC44-8243-1F0E07955F65}"/>
              </a:ext>
            </a:extLst>
          </p:cNvPr>
          <p:cNvSpPr txBox="1"/>
          <p:nvPr/>
        </p:nvSpPr>
        <p:spPr>
          <a:xfrm>
            <a:off x="4182935" y="1151096"/>
            <a:ext cx="3826130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C8A43A-70E1-5A4D-97FA-3DDA03D864A0}"/>
              </a:ext>
            </a:extLst>
          </p:cNvPr>
          <p:cNvSpPr/>
          <p:nvPr/>
        </p:nvSpPr>
        <p:spPr>
          <a:xfrm>
            <a:off x="5504854" y="1835373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392397-623E-0A49-839B-1028A82ED8E9}"/>
              </a:ext>
            </a:extLst>
          </p:cNvPr>
          <p:cNvSpPr txBox="1"/>
          <p:nvPr/>
        </p:nvSpPr>
        <p:spPr>
          <a:xfrm>
            <a:off x="4182936" y="649701"/>
            <a:ext cx="382612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EXPENSES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id="{69FC420D-66A8-2246-A1DD-E907ECEABA04}"/>
              </a:ext>
            </a:extLst>
          </p:cNvPr>
          <p:cNvSpPr/>
          <p:nvPr/>
        </p:nvSpPr>
        <p:spPr>
          <a:xfrm>
            <a:off x="587375" y="2156694"/>
            <a:ext cx="2745650" cy="409098"/>
          </a:xfrm>
          <a:prstGeom prst="round2SameRect">
            <a:avLst>
              <a:gd name="adj1" fmla="val 23178"/>
              <a:gd name="adj2" fmla="val 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en-US" sz="1400" b="1" dirty="0">
                <a:solidFill>
                  <a:srgbClr val="FFFFFF"/>
                </a:solidFill>
                <a:latin typeface="Montserrat SemiBold" pitchFamily="2" charset="77"/>
              </a:rPr>
              <a:t>Expenses Title Here</a:t>
            </a:r>
            <a:endParaRPr lang="en-EG" sz="1400" b="1" dirty="0">
              <a:solidFill>
                <a:srgbClr val="FFFFFF"/>
              </a:solidFill>
              <a:latin typeface="Montserrat SemiBold" pitchFamily="2" charset="77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EA4FA26F-B397-F846-8AFE-35E88602CE53}"/>
              </a:ext>
            </a:extLst>
          </p:cNvPr>
          <p:cNvSpPr/>
          <p:nvPr/>
        </p:nvSpPr>
        <p:spPr>
          <a:xfrm>
            <a:off x="3350350" y="2156694"/>
            <a:ext cx="2745650" cy="409098"/>
          </a:xfrm>
          <a:prstGeom prst="round2SameRect">
            <a:avLst>
              <a:gd name="adj1" fmla="val 20198"/>
              <a:gd name="adj2" fmla="val 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en-US" sz="1400" b="1" dirty="0">
                <a:solidFill>
                  <a:srgbClr val="FFFFFF"/>
                </a:solidFill>
                <a:latin typeface="Montserrat SemiBold" pitchFamily="2" charset="77"/>
                <a:ea typeface="Open Sans SemiBold" panose="020B0606030504020204" pitchFamily="34" charset="0"/>
                <a:cs typeface="Open Sans SemiBold" panose="020B0606030504020204" pitchFamily="34" charset="0"/>
              </a:rPr>
              <a:t>Required Costs</a:t>
            </a:r>
            <a:endParaRPr lang="en-EG" sz="1400" b="1" dirty="0">
              <a:solidFill>
                <a:srgbClr val="FFFFFF"/>
              </a:solidFill>
              <a:latin typeface="Montserrat SemiBold" pitchFamily="2" charset="77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84FB4B7C-82E2-D34B-941C-644EA8E95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247013"/>
              </p:ext>
            </p:extLst>
          </p:nvPr>
        </p:nvGraphicFramePr>
        <p:xfrm>
          <a:off x="587374" y="2565792"/>
          <a:ext cx="5508626" cy="34570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4313">
                  <a:extLst>
                    <a:ext uri="{9D8B030D-6E8A-4147-A177-3AD203B41FA5}">
                      <a16:colId xmlns:a16="http://schemas.microsoft.com/office/drawing/2014/main" val="367922849"/>
                    </a:ext>
                  </a:extLst>
                </a:gridCol>
                <a:gridCol w="2754313">
                  <a:extLst>
                    <a:ext uri="{9D8B030D-6E8A-4147-A177-3AD203B41FA5}">
                      <a16:colId xmlns:a16="http://schemas.microsoft.com/office/drawing/2014/main" val="2865244130"/>
                    </a:ext>
                  </a:extLst>
                </a:gridCol>
              </a:tblGrid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EG" sz="14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Title Here</a:t>
                      </a: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4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Cost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3909859138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Graphic Design Services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$2000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1000644412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 Year Hosting Plan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$800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725373568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Development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$2800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465391307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Marketing 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$3000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1479860467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SEO 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$1500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776832186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Internet Advertising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$4000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3334252378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Additional Landing Pages</a:t>
                      </a:r>
                      <a:endParaRPr lang="en-EG" sz="1200" b="0" i="0" dirty="0">
                        <a:solidFill>
                          <a:srgbClr val="403E3E"/>
                        </a:solidFill>
                        <a:latin typeface="Montserrat Medium" pitchFamily="2" charset="77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EG" sz="1200" b="0" i="0" dirty="0">
                          <a:solidFill>
                            <a:srgbClr val="403E3E"/>
                          </a:solidFill>
                          <a:latin typeface="Montserrat Medium" pitchFamily="2" charset="77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$1000</a:t>
                      </a:r>
                    </a:p>
                  </a:txBody>
                  <a:tcPr marL="144000" anchor="ctr"/>
                </a:tc>
                <a:extLst>
                  <a:ext uri="{0D108BD9-81ED-4DB2-BD59-A6C34878D82A}">
                    <a16:rowId xmlns:a16="http://schemas.microsoft.com/office/drawing/2014/main" val="1179099278"/>
                  </a:ext>
                </a:extLst>
              </a:tr>
              <a:tr h="3841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Total Required Costs</a:t>
                      </a:r>
                      <a:endParaRPr lang="en-EG" sz="1400" b="1" i="0" dirty="0">
                        <a:solidFill>
                          <a:srgbClr val="FFFFFF"/>
                        </a:solidFill>
                        <a:latin typeface="Montserrat SemiBold" pitchFamily="2" charset="77"/>
                        <a:ea typeface="Open Sans SemiBold" panose="020B0606030504020204" pitchFamily="34" charset="0"/>
                        <a:cs typeface="Open Sans SemiBold" panose="020B0606030504020204" pitchFamily="34" charset="0"/>
                      </a:endParaRPr>
                    </a:p>
                  </a:txBody>
                  <a:tcPr marL="108000" anchor="ctr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EG" sz="1400" b="1" dirty="0">
                          <a:solidFill>
                            <a:srgbClr val="FFFFFF"/>
                          </a:solidFill>
                          <a:latin typeface="Montserrat SemiBold" pitchFamily="2" charset="77"/>
                          <a:ea typeface="Open Sans SemiBold" panose="020B0606030504020204" pitchFamily="34" charset="0"/>
                          <a:cs typeface="Open Sans SemiBold" panose="020B0606030504020204" pitchFamily="34" charset="0"/>
                        </a:rPr>
                        <a:t>322,887$</a:t>
                      </a:r>
                    </a:p>
                  </a:txBody>
                  <a:tcPr marL="144000" anchor="ctr">
                    <a:lnB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995965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D695E4DC-B112-B141-8C11-70D31D006B25}"/>
              </a:ext>
            </a:extLst>
          </p:cNvPr>
          <p:cNvGrpSpPr/>
          <p:nvPr/>
        </p:nvGrpSpPr>
        <p:grpSpPr>
          <a:xfrm>
            <a:off x="9161136" y="2558106"/>
            <a:ext cx="1969326" cy="1126963"/>
            <a:chOff x="9161136" y="2559920"/>
            <a:chExt cx="1969326" cy="112696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1DFEBA3-FC70-3E4C-9EC5-023C851B4AB7}"/>
                </a:ext>
              </a:extLst>
            </p:cNvPr>
            <p:cNvSpPr txBox="1"/>
            <p:nvPr/>
          </p:nvSpPr>
          <p:spPr>
            <a:xfrm>
              <a:off x="9331313" y="2559920"/>
              <a:ext cx="16289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Short Text Here 01</a:t>
              </a:r>
              <a:endParaRPr lang="en-US" sz="1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192AA4E-B096-C649-8847-FAFA5101DE21}"/>
                </a:ext>
              </a:extLst>
            </p:cNvPr>
            <p:cNvSpPr/>
            <p:nvPr/>
          </p:nvSpPr>
          <p:spPr>
            <a:xfrm>
              <a:off x="9161136" y="2901079"/>
              <a:ext cx="1969326" cy="4616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000" dirty="0">
                  <a:latin typeface="Montserrat" pitchFamily="2" charset="77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 is simply dummy text of the printing and typesetting industry.</a:t>
              </a:r>
              <a:endParaRPr lang="en-US" sz="700" dirty="0">
                <a:solidFill>
                  <a:schemeClr val="tx2">
                    <a:alpha val="70000"/>
                  </a:schemeClr>
                </a:solidFill>
                <a:latin typeface="Montserrat" pitchFamily="2" charset="77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96FE0E22-0351-D841-B5B2-D9220D19218C}"/>
                </a:ext>
              </a:extLst>
            </p:cNvPr>
            <p:cNvSpPr/>
            <p:nvPr/>
          </p:nvSpPr>
          <p:spPr>
            <a:xfrm>
              <a:off x="9589988" y="3426905"/>
              <a:ext cx="1111623" cy="2599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rgbClr val="FFFFFF"/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Read More</a:t>
              </a:r>
            </a:p>
          </p:txBody>
        </p:sp>
      </p:grp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FB6B5F91-7141-1A41-B2C4-417C8FD06B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119017"/>
              </p:ext>
            </p:extLst>
          </p:nvPr>
        </p:nvGraphicFramePr>
        <p:xfrm>
          <a:off x="6320846" y="2001669"/>
          <a:ext cx="3193949" cy="223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2" name="Group 31">
            <a:extLst>
              <a:ext uri="{FF2B5EF4-FFF2-40B4-BE49-F238E27FC236}">
                <a16:creationId xmlns:a16="http://schemas.microsoft.com/office/drawing/2014/main" id="{035DA377-AD33-9B4C-BD92-A7E8AABF8CE0}"/>
              </a:ext>
            </a:extLst>
          </p:cNvPr>
          <p:cNvGrpSpPr/>
          <p:nvPr/>
        </p:nvGrpSpPr>
        <p:grpSpPr>
          <a:xfrm>
            <a:off x="9161136" y="4546424"/>
            <a:ext cx="1969326" cy="1126963"/>
            <a:chOff x="9161136" y="2559920"/>
            <a:chExt cx="1969326" cy="112696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2B7F77F-4D42-6F43-869F-3D5CA34F947D}"/>
                </a:ext>
              </a:extLst>
            </p:cNvPr>
            <p:cNvSpPr txBox="1"/>
            <p:nvPr/>
          </p:nvSpPr>
          <p:spPr>
            <a:xfrm>
              <a:off x="9331313" y="2559920"/>
              <a:ext cx="16289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Short Text Here 01</a:t>
              </a:r>
              <a:endParaRPr lang="en-US" sz="1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A7AEF6A-A302-804B-831C-7C0D7342012C}"/>
                </a:ext>
              </a:extLst>
            </p:cNvPr>
            <p:cNvSpPr/>
            <p:nvPr/>
          </p:nvSpPr>
          <p:spPr>
            <a:xfrm>
              <a:off x="9161136" y="2901079"/>
              <a:ext cx="1969326" cy="4616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000" dirty="0">
                  <a:latin typeface="Montserrat" pitchFamily="2" charset="77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 is simply dummy text of the printing and typesetting industry.</a:t>
              </a:r>
              <a:endParaRPr lang="en-US" sz="700" dirty="0">
                <a:solidFill>
                  <a:schemeClr val="tx2">
                    <a:alpha val="70000"/>
                  </a:schemeClr>
                </a:solidFill>
                <a:latin typeface="Montserrat" pitchFamily="2" charset="77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6B295886-BD17-014E-B7A6-FA5106FAAB56}"/>
                </a:ext>
              </a:extLst>
            </p:cNvPr>
            <p:cNvSpPr/>
            <p:nvPr/>
          </p:nvSpPr>
          <p:spPr>
            <a:xfrm>
              <a:off x="9589988" y="3426905"/>
              <a:ext cx="1111623" cy="2599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rgbClr val="FFFFFF"/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Read More</a:t>
              </a:r>
            </a:p>
          </p:txBody>
        </p:sp>
      </p:grpSp>
      <p:graphicFrame>
        <p:nvGraphicFramePr>
          <p:cNvPr id="37" name="Chart 36">
            <a:extLst>
              <a:ext uri="{FF2B5EF4-FFF2-40B4-BE49-F238E27FC236}">
                <a16:creationId xmlns:a16="http://schemas.microsoft.com/office/drawing/2014/main" id="{8A3CAF44-2ED2-6E46-8599-8FB02A8197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7172006"/>
              </p:ext>
            </p:extLst>
          </p:nvPr>
        </p:nvGraphicFramePr>
        <p:xfrm>
          <a:off x="6320846" y="3989987"/>
          <a:ext cx="3193949" cy="223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2527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3CE657-15BB-FE41-B8EF-6F420746ABA8}"/>
              </a:ext>
            </a:extLst>
          </p:cNvPr>
          <p:cNvSpPr txBox="1"/>
          <p:nvPr/>
        </p:nvSpPr>
        <p:spPr>
          <a:xfrm>
            <a:off x="4182935" y="1561155"/>
            <a:ext cx="3826130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603FDC7-9103-9045-BF28-642C69DF86BA}"/>
              </a:ext>
            </a:extLst>
          </p:cNvPr>
          <p:cNvSpPr/>
          <p:nvPr/>
        </p:nvSpPr>
        <p:spPr>
          <a:xfrm>
            <a:off x="5504854" y="2245432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1D58DD-7E96-1142-97C9-F822A0245BD2}"/>
              </a:ext>
            </a:extLst>
          </p:cNvPr>
          <p:cNvSpPr txBox="1"/>
          <p:nvPr/>
        </p:nvSpPr>
        <p:spPr>
          <a:xfrm>
            <a:off x="3415992" y="571644"/>
            <a:ext cx="536001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CLIENT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RESPONSIBILITIES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grpSp>
        <p:nvGrpSpPr>
          <p:cNvPr id="3" name="Graphic 1">
            <a:extLst>
              <a:ext uri="{FF2B5EF4-FFF2-40B4-BE49-F238E27FC236}">
                <a16:creationId xmlns:a16="http://schemas.microsoft.com/office/drawing/2014/main" id="{2582FB62-5783-E144-A8C5-B7A5E12B60E3}"/>
              </a:ext>
            </a:extLst>
          </p:cNvPr>
          <p:cNvGrpSpPr>
            <a:grpSpLocks noChangeAspect="1"/>
          </p:cNvGrpSpPr>
          <p:nvPr/>
        </p:nvGrpSpPr>
        <p:grpSpPr>
          <a:xfrm>
            <a:off x="4004167" y="2245432"/>
            <a:ext cx="4183666" cy="4183666"/>
            <a:chOff x="5504854" y="2573274"/>
            <a:chExt cx="2857500" cy="28575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A137960B-1CC7-B94F-834B-48A98AB844DD}"/>
                </a:ext>
              </a:extLst>
            </p:cNvPr>
            <p:cNvSpPr/>
            <p:nvPr/>
          </p:nvSpPr>
          <p:spPr>
            <a:xfrm>
              <a:off x="7906382" y="2735199"/>
              <a:ext cx="9525" cy="582589"/>
            </a:xfrm>
            <a:custGeom>
              <a:avLst/>
              <a:gdLst>
                <a:gd name="connsiteX0" fmla="*/ 0 w 9525"/>
                <a:gd name="connsiteY0" fmla="*/ 0 h 582589"/>
                <a:gd name="connsiteX1" fmla="*/ 0 w 9525"/>
                <a:gd name="connsiteY1" fmla="*/ 582589 h 58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82589">
                  <a:moveTo>
                    <a:pt x="0" y="0"/>
                  </a:moveTo>
                  <a:lnTo>
                    <a:pt x="0" y="582589"/>
                  </a:lnTo>
                </a:path>
              </a:pathLst>
            </a:custGeom>
            <a:noFill/>
            <a:ln w="9525" cap="flat">
              <a:solidFill>
                <a:srgbClr val="DAE6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136A21B-C22D-C641-BBE0-E02535129365}"/>
                </a:ext>
              </a:extLst>
            </p:cNvPr>
            <p:cNvSpPr/>
            <p:nvPr/>
          </p:nvSpPr>
          <p:spPr>
            <a:xfrm>
              <a:off x="7667400" y="3281438"/>
              <a:ext cx="443017" cy="175219"/>
            </a:xfrm>
            <a:custGeom>
              <a:avLst/>
              <a:gdLst>
                <a:gd name="connsiteX0" fmla="*/ 443017 w 443017"/>
                <a:gd name="connsiteY0" fmla="*/ 175219 h 175219"/>
                <a:gd name="connsiteX1" fmla="*/ 0 w 443017"/>
                <a:gd name="connsiteY1" fmla="*/ 175219 h 175219"/>
                <a:gd name="connsiteX2" fmla="*/ 238982 w 443017"/>
                <a:gd name="connsiteY2" fmla="*/ 0 h 175219"/>
                <a:gd name="connsiteX3" fmla="*/ 443017 w 443017"/>
                <a:gd name="connsiteY3" fmla="*/ 175219 h 17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17" h="175219">
                  <a:moveTo>
                    <a:pt x="443017" y="175219"/>
                  </a:moveTo>
                  <a:lnTo>
                    <a:pt x="0" y="175219"/>
                  </a:lnTo>
                  <a:lnTo>
                    <a:pt x="238982" y="0"/>
                  </a:lnTo>
                  <a:lnTo>
                    <a:pt x="443017" y="175219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C8E3569-CD22-5645-92A7-A8ADA1375AA5}"/>
                </a:ext>
              </a:extLst>
            </p:cNvPr>
            <p:cNvSpPr/>
            <p:nvPr/>
          </p:nvSpPr>
          <p:spPr>
            <a:xfrm>
              <a:off x="5943864" y="2735199"/>
              <a:ext cx="9525" cy="582589"/>
            </a:xfrm>
            <a:custGeom>
              <a:avLst/>
              <a:gdLst>
                <a:gd name="connsiteX0" fmla="*/ 0 w 9525"/>
                <a:gd name="connsiteY0" fmla="*/ 0 h 582589"/>
                <a:gd name="connsiteX1" fmla="*/ 0 w 9525"/>
                <a:gd name="connsiteY1" fmla="*/ 582589 h 58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82589">
                  <a:moveTo>
                    <a:pt x="0" y="0"/>
                  </a:moveTo>
                  <a:lnTo>
                    <a:pt x="0" y="582589"/>
                  </a:lnTo>
                </a:path>
              </a:pathLst>
            </a:custGeom>
            <a:noFill/>
            <a:ln w="9525" cap="flat">
              <a:solidFill>
                <a:srgbClr val="DAE6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7447773-42BC-FA41-9DDF-01581A6F117B}"/>
                </a:ext>
              </a:extLst>
            </p:cNvPr>
            <p:cNvSpPr/>
            <p:nvPr/>
          </p:nvSpPr>
          <p:spPr>
            <a:xfrm>
              <a:off x="5704879" y="3281438"/>
              <a:ext cx="443019" cy="175219"/>
            </a:xfrm>
            <a:custGeom>
              <a:avLst/>
              <a:gdLst>
                <a:gd name="connsiteX0" fmla="*/ 443019 w 443019"/>
                <a:gd name="connsiteY0" fmla="*/ 175219 h 175219"/>
                <a:gd name="connsiteX1" fmla="*/ 0 w 443019"/>
                <a:gd name="connsiteY1" fmla="*/ 175219 h 175219"/>
                <a:gd name="connsiteX2" fmla="*/ 238985 w 443019"/>
                <a:gd name="connsiteY2" fmla="*/ 0 h 175219"/>
                <a:gd name="connsiteX3" fmla="*/ 443019 w 443019"/>
                <a:gd name="connsiteY3" fmla="*/ 175219 h 17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19" h="175219">
                  <a:moveTo>
                    <a:pt x="443019" y="175219"/>
                  </a:moveTo>
                  <a:lnTo>
                    <a:pt x="0" y="175219"/>
                  </a:lnTo>
                  <a:lnTo>
                    <a:pt x="238985" y="0"/>
                  </a:lnTo>
                  <a:lnTo>
                    <a:pt x="443019" y="175219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BC403F09-D151-3F49-B8F5-42F799512B92}"/>
                </a:ext>
              </a:extLst>
            </p:cNvPr>
            <p:cNvSpPr/>
            <p:nvPr/>
          </p:nvSpPr>
          <p:spPr>
            <a:xfrm>
              <a:off x="6937709" y="2735199"/>
              <a:ext cx="9525" cy="582589"/>
            </a:xfrm>
            <a:custGeom>
              <a:avLst/>
              <a:gdLst>
                <a:gd name="connsiteX0" fmla="*/ 0 w 9525"/>
                <a:gd name="connsiteY0" fmla="*/ 0 h 582589"/>
                <a:gd name="connsiteX1" fmla="*/ 0 w 9525"/>
                <a:gd name="connsiteY1" fmla="*/ 582589 h 58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82589">
                  <a:moveTo>
                    <a:pt x="0" y="0"/>
                  </a:moveTo>
                  <a:lnTo>
                    <a:pt x="0" y="582589"/>
                  </a:lnTo>
                </a:path>
              </a:pathLst>
            </a:custGeom>
            <a:noFill/>
            <a:ln w="9525" cap="flat">
              <a:solidFill>
                <a:srgbClr val="DAE6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2AD03522-ECFC-8145-B9B9-5375C3CAC221}"/>
                </a:ext>
              </a:extLst>
            </p:cNvPr>
            <p:cNvSpPr/>
            <p:nvPr/>
          </p:nvSpPr>
          <p:spPr>
            <a:xfrm>
              <a:off x="6698641" y="3281438"/>
              <a:ext cx="443017" cy="175219"/>
            </a:xfrm>
            <a:custGeom>
              <a:avLst/>
              <a:gdLst>
                <a:gd name="connsiteX0" fmla="*/ 443017 w 443017"/>
                <a:gd name="connsiteY0" fmla="*/ 175219 h 175219"/>
                <a:gd name="connsiteX1" fmla="*/ 0 w 443017"/>
                <a:gd name="connsiteY1" fmla="*/ 175219 h 175219"/>
                <a:gd name="connsiteX2" fmla="*/ 239068 w 443017"/>
                <a:gd name="connsiteY2" fmla="*/ 0 h 175219"/>
                <a:gd name="connsiteX3" fmla="*/ 443017 w 443017"/>
                <a:gd name="connsiteY3" fmla="*/ 175219 h 17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017" h="175219">
                  <a:moveTo>
                    <a:pt x="443017" y="175219"/>
                  </a:moveTo>
                  <a:lnTo>
                    <a:pt x="0" y="175219"/>
                  </a:lnTo>
                  <a:lnTo>
                    <a:pt x="239068" y="0"/>
                  </a:lnTo>
                  <a:lnTo>
                    <a:pt x="443017" y="175219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5E293CA-1F86-5E47-96EF-E291ED74489B}"/>
                </a:ext>
              </a:extLst>
            </p:cNvPr>
            <p:cNvSpPr/>
            <p:nvPr/>
          </p:nvSpPr>
          <p:spPr>
            <a:xfrm>
              <a:off x="7573211" y="4085362"/>
              <a:ext cx="315661" cy="873139"/>
            </a:xfrm>
            <a:custGeom>
              <a:avLst/>
              <a:gdLst>
                <a:gd name="connsiteX0" fmla="*/ 150339 w 315661"/>
                <a:gd name="connsiteY0" fmla="*/ 827576 h 873139"/>
                <a:gd name="connsiteX1" fmla="*/ 112743 w 315661"/>
                <a:gd name="connsiteY1" fmla="*/ 26819 h 873139"/>
                <a:gd name="connsiteX2" fmla="*/ 303891 w 315661"/>
                <a:gd name="connsiteY2" fmla="*/ 365137 h 873139"/>
                <a:gd name="connsiteX3" fmla="*/ 201211 w 315661"/>
                <a:gd name="connsiteY3" fmla="*/ 827576 h 873139"/>
                <a:gd name="connsiteX4" fmla="*/ 150339 w 315661"/>
                <a:gd name="connsiteY4" fmla="*/ 827576 h 8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661" h="873139">
                  <a:moveTo>
                    <a:pt x="150339" y="827576"/>
                  </a:moveTo>
                  <a:cubicBezTo>
                    <a:pt x="150339" y="827576"/>
                    <a:pt x="-161262" y="170732"/>
                    <a:pt x="112743" y="26819"/>
                  </a:cubicBezTo>
                  <a:cubicBezTo>
                    <a:pt x="386759" y="-117104"/>
                    <a:pt x="303891" y="365137"/>
                    <a:pt x="303891" y="365137"/>
                  </a:cubicBezTo>
                  <a:cubicBezTo>
                    <a:pt x="303891" y="365137"/>
                    <a:pt x="204002" y="725049"/>
                    <a:pt x="201211" y="827576"/>
                  </a:cubicBezTo>
                  <a:cubicBezTo>
                    <a:pt x="198411" y="930093"/>
                    <a:pt x="150339" y="827576"/>
                    <a:pt x="150339" y="827576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85A0880-3596-8842-940E-3FFF60FE6B82}"/>
                </a:ext>
              </a:extLst>
            </p:cNvPr>
            <p:cNvSpPr/>
            <p:nvPr/>
          </p:nvSpPr>
          <p:spPr>
            <a:xfrm>
              <a:off x="7717865" y="4156757"/>
              <a:ext cx="48480" cy="802624"/>
            </a:xfrm>
            <a:custGeom>
              <a:avLst/>
              <a:gdLst>
                <a:gd name="connsiteX0" fmla="*/ 37451 w 48480"/>
                <a:gd name="connsiteY0" fmla="*/ 802624 h 802624"/>
                <a:gd name="connsiteX1" fmla="*/ 37451 w 48480"/>
                <a:gd name="connsiteY1" fmla="*/ 0 h 802624"/>
                <a:gd name="connsiteX2" fmla="*/ 48481 w 48480"/>
                <a:gd name="connsiteY2" fmla="*/ 2953 h 802624"/>
                <a:gd name="connsiteX3" fmla="*/ 48481 w 48480"/>
                <a:gd name="connsiteY3" fmla="*/ 800681 h 802624"/>
                <a:gd name="connsiteX4" fmla="*/ 37451 w 48480"/>
                <a:gd name="connsiteY4" fmla="*/ 802624 h 80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80" h="802624">
                  <a:moveTo>
                    <a:pt x="37451" y="802624"/>
                  </a:moveTo>
                  <a:cubicBezTo>
                    <a:pt x="-46426" y="318983"/>
                    <a:pt x="36679" y="3105"/>
                    <a:pt x="37451" y="0"/>
                  </a:cubicBezTo>
                  <a:lnTo>
                    <a:pt x="48481" y="2953"/>
                  </a:lnTo>
                  <a:cubicBezTo>
                    <a:pt x="47624" y="6058"/>
                    <a:pt x="-34854" y="319764"/>
                    <a:pt x="48481" y="800681"/>
                  </a:cubicBezTo>
                  <a:lnTo>
                    <a:pt x="37451" y="802624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885C983F-2AB8-DE42-869B-673FFD3E2D9E}"/>
                </a:ext>
              </a:extLst>
            </p:cNvPr>
            <p:cNvSpPr/>
            <p:nvPr/>
          </p:nvSpPr>
          <p:spPr>
            <a:xfrm>
              <a:off x="7301124" y="4394899"/>
              <a:ext cx="420276" cy="512913"/>
            </a:xfrm>
            <a:custGeom>
              <a:avLst/>
              <a:gdLst>
                <a:gd name="connsiteX0" fmla="*/ 415977 w 420276"/>
                <a:gd name="connsiteY0" fmla="*/ 512913 h 512913"/>
                <a:gd name="connsiteX1" fmla="*/ 228877 w 420276"/>
                <a:gd name="connsiteY1" fmla="*/ 300020 h 512913"/>
                <a:gd name="connsiteX2" fmla="*/ 21966 w 420276"/>
                <a:gd name="connsiteY2" fmla="*/ 32768 h 512913"/>
                <a:gd name="connsiteX3" fmla="*/ 389031 w 420276"/>
                <a:gd name="connsiteY3" fmla="*/ 326433 h 512913"/>
                <a:gd name="connsiteX4" fmla="*/ 415977 w 420276"/>
                <a:gd name="connsiteY4" fmla="*/ 512913 h 51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276" h="512913">
                  <a:moveTo>
                    <a:pt x="415977" y="512913"/>
                  </a:moveTo>
                  <a:cubicBezTo>
                    <a:pt x="415977" y="512913"/>
                    <a:pt x="361999" y="350503"/>
                    <a:pt x="228877" y="300020"/>
                  </a:cubicBezTo>
                  <a:cubicBezTo>
                    <a:pt x="95756" y="249538"/>
                    <a:pt x="-57873" y="129151"/>
                    <a:pt x="21966" y="32768"/>
                  </a:cubicBezTo>
                  <a:cubicBezTo>
                    <a:pt x="101814" y="-63625"/>
                    <a:pt x="319670" y="58085"/>
                    <a:pt x="389031" y="326433"/>
                  </a:cubicBezTo>
                  <a:cubicBezTo>
                    <a:pt x="436170" y="508875"/>
                    <a:pt x="415977" y="512913"/>
                    <a:pt x="415977" y="512913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4458912B-BF88-5344-B044-3B1EF281FAE4}"/>
                </a:ext>
              </a:extLst>
            </p:cNvPr>
            <p:cNvSpPr/>
            <p:nvPr/>
          </p:nvSpPr>
          <p:spPr>
            <a:xfrm>
              <a:off x="7393071" y="4462148"/>
              <a:ext cx="329469" cy="447760"/>
            </a:xfrm>
            <a:custGeom>
              <a:avLst/>
              <a:gdLst>
                <a:gd name="connsiteX0" fmla="*/ 318602 w 329469"/>
                <a:gd name="connsiteY0" fmla="*/ 447761 h 447760"/>
                <a:gd name="connsiteX1" fmla="*/ 114948 w 329469"/>
                <a:gd name="connsiteY1" fmla="*/ 93897 h 447760"/>
                <a:gd name="connsiteX2" fmla="*/ 0 w 329469"/>
                <a:gd name="connsiteY2" fmla="*/ 10639 h 447760"/>
                <a:gd name="connsiteX3" fmla="*/ 4115 w 329469"/>
                <a:gd name="connsiteY3" fmla="*/ 0 h 447760"/>
                <a:gd name="connsiteX4" fmla="*/ 122406 w 329469"/>
                <a:gd name="connsiteY4" fmla="*/ 85439 h 447760"/>
                <a:gd name="connsiteX5" fmla="*/ 329470 w 329469"/>
                <a:gd name="connsiteY5" fmla="*/ 444417 h 447760"/>
                <a:gd name="connsiteX6" fmla="*/ 318602 w 329469"/>
                <a:gd name="connsiteY6" fmla="*/ 447761 h 44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469" h="447760">
                  <a:moveTo>
                    <a:pt x="318602" y="447761"/>
                  </a:moveTo>
                  <a:cubicBezTo>
                    <a:pt x="257632" y="261356"/>
                    <a:pt x="174212" y="152619"/>
                    <a:pt x="114948" y="93897"/>
                  </a:cubicBezTo>
                  <a:cubicBezTo>
                    <a:pt x="50873" y="30527"/>
                    <a:pt x="543" y="10801"/>
                    <a:pt x="0" y="10639"/>
                  </a:cubicBezTo>
                  <a:lnTo>
                    <a:pt x="4115" y="0"/>
                  </a:lnTo>
                  <a:cubicBezTo>
                    <a:pt x="6220" y="781"/>
                    <a:pt x="56702" y="20345"/>
                    <a:pt x="122406" y="85439"/>
                  </a:cubicBezTo>
                  <a:cubicBezTo>
                    <a:pt x="182756" y="144932"/>
                    <a:pt x="267567" y="255451"/>
                    <a:pt x="329470" y="444417"/>
                  </a:cubicBezTo>
                  <a:lnTo>
                    <a:pt x="318602" y="447761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72DFA05B-E1BF-344E-8A31-E914D9936C9A}"/>
                </a:ext>
              </a:extLst>
            </p:cNvPr>
            <p:cNvSpPr/>
            <p:nvPr/>
          </p:nvSpPr>
          <p:spPr>
            <a:xfrm>
              <a:off x="7751099" y="4414956"/>
              <a:ext cx="420160" cy="512811"/>
            </a:xfrm>
            <a:custGeom>
              <a:avLst/>
              <a:gdLst>
                <a:gd name="connsiteX0" fmla="*/ 4217 w 420160"/>
                <a:gd name="connsiteY0" fmla="*/ 512811 h 512811"/>
                <a:gd name="connsiteX1" fmla="*/ 191316 w 420160"/>
                <a:gd name="connsiteY1" fmla="*/ 299928 h 512811"/>
                <a:gd name="connsiteX2" fmla="*/ 398228 w 420160"/>
                <a:gd name="connsiteY2" fmla="*/ 32742 h 512811"/>
                <a:gd name="connsiteX3" fmla="*/ 31172 w 420160"/>
                <a:gd name="connsiteY3" fmla="*/ 326331 h 512811"/>
                <a:gd name="connsiteX4" fmla="*/ 4217 w 420160"/>
                <a:gd name="connsiteY4" fmla="*/ 512811 h 512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160" h="512811">
                  <a:moveTo>
                    <a:pt x="4217" y="512811"/>
                  </a:moveTo>
                  <a:cubicBezTo>
                    <a:pt x="4217" y="512811"/>
                    <a:pt x="58585" y="350410"/>
                    <a:pt x="191316" y="299928"/>
                  </a:cubicBezTo>
                  <a:cubicBezTo>
                    <a:pt x="324057" y="249435"/>
                    <a:pt x="478066" y="129059"/>
                    <a:pt x="398228" y="32742"/>
                  </a:cubicBezTo>
                  <a:cubicBezTo>
                    <a:pt x="318389" y="-63565"/>
                    <a:pt x="100524" y="57993"/>
                    <a:pt x="31172" y="326331"/>
                  </a:cubicBezTo>
                  <a:cubicBezTo>
                    <a:pt x="-15738" y="508773"/>
                    <a:pt x="4217" y="512811"/>
                    <a:pt x="4217" y="512811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AF42DA19-6590-B746-9B4D-61723DAF3B50}"/>
                </a:ext>
              </a:extLst>
            </p:cNvPr>
            <p:cNvSpPr/>
            <p:nvPr/>
          </p:nvSpPr>
          <p:spPr>
            <a:xfrm>
              <a:off x="7750115" y="4481569"/>
              <a:ext cx="329469" cy="447989"/>
            </a:xfrm>
            <a:custGeom>
              <a:avLst/>
              <a:gdLst>
                <a:gd name="connsiteX0" fmla="*/ 10868 w 329469"/>
                <a:gd name="connsiteY0" fmla="*/ 447989 h 447989"/>
                <a:gd name="connsiteX1" fmla="*/ 0 w 329469"/>
                <a:gd name="connsiteY1" fmla="*/ 444494 h 447989"/>
                <a:gd name="connsiteX2" fmla="*/ 207064 w 329469"/>
                <a:gd name="connsiteY2" fmla="*/ 85430 h 447989"/>
                <a:gd name="connsiteX3" fmla="*/ 325345 w 329469"/>
                <a:gd name="connsiteY3" fmla="*/ 0 h 447989"/>
                <a:gd name="connsiteX4" fmla="*/ 329470 w 329469"/>
                <a:gd name="connsiteY4" fmla="*/ 10639 h 447989"/>
                <a:gd name="connsiteX5" fmla="*/ 10868 w 329469"/>
                <a:gd name="connsiteY5" fmla="*/ 447989 h 44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469" h="447989">
                  <a:moveTo>
                    <a:pt x="10868" y="447989"/>
                  </a:moveTo>
                  <a:lnTo>
                    <a:pt x="0" y="444494"/>
                  </a:lnTo>
                  <a:cubicBezTo>
                    <a:pt x="62132" y="255527"/>
                    <a:pt x="146714" y="144923"/>
                    <a:pt x="207064" y="85430"/>
                  </a:cubicBezTo>
                  <a:cubicBezTo>
                    <a:pt x="272767" y="20660"/>
                    <a:pt x="323564" y="1010"/>
                    <a:pt x="325345" y="0"/>
                  </a:cubicBezTo>
                  <a:lnTo>
                    <a:pt x="329470" y="10639"/>
                  </a:lnTo>
                  <a:cubicBezTo>
                    <a:pt x="327451" y="11649"/>
                    <a:pt x="127530" y="91564"/>
                    <a:pt x="10868" y="447989"/>
                  </a:cubicBez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03B68A91-E00A-694D-83F0-A3D8A0A46C5F}"/>
                </a:ext>
              </a:extLst>
            </p:cNvPr>
            <p:cNvSpPr/>
            <p:nvPr/>
          </p:nvSpPr>
          <p:spPr>
            <a:xfrm>
              <a:off x="7723947" y="4711062"/>
              <a:ext cx="345110" cy="270455"/>
            </a:xfrm>
            <a:custGeom>
              <a:avLst/>
              <a:gdLst>
                <a:gd name="connsiteX0" fmla="*/ 927 w 345110"/>
                <a:gd name="connsiteY0" fmla="*/ 270455 h 270455"/>
                <a:gd name="connsiteX1" fmla="*/ 158899 w 345110"/>
                <a:gd name="connsiteY1" fmla="*/ 169481 h 270455"/>
                <a:gd name="connsiteX2" fmla="*/ 339560 w 345110"/>
                <a:gd name="connsiteY2" fmla="*/ 37998 h 270455"/>
                <a:gd name="connsiteX3" fmla="*/ 52181 w 345110"/>
                <a:gd name="connsiteY3" fmla="*/ 156670 h 270455"/>
                <a:gd name="connsiteX4" fmla="*/ 927 w 345110"/>
                <a:gd name="connsiteY4" fmla="*/ 270455 h 27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110" h="270455">
                  <a:moveTo>
                    <a:pt x="927" y="270455"/>
                  </a:moveTo>
                  <a:cubicBezTo>
                    <a:pt x="927" y="270455"/>
                    <a:pt x="65154" y="177253"/>
                    <a:pt x="158899" y="169481"/>
                  </a:cubicBezTo>
                  <a:cubicBezTo>
                    <a:pt x="252644" y="161718"/>
                    <a:pt x="372412" y="113950"/>
                    <a:pt x="339560" y="37998"/>
                  </a:cubicBezTo>
                  <a:cubicBezTo>
                    <a:pt x="306699" y="-37964"/>
                    <a:pt x="145926" y="-845"/>
                    <a:pt x="52181" y="156670"/>
                  </a:cubicBezTo>
                  <a:cubicBezTo>
                    <a:pt x="-11189" y="264159"/>
                    <a:pt x="927" y="270455"/>
                    <a:pt x="927" y="270455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C59AE381-7FBD-FA4F-8C15-8767029D41CC}"/>
                </a:ext>
              </a:extLst>
            </p:cNvPr>
            <p:cNvSpPr/>
            <p:nvPr/>
          </p:nvSpPr>
          <p:spPr>
            <a:xfrm>
              <a:off x="7721759" y="4757442"/>
              <a:ext cx="289007" cy="226247"/>
            </a:xfrm>
            <a:custGeom>
              <a:avLst/>
              <a:gdLst>
                <a:gd name="connsiteX0" fmla="*/ 6220 w 289007"/>
                <a:gd name="connsiteY0" fmla="*/ 226247 h 226247"/>
                <a:gd name="connsiteX1" fmla="*/ 0 w 289007"/>
                <a:gd name="connsiteY1" fmla="*/ 221980 h 226247"/>
                <a:gd name="connsiteX2" fmla="*/ 288389 w 289007"/>
                <a:gd name="connsiteY2" fmla="*/ 0 h 226247"/>
                <a:gd name="connsiteX3" fmla="*/ 289008 w 289007"/>
                <a:gd name="connsiteY3" fmla="*/ 7772 h 226247"/>
                <a:gd name="connsiteX4" fmla="*/ 200701 w 289007"/>
                <a:gd name="connsiteY4" fmla="*/ 39462 h 226247"/>
                <a:gd name="connsiteX5" fmla="*/ 6220 w 289007"/>
                <a:gd name="connsiteY5" fmla="*/ 226247 h 22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007" h="226247">
                  <a:moveTo>
                    <a:pt x="6220" y="226247"/>
                  </a:moveTo>
                  <a:lnTo>
                    <a:pt x="0" y="221980"/>
                  </a:lnTo>
                  <a:cubicBezTo>
                    <a:pt x="141980" y="13983"/>
                    <a:pt x="286988" y="76"/>
                    <a:pt x="288389" y="0"/>
                  </a:cubicBezTo>
                  <a:lnTo>
                    <a:pt x="289008" y="7772"/>
                  </a:lnTo>
                  <a:cubicBezTo>
                    <a:pt x="289008" y="7772"/>
                    <a:pt x="253051" y="11030"/>
                    <a:pt x="200701" y="39462"/>
                  </a:cubicBezTo>
                  <a:cubicBezTo>
                    <a:pt x="152314" y="65399"/>
                    <a:pt x="79305" y="119224"/>
                    <a:pt x="6220" y="226247"/>
                  </a:cubicBez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031B39DA-F5BB-C349-9540-D2AEFDDA2408}"/>
                </a:ext>
              </a:extLst>
            </p:cNvPr>
            <p:cNvSpPr/>
            <p:nvPr/>
          </p:nvSpPr>
          <p:spPr>
            <a:xfrm>
              <a:off x="7411106" y="4711062"/>
              <a:ext cx="345072" cy="270455"/>
            </a:xfrm>
            <a:custGeom>
              <a:avLst/>
              <a:gdLst>
                <a:gd name="connsiteX0" fmla="*/ 344210 w 345072"/>
                <a:gd name="connsiteY0" fmla="*/ 270455 h 270455"/>
                <a:gd name="connsiteX1" fmla="*/ 186152 w 345072"/>
                <a:gd name="connsiteY1" fmla="*/ 169481 h 270455"/>
                <a:gd name="connsiteX2" fmla="*/ 5577 w 345072"/>
                <a:gd name="connsiteY2" fmla="*/ 37998 h 270455"/>
                <a:gd name="connsiteX3" fmla="*/ 292946 w 345072"/>
                <a:gd name="connsiteY3" fmla="*/ 156670 h 270455"/>
                <a:gd name="connsiteX4" fmla="*/ 344210 w 345072"/>
                <a:gd name="connsiteY4" fmla="*/ 270455 h 27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072" h="270455">
                  <a:moveTo>
                    <a:pt x="344210" y="270455"/>
                  </a:moveTo>
                  <a:cubicBezTo>
                    <a:pt x="344210" y="270455"/>
                    <a:pt x="279983" y="177253"/>
                    <a:pt x="186152" y="169481"/>
                  </a:cubicBezTo>
                  <a:cubicBezTo>
                    <a:pt x="92331" y="161718"/>
                    <a:pt x="-27351" y="113950"/>
                    <a:pt x="5577" y="37998"/>
                  </a:cubicBezTo>
                  <a:cubicBezTo>
                    <a:pt x="38505" y="-37964"/>
                    <a:pt x="199201" y="-845"/>
                    <a:pt x="292946" y="156670"/>
                  </a:cubicBezTo>
                  <a:cubicBezTo>
                    <a:pt x="355935" y="264159"/>
                    <a:pt x="344210" y="270455"/>
                    <a:pt x="344210" y="270455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0D2D8DFE-DB55-2646-82B0-FE98EAA832BF}"/>
                </a:ext>
              </a:extLst>
            </p:cNvPr>
            <p:cNvSpPr/>
            <p:nvPr/>
          </p:nvSpPr>
          <p:spPr>
            <a:xfrm>
              <a:off x="7469032" y="4757127"/>
              <a:ext cx="288998" cy="226561"/>
            </a:xfrm>
            <a:custGeom>
              <a:avLst/>
              <a:gdLst>
                <a:gd name="connsiteX0" fmla="*/ 282788 w 288998"/>
                <a:gd name="connsiteY0" fmla="*/ 226562 h 226561"/>
                <a:gd name="connsiteX1" fmla="*/ 0 w 288998"/>
                <a:gd name="connsiteY1" fmla="*/ 7772 h 226561"/>
                <a:gd name="connsiteX2" fmla="*/ 543 w 288998"/>
                <a:gd name="connsiteY2" fmla="*/ 0 h 226561"/>
                <a:gd name="connsiteX3" fmla="*/ 288998 w 288998"/>
                <a:gd name="connsiteY3" fmla="*/ 221980 h 226561"/>
                <a:gd name="connsiteX4" fmla="*/ 282788 w 288998"/>
                <a:gd name="connsiteY4" fmla="*/ 226562 h 22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998" h="226561">
                  <a:moveTo>
                    <a:pt x="282788" y="226562"/>
                  </a:moveTo>
                  <a:cubicBezTo>
                    <a:pt x="142989" y="21517"/>
                    <a:pt x="1400" y="7925"/>
                    <a:pt x="0" y="7772"/>
                  </a:cubicBezTo>
                  <a:lnTo>
                    <a:pt x="543" y="0"/>
                  </a:lnTo>
                  <a:cubicBezTo>
                    <a:pt x="2019" y="0"/>
                    <a:pt x="147028" y="13983"/>
                    <a:pt x="288998" y="221980"/>
                  </a:cubicBezTo>
                  <a:lnTo>
                    <a:pt x="282788" y="226562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5DE139A0-60A2-0346-8F79-1612C6A382B1}"/>
                </a:ext>
              </a:extLst>
            </p:cNvPr>
            <p:cNvSpPr/>
            <p:nvPr/>
          </p:nvSpPr>
          <p:spPr>
            <a:xfrm>
              <a:off x="7532615" y="4888544"/>
              <a:ext cx="442452" cy="368769"/>
            </a:xfrm>
            <a:custGeom>
              <a:avLst/>
              <a:gdLst>
                <a:gd name="connsiteX0" fmla="*/ 441490 w 442452"/>
                <a:gd name="connsiteY0" fmla="*/ 36900 h 368769"/>
                <a:gd name="connsiteX1" fmla="*/ 355279 w 442452"/>
                <a:gd name="connsiteY1" fmla="*/ 361474 h 368769"/>
                <a:gd name="connsiteX2" fmla="*/ 351821 w 442452"/>
                <a:gd name="connsiteY2" fmla="*/ 366713 h 368769"/>
                <a:gd name="connsiteX3" fmla="*/ 345887 w 442452"/>
                <a:gd name="connsiteY3" fmla="*/ 368770 h 368769"/>
                <a:gd name="connsiteX4" fmla="*/ 96647 w 442452"/>
                <a:gd name="connsiteY4" fmla="*/ 368770 h 368769"/>
                <a:gd name="connsiteX5" fmla="*/ 90665 w 442452"/>
                <a:gd name="connsiteY5" fmla="*/ 366741 h 368769"/>
                <a:gd name="connsiteX6" fmla="*/ 87169 w 442452"/>
                <a:gd name="connsiteY6" fmla="*/ 361474 h 368769"/>
                <a:gd name="connsiteX7" fmla="*/ 84531 w 442452"/>
                <a:gd name="connsiteY7" fmla="*/ 351377 h 368769"/>
                <a:gd name="connsiteX8" fmla="*/ 958 w 442452"/>
                <a:gd name="connsiteY8" fmla="*/ 36900 h 368769"/>
                <a:gd name="connsiteX9" fmla="*/ 587 w 442452"/>
                <a:gd name="connsiteY9" fmla="*/ 23584 h 368769"/>
                <a:gd name="connsiteX10" fmla="*/ 6121 w 442452"/>
                <a:gd name="connsiteY10" fmla="*/ 11478 h 368769"/>
                <a:gd name="connsiteX11" fmla="*/ 16417 w 442452"/>
                <a:gd name="connsiteY11" fmla="*/ 3038 h 368769"/>
                <a:gd name="connsiteX12" fmla="*/ 29390 w 442452"/>
                <a:gd name="connsiteY12" fmla="*/ 0 h 368769"/>
                <a:gd name="connsiteX13" fmla="*/ 413143 w 442452"/>
                <a:gd name="connsiteY13" fmla="*/ 0 h 368769"/>
                <a:gd name="connsiteX14" fmla="*/ 426088 w 442452"/>
                <a:gd name="connsiteY14" fmla="*/ 3067 h 368769"/>
                <a:gd name="connsiteX15" fmla="*/ 436356 w 442452"/>
                <a:gd name="connsiteY15" fmla="*/ 11506 h 368769"/>
                <a:gd name="connsiteX16" fmla="*/ 441871 w 442452"/>
                <a:gd name="connsiteY16" fmla="*/ 23603 h 368769"/>
                <a:gd name="connsiteX17" fmla="*/ 441490 w 442452"/>
                <a:gd name="connsiteY17" fmla="*/ 36900 h 36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2452" h="368769">
                  <a:moveTo>
                    <a:pt x="441490" y="36900"/>
                  </a:moveTo>
                  <a:lnTo>
                    <a:pt x="355279" y="361474"/>
                  </a:lnTo>
                  <a:cubicBezTo>
                    <a:pt x="354736" y="363550"/>
                    <a:pt x="353517" y="365398"/>
                    <a:pt x="351821" y="366713"/>
                  </a:cubicBezTo>
                  <a:cubicBezTo>
                    <a:pt x="350116" y="368037"/>
                    <a:pt x="348030" y="368760"/>
                    <a:pt x="345887" y="368770"/>
                  </a:cubicBezTo>
                  <a:lnTo>
                    <a:pt x="96647" y="368770"/>
                  </a:lnTo>
                  <a:cubicBezTo>
                    <a:pt x="94484" y="368770"/>
                    <a:pt x="92379" y="368055"/>
                    <a:pt x="90665" y="366741"/>
                  </a:cubicBezTo>
                  <a:cubicBezTo>
                    <a:pt x="88950" y="365417"/>
                    <a:pt x="87722" y="363560"/>
                    <a:pt x="87169" y="361474"/>
                  </a:cubicBezTo>
                  <a:lnTo>
                    <a:pt x="84531" y="351377"/>
                  </a:lnTo>
                  <a:lnTo>
                    <a:pt x="958" y="36900"/>
                  </a:lnTo>
                  <a:cubicBezTo>
                    <a:pt x="-175" y="32547"/>
                    <a:pt x="-308" y="27994"/>
                    <a:pt x="587" y="23584"/>
                  </a:cubicBezTo>
                  <a:cubicBezTo>
                    <a:pt x="1482" y="19174"/>
                    <a:pt x="3378" y="15030"/>
                    <a:pt x="6121" y="11478"/>
                  </a:cubicBezTo>
                  <a:cubicBezTo>
                    <a:pt x="8864" y="7915"/>
                    <a:pt x="12388" y="5029"/>
                    <a:pt x="16417" y="3038"/>
                  </a:cubicBezTo>
                  <a:cubicBezTo>
                    <a:pt x="20456" y="1048"/>
                    <a:pt x="24885" y="10"/>
                    <a:pt x="29390" y="0"/>
                  </a:cubicBezTo>
                  <a:lnTo>
                    <a:pt x="413143" y="0"/>
                  </a:lnTo>
                  <a:cubicBezTo>
                    <a:pt x="417630" y="19"/>
                    <a:pt x="422059" y="1067"/>
                    <a:pt x="426088" y="3067"/>
                  </a:cubicBezTo>
                  <a:cubicBezTo>
                    <a:pt x="430107" y="5058"/>
                    <a:pt x="433622" y="7944"/>
                    <a:pt x="436356" y="11506"/>
                  </a:cubicBezTo>
                  <a:cubicBezTo>
                    <a:pt x="439089" y="15069"/>
                    <a:pt x="440975" y="19202"/>
                    <a:pt x="441871" y="23603"/>
                  </a:cubicBezTo>
                  <a:cubicBezTo>
                    <a:pt x="442757" y="28004"/>
                    <a:pt x="442633" y="32556"/>
                    <a:pt x="441490" y="36900"/>
                  </a:cubicBezTo>
                  <a:close/>
                </a:path>
              </a:pathLst>
            </a:custGeom>
            <a:solidFill>
              <a:srgbClr val="E8B9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AF8AB646-AADC-0047-BAF5-4772812F3DDA}"/>
                </a:ext>
              </a:extLst>
            </p:cNvPr>
            <p:cNvSpPr/>
            <p:nvPr/>
          </p:nvSpPr>
          <p:spPr>
            <a:xfrm>
              <a:off x="7617146" y="4890020"/>
              <a:ext cx="357938" cy="367293"/>
            </a:xfrm>
            <a:custGeom>
              <a:avLst/>
              <a:gdLst>
                <a:gd name="connsiteX0" fmla="*/ 356959 w 357938"/>
                <a:gd name="connsiteY0" fmla="*/ 35424 h 367293"/>
                <a:gd name="connsiteX1" fmla="*/ 270748 w 357938"/>
                <a:gd name="connsiteY1" fmla="*/ 359998 h 367293"/>
                <a:gd name="connsiteX2" fmla="*/ 267291 w 357938"/>
                <a:gd name="connsiteY2" fmla="*/ 365236 h 367293"/>
                <a:gd name="connsiteX3" fmla="*/ 261356 w 357938"/>
                <a:gd name="connsiteY3" fmla="*/ 367294 h 367293"/>
                <a:gd name="connsiteX4" fmla="*/ 12116 w 357938"/>
                <a:gd name="connsiteY4" fmla="*/ 367294 h 367293"/>
                <a:gd name="connsiteX5" fmla="*/ 6134 w 357938"/>
                <a:gd name="connsiteY5" fmla="*/ 365265 h 367293"/>
                <a:gd name="connsiteX6" fmla="*/ 2638 w 357938"/>
                <a:gd name="connsiteY6" fmla="*/ 359998 h 367293"/>
                <a:gd name="connsiteX7" fmla="*/ 0 w 357938"/>
                <a:gd name="connsiteY7" fmla="*/ 349901 h 367293"/>
                <a:gd name="connsiteX8" fmla="*/ 242716 w 357938"/>
                <a:gd name="connsiteY8" fmla="*/ 321631 h 367293"/>
                <a:gd name="connsiteX9" fmla="*/ 288455 w 357938"/>
                <a:gd name="connsiteY9" fmla="*/ 102451 h 367293"/>
                <a:gd name="connsiteX10" fmla="*/ 337699 w 357938"/>
                <a:gd name="connsiteY10" fmla="*/ 0 h 367293"/>
                <a:gd name="connsiteX11" fmla="*/ 354368 w 357938"/>
                <a:gd name="connsiteY11" fmla="*/ 13878 h 367293"/>
                <a:gd name="connsiteX12" fmla="*/ 356959 w 357938"/>
                <a:gd name="connsiteY12" fmla="*/ 35424 h 367293"/>
                <a:gd name="connsiteX13" fmla="*/ 356959 w 357938"/>
                <a:gd name="connsiteY13" fmla="*/ 35424 h 36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7938" h="367293">
                  <a:moveTo>
                    <a:pt x="356959" y="35424"/>
                  </a:moveTo>
                  <a:lnTo>
                    <a:pt x="270748" y="359998"/>
                  </a:lnTo>
                  <a:cubicBezTo>
                    <a:pt x="270205" y="362074"/>
                    <a:pt x="268986" y="363922"/>
                    <a:pt x="267291" y="365236"/>
                  </a:cubicBezTo>
                  <a:cubicBezTo>
                    <a:pt x="265586" y="366560"/>
                    <a:pt x="263500" y="367284"/>
                    <a:pt x="261356" y="367294"/>
                  </a:cubicBezTo>
                  <a:lnTo>
                    <a:pt x="12116" y="367294"/>
                  </a:lnTo>
                  <a:cubicBezTo>
                    <a:pt x="9954" y="367294"/>
                    <a:pt x="7849" y="366579"/>
                    <a:pt x="6134" y="365265"/>
                  </a:cubicBezTo>
                  <a:cubicBezTo>
                    <a:pt x="4420" y="363941"/>
                    <a:pt x="3191" y="362093"/>
                    <a:pt x="2638" y="359998"/>
                  </a:cubicBezTo>
                  <a:lnTo>
                    <a:pt x="0" y="349901"/>
                  </a:lnTo>
                  <a:cubicBezTo>
                    <a:pt x="76190" y="347720"/>
                    <a:pt x="225781" y="340966"/>
                    <a:pt x="242716" y="321631"/>
                  </a:cubicBezTo>
                  <a:cubicBezTo>
                    <a:pt x="265547" y="295456"/>
                    <a:pt x="262280" y="226952"/>
                    <a:pt x="288455" y="102451"/>
                  </a:cubicBezTo>
                  <a:cubicBezTo>
                    <a:pt x="299095" y="51416"/>
                    <a:pt x="318516" y="19726"/>
                    <a:pt x="337699" y="0"/>
                  </a:cubicBezTo>
                  <a:cubicBezTo>
                    <a:pt x="344824" y="2334"/>
                    <a:pt x="350787" y="7296"/>
                    <a:pt x="354368" y="13878"/>
                  </a:cubicBezTo>
                  <a:cubicBezTo>
                    <a:pt x="357949" y="20469"/>
                    <a:pt x="358883" y="28175"/>
                    <a:pt x="356959" y="35424"/>
                  </a:cubicBezTo>
                  <a:lnTo>
                    <a:pt x="356959" y="35424"/>
                  </a:lnTo>
                  <a:close/>
                </a:path>
              </a:pathLst>
            </a:custGeom>
            <a:solidFill>
              <a:srgbClr val="E8B2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97EE4860-00C0-C24E-9CE6-9CD500C89B7B}"/>
                </a:ext>
              </a:extLst>
            </p:cNvPr>
            <p:cNvSpPr/>
            <p:nvPr/>
          </p:nvSpPr>
          <p:spPr>
            <a:xfrm>
              <a:off x="6105957" y="4085362"/>
              <a:ext cx="315640" cy="873139"/>
            </a:xfrm>
            <a:custGeom>
              <a:avLst/>
              <a:gdLst>
                <a:gd name="connsiteX0" fmla="*/ 150365 w 315640"/>
                <a:gd name="connsiteY0" fmla="*/ 827576 h 873139"/>
                <a:gd name="connsiteX1" fmla="*/ 112696 w 315640"/>
                <a:gd name="connsiteY1" fmla="*/ 26819 h 873139"/>
                <a:gd name="connsiteX2" fmla="*/ 303914 w 315640"/>
                <a:gd name="connsiteY2" fmla="*/ 365137 h 873139"/>
                <a:gd name="connsiteX3" fmla="*/ 201160 w 315640"/>
                <a:gd name="connsiteY3" fmla="*/ 827576 h 873139"/>
                <a:gd name="connsiteX4" fmla="*/ 150365 w 315640"/>
                <a:gd name="connsiteY4" fmla="*/ 827576 h 8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640" h="873139">
                  <a:moveTo>
                    <a:pt x="150365" y="827576"/>
                  </a:moveTo>
                  <a:cubicBezTo>
                    <a:pt x="150365" y="827576"/>
                    <a:pt x="-161240" y="170732"/>
                    <a:pt x="112696" y="26819"/>
                  </a:cubicBezTo>
                  <a:cubicBezTo>
                    <a:pt x="386630" y="-117104"/>
                    <a:pt x="303914" y="365137"/>
                    <a:pt x="303914" y="365137"/>
                  </a:cubicBezTo>
                  <a:cubicBezTo>
                    <a:pt x="303914" y="365137"/>
                    <a:pt x="204033" y="725049"/>
                    <a:pt x="201160" y="827576"/>
                  </a:cubicBezTo>
                  <a:cubicBezTo>
                    <a:pt x="198286" y="930093"/>
                    <a:pt x="150365" y="827576"/>
                    <a:pt x="150365" y="827576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9678A4DE-29F2-E44F-8FAE-EBCADD794B57}"/>
                </a:ext>
              </a:extLst>
            </p:cNvPr>
            <p:cNvSpPr/>
            <p:nvPr/>
          </p:nvSpPr>
          <p:spPr>
            <a:xfrm>
              <a:off x="6250416" y="4156528"/>
              <a:ext cx="48545" cy="802852"/>
            </a:xfrm>
            <a:custGeom>
              <a:avLst/>
              <a:gdLst>
                <a:gd name="connsiteX0" fmla="*/ 37361 w 48545"/>
                <a:gd name="connsiteY0" fmla="*/ 802853 h 802852"/>
                <a:gd name="connsiteX1" fmla="*/ 37516 w 48545"/>
                <a:gd name="connsiteY1" fmla="*/ 0 h 802852"/>
                <a:gd name="connsiteX2" fmla="*/ 48545 w 48545"/>
                <a:gd name="connsiteY2" fmla="*/ 2953 h 802852"/>
                <a:gd name="connsiteX3" fmla="*/ 48545 w 48545"/>
                <a:gd name="connsiteY3" fmla="*/ 800681 h 802852"/>
                <a:gd name="connsiteX4" fmla="*/ 37361 w 48545"/>
                <a:gd name="connsiteY4" fmla="*/ 802853 h 80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45" h="802852">
                  <a:moveTo>
                    <a:pt x="37361" y="802853"/>
                  </a:moveTo>
                  <a:cubicBezTo>
                    <a:pt x="-46520" y="319211"/>
                    <a:pt x="36973" y="3334"/>
                    <a:pt x="37516" y="0"/>
                  </a:cubicBezTo>
                  <a:lnTo>
                    <a:pt x="48545" y="2953"/>
                  </a:lnTo>
                  <a:cubicBezTo>
                    <a:pt x="47691" y="6058"/>
                    <a:pt x="-34792" y="319754"/>
                    <a:pt x="48545" y="800681"/>
                  </a:cubicBezTo>
                  <a:lnTo>
                    <a:pt x="37361" y="802853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796D405-9C9A-E043-A614-8B1622B1DEB0}"/>
                </a:ext>
              </a:extLst>
            </p:cNvPr>
            <p:cNvSpPr/>
            <p:nvPr/>
          </p:nvSpPr>
          <p:spPr>
            <a:xfrm>
              <a:off x="5833499" y="4394899"/>
              <a:ext cx="420286" cy="512913"/>
            </a:xfrm>
            <a:custGeom>
              <a:avLst/>
              <a:gdLst>
                <a:gd name="connsiteX0" fmla="*/ 415988 w 420286"/>
                <a:gd name="connsiteY0" fmla="*/ 512913 h 512913"/>
                <a:gd name="connsiteX1" fmla="*/ 228808 w 420286"/>
                <a:gd name="connsiteY1" fmla="*/ 300020 h 512913"/>
                <a:gd name="connsiteX2" fmla="*/ 21977 w 420286"/>
                <a:gd name="connsiteY2" fmla="*/ 32768 h 512913"/>
                <a:gd name="connsiteX3" fmla="*/ 389037 w 420286"/>
                <a:gd name="connsiteY3" fmla="*/ 326433 h 512913"/>
                <a:gd name="connsiteX4" fmla="*/ 415988 w 420286"/>
                <a:gd name="connsiteY4" fmla="*/ 512913 h 51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286" h="512913">
                  <a:moveTo>
                    <a:pt x="415988" y="512913"/>
                  </a:moveTo>
                  <a:cubicBezTo>
                    <a:pt x="415988" y="512913"/>
                    <a:pt x="361620" y="350503"/>
                    <a:pt x="228808" y="300020"/>
                  </a:cubicBezTo>
                  <a:cubicBezTo>
                    <a:pt x="95995" y="249538"/>
                    <a:pt x="-57943" y="129151"/>
                    <a:pt x="21977" y="32768"/>
                  </a:cubicBezTo>
                  <a:cubicBezTo>
                    <a:pt x="101897" y="-63625"/>
                    <a:pt x="319679" y="58085"/>
                    <a:pt x="389037" y="326433"/>
                  </a:cubicBezTo>
                  <a:cubicBezTo>
                    <a:pt x="436181" y="508875"/>
                    <a:pt x="415988" y="512913"/>
                    <a:pt x="415988" y="512913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08A54AF7-CD33-4749-9AF7-B8F4ED790A4B}"/>
                </a:ext>
              </a:extLst>
            </p:cNvPr>
            <p:cNvSpPr/>
            <p:nvPr/>
          </p:nvSpPr>
          <p:spPr>
            <a:xfrm>
              <a:off x="5925456" y="4462148"/>
              <a:ext cx="329390" cy="447760"/>
            </a:xfrm>
            <a:custGeom>
              <a:avLst/>
              <a:gdLst>
                <a:gd name="connsiteX0" fmla="*/ 318595 w 329390"/>
                <a:gd name="connsiteY0" fmla="*/ 447761 h 447760"/>
                <a:gd name="connsiteX1" fmla="*/ 114949 w 329390"/>
                <a:gd name="connsiteY1" fmla="*/ 93897 h 447760"/>
                <a:gd name="connsiteX2" fmla="*/ 0 w 329390"/>
                <a:gd name="connsiteY2" fmla="*/ 10639 h 447760"/>
                <a:gd name="connsiteX3" fmla="*/ 4039 w 329390"/>
                <a:gd name="connsiteY3" fmla="*/ 0 h 447760"/>
                <a:gd name="connsiteX4" fmla="*/ 122405 w 329390"/>
                <a:gd name="connsiteY4" fmla="*/ 85439 h 447760"/>
                <a:gd name="connsiteX5" fmla="*/ 329391 w 329390"/>
                <a:gd name="connsiteY5" fmla="*/ 444417 h 447760"/>
                <a:gd name="connsiteX6" fmla="*/ 318595 w 329390"/>
                <a:gd name="connsiteY6" fmla="*/ 447761 h 44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390" h="447760">
                  <a:moveTo>
                    <a:pt x="318595" y="447761"/>
                  </a:moveTo>
                  <a:cubicBezTo>
                    <a:pt x="257547" y="261356"/>
                    <a:pt x="174132" y="152619"/>
                    <a:pt x="114949" y="93897"/>
                  </a:cubicBezTo>
                  <a:cubicBezTo>
                    <a:pt x="50873" y="30527"/>
                    <a:pt x="466" y="10801"/>
                    <a:pt x="0" y="10639"/>
                  </a:cubicBezTo>
                  <a:lnTo>
                    <a:pt x="4039" y="0"/>
                  </a:lnTo>
                  <a:cubicBezTo>
                    <a:pt x="6136" y="781"/>
                    <a:pt x="56698" y="20345"/>
                    <a:pt x="122405" y="85439"/>
                  </a:cubicBezTo>
                  <a:cubicBezTo>
                    <a:pt x="182675" y="144932"/>
                    <a:pt x="267567" y="255451"/>
                    <a:pt x="329391" y="444417"/>
                  </a:cubicBezTo>
                  <a:lnTo>
                    <a:pt x="318595" y="447761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AD020827-34D8-E94A-AAF3-E16A12EE1576}"/>
                </a:ext>
              </a:extLst>
            </p:cNvPr>
            <p:cNvSpPr/>
            <p:nvPr/>
          </p:nvSpPr>
          <p:spPr>
            <a:xfrm>
              <a:off x="6283607" y="4414956"/>
              <a:ext cx="420228" cy="512811"/>
            </a:xfrm>
            <a:custGeom>
              <a:avLst/>
              <a:gdLst>
                <a:gd name="connsiteX0" fmla="*/ 4326 w 420228"/>
                <a:gd name="connsiteY0" fmla="*/ 512811 h 512811"/>
                <a:gd name="connsiteX1" fmla="*/ 191425 w 420228"/>
                <a:gd name="connsiteY1" fmla="*/ 299928 h 512811"/>
                <a:gd name="connsiteX2" fmla="*/ 398261 w 420228"/>
                <a:gd name="connsiteY2" fmla="*/ 32742 h 512811"/>
                <a:gd name="connsiteX3" fmla="*/ 31277 w 420228"/>
                <a:gd name="connsiteY3" fmla="*/ 326331 h 512811"/>
                <a:gd name="connsiteX4" fmla="*/ 4326 w 420228"/>
                <a:gd name="connsiteY4" fmla="*/ 512811 h 512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228" h="512811">
                  <a:moveTo>
                    <a:pt x="4326" y="512811"/>
                  </a:moveTo>
                  <a:cubicBezTo>
                    <a:pt x="4326" y="512811"/>
                    <a:pt x="58693" y="350410"/>
                    <a:pt x="191425" y="299928"/>
                  </a:cubicBezTo>
                  <a:cubicBezTo>
                    <a:pt x="324166" y="249435"/>
                    <a:pt x="478175" y="129059"/>
                    <a:pt x="398261" y="32742"/>
                  </a:cubicBezTo>
                  <a:cubicBezTo>
                    <a:pt x="318336" y="-63565"/>
                    <a:pt x="100635" y="57993"/>
                    <a:pt x="31277" y="326331"/>
                  </a:cubicBezTo>
                  <a:cubicBezTo>
                    <a:pt x="-15945" y="508773"/>
                    <a:pt x="4326" y="512811"/>
                    <a:pt x="4326" y="512811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B9185E9C-3D9E-414B-B016-9390CF423027}"/>
                </a:ext>
              </a:extLst>
            </p:cNvPr>
            <p:cNvSpPr/>
            <p:nvPr/>
          </p:nvSpPr>
          <p:spPr>
            <a:xfrm>
              <a:off x="6282496" y="4481569"/>
              <a:ext cx="329390" cy="447989"/>
            </a:xfrm>
            <a:custGeom>
              <a:avLst/>
              <a:gdLst>
                <a:gd name="connsiteX0" fmla="*/ 10796 w 329390"/>
                <a:gd name="connsiteY0" fmla="*/ 447989 h 447989"/>
                <a:gd name="connsiteX1" fmla="*/ 0 w 329390"/>
                <a:gd name="connsiteY1" fmla="*/ 444494 h 447989"/>
                <a:gd name="connsiteX2" fmla="*/ 206985 w 329390"/>
                <a:gd name="connsiteY2" fmla="*/ 85430 h 447989"/>
                <a:gd name="connsiteX3" fmla="*/ 325352 w 329390"/>
                <a:gd name="connsiteY3" fmla="*/ 0 h 447989"/>
                <a:gd name="connsiteX4" fmla="*/ 329391 w 329390"/>
                <a:gd name="connsiteY4" fmla="*/ 10639 h 447989"/>
                <a:gd name="connsiteX5" fmla="*/ 10796 w 329390"/>
                <a:gd name="connsiteY5" fmla="*/ 447989 h 44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390" h="447989">
                  <a:moveTo>
                    <a:pt x="10796" y="447989"/>
                  </a:moveTo>
                  <a:lnTo>
                    <a:pt x="0" y="444494"/>
                  </a:lnTo>
                  <a:cubicBezTo>
                    <a:pt x="62134" y="255527"/>
                    <a:pt x="146715" y="144923"/>
                    <a:pt x="206985" y="85430"/>
                  </a:cubicBezTo>
                  <a:cubicBezTo>
                    <a:pt x="272774" y="20660"/>
                    <a:pt x="323485" y="1010"/>
                    <a:pt x="325352" y="0"/>
                  </a:cubicBezTo>
                  <a:lnTo>
                    <a:pt x="329391" y="10639"/>
                  </a:lnTo>
                  <a:cubicBezTo>
                    <a:pt x="327371" y="11649"/>
                    <a:pt x="127531" y="91564"/>
                    <a:pt x="10796" y="447989"/>
                  </a:cubicBez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B0411E9D-723E-284D-9283-563AC25980D4}"/>
                </a:ext>
              </a:extLst>
            </p:cNvPr>
            <p:cNvSpPr/>
            <p:nvPr/>
          </p:nvSpPr>
          <p:spPr>
            <a:xfrm>
              <a:off x="6256262" y="4711062"/>
              <a:ext cx="345123" cy="270455"/>
            </a:xfrm>
            <a:custGeom>
              <a:avLst/>
              <a:gdLst>
                <a:gd name="connsiteX0" fmla="*/ 914 w 345123"/>
                <a:gd name="connsiteY0" fmla="*/ 270455 h 270455"/>
                <a:gd name="connsiteX1" fmla="*/ 158969 w 345123"/>
                <a:gd name="connsiteY1" fmla="*/ 169481 h 270455"/>
                <a:gd name="connsiteX2" fmla="*/ 339547 w 345123"/>
                <a:gd name="connsiteY2" fmla="*/ 37998 h 270455"/>
                <a:gd name="connsiteX3" fmla="*/ 52176 w 345123"/>
                <a:gd name="connsiteY3" fmla="*/ 156670 h 270455"/>
                <a:gd name="connsiteX4" fmla="*/ 914 w 345123"/>
                <a:gd name="connsiteY4" fmla="*/ 270455 h 27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123" h="270455">
                  <a:moveTo>
                    <a:pt x="914" y="270455"/>
                  </a:moveTo>
                  <a:cubicBezTo>
                    <a:pt x="914" y="270455"/>
                    <a:pt x="65146" y="177253"/>
                    <a:pt x="158969" y="169481"/>
                  </a:cubicBezTo>
                  <a:cubicBezTo>
                    <a:pt x="252793" y="161718"/>
                    <a:pt x="372475" y="113950"/>
                    <a:pt x="339547" y="37998"/>
                  </a:cubicBezTo>
                  <a:cubicBezTo>
                    <a:pt x="306619" y="-37964"/>
                    <a:pt x="145921" y="-845"/>
                    <a:pt x="52176" y="156670"/>
                  </a:cubicBezTo>
                  <a:cubicBezTo>
                    <a:pt x="-11124" y="264159"/>
                    <a:pt x="914" y="270455"/>
                    <a:pt x="914" y="270455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AEF3DB0C-A55E-994C-BD14-DF2C39A32CFC}"/>
                </a:ext>
              </a:extLst>
            </p:cNvPr>
            <p:cNvSpPr/>
            <p:nvPr/>
          </p:nvSpPr>
          <p:spPr>
            <a:xfrm>
              <a:off x="6254070" y="4757442"/>
              <a:ext cx="289084" cy="226247"/>
            </a:xfrm>
            <a:custGeom>
              <a:avLst/>
              <a:gdLst>
                <a:gd name="connsiteX0" fmla="*/ 6213 w 289084"/>
                <a:gd name="connsiteY0" fmla="*/ 226247 h 226247"/>
                <a:gd name="connsiteX1" fmla="*/ 0 w 289084"/>
                <a:gd name="connsiteY1" fmla="*/ 221980 h 226247"/>
                <a:gd name="connsiteX2" fmla="*/ 288456 w 289084"/>
                <a:gd name="connsiteY2" fmla="*/ 0 h 226247"/>
                <a:gd name="connsiteX3" fmla="*/ 289085 w 289084"/>
                <a:gd name="connsiteY3" fmla="*/ 7772 h 226247"/>
                <a:gd name="connsiteX4" fmla="*/ 200772 w 289084"/>
                <a:gd name="connsiteY4" fmla="*/ 39462 h 226247"/>
                <a:gd name="connsiteX5" fmla="*/ 6213 w 289084"/>
                <a:gd name="connsiteY5" fmla="*/ 226247 h 22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084" h="226247">
                  <a:moveTo>
                    <a:pt x="6213" y="226247"/>
                  </a:moveTo>
                  <a:lnTo>
                    <a:pt x="0" y="221980"/>
                  </a:lnTo>
                  <a:cubicBezTo>
                    <a:pt x="142055" y="13983"/>
                    <a:pt x="287370" y="76"/>
                    <a:pt x="288456" y="0"/>
                  </a:cubicBezTo>
                  <a:lnTo>
                    <a:pt x="289085" y="7772"/>
                  </a:lnTo>
                  <a:cubicBezTo>
                    <a:pt x="288694" y="7772"/>
                    <a:pt x="253118" y="11030"/>
                    <a:pt x="200772" y="39462"/>
                  </a:cubicBezTo>
                  <a:cubicBezTo>
                    <a:pt x="152385" y="65399"/>
                    <a:pt x="79299" y="119224"/>
                    <a:pt x="6213" y="226247"/>
                  </a:cubicBez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E063286F-A309-CA44-AF7C-E3D86921CB92}"/>
                </a:ext>
              </a:extLst>
            </p:cNvPr>
            <p:cNvSpPr/>
            <p:nvPr/>
          </p:nvSpPr>
          <p:spPr>
            <a:xfrm>
              <a:off x="5943179" y="4711062"/>
              <a:ext cx="345111" cy="270455"/>
            </a:xfrm>
            <a:custGeom>
              <a:avLst/>
              <a:gdLst>
                <a:gd name="connsiteX0" fmla="*/ 344211 w 345111"/>
                <a:gd name="connsiteY0" fmla="*/ 270455 h 270455"/>
                <a:gd name="connsiteX1" fmla="*/ 186156 w 345111"/>
                <a:gd name="connsiteY1" fmla="*/ 169481 h 270455"/>
                <a:gd name="connsiteX2" fmla="*/ 5578 w 345111"/>
                <a:gd name="connsiteY2" fmla="*/ 37998 h 270455"/>
                <a:gd name="connsiteX3" fmla="*/ 292950 w 345111"/>
                <a:gd name="connsiteY3" fmla="*/ 156670 h 270455"/>
                <a:gd name="connsiteX4" fmla="*/ 344211 w 345111"/>
                <a:gd name="connsiteY4" fmla="*/ 270455 h 27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111" h="270455">
                  <a:moveTo>
                    <a:pt x="344211" y="270455"/>
                  </a:moveTo>
                  <a:cubicBezTo>
                    <a:pt x="344211" y="270455"/>
                    <a:pt x="279979" y="177253"/>
                    <a:pt x="186156" y="169481"/>
                  </a:cubicBezTo>
                  <a:cubicBezTo>
                    <a:pt x="92334" y="161718"/>
                    <a:pt x="-27354" y="113950"/>
                    <a:pt x="5578" y="37998"/>
                  </a:cubicBezTo>
                  <a:cubicBezTo>
                    <a:pt x="38509" y="-37964"/>
                    <a:pt x="199204" y="-845"/>
                    <a:pt x="292950" y="156670"/>
                  </a:cubicBezTo>
                  <a:cubicBezTo>
                    <a:pt x="356171" y="264159"/>
                    <a:pt x="344211" y="270455"/>
                    <a:pt x="344211" y="270455"/>
                  </a:cubicBezTo>
                  <a:close/>
                </a:path>
              </a:pathLst>
            </a:custGeom>
            <a:solidFill>
              <a:srgbClr val="6CE0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1DF317A0-3232-4146-B94B-3AEA5CA4BF9C}"/>
                </a:ext>
              </a:extLst>
            </p:cNvPr>
            <p:cNvSpPr/>
            <p:nvPr/>
          </p:nvSpPr>
          <p:spPr>
            <a:xfrm>
              <a:off x="6001337" y="4757127"/>
              <a:ext cx="289080" cy="226561"/>
            </a:xfrm>
            <a:custGeom>
              <a:avLst/>
              <a:gdLst>
                <a:gd name="connsiteX0" fmla="*/ 282867 w 289080"/>
                <a:gd name="connsiteY0" fmla="*/ 226562 h 226561"/>
                <a:gd name="connsiteX1" fmla="*/ 0 w 289080"/>
                <a:gd name="connsiteY1" fmla="*/ 7772 h 226561"/>
                <a:gd name="connsiteX2" fmla="*/ 621 w 289080"/>
                <a:gd name="connsiteY2" fmla="*/ 0 h 226561"/>
                <a:gd name="connsiteX3" fmla="*/ 289081 w 289080"/>
                <a:gd name="connsiteY3" fmla="*/ 221980 h 226561"/>
                <a:gd name="connsiteX4" fmla="*/ 282867 w 289080"/>
                <a:gd name="connsiteY4" fmla="*/ 226562 h 22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080" h="226561">
                  <a:moveTo>
                    <a:pt x="282867" y="226562"/>
                  </a:moveTo>
                  <a:cubicBezTo>
                    <a:pt x="143065" y="21517"/>
                    <a:pt x="1398" y="7925"/>
                    <a:pt x="0" y="7772"/>
                  </a:cubicBezTo>
                  <a:lnTo>
                    <a:pt x="621" y="0"/>
                  </a:lnTo>
                  <a:cubicBezTo>
                    <a:pt x="2097" y="0"/>
                    <a:pt x="147026" y="13983"/>
                    <a:pt x="289081" y="221980"/>
                  </a:cubicBezTo>
                  <a:lnTo>
                    <a:pt x="282867" y="226562"/>
                  </a:lnTo>
                  <a:close/>
                </a:path>
              </a:pathLst>
            </a:custGeom>
            <a:solidFill>
              <a:srgbClr val="50D1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C176751B-F455-8743-9387-80A6A13B0412}"/>
                </a:ext>
              </a:extLst>
            </p:cNvPr>
            <p:cNvSpPr/>
            <p:nvPr/>
          </p:nvSpPr>
          <p:spPr>
            <a:xfrm>
              <a:off x="6064974" y="4888544"/>
              <a:ext cx="442472" cy="368617"/>
            </a:xfrm>
            <a:custGeom>
              <a:avLst/>
              <a:gdLst>
                <a:gd name="connsiteX0" fmla="*/ 441519 w 442472"/>
                <a:gd name="connsiteY0" fmla="*/ 36900 h 368617"/>
                <a:gd name="connsiteX1" fmla="*/ 355228 w 442472"/>
                <a:gd name="connsiteY1" fmla="*/ 361312 h 368617"/>
                <a:gd name="connsiteX2" fmla="*/ 351778 w 442472"/>
                <a:gd name="connsiteY2" fmla="*/ 366579 h 368617"/>
                <a:gd name="connsiteX3" fmla="*/ 345830 w 442472"/>
                <a:gd name="connsiteY3" fmla="*/ 368618 h 368617"/>
                <a:gd name="connsiteX4" fmla="*/ 96593 w 442472"/>
                <a:gd name="connsiteY4" fmla="*/ 368618 h 368617"/>
                <a:gd name="connsiteX5" fmla="*/ 90610 w 442472"/>
                <a:gd name="connsiteY5" fmla="*/ 366579 h 368617"/>
                <a:gd name="connsiteX6" fmla="*/ 87117 w 442472"/>
                <a:gd name="connsiteY6" fmla="*/ 361312 h 368617"/>
                <a:gd name="connsiteX7" fmla="*/ 84477 w 442472"/>
                <a:gd name="connsiteY7" fmla="*/ 351215 h 368617"/>
                <a:gd name="connsiteX8" fmla="*/ 984 w 442472"/>
                <a:gd name="connsiteY8" fmla="*/ 36900 h 368617"/>
                <a:gd name="connsiteX9" fmla="*/ 573 w 442472"/>
                <a:gd name="connsiteY9" fmla="*/ 23593 h 368617"/>
                <a:gd name="connsiteX10" fmla="*/ 6079 w 442472"/>
                <a:gd name="connsiteY10" fmla="*/ 11478 h 368617"/>
                <a:gd name="connsiteX11" fmla="*/ 16371 w 442472"/>
                <a:gd name="connsiteY11" fmla="*/ 3029 h 368617"/>
                <a:gd name="connsiteX12" fmla="*/ 29332 w 442472"/>
                <a:gd name="connsiteY12" fmla="*/ 0 h 368617"/>
                <a:gd name="connsiteX13" fmla="*/ 413087 w 442472"/>
                <a:gd name="connsiteY13" fmla="*/ 0 h 368617"/>
                <a:gd name="connsiteX14" fmla="*/ 422173 w 442472"/>
                <a:gd name="connsiteY14" fmla="*/ 1476 h 368617"/>
                <a:gd name="connsiteX15" fmla="*/ 438871 w 442472"/>
                <a:gd name="connsiteY15" fmla="*/ 15354 h 368617"/>
                <a:gd name="connsiteX16" fmla="*/ 441519 w 442472"/>
                <a:gd name="connsiteY16" fmla="*/ 36900 h 368617"/>
                <a:gd name="connsiteX17" fmla="*/ 441519 w 442472"/>
                <a:gd name="connsiteY17" fmla="*/ 36900 h 36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2472" h="368617">
                  <a:moveTo>
                    <a:pt x="441519" y="36900"/>
                  </a:moveTo>
                  <a:lnTo>
                    <a:pt x="355228" y="361312"/>
                  </a:lnTo>
                  <a:cubicBezTo>
                    <a:pt x="354694" y="363398"/>
                    <a:pt x="353480" y="365255"/>
                    <a:pt x="351778" y="366579"/>
                  </a:cubicBezTo>
                  <a:cubicBezTo>
                    <a:pt x="350077" y="367894"/>
                    <a:pt x="347984" y="368618"/>
                    <a:pt x="345830" y="368618"/>
                  </a:cubicBezTo>
                  <a:lnTo>
                    <a:pt x="96593" y="368618"/>
                  </a:lnTo>
                  <a:cubicBezTo>
                    <a:pt x="94429" y="368618"/>
                    <a:pt x="92325" y="367903"/>
                    <a:pt x="90610" y="366579"/>
                  </a:cubicBezTo>
                  <a:cubicBezTo>
                    <a:pt x="88895" y="365265"/>
                    <a:pt x="87667" y="363407"/>
                    <a:pt x="87117" y="361312"/>
                  </a:cubicBezTo>
                  <a:lnTo>
                    <a:pt x="84477" y="351215"/>
                  </a:lnTo>
                  <a:lnTo>
                    <a:pt x="984" y="36900"/>
                  </a:lnTo>
                  <a:cubicBezTo>
                    <a:pt x="-171" y="32547"/>
                    <a:pt x="-311" y="28004"/>
                    <a:pt x="573" y="23593"/>
                  </a:cubicBezTo>
                  <a:cubicBezTo>
                    <a:pt x="1456" y="19183"/>
                    <a:pt x="3340" y="15040"/>
                    <a:pt x="6079" y="11478"/>
                  </a:cubicBezTo>
                  <a:cubicBezTo>
                    <a:pt x="8818" y="7906"/>
                    <a:pt x="12339" y="5020"/>
                    <a:pt x="16371" y="3029"/>
                  </a:cubicBezTo>
                  <a:cubicBezTo>
                    <a:pt x="20402" y="1048"/>
                    <a:pt x="24837" y="10"/>
                    <a:pt x="29332" y="0"/>
                  </a:cubicBezTo>
                  <a:lnTo>
                    <a:pt x="413087" y="0"/>
                  </a:lnTo>
                  <a:cubicBezTo>
                    <a:pt x="416182" y="0"/>
                    <a:pt x="419249" y="495"/>
                    <a:pt x="422173" y="1476"/>
                  </a:cubicBezTo>
                  <a:cubicBezTo>
                    <a:pt x="429308" y="3810"/>
                    <a:pt x="435280" y="8773"/>
                    <a:pt x="438871" y="15354"/>
                  </a:cubicBezTo>
                  <a:cubicBezTo>
                    <a:pt x="442462" y="21936"/>
                    <a:pt x="443414" y="29642"/>
                    <a:pt x="441519" y="36900"/>
                  </a:cubicBezTo>
                  <a:lnTo>
                    <a:pt x="441519" y="36900"/>
                  </a:lnTo>
                  <a:close/>
                </a:path>
              </a:pathLst>
            </a:custGeom>
            <a:solidFill>
              <a:srgbClr val="E8B9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5E2A6B80-3288-F247-B380-DD22849057A2}"/>
                </a:ext>
              </a:extLst>
            </p:cNvPr>
            <p:cNvSpPr/>
            <p:nvPr/>
          </p:nvSpPr>
          <p:spPr>
            <a:xfrm>
              <a:off x="6149451" y="4889868"/>
              <a:ext cx="358030" cy="367293"/>
            </a:xfrm>
            <a:custGeom>
              <a:avLst/>
              <a:gdLst>
                <a:gd name="connsiteX0" fmla="*/ 357042 w 358030"/>
                <a:gd name="connsiteY0" fmla="*/ 35576 h 367293"/>
                <a:gd name="connsiteX1" fmla="*/ 270751 w 358030"/>
                <a:gd name="connsiteY1" fmla="*/ 359988 h 367293"/>
                <a:gd name="connsiteX2" fmla="*/ 267302 w 358030"/>
                <a:gd name="connsiteY2" fmla="*/ 365255 h 367293"/>
                <a:gd name="connsiteX3" fmla="*/ 261353 w 358030"/>
                <a:gd name="connsiteY3" fmla="*/ 367294 h 367293"/>
                <a:gd name="connsiteX4" fmla="*/ 12116 w 358030"/>
                <a:gd name="connsiteY4" fmla="*/ 367294 h 367293"/>
                <a:gd name="connsiteX5" fmla="*/ 6133 w 358030"/>
                <a:gd name="connsiteY5" fmla="*/ 365255 h 367293"/>
                <a:gd name="connsiteX6" fmla="*/ 2640 w 358030"/>
                <a:gd name="connsiteY6" fmla="*/ 359988 h 367293"/>
                <a:gd name="connsiteX7" fmla="*/ 0 w 358030"/>
                <a:gd name="connsiteY7" fmla="*/ 349891 h 367293"/>
                <a:gd name="connsiteX8" fmla="*/ 242790 w 358030"/>
                <a:gd name="connsiteY8" fmla="*/ 321621 h 367293"/>
                <a:gd name="connsiteX9" fmla="*/ 288459 w 358030"/>
                <a:gd name="connsiteY9" fmla="*/ 102441 h 367293"/>
                <a:gd name="connsiteX10" fmla="*/ 337696 w 358030"/>
                <a:gd name="connsiteY10" fmla="*/ 0 h 367293"/>
                <a:gd name="connsiteX11" fmla="*/ 354461 w 358030"/>
                <a:gd name="connsiteY11" fmla="*/ 13935 h 367293"/>
                <a:gd name="connsiteX12" fmla="*/ 357042 w 358030"/>
                <a:gd name="connsiteY12" fmla="*/ 35576 h 367293"/>
                <a:gd name="connsiteX13" fmla="*/ 357042 w 358030"/>
                <a:gd name="connsiteY13" fmla="*/ 35576 h 36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030" h="367293">
                  <a:moveTo>
                    <a:pt x="357042" y="35576"/>
                  </a:moveTo>
                  <a:lnTo>
                    <a:pt x="270751" y="359988"/>
                  </a:lnTo>
                  <a:cubicBezTo>
                    <a:pt x="270217" y="362083"/>
                    <a:pt x="269003" y="363931"/>
                    <a:pt x="267302" y="365255"/>
                  </a:cubicBezTo>
                  <a:cubicBezTo>
                    <a:pt x="265600" y="366570"/>
                    <a:pt x="263507" y="367294"/>
                    <a:pt x="261353" y="367294"/>
                  </a:cubicBezTo>
                  <a:lnTo>
                    <a:pt x="12116" y="367294"/>
                  </a:lnTo>
                  <a:cubicBezTo>
                    <a:pt x="9952" y="367294"/>
                    <a:pt x="7848" y="366579"/>
                    <a:pt x="6133" y="365255"/>
                  </a:cubicBezTo>
                  <a:cubicBezTo>
                    <a:pt x="4419" y="363941"/>
                    <a:pt x="3190" y="362083"/>
                    <a:pt x="2640" y="359988"/>
                  </a:cubicBezTo>
                  <a:lnTo>
                    <a:pt x="0" y="349891"/>
                  </a:lnTo>
                  <a:cubicBezTo>
                    <a:pt x="76270" y="347719"/>
                    <a:pt x="225859" y="340966"/>
                    <a:pt x="242790" y="321621"/>
                  </a:cubicBezTo>
                  <a:cubicBezTo>
                    <a:pt x="265547" y="295447"/>
                    <a:pt x="262362" y="226943"/>
                    <a:pt x="288459" y="102441"/>
                  </a:cubicBezTo>
                  <a:cubicBezTo>
                    <a:pt x="299177" y="51416"/>
                    <a:pt x="318513" y="19726"/>
                    <a:pt x="337696" y="0"/>
                  </a:cubicBezTo>
                  <a:cubicBezTo>
                    <a:pt x="344859" y="2334"/>
                    <a:pt x="350860" y="7315"/>
                    <a:pt x="354461" y="13935"/>
                  </a:cubicBezTo>
                  <a:cubicBezTo>
                    <a:pt x="358051" y="20545"/>
                    <a:pt x="358975" y="28299"/>
                    <a:pt x="357042" y="35576"/>
                  </a:cubicBezTo>
                  <a:lnTo>
                    <a:pt x="357042" y="35576"/>
                  </a:lnTo>
                  <a:close/>
                </a:path>
              </a:pathLst>
            </a:custGeom>
            <a:solidFill>
              <a:srgbClr val="E8B2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47444EB2-1034-BD4E-856A-4693B6E907F3}"/>
                </a:ext>
              </a:extLst>
            </p:cNvPr>
            <p:cNvSpPr/>
            <p:nvPr/>
          </p:nvSpPr>
          <p:spPr>
            <a:xfrm>
              <a:off x="7696137" y="4401178"/>
              <a:ext cx="116347" cy="858621"/>
            </a:xfrm>
            <a:custGeom>
              <a:avLst/>
              <a:gdLst>
                <a:gd name="connsiteX0" fmla="*/ 116348 w 116347"/>
                <a:gd name="connsiteY0" fmla="*/ 858621 h 858621"/>
                <a:gd name="connsiteX1" fmla="*/ 64075 w 116347"/>
                <a:gd name="connsiteY1" fmla="*/ 858621 h 858621"/>
                <a:gd name="connsiteX2" fmla="*/ 0 w 116347"/>
                <a:gd name="connsiteY2" fmla="*/ 0 h 858621"/>
                <a:gd name="connsiteX3" fmla="*/ 61665 w 116347"/>
                <a:gd name="connsiteY3" fmla="*/ 6753 h 858621"/>
                <a:gd name="connsiteX4" fmla="*/ 116348 w 116347"/>
                <a:gd name="connsiteY4" fmla="*/ 858621 h 85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347" h="858621">
                  <a:moveTo>
                    <a:pt x="116348" y="858621"/>
                  </a:moveTo>
                  <a:lnTo>
                    <a:pt x="64075" y="858621"/>
                  </a:lnTo>
                  <a:lnTo>
                    <a:pt x="0" y="0"/>
                  </a:lnTo>
                  <a:lnTo>
                    <a:pt x="61665" y="6753"/>
                  </a:lnTo>
                  <a:lnTo>
                    <a:pt x="116348" y="858621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DE26289-720B-A749-89E5-0A28D0B13BA7}"/>
                </a:ext>
              </a:extLst>
            </p:cNvPr>
            <p:cNvSpPr/>
            <p:nvPr/>
          </p:nvSpPr>
          <p:spPr>
            <a:xfrm>
              <a:off x="7353618" y="4401178"/>
              <a:ext cx="114795" cy="858621"/>
            </a:xfrm>
            <a:custGeom>
              <a:avLst/>
              <a:gdLst>
                <a:gd name="connsiteX0" fmla="*/ 114795 w 114795"/>
                <a:gd name="connsiteY0" fmla="*/ 0 h 858621"/>
                <a:gd name="connsiteX1" fmla="*/ 60731 w 114795"/>
                <a:gd name="connsiteY1" fmla="*/ 858621 h 858621"/>
                <a:gd name="connsiteX2" fmla="*/ 0 w 114795"/>
                <a:gd name="connsiteY2" fmla="*/ 858621 h 858621"/>
                <a:gd name="connsiteX3" fmla="*/ 58950 w 114795"/>
                <a:gd name="connsiteY3" fmla="*/ 6753 h 858621"/>
                <a:gd name="connsiteX4" fmla="*/ 114795 w 114795"/>
                <a:gd name="connsiteY4" fmla="*/ 0 h 85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95" h="858621">
                  <a:moveTo>
                    <a:pt x="114795" y="0"/>
                  </a:moveTo>
                  <a:lnTo>
                    <a:pt x="60731" y="858621"/>
                  </a:lnTo>
                  <a:lnTo>
                    <a:pt x="0" y="858621"/>
                  </a:lnTo>
                  <a:lnTo>
                    <a:pt x="58950" y="6753"/>
                  </a:lnTo>
                  <a:lnTo>
                    <a:pt x="114795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FF166CF9-AB3D-FA4E-8B7D-F8556D215013}"/>
                </a:ext>
              </a:extLst>
            </p:cNvPr>
            <p:cNvSpPr/>
            <p:nvPr/>
          </p:nvSpPr>
          <p:spPr>
            <a:xfrm>
              <a:off x="7401853" y="4563198"/>
              <a:ext cx="352453" cy="37042"/>
            </a:xfrm>
            <a:custGeom>
              <a:avLst/>
              <a:gdLst>
                <a:gd name="connsiteX0" fmla="*/ 352454 w 352453"/>
                <a:gd name="connsiteY0" fmla="*/ 0 h 37042"/>
                <a:gd name="connsiteX1" fmla="*/ 0 w 352453"/>
                <a:gd name="connsiteY1" fmla="*/ 0 h 37042"/>
                <a:gd name="connsiteX2" fmla="*/ 0 w 352453"/>
                <a:gd name="connsiteY2" fmla="*/ 37043 h 37042"/>
                <a:gd name="connsiteX3" fmla="*/ 352454 w 352453"/>
                <a:gd name="connsiteY3" fmla="*/ 37043 h 37042"/>
                <a:gd name="connsiteX4" fmla="*/ 352454 w 352453"/>
                <a:gd name="connsiteY4" fmla="*/ 0 h 3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53" h="37042">
                  <a:moveTo>
                    <a:pt x="352454" y="0"/>
                  </a:moveTo>
                  <a:lnTo>
                    <a:pt x="0" y="0"/>
                  </a:lnTo>
                  <a:lnTo>
                    <a:pt x="0" y="37043"/>
                  </a:lnTo>
                  <a:lnTo>
                    <a:pt x="352454" y="37043"/>
                  </a:lnTo>
                  <a:lnTo>
                    <a:pt x="352454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D5C10CDE-AEDF-BB40-90E1-6F423678505E}"/>
                </a:ext>
              </a:extLst>
            </p:cNvPr>
            <p:cNvSpPr/>
            <p:nvPr/>
          </p:nvSpPr>
          <p:spPr>
            <a:xfrm>
              <a:off x="7381498" y="4296565"/>
              <a:ext cx="407374" cy="111290"/>
            </a:xfrm>
            <a:custGeom>
              <a:avLst/>
              <a:gdLst>
                <a:gd name="connsiteX0" fmla="*/ 376304 w 407374"/>
                <a:gd name="connsiteY0" fmla="*/ 0 h 111290"/>
                <a:gd name="connsiteX1" fmla="*/ 31071 w 407374"/>
                <a:gd name="connsiteY1" fmla="*/ 0 h 111290"/>
                <a:gd name="connsiteX2" fmla="*/ 0 w 407374"/>
                <a:gd name="connsiteY2" fmla="*/ 31061 h 111290"/>
                <a:gd name="connsiteX3" fmla="*/ 0 w 407374"/>
                <a:gd name="connsiteY3" fmla="*/ 80229 h 111290"/>
                <a:gd name="connsiteX4" fmla="*/ 31071 w 407374"/>
                <a:gd name="connsiteY4" fmla="*/ 111290 h 111290"/>
                <a:gd name="connsiteX5" fmla="*/ 376304 w 407374"/>
                <a:gd name="connsiteY5" fmla="*/ 111290 h 111290"/>
                <a:gd name="connsiteX6" fmla="*/ 407375 w 407374"/>
                <a:gd name="connsiteY6" fmla="*/ 80229 h 111290"/>
                <a:gd name="connsiteX7" fmla="*/ 407375 w 407374"/>
                <a:gd name="connsiteY7" fmla="*/ 31061 h 111290"/>
                <a:gd name="connsiteX8" fmla="*/ 376304 w 407374"/>
                <a:gd name="connsiteY8" fmla="*/ 0 h 11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374" h="111290">
                  <a:moveTo>
                    <a:pt x="376304" y="0"/>
                  </a:moveTo>
                  <a:lnTo>
                    <a:pt x="31071" y="0"/>
                  </a:lnTo>
                  <a:cubicBezTo>
                    <a:pt x="13916" y="0"/>
                    <a:pt x="0" y="13906"/>
                    <a:pt x="0" y="31061"/>
                  </a:cubicBezTo>
                  <a:lnTo>
                    <a:pt x="0" y="80229"/>
                  </a:lnTo>
                  <a:cubicBezTo>
                    <a:pt x="0" y="97384"/>
                    <a:pt x="13916" y="111290"/>
                    <a:pt x="31071" y="111290"/>
                  </a:cubicBezTo>
                  <a:lnTo>
                    <a:pt x="376304" y="111290"/>
                  </a:lnTo>
                  <a:cubicBezTo>
                    <a:pt x="393459" y="111290"/>
                    <a:pt x="407375" y="97384"/>
                    <a:pt x="407375" y="80229"/>
                  </a:cubicBezTo>
                  <a:lnTo>
                    <a:pt x="407375" y="31061"/>
                  </a:lnTo>
                  <a:cubicBezTo>
                    <a:pt x="407375" y="13906"/>
                    <a:pt x="393459" y="0"/>
                    <a:pt x="376304" y="0"/>
                  </a:cubicBezTo>
                  <a:close/>
                </a:path>
              </a:pathLst>
            </a:custGeom>
            <a:solidFill>
              <a:srgbClr val="2897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6D2D183A-AD7C-EA42-80FD-747ADB8191F5}"/>
                </a:ext>
              </a:extLst>
            </p:cNvPr>
            <p:cNvSpPr/>
            <p:nvPr/>
          </p:nvSpPr>
          <p:spPr>
            <a:xfrm>
              <a:off x="6442104" y="4401178"/>
              <a:ext cx="116424" cy="858621"/>
            </a:xfrm>
            <a:custGeom>
              <a:avLst/>
              <a:gdLst>
                <a:gd name="connsiteX0" fmla="*/ 116424 w 116424"/>
                <a:gd name="connsiteY0" fmla="*/ 858621 h 858621"/>
                <a:gd name="connsiteX1" fmla="*/ 64075 w 116424"/>
                <a:gd name="connsiteY1" fmla="*/ 858621 h 858621"/>
                <a:gd name="connsiteX2" fmla="*/ 0 w 116424"/>
                <a:gd name="connsiteY2" fmla="*/ 0 h 858621"/>
                <a:gd name="connsiteX3" fmla="*/ 61665 w 116424"/>
                <a:gd name="connsiteY3" fmla="*/ 6753 h 858621"/>
                <a:gd name="connsiteX4" fmla="*/ 116424 w 116424"/>
                <a:gd name="connsiteY4" fmla="*/ 858621 h 85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424" h="858621">
                  <a:moveTo>
                    <a:pt x="116424" y="858621"/>
                  </a:moveTo>
                  <a:lnTo>
                    <a:pt x="64075" y="858621"/>
                  </a:lnTo>
                  <a:lnTo>
                    <a:pt x="0" y="0"/>
                  </a:lnTo>
                  <a:lnTo>
                    <a:pt x="61665" y="6753"/>
                  </a:lnTo>
                  <a:lnTo>
                    <a:pt x="116424" y="858621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74628EF6-22C3-8D40-A7E0-AEE5C888DD31}"/>
                </a:ext>
              </a:extLst>
            </p:cNvPr>
            <p:cNvSpPr/>
            <p:nvPr/>
          </p:nvSpPr>
          <p:spPr>
            <a:xfrm>
              <a:off x="6099666" y="4401178"/>
              <a:ext cx="114715" cy="858621"/>
            </a:xfrm>
            <a:custGeom>
              <a:avLst/>
              <a:gdLst>
                <a:gd name="connsiteX0" fmla="*/ 114715 w 114715"/>
                <a:gd name="connsiteY0" fmla="*/ 0 h 858621"/>
                <a:gd name="connsiteX1" fmla="*/ 60736 w 114715"/>
                <a:gd name="connsiteY1" fmla="*/ 858621 h 858621"/>
                <a:gd name="connsiteX2" fmla="*/ 0 w 114715"/>
                <a:gd name="connsiteY2" fmla="*/ 858621 h 858621"/>
                <a:gd name="connsiteX3" fmla="*/ 58872 w 114715"/>
                <a:gd name="connsiteY3" fmla="*/ 6753 h 858621"/>
                <a:gd name="connsiteX4" fmla="*/ 114715 w 114715"/>
                <a:gd name="connsiteY4" fmla="*/ 0 h 85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15" h="858621">
                  <a:moveTo>
                    <a:pt x="114715" y="0"/>
                  </a:moveTo>
                  <a:lnTo>
                    <a:pt x="60736" y="858621"/>
                  </a:lnTo>
                  <a:lnTo>
                    <a:pt x="0" y="858621"/>
                  </a:lnTo>
                  <a:lnTo>
                    <a:pt x="58872" y="6753"/>
                  </a:lnTo>
                  <a:lnTo>
                    <a:pt x="114715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767BD696-91D8-6744-B6CA-D9CA7C860876}"/>
                </a:ext>
              </a:extLst>
            </p:cNvPr>
            <p:cNvSpPr/>
            <p:nvPr/>
          </p:nvSpPr>
          <p:spPr>
            <a:xfrm>
              <a:off x="6147820" y="4563198"/>
              <a:ext cx="352453" cy="37042"/>
            </a:xfrm>
            <a:custGeom>
              <a:avLst/>
              <a:gdLst>
                <a:gd name="connsiteX0" fmla="*/ 352454 w 352453"/>
                <a:gd name="connsiteY0" fmla="*/ 0 h 37042"/>
                <a:gd name="connsiteX1" fmla="*/ 0 w 352453"/>
                <a:gd name="connsiteY1" fmla="*/ 0 h 37042"/>
                <a:gd name="connsiteX2" fmla="*/ 0 w 352453"/>
                <a:gd name="connsiteY2" fmla="*/ 37043 h 37042"/>
                <a:gd name="connsiteX3" fmla="*/ 352454 w 352453"/>
                <a:gd name="connsiteY3" fmla="*/ 37043 h 37042"/>
                <a:gd name="connsiteX4" fmla="*/ 352454 w 352453"/>
                <a:gd name="connsiteY4" fmla="*/ 0 h 3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53" h="37042">
                  <a:moveTo>
                    <a:pt x="352454" y="0"/>
                  </a:moveTo>
                  <a:lnTo>
                    <a:pt x="0" y="0"/>
                  </a:lnTo>
                  <a:lnTo>
                    <a:pt x="0" y="37043"/>
                  </a:lnTo>
                  <a:lnTo>
                    <a:pt x="352454" y="37043"/>
                  </a:lnTo>
                  <a:lnTo>
                    <a:pt x="352454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11B0064B-FAAB-0146-A4BC-219BAD240567}"/>
                </a:ext>
              </a:extLst>
            </p:cNvPr>
            <p:cNvSpPr/>
            <p:nvPr/>
          </p:nvSpPr>
          <p:spPr>
            <a:xfrm>
              <a:off x="6127471" y="4296565"/>
              <a:ext cx="407368" cy="111290"/>
            </a:xfrm>
            <a:custGeom>
              <a:avLst/>
              <a:gdLst>
                <a:gd name="connsiteX0" fmla="*/ 376298 w 407368"/>
                <a:gd name="connsiteY0" fmla="*/ 0 h 111290"/>
                <a:gd name="connsiteX1" fmla="*/ 31067 w 407368"/>
                <a:gd name="connsiteY1" fmla="*/ 0 h 111290"/>
                <a:gd name="connsiteX2" fmla="*/ 0 w 407368"/>
                <a:gd name="connsiteY2" fmla="*/ 31061 h 111290"/>
                <a:gd name="connsiteX3" fmla="*/ 0 w 407368"/>
                <a:gd name="connsiteY3" fmla="*/ 80229 h 111290"/>
                <a:gd name="connsiteX4" fmla="*/ 31067 w 407368"/>
                <a:gd name="connsiteY4" fmla="*/ 111290 h 111290"/>
                <a:gd name="connsiteX5" fmla="*/ 376298 w 407368"/>
                <a:gd name="connsiteY5" fmla="*/ 111290 h 111290"/>
                <a:gd name="connsiteX6" fmla="*/ 407368 w 407368"/>
                <a:gd name="connsiteY6" fmla="*/ 80229 h 111290"/>
                <a:gd name="connsiteX7" fmla="*/ 407368 w 407368"/>
                <a:gd name="connsiteY7" fmla="*/ 31061 h 111290"/>
                <a:gd name="connsiteX8" fmla="*/ 376298 w 407368"/>
                <a:gd name="connsiteY8" fmla="*/ 0 h 11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368" h="111290">
                  <a:moveTo>
                    <a:pt x="376298" y="0"/>
                  </a:moveTo>
                  <a:lnTo>
                    <a:pt x="31067" y="0"/>
                  </a:lnTo>
                  <a:cubicBezTo>
                    <a:pt x="13909" y="0"/>
                    <a:pt x="0" y="13906"/>
                    <a:pt x="0" y="31061"/>
                  </a:cubicBezTo>
                  <a:lnTo>
                    <a:pt x="0" y="80229"/>
                  </a:lnTo>
                  <a:cubicBezTo>
                    <a:pt x="0" y="97384"/>
                    <a:pt x="13909" y="111290"/>
                    <a:pt x="31067" y="111290"/>
                  </a:cubicBezTo>
                  <a:lnTo>
                    <a:pt x="376298" y="111290"/>
                  </a:lnTo>
                  <a:cubicBezTo>
                    <a:pt x="393462" y="111290"/>
                    <a:pt x="407368" y="97384"/>
                    <a:pt x="407368" y="80229"/>
                  </a:cubicBezTo>
                  <a:lnTo>
                    <a:pt x="407368" y="31061"/>
                  </a:lnTo>
                  <a:cubicBezTo>
                    <a:pt x="407368" y="13906"/>
                    <a:pt x="393462" y="0"/>
                    <a:pt x="376298" y="0"/>
                  </a:cubicBezTo>
                  <a:close/>
                </a:path>
              </a:pathLst>
            </a:custGeom>
            <a:solidFill>
              <a:srgbClr val="2897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F02B73C1-D13C-AA48-996C-ED54662E50C3}"/>
                </a:ext>
              </a:extLst>
            </p:cNvPr>
            <p:cNvSpPr/>
            <p:nvPr/>
          </p:nvSpPr>
          <p:spPr>
            <a:xfrm>
              <a:off x="6384864" y="3710397"/>
              <a:ext cx="152816" cy="341194"/>
            </a:xfrm>
            <a:custGeom>
              <a:avLst/>
              <a:gdLst>
                <a:gd name="connsiteX0" fmla="*/ 61591 w 152816"/>
                <a:gd name="connsiteY0" fmla="*/ 0 h 341194"/>
                <a:gd name="connsiteX1" fmla="*/ 151062 w 152816"/>
                <a:gd name="connsiteY1" fmla="*/ 304305 h 341194"/>
                <a:gd name="connsiteX2" fmla="*/ 107961 w 152816"/>
                <a:gd name="connsiteY2" fmla="*/ 341195 h 341194"/>
                <a:gd name="connsiteX3" fmla="*/ 80929 w 152816"/>
                <a:gd name="connsiteY3" fmla="*/ 307029 h 341194"/>
                <a:gd name="connsiteX4" fmla="*/ 0 w 152816"/>
                <a:gd name="connsiteY4" fmla="*/ 51492 h 341194"/>
                <a:gd name="connsiteX5" fmla="*/ 23626 w 152816"/>
                <a:gd name="connsiteY5" fmla="*/ 17174 h 341194"/>
                <a:gd name="connsiteX6" fmla="*/ 61591 w 152816"/>
                <a:gd name="connsiteY6" fmla="*/ 0 h 341194"/>
                <a:gd name="connsiteX7" fmla="*/ 61591 w 152816"/>
                <a:gd name="connsiteY7" fmla="*/ 0 h 34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816" h="341194">
                  <a:moveTo>
                    <a:pt x="61591" y="0"/>
                  </a:moveTo>
                  <a:cubicBezTo>
                    <a:pt x="98131" y="99336"/>
                    <a:pt x="128021" y="200997"/>
                    <a:pt x="151062" y="304305"/>
                  </a:cubicBezTo>
                  <a:cubicBezTo>
                    <a:pt x="151062" y="304305"/>
                    <a:pt x="166130" y="339804"/>
                    <a:pt x="107961" y="341195"/>
                  </a:cubicBezTo>
                  <a:cubicBezTo>
                    <a:pt x="107961" y="341195"/>
                    <a:pt x="82177" y="306943"/>
                    <a:pt x="80929" y="307029"/>
                  </a:cubicBezTo>
                  <a:cubicBezTo>
                    <a:pt x="79691" y="307105"/>
                    <a:pt x="0" y="51492"/>
                    <a:pt x="0" y="51492"/>
                  </a:cubicBezTo>
                  <a:cubicBezTo>
                    <a:pt x="4601" y="38119"/>
                    <a:pt x="12771" y="26251"/>
                    <a:pt x="23626" y="17174"/>
                  </a:cubicBezTo>
                  <a:cubicBezTo>
                    <a:pt x="34480" y="8096"/>
                    <a:pt x="47608" y="2162"/>
                    <a:pt x="61591" y="0"/>
                  </a:cubicBezTo>
                  <a:lnTo>
                    <a:pt x="61591" y="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B8890039-9775-5E45-8CE8-2B121E3007B5}"/>
                </a:ext>
              </a:extLst>
            </p:cNvPr>
            <p:cNvSpPr/>
            <p:nvPr/>
          </p:nvSpPr>
          <p:spPr>
            <a:xfrm>
              <a:off x="6420436" y="3847947"/>
              <a:ext cx="80390" cy="46579"/>
            </a:xfrm>
            <a:custGeom>
              <a:avLst/>
              <a:gdLst>
                <a:gd name="connsiteX0" fmla="*/ 73399 w 80390"/>
                <a:gd name="connsiteY0" fmla="*/ 0 h 46579"/>
                <a:gd name="connsiteX1" fmla="*/ 80390 w 80390"/>
                <a:gd name="connsiteY1" fmla="*/ 24155 h 46579"/>
                <a:gd name="connsiteX2" fmla="*/ 5669 w 80390"/>
                <a:gd name="connsiteY2" fmla="*/ 45749 h 46579"/>
                <a:gd name="connsiteX3" fmla="*/ 0 w 80390"/>
                <a:gd name="connsiteY3" fmla="*/ 28975 h 46579"/>
                <a:gd name="connsiteX4" fmla="*/ 73399 w 80390"/>
                <a:gd name="connsiteY4" fmla="*/ 0 h 46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390" h="46579">
                  <a:moveTo>
                    <a:pt x="73399" y="0"/>
                  </a:moveTo>
                  <a:lnTo>
                    <a:pt x="80390" y="24155"/>
                  </a:lnTo>
                  <a:cubicBezTo>
                    <a:pt x="80390" y="24155"/>
                    <a:pt x="40699" y="51654"/>
                    <a:pt x="5669" y="45749"/>
                  </a:cubicBezTo>
                  <a:lnTo>
                    <a:pt x="0" y="28975"/>
                  </a:lnTo>
                  <a:lnTo>
                    <a:pt x="73399" y="0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E731C2AB-6319-2B40-AE70-219F9A654457}"/>
                </a:ext>
              </a:extLst>
            </p:cNvPr>
            <p:cNvSpPr/>
            <p:nvPr/>
          </p:nvSpPr>
          <p:spPr>
            <a:xfrm>
              <a:off x="6200436" y="3347378"/>
              <a:ext cx="204935" cy="237818"/>
            </a:xfrm>
            <a:custGeom>
              <a:avLst/>
              <a:gdLst>
                <a:gd name="connsiteX0" fmla="*/ 95730 w 204935"/>
                <a:gd name="connsiteY0" fmla="*/ 7845 h 237818"/>
                <a:gd name="connsiteX1" fmla="*/ 27460 w 204935"/>
                <a:gd name="connsiteY1" fmla="*/ 73397 h 237818"/>
                <a:gd name="connsiteX2" fmla="*/ 9907 w 204935"/>
                <a:gd name="connsiteY2" fmla="*/ 139803 h 237818"/>
                <a:gd name="connsiteX3" fmla="*/ 16353 w 204935"/>
                <a:gd name="connsiteY3" fmla="*/ 193312 h 237818"/>
                <a:gd name="connsiteX4" fmla="*/ 70721 w 204935"/>
                <a:gd name="connsiteY4" fmla="*/ 205275 h 237818"/>
                <a:gd name="connsiteX5" fmla="*/ 165787 w 204935"/>
                <a:gd name="connsiteY5" fmla="*/ 228573 h 237818"/>
                <a:gd name="connsiteX6" fmla="*/ 180543 w 204935"/>
                <a:gd name="connsiteY6" fmla="*/ 150909 h 237818"/>
                <a:gd name="connsiteX7" fmla="*/ 165554 w 204935"/>
                <a:gd name="connsiteY7" fmla="*/ 53747 h 237818"/>
                <a:gd name="connsiteX8" fmla="*/ 156467 w 204935"/>
                <a:gd name="connsiteY8" fmla="*/ 0 h 23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935" h="237818">
                  <a:moveTo>
                    <a:pt x="95730" y="7845"/>
                  </a:moveTo>
                  <a:cubicBezTo>
                    <a:pt x="82049" y="37519"/>
                    <a:pt x="57665" y="60931"/>
                    <a:pt x="27460" y="73397"/>
                  </a:cubicBezTo>
                  <a:cubicBezTo>
                    <a:pt x="-21471" y="91804"/>
                    <a:pt x="9907" y="139803"/>
                    <a:pt x="9907" y="139803"/>
                  </a:cubicBezTo>
                  <a:cubicBezTo>
                    <a:pt x="9907" y="139803"/>
                    <a:pt x="-15025" y="177627"/>
                    <a:pt x="16353" y="193312"/>
                  </a:cubicBezTo>
                  <a:cubicBezTo>
                    <a:pt x="47732" y="209009"/>
                    <a:pt x="63420" y="207142"/>
                    <a:pt x="70721" y="205275"/>
                  </a:cubicBezTo>
                  <a:cubicBezTo>
                    <a:pt x="70721" y="205275"/>
                    <a:pt x="87342" y="258787"/>
                    <a:pt x="165787" y="228573"/>
                  </a:cubicBezTo>
                  <a:cubicBezTo>
                    <a:pt x="244231" y="198360"/>
                    <a:pt x="180543" y="150909"/>
                    <a:pt x="180543" y="150909"/>
                  </a:cubicBezTo>
                  <a:cubicBezTo>
                    <a:pt x="180543" y="150909"/>
                    <a:pt x="213087" y="102910"/>
                    <a:pt x="165554" y="53747"/>
                  </a:cubicBezTo>
                  <a:cubicBezTo>
                    <a:pt x="165554" y="53747"/>
                    <a:pt x="152584" y="37048"/>
                    <a:pt x="156467" y="0"/>
                  </a:cubicBezTo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CA91C3C0-8B1A-A74E-91EF-91B4BA66F34C}"/>
                </a:ext>
              </a:extLst>
            </p:cNvPr>
            <p:cNvSpPr/>
            <p:nvPr/>
          </p:nvSpPr>
          <p:spPr>
            <a:xfrm>
              <a:off x="6061830" y="3568755"/>
              <a:ext cx="375116" cy="465520"/>
            </a:xfrm>
            <a:custGeom>
              <a:avLst/>
              <a:gdLst>
                <a:gd name="connsiteX0" fmla="*/ 85756 w 375116"/>
                <a:gd name="connsiteY0" fmla="*/ 395854 h 465520"/>
                <a:gd name="connsiteX1" fmla="*/ 85756 w 375116"/>
                <a:gd name="connsiteY1" fmla="*/ 313911 h 465520"/>
                <a:gd name="connsiteX2" fmla="*/ 322 w 375116"/>
                <a:gd name="connsiteY2" fmla="*/ 154767 h 465520"/>
                <a:gd name="connsiteX3" fmla="*/ 99737 w 375116"/>
                <a:gd name="connsiteY3" fmla="*/ 22731 h 465520"/>
                <a:gd name="connsiteX4" fmla="*/ 191074 w 375116"/>
                <a:gd name="connsiteY4" fmla="*/ 3786 h 465520"/>
                <a:gd name="connsiteX5" fmla="*/ 240238 w 375116"/>
                <a:gd name="connsiteY5" fmla="*/ 3786 h 465520"/>
                <a:gd name="connsiteX6" fmla="*/ 293907 w 375116"/>
                <a:gd name="connsiteY6" fmla="*/ 30504 h 465520"/>
                <a:gd name="connsiteX7" fmla="*/ 374682 w 375116"/>
                <a:gd name="connsiteY7" fmla="*/ 127506 h 465520"/>
                <a:gd name="connsiteX8" fmla="*/ 265946 w 375116"/>
                <a:gd name="connsiteY8" fmla="*/ 465520 h 465520"/>
                <a:gd name="connsiteX9" fmla="*/ 85756 w 375116"/>
                <a:gd name="connsiteY9" fmla="*/ 395854 h 46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5116" h="465520">
                  <a:moveTo>
                    <a:pt x="85756" y="395854"/>
                  </a:moveTo>
                  <a:cubicBezTo>
                    <a:pt x="84359" y="371851"/>
                    <a:pt x="97484" y="340085"/>
                    <a:pt x="85756" y="313911"/>
                  </a:cubicBezTo>
                  <a:cubicBezTo>
                    <a:pt x="60495" y="259199"/>
                    <a:pt x="31966" y="206059"/>
                    <a:pt x="322" y="154767"/>
                  </a:cubicBezTo>
                  <a:cubicBezTo>
                    <a:pt x="-5193" y="115086"/>
                    <a:pt x="61524" y="34619"/>
                    <a:pt x="99737" y="22731"/>
                  </a:cubicBezTo>
                  <a:lnTo>
                    <a:pt x="191074" y="3786"/>
                  </a:lnTo>
                  <a:cubicBezTo>
                    <a:pt x="207073" y="-1262"/>
                    <a:pt x="224239" y="-1262"/>
                    <a:pt x="240238" y="3786"/>
                  </a:cubicBezTo>
                  <a:lnTo>
                    <a:pt x="293907" y="30504"/>
                  </a:lnTo>
                  <a:cubicBezTo>
                    <a:pt x="332119" y="42458"/>
                    <a:pt x="380196" y="87901"/>
                    <a:pt x="374682" y="127506"/>
                  </a:cubicBezTo>
                  <a:cubicBezTo>
                    <a:pt x="374682" y="127506"/>
                    <a:pt x="337867" y="386996"/>
                    <a:pt x="265946" y="465520"/>
                  </a:cubicBezTo>
                  <a:lnTo>
                    <a:pt x="85756" y="395854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0A5882A5-88AC-7147-A351-0EBDBA4F6A22}"/>
                </a:ext>
              </a:extLst>
            </p:cNvPr>
            <p:cNvSpPr/>
            <p:nvPr/>
          </p:nvSpPr>
          <p:spPr>
            <a:xfrm>
              <a:off x="6373528" y="3609746"/>
              <a:ext cx="123488" cy="271291"/>
            </a:xfrm>
            <a:custGeom>
              <a:avLst/>
              <a:gdLst>
                <a:gd name="connsiteX0" fmla="*/ 10559 w 123488"/>
                <a:gd name="connsiteY0" fmla="*/ 0 h 271291"/>
                <a:gd name="connsiteX1" fmla="*/ 123488 w 123488"/>
                <a:gd name="connsiteY1" fmla="*/ 237353 h 271291"/>
                <a:gd name="connsiteX2" fmla="*/ 29276 w 123488"/>
                <a:gd name="connsiteY2" fmla="*/ 271291 h 271291"/>
                <a:gd name="connsiteX3" fmla="*/ 10559 w 123488"/>
                <a:gd name="connsiteY3" fmla="*/ 0 h 27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88" h="271291">
                  <a:moveTo>
                    <a:pt x="10559" y="0"/>
                  </a:moveTo>
                  <a:cubicBezTo>
                    <a:pt x="10559" y="0"/>
                    <a:pt x="87141" y="12116"/>
                    <a:pt x="123488" y="237353"/>
                  </a:cubicBezTo>
                  <a:cubicBezTo>
                    <a:pt x="123488" y="237353"/>
                    <a:pt x="107181" y="271443"/>
                    <a:pt x="29276" y="271291"/>
                  </a:cubicBezTo>
                  <a:cubicBezTo>
                    <a:pt x="29276" y="271291"/>
                    <a:pt x="-21363" y="74714"/>
                    <a:pt x="10559" y="0"/>
                  </a:cubicBezTo>
                  <a:close/>
                </a:path>
              </a:pathLst>
            </a:custGeom>
            <a:solidFill>
              <a:srgbClr val="FFAB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5423E261-5A61-2540-A578-F98F4DF18F16}"/>
                </a:ext>
              </a:extLst>
            </p:cNvPr>
            <p:cNvSpPr/>
            <p:nvPr/>
          </p:nvSpPr>
          <p:spPr>
            <a:xfrm>
              <a:off x="6402338" y="3830707"/>
              <a:ext cx="90562" cy="30560"/>
            </a:xfrm>
            <a:custGeom>
              <a:avLst/>
              <a:gdLst>
                <a:gd name="connsiteX0" fmla="*/ 90563 w 90562"/>
                <a:gd name="connsiteY0" fmla="*/ 0 h 30560"/>
                <a:gd name="connsiteX1" fmla="*/ 48373 w 90562"/>
                <a:gd name="connsiteY1" fmla="*/ 24365 h 30560"/>
                <a:gd name="connsiteX2" fmla="*/ 0 w 90562"/>
                <a:gd name="connsiteY2" fmla="*/ 30137 h 3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562" h="30560">
                  <a:moveTo>
                    <a:pt x="90563" y="0"/>
                  </a:moveTo>
                  <a:cubicBezTo>
                    <a:pt x="78295" y="10897"/>
                    <a:pt x="63940" y="19183"/>
                    <a:pt x="48373" y="24365"/>
                  </a:cubicBezTo>
                  <a:cubicBezTo>
                    <a:pt x="32806" y="29537"/>
                    <a:pt x="16349" y="31509"/>
                    <a:pt x="0" y="30137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CD04AF39-AD0B-BA49-A6D0-AF6636C8C7C3}"/>
                </a:ext>
              </a:extLst>
            </p:cNvPr>
            <p:cNvSpPr/>
            <p:nvPr/>
          </p:nvSpPr>
          <p:spPr>
            <a:xfrm>
              <a:off x="6084265" y="3587610"/>
              <a:ext cx="348520" cy="504626"/>
            </a:xfrm>
            <a:custGeom>
              <a:avLst/>
              <a:gdLst>
                <a:gd name="connsiteX0" fmla="*/ 46235 w 348520"/>
                <a:gd name="connsiteY0" fmla="*/ 480917 h 504626"/>
                <a:gd name="connsiteX1" fmla="*/ 63322 w 348520"/>
                <a:gd name="connsiteY1" fmla="*/ 377000 h 504626"/>
                <a:gd name="connsiteX2" fmla="*/ 21303 w 348520"/>
                <a:gd name="connsiteY2" fmla="*/ 24070 h 504626"/>
                <a:gd name="connsiteX3" fmla="*/ 95398 w 348520"/>
                <a:gd name="connsiteY3" fmla="*/ 0 h 504626"/>
                <a:gd name="connsiteX4" fmla="*/ 249337 w 348520"/>
                <a:gd name="connsiteY4" fmla="*/ 119996 h 504626"/>
                <a:gd name="connsiteX5" fmla="*/ 276676 w 348520"/>
                <a:gd name="connsiteY5" fmla="*/ 13430 h 504626"/>
                <a:gd name="connsiteX6" fmla="*/ 299976 w 348520"/>
                <a:gd name="connsiteY6" fmla="*/ 22136 h 504626"/>
                <a:gd name="connsiteX7" fmla="*/ 344014 w 348520"/>
                <a:gd name="connsiteY7" fmla="*/ 237973 h 504626"/>
                <a:gd name="connsiteX8" fmla="*/ 297879 w 348520"/>
                <a:gd name="connsiteY8" fmla="*/ 476879 h 504626"/>
                <a:gd name="connsiteX9" fmla="*/ 46235 w 348520"/>
                <a:gd name="connsiteY9" fmla="*/ 480917 h 50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520" h="504626">
                  <a:moveTo>
                    <a:pt x="46235" y="480917"/>
                  </a:moveTo>
                  <a:cubicBezTo>
                    <a:pt x="46235" y="480917"/>
                    <a:pt x="63322" y="393621"/>
                    <a:pt x="63322" y="377000"/>
                  </a:cubicBezTo>
                  <a:cubicBezTo>
                    <a:pt x="63322" y="295056"/>
                    <a:pt x="-44559" y="105156"/>
                    <a:pt x="21303" y="24070"/>
                  </a:cubicBezTo>
                  <a:cubicBezTo>
                    <a:pt x="44259" y="11440"/>
                    <a:pt x="69401" y="3267"/>
                    <a:pt x="95398" y="0"/>
                  </a:cubicBezTo>
                  <a:cubicBezTo>
                    <a:pt x="95398" y="0"/>
                    <a:pt x="161571" y="150438"/>
                    <a:pt x="249337" y="119996"/>
                  </a:cubicBezTo>
                  <a:cubicBezTo>
                    <a:pt x="249337" y="119996"/>
                    <a:pt x="296947" y="99489"/>
                    <a:pt x="276676" y="13430"/>
                  </a:cubicBezTo>
                  <a:lnTo>
                    <a:pt x="299976" y="22136"/>
                  </a:lnTo>
                  <a:cubicBezTo>
                    <a:pt x="299976" y="22136"/>
                    <a:pt x="366072" y="103918"/>
                    <a:pt x="344014" y="237973"/>
                  </a:cubicBezTo>
                  <a:cubicBezTo>
                    <a:pt x="332908" y="305229"/>
                    <a:pt x="322190" y="385543"/>
                    <a:pt x="297879" y="476879"/>
                  </a:cubicBezTo>
                  <a:cubicBezTo>
                    <a:pt x="297724" y="476879"/>
                    <a:pt x="220289" y="536524"/>
                    <a:pt x="46235" y="480917"/>
                  </a:cubicBezTo>
                  <a:close/>
                </a:path>
              </a:pathLst>
            </a:custGeom>
            <a:solidFill>
              <a:srgbClr val="FFAB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F6FD29E5-37CC-944F-B67C-CA4F8C5F8306}"/>
                </a:ext>
              </a:extLst>
            </p:cNvPr>
            <p:cNvSpPr/>
            <p:nvPr/>
          </p:nvSpPr>
          <p:spPr>
            <a:xfrm>
              <a:off x="6414764" y="3696804"/>
              <a:ext cx="11355" cy="211178"/>
            </a:xfrm>
            <a:custGeom>
              <a:avLst/>
              <a:gdLst>
                <a:gd name="connsiteX0" fmla="*/ 0 w 11355"/>
                <a:gd name="connsiteY0" fmla="*/ 211179 h 211178"/>
                <a:gd name="connsiteX1" fmla="*/ 5049 w 11355"/>
                <a:gd name="connsiteY1" fmla="*/ 0 h 21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55" h="211178">
                  <a:moveTo>
                    <a:pt x="0" y="211179"/>
                  </a:moveTo>
                  <a:cubicBezTo>
                    <a:pt x="0" y="211179"/>
                    <a:pt x="21747" y="123654"/>
                    <a:pt x="5049" y="0"/>
                  </a:cubicBezTo>
                </a:path>
              </a:pathLst>
            </a:custGeom>
            <a:noFill/>
            <a:ln w="285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BA5DA76C-6C32-2D4A-BF4D-AA6F11D4AE86}"/>
                </a:ext>
              </a:extLst>
            </p:cNvPr>
            <p:cNvSpPr/>
            <p:nvPr/>
          </p:nvSpPr>
          <p:spPr>
            <a:xfrm>
              <a:off x="6281797" y="4101455"/>
              <a:ext cx="25552" cy="9525"/>
            </a:xfrm>
            <a:custGeom>
              <a:avLst/>
              <a:gdLst>
                <a:gd name="connsiteX0" fmla="*/ 0 w 25552"/>
                <a:gd name="connsiteY0" fmla="*/ 0 h 9525"/>
                <a:gd name="connsiteX1" fmla="*/ 25553 w 2555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52" h="9525">
                  <a:moveTo>
                    <a:pt x="0" y="0"/>
                  </a:moveTo>
                  <a:lnTo>
                    <a:pt x="25553" y="0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AC246A03-095B-1142-90AF-79DFC4C47785}"/>
                </a:ext>
              </a:extLst>
            </p:cNvPr>
            <p:cNvSpPr/>
            <p:nvPr/>
          </p:nvSpPr>
          <p:spPr>
            <a:xfrm>
              <a:off x="6227879" y="3440426"/>
              <a:ext cx="96210" cy="201000"/>
            </a:xfrm>
            <a:custGeom>
              <a:avLst/>
              <a:gdLst>
                <a:gd name="connsiteX0" fmla="*/ 48094 w 96210"/>
                <a:gd name="connsiteY0" fmla="*/ 201000 h 201000"/>
                <a:gd name="connsiteX1" fmla="*/ 28564 w 96210"/>
                <a:gd name="connsiteY1" fmla="*/ 196867 h 201000"/>
                <a:gd name="connsiteX2" fmla="*/ 12399 w 96210"/>
                <a:gd name="connsiteY2" fmla="*/ 185151 h 201000"/>
                <a:gd name="connsiteX3" fmla="*/ 2385 w 96210"/>
                <a:gd name="connsiteY3" fmla="*/ 167882 h 201000"/>
                <a:gd name="connsiteX4" fmla="*/ 250 w 96210"/>
                <a:gd name="connsiteY4" fmla="*/ 148032 h 201000"/>
                <a:gd name="connsiteX5" fmla="*/ 11978 w 96210"/>
                <a:gd name="connsiteY5" fmla="*/ 32620 h 201000"/>
                <a:gd name="connsiteX6" fmla="*/ 23753 w 96210"/>
                <a:gd name="connsiteY6" fmla="*/ 9354 h 201000"/>
                <a:gd name="connsiteX7" fmla="*/ 48094 w 96210"/>
                <a:gd name="connsiteY7" fmla="*/ 0 h 201000"/>
                <a:gd name="connsiteX8" fmla="*/ 48094 w 96210"/>
                <a:gd name="connsiteY8" fmla="*/ 0 h 201000"/>
                <a:gd name="connsiteX9" fmla="*/ 72403 w 96210"/>
                <a:gd name="connsiteY9" fmla="*/ 9359 h 201000"/>
                <a:gd name="connsiteX10" fmla="*/ 84132 w 96210"/>
                <a:gd name="connsiteY10" fmla="*/ 32620 h 201000"/>
                <a:gd name="connsiteX11" fmla="*/ 95937 w 96210"/>
                <a:gd name="connsiteY11" fmla="*/ 147727 h 201000"/>
                <a:gd name="connsiteX12" fmla="*/ 93879 w 96210"/>
                <a:gd name="connsiteY12" fmla="*/ 167653 h 201000"/>
                <a:gd name="connsiteX13" fmla="*/ 83885 w 96210"/>
                <a:gd name="connsiteY13" fmla="*/ 185027 h 201000"/>
                <a:gd name="connsiteX14" fmla="*/ 67689 w 96210"/>
                <a:gd name="connsiteY14" fmla="*/ 196819 h 201000"/>
                <a:gd name="connsiteX15" fmla="*/ 48094 w 96210"/>
                <a:gd name="connsiteY15" fmla="*/ 201000 h 201000"/>
                <a:gd name="connsiteX16" fmla="*/ 48094 w 96210"/>
                <a:gd name="connsiteY16" fmla="*/ 201000 h 2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210" h="201000">
                  <a:moveTo>
                    <a:pt x="48094" y="201000"/>
                  </a:moveTo>
                  <a:cubicBezTo>
                    <a:pt x="41365" y="201010"/>
                    <a:pt x="34712" y="199600"/>
                    <a:pt x="28564" y="196867"/>
                  </a:cubicBezTo>
                  <a:cubicBezTo>
                    <a:pt x="22415" y="194133"/>
                    <a:pt x="16908" y="190142"/>
                    <a:pt x="12399" y="185151"/>
                  </a:cubicBezTo>
                  <a:cubicBezTo>
                    <a:pt x="7890" y="180160"/>
                    <a:pt x="4478" y="174273"/>
                    <a:pt x="2385" y="167882"/>
                  </a:cubicBezTo>
                  <a:cubicBezTo>
                    <a:pt x="293" y="161491"/>
                    <a:pt x="-435" y="154728"/>
                    <a:pt x="250" y="148032"/>
                  </a:cubicBezTo>
                  <a:lnTo>
                    <a:pt x="11978" y="32620"/>
                  </a:lnTo>
                  <a:cubicBezTo>
                    <a:pt x="12883" y="23673"/>
                    <a:pt x="17079" y="15381"/>
                    <a:pt x="23753" y="9354"/>
                  </a:cubicBezTo>
                  <a:cubicBezTo>
                    <a:pt x="30426" y="3326"/>
                    <a:pt x="39100" y="-8"/>
                    <a:pt x="48094" y="0"/>
                  </a:cubicBezTo>
                  <a:lnTo>
                    <a:pt x="48094" y="0"/>
                  </a:lnTo>
                  <a:cubicBezTo>
                    <a:pt x="57078" y="-6"/>
                    <a:pt x="65743" y="3331"/>
                    <a:pt x="72403" y="9359"/>
                  </a:cubicBezTo>
                  <a:cubicBezTo>
                    <a:pt x="79064" y="15389"/>
                    <a:pt x="83245" y="23680"/>
                    <a:pt x="84132" y="32620"/>
                  </a:cubicBezTo>
                  <a:lnTo>
                    <a:pt x="95937" y="147727"/>
                  </a:lnTo>
                  <a:cubicBezTo>
                    <a:pt x="96656" y="154442"/>
                    <a:pt x="95954" y="161234"/>
                    <a:pt x="93879" y="167653"/>
                  </a:cubicBezTo>
                  <a:cubicBezTo>
                    <a:pt x="91802" y="174083"/>
                    <a:pt x="88397" y="179998"/>
                    <a:pt x="83885" y="185027"/>
                  </a:cubicBezTo>
                  <a:cubicBezTo>
                    <a:pt x="79374" y="190047"/>
                    <a:pt x="73855" y="194066"/>
                    <a:pt x="67689" y="196819"/>
                  </a:cubicBezTo>
                  <a:cubicBezTo>
                    <a:pt x="61523" y="199572"/>
                    <a:pt x="54846" y="201000"/>
                    <a:pt x="48094" y="201000"/>
                  </a:cubicBezTo>
                  <a:lnTo>
                    <a:pt x="48094" y="20100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D2161319-CCF4-3C49-8D2C-5601C2D47D6B}"/>
                </a:ext>
              </a:extLst>
            </p:cNvPr>
            <p:cNvSpPr/>
            <p:nvPr/>
          </p:nvSpPr>
          <p:spPr>
            <a:xfrm>
              <a:off x="6319404" y="3427446"/>
              <a:ext cx="49721" cy="49720"/>
            </a:xfrm>
            <a:custGeom>
              <a:avLst/>
              <a:gdLst>
                <a:gd name="connsiteX0" fmla="*/ 32002 w 49721"/>
                <a:gd name="connsiteY0" fmla="*/ 48666 h 49720"/>
                <a:gd name="connsiteX1" fmla="*/ 48666 w 49721"/>
                <a:gd name="connsiteY1" fmla="*/ 17718 h 49720"/>
                <a:gd name="connsiteX2" fmla="*/ 17719 w 49721"/>
                <a:gd name="connsiteY2" fmla="*/ 1055 h 49720"/>
                <a:gd name="connsiteX3" fmla="*/ 1055 w 49721"/>
                <a:gd name="connsiteY3" fmla="*/ 32002 h 49720"/>
                <a:gd name="connsiteX4" fmla="*/ 32002 w 49721"/>
                <a:gd name="connsiteY4" fmla="*/ 48666 h 4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1" h="49720">
                  <a:moveTo>
                    <a:pt x="32002" y="48666"/>
                  </a:moveTo>
                  <a:cubicBezTo>
                    <a:pt x="45150" y="44722"/>
                    <a:pt x="52611" y="30866"/>
                    <a:pt x="48666" y="17718"/>
                  </a:cubicBezTo>
                  <a:cubicBezTo>
                    <a:pt x="44722" y="4571"/>
                    <a:pt x="30866" y="-2890"/>
                    <a:pt x="17719" y="1055"/>
                  </a:cubicBezTo>
                  <a:cubicBezTo>
                    <a:pt x="4571" y="4999"/>
                    <a:pt x="-2890" y="18855"/>
                    <a:pt x="1055" y="32002"/>
                  </a:cubicBezTo>
                  <a:cubicBezTo>
                    <a:pt x="4999" y="45149"/>
                    <a:pt x="18855" y="52610"/>
                    <a:pt x="32002" y="48666"/>
                  </a:cubicBezTo>
                  <a:close/>
                </a:path>
              </a:pathLst>
            </a:custGeom>
            <a:noFill/>
            <a:ln w="47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E64B3DA1-E210-1C4A-B29D-000DE2603707}"/>
                </a:ext>
              </a:extLst>
            </p:cNvPr>
            <p:cNvSpPr/>
            <p:nvPr/>
          </p:nvSpPr>
          <p:spPr>
            <a:xfrm>
              <a:off x="6237759" y="3473046"/>
              <a:ext cx="83571" cy="91646"/>
            </a:xfrm>
            <a:custGeom>
              <a:avLst/>
              <a:gdLst>
                <a:gd name="connsiteX0" fmla="*/ 83571 w 83571"/>
                <a:gd name="connsiteY0" fmla="*/ 91647 h 91646"/>
                <a:gd name="connsiteX1" fmla="*/ 0 w 83571"/>
                <a:gd name="connsiteY1" fmla="*/ 21048 h 91646"/>
                <a:gd name="connsiteX2" fmla="*/ 74251 w 83571"/>
                <a:gd name="connsiteY2" fmla="*/ 0 h 91646"/>
                <a:gd name="connsiteX3" fmla="*/ 83571 w 83571"/>
                <a:gd name="connsiteY3" fmla="*/ 91647 h 91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71" h="91646">
                  <a:moveTo>
                    <a:pt x="83571" y="91647"/>
                  </a:moveTo>
                  <a:cubicBezTo>
                    <a:pt x="83571" y="91647"/>
                    <a:pt x="13669" y="91647"/>
                    <a:pt x="0" y="21048"/>
                  </a:cubicBezTo>
                  <a:lnTo>
                    <a:pt x="74251" y="0"/>
                  </a:lnTo>
                  <a:lnTo>
                    <a:pt x="83571" y="91647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BA8A2400-31A8-4942-9601-A1769C2725C9}"/>
                </a:ext>
              </a:extLst>
            </p:cNvPr>
            <p:cNvSpPr/>
            <p:nvPr/>
          </p:nvSpPr>
          <p:spPr>
            <a:xfrm>
              <a:off x="6198770" y="3295963"/>
              <a:ext cx="154326" cy="223761"/>
            </a:xfrm>
            <a:custGeom>
              <a:avLst/>
              <a:gdLst>
                <a:gd name="connsiteX0" fmla="*/ 77202 w 154326"/>
                <a:gd name="connsiteY0" fmla="*/ 0 h 223761"/>
                <a:gd name="connsiteX1" fmla="*/ 77125 w 154326"/>
                <a:gd name="connsiteY1" fmla="*/ 0 h 223761"/>
                <a:gd name="connsiteX2" fmla="*/ 0 w 154326"/>
                <a:gd name="connsiteY2" fmla="*/ 77124 h 223761"/>
                <a:gd name="connsiteX3" fmla="*/ 0 w 154326"/>
                <a:gd name="connsiteY3" fmla="*/ 146637 h 223761"/>
                <a:gd name="connsiteX4" fmla="*/ 77125 w 154326"/>
                <a:gd name="connsiteY4" fmla="*/ 223761 h 223761"/>
                <a:gd name="connsiteX5" fmla="*/ 77202 w 154326"/>
                <a:gd name="connsiteY5" fmla="*/ 223761 h 223761"/>
                <a:gd name="connsiteX6" fmla="*/ 154327 w 154326"/>
                <a:gd name="connsiteY6" fmla="*/ 146637 h 223761"/>
                <a:gd name="connsiteX7" fmla="*/ 154327 w 154326"/>
                <a:gd name="connsiteY7" fmla="*/ 77124 h 223761"/>
                <a:gd name="connsiteX8" fmla="*/ 77202 w 154326"/>
                <a:gd name="connsiteY8" fmla="*/ 0 h 22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326" h="223761">
                  <a:moveTo>
                    <a:pt x="77202" y="0"/>
                  </a:moveTo>
                  <a:lnTo>
                    <a:pt x="77125" y="0"/>
                  </a:lnTo>
                  <a:cubicBezTo>
                    <a:pt x="34530" y="0"/>
                    <a:pt x="0" y="34529"/>
                    <a:pt x="0" y="77124"/>
                  </a:cubicBezTo>
                  <a:lnTo>
                    <a:pt x="0" y="146637"/>
                  </a:lnTo>
                  <a:cubicBezTo>
                    <a:pt x="0" y="189231"/>
                    <a:pt x="34530" y="223761"/>
                    <a:pt x="77125" y="223761"/>
                  </a:cubicBezTo>
                  <a:lnTo>
                    <a:pt x="77202" y="223761"/>
                  </a:lnTo>
                  <a:cubicBezTo>
                    <a:pt x="119797" y="223761"/>
                    <a:pt x="154327" y="189231"/>
                    <a:pt x="154327" y="146637"/>
                  </a:cubicBezTo>
                  <a:lnTo>
                    <a:pt x="154327" y="77124"/>
                  </a:lnTo>
                  <a:cubicBezTo>
                    <a:pt x="154327" y="34529"/>
                    <a:pt x="119797" y="0"/>
                    <a:pt x="77202" y="0"/>
                  </a:cubicBez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F3915346-4B3A-F449-9900-54056F47980E}"/>
                </a:ext>
              </a:extLst>
            </p:cNvPr>
            <p:cNvSpPr/>
            <p:nvPr/>
          </p:nvSpPr>
          <p:spPr>
            <a:xfrm>
              <a:off x="6046064" y="3255062"/>
              <a:ext cx="323055" cy="330134"/>
            </a:xfrm>
            <a:custGeom>
              <a:avLst/>
              <a:gdLst>
                <a:gd name="connsiteX0" fmla="*/ 188977 w 323055"/>
                <a:gd name="connsiteY0" fmla="*/ 114296 h 330134"/>
                <a:gd name="connsiteX1" fmla="*/ 253519 w 323055"/>
                <a:gd name="connsiteY1" fmla="*/ 99306 h 330134"/>
                <a:gd name="connsiteX2" fmla="*/ 318062 w 323055"/>
                <a:gd name="connsiteY2" fmla="*/ 90063 h 330134"/>
                <a:gd name="connsiteX3" fmla="*/ 230452 w 323055"/>
                <a:gd name="connsiteY3" fmla="*/ 26376 h 330134"/>
                <a:gd name="connsiteX4" fmla="*/ 142764 w 323055"/>
                <a:gd name="connsiteY4" fmla="*/ 39268 h 330134"/>
                <a:gd name="connsiteX5" fmla="*/ 95698 w 323055"/>
                <a:gd name="connsiteY5" fmla="*/ 100161 h 330134"/>
                <a:gd name="connsiteX6" fmla="*/ 27427 w 323055"/>
                <a:gd name="connsiteY6" fmla="*/ 165713 h 330134"/>
                <a:gd name="connsiteX7" fmla="*/ 9874 w 323055"/>
                <a:gd name="connsiteY7" fmla="*/ 232118 h 330134"/>
                <a:gd name="connsiteX8" fmla="*/ 16398 w 323055"/>
                <a:gd name="connsiteY8" fmla="*/ 285628 h 330134"/>
                <a:gd name="connsiteX9" fmla="*/ 70766 w 323055"/>
                <a:gd name="connsiteY9" fmla="*/ 297591 h 330134"/>
                <a:gd name="connsiteX10" fmla="*/ 165832 w 323055"/>
                <a:gd name="connsiteY10" fmla="*/ 320889 h 330134"/>
                <a:gd name="connsiteX11" fmla="*/ 180589 w 323055"/>
                <a:gd name="connsiteY11" fmla="*/ 243225 h 330134"/>
                <a:gd name="connsiteX12" fmla="*/ 173754 w 323055"/>
                <a:gd name="connsiteY12" fmla="*/ 185051 h 330134"/>
                <a:gd name="connsiteX13" fmla="*/ 188977 w 323055"/>
                <a:gd name="connsiteY13" fmla="*/ 114296 h 330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055" h="330134">
                  <a:moveTo>
                    <a:pt x="188977" y="114296"/>
                  </a:moveTo>
                  <a:cubicBezTo>
                    <a:pt x="188977" y="114296"/>
                    <a:pt x="196278" y="101092"/>
                    <a:pt x="253519" y="99306"/>
                  </a:cubicBezTo>
                  <a:cubicBezTo>
                    <a:pt x="253519" y="99306"/>
                    <a:pt x="294062" y="132470"/>
                    <a:pt x="318062" y="90063"/>
                  </a:cubicBezTo>
                  <a:cubicBezTo>
                    <a:pt x="342061" y="47657"/>
                    <a:pt x="274101" y="-45467"/>
                    <a:pt x="230452" y="26376"/>
                  </a:cubicBezTo>
                  <a:cubicBezTo>
                    <a:pt x="230452" y="26376"/>
                    <a:pt x="190530" y="10842"/>
                    <a:pt x="142764" y="39268"/>
                  </a:cubicBezTo>
                  <a:cubicBezTo>
                    <a:pt x="120329" y="53318"/>
                    <a:pt x="103640" y="74909"/>
                    <a:pt x="95698" y="100161"/>
                  </a:cubicBezTo>
                  <a:cubicBezTo>
                    <a:pt x="82048" y="129858"/>
                    <a:pt x="57654" y="153281"/>
                    <a:pt x="27427" y="165713"/>
                  </a:cubicBezTo>
                  <a:cubicBezTo>
                    <a:pt x="-21426" y="184120"/>
                    <a:pt x="9874" y="232118"/>
                    <a:pt x="9874" y="232118"/>
                  </a:cubicBezTo>
                  <a:cubicBezTo>
                    <a:pt x="9874" y="232118"/>
                    <a:pt x="-14979" y="269943"/>
                    <a:pt x="16398" y="285628"/>
                  </a:cubicBezTo>
                  <a:cubicBezTo>
                    <a:pt x="47776" y="301325"/>
                    <a:pt x="63388" y="299458"/>
                    <a:pt x="70766" y="297591"/>
                  </a:cubicBezTo>
                  <a:cubicBezTo>
                    <a:pt x="70766" y="297591"/>
                    <a:pt x="87387" y="351102"/>
                    <a:pt x="165832" y="320889"/>
                  </a:cubicBezTo>
                  <a:cubicBezTo>
                    <a:pt x="244277" y="290676"/>
                    <a:pt x="180589" y="243225"/>
                    <a:pt x="180589" y="243225"/>
                  </a:cubicBezTo>
                  <a:cubicBezTo>
                    <a:pt x="180589" y="243225"/>
                    <a:pt x="220744" y="210915"/>
                    <a:pt x="173754" y="185051"/>
                  </a:cubicBezTo>
                  <a:cubicBezTo>
                    <a:pt x="173754" y="185051"/>
                    <a:pt x="176706" y="131305"/>
                    <a:pt x="188977" y="114296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B098C553-A00C-8549-9685-C3EC974E0D2E}"/>
                </a:ext>
              </a:extLst>
            </p:cNvPr>
            <p:cNvSpPr/>
            <p:nvPr/>
          </p:nvSpPr>
          <p:spPr>
            <a:xfrm>
              <a:off x="6200401" y="3399105"/>
              <a:ext cx="18872" cy="39843"/>
            </a:xfrm>
            <a:custGeom>
              <a:avLst/>
              <a:gdLst>
                <a:gd name="connsiteX0" fmla="*/ 18873 w 18872"/>
                <a:gd name="connsiteY0" fmla="*/ 39843 h 39843"/>
                <a:gd name="connsiteX1" fmla="*/ 0 w 18872"/>
                <a:gd name="connsiteY1" fmla="*/ 15068 h 39843"/>
                <a:gd name="connsiteX2" fmla="*/ 18873 w 18872"/>
                <a:gd name="connsiteY2" fmla="*/ 0 h 39843"/>
                <a:gd name="connsiteX3" fmla="*/ 18873 w 18872"/>
                <a:gd name="connsiteY3" fmla="*/ 39843 h 39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72" h="39843">
                  <a:moveTo>
                    <a:pt x="18873" y="39843"/>
                  </a:moveTo>
                  <a:cubicBezTo>
                    <a:pt x="8466" y="39843"/>
                    <a:pt x="0" y="26018"/>
                    <a:pt x="0" y="15068"/>
                  </a:cubicBezTo>
                  <a:cubicBezTo>
                    <a:pt x="0" y="4116"/>
                    <a:pt x="8466" y="0"/>
                    <a:pt x="18873" y="0"/>
                  </a:cubicBezTo>
                  <a:lnTo>
                    <a:pt x="18873" y="39843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EAC2A16C-72A7-DB46-BA15-CD147759C267}"/>
                </a:ext>
              </a:extLst>
            </p:cNvPr>
            <p:cNvSpPr/>
            <p:nvPr/>
          </p:nvSpPr>
          <p:spPr>
            <a:xfrm>
              <a:off x="6208789" y="3411920"/>
              <a:ext cx="6564" cy="14524"/>
            </a:xfrm>
            <a:custGeom>
              <a:avLst/>
              <a:gdLst>
                <a:gd name="connsiteX0" fmla="*/ 0 w 6564"/>
                <a:gd name="connsiteY0" fmla="*/ 0 h 14524"/>
                <a:gd name="connsiteX1" fmla="*/ 5085 w 6564"/>
                <a:gd name="connsiteY1" fmla="*/ 6444 h 14524"/>
                <a:gd name="connsiteX2" fmla="*/ 6524 w 6564"/>
                <a:gd name="connsiteY2" fmla="*/ 14525 h 14524"/>
                <a:gd name="connsiteX3" fmla="*/ 0 w 6564"/>
                <a:gd name="connsiteY3" fmla="*/ 12893 h 1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64" h="14524">
                  <a:moveTo>
                    <a:pt x="0" y="0"/>
                  </a:moveTo>
                  <a:cubicBezTo>
                    <a:pt x="2200" y="1696"/>
                    <a:pt x="3947" y="3909"/>
                    <a:pt x="5085" y="6444"/>
                  </a:cubicBezTo>
                  <a:cubicBezTo>
                    <a:pt x="6224" y="8977"/>
                    <a:pt x="6718" y="11753"/>
                    <a:pt x="6524" y="14525"/>
                  </a:cubicBezTo>
                  <a:cubicBezTo>
                    <a:pt x="4610" y="13227"/>
                    <a:pt x="2299" y="12649"/>
                    <a:pt x="0" y="12893"/>
                  </a:cubicBezTo>
                </a:path>
              </a:pathLst>
            </a:custGeom>
            <a:noFill/>
            <a:ln w="2858" cap="rnd">
              <a:solidFill>
                <a:srgbClr val="B73D4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C0C27DCD-EB62-AA4E-9F43-76F91FFBBA22}"/>
                </a:ext>
              </a:extLst>
            </p:cNvPr>
            <p:cNvSpPr/>
            <p:nvPr/>
          </p:nvSpPr>
          <p:spPr>
            <a:xfrm>
              <a:off x="6286457" y="3409280"/>
              <a:ext cx="11952" cy="41091"/>
            </a:xfrm>
            <a:custGeom>
              <a:avLst/>
              <a:gdLst>
                <a:gd name="connsiteX0" fmla="*/ 3418 w 11952"/>
                <a:gd name="connsiteY0" fmla="*/ 0 h 41091"/>
                <a:gd name="connsiteX1" fmla="*/ 11184 w 11952"/>
                <a:gd name="connsiteY1" fmla="*/ 36815 h 41091"/>
                <a:gd name="connsiteX2" fmla="*/ 0 w 11952"/>
                <a:gd name="connsiteY2" fmla="*/ 40854 h 4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52" h="41091">
                  <a:moveTo>
                    <a:pt x="3418" y="0"/>
                  </a:moveTo>
                  <a:cubicBezTo>
                    <a:pt x="3418" y="0"/>
                    <a:pt x="6835" y="31068"/>
                    <a:pt x="11184" y="36815"/>
                  </a:cubicBezTo>
                  <a:cubicBezTo>
                    <a:pt x="15533" y="42562"/>
                    <a:pt x="0" y="40854"/>
                    <a:pt x="0" y="40854"/>
                  </a:cubicBezTo>
                </a:path>
              </a:pathLst>
            </a:custGeom>
            <a:noFill/>
            <a:ln w="2858" cap="rnd">
              <a:solidFill>
                <a:srgbClr val="B73D4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93F5C47B-659B-1841-845E-ADA961FF0866}"/>
                </a:ext>
              </a:extLst>
            </p:cNvPr>
            <p:cNvSpPr/>
            <p:nvPr/>
          </p:nvSpPr>
          <p:spPr>
            <a:xfrm>
              <a:off x="6277215" y="3476152"/>
              <a:ext cx="35184" cy="3981"/>
            </a:xfrm>
            <a:custGeom>
              <a:avLst/>
              <a:gdLst>
                <a:gd name="connsiteX0" fmla="*/ 0 w 35184"/>
                <a:gd name="connsiteY0" fmla="*/ 0 h 3981"/>
                <a:gd name="connsiteX1" fmla="*/ 17592 w 35184"/>
                <a:gd name="connsiteY1" fmla="*/ 3981 h 3981"/>
                <a:gd name="connsiteX2" fmla="*/ 35184 w 35184"/>
                <a:gd name="connsiteY2" fmla="*/ 0 h 3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84" h="3981">
                  <a:moveTo>
                    <a:pt x="0" y="0"/>
                  </a:moveTo>
                  <a:cubicBezTo>
                    <a:pt x="5494" y="2621"/>
                    <a:pt x="11504" y="3981"/>
                    <a:pt x="17592" y="3981"/>
                  </a:cubicBezTo>
                  <a:cubicBezTo>
                    <a:pt x="23679" y="3981"/>
                    <a:pt x="29689" y="2621"/>
                    <a:pt x="35184" y="0"/>
                  </a:cubicBezTo>
                </a:path>
              </a:pathLst>
            </a:custGeom>
            <a:noFill/>
            <a:ln w="2858" cap="rnd">
              <a:solidFill>
                <a:srgbClr val="B73D4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EBFF6CD0-A83A-AB4E-86A6-B33B01F12F08}"/>
                </a:ext>
              </a:extLst>
            </p:cNvPr>
            <p:cNvSpPr/>
            <p:nvPr/>
          </p:nvSpPr>
          <p:spPr>
            <a:xfrm>
              <a:off x="6329097" y="3399339"/>
              <a:ext cx="13824" cy="13824"/>
            </a:xfrm>
            <a:custGeom>
              <a:avLst/>
              <a:gdLst>
                <a:gd name="connsiteX0" fmla="*/ 6912 w 13824"/>
                <a:gd name="connsiteY0" fmla="*/ 13825 h 13824"/>
                <a:gd name="connsiteX1" fmla="*/ 13825 w 13824"/>
                <a:gd name="connsiteY1" fmla="*/ 6912 h 13824"/>
                <a:gd name="connsiteX2" fmla="*/ 6912 w 13824"/>
                <a:gd name="connsiteY2" fmla="*/ 0 h 13824"/>
                <a:gd name="connsiteX3" fmla="*/ 0 w 13824"/>
                <a:gd name="connsiteY3" fmla="*/ 6912 h 13824"/>
                <a:gd name="connsiteX4" fmla="*/ 6912 w 13824"/>
                <a:gd name="connsiteY4" fmla="*/ 13825 h 1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24" h="13824">
                  <a:moveTo>
                    <a:pt x="6912" y="13825"/>
                  </a:moveTo>
                  <a:cubicBezTo>
                    <a:pt x="10730" y="13825"/>
                    <a:pt x="13825" y="10730"/>
                    <a:pt x="13825" y="6912"/>
                  </a:cubicBezTo>
                  <a:cubicBezTo>
                    <a:pt x="13825" y="3095"/>
                    <a:pt x="10730" y="0"/>
                    <a:pt x="6912" y="0"/>
                  </a:cubicBezTo>
                  <a:cubicBezTo>
                    <a:pt x="3095" y="0"/>
                    <a:pt x="0" y="3095"/>
                    <a:pt x="0" y="6912"/>
                  </a:cubicBezTo>
                  <a:cubicBezTo>
                    <a:pt x="0" y="10730"/>
                    <a:pt x="3095" y="13825"/>
                    <a:pt x="6912" y="13825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700C9272-609D-6543-9A4C-2C3CBA8C5E1C}"/>
                </a:ext>
              </a:extLst>
            </p:cNvPr>
            <p:cNvSpPr/>
            <p:nvPr/>
          </p:nvSpPr>
          <p:spPr>
            <a:xfrm>
              <a:off x="6317058" y="3386572"/>
              <a:ext cx="39922" cy="10435"/>
            </a:xfrm>
            <a:custGeom>
              <a:avLst/>
              <a:gdLst>
                <a:gd name="connsiteX0" fmla="*/ 2486 w 39922"/>
                <a:gd name="connsiteY0" fmla="*/ 10436 h 10435"/>
                <a:gd name="connsiteX1" fmla="*/ 0 w 39922"/>
                <a:gd name="connsiteY1" fmla="*/ 7407 h 10435"/>
                <a:gd name="connsiteX2" fmla="*/ 19824 w 39922"/>
                <a:gd name="connsiteY2" fmla="*/ 6 h 10435"/>
                <a:gd name="connsiteX3" fmla="*/ 39922 w 39922"/>
                <a:gd name="connsiteY3" fmla="*/ 6631 h 10435"/>
                <a:gd name="connsiteX4" fmla="*/ 37514 w 39922"/>
                <a:gd name="connsiteY4" fmla="*/ 9660 h 10435"/>
                <a:gd name="connsiteX5" fmla="*/ 19862 w 39922"/>
                <a:gd name="connsiteY5" fmla="*/ 3791 h 10435"/>
                <a:gd name="connsiteX6" fmla="*/ 2486 w 39922"/>
                <a:gd name="connsiteY6" fmla="*/ 10436 h 1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22" h="10435">
                  <a:moveTo>
                    <a:pt x="2486" y="10436"/>
                  </a:moveTo>
                  <a:lnTo>
                    <a:pt x="0" y="7407"/>
                  </a:lnTo>
                  <a:cubicBezTo>
                    <a:pt x="5575" y="2758"/>
                    <a:pt x="12567" y="148"/>
                    <a:pt x="19824" y="6"/>
                  </a:cubicBezTo>
                  <a:cubicBezTo>
                    <a:pt x="27082" y="-135"/>
                    <a:pt x="34171" y="2202"/>
                    <a:pt x="39922" y="6631"/>
                  </a:cubicBezTo>
                  <a:lnTo>
                    <a:pt x="37514" y="9660"/>
                  </a:lnTo>
                  <a:cubicBezTo>
                    <a:pt x="32484" y="5723"/>
                    <a:pt x="26247" y="3650"/>
                    <a:pt x="19862" y="3791"/>
                  </a:cubicBezTo>
                  <a:cubicBezTo>
                    <a:pt x="13476" y="3933"/>
                    <a:pt x="7336" y="6281"/>
                    <a:pt x="2486" y="10436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D86EBF86-6506-CA4F-8553-2F426F60141B}"/>
                </a:ext>
              </a:extLst>
            </p:cNvPr>
            <p:cNvSpPr/>
            <p:nvPr/>
          </p:nvSpPr>
          <p:spPr>
            <a:xfrm>
              <a:off x="6248555" y="3401125"/>
              <a:ext cx="13825" cy="13824"/>
            </a:xfrm>
            <a:custGeom>
              <a:avLst/>
              <a:gdLst>
                <a:gd name="connsiteX0" fmla="*/ 6913 w 13825"/>
                <a:gd name="connsiteY0" fmla="*/ 13825 h 13824"/>
                <a:gd name="connsiteX1" fmla="*/ 13826 w 13825"/>
                <a:gd name="connsiteY1" fmla="*/ 6912 h 13824"/>
                <a:gd name="connsiteX2" fmla="*/ 6913 w 13825"/>
                <a:gd name="connsiteY2" fmla="*/ 0 h 13824"/>
                <a:gd name="connsiteX3" fmla="*/ 0 w 13825"/>
                <a:gd name="connsiteY3" fmla="*/ 6912 h 13824"/>
                <a:gd name="connsiteX4" fmla="*/ 6913 w 13825"/>
                <a:gd name="connsiteY4" fmla="*/ 13825 h 1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25" h="13824">
                  <a:moveTo>
                    <a:pt x="6913" y="13825"/>
                  </a:moveTo>
                  <a:cubicBezTo>
                    <a:pt x="10731" y="13825"/>
                    <a:pt x="13826" y="10730"/>
                    <a:pt x="13826" y="6912"/>
                  </a:cubicBezTo>
                  <a:cubicBezTo>
                    <a:pt x="13826" y="3095"/>
                    <a:pt x="10731" y="0"/>
                    <a:pt x="6913" y="0"/>
                  </a:cubicBezTo>
                  <a:cubicBezTo>
                    <a:pt x="3095" y="0"/>
                    <a:pt x="0" y="3095"/>
                    <a:pt x="0" y="6912"/>
                  </a:cubicBezTo>
                  <a:cubicBezTo>
                    <a:pt x="0" y="10730"/>
                    <a:pt x="3095" y="13825"/>
                    <a:pt x="6913" y="13825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3A5E44CD-17CE-3C49-B094-F480579FF9B9}"/>
                </a:ext>
              </a:extLst>
            </p:cNvPr>
            <p:cNvSpPr/>
            <p:nvPr/>
          </p:nvSpPr>
          <p:spPr>
            <a:xfrm>
              <a:off x="6236516" y="3388331"/>
              <a:ext cx="39999" cy="10463"/>
            </a:xfrm>
            <a:custGeom>
              <a:avLst/>
              <a:gdLst>
                <a:gd name="connsiteX0" fmla="*/ 2485 w 39999"/>
                <a:gd name="connsiteY0" fmla="*/ 10464 h 10463"/>
                <a:gd name="connsiteX1" fmla="*/ 0 w 39999"/>
                <a:gd name="connsiteY1" fmla="*/ 7435 h 10463"/>
                <a:gd name="connsiteX2" fmla="*/ 19850 w 39999"/>
                <a:gd name="connsiteY2" fmla="*/ 7 h 10463"/>
                <a:gd name="connsiteX3" fmla="*/ 39999 w 39999"/>
                <a:gd name="connsiteY3" fmla="*/ 6581 h 10463"/>
                <a:gd name="connsiteX4" fmla="*/ 37513 w 39999"/>
                <a:gd name="connsiteY4" fmla="*/ 9609 h 10463"/>
                <a:gd name="connsiteX5" fmla="*/ 19847 w 39999"/>
                <a:gd name="connsiteY5" fmla="*/ 3780 h 10463"/>
                <a:gd name="connsiteX6" fmla="*/ 2485 w 39999"/>
                <a:gd name="connsiteY6" fmla="*/ 10464 h 1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99" h="10463">
                  <a:moveTo>
                    <a:pt x="2485" y="10464"/>
                  </a:moveTo>
                  <a:lnTo>
                    <a:pt x="0" y="7435"/>
                  </a:lnTo>
                  <a:cubicBezTo>
                    <a:pt x="5584" y="2782"/>
                    <a:pt x="12583" y="163"/>
                    <a:pt x="19850" y="7"/>
                  </a:cubicBezTo>
                  <a:cubicBezTo>
                    <a:pt x="27117" y="-148"/>
                    <a:pt x="34221" y="2170"/>
                    <a:pt x="39999" y="6581"/>
                  </a:cubicBezTo>
                  <a:lnTo>
                    <a:pt x="37513" y="9609"/>
                  </a:lnTo>
                  <a:cubicBezTo>
                    <a:pt x="32475" y="5684"/>
                    <a:pt x="26233" y="3625"/>
                    <a:pt x="19847" y="3780"/>
                  </a:cubicBezTo>
                  <a:cubicBezTo>
                    <a:pt x="13462" y="3936"/>
                    <a:pt x="7327" y="6298"/>
                    <a:pt x="2485" y="10464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30F4D81B-F1E6-6249-8FC0-1360249F686B}"/>
                </a:ext>
              </a:extLst>
            </p:cNvPr>
            <p:cNvSpPr/>
            <p:nvPr/>
          </p:nvSpPr>
          <p:spPr>
            <a:xfrm>
              <a:off x="6209721" y="3452386"/>
              <a:ext cx="9701" cy="34794"/>
            </a:xfrm>
            <a:custGeom>
              <a:avLst/>
              <a:gdLst>
                <a:gd name="connsiteX0" fmla="*/ 0 w 9701"/>
                <a:gd name="connsiteY0" fmla="*/ 0 h 34794"/>
                <a:gd name="connsiteX1" fmla="*/ 467 w 9701"/>
                <a:gd name="connsiteY1" fmla="*/ 34795 h 3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01" h="34794">
                  <a:moveTo>
                    <a:pt x="0" y="0"/>
                  </a:moveTo>
                  <a:cubicBezTo>
                    <a:pt x="0" y="0"/>
                    <a:pt x="21514" y="25397"/>
                    <a:pt x="467" y="34795"/>
                  </a:cubicBezTo>
                </a:path>
              </a:pathLst>
            </a:custGeom>
            <a:noFill/>
            <a:ln w="47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FEAE21E9-6473-FF41-82BC-2723136ECA5A}"/>
                </a:ext>
              </a:extLst>
            </p:cNvPr>
            <p:cNvSpPr/>
            <p:nvPr/>
          </p:nvSpPr>
          <p:spPr>
            <a:xfrm>
              <a:off x="6075045" y="3519647"/>
              <a:ext cx="46601" cy="16999"/>
            </a:xfrm>
            <a:custGeom>
              <a:avLst/>
              <a:gdLst>
                <a:gd name="connsiteX0" fmla="*/ 0 w 46601"/>
                <a:gd name="connsiteY0" fmla="*/ 0 h 16999"/>
                <a:gd name="connsiteX1" fmla="*/ 46601 w 46601"/>
                <a:gd name="connsiteY1" fmla="*/ 14832 h 1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601" h="16999">
                  <a:moveTo>
                    <a:pt x="0" y="0"/>
                  </a:moveTo>
                  <a:cubicBezTo>
                    <a:pt x="0" y="0"/>
                    <a:pt x="6447" y="24234"/>
                    <a:pt x="46601" y="14832"/>
                  </a:cubicBezTo>
                </a:path>
              </a:pathLst>
            </a:custGeom>
            <a:noFill/>
            <a:ln w="47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85E5423A-E6FA-AB4B-BE43-6ED69E68862E}"/>
                </a:ext>
              </a:extLst>
            </p:cNvPr>
            <p:cNvSpPr/>
            <p:nvPr/>
          </p:nvSpPr>
          <p:spPr>
            <a:xfrm>
              <a:off x="6344554" y="3523840"/>
              <a:ext cx="22894" cy="41548"/>
            </a:xfrm>
            <a:custGeom>
              <a:avLst/>
              <a:gdLst>
                <a:gd name="connsiteX0" fmla="*/ 12737 w 22894"/>
                <a:gd name="connsiteY0" fmla="*/ 0 h 41548"/>
                <a:gd name="connsiteX1" fmla="*/ 0 w 22894"/>
                <a:gd name="connsiteY1" fmla="*/ 41548 h 4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94" h="41548">
                  <a:moveTo>
                    <a:pt x="12737" y="0"/>
                  </a:moveTo>
                  <a:cubicBezTo>
                    <a:pt x="12737" y="0"/>
                    <a:pt x="42562" y="18955"/>
                    <a:pt x="0" y="41548"/>
                  </a:cubicBezTo>
                </a:path>
              </a:pathLst>
            </a:custGeom>
            <a:noFill/>
            <a:ln w="4763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65BE3B94-347E-A647-B19D-F5DA6CFCC197}"/>
                </a:ext>
              </a:extLst>
            </p:cNvPr>
            <p:cNvSpPr/>
            <p:nvPr/>
          </p:nvSpPr>
          <p:spPr>
            <a:xfrm>
              <a:off x="6236571" y="3315184"/>
              <a:ext cx="64326" cy="64325"/>
            </a:xfrm>
            <a:custGeom>
              <a:avLst/>
              <a:gdLst>
                <a:gd name="connsiteX0" fmla="*/ 41403 w 64326"/>
                <a:gd name="connsiteY0" fmla="*/ 62961 h 64325"/>
                <a:gd name="connsiteX1" fmla="*/ 62962 w 64326"/>
                <a:gd name="connsiteY1" fmla="*/ 22923 h 64325"/>
                <a:gd name="connsiteX2" fmla="*/ 22923 w 64326"/>
                <a:gd name="connsiteY2" fmla="*/ 1365 h 64325"/>
                <a:gd name="connsiteX3" fmla="*/ 1364 w 64326"/>
                <a:gd name="connsiteY3" fmla="*/ 41403 h 64325"/>
                <a:gd name="connsiteX4" fmla="*/ 41403 w 64326"/>
                <a:gd name="connsiteY4" fmla="*/ 62961 h 6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26" h="64325">
                  <a:moveTo>
                    <a:pt x="41403" y="62961"/>
                  </a:moveTo>
                  <a:cubicBezTo>
                    <a:pt x="58413" y="57859"/>
                    <a:pt x="68064" y="39933"/>
                    <a:pt x="62962" y="22923"/>
                  </a:cubicBezTo>
                  <a:cubicBezTo>
                    <a:pt x="57858" y="5913"/>
                    <a:pt x="39932" y="-3739"/>
                    <a:pt x="22923" y="1365"/>
                  </a:cubicBezTo>
                  <a:cubicBezTo>
                    <a:pt x="5914" y="6467"/>
                    <a:pt x="-3738" y="24393"/>
                    <a:pt x="1364" y="41403"/>
                  </a:cubicBezTo>
                  <a:cubicBezTo>
                    <a:pt x="6468" y="58412"/>
                    <a:pt x="24393" y="68065"/>
                    <a:pt x="41403" y="62961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CCD3AF98-7982-6F4F-B084-1F900F03F7CD}"/>
                </a:ext>
              </a:extLst>
            </p:cNvPr>
            <p:cNvSpPr/>
            <p:nvPr/>
          </p:nvSpPr>
          <p:spPr>
            <a:xfrm>
              <a:off x="6914715" y="4767929"/>
              <a:ext cx="287696" cy="184927"/>
            </a:xfrm>
            <a:custGeom>
              <a:avLst/>
              <a:gdLst>
                <a:gd name="connsiteX0" fmla="*/ 0 w 287696"/>
                <a:gd name="connsiteY0" fmla="*/ 0 h 184927"/>
                <a:gd name="connsiteX1" fmla="*/ 94983 w 287696"/>
                <a:gd name="connsiteY1" fmla="*/ 0 h 184927"/>
                <a:gd name="connsiteX2" fmla="*/ 147647 w 287696"/>
                <a:gd name="connsiteY2" fmla="*/ 92269 h 184927"/>
                <a:gd name="connsiteX3" fmla="*/ 273234 w 287696"/>
                <a:gd name="connsiteY3" fmla="*/ 153857 h 184927"/>
                <a:gd name="connsiteX4" fmla="*/ 287064 w 287696"/>
                <a:gd name="connsiteY4" fmla="*/ 184928 h 184927"/>
                <a:gd name="connsiteX5" fmla="*/ 31537 w 287696"/>
                <a:gd name="connsiteY5" fmla="*/ 184928 h 18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696" h="184927">
                  <a:moveTo>
                    <a:pt x="0" y="0"/>
                  </a:moveTo>
                  <a:lnTo>
                    <a:pt x="94983" y="0"/>
                  </a:lnTo>
                  <a:cubicBezTo>
                    <a:pt x="103670" y="35033"/>
                    <a:pt x="121901" y="66970"/>
                    <a:pt x="147647" y="92269"/>
                  </a:cubicBezTo>
                  <a:cubicBezTo>
                    <a:pt x="173126" y="116967"/>
                    <a:pt x="212503" y="140732"/>
                    <a:pt x="273234" y="153857"/>
                  </a:cubicBezTo>
                  <a:cubicBezTo>
                    <a:pt x="273234" y="153857"/>
                    <a:pt x="291255" y="159144"/>
                    <a:pt x="287064" y="184928"/>
                  </a:cubicBezTo>
                  <a:lnTo>
                    <a:pt x="31537" y="184928"/>
                  </a:ln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A0DCAB6B-1689-874A-A479-C9675A08CD25}"/>
                </a:ext>
              </a:extLst>
            </p:cNvPr>
            <p:cNvSpPr/>
            <p:nvPr/>
          </p:nvSpPr>
          <p:spPr>
            <a:xfrm>
              <a:off x="6941900" y="4952542"/>
              <a:ext cx="265080" cy="10725"/>
            </a:xfrm>
            <a:custGeom>
              <a:avLst/>
              <a:gdLst>
                <a:gd name="connsiteX0" fmla="*/ 265081 w 265080"/>
                <a:gd name="connsiteY0" fmla="*/ 0 h 10725"/>
                <a:gd name="connsiteX1" fmla="*/ 265081 w 265080"/>
                <a:gd name="connsiteY1" fmla="*/ 10725 h 10725"/>
                <a:gd name="connsiteX2" fmla="*/ 1010 w 265080"/>
                <a:gd name="connsiteY2" fmla="*/ 10725 h 10725"/>
                <a:gd name="connsiteX3" fmla="*/ 0 w 265080"/>
                <a:gd name="connsiteY3" fmla="*/ 0 h 10725"/>
                <a:gd name="connsiteX4" fmla="*/ 265081 w 265080"/>
                <a:gd name="connsiteY4" fmla="*/ 0 h 1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080" h="10725">
                  <a:moveTo>
                    <a:pt x="265081" y="0"/>
                  </a:moveTo>
                  <a:lnTo>
                    <a:pt x="265081" y="10725"/>
                  </a:lnTo>
                  <a:lnTo>
                    <a:pt x="1010" y="10725"/>
                  </a:lnTo>
                  <a:lnTo>
                    <a:pt x="0" y="0"/>
                  </a:lnTo>
                  <a:lnTo>
                    <a:pt x="265081" y="0"/>
                  </a:lnTo>
                  <a:close/>
                </a:path>
              </a:pathLst>
            </a:custGeom>
            <a:solidFill>
              <a:srgbClr val="FFF3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21D8476A-BF5C-1240-B9C8-74614FD2B83C}"/>
                </a:ext>
              </a:extLst>
            </p:cNvPr>
            <p:cNvSpPr/>
            <p:nvPr/>
          </p:nvSpPr>
          <p:spPr>
            <a:xfrm>
              <a:off x="6936613" y="4891887"/>
              <a:ext cx="122772" cy="56854"/>
            </a:xfrm>
            <a:custGeom>
              <a:avLst/>
              <a:gdLst>
                <a:gd name="connsiteX0" fmla="*/ 5286 w 122772"/>
                <a:gd name="connsiteY0" fmla="*/ 56855 h 56854"/>
                <a:gd name="connsiteX1" fmla="*/ 0 w 122772"/>
                <a:gd name="connsiteY1" fmla="*/ 0 h 56854"/>
                <a:gd name="connsiteX2" fmla="*/ 19421 w 122772"/>
                <a:gd name="connsiteY2" fmla="*/ 15535 h 56854"/>
                <a:gd name="connsiteX3" fmla="*/ 82020 w 122772"/>
                <a:gd name="connsiteY3" fmla="*/ 25556 h 56854"/>
                <a:gd name="connsiteX4" fmla="*/ 112547 w 122772"/>
                <a:gd name="connsiteY4" fmla="*/ 52578 h 56854"/>
                <a:gd name="connsiteX5" fmla="*/ 5286 w 122772"/>
                <a:gd name="connsiteY5" fmla="*/ 56540 h 5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772" h="56854">
                  <a:moveTo>
                    <a:pt x="5286" y="56855"/>
                  </a:moveTo>
                  <a:lnTo>
                    <a:pt x="0" y="0"/>
                  </a:lnTo>
                  <a:cubicBezTo>
                    <a:pt x="5801" y="5972"/>
                    <a:pt x="12325" y="11192"/>
                    <a:pt x="19421" y="15535"/>
                  </a:cubicBezTo>
                  <a:cubicBezTo>
                    <a:pt x="29908" y="21746"/>
                    <a:pt x="48625" y="27499"/>
                    <a:pt x="82020" y="25556"/>
                  </a:cubicBezTo>
                  <a:cubicBezTo>
                    <a:pt x="149828" y="21593"/>
                    <a:pt x="112547" y="52578"/>
                    <a:pt x="112547" y="52578"/>
                  </a:cubicBezTo>
                  <a:lnTo>
                    <a:pt x="5286" y="56540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3F4A68B3-C334-D44D-8F6B-81EF97477791}"/>
                </a:ext>
              </a:extLst>
            </p:cNvPr>
            <p:cNvSpPr/>
            <p:nvPr/>
          </p:nvSpPr>
          <p:spPr>
            <a:xfrm>
              <a:off x="6937533" y="4891735"/>
              <a:ext cx="269079" cy="60807"/>
            </a:xfrm>
            <a:custGeom>
              <a:avLst/>
              <a:gdLst>
                <a:gd name="connsiteX0" fmla="*/ 4367 w 269079"/>
                <a:gd name="connsiteY0" fmla="*/ 60808 h 60807"/>
                <a:gd name="connsiteX1" fmla="*/ 268438 w 269079"/>
                <a:gd name="connsiteY1" fmla="*/ 60808 h 60807"/>
                <a:gd name="connsiteX2" fmla="*/ 254922 w 269079"/>
                <a:gd name="connsiteY2" fmla="*/ 30756 h 60807"/>
                <a:gd name="connsiteX3" fmla="*/ 219584 w 269079"/>
                <a:gd name="connsiteY3" fmla="*/ 21126 h 60807"/>
                <a:gd name="connsiteX4" fmla="*/ 167625 w 269079"/>
                <a:gd name="connsiteY4" fmla="*/ 0 h 60807"/>
                <a:gd name="connsiteX5" fmla="*/ 7548 w 269079"/>
                <a:gd name="connsiteY5" fmla="*/ 37433 h 60807"/>
                <a:gd name="connsiteX6" fmla="*/ 6234 w 269079"/>
                <a:gd name="connsiteY6" fmla="*/ 26556 h 60807"/>
                <a:gd name="connsiteX7" fmla="*/ 871 w 269079"/>
                <a:gd name="connsiteY7" fmla="*/ 23612 h 60807"/>
                <a:gd name="connsiteX8" fmla="*/ 4367 w 269079"/>
                <a:gd name="connsiteY8" fmla="*/ 60808 h 60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079" h="60807">
                  <a:moveTo>
                    <a:pt x="4367" y="60808"/>
                  </a:moveTo>
                  <a:lnTo>
                    <a:pt x="268438" y="60808"/>
                  </a:lnTo>
                  <a:cubicBezTo>
                    <a:pt x="272629" y="35881"/>
                    <a:pt x="254922" y="30756"/>
                    <a:pt x="254922" y="30756"/>
                  </a:cubicBezTo>
                  <a:cubicBezTo>
                    <a:pt x="242977" y="28175"/>
                    <a:pt x="231186" y="24955"/>
                    <a:pt x="219584" y="21126"/>
                  </a:cubicBezTo>
                  <a:cubicBezTo>
                    <a:pt x="201648" y="15707"/>
                    <a:pt x="184246" y="8639"/>
                    <a:pt x="167625" y="0"/>
                  </a:cubicBezTo>
                  <a:cubicBezTo>
                    <a:pt x="144327" y="12963"/>
                    <a:pt x="136088" y="38290"/>
                    <a:pt x="7548" y="37433"/>
                  </a:cubicBezTo>
                  <a:cubicBezTo>
                    <a:pt x="7548" y="33861"/>
                    <a:pt x="6538" y="29670"/>
                    <a:pt x="6234" y="26556"/>
                  </a:cubicBezTo>
                  <a:cubicBezTo>
                    <a:pt x="5843" y="21355"/>
                    <a:pt x="-2701" y="20193"/>
                    <a:pt x="871" y="23612"/>
                  </a:cubicBezTo>
                  <a:lnTo>
                    <a:pt x="4367" y="60808"/>
                  </a:lnTo>
                  <a:close/>
                </a:path>
              </a:pathLst>
            </a:custGeom>
            <a:solidFill>
              <a:srgbClr val="F9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B6D9937D-7067-184B-B458-02E8D78AAA35}"/>
                </a:ext>
              </a:extLst>
            </p:cNvPr>
            <p:cNvSpPr/>
            <p:nvPr/>
          </p:nvSpPr>
          <p:spPr>
            <a:xfrm>
              <a:off x="6914715" y="4800238"/>
              <a:ext cx="98717" cy="14449"/>
            </a:xfrm>
            <a:custGeom>
              <a:avLst/>
              <a:gdLst>
                <a:gd name="connsiteX0" fmla="*/ 98717 w 98717"/>
                <a:gd name="connsiteY0" fmla="*/ 14449 h 14449"/>
                <a:gd name="connsiteX1" fmla="*/ 90097 w 98717"/>
                <a:gd name="connsiteY1" fmla="*/ 0 h 14449"/>
                <a:gd name="connsiteX2" fmla="*/ 0 w 98717"/>
                <a:gd name="connsiteY2" fmla="*/ 0 h 14449"/>
                <a:gd name="connsiteX3" fmla="*/ 1086 w 98717"/>
                <a:gd name="connsiteY3" fmla="*/ 14449 h 14449"/>
                <a:gd name="connsiteX4" fmla="*/ 98717 w 98717"/>
                <a:gd name="connsiteY4" fmla="*/ 14449 h 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717" h="14449">
                  <a:moveTo>
                    <a:pt x="98717" y="14449"/>
                  </a:moveTo>
                  <a:lnTo>
                    <a:pt x="90097" y="0"/>
                  </a:lnTo>
                  <a:lnTo>
                    <a:pt x="0" y="0"/>
                  </a:lnTo>
                  <a:lnTo>
                    <a:pt x="1086" y="14449"/>
                  </a:lnTo>
                  <a:lnTo>
                    <a:pt x="98717" y="14449"/>
                  </a:lnTo>
                  <a:close/>
                </a:path>
              </a:pathLst>
            </a:custGeom>
            <a:solidFill>
              <a:srgbClr val="DD7A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03670671-E9FD-E24C-A36A-91C1454EFBB7}"/>
                </a:ext>
              </a:extLst>
            </p:cNvPr>
            <p:cNvSpPr/>
            <p:nvPr/>
          </p:nvSpPr>
          <p:spPr>
            <a:xfrm>
              <a:off x="6221960" y="4055792"/>
              <a:ext cx="800245" cy="744521"/>
            </a:xfrm>
            <a:custGeom>
              <a:avLst/>
              <a:gdLst>
                <a:gd name="connsiteX0" fmla="*/ 800245 w 800245"/>
                <a:gd name="connsiteY0" fmla="*/ 744522 h 744521"/>
                <a:gd name="connsiteX1" fmla="*/ 677068 w 800245"/>
                <a:gd name="connsiteY1" fmla="*/ 744522 h 744521"/>
                <a:gd name="connsiteX2" fmla="*/ 503637 w 800245"/>
                <a:gd name="connsiteY2" fmla="*/ 197120 h 744521"/>
                <a:gd name="connsiteX3" fmla="*/ 502246 w 800245"/>
                <a:gd name="connsiteY3" fmla="*/ 191214 h 744521"/>
                <a:gd name="connsiteX4" fmla="*/ 498703 w 800245"/>
                <a:gd name="connsiteY4" fmla="*/ 186290 h 744521"/>
                <a:gd name="connsiteX5" fmla="*/ 493540 w 800245"/>
                <a:gd name="connsiteY5" fmla="*/ 183099 h 744521"/>
                <a:gd name="connsiteX6" fmla="*/ 487559 w 800245"/>
                <a:gd name="connsiteY6" fmla="*/ 182128 h 744521"/>
                <a:gd name="connsiteX7" fmla="*/ 412997 w 800245"/>
                <a:gd name="connsiteY7" fmla="*/ 198987 h 744521"/>
                <a:gd name="connsiteX8" fmla="*/ 71254 w 800245"/>
                <a:gd name="connsiteY8" fmla="*/ 243640 h 744521"/>
                <a:gd name="connsiteX9" fmla="*/ 52226 w 800245"/>
                <a:gd name="connsiteY9" fmla="*/ 235877 h 744521"/>
                <a:gd name="connsiteX10" fmla="*/ 887 w 800245"/>
                <a:gd name="connsiteY10" fmla="*/ 80534 h 744521"/>
                <a:gd name="connsiteX11" fmla="*/ 148457 w 800245"/>
                <a:gd name="connsiteY11" fmla="*/ 7763 h 744521"/>
                <a:gd name="connsiteX12" fmla="*/ 254320 w 800245"/>
                <a:gd name="connsiteY12" fmla="*/ 2638 h 744521"/>
                <a:gd name="connsiteX13" fmla="*/ 266588 w 800245"/>
                <a:gd name="connsiteY13" fmla="*/ 2638 h 744521"/>
                <a:gd name="connsiteX14" fmla="*/ 400252 w 800245"/>
                <a:gd name="connsiteY14" fmla="*/ 1391 h 744521"/>
                <a:gd name="connsiteX15" fmla="*/ 547823 w 800245"/>
                <a:gd name="connsiteY15" fmla="*/ 0 h 744521"/>
                <a:gd name="connsiteX16" fmla="*/ 610345 w 800245"/>
                <a:gd name="connsiteY16" fmla="*/ 85973 h 744521"/>
                <a:gd name="connsiteX17" fmla="*/ 640406 w 800245"/>
                <a:gd name="connsiteY17" fmla="*/ 176612 h 744521"/>
                <a:gd name="connsiteX18" fmla="*/ 800245 w 800245"/>
                <a:gd name="connsiteY18" fmla="*/ 744522 h 744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0245" h="744521">
                  <a:moveTo>
                    <a:pt x="800245" y="744522"/>
                  </a:moveTo>
                  <a:lnTo>
                    <a:pt x="677068" y="744522"/>
                  </a:lnTo>
                  <a:lnTo>
                    <a:pt x="503637" y="197120"/>
                  </a:lnTo>
                  <a:cubicBezTo>
                    <a:pt x="503561" y="195082"/>
                    <a:pt x="503094" y="193072"/>
                    <a:pt x="502246" y="191214"/>
                  </a:cubicBezTo>
                  <a:cubicBezTo>
                    <a:pt x="501398" y="189357"/>
                    <a:pt x="500198" y="187681"/>
                    <a:pt x="498703" y="186290"/>
                  </a:cubicBezTo>
                  <a:cubicBezTo>
                    <a:pt x="497207" y="184899"/>
                    <a:pt x="495455" y="183813"/>
                    <a:pt x="493540" y="183099"/>
                  </a:cubicBezTo>
                  <a:cubicBezTo>
                    <a:pt x="491626" y="182385"/>
                    <a:pt x="489597" y="182051"/>
                    <a:pt x="487559" y="182128"/>
                  </a:cubicBezTo>
                  <a:cubicBezTo>
                    <a:pt x="487559" y="182128"/>
                    <a:pt x="457345" y="189347"/>
                    <a:pt x="412997" y="198987"/>
                  </a:cubicBezTo>
                  <a:cubicBezTo>
                    <a:pt x="307603" y="221742"/>
                    <a:pt x="122049" y="258165"/>
                    <a:pt x="71254" y="243640"/>
                  </a:cubicBezTo>
                  <a:cubicBezTo>
                    <a:pt x="64613" y="241859"/>
                    <a:pt x="58220" y="239249"/>
                    <a:pt x="52226" y="235877"/>
                  </a:cubicBezTo>
                  <a:cubicBezTo>
                    <a:pt x="-6802" y="201854"/>
                    <a:pt x="-511" y="105785"/>
                    <a:pt x="887" y="80534"/>
                  </a:cubicBezTo>
                  <a:lnTo>
                    <a:pt x="148457" y="7763"/>
                  </a:lnTo>
                  <a:cubicBezTo>
                    <a:pt x="153816" y="25470"/>
                    <a:pt x="236994" y="2715"/>
                    <a:pt x="254320" y="2638"/>
                  </a:cubicBezTo>
                  <a:lnTo>
                    <a:pt x="266588" y="2638"/>
                  </a:lnTo>
                  <a:lnTo>
                    <a:pt x="400252" y="1391"/>
                  </a:lnTo>
                  <a:lnTo>
                    <a:pt x="547823" y="0"/>
                  </a:lnTo>
                  <a:cubicBezTo>
                    <a:pt x="573922" y="0"/>
                    <a:pt x="610660" y="59874"/>
                    <a:pt x="610345" y="85973"/>
                  </a:cubicBezTo>
                  <a:lnTo>
                    <a:pt x="640406" y="176612"/>
                  </a:lnTo>
                  <a:lnTo>
                    <a:pt x="800245" y="744522"/>
                  </a:lnTo>
                  <a:close/>
                </a:path>
              </a:pathLst>
            </a:custGeom>
            <a:solidFill>
              <a:srgbClr val="76B9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9A5EFF0E-D96F-FC46-909C-577B8A01CEE2}"/>
                </a:ext>
              </a:extLst>
            </p:cNvPr>
            <p:cNvSpPr/>
            <p:nvPr/>
          </p:nvSpPr>
          <p:spPr>
            <a:xfrm>
              <a:off x="6274186" y="4057421"/>
              <a:ext cx="393975" cy="245335"/>
            </a:xfrm>
            <a:custGeom>
              <a:avLst/>
              <a:gdLst>
                <a:gd name="connsiteX0" fmla="*/ 366210 w 393975"/>
                <a:gd name="connsiteY0" fmla="*/ 193234 h 245335"/>
                <a:gd name="connsiteX1" fmla="*/ 360771 w 393975"/>
                <a:gd name="connsiteY1" fmla="*/ 197358 h 245335"/>
                <a:gd name="connsiteX2" fmla="*/ 19029 w 393975"/>
                <a:gd name="connsiteY2" fmla="*/ 242011 h 245335"/>
                <a:gd name="connsiteX3" fmla="*/ 0 w 393975"/>
                <a:gd name="connsiteY3" fmla="*/ 234248 h 245335"/>
                <a:gd name="connsiteX4" fmla="*/ 214133 w 393975"/>
                <a:gd name="connsiteY4" fmla="*/ 1238 h 245335"/>
                <a:gd name="connsiteX5" fmla="*/ 347798 w 393975"/>
                <a:gd name="connsiteY5" fmla="*/ 0 h 245335"/>
                <a:gd name="connsiteX6" fmla="*/ 366210 w 393975"/>
                <a:gd name="connsiteY6" fmla="*/ 193234 h 245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975" h="245335">
                  <a:moveTo>
                    <a:pt x="366210" y="193234"/>
                  </a:moveTo>
                  <a:lnTo>
                    <a:pt x="360771" y="197358"/>
                  </a:lnTo>
                  <a:cubicBezTo>
                    <a:pt x="255377" y="220113"/>
                    <a:pt x="69824" y="256537"/>
                    <a:pt x="19029" y="242011"/>
                  </a:cubicBezTo>
                  <a:cubicBezTo>
                    <a:pt x="12387" y="240230"/>
                    <a:pt x="5994" y="237620"/>
                    <a:pt x="0" y="234248"/>
                  </a:cubicBezTo>
                  <a:lnTo>
                    <a:pt x="214133" y="1238"/>
                  </a:lnTo>
                  <a:lnTo>
                    <a:pt x="347798" y="0"/>
                  </a:lnTo>
                  <a:cubicBezTo>
                    <a:pt x="347798" y="0"/>
                    <a:pt x="438047" y="38605"/>
                    <a:pt x="366210" y="193234"/>
                  </a:cubicBezTo>
                  <a:close/>
                </a:path>
              </a:pathLst>
            </a:custGeom>
            <a:solidFill>
              <a:srgbClr val="5D9C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4CFE587C-436F-7D48-84E8-4A733272AFF6}"/>
                </a:ext>
              </a:extLst>
            </p:cNvPr>
            <p:cNvSpPr/>
            <p:nvPr/>
          </p:nvSpPr>
          <p:spPr>
            <a:xfrm>
              <a:off x="6479385" y="4206773"/>
              <a:ext cx="278520" cy="6057"/>
            </a:xfrm>
            <a:custGeom>
              <a:avLst/>
              <a:gdLst>
                <a:gd name="connsiteX0" fmla="*/ 0 w 278520"/>
                <a:gd name="connsiteY0" fmla="*/ 6058 h 6057"/>
                <a:gd name="connsiteX1" fmla="*/ 278521 w 278520"/>
                <a:gd name="connsiteY1" fmla="*/ 0 h 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8520" h="6057">
                  <a:moveTo>
                    <a:pt x="0" y="6058"/>
                  </a:moveTo>
                  <a:lnTo>
                    <a:pt x="278521" y="0"/>
                  </a:ln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E0B752FC-EA76-5A44-9F6D-FFBBB29C69C2}"/>
                </a:ext>
              </a:extLst>
            </p:cNvPr>
            <p:cNvSpPr/>
            <p:nvPr/>
          </p:nvSpPr>
          <p:spPr>
            <a:xfrm>
              <a:off x="6398222" y="4076214"/>
              <a:ext cx="63599" cy="132035"/>
            </a:xfrm>
            <a:custGeom>
              <a:avLst/>
              <a:gdLst>
                <a:gd name="connsiteX0" fmla="*/ 57086 w 63599"/>
                <a:gd name="connsiteY0" fmla="*/ 0 h 132035"/>
                <a:gd name="connsiteX1" fmla="*/ 0 w 63599"/>
                <a:gd name="connsiteY1" fmla="*/ 132036 h 13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599" h="132035">
                  <a:moveTo>
                    <a:pt x="57086" y="0"/>
                  </a:moveTo>
                  <a:cubicBezTo>
                    <a:pt x="57086" y="0"/>
                    <a:pt x="92040" y="129940"/>
                    <a:pt x="0" y="132036"/>
                  </a:cubicBez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11EA41A9-8321-CF4B-9406-E64F86CACAA5}"/>
                </a:ext>
              </a:extLst>
            </p:cNvPr>
            <p:cNvSpPr/>
            <p:nvPr/>
          </p:nvSpPr>
          <p:spPr>
            <a:xfrm>
              <a:off x="6757905" y="4206773"/>
              <a:ext cx="169154" cy="565889"/>
            </a:xfrm>
            <a:custGeom>
              <a:avLst/>
              <a:gdLst>
                <a:gd name="connsiteX0" fmla="*/ 0 w 169154"/>
                <a:gd name="connsiteY0" fmla="*/ 0 h 565889"/>
                <a:gd name="connsiteX1" fmla="*/ 169155 w 169154"/>
                <a:gd name="connsiteY1" fmla="*/ 565890 h 565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154" h="565889">
                  <a:moveTo>
                    <a:pt x="0" y="0"/>
                  </a:moveTo>
                  <a:lnTo>
                    <a:pt x="169155" y="565890"/>
                  </a:ln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8831F830-ABA7-A347-86E5-DADA1F4A6FB8}"/>
                </a:ext>
              </a:extLst>
            </p:cNvPr>
            <p:cNvSpPr/>
            <p:nvPr/>
          </p:nvSpPr>
          <p:spPr>
            <a:xfrm>
              <a:off x="6361097" y="4671231"/>
              <a:ext cx="161160" cy="189280"/>
            </a:xfrm>
            <a:custGeom>
              <a:avLst/>
              <a:gdLst>
                <a:gd name="connsiteX0" fmla="*/ 161160 w 161160"/>
                <a:gd name="connsiteY0" fmla="*/ 189281 h 189280"/>
                <a:gd name="connsiteX1" fmla="*/ 153778 w 161160"/>
                <a:gd name="connsiteY1" fmla="*/ 28813 h 189280"/>
                <a:gd name="connsiteX2" fmla="*/ 72697 w 161160"/>
                <a:gd name="connsiteY2" fmla="*/ 0 h 189280"/>
                <a:gd name="connsiteX3" fmla="*/ 41630 w 161160"/>
                <a:gd name="connsiteY3" fmla="*/ 73085 h 189280"/>
                <a:gd name="connsiteX4" fmla="*/ 0 w 161160"/>
                <a:gd name="connsiteY4" fmla="*/ 160544 h 18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160" h="189280">
                  <a:moveTo>
                    <a:pt x="161160" y="189281"/>
                  </a:moveTo>
                  <a:cubicBezTo>
                    <a:pt x="140577" y="116119"/>
                    <a:pt x="153778" y="28813"/>
                    <a:pt x="153778" y="28813"/>
                  </a:cubicBezTo>
                  <a:lnTo>
                    <a:pt x="72697" y="0"/>
                  </a:lnTo>
                  <a:lnTo>
                    <a:pt x="41630" y="73085"/>
                  </a:lnTo>
                  <a:lnTo>
                    <a:pt x="0" y="160544"/>
                  </a:ln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EC796A3B-00A8-5947-92DE-AD2FFB425B9E}"/>
                </a:ext>
              </a:extLst>
            </p:cNvPr>
            <p:cNvSpPr/>
            <p:nvPr/>
          </p:nvSpPr>
          <p:spPr>
            <a:xfrm>
              <a:off x="6360708" y="4831775"/>
              <a:ext cx="169298" cy="78576"/>
            </a:xfrm>
            <a:custGeom>
              <a:avLst/>
              <a:gdLst>
                <a:gd name="connsiteX0" fmla="*/ 161549 w 169298"/>
                <a:gd name="connsiteY0" fmla="*/ 28737 h 78576"/>
                <a:gd name="connsiteX1" fmla="*/ 113162 w 169298"/>
                <a:gd name="connsiteY1" fmla="*/ 66094 h 78576"/>
                <a:gd name="connsiteX2" fmla="*/ 0 w 169298"/>
                <a:gd name="connsiteY2" fmla="*/ 0 h 7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298" h="78576">
                  <a:moveTo>
                    <a:pt x="161549" y="28737"/>
                  </a:moveTo>
                  <a:cubicBezTo>
                    <a:pt x="161549" y="28737"/>
                    <a:pt x="197896" y="108652"/>
                    <a:pt x="113162" y="66094"/>
                  </a:cubicBezTo>
                  <a:cubicBezTo>
                    <a:pt x="28426" y="23527"/>
                    <a:pt x="0" y="0"/>
                    <a:pt x="0" y="0"/>
                  </a:cubicBez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C72B3BBE-7369-EE41-AA73-8B2B7F9F51AA}"/>
                </a:ext>
              </a:extLst>
            </p:cNvPr>
            <p:cNvSpPr/>
            <p:nvPr/>
          </p:nvSpPr>
          <p:spPr>
            <a:xfrm>
              <a:off x="6360708" y="4781673"/>
              <a:ext cx="88787" cy="78669"/>
            </a:xfrm>
            <a:custGeom>
              <a:avLst/>
              <a:gdLst>
                <a:gd name="connsiteX0" fmla="*/ 0 w 88787"/>
                <a:gd name="connsiteY0" fmla="*/ 35033 h 78669"/>
                <a:gd name="connsiteX1" fmla="*/ 72698 w 88787"/>
                <a:gd name="connsiteY1" fmla="*/ 78600 h 78669"/>
                <a:gd name="connsiteX2" fmla="*/ 62368 w 88787"/>
                <a:gd name="connsiteY2" fmla="*/ 39224 h 78669"/>
                <a:gd name="connsiteX3" fmla="*/ 34562 w 88787"/>
                <a:gd name="connsiteY3" fmla="*/ 18488 h 78669"/>
                <a:gd name="connsiteX4" fmla="*/ 23767 w 88787"/>
                <a:gd name="connsiteY4" fmla="*/ 0 h 78669"/>
                <a:gd name="connsiteX5" fmla="*/ 0 w 88787"/>
                <a:gd name="connsiteY5" fmla="*/ 35033 h 7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787" h="78669">
                  <a:moveTo>
                    <a:pt x="0" y="35033"/>
                  </a:moveTo>
                  <a:lnTo>
                    <a:pt x="72698" y="78600"/>
                  </a:lnTo>
                  <a:cubicBezTo>
                    <a:pt x="72698" y="78600"/>
                    <a:pt x="115029" y="82096"/>
                    <a:pt x="62368" y="39224"/>
                  </a:cubicBezTo>
                  <a:cubicBezTo>
                    <a:pt x="38057" y="19421"/>
                    <a:pt x="46834" y="28194"/>
                    <a:pt x="34562" y="18488"/>
                  </a:cubicBezTo>
                  <a:cubicBezTo>
                    <a:pt x="28718" y="13945"/>
                    <a:pt x="24851" y="7325"/>
                    <a:pt x="23767" y="0"/>
                  </a:cubicBezTo>
                  <a:lnTo>
                    <a:pt x="0" y="3503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FCB1B043-AD50-D042-846C-A6130299474E}"/>
                </a:ext>
              </a:extLst>
            </p:cNvPr>
            <p:cNvSpPr/>
            <p:nvPr/>
          </p:nvSpPr>
          <p:spPr>
            <a:xfrm>
              <a:off x="6360708" y="4797599"/>
              <a:ext cx="208676" cy="156267"/>
            </a:xfrm>
            <a:custGeom>
              <a:avLst/>
              <a:gdLst>
                <a:gd name="connsiteX0" fmla="*/ 204735 w 208676"/>
                <a:gd name="connsiteY0" fmla="*/ 123882 h 156267"/>
                <a:gd name="connsiteX1" fmla="*/ 180656 w 208676"/>
                <a:gd name="connsiteY1" fmla="*/ 96307 h 156267"/>
                <a:gd name="connsiteX2" fmla="*/ 159139 w 208676"/>
                <a:gd name="connsiteY2" fmla="*/ 50949 h 156267"/>
                <a:gd name="connsiteX3" fmla="*/ 13204 w 208676"/>
                <a:gd name="connsiteY3" fmla="*/ 0 h 156267"/>
                <a:gd name="connsiteX4" fmla="*/ 0 w 208676"/>
                <a:gd name="connsiteY4" fmla="*/ 19107 h 156267"/>
                <a:gd name="connsiteX5" fmla="*/ 130869 w 208676"/>
                <a:gd name="connsiteY5" fmla="*/ 149428 h 156267"/>
                <a:gd name="connsiteX6" fmla="*/ 199296 w 208676"/>
                <a:gd name="connsiteY6" fmla="*/ 156267 h 156267"/>
                <a:gd name="connsiteX7" fmla="*/ 204735 w 208676"/>
                <a:gd name="connsiteY7" fmla="*/ 123882 h 15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8676" h="156267">
                  <a:moveTo>
                    <a:pt x="204735" y="123882"/>
                  </a:moveTo>
                  <a:cubicBezTo>
                    <a:pt x="196191" y="115148"/>
                    <a:pt x="188162" y="105947"/>
                    <a:pt x="180656" y="96307"/>
                  </a:cubicBezTo>
                  <a:cubicBezTo>
                    <a:pt x="169159" y="83649"/>
                    <a:pt x="161673" y="67866"/>
                    <a:pt x="159139" y="50949"/>
                  </a:cubicBezTo>
                  <a:cubicBezTo>
                    <a:pt x="132345" y="48930"/>
                    <a:pt x="124344" y="76343"/>
                    <a:pt x="13204" y="0"/>
                  </a:cubicBezTo>
                  <a:lnTo>
                    <a:pt x="0" y="19107"/>
                  </a:lnTo>
                  <a:lnTo>
                    <a:pt x="130869" y="149428"/>
                  </a:lnTo>
                  <a:lnTo>
                    <a:pt x="199296" y="156267"/>
                  </a:lnTo>
                  <a:cubicBezTo>
                    <a:pt x="216537" y="138017"/>
                    <a:pt x="204735" y="123882"/>
                    <a:pt x="204735" y="123882"/>
                  </a:cubicBezTo>
                  <a:close/>
                </a:path>
              </a:pathLst>
            </a:custGeom>
            <a:solidFill>
              <a:srgbClr val="F9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C9908C9B-3689-EC4F-894E-12B186B95F62}"/>
                </a:ext>
              </a:extLst>
            </p:cNvPr>
            <p:cNvSpPr/>
            <p:nvPr/>
          </p:nvSpPr>
          <p:spPr>
            <a:xfrm>
              <a:off x="6354106" y="4816859"/>
              <a:ext cx="206364" cy="146408"/>
            </a:xfrm>
            <a:custGeom>
              <a:avLst/>
              <a:gdLst>
                <a:gd name="connsiteX0" fmla="*/ 206365 w 206364"/>
                <a:gd name="connsiteY0" fmla="*/ 137474 h 146408"/>
                <a:gd name="connsiteX1" fmla="*/ 200459 w 206364"/>
                <a:gd name="connsiteY1" fmla="*/ 146409 h 146408"/>
                <a:gd name="connsiteX2" fmla="*/ 130946 w 206364"/>
                <a:gd name="connsiteY2" fmla="*/ 143380 h 146408"/>
                <a:gd name="connsiteX3" fmla="*/ 0 w 206364"/>
                <a:gd name="connsiteY3" fmla="*/ 10563 h 146408"/>
                <a:gd name="connsiteX4" fmla="*/ 6602 w 206364"/>
                <a:gd name="connsiteY4" fmla="*/ 0 h 146408"/>
                <a:gd name="connsiteX5" fmla="*/ 134908 w 206364"/>
                <a:gd name="connsiteY5" fmla="*/ 126292 h 146408"/>
                <a:gd name="connsiteX6" fmla="*/ 206365 w 206364"/>
                <a:gd name="connsiteY6" fmla="*/ 137474 h 14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364" h="146408">
                  <a:moveTo>
                    <a:pt x="206365" y="137474"/>
                  </a:moveTo>
                  <a:lnTo>
                    <a:pt x="200459" y="146409"/>
                  </a:lnTo>
                  <a:lnTo>
                    <a:pt x="130946" y="143380"/>
                  </a:lnTo>
                  <a:lnTo>
                    <a:pt x="0" y="10563"/>
                  </a:lnTo>
                  <a:lnTo>
                    <a:pt x="6602" y="0"/>
                  </a:lnTo>
                  <a:lnTo>
                    <a:pt x="134908" y="126292"/>
                  </a:lnTo>
                  <a:lnTo>
                    <a:pt x="206365" y="137474"/>
                  </a:lnTo>
                  <a:close/>
                </a:path>
              </a:pathLst>
            </a:custGeom>
            <a:solidFill>
              <a:srgbClr val="FFF3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20E15CE9-7A81-494D-9729-3ECFF41A7EE2}"/>
                </a:ext>
              </a:extLst>
            </p:cNvPr>
            <p:cNvSpPr/>
            <p:nvPr/>
          </p:nvSpPr>
          <p:spPr>
            <a:xfrm>
              <a:off x="6362028" y="4790357"/>
              <a:ext cx="18585" cy="26816"/>
            </a:xfrm>
            <a:custGeom>
              <a:avLst/>
              <a:gdLst>
                <a:gd name="connsiteX0" fmla="*/ 17941 w 18585"/>
                <a:gd name="connsiteY0" fmla="*/ 8014 h 26816"/>
                <a:gd name="connsiteX1" fmla="*/ 5437 w 18585"/>
                <a:gd name="connsiteY1" fmla="*/ 26816 h 26816"/>
                <a:gd name="connsiteX2" fmla="*/ 0 w 18585"/>
                <a:gd name="connsiteY2" fmla="*/ 23940 h 26816"/>
                <a:gd name="connsiteX3" fmla="*/ 6990 w 18585"/>
                <a:gd name="connsiteY3" fmla="*/ 13453 h 26816"/>
                <a:gd name="connsiteX4" fmla="*/ 15533 w 18585"/>
                <a:gd name="connsiteY4" fmla="*/ 1727 h 26816"/>
                <a:gd name="connsiteX5" fmla="*/ 17941 w 18585"/>
                <a:gd name="connsiteY5" fmla="*/ 8014 h 2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85" h="26816">
                  <a:moveTo>
                    <a:pt x="17941" y="8014"/>
                  </a:moveTo>
                  <a:cubicBezTo>
                    <a:pt x="14139" y="14520"/>
                    <a:pt x="9963" y="20796"/>
                    <a:pt x="5437" y="26816"/>
                  </a:cubicBezTo>
                  <a:lnTo>
                    <a:pt x="0" y="23940"/>
                  </a:lnTo>
                  <a:lnTo>
                    <a:pt x="6990" y="13453"/>
                  </a:lnTo>
                  <a:lnTo>
                    <a:pt x="15533" y="1727"/>
                  </a:lnTo>
                  <a:cubicBezTo>
                    <a:pt x="14524" y="-3168"/>
                    <a:pt x="20504" y="3432"/>
                    <a:pt x="17941" y="8014"/>
                  </a:cubicBezTo>
                  <a:close/>
                </a:path>
              </a:pathLst>
            </a:custGeom>
            <a:solidFill>
              <a:srgbClr val="F9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D5EB008F-C037-F041-8E8F-65A4C546BCBB}"/>
                </a:ext>
              </a:extLst>
            </p:cNvPr>
            <p:cNvSpPr/>
            <p:nvPr/>
          </p:nvSpPr>
          <p:spPr>
            <a:xfrm>
              <a:off x="6414065" y="4702844"/>
              <a:ext cx="94208" cy="64541"/>
            </a:xfrm>
            <a:custGeom>
              <a:avLst/>
              <a:gdLst>
                <a:gd name="connsiteX0" fmla="*/ 94209 w 94208"/>
                <a:gd name="connsiteY0" fmla="*/ 37976 h 64541"/>
                <a:gd name="connsiteX1" fmla="*/ 92971 w 94208"/>
                <a:gd name="connsiteY1" fmla="*/ 64541 h 64541"/>
                <a:gd name="connsiteX2" fmla="*/ 0 w 94208"/>
                <a:gd name="connsiteY2" fmla="*/ 14288 h 64541"/>
                <a:gd name="connsiteX3" fmla="*/ 6136 w 94208"/>
                <a:gd name="connsiteY3" fmla="*/ 0 h 64541"/>
                <a:gd name="connsiteX4" fmla="*/ 94209 w 94208"/>
                <a:gd name="connsiteY4" fmla="*/ 37976 h 6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08" h="64541">
                  <a:moveTo>
                    <a:pt x="94209" y="37976"/>
                  </a:moveTo>
                  <a:lnTo>
                    <a:pt x="92971" y="64541"/>
                  </a:lnTo>
                  <a:lnTo>
                    <a:pt x="0" y="14288"/>
                  </a:lnTo>
                  <a:lnTo>
                    <a:pt x="6136" y="0"/>
                  </a:lnTo>
                  <a:lnTo>
                    <a:pt x="94209" y="37976"/>
                  </a:lnTo>
                  <a:close/>
                </a:path>
              </a:pathLst>
            </a:custGeom>
            <a:solidFill>
              <a:srgbClr val="DD7A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FA4A880C-6A22-5346-B3D8-4D2AE796368E}"/>
                </a:ext>
              </a:extLst>
            </p:cNvPr>
            <p:cNvSpPr/>
            <p:nvPr/>
          </p:nvSpPr>
          <p:spPr>
            <a:xfrm>
              <a:off x="6124747" y="4040257"/>
              <a:ext cx="511859" cy="709650"/>
            </a:xfrm>
            <a:custGeom>
              <a:avLst/>
              <a:gdLst>
                <a:gd name="connsiteX0" fmla="*/ 5 w 511859"/>
                <a:gd name="connsiteY0" fmla="*/ 159220 h 709650"/>
                <a:gd name="connsiteX1" fmla="*/ 6840 w 511859"/>
                <a:gd name="connsiteY1" fmla="*/ 0 h 709650"/>
                <a:gd name="connsiteX2" fmla="*/ 112702 w 511859"/>
                <a:gd name="connsiteY2" fmla="*/ 18174 h 709650"/>
                <a:gd name="connsiteX3" fmla="*/ 116041 w 511859"/>
                <a:gd name="connsiteY3" fmla="*/ 18174 h 709650"/>
                <a:gd name="connsiteX4" fmla="*/ 453117 w 511859"/>
                <a:gd name="connsiteY4" fmla="*/ 15297 h 709650"/>
                <a:gd name="connsiteX5" fmla="*/ 482406 w 511859"/>
                <a:gd name="connsiteY5" fmla="*/ 33166 h 709650"/>
                <a:gd name="connsiteX6" fmla="*/ 507752 w 511859"/>
                <a:gd name="connsiteY6" fmla="*/ 80277 h 709650"/>
                <a:gd name="connsiteX7" fmla="*/ 509667 w 511859"/>
                <a:gd name="connsiteY7" fmla="*/ 133740 h 709650"/>
                <a:gd name="connsiteX8" fmla="*/ 499103 w 511859"/>
                <a:gd name="connsiteY8" fmla="*/ 191919 h 709650"/>
                <a:gd name="connsiteX9" fmla="*/ 404815 w 511859"/>
                <a:gd name="connsiteY9" fmla="*/ 709651 h 709650"/>
                <a:gd name="connsiteX10" fmla="*/ 285358 w 511859"/>
                <a:gd name="connsiteY10" fmla="*/ 658158 h 709650"/>
                <a:gd name="connsiteX11" fmla="*/ 363029 w 511859"/>
                <a:gd name="connsiteY11" fmla="*/ 230048 h 709650"/>
                <a:gd name="connsiteX12" fmla="*/ 361639 w 511859"/>
                <a:gd name="connsiteY12" fmla="*/ 224142 h 709650"/>
                <a:gd name="connsiteX13" fmla="*/ 358095 w 511859"/>
                <a:gd name="connsiteY13" fmla="*/ 219227 h 709650"/>
                <a:gd name="connsiteX14" fmla="*/ 352933 w 511859"/>
                <a:gd name="connsiteY14" fmla="*/ 216037 h 709650"/>
                <a:gd name="connsiteX15" fmla="*/ 346951 w 511859"/>
                <a:gd name="connsiteY15" fmla="*/ 215065 h 709650"/>
                <a:gd name="connsiteX16" fmla="*/ 66800 w 511859"/>
                <a:gd name="connsiteY16" fmla="*/ 265004 h 709650"/>
                <a:gd name="connsiteX17" fmla="*/ 5 w 511859"/>
                <a:gd name="connsiteY17" fmla="*/ 159220 h 7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1859" h="709650">
                  <a:moveTo>
                    <a:pt x="5" y="159220"/>
                  </a:moveTo>
                  <a:lnTo>
                    <a:pt x="6840" y="0"/>
                  </a:lnTo>
                  <a:cubicBezTo>
                    <a:pt x="12199" y="17707"/>
                    <a:pt x="95303" y="18250"/>
                    <a:pt x="112702" y="18174"/>
                  </a:cubicBezTo>
                  <a:lnTo>
                    <a:pt x="116041" y="18174"/>
                  </a:lnTo>
                  <a:lnTo>
                    <a:pt x="453117" y="15297"/>
                  </a:lnTo>
                  <a:cubicBezTo>
                    <a:pt x="462289" y="15297"/>
                    <a:pt x="472691" y="22517"/>
                    <a:pt x="482406" y="33166"/>
                  </a:cubicBezTo>
                  <a:cubicBezTo>
                    <a:pt x="494350" y="46711"/>
                    <a:pt x="503028" y="62836"/>
                    <a:pt x="507752" y="80277"/>
                  </a:cubicBezTo>
                  <a:cubicBezTo>
                    <a:pt x="512486" y="97717"/>
                    <a:pt x="513134" y="116005"/>
                    <a:pt x="509667" y="133740"/>
                  </a:cubicBezTo>
                  <a:lnTo>
                    <a:pt x="499103" y="191919"/>
                  </a:lnTo>
                  <a:lnTo>
                    <a:pt x="404815" y="709651"/>
                  </a:lnTo>
                  <a:lnTo>
                    <a:pt x="285358" y="658158"/>
                  </a:lnTo>
                  <a:lnTo>
                    <a:pt x="363029" y="230048"/>
                  </a:lnTo>
                  <a:cubicBezTo>
                    <a:pt x="362953" y="228009"/>
                    <a:pt x="362486" y="226000"/>
                    <a:pt x="361639" y="224142"/>
                  </a:cubicBezTo>
                  <a:cubicBezTo>
                    <a:pt x="360791" y="222285"/>
                    <a:pt x="359591" y="220618"/>
                    <a:pt x="358095" y="219227"/>
                  </a:cubicBezTo>
                  <a:cubicBezTo>
                    <a:pt x="356600" y="217827"/>
                    <a:pt x="354847" y="216751"/>
                    <a:pt x="352933" y="216037"/>
                  </a:cubicBezTo>
                  <a:cubicBezTo>
                    <a:pt x="351028" y="215322"/>
                    <a:pt x="348989" y="214989"/>
                    <a:pt x="346951" y="215065"/>
                  </a:cubicBezTo>
                  <a:cubicBezTo>
                    <a:pt x="346951" y="215065"/>
                    <a:pt x="141983" y="275796"/>
                    <a:pt x="66800" y="265004"/>
                  </a:cubicBezTo>
                  <a:cubicBezTo>
                    <a:pt x="32937" y="260185"/>
                    <a:pt x="-461" y="220732"/>
                    <a:pt x="5" y="159220"/>
                  </a:cubicBezTo>
                  <a:close/>
                </a:path>
              </a:pathLst>
            </a:custGeom>
            <a:solidFill>
              <a:srgbClr val="76B9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19243510-7D64-BE45-8C69-1FBF2F149DA9}"/>
                </a:ext>
              </a:extLst>
            </p:cNvPr>
            <p:cNvSpPr/>
            <p:nvPr/>
          </p:nvSpPr>
          <p:spPr>
            <a:xfrm>
              <a:off x="6240633" y="4206773"/>
              <a:ext cx="278518" cy="6057"/>
            </a:xfrm>
            <a:custGeom>
              <a:avLst/>
              <a:gdLst>
                <a:gd name="connsiteX0" fmla="*/ 0 w 278518"/>
                <a:gd name="connsiteY0" fmla="*/ 6058 h 6057"/>
                <a:gd name="connsiteX1" fmla="*/ 278519 w 278518"/>
                <a:gd name="connsiteY1" fmla="*/ 0 h 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8518" h="6057">
                  <a:moveTo>
                    <a:pt x="0" y="6058"/>
                  </a:moveTo>
                  <a:lnTo>
                    <a:pt x="278519" y="0"/>
                  </a:ln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A6E8633F-62B5-284D-AFDF-F216276DBF62}"/>
                </a:ext>
              </a:extLst>
            </p:cNvPr>
            <p:cNvSpPr/>
            <p:nvPr/>
          </p:nvSpPr>
          <p:spPr>
            <a:xfrm>
              <a:off x="6159392" y="4076214"/>
              <a:ext cx="63644" cy="132035"/>
            </a:xfrm>
            <a:custGeom>
              <a:avLst/>
              <a:gdLst>
                <a:gd name="connsiteX0" fmla="*/ 57163 w 63644"/>
                <a:gd name="connsiteY0" fmla="*/ 0 h 132035"/>
                <a:gd name="connsiteX1" fmla="*/ 0 w 63644"/>
                <a:gd name="connsiteY1" fmla="*/ 132036 h 13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44" h="132035">
                  <a:moveTo>
                    <a:pt x="57163" y="0"/>
                  </a:moveTo>
                  <a:cubicBezTo>
                    <a:pt x="57163" y="0"/>
                    <a:pt x="92036" y="129940"/>
                    <a:pt x="0" y="132036"/>
                  </a:cubicBez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15E5E0C0-3025-FF4B-854B-D69AB22CEEDF}"/>
                </a:ext>
              </a:extLst>
            </p:cNvPr>
            <p:cNvSpPr/>
            <p:nvPr/>
          </p:nvSpPr>
          <p:spPr>
            <a:xfrm>
              <a:off x="6448628" y="4206773"/>
              <a:ext cx="70524" cy="468106"/>
            </a:xfrm>
            <a:custGeom>
              <a:avLst/>
              <a:gdLst>
                <a:gd name="connsiteX0" fmla="*/ 70524 w 70524"/>
                <a:gd name="connsiteY0" fmla="*/ 0 h 468106"/>
                <a:gd name="connsiteX1" fmla="*/ 0 w 70524"/>
                <a:gd name="connsiteY1" fmla="*/ 468106 h 46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524" h="468106">
                  <a:moveTo>
                    <a:pt x="70524" y="0"/>
                  </a:moveTo>
                  <a:lnTo>
                    <a:pt x="0" y="468106"/>
                  </a:lnTo>
                </a:path>
              </a:pathLst>
            </a:custGeom>
            <a:noFill/>
            <a:ln w="2858" cap="flat">
              <a:solidFill>
                <a:srgbClr val="5DABC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10E5579C-DD82-D84E-9D42-EED378C1DAD0}"/>
                </a:ext>
              </a:extLst>
            </p:cNvPr>
            <p:cNvSpPr/>
            <p:nvPr/>
          </p:nvSpPr>
          <p:spPr>
            <a:xfrm>
              <a:off x="5926365" y="3855405"/>
              <a:ext cx="297447" cy="233162"/>
            </a:xfrm>
            <a:custGeom>
              <a:avLst/>
              <a:gdLst>
                <a:gd name="connsiteX0" fmla="*/ 1033 w 297447"/>
                <a:gd name="connsiteY0" fmla="*/ 183842 h 233162"/>
                <a:gd name="connsiteX1" fmla="*/ 45924 w 297447"/>
                <a:gd name="connsiteY1" fmla="*/ 0 h 233162"/>
                <a:gd name="connsiteX2" fmla="*/ 144796 w 297447"/>
                <a:gd name="connsiteY2" fmla="*/ 7763 h 233162"/>
                <a:gd name="connsiteX3" fmla="*/ 96952 w 297447"/>
                <a:gd name="connsiteY3" fmla="*/ 145780 h 233162"/>
                <a:gd name="connsiteX4" fmla="*/ 96566 w 297447"/>
                <a:gd name="connsiteY4" fmla="*/ 149295 h 233162"/>
                <a:gd name="connsiteX5" fmla="*/ 97777 w 297447"/>
                <a:gd name="connsiteY5" fmla="*/ 152619 h 233162"/>
                <a:gd name="connsiteX6" fmla="*/ 100335 w 297447"/>
                <a:gd name="connsiteY6" fmla="*/ 155058 h 233162"/>
                <a:gd name="connsiteX7" fmla="*/ 103709 w 297447"/>
                <a:gd name="connsiteY7" fmla="*/ 156115 h 233162"/>
                <a:gd name="connsiteX8" fmla="*/ 280560 w 297447"/>
                <a:gd name="connsiteY8" fmla="*/ 169088 h 233162"/>
                <a:gd name="connsiteX9" fmla="*/ 287472 w 297447"/>
                <a:gd name="connsiteY9" fmla="*/ 233163 h 233162"/>
                <a:gd name="connsiteX10" fmla="*/ 29925 w 297447"/>
                <a:gd name="connsiteY10" fmla="*/ 222828 h 233162"/>
                <a:gd name="connsiteX11" fmla="*/ 16585 w 297447"/>
                <a:gd name="connsiteY11" fmla="*/ 219266 h 233162"/>
                <a:gd name="connsiteX12" fmla="*/ 6106 w 297447"/>
                <a:gd name="connsiteY12" fmla="*/ 210284 h 233162"/>
                <a:gd name="connsiteX13" fmla="*/ 557 w 297447"/>
                <a:gd name="connsiteY13" fmla="*/ 197634 h 233162"/>
                <a:gd name="connsiteX14" fmla="*/ 1033 w 297447"/>
                <a:gd name="connsiteY14" fmla="*/ 183842 h 233162"/>
                <a:gd name="connsiteX15" fmla="*/ 1033 w 297447"/>
                <a:gd name="connsiteY15" fmla="*/ 183842 h 23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7447" h="233162">
                  <a:moveTo>
                    <a:pt x="1033" y="183842"/>
                  </a:moveTo>
                  <a:lnTo>
                    <a:pt x="45924" y="0"/>
                  </a:lnTo>
                  <a:lnTo>
                    <a:pt x="144796" y="7763"/>
                  </a:lnTo>
                  <a:lnTo>
                    <a:pt x="96952" y="145780"/>
                  </a:lnTo>
                  <a:cubicBezTo>
                    <a:pt x="96555" y="146914"/>
                    <a:pt x="96423" y="148114"/>
                    <a:pt x="96566" y="149295"/>
                  </a:cubicBezTo>
                  <a:cubicBezTo>
                    <a:pt x="96709" y="150486"/>
                    <a:pt x="97124" y="151619"/>
                    <a:pt x="97777" y="152619"/>
                  </a:cubicBezTo>
                  <a:cubicBezTo>
                    <a:pt x="98431" y="153619"/>
                    <a:pt x="99306" y="154457"/>
                    <a:pt x="100335" y="155058"/>
                  </a:cubicBezTo>
                  <a:cubicBezTo>
                    <a:pt x="101364" y="155667"/>
                    <a:pt x="102519" y="156029"/>
                    <a:pt x="103709" y="156115"/>
                  </a:cubicBezTo>
                  <a:lnTo>
                    <a:pt x="280560" y="169088"/>
                  </a:lnTo>
                  <a:cubicBezTo>
                    <a:pt x="280560" y="169088"/>
                    <a:pt x="313414" y="199530"/>
                    <a:pt x="287472" y="233163"/>
                  </a:cubicBezTo>
                  <a:lnTo>
                    <a:pt x="29925" y="222828"/>
                  </a:lnTo>
                  <a:cubicBezTo>
                    <a:pt x="25267" y="222656"/>
                    <a:pt x="20709" y="221437"/>
                    <a:pt x="16585" y="219266"/>
                  </a:cubicBezTo>
                  <a:cubicBezTo>
                    <a:pt x="12463" y="217094"/>
                    <a:pt x="8880" y="214027"/>
                    <a:pt x="6106" y="210284"/>
                  </a:cubicBezTo>
                  <a:cubicBezTo>
                    <a:pt x="3331" y="206540"/>
                    <a:pt x="1435" y="202216"/>
                    <a:pt x="557" y="197634"/>
                  </a:cubicBezTo>
                  <a:cubicBezTo>
                    <a:pt x="-322" y="193062"/>
                    <a:pt x="-159" y="188347"/>
                    <a:pt x="1033" y="183842"/>
                  </a:cubicBezTo>
                  <a:lnTo>
                    <a:pt x="1033" y="183842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97D33668-3520-024C-92CD-C3F4E8C5B08E}"/>
                </a:ext>
              </a:extLst>
            </p:cNvPr>
            <p:cNvSpPr/>
            <p:nvPr/>
          </p:nvSpPr>
          <p:spPr>
            <a:xfrm>
              <a:off x="5957222" y="3876922"/>
              <a:ext cx="100423" cy="50653"/>
            </a:xfrm>
            <a:custGeom>
              <a:avLst/>
              <a:gdLst>
                <a:gd name="connsiteX0" fmla="*/ 92036 w 100423"/>
                <a:gd name="connsiteY0" fmla="*/ 49082 h 50653"/>
                <a:gd name="connsiteX1" fmla="*/ 0 w 100423"/>
                <a:gd name="connsiteY1" fmla="*/ 40310 h 50653"/>
                <a:gd name="connsiteX2" fmla="*/ 9941 w 100423"/>
                <a:gd name="connsiteY2" fmla="*/ 0 h 50653"/>
                <a:gd name="connsiteX3" fmla="*/ 100424 w 100423"/>
                <a:gd name="connsiteY3" fmla="*/ 25241 h 50653"/>
                <a:gd name="connsiteX4" fmla="*/ 92036 w 100423"/>
                <a:gd name="connsiteY4" fmla="*/ 49082 h 50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423" h="50653">
                  <a:moveTo>
                    <a:pt x="92036" y="49082"/>
                  </a:moveTo>
                  <a:cubicBezTo>
                    <a:pt x="92036" y="49082"/>
                    <a:pt x="38368" y="56150"/>
                    <a:pt x="0" y="40310"/>
                  </a:cubicBezTo>
                  <a:lnTo>
                    <a:pt x="9941" y="0"/>
                  </a:lnTo>
                  <a:lnTo>
                    <a:pt x="100424" y="25241"/>
                  </a:lnTo>
                  <a:lnTo>
                    <a:pt x="92036" y="49082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9735C06E-4940-DB49-89F3-C75BA6EE5C0D}"/>
                </a:ext>
              </a:extLst>
            </p:cNvPr>
            <p:cNvSpPr/>
            <p:nvPr/>
          </p:nvSpPr>
          <p:spPr>
            <a:xfrm>
              <a:off x="5947902" y="3593353"/>
              <a:ext cx="196733" cy="318829"/>
            </a:xfrm>
            <a:custGeom>
              <a:avLst/>
              <a:gdLst>
                <a:gd name="connsiteX0" fmla="*/ 195646 w 196733"/>
                <a:gd name="connsiteY0" fmla="*/ 0 h 318829"/>
                <a:gd name="connsiteX1" fmla="*/ 0 w 196733"/>
                <a:gd name="connsiteY1" fmla="*/ 291332 h 318829"/>
                <a:gd name="connsiteX2" fmla="*/ 129472 w 196733"/>
                <a:gd name="connsiteY2" fmla="*/ 308572 h 318829"/>
                <a:gd name="connsiteX3" fmla="*/ 196733 w 196733"/>
                <a:gd name="connsiteY3" fmla="*/ 173669 h 318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733" h="318829">
                  <a:moveTo>
                    <a:pt x="195646" y="0"/>
                  </a:moveTo>
                  <a:cubicBezTo>
                    <a:pt x="195646" y="0"/>
                    <a:pt x="43494" y="42253"/>
                    <a:pt x="0" y="291332"/>
                  </a:cubicBezTo>
                  <a:cubicBezTo>
                    <a:pt x="0" y="291332"/>
                    <a:pt x="75649" y="339252"/>
                    <a:pt x="129472" y="308572"/>
                  </a:cubicBezTo>
                  <a:cubicBezTo>
                    <a:pt x="129472" y="308572"/>
                    <a:pt x="168307" y="213512"/>
                    <a:pt x="196733" y="173669"/>
                  </a:cubicBezTo>
                </a:path>
              </a:pathLst>
            </a:custGeom>
            <a:solidFill>
              <a:srgbClr val="FFAB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51D88CE7-202E-A548-8B60-46F9162CF0A9}"/>
                </a:ext>
              </a:extLst>
            </p:cNvPr>
            <p:cNvSpPr/>
            <p:nvPr/>
          </p:nvSpPr>
          <p:spPr>
            <a:xfrm>
              <a:off x="6111626" y="3766632"/>
              <a:ext cx="33008" cy="58950"/>
            </a:xfrm>
            <a:custGeom>
              <a:avLst/>
              <a:gdLst>
                <a:gd name="connsiteX0" fmla="*/ 0 w 33008"/>
                <a:gd name="connsiteY0" fmla="*/ 58950 h 58950"/>
                <a:gd name="connsiteX1" fmla="*/ 33009 w 33008"/>
                <a:gd name="connsiteY1" fmla="*/ 0 h 5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08" h="58950">
                  <a:moveTo>
                    <a:pt x="0" y="58950"/>
                  </a:moveTo>
                  <a:lnTo>
                    <a:pt x="33009" y="0"/>
                  </a:lnTo>
                </a:path>
              </a:pathLst>
            </a:custGeom>
            <a:noFill/>
            <a:ln w="285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4D93151C-C37B-D648-937A-8CEE2B8C36BE}"/>
                </a:ext>
              </a:extLst>
            </p:cNvPr>
            <p:cNvSpPr/>
            <p:nvPr/>
          </p:nvSpPr>
          <p:spPr>
            <a:xfrm>
              <a:off x="5953960" y="3863168"/>
              <a:ext cx="129084" cy="26664"/>
            </a:xfrm>
            <a:custGeom>
              <a:avLst/>
              <a:gdLst>
                <a:gd name="connsiteX0" fmla="*/ 0 w 129084"/>
                <a:gd name="connsiteY0" fmla="*/ 0 h 26664"/>
                <a:gd name="connsiteX1" fmla="*/ 129085 w 129084"/>
                <a:gd name="connsiteY1" fmla="*/ 25013 h 26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084" h="26664">
                  <a:moveTo>
                    <a:pt x="0" y="0"/>
                  </a:moveTo>
                  <a:cubicBezTo>
                    <a:pt x="39271" y="21860"/>
                    <a:pt x="84492" y="30623"/>
                    <a:pt x="129085" y="25013"/>
                  </a:cubicBezTo>
                </a:path>
              </a:pathLst>
            </a:custGeom>
            <a:noFill/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0E1AB0FF-F8A8-7A47-9A31-E8F1BDEAEDEE}"/>
                </a:ext>
              </a:extLst>
            </p:cNvPr>
            <p:cNvSpPr/>
            <p:nvPr/>
          </p:nvSpPr>
          <p:spPr>
            <a:xfrm>
              <a:off x="6227740" y="3993889"/>
              <a:ext cx="82716" cy="106327"/>
            </a:xfrm>
            <a:custGeom>
              <a:avLst/>
              <a:gdLst>
                <a:gd name="connsiteX0" fmla="*/ 82717 w 82716"/>
                <a:gd name="connsiteY0" fmla="*/ 0 h 106327"/>
                <a:gd name="connsiteX1" fmla="*/ 78213 w 82716"/>
                <a:gd name="connsiteY1" fmla="*/ 106328 h 106327"/>
                <a:gd name="connsiteX2" fmla="*/ 10253 w 82716"/>
                <a:gd name="connsiteY2" fmla="*/ 106328 h 106327"/>
                <a:gd name="connsiteX3" fmla="*/ 0 w 82716"/>
                <a:gd name="connsiteY3" fmla="*/ 0 h 106327"/>
                <a:gd name="connsiteX4" fmla="*/ 82717 w 82716"/>
                <a:gd name="connsiteY4" fmla="*/ 0 h 10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16" h="106327">
                  <a:moveTo>
                    <a:pt x="82717" y="0"/>
                  </a:moveTo>
                  <a:lnTo>
                    <a:pt x="78213" y="106328"/>
                  </a:lnTo>
                  <a:lnTo>
                    <a:pt x="10253" y="106328"/>
                  </a:lnTo>
                  <a:lnTo>
                    <a:pt x="0" y="0"/>
                  </a:lnTo>
                  <a:lnTo>
                    <a:pt x="82717" y="0"/>
                  </a:lnTo>
                  <a:close/>
                </a:path>
              </a:pathLst>
            </a:custGeom>
            <a:solidFill>
              <a:srgbClr val="FBF5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60919222-D2C7-3947-98DA-B56FBCDF50B5}"/>
                </a:ext>
              </a:extLst>
            </p:cNvPr>
            <p:cNvSpPr/>
            <p:nvPr/>
          </p:nvSpPr>
          <p:spPr>
            <a:xfrm>
              <a:off x="6221450" y="3977887"/>
              <a:ext cx="96230" cy="15925"/>
            </a:xfrm>
            <a:custGeom>
              <a:avLst/>
              <a:gdLst>
                <a:gd name="connsiteX0" fmla="*/ 96230 w 96230"/>
                <a:gd name="connsiteY0" fmla="*/ 0 h 15925"/>
                <a:gd name="connsiteX1" fmla="*/ 0 w 96230"/>
                <a:gd name="connsiteY1" fmla="*/ 0 h 15925"/>
                <a:gd name="connsiteX2" fmla="*/ 0 w 96230"/>
                <a:gd name="connsiteY2" fmla="*/ 15926 h 15925"/>
                <a:gd name="connsiteX3" fmla="*/ 96230 w 96230"/>
                <a:gd name="connsiteY3" fmla="*/ 15926 h 15925"/>
                <a:gd name="connsiteX4" fmla="*/ 96230 w 96230"/>
                <a:gd name="connsiteY4" fmla="*/ 0 h 1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30" h="15925">
                  <a:moveTo>
                    <a:pt x="96230" y="0"/>
                  </a:moveTo>
                  <a:lnTo>
                    <a:pt x="0" y="0"/>
                  </a:lnTo>
                  <a:lnTo>
                    <a:pt x="0" y="15926"/>
                  </a:lnTo>
                  <a:lnTo>
                    <a:pt x="96230" y="15926"/>
                  </a:lnTo>
                  <a:lnTo>
                    <a:pt x="96230" y="0"/>
                  </a:lnTo>
                  <a:close/>
                </a:path>
              </a:pathLst>
            </a:custGeom>
            <a:solidFill>
              <a:srgbClr val="F75C3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0BD19EE3-106B-EC4B-B2E5-E380C2E6BB1E}"/>
                </a:ext>
              </a:extLst>
            </p:cNvPr>
            <p:cNvSpPr/>
            <p:nvPr/>
          </p:nvSpPr>
          <p:spPr>
            <a:xfrm>
              <a:off x="6227740" y="3949855"/>
              <a:ext cx="82950" cy="28032"/>
            </a:xfrm>
            <a:custGeom>
              <a:avLst/>
              <a:gdLst>
                <a:gd name="connsiteX0" fmla="*/ 82950 w 82950"/>
                <a:gd name="connsiteY0" fmla="*/ 28032 h 28032"/>
                <a:gd name="connsiteX1" fmla="*/ 41553 w 82950"/>
                <a:gd name="connsiteY1" fmla="*/ 0 h 28032"/>
                <a:gd name="connsiteX2" fmla="*/ 0 w 82950"/>
                <a:gd name="connsiteY2" fmla="*/ 28032 h 28032"/>
                <a:gd name="connsiteX3" fmla="*/ 82950 w 82950"/>
                <a:gd name="connsiteY3" fmla="*/ 28032 h 2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50" h="28032">
                  <a:moveTo>
                    <a:pt x="82950" y="28032"/>
                  </a:moveTo>
                  <a:cubicBezTo>
                    <a:pt x="82950" y="28032"/>
                    <a:pt x="79688" y="0"/>
                    <a:pt x="41553" y="0"/>
                  </a:cubicBezTo>
                  <a:cubicBezTo>
                    <a:pt x="3418" y="0"/>
                    <a:pt x="0" y="28032"/>
                    <a:pt x="0" y="28032"/>
                  </a:cubicBezTo>
                  <a:lnTo>
                    <a:pt x="82950" y="28032"/>
                  </a:lnTo>
                  <a:close/>
                </a:path>
              </a:pathLst>
            </a:custGeom>
            <a:solidFill>
              <a:srgbClr val="F75C3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1FAD825B-9235-2D4B-AF1C-38289AF36814}"/>
                </a:ext>
              </a:extLst>
            </p:cNvPr>
            <p:cNvSpPr/>
            <p:nvPr/>
          </p:nvSpPr>
          <p:spPr>
            <a:xfrm>
              <a:off x="6227740" y="3993889"/>
              <a:ext cx="82716" cy="6829"/>
            </a:xfrm>
            <a:custGeom>
              <a:avLst/>
              <a:gdLst>
                <a:gd name="connsiteX0" fmla="*/ 82717 w 82716"/>
                <a:gd name="connsiteY0" fmla="*/ 0 h 6829"/>
                <a:gd name="connsiteX1" fmla="*/ 82717 w 82716"/>
                <a:gd name="connsiteY1" fmla="*/ 6830 h 6829"/>
                <a:gd name="connsiteX2" fmla="*/ 233 w 82716"/>
                <a:gd name="connsiteY2" fmla="*/ 4353 h 6829"/>
                <a:gd name="connsiteX3" fmla="*/ 0 w 82716"/>
                <a:gd name="connsiteY3" fmla="*/ 0 h 6829"/>
                <a:gd name="connsiteX4" fmla="*/ 82717 w 82716"/>
                <a:gd name="connsiteY4" fmla="*/ 0 h 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16" h="6829">
                  <a:moveTo>
                    <a:pt x="82717" y="0"/>
                  </a:moveTo>
                  <a:lnTo>
                    <a:pt x="82717" y="6830"/>
                  </a:lnTo>
                  <a:lnTo>
                    <a:pt x="233" y="4353"/>
                  </a:lnTo>
                  <a:lnTo>
                    <a:pt x="0" y="0"/>
                  </a:lnTo>
                  <a:lnTo>
                    <a:pt x="82717" y="0"/>
                  </a:lnTo>
                  <a:close/>
                </a:path>
              </a:pathLst>
            </a:custGeom>
            <a:solidFill>
              <a:srgbClr val="EFEF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74555305-251A-C547-9783-FDC3C141D90C}"/>
                </a:ext>
              </a:extLst>
            </p:cNvPr>
            <p:cNvSpPr/>
            <p:nvPr/>
          </p:nvSpPr>
          <p:spPr>
            <a:xfrm>
              <a:off x="6227740" y="3975011"/>
              <a:ext cx="82716" cy="2876"/>
            </a:xfrm>
            <a:custGeom>
              <a:avLst/>
              <a:gdLst>
                <a:gd name="connsiteX0" fmla="*/ 82717 w 82716"/>
                <a:gd name="connsiteY0" fmla="*/ 2877 h 2876"/>
                <a:gd name="connsiteX1" fmla="*/ 0 w 82716"/>
                <a:gd name="connsiteY1" fmla="*/ 2877 h 2876"/>
                <a:gd name="connsiteX2" fmla="*/ 699 w 82716"/>
                <a:gd name="connsiteY2" fmla="*/ 0 h 2876"/>
                <a:gd name="connsiteX3" fmla="*/ 82018 w 82716"/>
                <a:gd name="connsiteY3" fmla="*/ 0 h 2876"/>
                <a:gd name="connsiteX4" fmla="*/ 82717 w 82716"/>
                <a:gd name="connsiteY4" fmla="*/ 2877 h 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16" h="2876">
                  <a:moveTo>
                    <a:pt x="82717" y="2877"/>
                  </a:moveTo>
                  <a:lnTo>
                    <a:pt x="0" y="2877"/>
                  </a:lnTo>
                  <a:lnTo>
                    <a:pt x="699" y="0"/>
                  </a:lnTo>
                  <a:lnTo>
                    <a:pt x="82018" y="0"/>
                  </a:lnTo>
                  <a:lnTo>
                    <a:pt x="82717" y="2877"/>
                  </a:lnTo>
                  <a:close/>
                </a:path>
              </a:pathLst>
            </a:custGeom>
            <a:solidFill>
              <a:srgbClr val="E542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C217EE2-75E1-3B45-B320-E8BE9CFB51D4}"/>
                </a:ext>
              </a:extLst>
            </p:cNvPr>
            <p:cNvSpPr/>
            <p:nvPr/>
          </p:nvSpPr>
          <p:spPr>
            <a:xfrm>
              <a:off x="6191230" y="4002509"/>
              <a:ext cx="126445" cy="107436"/>
            </a:xfrm>
            <a:custGeom>
              <a:avLst/>
              <a:gdLst>
                <a:gd name="connsiteX0" fmla="*/ 37830 w 126445"/>
                <a:gd name="connsiteY0" fmla="*/ 0 h 107436"/>
                <a:gd name="connsiteX1" fmla="*/ 7773 w 126445"/>
                <a:gd name="connsiteY1" fmla="*/ 24775 h 107436"/>
                <a:gd name="connsiteX2" fmla="*/ 2362 w 126445"/>
                <a:gd name="connsiteY2" fmla="*/ 31728 h 107436"/>
                <a:gd name="connsiteX3" fmla="*/ 394 w 126445"/>
                <a:gd name="connsiteY3" fmla="*/ 40310 h 107436"/>
                <a:gd name="connsiteX4" fmla="*/ 5 w 126445"/>
                <a:gd name="connsiteY4" fmla="*/ 59646 h 107436"/>
                <a:gd name="connsiteX5" fmla="*/ 2416 w 126445"/>
                <a:gd name="connsiteY5" fmla="*/ 69713 h 107436"/>
                <a:gd name="connsiteX6" fmla="*/ 9482 w 126445"/>
                <a:gd name="connsiteY6" fmla="*/ 77276 h 107436"/>
                <a:gd name="connsiteX7" fmla="*/ 49869 w 126445"/>
                <a:gd name="connsiteY7" fmla="*/ 102832 h 107436"/>
                <a:gd name="connsiteX8" fmla="*/ 63339 w 126445"/>
                <a:gd name="connsiteY8" fmla="*/ 107337 h 107436"/>
                <a:gd name="connsiteX9" fmla="*/ 77364 w 126445"/>
                <a:gd name="connsiteY9" fmla="*/ 105089 h 107436"/>
                <a:gd name="connsiteX10" fmla="*/ 104315 w 126445"/>
                <a:gd name="connsiteY10" fmla="*/ 93669 h 107436"/>
                <a:gd name="connsiteX11" fmla="*/ 113801 w 126445"/>
                <a:gd name="connsiteY11" fmla="*/ 86392 h 107436"/>
                <a:gd name="connsiteX12" fmla="*/ 118528 w 126445"/>
                <a:gd name="connsiteY12" fmla="*/ 75419 h 107436"/>
                <a:gd name="connsiteX13" fmla="*/ 117984 w 126445"/>
                <a:gd name="connsiteY13" fmla="*/ 14916 h 107436"/>
                <a:gd name="connsiteX14" fmla="*/ 40782 w 126445"/>
                <a:gd name="connsiteY14" fmla="*/ 24851 h 107436"/>
                <a:gd name="connsiteX15" fmla="*/ 37830 w 126445"/>
                <a:gd name="connsiteY15" fmla="*/ 0 h 10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6445" h="107436">
                  <a:moveTo>
                    <a:pt x="37830" y="0"/>
                  </a:moveTo>
                  <a:lnTo>
                    <a:pt x="7773" y="24775"/>
                  </a:lnTo>
                  <a:cubicBezTo>
                    <a:pt x="5483" y="26670"/>
                    <a:pt x="3636" y="29042"/>
                    <a:pt x="2362" y="31728"/>
                  </a:cubicBezTo>
                  <a:cubicBezTo>
                    <a:pt x="1087" y="34404"/>
                    <a:pt x="416" y="37338"/>
                    <a:pt x="394" y="40310"/>
                  </a:cubicBezTo>
                  <a:lnTo>
                    <a:pt x="5" y="59646"/>
                  </a:lnTo>
                  <a:cubicBezTo>
                    <a:pt x="-76" y="63160"/>
                    <a:pt x="755" y="66627"/>
                    <a:pt x="2416" y="69713"/>
                  </a:cubicBezTo>
                  <a:cubicBezTo>
                    <a:pt x="4076" y="72809"/>
                    <a:pt x="6511" y="75409"/>
                    <a:pt x="9482" y="77276"/>
                  </a:cubicBezTo>
                  <a:lnTo>
                    <a:pt x="49869" y="102832"/>
                  </a:lnTo>
                  <a:cubicBezTo>
                    <a:pt x="53929" y="105404"/>
                    <a:pt x="58551" y="106947"/>
                    <a:pt x="63339" y="107337"/>
                  </a:cubicBezTo>
                  <a:cubicBezTo>
                    <a:pt x="68127" y="107728"/>
                    <a:pt x="72939" y="106956"/>
                    <a:pt x="77364" y="105089"/>
                  </a:cubicBezTo>
                  <a:lnTo>
                    <a:pt x="104315" y="93669"/>
                  </a:lnTo>
                  <a:cubicBezTo>
                    <a:pt x="108046" y="92097"/>
                    <a:pt x="111312" y="89592"/>
                    <a:pt x="113801" y="86392"/>
                  </a:cubicBezTo>
                  <a:cubicBezTo>
                    <a:pt x="116289" y="83201"/>
                    <a:pt x="117916" y="79420"/>
                    <a:pt x="118528" y="75419"/>
                  </a:cubicBezTo>
                  <a:cubicBezTo>
                    <a:pt x="121090" y="59341"/>
                    <a:pt x="135303" y="34719"/>
                    <a:pt x="117984" y="14916"/>
                  </a:cubicBezTo>
                  <a:cubicBezTo>
                    <a:pt x="117984" y="14916"/>
                    <a:pt x="93829" y="36119"/>
                    <a:pt x="40782" y="24851"/>
                  </a:cubicBezTo>
                  <a:lnTo>
                    <a:pt x="37830" y="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BB654010-BD51-BB48-A69D-96E35316696F}"/>
                </a:ext>
              </a:extLst>
            </p:cNvPr>
            <p:cNvSpPr/>
            <p:nvPr/>
          </p:nvSpPr>
          <p:spPr>
            <a:xfrm>
              <a:off x="6405773" y="4014396"/>
              <a:ext cx="139853" cy="68839"/>
            </a:xfrm>
            <a:custGeom>
              <a:avLst/>
              <a:gdLst>
                <a:gd name="connsiteX0" fmla="*/ 97453 w 139853"/>
                <a:gd name="connsiteY0" fmla="*/ 305 h 68839"/>
                <a:gd name="connsiteX1" fmla="*/ 22274 w 139853"/>
                <a:gd name="connsiteY1" fmla="*/ 5820 h 68839"/>
                <a:gd name="connsiteX2" fmla="*/ 3556 w 139853"/>
                <a:gd name="connsiteY2" fmla="*/ 22212 h 68839"/>
                <a:gd name="connsiteX3" fmla="*/ 3556 w 139853"/>
                <a:gd name="connsiteY3" fmla="*/ 68809 h 68839"/>
                <a:gd name="connsiteX4" fmla="*/ 121608 w 139853"/>
                <a:gd name="connsiteY4" fmla="*/ 68809 h 68839"/>
                <a:gd name="connsiteX5" fmla="*/ 130152 w 139853"/>
                <a:gd name="connsiteY5" fmla="*/ 0 h 68839"/>
                <a:gd name="connsiteX6" fmla="*/ 97453 w 139853"/>
                <a:gd name="connsiteY6" fmla="*/ 305 h 6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853" h="68839">
                  <a:moveTo>
                    <a:pt x="97453" y="305"/>
                  </a:moveTo>
                  <a:lnTo>
                    <a:pt x="22274" y="5820"/>
                  </a:lnTo>
                  <a:cubicBezTo>
                    <a:pt x="22274" y="5820"/>
                    <a:pt x="11556" y="-9715"/>
                    <a:pt x="3556" y="22212"/>
                  </a:cubicBezTo>
                  <a:cubicBezTo>
                    <a:pt x="-4444" y="54131"/>
                    <a:pt x="3556" y="68809"/>
                    <a:pt x="3556" y="68809"/>
                  </a:cubicBezTo>
                  <a:lnTo>
                    <a:pt x="121608" y="68809"/>
                  </a:lnTo>
                  <a:cubicBezTo>
                    <a:pt x="121608" y="68809"/>
                    <a:pt x="156175" y="72457"/>
                    <a:pt x="130152" y="0"/>
                  </a:cubicBezTo>
                  <a:lnTo>
                    <a:pt x="97453" y="305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F19DC797-01FA-AB4F-8F07-BE7AED296BB3}"/>
                </a:ext>
              </a:extLst>
            </p:cNvPr>
            <p:cNvSpPr/>
            <p:nvPr/>
          </p:nvSpPr>
          <p:spPr>
            <a:xfrm>
              <a:off x="6355660" y="4010196"/>
              <a:ext cx="70910" cy="77028"/>
            </a:xfrm>
            <a:custGeom>
              <a:avLst/>
              <a:gdLst>
                <a:gd name="connsiteX0" fmla="*/ 0 w 70910"/>
                <a:gd name="connsiteY0" fmla="*/ 57007 h 77028"/>
                <a:gd name="connsiteX1" fmla="*/ 1010 w 70910"/>
                <a:gd name="connsiteY1" fmla="*/ 60893 h 77028"/>
                <a:gd name="connsiteX2" fmla="*/ 2435 w 70910"/>
                <a:gd name="connsiteY2" fmla="*/ 68018 h 77028"/>
                <a:gd name="connsiteX3" fmla="*/ 6945 w 70910"/>
                <a:gd name="connsiteY3" fmla="*/ 73724 h 77028"/>
                <a:gd name="connsiteX4" fmla="*/ 13554 w 70910"/>
                <a:gd name="connsiteY4" fmla="*/ 76743 h 77028"/>
                <a:gd name="connsiteX5" fmla="*/ 20815 w 70910"/>
                <a:gd name="connsiteY5" fmla="*/ 76429 h 77028"/>
                <a:gd name="connsiteX6" fmla="*/ 50717 w 70910"/>
                <a:gd name="connsiteY6" fmla="*/ 73943 h 77028"/>
                <a:gd name="connsiteX7" fmla="*/ 58059 w 70910"/>
                <a:gd name="connsiteY7" fmla="*/ 69742 h 77028"/>
                <a:gd name="connsiteX8" fmla="*/ 62212 w 70910"/>
                <a:gd name="connsiteY8" fmla="*/ 62370 h 77028"/>
                <a:gd name="connsiteX9" fmla="*/ 70911 w 70910"/>
                <a:gd name="connsiteY9" fmla="*/ 13668 h 77028"/>
                <a:gd name="connsiteX10" fmla="*/ 42950 w 70910"/>
                <a:gd name="connsiteY10" fmla="*/ 7068 h 77028"/>
                <a:gd name="connsiteX11" fmla="*/ 9786 w 70910"/>
                <a:gd name="connsiteY11" fmla="*/ 0 h 77028"/>
                <a:gd name="connsiteX12" fmla="*/ 0 w 70910"/>
                <a:gd name="connsiteY12" fmla="*/ 57007 h 7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910" h="77028">
                  <a:moveTo>
                    <a:pt x="0" y="57007"/>
                  </a:moveTo>
                  <a:lnTo>
                    <a:pt x="1010" y="60893"/>
                  </a:lnTo>
                  <a:cubicBezTo>
                    <a:pt x="914" y="63351"/>
                    <a:pt x="1402" y="65789"/>
                    <a:pt x="2435" y="68018"/>
                  </a:cubicBezTo>
                  <a:cubicBezTo>
                    <a:pt x="3466" y="70247"/>
                    <a:pt x="5012" y="72200"/>
                    <a:pt x="6945" y="73724"/>
                  </a:cubicBezTo>
                  <a:cubicBezTo>
                    <a:pt x="8878" y="75238"/>
                    <a:pt x="11142" y="76267"/>
                    <a:pt x="13554" y="76743"/>
                  </a:cubicBezTo>
                  <a:cubicBezTo>
                    <a:pt x="15965" y="77210"/>
                    <a:pt x="18454" y="77105"/>
                    <a:pt x="20815" y="76429"/>
                  </a:cubicBezTo>
                  <a:lnTo>
                    <a:pt x="50717" y="73943"/>
                  </a:lnTo>
                  <a:cubicBezTo>
                    <a:pt x="53498" y="73228"/>
                    <a:pt x="56036" y="71780"/>
                    <a:pt x="58059" y="69742"/>
                  </a:cubicBezTo>
                  <a:cubicBezTo>
                    <a:pt x="60083" y="67704"/>
                    <a:pt x="61517" y="65161"/>
                    <a:pt x="62212" y="62370"/>
                  </a:cubicBezTo>
                  <a:lnTo>
                    <a:pt x="70911" y="13668"/>
                  </a:lnTo>
                  <a:lnTo>
                    <a:pt x="42950" y="7068"/>
                  </a:lnTo>
                  <a:cubicBezTo>
                    <a:pt x="42950" y="7068"/>
                    <a:pt x="34718" y="0"/>
                    <a:pt x="9786" y="0"/>
                  </a:cubicBezTo>
                  <a:lnTo>
                    <a:pt x="0" y="57007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58F9DE2D-7590-614A-9276-B872CDE7394C}"/>
                </a:ext>
              </a:extLst>
            </p:cNvPr>
            <p:cNvSpPr/>
            <p:nvPr/>
          </p:nvSpPr>
          <p:spPr>
            <a:xfrm>
              <a:off x="6357414" y="3996583"/>
              <a:ext cx="71192" cy="82269"/>
            </a:xfrm>
            <a:custGeom>
              <a:avLst/>
              <a:gdLst>
                <a:gd name="connsiteX0" fmla="*/ 20768 w 71192"/>
                <a:gd name="connsiteY0" fmla="*/ 22005 h 82269"/>
                <a:gd name="connsiteX1" fmla="*/ 1352 w 71192"/>
                <a:gd name="connsiteY1" fmla="*/ 9422 h 82269"/>
                <a:gd name="connsiteX2" fmla="*/ 352 w 71192"/>
                <a:gd name="connsiteY2" fmla="*/ 7965 h 82269"/>
                <a:gd name="connsiteX3" fmla="*/ 0 w 71192"/>
                <a:gd name="connsiteY3" fmla="*/ 6241 h 82269"/>
                <a:gd name="connsiteX4" fmla="*/ 352 w 71192"/>
                <a:gd name="connsiteY4" fmla="*/ 4507 h 82269"/>
                <a:gd name="connsiteX5" fmla="*/ 1352 w 71192"/>
                <a:gd name="connsiteY5" fmla="*/ 3050 h 82269"/>
                <a:gd name="connsiteX6" fmla="*/ 2516 w 71192"/>
                <a:gd name="connsiteY6" fmla="*/ 1964 h 82269"/>
                <a:gd name="connsiteX7" fmla="*/ 7798 w 71192"/>
                <a:gd name="connsiteY7" fmla="*/ 21 h 82269"/>
                <a:gd name="connsiteX8" fmla="*/ 40962 w 71192"/>
                <a:gd name="connsiteY8" fmla="*/ 21 h 82269"/>
                <a:gd name="connsiteX9" fmla="*/ 51963 w 71192"/>
                <a:gd name="connsiteY9" fmla="*/ 2012 h 82269"/>
                <a:gd name="connsiteX10" fmla="*/ 61078 w 71192"/>
                <a:gd name="connsiteY10" fmla="*/ 8489 h 82269"/>
                <a:gd name="connsiteX11" fmla="*/ 65272 w 71192"/>
                <a:gd name="connsiteY11" fmla="*/ 13223 h 82269"/>
                <a:gd name="connsiteX12" fmla="*/ 51292 w 71192"/>
                <a:gd name="connsiteY12" fmla="*/ 82269 h 8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192" h="82269">
                  <a:moveTo>
                    <a:pt x="20768" y="22005"/>
                  </a:moveTo>
                  <a:cubicBezTo>
                    <a:pt x="13760" y="18699"/>
                    <a:pt x="7230" y="14470"/>
                    <a:pt x="1352" y="9422"/>
                  </a:cubicBezTo>
                  <a:cubicBezTo>
                    <a:pt x="924" y="9012"/>
                    <a:pt x="584" y="8517"/>
                    <a:pt x="352" y="7965"/>
                  </a:cubicBezTo>
                  <a:cubicBezTo>
                    <a:pt x="120" y="7422"/>
                    <a:pt x="0" y="6831"/>
                    <a:pt x="0" y="6241"/>
                  </a:cubicBezTo>
                  <a:cubicBezTo>
                    <a:pt x="0" y="5641"/>
                    <a:pt x="120" y="5050"/>
                    <a:pt x="352" y="4507"/>
                  </a:cubicBezTo>
                  <a:cubicBezTo>
                    <a:pt x="584" y="3964"/>
                    <a:pt x="924" y="3469"/>
                    <a:pt x="1352" y="3050"/>
                  </a:cubicBezTo>
                  <a:lnTo>
                    <a:pt x="2516" y="1964"/>
                  </a:lnTo>
                  <a:cubicBezTo>
                    <a:pt x="3972" y="678"/>
                    <a:pt x="5857" y="-8"/>
                    <a:pt x="7798" y="21"/>
                  </a:cubicBezTo>
                  <a:cubicBezTo>
                    <a:pt x="17351" y="21"/>
                    <a:pt x="26826" y="726"/>
                    <a:pt x="40962" y="21"/>
                  </a:cubicBezTo>
                  <a:cubicBezTo>
                    <a:pt x="44731" y="-132"/>
                    <a:pt x="48487" y="554"/>
                    <a:pt x="51963" y="2012"/>
                  </a:cubicBezTo>
                  <a:cubicBezTo>
                    <a:pt x="55439" y="3478"/>
                    <a:pt x="58551" y="5688"/>
                    <a:pt x="61078" y="8489"/>
                  </a:cubicBezTo>
                  <a:lnTo>
                    <a:pt x="65272" y="13223"/>
                  </a:lnTo>
                  <a:cubicBezTo>
                    <a:pt x="79019" y="28758"/>
                    <a:pt x="66515" y="68601"/>
                    <a:pt x="51292" y="82269"/>
                  </a:cubicBez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4141BE61-74BF-4344-8898-3A1432E04B05}"/>
                </a:ext>
              </a:extLst>
            </p:cNvPr>
            <p:cNvSpPr/>
            <p:nvPr/>
          </p:nvSpPr>
          <p:spPr>
            <a:xfrm>
              <a:off x="6355828" y="4002043"/>
              <a:ext cx="17305" cy="18225"/>
            </a:xfrm>
            <a:custGeom>
              <a:avLst/>
              <a:gdLst>
                <a:gd name="connsiteX0" fmla="*/ 1928 w 17305"/>
                <a:gd name="connsiteY0" fmla="*/ 0 h 18225"/>
                <a:gd name="connsiteX1" fmla="*/ 142 w 17305"/>
                <a:gd name="connsiteY1" fmla="*/ 9011 h 18225"/>
                <a:gd name="connsiteX2" fmla="*/ 176 w 17305"/>
                <a:gd name="connsiteY2" fmla="*/ 12135 h 18225"/>
                <a:gd name="connsiteX3" fmla="*/ 1439 w 17305"/>
                <a:gd name="connsiteY3" fmla="*/ 14992 h 18225"/>
                <a:gd name="connsiteX4" fmla="*/ 3725 w 17305"/>
                <a:gd name="connsiteY4" fmla="*/ 17116 h 18225"/>
                <a:gd name="connsiteX5" fmla="*/ 6666 w 17305"/>
                <a:gd name="connsiteY5" fmla="*/ 18174 h 18225"/>
                <a:gd name="connsiteX6" fmla="*/ 6666 w 17305"/>
                <a:gd name="connsiteY6" fmla="*/ 18174 h 18225"/>
                <a:gd name="connsiteX7" fmla="*/ 12021 w 17305"/>
                <a:gd name="connsiteY7" fmla="*/ 16831 h 18225"/>
                <a:gd name="connsiteX8" fmla="*/ 15131 w 17305"/>
                <a:gd name="connsiteY8" fmla="*/ 12268 h 18225"/>
                <a:gd name="connsiteX9" fmla="*/ 17306 w 17305"/>
                <a:gd name="connsiteY9" fmla="*/ 2877 h 18225"/>
                <a:gd name="connsiteX10" fmla="*/ 1928 w 17305"/>
                <a:gd name="connsiteY10" fmla="*/ 0 h 1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305" h="18225">
                  <a:moveTo>
                    <a:pt x="1928" y="0"/>
                  </a:moveTo>
                  <a:lnTo>
                    <a:pt x="142" y="9011"/>
                  </a:lnTo>
                  <a:cubicBezTo>
                    <a:pt x="-58" y="10039"/>
                    <a:pt x="-47" y="11106"/>
                    <a:pt x="176" y="12135"/>
                  </a:cubicBezTo>
                  <a:cubicBezTo>
                    <a:pt x="400" y="13164"/>
                    <a:pt x="830" y="14135"/>
                    <a:pt x="1439" y="14992"/>
                  </a:cubicBezTo>
                  <a:cubicBezTo>
                    <a:pt x="2050" y="15850"/>
                    <a:pt x="2827" y="16574"/>
                    <a:pt x="3725" y="17116"/>
                  </a:cubicBezTo>
                  <a:cubicBezTo>
                    <a:pt x="4624" y="17669"/>
                    <a:pt x="5625" y="18021"/>
                    <a:pt x="6666" y="18174"/>
                  </a:cubicBezTo>
                  <a:lnTo>
                    <a:pt x="6666" y="18174"/>
                  </a:lnTo>
                  <a:cubicBezTo>
                    <a:pt x="8554" y="18393"/>
                    <a:pt x="10460" y="17916"/>
                    <a:pt x="12021" y="16831"/>
                  </a:cubicBezTo>
                  <a:cubicBezTo>
                    <a:pt x="13581" y="15745"/>
                    <a:pt x="14688" y="14126"/>
                    <a:pt x="15131" y="12268"/>
                  </a:cubicBezTo>
                  <a:lnTo>
                    <a:pt x="17306" y="2877"/>
                  </a:lnTo>
                  <a:lnTo>
                    <a:pt x="1928" y="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1634C8B9-DA9F-7641-806D-CF970FBDB655}"/>
                </a:ext>
              </a:extLst>
            </p:cNvPr>
            <p:cNvSpPr/>
            <p:nvPr/>
          </p:nvSpPr>
          <p:spPr>
            <a:xfrm>
              <a:off x="6352453" y="4049008"/>
              <a:ext cx="48812" cy="23712"/>
            </a:xfrm>
            <a:custGeom>
              <a:avLst/>
              <a:gdLst>
                <a:gd name="connsiteX0" fmla="*/ 44371 w 48812"/>
                <a:gd name="connsiteY0" fmla="*/ 19986 h 23712"/>
                <a:gd name="connsiteX1" fmla="*/ 5536 w 48812"/>
                <a:gd name="connsiteY1" fmla="*/ 18738 h 23712"/>
                <a:gd name="connsiteX2" fmla="*/ 954 w 48812"/>
                <a:gd name="connsiteY2" fmla="*/ 13928 h 23712"/>
                <a:gd name="connsiteX3" fmla="*/ 99 w 48812"/>
                <a:gd name="connsiteY3" fmla="*/ 7480 h 23712"/>
                <a:gd name="connsiteX4" fmla="*/ 99 w 48812"/>
                <a:gd name="connsiteY4" fmla="*/ 7480 h 23712"/>
                <a:gd name="connsiteX5" fmla="*/ 1442 w 48812"/>
                <a:gd name="connsiteY5" fmla="*/ 3956 h 23712"/>
                <a:gd name="connsiteX6" fmla="*/ 4138 w 48812"/>
                <a:gd name="connsiteY6" fmla="*/ 1327 h 23712"/>
                <a:gd name="connsiteX7" fmla="*/ 7688 w 48812"/>
                <a:gd name="connsiteY7" fmla="*/ 69 h 23712"/>
                <a:gd name="connsiteX8" fmla="*/ 11439 w 48812"/>
                <a:gd name="connsiteY8" fmla="*/ 412 h 23712"/>
                <a:gd name="connsiteX9" fmla="*/ 42506 w 48812"/>
                <a:gd name="connsiteY9" fmla="*/ 2117 h 23712"/>
                <a:gd name="connsiteX10" fmla="*/ 46876 w 48812"/>
                <a:gd name="connsiteY10" fmla="*/ 4613 h 23712"/>
                <a:gd name="connsiteX11" fmla="*/ 48798 w 48812"/>
                <a:gd name="connsiteY11" fmla="*/ 9271 h 23712"/>
                <a:gd name="connsiteX12" fmla="*/ 47777 w 48812"/>
                <a:gd name="connsiteY12" fmla="*/ 15119 h 23712"/>
                <a:gd name="connsiteX13" fmla="*/ 44371 w 48812"/>
                <a:gd name="connsiteY13" fmla="*/ 19986 h 23712"/>
                <a:gd name="connsiteX14" fmla="*/ 44371 w 48812"/>
                <a:gd name="connsiteY14" fmla="*/ 19986 h 2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812" h="23712">
                  <a:moveTo>
                    <a:pt x="44371" y="19986"/>
                  </a:moveTo>
                  <a:cubicBezTo>
                    <a:pt x="44371" y="19986"/>
                    <a:pt x="28837" y="29149"/>
                    <a:pt x="5536" y="18738"/>
                  </a:cubicBezTo>
                  <a:cubicBezTo>
                    <a:pt x="3432" y="17805"/>
                    <a:pt x="1784" y="16071"/>
                    <a:pt x="954" y="13928"/>
                  </a:cubicBezTo>
                  <a:cubicBezTo>
                    <a:pt x="119" y="11890"/>
                    <a:pt x="-174" y="9671"/>
                    <a:pt x="99" y="7480"/>
                  </a:cubicBezTo>
                  <a:lnTo>
                    <a:pt x="99" y="7480"/>
                  </a:lnTo>
                  <a:cubicBezTo>
                    <a:pt x="287" y="6223"/>
                    <a:pt x="746" y="5023"/>
                    <a:pt x="1442" y="3956"/>
                  </a:cubicBezTo>
                  <a:cubicBezTo>
                    <a:pt x="2140" y="2898"/>
                    <a:pt x="3060" y="2003"/>
                    <a:pt x="4138" y="1327"/>
                  </a:cubicBezTo>
                  <a:cubicBezTo>
                    <a:pt x="5216" y="660"/>
                    <a:pt x="6427" y="222"/>
                    <a:pt x="7688" y="69"/>
                  </a:cubicBezTo>
                  <a:cubicBezTo>
                    <a:pt x="8948" y="-92"/>
                    <a:pt x="10228" y="31"/>
                    <a:pt x="11439" y="412"/>
                  </a:cubicBezTo>
                  <a:cubicBezTo>
                    <a:pt x="19206" y="2746"/>
                    <a:pt x="33497" y="6156"/>
                    <a:pt x="42506" y="2117"/>
                  </a:cubicBezTo>
                  <a:cubicBezTo>
                    <a:pt x="44199" y="2441"/>
                    <a:pt x="45736" y="3327"/>
                    <a:pt x="46876" y="4613"/>
                  </a:cubicBezTo>
                  <a:cubicBezTo>
                    <a:pt x="48014" y="5908"/>
                    <a:pt x="48690" y="7547"/>
                    <a:pt x="48798" y="9271"/>
                  </a:cubicBezTo>
                  <a:cubicBezTo>
                    <a:pt x="48890" y="11271"/>
                    <a:pt x="48542" y="13262"/>
                    <a:pt x="47777" y="15119"/>
                  </a:cubicBezTo>
                  <a:cubicBezTo>
                    <a:pt x="47012" y="16967"/>
                    <a:pt x="45849" y="18634"/>
                    <a:pt x="44371" y="19986"/>
                  </a:cubicBezTo>
                  <a:lnTo>
                    <a:pt x="44371" y="19986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0F22FA1A-6989-8F43-B919-B8DE70A736DF}"/>
                </a:ext>
              </a:extLst>
            </p:cNvPr>
            <p:cNvSpPr/>
            <p:nvPr/>
          </p:nvSpPr>
          <p:spPr>
            <a:xfrm>
              <a:off x="6352143" y="4048697"/>
              <a:ext cx="38622" cy="23698"/>
            </a:xfrm>
            <a:custGeom>
              <a:avLst/>
              <a:gdLst>
                <a:gd name="connsiteX0" fmla="*/ 38623 w 38622"/>
                <a:gd name="connsiteY0" fmla="*/ 22392 h 23698"/>
                <a:gd name="connsiteX1" fmla="*/ 5537 w 38622"/>
                <a:gd name="connsiteY1" fmla="*/ 18744 h 23698"/>
                <a:gd name="connsiteX2" fmla="*/ 954 w 38622"/>
                <a:gd name="connsiteY2" fmla="*/ 13924 h 23698"/>
                <a:gd name="connsiteX3" fmla="*/ 100 w 38622"/>
                <a:gd name="connsiteY3" fmla="*/ 7476 h 23698"/>
                <a:gd name="connsiteX4" fmla="*/ 1443 w 38622"/>
                <a:gd name="connsiteY4" fmla="*/ 3961 h 23698"/>
                <a:gd name="connsiteX5" fmla="*/ 4137 w 38622"/>
                <a:gd name="connsiteY5" fmla="*/ 1332 h 23698"/>
                <a:gd name="connsiteX6" fmla="*/ 7687 w 38622"/>
                <a:gd name="connsiteY6" fmla="*/ 65 h 23698"/>
                <a:gd name="connsiteX7" fmla="*/ 11439 w 38622"/>
                <a:gd name="connsiteY7" fmla="*/ 408 h 23698"/>
                <a:gd name="connsiteX8" fmla="*/ 38002 w 38622"/>
                <a:gd name="connsiteY8" fmla="*/ 3437 h 2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22" h="23698">
                  <a:moveTo>
                    <a:pt x="38623" y="22392"/>
                  </a:moveTo>
                  <a:cubicBezTo>
                    <a:pt x="27500" y="24983"/>
                    <a:pt x="15826" y="23697"/>
                    <a:pt x="5537" y="18744"/>
                  </a:cubicBezTo>
                  <a:cubicBezTo>
                    <a:pt x="3432" y="17810"/>
                    <a:pt x="1784" y="16077"/>
                    <a:pt x="954" y="13924"/>
                  </a:cubicBezTo>
                  <a:cubicBezTo>
                    <a:pt x="120" y="11886"/>
                    <a:pt x="-175" y="9666"/>
                    <a:pt x="100" y="7476"/>
                  </a:cubicBezTo>
                  <a:cubicBezTo>
                    <a:pt x="287" y="6228"/>
                    <a:pt x="745" y="5018"/>
                    <a:pt x="1443" y="3961"/>
                  </a:cubicBezTo>
                  <a:cubicBezTo>
                    <a:pt x="2140" y="2894"/>
                    <a:pt x="3059" y="1999"/>
                    <a:pt x="4137" y="1332"/>
                  </a:cubicBezTo>
                  <a:cubicBezTo>
                    <a:pt x="5216" y="656"/>
                    <a:pt x="6427" y="227"/>
                    <a:pt x="7687" y="65"/>
                  </a:cubicBezTo>
                  <a:cubicBezTo>
                    <a:pt x="8948" y="-87"/>
                    <a:pt x="10229" y="27"/>
                    <a:pt x="11439" y="408"/>
                  </a:cubicBezTo>
                  <a:cubicBezTo>
                    <a:pt x="19963" y="3361"/>
                    <a:pt x="29033" y="4399"/>
                    <a:pt x="38002" y="3437"/>
                  </a:cubicBez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5763DB52-F6BA-1146-A0F2-6D78D7457D49}"/>
                </a:ext>
              </a:extLst>
            </p:cNvPr>
            <p:cNvSpPr/>
            <p:nvPr/>
          </p:nvSpPr>
          <p:spPr>
            <a:xfrm>
              <a:off x="6354084" y="4031202"/>
              <a:ext cx="48386" cy="23734"/>
            </a:xfrm>
            <a:custGeom>
              <a:avLst/>
              <a:gdLst>
                <a:gd name="connsiteX0" fmla="*/ 44371 w 48386"/>
                <a:gd name="connsiteY0" fmla="*/ 20008 h 23734"/>
                <a:gd name="connsiteX1" fmla="*/ 5537 w 48386"/>
                <a:gd name="connsiteY1" fmla="*/ 18760 h 23734"/>
                <a:gd name="connsiteX2" fmla="*/ 954 w 48386"/>
                <a:gd name="connsiteY2" fmla="*/ 13950 h 23734"/>
                <a:gd name="connsiteX3" fmla="*/ 100 w 48386"/>
                <a:gd name="connsiteY3" fmla="*/ 7502 h 23734"/>
                <a:gd name="connsiteX4" fmla="*/ 100 w 48386"/>
                <a:gd name="connsiteY4" fmla="*/ 7502 h 23734"/>
                <a:gd name="connsiteX5" fmla="*/ 1371 w 48386"/>
                <a:gd name="connsiteY5" fmla="*/ 4073 h 23734"/>
                <a:gd name="connsiteX6" fmla="*/ 3927 w 48386"/>
                <a:gd name="connsiteY6" fmla="*/ 1463 h 23734"/>
                <a:gd name="connsiteX7" fmla="*/ 7323 w 48386"/>
                <a:gd name="connsiteY7" fmla="*/ 120 h 23734"/>
                <a:gd name="connsiteX8" fmla="*/ 10973 w 48386"/>
                <a:gd name="connsiteY8" fmla="*/ 282 h 23734"/>
                <a:gd name="connsiteX9" fmla="*/ 42041 w 48386"/>
                <a:gd name="connsiteY9" fmla="*/ 1987 h 23734"/>
                <a:gd name="connsiteX10" fmla="*/ 46432 w 48386"/>
                <a:gd name="connsiteY10" fmla="*/ 4511 h 23734"/>
                <a:gd name="connsiteX11" fmla="*/ 48331 w 48386"/>
                <a:gd name="connsiteY11" fmla="*/ 9207 h 23734"/>
                <a:gd name="connsiteX12" fmla="*/ 47565 w 48386"/>
                <a:gd name="connsiteY12" fmla="*/ 15055 h 23734"/>
                <a:gd name="connsiteX13" fmla="*/ 44371 w 48386"/>
                <a:gd name="connsiteY13" fmla="*/ 20008 h 23734"/>
                <a:gd name="connsiteX14" fmla="*/ 44371 w 48386"/>
                <a:gd name="connsiteY14" fmla="*/ 20008 h 2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386" h="23734">
                  <a:moveTo>
                    <a:pt x="44371" y="20008"/>
                  </a:moveTo>
                  <a:cubicBezTo>
                    <a:pt x="44371" y="20008"/>
                    <a:pt x="28838" y="29171"/>
                    <a:pt x="5537" y="18760"/>
                  </a:cubicBezTo>
                  <a:cubicBezTo>
                    <a:pt x="3432" y="17827"/>
                    <a:pt x="1784" y="16093"/>
                    <a:pt x="954" y="13950"/>
                  </a:cubicBezTo>
                  <a:cubicBezTo>
                    <a:pt x="120" y="11912"/>
                    <a:pt x="-175" y="9683"/>
                    <a:pt x="100" y="7502"/>
                  </a:cubicBezTo>
                  <a:lnTo>
                    <a:pt x="100" y="7502"/>
                  </a:lnTo>
                  <a:cubicBezTo>
                    <a:pt x="279" y="6283"/>
                    <a:pt x="712" y="5111"/>
                    <a:pt x="1371" y="4073"/>
                  </a:cubicBezTo>
                  <a:cubicBezTo>
                    <a:pt x="2030" y="3035"/>
                    <a:pt x="2901" y="2149"/>
                    <a:pt x="3927" y="1463"/>
                  </a:cubicBezTo>
                  <a:cubicBezTo>
                    <a:pt x="4953" y="787"/>
                    <a:pt x="6110" y="330"/>
                    <a:pt x="7323" y="120"/>
                  </a:cubicBezTo>
                  <a:cubicBezTo>
                    <a:pt x="8538" y="-80"/>
                    <a:pt x="9781" y="-32"/>
                    <a:pt x="10973" y="282"/>
                  </a:cubicBezTo>
                  <a:cubicBezTo>
                    <a:pt x="18740" y="2682"/>
                    <a:pt x="33109" y="6025"/>
                    <a:pt x="42041" y="1987"/>
                  </a:cubicBezTo>
                  <a:cubicBezTo>
                    <a:pt x="43746" y="2311"/>
                    <a:pt x="45292" y="3206"/>
                    <a:pt x="46432" y="4511"/>
                  </a:cubicBezTo>
                  <a:cubicBezTo>
                    <a:pt x="47572" y="5825"/>
                    <a:pt x="48242" y="7473"/>
                    <a:pt x="48331" y="9207"/>
                  </a:cubicBezTo>
                  <a:cubicBezTo>
                    <a:pt x="48511" y="11188"/>
                    <a:pt x="48249" y="13188"/>
                    <a:pt x="47565" y="15055"/>
                  </a:cubicBezTo>
                  <a:cubicBezTo>
                    <a:pt x="46880" y="16922"/>
                    <a:pt x="45789" y="18608"/>
                    <a:pt x="44371" y="20008"/>
                  </a:cubicBezTo>
                  <a:lnTo>
                    <a:pt x="44371" y="20008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E072DC81-5113-9742-8F12-4B4D5ACB8E7F}"/>
                </a:ext>
              </a:extLst>
            </p:cNvPr>
            <p:cNvSpPr/>
            <p:nvPr/>
          </p:nvSpPr>
          <p:spPr>
            <a:xfrm>
              <a:off x="6353774" y="4031118"/>
              <a:ext cx="37147" cy="23787"/>
            </a:xfrm>
            <a:custGeom>
              <a:avLst/>
              <a:gdLst>
                <a:gd name="connsiteX0" fmla="*/ 37148 w 37147"/>
                <a:gd name="connsiteY0" fmla="*/ 22807 h 23787"/>
                <a:gd name="connsiteX1" fmla="*/ 5536 w 37147"/>
                <a:gd name="connsiteY1" fmla="*/ 18844 h 23787"/>
                <a:gd name="connsiteX2" fmla="*/ 954 w 37147"/>
                <a:gd name="connsiteY2" fmla="*/ 14034 h 23787"/>
                <a:gd name="connsiteX3" fmla="*/ 99 w 37147"/>
                <a:gd name="connsiteY3" fmla="*/ 7586 h 23787"/>
                <a:gd name="connsiteX4" fmla="*/ 99 w 37147"/>
                <a:gd name="connsiteY4" fmla="*/ 7586 h 23787"/>
                <a:gd name="connsiteX5" fmla="*/ 1391 w 37147"/>
                <a:gd name="connsiteY5" fmla="*/ 4062 h 23787"/>
                <a:gd name="connsiteX6" fmla="*/ 4033 w 37147"/>
                <a:gd name="connsiteY6" fmla="*/ 1404 h 23787"/>
                <a:gd name="connsiteX7" fmla="*/ 7545 w 37147"/>
                <a:gd name="connsiteY7" fmla="*/ 90 h 23787"/>
                <a:gd name="connsiteX8" fmla="*/ 11283 w 37147"/>
                <a:gd name="connsiteY8" fmla="*/ 356 h 23787"/>
                <a:gd name="connsiteX9" fmla="*/ 32720 w 37147"/>
                <a:gd name="connsiteY9" fmla="*/ 3928 h 2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" h="23787">
                  <a:moveTo>
                    <a:pt x="37148" y="22807"/>
                  </a:moveTo>
                  <a:cubicBezTo>
                    <a:pt x="26460" y="24950"/>
                    <a:pt x="15365" y="23559"/>
                    <a:pt x="5536" y="18844"/>
                  </a:cubicBezTo>
                  <a:cubicBezTo>
                    <a:pt x="3432" y="17911"/>
                    <a:pt x="1784" y="16177"/>
                    <a:pt x="954" y="14034"/>
                  </a:cubicBezTo>
                  <a:cubicBezTo>
                    <a:pt x="120" y="11986"/>
                    <a:pt x="-174" y="9767"/>
                    <a:pt x="99" y="7586"/>
                  </a:cubicBezTo>
                  <a:lnTo>
                    <a:pt x="99" y="7586"/>
                  </a:lnTo>
                  <a:cubicBezTo>
                    <a:pt x="272" y="6328"/>
                    <a:pt x="712" y="5128"/>
                    <a:pt x="1391" y="4062"/>
                  </a:cubicBezTo>
                  <a:cubicBezTo>
                    <a:pt x="2070" y="2995"/>
                    <a:pt x="2971" y="2090"/>
                    <a:pt x="4033" y="1404"/>
                  </a:cubicBezTo>
                  <a:cubicBezTo>
                    <a:pt x="5095" y="718"/>
                    <a:pt x="6293" y="271"/>
                    <a:pt x="7545" y="90"/>
                  </a:cubicBezTo>
                  <a:cubicBezTo>
                    <a:pt x="8795" y="-91"/>
                    <a:pt x="10072" y="4"/>
                    <a:pt x="11283" y="356"/>
                  </a:cubicBezTo>
                  <a:cubicBezTo>
                    <a:pt x="18216" y="2595"/>
                    <a:pt x="25439" y="3795"/>
                    <a:pt x="32720" y="3928"/>
                  </a:cubicBez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5427B115-A0B6-4944-83A2-B71596722D6B}"/>
                </a:ext>
              </a:extLst>
            </p:cNvPr>
            <p:cNvSpPr/>
            <p:nvPr/>
          </p:nvSpPr>
          <p:spPr>
            <a:xfrm>
              <a:off x="6354084" y="4012294"/>
              <a:ext cx="48807" cy="23668"/>
            </a:xfrm>
            <a:custGeom>
              <a:avLst/>
              <a:gdLst>
                <a:gd name="connsiteX0" fmla="*/ 44371 w 48807"/>
                <a:gd name="connsiteY0" fmla="*/ 19962 h 23668"/>
                <a:gd name="connsiteX1" fmla="*/ 5536 w 48807"/>
                <a:gd name="connsiteY1" fmla="*/ 18638 h 23668"/>
                <a:gd name="connsiteX2" fmla="*/ 2720 w 48807"/>
                <a:gd name="connsiteY2" fmla="*/ 16704 h 23668"/>
                <a:gd name="connsiteX3" fmla="*/ 877 w 48807"/>
                <a:gd name="connsiteY3" fmla="*/ 13828 h 23668"/>
                <a:gd name="connsiteX4" fmla="*/ 99 w 48807"/>
                <a:gd name="connsiteY4" fmla="*/ 7456 h 23668"/>
                <a:gd name="connsiteX5" fmla="*/ 99 w 48807"/>
                <a:gd name="connsiteY5" fmla="*/ 7456 h 23668"/>
                <a:gd name="connsiteX6" fmla="*/ 1465 w 48807"/>
                <a:gd name="connsiteY6" fmla="*/ 3960 h 23668"/>
                <a:gd name="connsiteX7" fmla="*/ 4160 w 48807"/>
                <a:gd name="connsiteY7" fmla="*/ 1341 h 23668"/>
                <a:gd name="connsiteX8" fmla="*/ 7696 w 48807"/>
                <a:gd name="connsiteY8" fmla="*/ 74 h 23668"/>
                <a:gd name="connsiteX9" fmla="*/ 11439 w 48807"/>
                <a:gd name="connsiteY9" fmla="*/ 388 h 23668"/>
                <a:gd name="connsiteX10" fmla="*/ 42506 w 48807"/>
                <a:gd name="connsiteY10" fmla="*/ 2179 h 23668"/>
                <a:gd name="connsiteX11" fmla="*/ 46875 w 48807"/>
                <a:gd name="connsiteY11" fmla="*/ 4674 h 23668"/>
                <a:gd name="connsiteX12" fmla="*/ 48798 w 48807"/>
                <a:gd name="connsiteY12" fmla="*/ 9323 h 23668"/>
                <a:gd name="connsiteX13" fmla="*/ 47753 w 48807"/>
                <a:gd name="connsiteY13" fmla="*/ 15133 h 23668"/>
                <a:gd name="connsiteX14" fmla="*/ 44371 w 48807"/>
                <a:gd name="connsiteY14" fmla="*/ 19962 h 23668"/>
                <a:gd name="connsiteX15" fmla="*/ 44371 w 48807"/>
                <a:gd name="connsiteY15" fmla="*/ 19962 h 23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807" h="23668">
                  <a:moveTo>
                    <a:pt x="44371" y="19962"/>
                  </a:moveTo>
                  <a:cubicBezTo>
                    <a:pt x="44371" y="19962"/>
                    <a:pt x="28837" y="29125"/>
                    <a:pt x="5536" y="18638"/>
                  </a:cubicBezTo>
                  <a:cubicBezTo>
                    <a:pt x="4478" y="18190"/>
                    <a:pt x="3520" y="17533"/>
                    <a:pt x="2720" y="16704"/>
                  </a:cubicBezTo>
                  <a:cubicBezTo>
                    <a:pt x="1919" y="15876"/>
                    <a:pt x="1292" y="14904"/>
                    <a:pt x="877" y="13828"/>
                  </a:cubicBezTo>
                  <a:cubicBezTo>
                    <a:pt x="101" y="11799"/>
                    <a:pt x="-166" y="9608"/>
                    <a:pt x="99" y="7456"/>
                  </a:cubicBezTo>
                  <a:lnTo>
                    <a:pt x="99" y="7456"/>
                  </a:lnTo>
                  <a:cubicBezTo>
                    <a:pt x="299" y="6208"/>
                    <a:pt x="765" y="5017"/>
                    <a:pt x="1465" y="3960"/>
                  </a:cubicBezTo>
                  <a:cubicBezTo>
                    <a:pt x="2166" y="2903"/>
                    <a:pt x="3084" y="2007"/>
                    <a:pt x="4160" y="1341"/>
                  </a:cubicBezTo>
                  <a:cubicBezTo>
                    <a:pt x="5234" y="674"/>
                    <a:pt x="6440" y="236"/>
                    <a:pt x="7696" y="74"/>
                  </a:cubicBezTo>
                  <a:cubicBezTo>
                    <a:pt x="8952" y="-88"/>
                    <a:pt x="10228" y="17"/>
                    <a:pt x="11439" y="388"/>
                  </a:cubicBezTo>
                  <a:cubicBezTo>
                    <a:pt x="19205" y="2798"/>
                    <a:pt x="33497" y="6141"/>
                    <a:pt x="42506" y="2179"/>
                  </a:cubicBezTo>
                  <a:cubicBezTo>
                    <a:pt x="44199" y="2503"/>
                    <a:pt x="45736" y="3379"/>
                    <a:pt x="46875" y="4674"/>
                  </a:cubicBezTo>
                  <a:cubicBezTo>
                    <a:pt x="48014" y="5970"/>
                    <a:pt x="48690" y="7599"/>
                    <a:pt x="48798" y="9323"/>
                  </a:cubicBezTo>
                  <a:cubicBezTo>
                    <a:pt x="48874" y="11313"/>
                    <a:pt x="48517" y="13294"/>
                    <a:pt x="47753" y="15133"/>
                  </a:cubicBezTo>
                  <a:cubicBezTo>
                    <a:pt x="46989" y="16961"/>
                    <a:pt x="45835" y="18619"/>
                    <a:pt x="44371" y="19962"/>
                  </a:cubicBezTo>
                  <a:lnTo>
                    <a:pt x="44371" y="19962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7B3AA4E2-9647-8E4B-B753-266EE2D12FD1}"/>
                </a:ext>
              </a:extLst>
            </p:cNvPr>
            <p:cNvSpPr/>
            <p:nvPr/>
          </p:nvSpPr>
          <p:spPr>
            <a:xfrm>
              <a:off x="6353774" y="4011368"/>
              <a:ext cx="37069" cy="24377"/>
            </a:xfrm>
            <a:custGeom>
              <a:avLst/>
              <a:gdLst>
                <a:gd name="connsiteX0" fmla="*/ 37070 w 37069"/>
                <a:gd name="connsiteY0" fmla="*/ 23450 h 24377"/>
                <a:gd name="connsiteX1" fmla="*/ 5536 w 37069"/>
                <a:gd name="connsiteY1" fmla="*/ 19412 h 24377"/>
                <a:gd name="connsiteX2" fmla="*/ 2720 w 37069"/>
                <a:gd name="connsiteY2" fmla="*/ 17478 h 24377"/>
                <a:gd name="connsiteX3" fmla="*/ 877 w 37069"/>
                <a:gd name="connsiteY3" fmla="*/ 14602 h 24377"/>
                <a:gd name="connsiteX4" fmla="*/ 99 w 37069"/>
                <a:gd name="connsiteY4" fmla="*/ 8230 h 24377"/>
                <a:gd name="connsiteX5" fmla="*/ 99 w 37069"/>
                <a:gd name="connsiteY5" fmla="*/ 8230 h 24377"/>
                <a:gd name="connsiteX6" fmla="*/ 1466 w 37069"/>
                <a:gd name="connsiteY6" fmla="*/ 4734 h 24377"/>
                <a:gd name="connsiteX7" fmla="*/ 4160 w 37069"/>
                <a:gd name="connsiteY7" fmla="*/ 2115 h 24377"/>
                <a:gd name="connsiteX8" fmla="*/ 7696 w 37069"/>
                <a:gd name="connsiteY8" fmla="*/ 848 h 24377"/>
                <a:gd name="connsiteX9" fmla="*/ 11439 w 37069"/>
                <a:gd name="connsiteY9" fmla="*/ 1162 h 24377"/>
                <a:gd name="connsiteX10" fmla="*/ 32798 w 37069"/>
                <a:gd name="connsiteY10" fmla="*/ 4810 h 24377"/>
                <a:gd name="connsiteX11" fmla="*/ 28759 w 37069"/>
                <a:gd name="connsiteY11" fmla="*/ 0 h 24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069" h="24377">
                  <a:moveTo>
                    <a:pt x="37070" y="23450"/>
                  </a:moveTo>
                  <a:cubicBezTo>
                    <a:pt x="26398" y="25517"/>
                    <a:pt x="15343" y="24108"/>
                    <a:pt x="5536" y="19412"/>
                  </a:cubicBezTo>
                  <a:cubicBezTo>
                    <a:pt x="4478" y="18964"/>
                    <a:pt x="3520" y="18307"/>
                    <a:pt x="2720" y="17478"/>
                  </a:cubicBezTo>
                  <a:cubicBezTo>
                    <a:pt x="1919" y="16650"/>
                    <a:pt x="1293" y="15669"/>
                    <a:pt x="877" y="14602"/>
                  </a:cubicBezTo>
                  <a:cubicBezTo>
                    <a:pt x="101" y="12573"/>
                    <a:pt x="-166" y="10382"/>
                    <a:pt x="99" y="8230"/>
                  </a:cubicBezTo>
                  <a:lnTo>
                    <a:pt x="99" y="8230"/>
                  </a:lnTo>
                  <a:cubicBezTo>
                    <a:pt x="299" y="6982"/>
                    <a:pt x="765" y="5782"/>
                    <a:pt x="1466" y="4734"/>
                  </a:cubicBezTo>
                  <a:cubicBezTo>
                    <a:pt x="2166" y="3677"/>
                    <a:pt x="3084" y="2781"/>
                    <a:pt x="4160" y="2115"/>
                  </a:cubicBezTo>
                  <a:cubicBezTo>
                    <a:pt x="5234" y="1438"/>
                    <a:pt x="6440" y="1010"/>
                    <a:pt x="7696" y="848"/>
                  </a:cubicBezTo>
                  <a:cubicBezTo>
                    <a:pt x="8952" y="686"/>
                    <a:pt x="10228" y="791"/>
                    <a:pt x="11439" y="1162"/>
                  </a:cubicBezTo>
                  <a:cubicBezTo>
                    <a:pt x="18340" y="3419"/>
                    <a:pt x="25538" y="4658"/>
                    <a:pt x="32798" y="4810"/>
                  </a:cubicBezTo>
                  <a:lnTo>
                    <a:pt x="28759" y="0"/>
                  </a:ln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922B86F9-A952-7B46-9D1C-3D66535229E4}"/>
                </a:ext>
              </a:extLst>
            </p:cNvPr>
            <p:cNvSpPr/>
            <p:nvPr/>
          </p:nvSpPr>
          <p:spPr>
            <a:xfrm>
              <a:off x="6465793" y="4017425"/>
              <a:ext cx="18173" cy="2790"/>
            </a:xfrm>
            <a:custGeom>
              <a:avLst/>
              <a:gdLst>
                <a:gd name="connsiteX0" fmla="*/ 0 w 18173"/>
                <a:gd name="connsiteY0" fmla="*/ 0 h 2790"/>
                <a:gd name="connsiteX1" fmla="*/ 18174 w 18173"/>
                <a:gd name="connsiteY1" fmla="*/ 2791 h 2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73" h="2790">
                  <a:moveTo>
                    <a:pt x="0" y="0"/>
                  </a:moveTo>
                  <a:lnTo>
                    <a:pt x="18174" y="2791"/>
                  </a:lnTo>
                </a:path>
              </a:pathLst>
            </a:custGeom>
            <a:noFill/>
            <a:ln w="285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368BBFBE-5920-B842-BFA0-EA28330995B1}"/>
                </a:ext>
              </a:extLst>
            </p:cNvPr>
            <p:cNvSpPr/>
            <p:nvPr/>
          </p:nvSpPr>
          <p:spPr>
            <a:xfrm>
              <a:off x="7025701" y="3695200"/>
              <a:ext cx="633076" cy="380877"/>
            </a:xfrm>
            <a:custGeom>
              <a:avLst/>
              <a:gdLst>
                <a:gd name="connsiteX0" fmla="*/ 510283 w 633076"/>
                <a:gd name="connsiteY0" fmla="*/ 23902 h 380877"/>
                <a:gd name="connsiteX1" fmla="*/ 578710 w 633076"/>
                <a:gd name="connsiteY1" fmla="*/ 1062 h 380877"/>
                <a:gd name="connsiteX2" fmla="*/ 614200 w 633076"/>
                <a:gd name="connsiteY2" fmla="*/ 29103 h 380877"/>
                <a:gd name="connsiteX3" fmla="*/ 616296 w 633076"/>
                <a:gd name="connsiteY3" fmla="*/ 121838 h 380877"/>
                <a:gd name="connsiteX4" fmla="*/ 312306 w 633076"/>
                <a:gd name="connsiteY4" fmla="*/ 370374 h 380877"/>
                <a:gd name="connsiteX5" fmla="*/ 290722 w 633076"/>
                <a:gd name="connsiteY5" fmla="*/ 380204 h 380877"/>
                <a:gd name="connsiteX6" fmla="*/ 267100 w 633076"/>
                <a:gd name="connsiteY6" fmla="*/ 378147 h 380877"/>
                <a:gd name="connsiteX7" fmla="*/ 0 w 633076"/>
                <a:gd name="connsiteY7" fmla="*/ 303585 h 380877"/>
                <a:gd name="connsiteX8" fmla="*/ 37281 w 633076"/>
                <a:gd name="connsiteY8" fmla="*/ 231347 h 380877"/>
                <a:gd name="connsiteX9" fmla="*/ 267252 w 633076"/>
                <a:gd name="connsiteY9" fmla="*/ 280820 h 380877"/>
                <a:gd name="connsiteX10" fmla="*/ 510283 w 633076"/>
                <a:gd name="connsiteY10" fmla="*/ 23902 h 38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3076" h="380877">
                  <a:moveTo>
                    <a:pt x="510283" y="23902"/>
                  </a:moveTo>
                  <a:cubicBezTo>
                    <a:pt x="510283" y="23902"/>
                    <a:pt x="545697" y="-5930"/>
                    <a:pt x="578710" y="1062"/>
                  </a:cubicBezTo>
                  <a:cubicBezTo>
                    <a:pt x="598742" y="5262"/>
                    <a:pt x="602008" y="18302"/>
                    <a:pt x="614200" y="29103"/>
                  </a:cubicBezTo>
                  <a:cubicBezTo>
                    <a:pt x="642080" y="53801"/>
                    <a:pt x="635870" y="90149"/>
                    <a:pt x="616296" y="121838"/>
                  </a:cubicBezTo>
                  <a:lnTo>
                    <a:pt x="312306" y="370374"/>
                  </a:lnTo>
                  <a:cubicBezTo>
                    <a:pt x="306076" y="375461"/>
                    <a:pt x="298647" y="378842"/>
                    <a:pt x="290722" y="380204"/>
                  </a:cubicBezTo>
                  <a:cubicBezTo>
                    <a:pt x="282807" y="381566"/>
                    <a:pt x="274663" y="380852"/>
                    <a:pt x="267100" y="378147"/>
                  </a:cubicBezTo>
                  <a:lnTo>
                    <a:pt x="0" y="303585"/>
                  </a:lnTo>
                  <a:cubicBezTo>
                    <a:pt x="4039" y="264752"/>
                    <a:pt x="37281" y="231347"/>
                    <a:pt x="37281" y="231347"/>
                  </a:cubicBezTo>
                  <a:lnTo>
                    <a:pt x="267252" y="280820"/>
                  </a:lnTo>
                  <a:lnTo>
                    <a:pt x="510283" y="23902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F8D70417-413E-A042-A113-7EF5D30238A1}"/>
                </a:ext>
              </a:extLst>
            </p:cNvPr>
            <p:cNvSpPr/>
            <p:nvPr/>
          </p:nvSpPr>
          <p:spPr>
            <a:xfrm>
              <a:off x="7284724" y="3973458"/>
              <a:ext cx="16468" cy="17868"/>
            </a:xfrm>
            <a:custGeom>
              <a:avLst/>
              <a:gdLst>
                <a:gd name="connsiteX0" fmla="*/ 16469 w 16468"/>
                <a:gd name="connsiteY0" fmla="*/ 0 h 17868"/>
                <a:gd name="connsiteX1" fmla="*/ 0 w 16468"/>
                <a:gd name="connsiteY1" fmla="*/ 17869 h 17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8" h="17868">
                  <a:moveTo>
                    <a:pt x="16469" y="0"/>
                  </a:moveTo>
                  <a:lnTo>
                    <a:pt x="0" y="17869"/>
                  </a:ln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79462CD6-282B-CC41-9CAD-115F52F66DAB}"/>
                </a:ext>
              </a:extLst>
            </p:cNvPr>
            <p:cNvSpPr/>
            <p:nvPr/>
          </p:nvSpPr>
          <p:spPr>
            <a:xfrm>
              <a:off x="6888218" y="3862570"/>
              <a:ext cx="181192" cy="137377"/>
            </a:xfrm>
            <a:custGeom>
              <a:avLst/>
              <a:gdLst>
                <a:gd name="connsiteX0" fmla="*/ 172354 w 181192"/>
                <a:gd name="connsiteY0" fmla="*/ 109573 h 137377"/>
                <a:gd name="connsiteX1" fmla="*/ 180840 w 181192"/>
                <a:gd name="connsiteY1" fmla="*/ 77845 h 137377"/>
                <a:gd name="connsiteX2" fmla="*/ 164591 w 181192"/>
                <a:gd name="connsiteY2" fmla="*/ 49299 h 137377"/>
                <a:gd name="connsiteX3" fmla="*/ 115966 w 181192"/>
                <a:gd name="connsiteY3" fmla="*/ 2703 h 137377"/>
                <a:gd name="connsiteX4" fmla="*/ 112365 w 181192"/>
                <a:gd name="connsiteY4" fmla="*/ 531 h 137377"/>
                <a:gd name="connsiteX5" fmla="*/ 108174 w 181192"/>
                <a:gd name="connsiteY5" fmla="*/ 45 h 137377"/>
                <a:gd name="connsiteX6" fmla="*/ 104174 w 181192"/>
                <a:gd name="connsiteY6" fmla="*/ 1341 h 137377"/>
                <a:gd name="connsiteX7" fmla="*/ 101059 w 181192"/>
                <a:gd name="connsiteY7" fmla="*/ 4179 h 137377"/>
                <a:gd name="connsiteX8" fmla="*/ 101059 w 181192"/>
                <a:gd name="connsiteY8" fmla="*/ 4179 h 137377"/>
                <a:gd name="connsiteX9" fmla="*/ 99364 w 181192"/>
                <a:gd name="connsiteY9" fmla="*/ 9732 h 137377"/>
                <a:gd name="connsiteX10" fmla="*/ 101059 w 181192"/>
                <a:gd name="connsiteY10" fmla="*/ 15285 h 137377"/>
                <a:gd name="connsiteX11" fmla="*/ 119157 w 181192"/>
                <a:gd name="connsiteY11" fmla="*/ 45184 h 137377"/>
                <a:gd name="connsiteX12" fmla="*/ 38147 w 181192"/>
                <a:gd name="connsiteY12" fmla="*/ 12951 h 137377"/>
                <a:gd name="connsiteX13" fmla="*/ 33803 w 181192"/>
                <a:gd name="connsiteY13" fmla="*/ 11256 h 137377"/>
                <a:gd name="connsiteX14" fmla="*/ 29164 w 181192"/>
                <a:gd name="connsiteY14" fmla="*/ 11637 h 137377"/>
                <a:gd name="connsiteX15" fmla="*/ 25164 w 181192"/>
                <a:gd name="connsiteY15" fmla="*/ 14018 h 137377"/>
                <a:gd name="connsiteX16" fmla="*/ 22611 w 181192"/>
                <a:gd name="connsiteY16" fmla="*/ 17924 h 137377"/>
                <a:gd name="connsiteX17" fmla="*/ 22611 w 181192"/>
                <a:gd name="connsiteY17" fmla="*/ 17924 h 137377"/>
                <a:gd name="connsiteX18" fmla="*/ 23078 w 181192"/>
                <a:gd name="connsiteY18" fmla="*/ 25191 h 137377"/>
                <a:gd name="connsiteX19" fmla="*/ 28050 w 181192"/>
                <a:gd name="connsiteY19" fmla="*/ 30506 h 137377"/>
                <a:gd name="connsiteX20" fmla="*/ 80161 w 181192"/>
                <a:gd name="connsiteY20" fmla="*/ 53804 h 137377"/>
                <a:gd name="connsiteX21" fmla="*/ 79152 w 181192"/>
                <a:gd name="connsiteY21" fmla="*/ 58700 h 137377"/>
                <a:gd name="connsiteX22" fmla="*/ 12829 w 181192"/>
                <a:gd name="connsiteY22" fmla="*/ 40136 h 137377"/>
                <a:gd name="connsiteX23" fmla="*/ 8257 w 181192"/>
                <a:gd name="connsiteY23" fmla="*/ 40079 h 137377"/>
                <a:gd name="connsiteX24" fmla="*/ 4095 w 181192"/>
                <a:gd name="connsiteY24" fmla="*/ 41984 h 137377"/>
                <a:gd name="connsiteX25" fmla="*/ 1161 w 181192"/>
                <a:gd name="connsiteY25" fmla="*/ 45498 h 137377"/>
                <a:gd name="connsiteX26" fmla="*/ 8 w 181192"/>
                <a:gd name="connsiteY26" fmla="*/ 49918 h 137377"/>
                <a:gd name="connsiteX27" fmla="*/ 8 w 181192"/>
                <a:gd name="connsiteY27" fmla="*/ 49918 h 137377"/>
                <a:gd name="connsiteX28" fmla="*/ 2047 w 181192"/>
                <a:gd name="connsiteY28" fmla="*/ 56538 h 137377"/>
                <a:gd name="connsiteX29" fmla="*/ 7781 w 181192"/>
                <a:gd name="connsiteY29" fmla="*/ 60405 h 137377"/>
                <a:gd name="connsiteX30" fmla="*/ 74570 w 181192"/>
                <a:gd name="connsiteY30" fmla="*/ 81227 h 137377"/>
                <a:gd name="connsiteX31" fmla="*/ 74570 w 181192"/>
                <a:gd name="connsiteY31" fmla="*/ 85418 h 137377"/>
                <a:gd name="connsiteX32" fmla="*/ 20201 w 181192"/>
                <a:gd name="connsiteY32" fmla="*/ 75864 h 137377"/>
                <a:gd name="connsiteX33" fmla="*/ 2418 w 181192"/>
                <a:gd name="connsiteY33" fmla="*/ 83160 h 137377"/>
                <a:gd name="connsiteX34" fmla="*/ 19735 w 181192"/>
                <a:gd name="connsiteY34" fmla="*/ 94428 h 137377"/>
                <a:gd name="connsiteX35" fmla="*/ 75037 w 181192"/>
                <a:gd name="connsiteY35" fmla="*/ 105839 h 137377"/>
                <a:gd name="connsiteX36" fmla="*/ 75037 w 181192"/>
                <a:gd name="connsiteY36" fmla="*/ 109030 h 137377"/>
                <a:gd name="connsiteX37" fmla="*/ 26726 w 181192"/>
                <a:gd name="connsiteY37" fmla="*/ 103591 h 137377"/>
                <a:gd name="connsiteX38" fmla="*/ 16868 w 181192"/>
                <a:gd name="connsiteY38" fmla="*/ 112678 h 137377"/>
                <a:gd name="connsiteX39" fmla="*/ 28126 w 181192"/>
                <a:gd name="connsiteY39" fmla="*/ 118889 h 137377"/>
                <a:gd name="connsiteX40" fmla="*/ 82495 w 181192"/>
                <a:gd name="connsiteY40" fmla="*/ 127671 h 137377"/>
                <a:gd name="connsiteX41" fmla="*/ 160705 w 181192"/>
                <a:gd name="connsiteY41" fmla="*/ 126499 h 137377"/>
                <a:gd name="connsiteX42" fmla="*/ 172354 w 181192"/>
                <a:gd name="connsiteY42" fmla="*/ 109573 h 13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81192" h="137377">
                  <a:moveTo>
                    <a:pt x="172354" y="109573"/>
                  </a:moveTo>
                  <a:cubicBezTo>
                    <a:pt x="179240" y="100524"/>
                    <a:pt x="182288" y="89123"/>
                    <a:pt x="180840" y="77845"/>
                  </a:cubicBezTo>
                  <a:cubicBezTo>
                    <a:pt x="179383" y="66558"/>
                    <a:pt x="173544" y="56309"/>
                    <a:pt x="164591" y="49299"/>
                  </a:cubicBezTo>
                  <a:lnTo>
                    <a:pt x="115966" y="2703"/>
                  </a:lnTo>
                  <a:cubicBezTo>
                    <a:pt x="114937" y="1731"/>
                    <a:pt x="113708" y="988"/>
                    <a:pt x="112365" y="531"/>
                  </a:cubicBezTo>
                  <a:cubicBezTo>
                    <a:pt x="111013" y="74"/>
                    <a:pt x="109593" y="-88"/>
                    <a:pt x="108174" y="45"/>
                  </a:cubicBezTo>
                  <a:cubicBezTo>
                    <a:pt x="106765" y="188"/>
                    <a:pt x="105402" y="626"/>
                    <a:pt x="104174" y="1341"/>
                  </a:cubicBezTo>
                  <a:cubicBezTo>
                    <a:pt x="102945" y="2055"/>
                    <a:pt x="101878" y="3017"/>
                    <a:pt x="101059" y="4179"/>
                  </a:cubicBezTo>
                  <a:lnTo>
                    <a:pt x="101059" y="4179"/>
                  </a:lnTo>
                  <a:cubicBezTo>
                    <a:pt x="99954" y="5817"/>
                    <a:pt x="99364" y="7751"/>
                    <a:pt x="99364" y="9732"/>
                  </a:cubicBezTo>
                  <a:cubicBezTo>
                    <a:pt x="99364" y="11704"/>
                    <a:pt x="99954" y="13637"/>
                    <a:pt x="101059" y="15285"/>
                  </a:cubicBezTo>
                  <a:lnTo>
                    <a:pt x="119157" y="45184"/>
                  </a:lnTo>
                  <a:lnTo>
                    <a:pt x="38147" y="12951"/>
                  </a:lnTo>
                  <a:cubicBezTo>
                    <a:pt x="36851" y="12066"/>
                    <a:pt x="35365" y="11485"/>
                    <a:pt x="33803" y="11256"/>
                  </a:cubicBezTo>
                  <a:cubicBezTo>
                    <a:pt x="32251" y="11027"/>
                    <a:pt x="30660" y="11161"/>
                    <a:pt x="29164" y="11637"/>
                  </a:cubicBezTo>
                  <a:cubicBezTo>
                    <a:pt x="27669" y="12113"/>
                    <a:pt x="26297" y="12932"/>
                    <a:pt x="25164" y="14018"/>
                  </a:cubicBezTo>
                  <a:cubicBezTo>
                    <a:pt x="24021" y="15114"/>
                    <a:pt x="23154" y="16447"/>
                    <a:pt x="22611" y="17924"/>
                  </a:cubicBezTo>
                  <a:lnTo>
                    <a:pt x="22611" y="17924"/>
                  </a:lnTo>
                  <a:cubicBezTo>
                    <a:pt x="21925" y="20324"/>
                    <a:pt x="22087" y="22896"/>
                    <a:pt x="23078" y="25191"/>
                  </a:cubicBezTo>
                  <a:cubicBezTo>
                    <a:pt x="24068" y="27487"/>
                    <a:pt x="25831" y="29363"/>
                    <a:pt x="28050" y="30506"/>
                  </a:cubicBezTo>
                  <a:lnTo>
                    <a:pt x="80161" y="53804"/>
                  </a:lnTo>
                  <a:lnTo>
                    <a:pt x="79152" y="58700"/>
                  </a:lnTo>
                  <a:lnTo>
                    <a:pt x="12829" y="40136"/>
                  </a:lnTo>
                  <a:cubicBezTo>
                    <a:pt x="11324" y="39774"/>
                    <a:pt x="9762" y="39755"/>
                    <a:pt x="8257" y="40079"/>
                  </a:cubicBezTo>
                  <a:cubicBezTo>
                    <a:pt x="6743" y="40403"/>
                    <a:pt x="5323" y="41050"/>
                    <a:pt x="4095" y="41984"/>
                  </a:cubicBezTo>
                  <a:cubicBezTo>
                    <a:pt x="2866" y="42927"/>
                    <a:pt x="1866" y="44127"/>
                    <a:pt x="1161" y="45498"/>
                  </a:cubicBezTo>
                  <a:cubicBezTo>
                    <a:pt x="456" y="46870"/>
                    <a:pt x="66" y="48375"/>
                    <a:pt x="8" y="49918"/>
                  </a:cubicBezTo>
                  <a:lnTo>
                    <a:pt x="8" y="49918"/>
                  </a:lnTo>
                  <a:cubicBezTo>
                    <a:pt x="-87" y="52290"/>
                    <a:pt x="637" y="54623"/>
                    <a:pt x="2047" y="56538"/>
                  </a:cubicBezTo>
                  <a:cubicBezTo>
                    <a:pt x="3457" y="58443"/>
                    <a:pt x="5485" y="59805"/>
                    <a:pt x="7781" y="60405"/>
                  </a:cubicBezTo>
                  <a:lnTo>
                    <a:pt x="74570" y="81227"/>
                  </a:lnTo>
                  <a:lnTo>
                    <a:pt x="74570" y="85418"/>
                  </a:lnTo>
                  <a:lnTo>
                    <a:pt x="20201" y="75864"/>
                  </a:lnTo>
                  <a:cubicBezTo>
                    <a:pt x="5685" y="72911"/>
                    <a:pt x="2190" y="77883"/>
                    <a:pt x="2418" y="83160"/>
                  </a:cubicBezTo>
                  <a:cubicBezTo>
                    <a:pt x="2656" y="88447"/>
                    <a:pt x="5133" y="90933"/>
                    <a:pt x="19735" y="94428"/>
                  </a:cubicBezTo>
                  <a:lnTo>
                    <a:pt x="75037" y="105839"/>
                  </a:lnTo>
                  <a:lnTo>
                    <a:pt x="75037" y="109030"/>
                  </a:lnTo>
                  <a:lnTo>
                    <a:pt x="26726" y="103591"/>
                  </a:lnTo>
                  <a:cubicBezTo>
                    <a:pt x="18963" y="102429"/>
                    <a:pt x="15620" y="108021"/>
                    <a:pt x="16868" y="112678"/>
                  </a:cubicBezTo>
                  <a:cubicBezTo>
                    <a:pt x="17801" y="115936"/>
                    <a:pt x="23316" y="117803"/>
                    <a:pt x="28126" y="118889"/>
                  </a:cubicBezTo>
                  <a:lnTo>
                    <a:pt x="82495" y="127671"/>
                  </a:lnTo>
                  <a:cubicBezTo>
                    <a:pt x="82495" y="127671"/>
                    <a:pt x="141988" y="150273"/>
                    <a:pt x="160705" y="126499"/>
                  </a:cubicBezTo>
                  <a:lnTo>
                    <a:pt x="172354" y="109573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4216CC44-26BC-9E43-8BFA-8DDE3B5079FF}"/>
                </a:ext>
              </a:extLst>
            </p:cNvPr>
            <p:cNvSpPr/>
            <p:nvPr/>
          </p:nvSpPr>
          <p:spPr>
            <a:xfrm>
              <a:off x="7005358" y="3907983"/>
              <a:ext cx="16152" cy="52425"/>
            </a:xfrm>
            <a:custGeom>
              <a:avLst/>
              <a:gdLst>
                <a:gd name="connsiteX0" fmla="*/ 2093 w 16152"/>
                <a:gd name="connsiteY0" fmla="*/ 0 h 52425"/>
                <a:gd name="connsiteX1" fmla="*/ 16152 w 16152"/>
                <a:gd name="connsiteY1" fmla="*/ 52426 h 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2" h="52425">
                  <a:moveTo>
                    <a:pt x="2093" y="0"/>
                  </a:moveTo>
                  <a:cubicBezTo>
                    <a:pt x="2093" y="0"/>
                    <a:pt x="-8003" y="31071"/>
                    <a:pt x="16152" y="52426"/>
                  </a:cubicBezTo>
                </a:path>
              </a:pathLst>
            </a:custGeom>
            <a:noFill/>
            <a:ln w="2858" cap="flat">
              <a:solidFill>
                <a:srgbClr val="B73D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1770FDA9-5F48-5D4B-8560-A4C97E118267}"/>
                </a:ext>
              </a:extLst>
            </p:cNvPr>
            <p:cNvSpPr/>
            <p:nvPr/>
          </p:nvSpPr>
          <p:spPr>
            <a:xfrm>
              <a:off x="7370063" y="3877856"/>
              <a:ext cx="74499" cy="113471"/>
            </a:xfrm>
            <a:custGeom>
              <a:avLst/>
              <a:gdLst>
                <a:gd name="connsiteX0" fmla="*/ 252 w 74499"/>
                <a:gd name="connsiteY0" fmla="*/ 21041 h 113471"/>
                <a:gd name="connsiteX1" fmla="*/ 20140 w 74499"/>
                <a:gd name="connsiteY1" fmla="*/ 0 h 113471"/>
                <a:gd name="connsiteX2" fmla="*/ 74500 w 74499"/>
                <a:gd name="connsiteY2" fmla="*/ 94288 h 113471"/>
                <a:gd name="connsiteX3" fmla="*/ 51201 w 74499"/>
                <a:gd name="connsiteY3" fmla="*/ 113471 h 113471"/>
                <a:gd name="connsiteX4" fmla="*/ 252 w 74499"/>
                <a:gd name="connsiteY4" fmla="*/ 21041 h 11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499" h="113471">
                  <a:moveTo>
                    <a:pt x="252" y="21041"/>
                  </a:moveTo>
                  <a:lnTo>
                    <a:pt x="20140" y="0"/>
                  </a:lnTo>
                  <a:lnTo>
                    <a:pt x="74500" y="94288"/>
                  </a:lnTo>
                  <a:lnTo>
                    <a:pt x="51201" y="113471"/>
                  </a:lnTo>
                  <a:cubicBezTo>
                    <a:pt x="51201" y="113471"/>
                    <a:pt x="-4177" y="75724"/>
                    <a:pt x="252" y="21041"/>
                  </a:cubicBez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A94D2325-5C40-2D4E-915E-6A71EE0C4C5B}"/>
                </a:ext>
              </a:extLst>
            </p:cNvPr>
            <p:cNvSpPr/>
            <p:nvPr/>
          </p:nvSpPr>
          <p:spPr>
            <a:xfrm>
              <a:off x="7385231" y="3679132"/>
              <a:ext cx="309071" cy="325005"/>
            </a:xfrm>
            <a:custGeom>
              <a:avLst/>
              <a:gdLst>
                <a:gd name="connsiteX0" fmla="*/ 0 w 309071"/>
                <a:gd name="connsiteY0" fmla="*/ 185207 h 325005"/>
                <a:gd name="connsiteX1" fmla="*/ 78515 w 309071"/>
                <a:gd name="connsiteY1" fmla="*/ 325006 h 325005"/>
                <a:gd name="connsiteX2" fmla="*/ 291332 w 309071"/>
                <a:gd name="connsiteY2" fmla="*/ 121047 h 325005"/>
                <a:gd name="connsiteX3" fmla="*/ 277425 w 309071"/>
                <a:gd name="connsiteY3" fmla="*/ 11614 h 325005"/>
                <a:gd name="connsiteX4" fmla="*/ 124111 w 309071"/>
                <a:gd name="connsiteY4" fmla="*/ 60859 h 325005"/>
                <a:gd name="connsiteX5" fmla="*/ 0 w 309071"/>
                <a:gd name="connsiteY5" fmla="*/ 185207 h 32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071" h="325005">
                  <a:moveTo>
                    <a:pt x="0" y="185207"/>
                  </a:moveTo>
                  <a:cubicBezTo>
                    <a:pt x="0" y="185207"/>
                    <a:pt x="11878" y="283687"/>
                    <a:pt x="78515" y="325006"/>
                  </a:cubicBezTo>
                  <a:cubicBezTo>
                    <a:pt x="78515" y="325006"/>
                    <a:pt x="229505" y="251530"/>
                    <a:pt x="291332" y="121047"/>
                  </a:cubicBezTo>
                  <a:cubicBezTo>
                    <a:pt x="291332" y="121047"/>
                    <a:pt x="339328" y="68002"/>
                    <a:pt x="277425" y="11614"/>
                  </a:cubicBezTo>
                  <a:cubicBezTo>
                    <a:pt x="277425" y="11614"/>
                    <a:pt x="208617" y="-35763"/>
                    <a:pt x="124111" y="60859"/>
                  </a:cubicBezTo>
                  <a:cubicBezTo>
                    <a:pt x="39605" y="157480"/>
                    <a:pt x="0" y="185207"/>
                    <a:pt x="0" y="185207"/>
                  </a:cubicBezTo>
                  <a:close/>
                </a:path>
              </a:pathLst>
            </a:custGeom>
            <a:solidFill>
              <a:srgbClr val="79C4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89690D87-0D72-DD4E-AF56-0CD008C5C1AA}"/>
                </a:ext>
              </a:extLst>
            </p:cNvPr>
            <p:cNvSpPr/>
            <p:nvPr/>
          </p:nvSpPr>
          <p:spPr>
            <a:xfrm>
              <a:off x="7178091" y="3941464"/>
              <a:ext cx="160229" cy="134293"/>
            </a:xfrm>
            <a:custGeom>
              <a:avLst/>
              <a:gdLst>
                <a:gd name="connsiteX0" fmla="*/ 0 w 160229"/>
                <a:gd name="connsiteY0" fmla="*/ 10020 h 134293"/>
                <a:gd name="connsiteX1" fmla="*/ 23298 w 160229"/>
                <a:gd name="connsiteY1" fmla="*/ 106404 h 134293"/>
                <a:gd name="connsiteX2" fmla="*/ 115024 w 160229"/>
                <a:gd name="connsiteY2" fmla="*/ 132036 h 134293"/>
                <a:gd name="connsiteX3" fmla="*/ 138551 w 160229"/>
                <a:gd name="connsiteY3" fmla="*/ 133560 h 134293"/>
                <a:gd name="connsiteX4" fmla="*/ 160230 w 160229"/>
                <a:gd name="connsiteY4" fmla="*/ 124273 h 134293"/>
                <a:gd name="connsiteX5" fmla="*/ 148028 w 160229"/>
                <a:gd name="connsiteY5" fmla="*/ 0 h 134293"/>
                <a:gd name="connsiteX6" fmla="*/ 115176 w 160229"/>
                <a:gd name="connsiteY6" fmla="*/ 34719 h 134293"/>
                <a:gd name="connsiteX7" fmla="*/ 0 w 160229"/>
                <a:gd name="connsiteY7" fmla="*/ 10020 h 13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229" h="134293">
                  <a:moveTo>
                    <a:pt x="0" y="10020"/>
                  </a:moveTo>
                  <a:lnTo>
                    <a:pt x="23298" y="106404"/>
                  </a:lnTo>
                  <a:lnTo>
                    <a:pt x="115024" y="132036"/>
                  </a:lnTo>
                  <a:cubicBezTo>
                    <a:pt x="122634" y="134388"/>
                    <a:pt x="130702" y="134912"/>
                    <a:pt x="138551" y="133560"/>
                  </a:cubicBezTo>
                  <a:cubicBezTo>
                    <a:pt x="146409" y="132217"/>
                    <a:pt x="153838" y="129026"/>
                    <a:pt x="160230" y="124273"/>
                  </a:cubicBezTo>
                  <a:lnTo>
                    <a:pt x="148028" y="0"/>
                  </a:lnTo>
                  <a:lnTo>
                    <a:pt x="115176" y="34719"/>
                  </a:lnTo>
                  <a:lnTo>
                    <a:pt x="0" y="10020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35CED844-671B-244C-97CB-B3C3DC3DE5F4}"/>
                </a:ext>
              </a:extLst>
            </p:cNvPr>
            <p:cNvSpPr/>
            <p:nvPr/>
          </p:nvSpPr>
          <p:spPr>
            <a:xfrm>
              <a:off x="7053714" y="4705635"/>
              <a:ext cx="313962" cy="218332"/>
            </a:xfrm>
            <a:custGeom>
              <a:avLst/>
              <a:gdLst>
                <a:gd name="connsiteX0" fmla="*/ 1190 w 313962"/>
                <a:gd name="connsiteY0" fmla="*/ 218332 h 218332"/>
                <a:gd name="connsiteX1" fmla="*/ 313963 w 313962"/>
                <a:gd name="connsiteY1" fmla="*/ 204969 h 218332"/>
                <a:gd name="connsiteX2" fmla="*/ 303400 w 313962"/>
                <a:gd name="connsiteY2" fmla="*/ 102451 h 218332"/>
                <a:gd name="connsiteX3" fmla="*/ 291284 w 313962"/>
                <a:gd name="connsiteY3" fmla="*/ 0 h 218332"/>
                <a:gd name="connsiteX4" fmla="*/ 202511 w 313962"/>
                <a:gd name="connsiteY4" fmla="*/ 3886 h 218332"/>
                <a:gd name="connsiteX5" fmla="*/ 194776 w 313962"/>
                <a:gd name="connsiteY5" fmla="*/ 60779 h 218332"/>
                <a:gd name="connsiteX6" fmla="*/ 162972 w 313962"/>
                <a:gd name="connsiteY6" fmla="*/ 108585 h 218332"/>
                <a:gd name="connsiteX7" fmla="*/ 16106 w 313962"/>
                <a:gd name="connsiteY7" fmla="*/ 183452 h 218332"/>
                <a:gd name="connsiteX8" fmla="*/ 1190 w 313962"/>
                <a:gd name="connsiteY8" fmla="*/ 218332 h 21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962" h="218332">
                  <a:moveTo>
                    <a:pt x="1190" y="218332"/>
                  </a:moveTo>
                  <a:lnTo>
                    <a:pt x="313963" y="204969"/>
                  </a:lnTo>
                  <a:lnTo>
                    <a:pt x="303400" y="102451"/>
                  </a:lnTo>
                  <a:lnTo>
                    <a:pt x="291284" y="0"/>
                  </a:lnTo>
                  <a:lnTo>
                    <a:pt x="202511" y="3886"/>
                  </a:lnTo>
                  <a:cubicBezTo>
                    <a:pt x="204263" y="23193"/>
                    <a:pt x="201625" y="42643"/>
                    <a:pt x="194776" y="60779"/>
                  </a:cubicBezTo>
                  <a:cubicBezTo>
                    <a:pt x="187928" y="78915"/>
                    <a:pt x="177050" y="95260"/>
                    <a:pt x="162972" y="108585"/>
                  </a:cubicBezTo>
                  <a:cubicBezTo>
                    <a:pt x="133769" y="137322"/>
                    <a:pt x="88020" y="165745"/>
                    <a:pt x="16106" y="183452"/>
                  </a:cubicBezTo>
                  <a:cubicBezTo>
                    <a:pt x="16106" y="183452"/>
                    <a:pt x="-5182" y="190291"/>
                    <a:pt x="1190" y="218332"/>
                  </a:cubicBez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7CB898C2-FBD6-DE4B-B35E-6897D6B38542}"/>
                </a:ext>
              </a:extLst>
            </p:cNvPr>
            <p:cNvSpPr/>
            <p:nvPr/>
          </p:nvSpPr>
          <p:spPr>
            <a:xfrm>
              <a:off x="7053714" y="4808086"/>
              <a:ext cx="313962" cy="115881"/>
            </a:xfrm>
            <a:custGeom>
              <a:avLst/>
              <a:gdLst>
                <a:gd name="connsiteX0" fmla="*/ 1190 w 313962"/>
                <a:gd name="connsiteY0" fmla="*/ 115881 h 115881"/>
                <a:gd name="connsiteX1" fmla="*/ 313963 w 313962"/>
                <a:gd name="connsiteY1" fmla="*/ 102518 h 115881"/>
                <a:gd name="connsiteX2" fmla="*/ 303400 w 313962"/>
                <a:gd name="connsiteY2" fmla="*/ 0 h 115881"/>
                <a:gd name="connsiteX3" fmla="*/ 162972 w 313962"/>
                <a:gd name="connsiteY3" fmla="*/ 6134 h 115881"/>
                <a:gd name="connsiteX4" fmla="*/ 144256 w 313962"/>
                <a:gd name="connsiteY4" fmla="*/ 22603 h 115881"/>
                <a:gd name="connsiteX5" fmla="*/ 58817 w 313962"/>
                <a:gd name="connsiteY5" fmla="*/ 68266 h 115881"/>
                <a:gd name="connsiteX6" fmla="*/ 16106 w 313962"/>
                <a:gd name="connsiteY6" fmla="*/ 81001 h 115881"/>
                <a:gd name="connsiteX7" fmla="*/ 1190 w 313962"/>
                <a:gd name="connsiteY7" fmla="*/ 115881 h 11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3962" h="115881">
                  <a:moveTo>
                    <a:pt x="1190" y="115881"/>
                  </a:moveTo>
                  <a:lnTo>
                    <a:pt x="313963" y="102518"/>
                  </a:lnTo>
                  <a:lnTo>
                    <a:pt x="303400" y="0"/>
                  </a:lnTo>
                  <a:lnTo>
                    <a:pt x="162972" y="6134"/>
                  </a:lnTo>
                  <a:cubicBezTo>
                    <a:pt x="157048" y="11963"/>
                    <a:pt x="150800" y="17459"/>
                    <a:pt x="144256" y="22603"/>
                  </a:cubicBezTo>
                  <a:cubicBezTo>
                    <a:pt x="118424" y="42320"/>
                    <a:pt x="89573" y="57741"/>
                    <a:pt x="58817" y="68266"/>
                  </a:cubicBezTo>
                  <a:cubicBezTo>
                    <a:pt x="44815" y="73257"/>
                    <a:pt x="30556" y="77505"/>
                    <a:pt x="16106" y="81001"/>
                  </a:cubicBezTo>
                  <a:cubicBezTo>
                    <a:pt x="16106" y="81001"/>
                    <a:pt x="-5182" y="87840"/>
                    <a:pt x="1190" y="115881"/>
                  </a:cubicBezTo>
                  <a:close/>
                </a:path>
              </a:pathLst>
            </a:custGeom>
            <a:solidFill>
              <a:srgbClr val="C9E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91D028E8-CA88-2547-B33C-9F08DB3A4546}"/>
                </a:ext>
              </a:extLst>
            </p:cNvPr>
            <p:cNvSpPr/>
            <p:nvPr/>
          </p:nvSpPr>
          <p:spPr>
            <a:xfrm>
              <a:off x="7054133" y="4910680"/>
              <a:ext cx="312534" cy="41014"/>
            </a:xfrm>
            <a:custGeom>
              <a:avLst/>
              <a:gdLst>
                <a:gd name="connsiteX0" fmla="*/ 0 w 312534"/>
                <a:gd name="connsiteY0" fmla="*/ 13364 h 41014"/>
                <a:gd name="connsiteX1" fmla="*/ 1314 w 312534"/>
                <a:gd name="connsiteY1" fmla="*/ 41015 h 41014"/>
                <a:gd name="connsiteX2" fmla="*/ 310667 w 312534"/>
                <a:gd name="connsiteY2" fmla="*/ 27803 h 41014"/>
                <a:gd name="connsiteX3" fmla="*/ 312534 w 312534"/>
                <a:gd name="connsiteY3" fmla="*/ 0 h 41014"/>
                <a:gd name="connsiteX4" fmla="*/ 0 w 312534"/>
                <a:gd name="connsiteY4" fmla="*/ 13364 h 4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534" h="41014">
                  <a:moveTo>
                    <a:pt x="0" y="13364"/>
                  </a:moveTo>
                  <a:lnTo>
                    <a:pt x="1314" y="41015"/>
                  </a:lnTo>
                  <a:lnTo>
                    <a:pt x="310667" y="27803"/>
                  </a:lnTo>
                  <a:lnTo>
                    <a:pt x="312534" y="0"/>
                  </a:lnTo>
                  <a:lnTo>
                    <a:pt x="0" y="13364"/>
                  </a:lnTo>
                  <a:close/>
                </a:path>
              </a:pathLst>
            </a:custGeom>
            <a:solidFill>
              <a:srgbClr val="FFF3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B737084A-1F0E-2345-B326-E42D2D602C54}"/>
                </a:ext>
              </a:extLst>
            </p:cNvPr>
            <p:cNvSpPr/>
            <p:nvPr/>
          </p:nvSpPr>
          <p:spPr>
            <a:xfrm>
              <a:off x="7178924" y="4808239"/>
              <a:ext cx="181294" cy="109356"/>
            </a:xfrm>
            <a:custGeom>
              <a:avLst/>
              <a:gdLst>
                <a:gd name="connsiteX0" fmla="*/ 69224 w 181294"/>
                <a:gd name="connsiteY0" fmla="*/ 4582 h 109356"/>
                <a:gd name="connsiteX1" fmla="*/ 29924 w 181294"/>
                <a:gd name="connsiteY1" fmla="*/ 57788 h 109356"/>
                <a:gd name="connsiteX2" fmla="*/ 406 w 181294"/>
                <a:gd name="connsiteY2" fmla="*/ 109357 h 109356"/>
                <a:gd name="connsiteX3" fmla="*/ 181295 w 181294"/>
                <a:gd name="connsiteY3" fmla="*/ 102441 h 109356"/>
                <a:gd name="connsiteX4" fmla="*/ 174075 w 181294"/>
                <a:gd name="connsiteY4" fmla="*/ 0 h 109356"/>
                <a:gd name="connsiteX5" fmla="*/ 69224 w 181294"/>
                <a:gd name="connsiteY5" fmla="*/ 4582 h 109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294" h="109356">
                  <a:moveTo>
                    <a:pt x="69224" y="4582"/>
                  </a:moveTo>
                  <a:cubicBezTo>
                    <a:pt x="62251" y="26118"/>
                    <a:pt x="48459" y="44796"/>
                    <a:pt x="29924" y="57788"/>
                  </a:cubicBezTo>
                  <a:cubicBezTo>
                    <a:pt x="406" y="76810"/>
                    <a:pt x="-1147" y="95917"/>
                    <a:pt x="406" y="109357"/>
                  </a:cubicBezTo>
                  <a:lnTo>
                    <a:pt x="181295" y="102441"/>
                  </a:lnTo>
                  <a:lnTo>
                    <a:pt x="174075" y="0"/>
                  </a:lnTo>
                  <a:lnTo>
                    <a:pt x="69224" y="4582"/>
                  </a:lnTo>
                  <a:close/>
                </a:path>
              </a:pathLst>
            </a:custGeom>
            <a:solidFill>
              <a:srgbClr val="A8D5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5BF886CD-5846-D14E-A834-C48C99D573D4}"/>
                </a:ext>
              </a:extLst>
            </p:cNvPr>
            <p:cNvSpPr/>
            <p:nvPr/>
          </p:nvSpPr>
          <p:spPr>
            <a:xfrm>
              <a:off x="7232612" y="4110780"/>
              <a:ext cx="568604" cy="662273"/>
            </a:xfrm>
            <a:custGeom>
              <a:avLst/>
              <a:gdLst>
                <a:gd name="connsiteX0" fmla="*/ 568604 w 568604"/>
                <a:gd name="connsiteY0" fmla="*/ 0 h 662273"/>
                <a:gd name="connsiteX1" fmla="*/ 49625 w 568604"/>
                <a:gd name="connsiteY1" fmla="*/ 70675 h 662273"/>
                <a:gd name="connsiteX2" fmla="*/ 15002 w 568604"/>
                <a:gd name="connsiteY2" fmla="*/ 100098 h 662273"/>
                <a:gd name="connsiteX3" fmla="*/ 0 w 568604"/>
                <a:gd name="connsiteY3" fmla="*/ 142989 h 662273"/>
                <a:gd name="connsiteX4" fmla="*/ 23298 w 568604"/>
                <a:gd name="connsiteY4" fmla="*/ 598742 h 662273"/>
                <a:gd name="connsiteX5" fmla="*/ 120072 w 568604"/>
                <a:gd name="connsiteY5" fmla="*/ 662273 h 662273"/>
                <a:gd name="connsiteX6" fmla="*/ 123958 w 568604"/>
                <a:gd name="connsiteY6" fmla="*/ 181661 h 662273"/>
                <a:gd name="connsiteX7" fmla="*/ 337309 w 568604"/>
                <a:gd name="connsiteY7" fmla="*/ 193310 h 662273"/>
                <a:gd name="connsiteX8" fmla="*/ 561537 w 568604"/>
                <a:gd name="connsiteY8" fmla="*/ 114795 h 662273"/>
                <a:gd name="connsiteX9" fmla="*/ 568604 w 568604"/>
                <a:gd name="connsiteY9" fmla="*/ 0 h 66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8604" h="662273">
                  <a:moveTo>
                    <a:pt x="568604" y="0"/>
                  </a:moveTo>
                  <a:cubicBezTo>
                    <a:pt x="416766" y="14211"/>
                    <a:pt x="154400" y="21279"/>
                    <a:pt x="49625" y="70675"/>
                  </a:cubicBezTo>
                  <a:cubicBezTo>
                    <a:pt x="35681" y="77229"/>
                    <a:pt x="23727" y="87392"/>
                    <a:pt x="15002" y="100098"/>
                  </a:cubicBezTo>
                  <a:cubicBezTo>
                    <a:pt x="6277" y="112805"/>
                    <a:pt x="1095" y="127606"/>
                    <a:pt x="0" y="142989"/>
                  </a:cubicBezTo>
                  <a:lnTo>
                    <a:pt x="23298" y="598742"/>
                  </a:lnTo>
                  <a:lnTo>
                    <a:pt x="120072" y="662273"/>
                  </a:lnTo>
                  <a:lnTo>
                    <a:pt x="123958" y="181661"/>
                  </a:lnTo>
                  <a:lnTo>
                    <a:pt x="337309" y="193310"/>
                  </a:lnTo>
                  <a:cubicBezTo>
                    <a:pt x="337309" y="193310"/>
                    <a:pt x="522703" y="175298"/>
                    <a:pt x="561537" y="114795"/>
                  </a:cubicBezTo>
                  <a:lnTo>
                    <a:pt x="568604" y="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E08BCFA6-F2C9-8A49-9098-75BD56D16CE8}"/>
                </a:ext>
              </a:extLst>
            </p:cNvPr>
            <p:cNvSpPr/>
            <p:nvPr/>
          </p:nvSpPr>
          <p:spPr>
            <a:xfrm>
              <a:off x="7248062" y="4738411"/>
              <a:ext cx="104936" cy="37296"/>
            </a:xfrm>
            <a:custGeom>
              <a:avLst/>
              <a:gdLst>
                <a:gd name="connsiteX0" fmla="*/ 104937 w 104936"/>
                <a:gd name="connsiteY0" fmla="*/ 9868 h 37296"/>
                <a:gd name="connsiteX1" fmla="*/ 104937 w 104936"/>
                <a:gd name="connsiteY1" fmla="*/ 34642 h 37296"/>
                <a:gd name="connsiteX2" fmla="*/ 0 w 104936"/>
                <a:gd name="connsiteY2" fmla="*/ 28661 h 37296"/>
                <a:gd name="connsiteX3" fmla="*/ 7772 w 104936"/>
                <a:gd name="connsiteY3" fmla="*/ 0 h 37296"/>
                <a:gd name="connsiteX4" fmla="*/ 104937 w 104936"/>
                <a:gd name="connsiteY4" fmla="*/ 9868 h 37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36" h="37296">
                  <a:moveTo>
                    <a:pt x="104937" y="9868"/>
                  </a:moveTo>
                  <a:lnTo>
                    <a:pt x="104937" y="34642"/>
                  </a:lnTo>
                  <a:cubicBezTo>
                    <a:pt x="104937" y="34642"/>
                    <a:pt x="41948" y="43577"/>
                    <a:pt x="0" y="28661"/>
                  </a:cubicBezTo>
                  <a:cubicBezTo>
                    <a:pt x="4648" y="19793"/>
                    <a:pt x="7296" y="10011"/>
                    <a:pt x="7772" y="0"/>
                  </a:cubicBezTo>
                  <a:lnTo>
                    <a:pt x="104937" y="9868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EBBE0C24-D657-8540-B10E-07FC8DCD04AC}"/>
                </a:ext>
              </a:extLst>
            </p:cNvPr>
            <p:cNvSpPr/>
            <p:nvPr/>
          </p:nvSpPr>
          <p:spPr>
            <a:xfrm>
              <a:off x="7230279" y="4086625"/>
              <a:ext cx="612693" cy="667056"/>
            </a:xfrm>
            <a:custGeom>
              <a:avLst/>
              <a:gdLst>
                <a:gd name="connsiteX0" fmla="*/ 589502 w 612693"/>
                <a:gd name="connsiteY0" fmla="*/ 0 h 667056"/>
                <a:gd name="connsiteX1" fmla="*/ 573967 w 612693"/>
                <a:gd name="connsiteY1" fmla="*/ 184928 h 667056"/>
                <a:gd name="connsiteX2" fmla="*/ 130331 w 612693"/>
                <a:gd name="connsiteY2" fmla="*/ 217465 h 667056"/>
                <a:gd name="connsiteX3" fmla="*/ 132740 w 612693"/>
                <a:gd name="connsiteY3" fmla="*/ 658701 h 667056"/>
                <a:gd name="connsiteX4" fmla="*/ 11420 w 612693"/>
                <a:gd name="connsiteY4" fmla="*/ 650938 h 667056"/>
                <a:gd name="connsiteX5" fmla="*/ 0 w 612693"/>
                <a:gd name="connsiteY5" fmla="*/ 156115 h 667056"/>
                <a:gd name="connsiteX6" fmla="*/ 11668 w 612693"/>
                <a:gd name="connsiteY6" fmla="*/ 119424 h 667056"/>
                <a:gd name="connsiteX7" fmla="*/ 40548 w 612693"/>
                <a:gd name="connsiteY7" fmla="*/ 93974 h 667056"/>
                <a:gd name="connsiteX8" fmla="*/ 589502 w 612693"/>
                <a:gd name="connsiteY8" fmla="*/ 0 h 66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2693" h="667056">
                  <a:moveTo>
                    <a:pt x="589502" y="0"/>
                  </a:moveTo>
                  <a:cubicBezTo>
                    <a:pt x="589502" y="0"/>
                    <a:pt x="650862" y="115719"/>
                    <a:pt x="573967" y="184928"/>
                  </a:cubicBezTo>
                  <a:cubicBezTo>
                    <a:pt x="573967" y="184928"/>
                    <a:pt x="389896" y="254832"/>
                    <a:pt x="130331" y="217465"/>
                  </a:cubicBezTo>
                  <a:lnTo>
                    <a:pt x="132740" y="658701"/>
                  </a:lnTo>
                  <a:cubicBezTo>
                    <a:pt x="92840" y="672093"/>
                    <a:pt x="49282" y="669303"/>
                    <a:pt x="11420" y="650938"/>
                  </a:cubicBezTo>
                  <a:lnTo>
                    <a:pt x="0" y="156115"/>
                  </a:lnTo>
                  <a:cubicBezTo>
                    <a:pt x="495" y="143056"/>
                    <a:pt x="4524" y="130369"/>
                    <a:pt x="11668" y="119424"/>
                  </a:cubicBezTo>
                  <a:cubicBezTo>
                    <a:pt x="18802" y="108480"/>
                    <a:pt x="28785" y="99689"/>
                    <a:pt x="40548" y="93974"/>
                  </a:cubicBezTo>
                  <a:cubicBezTo>
                    <a:pt x="102603" y="64227"/>
                    <a:pt x="327212" y="19336"/>
                    <a:pt x="589502" y="0"/>
                  </a:cubicBezTo>
                  <a:close/>
                </a:path>
              </a:pathLst>
            </a:custGeom>
            <a:solidFill>
              <a:srgbClr val="6B6B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6296E9D7-7A94-8C4F-8DE8-AE37F4AA2D52}"/>
                </a:ext>
              </a:extLst>
            </p:cNvPr>
            <p:cNvSpPr/>
            <p:nvPr/>
          </p:nvSpPr>
          <p:spPr>
            <a:xfrm>
              <a:off x="7360533" y="4283125"/>
              <a:ext cx="9525" cy="20735"/>
            </a:xfrm>
            <a:custGeom>
              <a:avLst/>
              <a:gdLst>
                <a:gd name="connsiteX0" fmla="*/ 0 w 9525"/>
                <a:gd name="connsiteY0" fmla="*/ 20736 h 20735"/>
                <a:gd name="connsiteX1" fmla="*/ 0 w 9525"/>
                <a:gd name="connsiteY1" fmla="*/ 0 h 2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0735">
                  <a:moveTo>
                    <a:pt x="0" y="20736"/>
                  </a:moveTo>
                  <a:lnTo>
                    <a:pt x="0" y="0"/>
                  </a:ln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29CC5748-1D49-594D-BB19-E9993EB91581}"/>
                </a:ext>
              </a:extLst>
            </p:cNvPr>
            <p:cNvSpPr/>
            <p:nvPr/>
          </p:nvSpPr>
          <p:spPr>
            <a:xfrm>
              <a:off x="7476903" y="3659363"/>
              <a:ext cx="346058" cy="577569"/>
            </a:xfrm>
            <a:custGeom>
              <a:avLst/>
              <a:gdLst>
                <a:gd name="connsiteX0" fmla="*/ 93170 w 346058"/>
                <a:gd name="connsiteY0" fmla="*/ 10962 h 577569"/>
                <a:gd name="connsiteX1" fmla="*/ 206727 w 346058"/>
                <a:gd name="connsiteY1" fmla="*/ 46376 h 577569"/>
                <a:gd name="connsiteX2" fmla="*/ 311340 w 346058"/>
                <a:gd name="connsiteY2" fmla="*/ 350604 h 577569"/>
                <a:gd name="connsiteX3" fmla="*/ 346059 w 346058"/>
                <a:gd name="connsiteY3" fmla="*/ 435101 h 577569"/>
                <a:gd name="connsiteX4" fmla="*/ 318560 w 346058"/>
                <a:gd name="connsiteY4" fmla="*/ 509453 h 577569"/>
                <a:gd name="connsiteX5" fmla="*/ 259924 w 346058"/>
                <a:gd name="connsiteY5" fmla="*/ 562793 h 577569"/>
                <a:gd name="connsiteX6" fmla="*/ 173952 w 346058"/>
                <a:gd name="connsiteY6" fmla="*/ 566831 h 577569"/>
                <a:gd name="connsiteX7" fmla="*/ 8436 w 346058"/>
                <a:gd name="connsiteY7" fmla="*/ 312152 h 577569"/>
                <a:gd name="connsiteX8" fmla="*/ 93170 w 346058"/>
                <a:gd name="connsiteY8" fmla="*/ 10962 h 57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058" h="577569">
                  <a:moveTo>
                    <a:pt x="93170" y="10962"/>
                  </a:moveTo>
                  <a:cubicBezTo>
                    <a:pt x="93170" y="10962"/>
                    <a:pt x="158721" y="-29977"/>
                    <a:pt x="206727" y="46376"/>
                  </a:cubicBezTo>
                  <a:cubicBezTo>
                    <a:pt x="206727" y="46376"/>
                    <a:pt x="250295" y="134530"/>
                    <a:pt x="311340" y="350604"/>
                  </a:cubicBezTo>
                  <a:cubicBezTo>
                    <a:pt x="311340" y="350604"/>
                    <a:pt x="324313" y="385161"/>
                    <a:pt x="346059" y="435101"/>
                  </a:cubicBezTo>
                  <a:cubicBezTo>
                    <a:pt x="342982" y="461732"/>
                    <a:pt x="333553" y="487231"/>
                    <a:pt x="318560" y="509453"/>
                  </a:cubicBezTo>
                  <a:cubicBezTo>
                    <a:pt x="303568" y="531674"/>
                    <a:pt x="283461" y="549963"/>
                    <a:pt x="259924" y="562793"/>
                  </a:cubicBezTo>
                  <a:cubicBezTo>
                    <a:pt x="259924" y="562793"/>
                    <a:pt x="210690" y="593158"/>
                    <a:pt x="173952" y="566831"/>
                  </a:cubicBezTo>
                  <a:cubicBezTo>
                    <a:pt x="137214" y="540504"/>
                    <a:pt x="31191" y="384856"/>
                    <a:pt x="8436" y="312152"/>
                  </a:cubicBezTo>
                  <a:cubicBezTo>
                    <a:pt x="-14319" y="239457"/>
                    <a:pt x="7350" y="54453"/>
                    <a:pt x="93170" y="10962"/>
                  </a:cubicBezTo>
                  <a:close/>
                </a:path>
              </a:pathLst>
            </a:custGeom>
            <a:solidFill>
              <a:srgbClr val="79C4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49C07C29-8B65-0A4A-96C9-55DA1A27F51E}"/>
                </a:ext>
              </a:extLst>
            </p:cNvPr>
            <p:cNvSpPr/>
            <p:nvPr/>
          </p:nvSpPr>
          <p:spPr>
            <a:xfrm>
              <a:off x="7477033" y="3712981"/>
              <a:ext cx="212961" cy="371776"/>
            </a:xfrm>
            <a:custGeom>
              <a:avLst/>
              <a:gdLst>
                <a:gd name="connsiteX0" fmla="*/ 212884 w 212961"/>
                <a:gd name="connsiteY0" fmla="*/ 38269 h 371776"/>
                <a:gd name="connsiteX1" fmla="*/ 126054 w 212961"/>
                <a:gd name="connsiteY1" fmla="*/ 276089 h 371776"/>
                <a:gd name="connsiteX2" fmla="*/ 65704 w 212961"/>
                <a:gd name="connsiteY2" fmla="*/ 371777 h 371776"/>
                <a:gd name="connsiteX3" fmla="*/ 0 w 212961"/>
                <a:gd name="connsiteY3" fmla="*/ 197955 h 371776"/>
                <a:gd name="connsiteX4" fmla="*/ 64856 w 212961"/>
                <a:gd name="connsiteY4" fmla="*/ 25381 h 371776"/>
                <a:gd name="connsiteX5" fmla="*/ 212884 w 212961"/>
                <a:gd name="connsiteY5" fmla="*/ 38269 h 37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961" h="371776">
                  <a:moveTo>
                    <a:pt x="212884" y="38269"/>
                  </a:moveTo>
                  <a:cubicBezTo>
                    <a:pt x="212884" y="38269"/>
                    <a:pt x="218866" y="76330"/>
                    <a:pt x="126054" y="276089"/>
                  </a:cubicBezTo>
                  <a:cubicBezTo>
                    <a:pt x="113395" y="303349"/>
                    <a:pt x="65704" y="371777"/>
                    <a:pt x="65704" y="371777"/>
                  </a:cubicBezTo>
                  <a:cubicBezTo>
                    <a:pt x="65704" y="371777"/>
                    <a:pt x="6525" y="284947"/>
                    <a:pt x="0" y="197955"/>
                  </a:cubicBezTo>
                  <a:cubicBezTo>
                    <a:pt x="0" y="197955"/>
                    <a:pt x="23298" y="89218"/>
                    <a:pt x="64856" y="25381"/>
                  </a:cubicBezTo>
                  <a:cubicBezTo>
                    <a:pt x="106404" y="-38465"/>
                    <a:pt x="212884" y="38269"/>
                    <a:pt x="212884" y="38269"/>
                  </a:cubicBezTo>
                  <a:close/>
                </a:path>
              </a:pathLst>
            </a:custGeom>
            <a:solidFill>
              <a:srgbClr val="64B5A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9B67DAD8-B5BC-AE40-B39C-A9DD4522B700}"/>
                </a:ext>
              </a:extLst>
            </p:cNvPr>
            <p:cNvSpPr/>
            <p:nvPr/>
          </p:nvSpPr>
          <p:spPr>
            <a:xfrm>
              <a:off x="7448687" y="3963209"/>
              <a:ext cx="21669" cy="16621"/>
            </a:xfrm>
            <a:custGeom>
              <a:avLst/>
              <a:gdLst>
                <a:gd name="connsiteX0" fmla="*/ 0 w 21669"/>
                <a:gd name="connsiteY0" fmla="*/ 0 h 16621"/>
                <a:gd name="connsiteX1" fmla="*/ 21669 w 21669"/>
                <a:gd name="connsiteY1" fmla="*/ 16621 h 1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69" h="16621">
                  <a:moveTo>
                    <a:pt x="0" y="0"/>
                  </a:moveTo>
                  <a:lnTo>
                    <a:pt x="21669" y="16621"/>
                  </a:lnTo>
                </a:path>
              </a:pathLst>
            </a:custGeom>
            <a:noFill/>
            <a:ln w="285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8E750A53-F1A2-7943-A099-7CCB30671FAE}"/>
                </a:ext>
              </a:extLst>
            </p:cNvPr>
            <p:cNvSpPr/>
            <p:nvPr/>
          </p:nvSpPr>
          <p:spPr>
            <a:xfrm>
              <a:off x="7488862" y="3518581"/>
              <a:ext cx="150395" cy="221260"/>
            </a:xfrm>
            <a:custGeom>
              <a:avLst/>
              <a:gdLst>
                <a:gd name="connsiteX0" fmla="*/ 124560 w 150395"/>
                <a:gd name="connsiteY0" fmla="*/ 213875 h 221260"/>
                <a:gd name="connsiteX1" fmla="*/ 141019 w 150395"/>
                <a:gd name="connsiteY1" fmla="*/ 133875 h 221260"/>
                <a:gd name="connsiteX2" fmla="*/ 100405 w 150395"/>
                <a:gd name="connsiteY2" fmla="*/ 7983 h 221260"/>
                <a:gd name="connsiteX3" fmla="*/ 8212 w 150395"/>
                <a:gd name="connsiteY3" fmla="*/ 15746 h 221260"/>
                <a:gd name="connsiteX4" fmla="*/ 15975 w 150395"/>
                <a:gd name="connsiteY4" fmla="*/ 62342 h 221260"/>
                <a:gd name="connsiteX5" fmla="*/ 47046 w 150395"/>
                <a:gd name="connsiteY5" fmla="*/ 189177 h 221260"/>
                <a:gd name="connsiteX6" fmla="*/ 60581 w 150395"/>
                <a:gd name="connsiteY6" fmla="*/ 207437 h 221260"/>
                <a:gd name="connsiteX7" fmla="*/ 80336 w 150395"/>
                <a:gd name="connsiteY7" fmla="*/ 218667 h 221260"/>
                <a:gd name="connsiteX8" fmla="*/ 102957 w 150395"/>
                <a:gd name="connsiteY8" fmla="*/ 220943 h 221260"/>
                <a:gd name="connsiteX9" fmla="*/ 124560 w 150395"/>
                <a:gd name="connsiteY9" fmla="*/ 213875 h 221260"/>
                <a:gd name="connsiteX10" fmla="*/ 124560 w 150395"/>
                <a:gd name="connsiteY10" fmla="*/ 213875 h 22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95" h="221260">
                  <a:moveTo>
                    <a:pt x="124560" y="213875"/>
                  </a:moveTo>
                  <a:cubicBezTo>
                    <a:pt x="152668" y="197407"/>
                    <a:pt x="157336" y="180557"/>
                    <a:pt x="141019" y="133875"/>
                  </a:cubicBezTo>
                  <a:lnTo>
                    <a:pt x="100405" y="7983"/>
                  </a:lnTo>
                  <a:cubicBezTo>
                    <a:pt x="87822" y="-9186"/>
                    <a:pt x="26538" y="5105"/>
                    <a:pt x="8212" y="15746"/>
                  </a:cubicBezTo>
                  <a:cubicBezTo>
                    <a:pt x="-10200" y="26538"/>
                    <a:pt x="6812" y="43083"/>
                    <a:pt x="15975" y="62342"/>
                  </a:cubicBezTo>
                  <a:lnTo>
                    <a:pt x="47046" y="189177"/>
                  </a:lnTo>
                  <a:cubicBezTo>
                    <a:pt x="50237" y="196140"/>
                    <a:pt x="54847" y="202360"/>
                    <a:pt x="60581" y="207437"/>
                  </a:cubicBezTo>
                  <a:cubicBezTo>
                    <a:pt x="66315" y="212513"/>
                    <a:pt x="73039" y="216342"/>
                    <a:pt x="80336" y="218667"/>
                  </a:cubicBezTo>
                  <a:cubicBezTo>
                    <a:pt x="87632" y="220991"/>
                    <a:pt x="95337" y="221762"/>
                    <a:pt x="102957" y="220943"/>
                  </a:cubicBezTo>
                  <a:cubicBezTo>
                    <a:pt x="110568" y="220114"/>
                    <a:pt x="117921" y="217714"/>
                    <a:pt x="124560" y="213875"/>
                  </a:cubicBezTo>
                  <a:lnTo>
                    <a:pt x="124560" y="213875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D5CF5EC2-0B0F-F340-BF39-4286353D06AC}"/>
                </a:ext>
              </a:extLst>
            </p:cNvPr>
            <p:cNvSpPr/>
            <p:nvPr/>
          </p:nvSpPr>
          <p:spPr>
            <a:xfrm>
              <a:off x="7507247" y="3562826"/>
              <a:ext cx="75858" cy="118214"/>
            </a:xfrm>
            <a:custGeom>
              <a:avLst/>
              <a:gdLst>
                <a:gd name="connsiteX0" fmla="*/ 21669 w 75858"/>
                <a:gd name="connsiteY0" fmla="*/ 118215 h 118214"/>
                <a:gd name="connsiteX1" fmla="*/ 69894 w 75858"/>
                <a:gd name="connsiteY1" fmla="*/ 0 h 118214"/>
                <a:gd name="connsiteX2" fmla="*/ 0 w 75858"/>
                <a:gd name="connsiteY2" fmla="*/ 23308 h 118214"/>
                <a:gd name="connsiteX3" fmla="*/ 21669 w 75858"/>
                <a:gd name="connsiteY3" fmla="*/ 118215 h 11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58" h="118214">
                  <a:moveTo>
                    <a:pt x="21669" y="118215"/>
                  </a:moveTo>
                  <a:cubicBezTo>
                    <a:pt x="21669" y="118215"/>
                    <a:pt x="97241" y="77753"/>
                    <a:pt x="69894" y="0"/>
                  </a:cubicBezTo>
                  <a:lnTo>
                    <a:pt x="0" y="23308"/>
                  </a:lnTo>
                  <a:lnTo>
                    <a:pt x="21669" y="118215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C0355DF8-D7AA-D049-8FE2-7CE797293476}"/>
                </a:ext>
              </a:extLst>
            </p:cNvPr>
            <p:cNvSpPr/>
            <p:nvPr/>
          </p:nvSpPr>
          <p:spPr>
            <a:xfrm>
              <a:off x="7417454" y="3398295"/>
              <a:ext cx="184813" cy="256155"/>
            </a:xfrm>
            <a:custGeom>
              <a:avLst/>
              <a:gdLst>
                <a:gd name="connsiteX0" fmla="*/ 102299 w 184813"/>
                <a:gd name="connsiteY0" fmla="*/ 255952 h 256155"/>
                <a:gd name="connsiteX1" fmla="*/ 135560 w 184813"/>
                <a:gd name="connsiteY1" fmla="*/ 247084 h 256155"/>
                <a:gd name="connsiteX2" fmla="*/ 162897 w 184813"/>
                <a:gd name="connsiteY2" fmla="*/ 226148 h 256155"/>
                <a:gd name="connsiteX3" fmla="*/ 180127 w 184813"/>
                <a:gd name="connsiteY3" fmla="*/ 196335 h 256155"/>
                <a:gd name="connsiteX4" fmla="*/ 184623 w 184813"/>
                <a:gd name="connsiteY4" fmla="*/ 162207 h 256155"/>
                <a:gd name="connsiteX5" fmla="*/ 179422 w 184813"/>
                <a:gd name="connsiteY5" fmla="*/ 82518 h 256155"/>
                <a:gd name="connsiteX6" fmla="*/ 170526 w 184813"/>
                <a:gd name="connsiteY6" fmla="*/ 49245 h 256155"/>
                <a:gd name="connsiteX7" fmla="*/ 149571 w 184813"/>
                <a:gd name="connsiteY7" fmla="*/ 21912 h 256155"/>
                <a:gd name="connsiteX8" fmla="*/ 119739 w 184813"/>
                <a:gd name="connsiteY8" fmla="*/ 4686 h 256155"/>
                <a:gd name="connsiteX9" fmla="*/ 85592 w 184813"/>
                <a:gd name="connsiteY9" fmla="*/ 189 h 256155"/>
                <a:gd name="connsiteX10" fmla="*/ 85592 w 184813"/>
                <a:gd name="connsiteY10" fmla="*/ 189 h 256155"/>
                <a:gd name="connsiteX11" fmla="*/ 162 w 184813"/>
                <a:gd name="connsiteY11" fmla="*/ 63101 h 256155"/>
                <a:gd name="connsiteX12" fmla="*/ 8315 w 184813"/>
                <a:gd name="connsiteY12" fmla="*/ 173313 h 256155"/>
                <a:gd name="connsiteX13" fmla="*/ 17117 w 184813"/>
                <a:gd name="connsiteY13" fmla="*/ 206736 h 256155"/>
                <a:gd name="connsiteX14" fmla="*/ 38100 w 184813"/>
                <a:gd name="connsiteY14" fmla="*/ 234197 h 256155"/>
                <a:gd name="connsiteX15" fmla="*/ 68018 w 184813"/>
                <a:gd name="connsiteY15" fmla="*/ 251494 h 256155"/>
                <a:gd name="connsiteX16" fmla="*/ 102299 w 184813"/>
                <a:gd name="connsiteY16" fmla="*/ 255952 h 256155"/>
                <a:gd name="connsiteX17" fmla="*/ 102299 w 184813"/>
                <a:gd name="connsiteY17" fmla="*/ 255952 h 25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813" h="256155">
                  <a:moveTo>
                    <a:pt x="102299" y="255952"/>
                  </a:moveTo>
                  <a:cubicBezTo>
                    <a:pt x="113862" y="255209"/>
                    <a:pt x="125168" y="252199"/>
                    <a:pt x="135560" y="247084"/>
                  </a:cubicBezTo>
                  <a:cubicBezTo>
                    <a:pt x="145961" y="241969"/>
                    <a:pt x="155248" y="234854"/>
                    <a:pt x="162897" y="226148"/>
                  </a:cubicBezTo>
                  <a:cubicBezTo>
                    <a:pt x="170545" y="217442"/>
                    <a:pt x="176394" y="207308"/>
                    <a:pt x="180127" y="196335"/>
                  </a:cubicBezTo>
                  <a:cubicBezTo>
                    <a:pt x="183852" y="185372"/>
                    <a:pt x="185385" y="173770"/>
                    <a:pt x="184623" y="162207"/>
                  </a:cubicBezTo>
                  <a:lnTo>
                    <a:pt x="179422" y="82518"/>
                  </a:lnTo>
                  <a:cubicBezTo>
                    <a:pt x="178670" y="70951"/>
                    <a:pt x="175641" y="59643"/>
                    <a:pt x="170526" y="49245"/>
                  </a:cubicBezTo>
                  <a:cubicBezTo>
                    <a:pt x="165402" y="38846"/>
                    <a:pt x="158277" y="29558"/>
                    <a:pt x="149571" y="21912"/>
                  </a:cubicBezTo>
                  <a:cubicBezTo>
                    <a:pt x="140856" y="14266"/>
                    <a:pt x="130721" y="8413"/>
                    <a:pt x="119739" y="4686"/>
                  </a:cubicBezTo>
                  <a:cubicBezTo>
                    <a:pt x="108766" y="958"/>
                    <a:pt x="97165" y="-570"/>
                    <a:pt x="85592" y="189"/>
                  </a:cubicBezTo>
                  <a:lnTo>
                    <a:pt x="85592" y="189"/>
                  </a:lnTo>
                  <a:cubicBezTo>
                    <a:pt x="36976" y="3375"/>
                    <a:pt x="-2867" y="14403"/>
                    <a:pt x="162" y="63101"/>
                  </a:cubicBezTo>
                  <a:lnTo>
                    <a:pt x="8315" y="173313"/>
                  </a:lnTo>
                  <a:cubicBezTo>
                    <a:pt x="9020" y="184924"/>
                    <a:pt x="12011" y="196287"/>
                    <a:pt x="17117" y="206736"/>
                  </a:cubicBezTo>
                  <a:cubicBezTo>
                    <a:pt x="22231" y="217185"/>
                    <a:pt x="29366" y="226520"/>
                    <a:pt x="38100" y="234197"/>
                  </a:cubicBezTo>
                  <a:cubicBezTo>
                    <a:pt x="46834" y="241883"/>
                    <a:pt x="57007" y="247760"/>
                    <a:pt x="68018" y="251494"/>
                  </a:cubicBezTo>
                  <a:cubicBezTo>
                    <a:pt x="79038" y="255228"/>
                    <a:pt x="90688" y="256742"/>
                    <a:pt x="102299" y="255952"/>
                  </a:cubicBezTo>
                  <a:lnTo>
                    <a:pt x="102299" y="255952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60F7020C-5345-0D4F-969B-69A516E25AF5}"/>
                </a:ext>
              </a:extLst>
            </p:cNvPr>
            <p:cNvSpPr/>
            <p:nvPr/>
          </p:nvSpPr>
          <p:spPr>
            <a:xfrm>
              <a:off x="7411321" y="3513588"/>
              <a:ext cx="18258" cy="46398"/>
            </a:xfrm>
            <a:custGeom>
              <a:avLst/>
              <a:gdLst>
                <a:gd name="connsiteX0" fmla="*/ 10953 w 18258"/>
                <a:gd name="connsiteY0" fmla="*/ 0 h 46398"/>
                <a:gd name="connsiteX1" fmla="*/ 552 w 18258"/>
                <a:gd name="connsiteY1" fmla="*/ 40617 h 46398"/>
                <a:gd name="connsiteX2" fmla="*/ 18259 w 18258"/>
                <a:gd name="connsiteY2" fmla="*/ 46371 h 4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58" h="46398">
                  <a:moveTo>
                    <a:pt x="10953" y="0"/>
                  </a:moveTo>
                  <a:cubicBezTo>
                    <a:pt x="10953" y="0"/>
                    <a:pt x="4819" y="34093"/>
                    <a:pt x="552" y="40617"/>
                  </a:cubicBezTo>
                  <a:cubicBezTo>
                    <a:pt x="-3725" y="47142"/>
                    <a:pt x="18259" y="46371"/>
                    <a:pt x="18259" y="46371"/>
                  </a:cubicBez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BBC6CD62-06C6-E04E-BD5E-D7BDBDA25A27}"/>
                </a:ext>
              </a:extLst>
            </p:cNvPr>
            <p:cNvSpPr/>
            <p:nvPr/>
          </p:nvSpPr>
          <p:spPr>
            <a:xfrm>
              <a:off x="7435515" y="3575103"/>
              <a:ext cx="30640" cy="21882"/>
            </a:xfrm>
            <a:custGeom>
              <a:avLst/>
              <a:gdLst>
                <a:gd name="connsiteX0" fmla="*/ 46 w 30640"/>
                <a:gd name="connsiteY0" fmla="*/ 7763 h 21882"/>
                <a:gd name="connsiteX1" fmla="*/ 30640 w 30640"/>
                <a:gd name="connsiteY1" fmla="*/ 0 h 21882"/>
                <a:gd name="connsiteX2" fmla="*/ 15810 w 30640"/>
                <a:gd name="connsiteY2" fmla="*/ 21279 h 21882"/>
                <a:gd name="connsiteX3" fmla="*/ 46 w 30640"/>
                <a:gd name="connsiteY3" fmla="*/ 7763 h 2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40" h="21882">
                  <a:moveTo>
                    <a:pt x="46" y="7763"/>
                  </a:moveTo>
                  <a:cubicBezTo>
                    <a:pt x="13714" y="10325"/>
                    <a:pt x="30640" y="0"/>
                    <a:pt x="30640" y="0"/>
                  </a:cubicBezTo>
                  <a:cubicBezTo>
                    <a:pt x="30640" y="0"/>
                    <a:pt x="30640" y="17707"/>
                    <a:pt x="15810" y="21279"/>
                  </a:cubicBezTo>
                  <a:cubicBezTo>
                    <a:pt x="-1668" y="25317"/>
                    <a:pt x="46" y="7763"/>
                    <a:pt x="46" y="77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05835C81-BE87-AB44-8D0C-954DAFF0601E}"/>
                </a:ext>
              </a:extLst>
            </p:cNvPr>
            <p:cNvSpPr/>
            <p:nvPr/>
          </p:nvSpPr>
          <p:spPr>
            <a:xfrm>
              <a:off x="7444334" y="3494948"/>
              <a:ext cx="15840" cy="15844"/>
            </a:xfrm>
            <a:custGeom>
              <a:avLst/>
              <a:gdLst>
                <a:gd name="connsiteX0" fmla="*/ 7925 w 15840"/>
                <a:gd name="connsiteY0" fmla="*/ 15845 h 15844"/>
                <a:gd name="connsiteX1" fmla="*/ 15840 w 15840"/>
                <a:gd name="connsiteY1" fmla="*/ 7923 h 15844"/>
                <a:gd name="connsiteX2" fmla="*/ 7925 w 15840"/>
                <a:gd name="connsiteY2" fmla="*/ 0 h 15844"/>
                <a:gd name="connsiteX3" fmla="*/ 0 w 15840"/>
                <a:gd name="connsiteY3" fmla="*/ 7923 h 15844"/>
                <a:gd name="connsiteX4" fmla="*/ 7925 w 15840"/>
                <a:gd name="connsiteY4" fmla="*/ 15845 h 1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0" h="15844">
                  <a:moveTo>
                    <a:pt x="7925" y="15845"/>
                  </a:moveTo>
                  <a:cubicBezTo>
                    <a:pt x="12297" y="15845"/>
                    <a:pt x="15840" y="12298"/>
                    <a:pt x="15840" y="7923"/>
                  </a:cubicBezTo>
                  <a:cubicBezTo>
                    <a:pt x="15840" y="3547"/>
                    <a:pt x="12297" y="0"/>
                    <a:pt x="7925" y="0"/>
                  </a:cubicBezTo>
                  <a:cubicBezTo>
                    <a:pt x="3543" y="0"/>
                    <a:pt x="0" y="3547"/>
                    <a:pt x="0" y="7923"/>
                  </a:cubicBezTo>
                  <a:cubicBezTo>
                    <a:pt x="0" y="12298"/>
                    <a:pt x="3543" y="15845"/>
                    <a:pt x="7925" y="15845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278D3789-6B68-8342-A5A5-B16E80105E60}"/>
                </a:ext>
              </a:extLst>
            </p:cNvPr>
            <p:cNvSpPr/>
            <p:nvPr/>
          </p:nvSpPr>
          <p:spPr>
            <a:xfrm>
              <a:off x="7427322" y="3480454"/>
              <a:ext cx="45672" cy="12397"/>
            </a:xfrm>
            <a:custGeom>
              <a:avLst/>
              <a:gdLst>
                <a:gd name="connsiteX0" fmla="*/ 43034 w 45672"/>
                <a:gd name="connsiteY0" fmla="*/ 10688 h 12397"/>
                <a:gd name="connsiteX1" fmla="*/ 45672 w 45672"/>
                <a:gd name="connsiteY1" fmla="*/ 7039 h 12397"/>
                <a:gd name="connsiteX2" fmla="*/ 22479 w 45672"/>
                <a:gd name="connsiteY2" fmla="*/ 36 h 12397"/>
                <a:gd name="connsiteX3" fmla="*/ 0 w 45672"/>
                <a:gd name="connsiteY3" fmla="*/ 9058 h 12397"/>
                <a:gd name="connsiteX4" fmla="*/ 2953 w 45672"/>
                <a:gd name="connsiteY4" fmla="*/ 12397 h 12397"/>
                <a:gd name="connsiteX5" fmla="*/ 22689 w 45672"/>
                <a:gd name="connsiteY5" fmla="*/ 4371 h 12397"/>
                <a:gd name="connsiteX6" fmla="*/ 43034 w 45672"/>
                <a:gd name="connsiteY6" fmla="*/ 10688 h 12397"/>
                <a:gd name="connsiteX7" fmla="*/ 43034 w 45672"/>
                <a:gd name="connsiteY7" fmla="*/ 10688 h 1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72" h="12397">
                  <a:moveTo>
                    <a:pt x="43034" y="10688"/>
                  </a:moveTo>
                  <a:lnTo>
                    <a:pt x="45672" y="7039"/>
                  </a:lnTo>
                  <a:cubicBezTo>
                    <a:pt x="38957" y="2139"/>
                    <a:pt x="30785" y="-331"/>
                    <a:pt x="22479" y="36"/>
                  </a:cubicBezTo>
                  <a:cubicBezTo>
                    <a:pt x="14183" y="402"/>
                    <a:pt x="6258" y="3585"/>
                    <a:pt x="0" y="9058"/>
                  </a:cubicBezTo>
                  <a:lnTo>
                    <a:pt x="2953" y="12397"/>
                  </a:lnTo>
                  <a:cubicBezTo>
                    <a:pt x="8401" y="7520"/>
                    <a:pt x="15383" y="4683"/>
                    <a:pt x="22689" y="4371"/>
                  </a:cubicBezTo>
                  <a:cubicBezTo>
                    <a:pt x="29994" y="4060"/>
                    <a:pt x="37186" y="6293"/>
                    <a:pt x="43034" y="10688"/>
                  </a:cubicBezTo>
                  <a:lnTo>
                    <a:pt x="43034" y="10688"/>
                  </a:ln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CE956EF3-DEAD-9144-9DC4-0E9136048859}"/>
                </a:ext>
              </a:extLst>
            </p:cNvPr>
            <p:cNvSpPr/>
            <p:nvPr/>
          </p:nvSpPr>
          <p:spPr>
            <a:xfrm>
              <a:off x="7399747" y="3363941"/>
              <a:ext cx="232695" cy="205181"/>
            </a:xfrm>
            <a:custGeom>
              <a:avLst/>
              <a:gdLst>
                <a:gd name="connsiteX0" fmla="*/ 202483 w 232695"/>
                <a:gd name="connsiteY0" fmla="*/ 205181 h 205181"/>
                <a:gd name="connsiteX1" fmla="*/ 154638 w 232695"/>
                <a:gd name="connsiteY1" fmla="*/ 150813 h 205181"/>
                <a:gd name="connsiteX2" fmla="*/ 127616 w 232695"/>
                <a:gd name="connsiteY2" fmla="*/ 88679 h 205181"/>
                <a:gd name="connsiteX3" fmla="*/ 1791 w 232695"/>
                <a:gd name="connsiteY3" fmla="*/ 77106 h 205181"/>
                <a:gd name="connsiteX4" fmla="*/ 543 w 232695"/>
                <a:gd name="connsiteY4" fmla="*/ 63203 h 205181"/>
                <a:gd name="connsiteX5" fmla="*/ 0 w 232695"/>
                <a:gd name="connsiteY5" fmla="*/ 63747 h 205181"/>
                <a:gd name="connsiteX6" fmla="*/ 1867 w 232695"/>
                <a:gd name="connsiteY6" fmla="*/ 54816 h 205181"/>
                <a:gd name="connsiteX7" fmla="*/ 2334 w 232695"/>
                <a:gd name="connsiteY7" fmla="*/ 53417 h 205181"/>
                <a:gd name="connsiteX8" fmla="*/ 174365 w 232695"/>
                <a:gd name="connsiteY8" fmla="*/ 10855 h 205181"/>
                <a:gd name="connsiteX9" fmla="*/ 188700 w 232695"/>
                <a:gd name="connsiteY9" fmla="*/ 17644 h 205181"/>
                <a:gd name="connsiteX10" fmla="*/ 199063 w 232695"/>
                <a:gd name="connsiteY10" fmla="*/ 29651 h 205181"/>
                <a:gd name="connsiteX11" fmla="*/ 232696 w 232695"/>
                <a:gd name="connsiteY11" fmla="*/ 90775 h 205181"/>
                <a:gd name="connsiteX12" fmla="*/ 202483 w 232695"/>
                <a:gd name="connsiteY12" fmla="*/ 205181 h 20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2695" h="205181">
                  <a:moveTo>
                    <a:pt x="202483" y="205181"/>
                  </a:moveTo>
                  <a:cubicBezTo>
                    <a:pt x="180670" y="193208"/>
                    <a:pt x="163744" y="173968"/>
                    <a:pt x="154638" y="150813"/>
                  </a:cubicBezTo>
                  <a:cubicBezTo>
                    <a:pt x="139570" y="111979"/>
                    <a:pt x="156267" y="75786"/>
                    <a:pt x="127616" y="88679"/>
                  </a:cubicBezTo>
                  <a:cubicBezTo>
                    <a:pt x="19421" y="136600"/>
                    <a:pt x="1791" y="77106"/>
                    <a:pt x="1791" y="77106"/>
                  </a:cubicBezTo>
                  <a:cubicBezTo>
                    <a:pt x="676" y="72561"/>
                    <a:pt x="257" y="67873"/>
                    <a:pt x="543" y="63203"/>
                  </a:cubicBezTo>
                  <a:cubicBezTo>
                    <a:pt x="86" y="63203"/>
                    <a:pt x="0" y="63747"/>
                    <a:pt x="0" y="63747"/>
                  </a:cubicBezTo>
                  <a:cubicBezTo>
                    <a:pt x="314" y="60713"/>
                    <a:pt x="934" y="57720"/>
                    <a:pt x="1867" y="54816"/>
                  </a:cubicBezTo>
                  <a:lnTo>
                    <a:pt x="2334" y="53417"/>
                  </a:lnTo>
                  <a:cubicBezTo>
                    <a:pt x="10096" y="30116"/>
                    <a:pt x="42100" y="-22698"/>
                    <a:pt x="174365" y="10855"/>
                  </a:cubicBezTo>
                  <a:cubicBezTo>
                    <a:pt x="179565" y="12095"/>
                    <a:pt x="184452" y="14408"/>
                    <a:pt x="188700" y="17644"/>
                  </a:cubicBezTo>
                  <a:cubicBezTo>
                    <a:pt x="192958" y="20881"/>
                    <a:pt x="196491" y="24970"/>
                    <a:pt x="199063" y="29651"/>
                  </a:cubicBezTo>
                  <a:lnTo>
                    <a:pt x="232696" y="90775"/>
                  </a:lnTo>
                  <a:cubicBezTo>
                    <a:pt x="232696" y="90775"/>
                    <a:pt x="229514" y="160055"/>
                    <a:pt x="202483" y="205181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DEC5BCA8-4F2E-5F4B-8D47-15EB82FE8DF2}"/>
                </a:ext>
              </a:extLst>
            </p:cNvPr>
            <p:cNvSpPr/>
            <p:nvPr/>
          </p:nvSpPr>
          <p:spPr>
            <a:xfrm>
              <a:off x="7555015" y="3492059"/>
              <a:ext cx="29558" cy="49725"/>
            </a:xfrm>
            <a:custGeom>
              <a:avLst/>
              <a:gdLst>
                <a:gd name="connsiteX0" fmla="*/ 14678 w 29558"/>
                <a:gd name="connsiteY0" fmla="*/ 49726 h 49725"/>
                <a:gd name="connsiteX1" fmla="*/ 28194 w 29558"/>
                <a:gd name="connsiteY1" fmla="*/ 12986 h 49725"/>
                <a:gd name="connsiteX2" fmla="*/ 0 w 29558"/>
                <a:gd name="connsiteY2" fmla="*/ 1802 h 49725"/>
                <a:gd name="connsiteX3" fmla="*/ 14678 w 29558"/>
                <a:gd name="connsiteY3" fmla="*/ 49726 h 4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58" h="49725">
                  <a:moveTo>
                    <a:pt x="14678" y="49726"/>
                  </a:moveTo>
                  <a:cubicBezTo>
                    <a:pt x="27184" y="45840"/>
                    <a:pt x="32232" y="26423"/>
                    <a:pt x="28194" y="12986"/>
                  </a:cubicBezTo>
                  <a:cubicBezTo>
                    <a:pt x="24155" y="-450"/>
                    <a:pt x="12659" y="-2004"/>
                    <a:pt x="0" y="1802"/>
                  </a:cubicBezTo>
                  <a:lnTo>
                    <a:pt x="14678" y="49726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0C81B5DE-61E3-4A4F-A804-CBD2A8AA8C4A}"/>
                </a:ext>
              </a:extLst>
            </p:cNvPr>
            <p:cNvSpPr/>
            <p:nvPr/>
          </p:nvSpPr>
          <p:spPr>
            <a:xfrm>
              <a:off x="7567990" y="3505589"/>
              <a:ext cx="8531" cy="19650"/>
            </a:xfrm>
            <a:custGeom>
              <a:avLst/>
              <a:gdLst>
                <a:gd name="connsiteX0" fmla="*/ 3874 w 8531"/>
                <a:gd name="connsiteY0" fmla="*/ 0 h 19650"/>
                <a:gd name="connsiteX1" fmla="*/ 169 w 8531"/>
                <a:gd name="connsiteY1" fmla="*/ 9514 h 19650"/>
                <a:gd name="connsiteX2" fmla="*/ 1388 w 8531"/>
                <a:gd name="connsiteY2" fmla="*/ 19650 h 19650"/>
                <a:gd name="connsiteX3" fmla="*/ 8532 w 8531"/>
                <a:gd name="connsiteY3" fmla="*/ 15301 h 1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31" h="19650">
                  <a:moveTo>
                    <a:pt x="3874" y="0"/>
                  </a:moveTo>
                  <a:cubicBezTo>
                    <a:pt x="1874" y="2817"/>
                    <a:pt x="597" y="6086"/>
                    <a:pt x="169" y="9514"/>
                  </a:cubicBezTo>
                  <a:cubicBezTo>
                    <a:pt x="-269" y="12942"/>
                    <a:pt x="150" y="16424"/>
                    <a:pt x="1388" y="19650"/>
                  </a:cubicBezTo>
                  <a:cubicBezTo>
                    <a:pt x="3179" y="17398"/>
                    <a:pt x="5712" y="15856"/>
                    <a:pt x="8532" y="15301"/>
                  </a:cubicBezTo>
                </a:path>
              </a:pathLst>
            </a:custGeom>
            <a:noFill/>
            <a:ln w="3810" cap="flat">
              <a:solidFill>
                <a:srgbClr val="B73D4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B0A6D254-1CA8-B44B-A130-8F3A05DBC4A7}"/>
                </a:ext>
              </a:extLst>
            </p:cNvPr>
            <p:cNvSpPr/>
            <p:nvPr/>
          </p:nvSpPr>
          <p:spPr>
            <a:xfrm>
              <a:off x="7554548" y="3282371"/>
              <a:ext cx="195253" cy="195257"/>
            </a:xfrm>
            <a:custGeom>
              <a:avLst/>
              <a:gdLst>
                <a:gd name="connsiteX0" fmla="*/ 97622 w 195253"/>
                <a:gd name="connsiteY0" fmla="*/ 195258 h 195257"/>
                <a:gd name="connsiteX1" fmla="*/ 195253 w 195253"/>
                <a:gd name="connsiteY1" fmla="*/ 97628 h 195257"/>
                <a:gd name="connsiteX2" fmla="*/ 97622 w 195253"/>
                <a:gd name="connsiteY2" fmla="*/ 0 h 195257"/>
                <a:gd name="connsiteX3" fmla="*/ 0 w 195253"/>
                <a:gd name="connsiteY3" fmla="*/ 97628 h 195257"/>
                <a:gd name="connsiteX4" fmla="*/ 97622 w 195253"/>
                <a:gd name="connsiteY4" fmla="*/ 195258 h 19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253" h="195257">
                  <a:moveTo>
                    <a:pt x="97622" y="195258"/>
                  </a:moveTo>
                  <a:cubicBezTo>
                    <a:pt x="151543" y="195258"/>
                    <a:pt x="195253" y="151548"/>
                    <a:pt x="195253" y="97628"/>
                  </a:cubicBezTo>
                  <a:cubicBezTo>
                    <a:pt x="195253" y="43709"/>
                    <a:pt x="151543" y="0"/>
                    <a:pt x="97622" y="0"/>
                  </a:cubicBezTo>
                  <a:cubicBezTo>
                    <a:pt x="43710" y="0"/>
                    <a:pt x="0" y="43709"/>
                    <a:pt x="0" y="97628"/>
                  </a:cubicBezTo>
                  <a:cubicBezTo>
                    <a:pt x="0" y="151548"/>
                    <a:pt x="43710" y="195258"/>
                    <a:pt x="97622" y="195258"/>
                  </a:cubicBezTo>
                  <a:close/>
                </a:path>
              </a:pathLst>
            </a:custGeom>
            <a:solidFill>
              <a:srgbClr val="07070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4B0039BC-291B-FB48-8CA7-A3234D3C0CD6}"/>
                </a:ext>
              </a:extLst>
            </p:cNvPr>
            <p:cNvSpPr/>
            <p:nvPr/>
          </p:nvSpPr>
          <p:spPr>
            <a:xfrm>
              <a:off x="7558891" y="3525472"/>
              <a:ext cx="17087" cy="17085"/>
            </a:xfrm>
            <a:custGeom>
              <a:avLst/>
              <a:gdLst>
                <a:gd name="connsiteX0" fmla="*/ 8544 w 17087"/>
                <a:gd name="connsiteY0" fmla="*/ 17085 h 17085"/>
                <a:gd name="connsiteX1" fmla="*/ 17088 w 17087"/>
                <a:gd name="connsiteY1" fmla="*/ 8541 h 17085"/>
                <a:gd name="connsiteX2" fmla="*/ 8544 w 17087"/>
                <a:gd name="connsiteY2" fmla="*/ 0 h 17085"/>
                <a:gd name="connsiteX3" fmla="*/ 0 w 17087"/>
                <a:gd name="connsiteY3" fmla="*/ 8541 h 17085"/>
                <a:gd name="connsiteX4" fmla="*/ 8544 w 17087"/>
                <a:gd name="connsiteY4" fmla="*/ 17085 h 1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87" h="17085">
                  <a:moveTo>
                    <a:pt x="8544" y="17085"/>
                  </a:moveTo>
                  <a:cubicBezTo>
                    <a:pt x="13268" y="17085"/>
                    <a:pt x="17088" y="13265"/>
                    <a:pt x="17088" y="8541"/>
                  </a:cubicBezTo>
                  <a:cubicBezTo>
                    <a:pt x="17088" y="3826"/>
                    <a:pt x="13268" y="0"/>
                    <a:pt x="8544" y="0"/>
                  </a:cubicBezTo>
                  <a:cubicBezTo>
                    <a:pt x="3829" y="0"/>
                    <a:pt x="0" y="3826"/>
                    <a:pt x="0" y="8541"/>
                  </a:cubicBezTo>
                  <a:cubicBezTo>
                    <a:pt x="0" y="13265"/>
                    <a:pt x="3829" y="17085"/>
                    <a:pt x="8544" y="1708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A871228C-EA71-3E46-8549-705A308D008B}"/>
                </a:ext>
              </a:extLst>
            </p:cNvPr>
            <p:cNvSpPr/>
            <p:nvPr/>
          </p:nvSpPr>
          <p:spPr>
            <a:xfrm>
              <a:off x="7533334" y="3542067"/>
              <a:ext cx="58011" cy="36690"/>
            </a:xfrm>
            <a:custGeom>
              <a:avLst/>
              <a:gdLst>
                <a:gd name="connsiteX0" fmla="*/ 56389 w 58011"/>
                <a:gd name="connsiteY0" fmla="*/ 24178 h 36690"/>
                <a:gd name="connsiteX1" fmla="*/ 40397 w 58011"/>
                <a:gd name="connsiteY1" fmla="*/ 3052 h 36690"/>
                <a:gd name="connsiteX2" fmla="*/ 35263 w 58011"/>
                <a:gd name="connsiteY2" fmla="*/ 70 h 36690"/>
                <a:gd name="connsiteX3" fmla="*/ 29519 w 58011"/>
                <a:gd name="connsiteY3" fmla="*/ 1575 h 36690"/>
                <a:gd name="connsiteX4" fmla="*/ 3116 w 58011"/>
                <a:gd name="connsiteY4" fmla="*/ 21540 h 36690"/>
                <a:gd name="connsiteX5" fmla="*/ 373 w 58011"/>
                <a:gd name="connsiteY5" fmla="*/ 25378 h 36690"/>
                <a:gd name="connsiteX6" fmla="*/ 363 w 58011"/>
                <a:gd name="connsiteY6" fmla="*/ 30103 h 36690"/>
                <a:gd name="connsiteX7" fmla="*/ 3087 w 58011"/>
                <a:gd name="connsiteY7" fmla="*/ 33951 h 36690"/>
                <a:gd name="connsiteX8" fmla="*/ 7545 w 58011"/>
                <a:gd name="connsiteY8" fmla="*/ 35523 h 36690"/>
                <a:gd name="connsiteX9" fmla="*/ 49950 w 58011"/>
                <a:gd name="connsiteY9" fmla="*/ 36685 h 36690"/>
                <a:gd name="connsiteX10" fmla="*/ 54160 w 58011"/>
                <a:gd name="connsiteY10" fmla="*/ 35627 h 36690"/>
                <a:gd name="connsiteX11" fmla="*/ 57151 w 58011"/>
                <a:gd name="connsiteY11" fmla="*/ 32484 h 36690"/>
                <a:gd name="connsiteX12" fmla="*/ 57980 w 58011"/>
                <a:gd name="connsiteY12" fmla="*/ 28217 h 36690"/>
                <a:gd name="connsiteX13" fmla="*/ 56389 w 58011"/>
                <a:gd name="connsiteY13" fmla="*/ 24178 h 36690"/>
                <a:gd name="connsiteX14" fmla="*/ 56389 w 58011"/>
                <a:gd name="connsiteY14" fmla="*/ 24178 h 3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011" h="36690">
                  <a:moveTo>
                    <a:pt x="56389" y="24178"/>
                  </a:moveTo>
                  <a:lnTo>
                    <a:pt x="40397" y="3052"/>
                  </a:lnTo>
                  <a:cubicBezTo>
                    <a:pt x="39149" y="1413"/>
                    <a:pt x="37301" y="347"/>
                    <a:pt x="35263" y="70"/>
                  </a:cubicBezTo>
                  <a:cubicBezTo>
                    <a:pt x="33224" y="-206"/>
                    <a:pt x="31157" y="337"/>
                    <a:pt x="29519" y="1575"/>
                  </a:cubicBezTo>
                  <a:lnTo>
                    <a:pt x="3116" y="21540"/>
                  </a:lnTo>
                  <a:cubicBezTo>
                    <a:pt x="1820" y="22502"/>
                    <a:pt x="868" y="23845"/>
                    <a:pt x="373" y="25378"/>
                  </a:cubicBezTo>
                  <a:cubicBezTo>
                    <a:pt x="-123" y="26912"/>
                    <a:pt x="-123" y="28569"/>
                    <a:pt x="363" y="30103"/>
                  </a:cubicBezTo>
                  <a:cubicBezTo>
                    <a:pt x="849" y="31636"/>
                    <a:pt x="1801" y="32979"/>
                    <a:pt x="3087" y="33951"/>
                  </a:cubicBezTo>
                  <a:cubicBezTo>
                    <a:pt x="4373" y="34922"/>
                    <a:pt x="5926" y="35475"/>
                    <a:pt x="7545" y="35523"/>
                  </a:cubicBezTo>
                  <a:lnTo>
                    <a:pt x="49950" y="36685"/>
                  </a:lnTo>
                  <a:cubicBezTo>
                    <a:pt x="51427" y="36742"/>
                    <a:pt x="52884" y="36380"/>
                    <a:pt x="54160" y="35627"/>
                  </a:cubicBezTo>
                  <a:cubicBezTo>
                    <a:pt x="55437" y="34884"/>
                    <a:pt x="56475" y="33798"/>
                    <a:pt x="57151" y="32484"/>
                  </a:cubicBezTo>
                  <a:cubicBezTo>
                    <a:pt x="57827" y="31170"/>
                    <a:pt x="58113" y="29693"/>
                    <a:pt x="57980" y="28217"/>
                  </a:cubicBezTo>
                  <a:cubicBezTo>
                    <a:pt x="57847" y="26750"/>
                    <a:pt x="57294" y="25350"/>
                    <a:pt x="56389" y="24178"/>
                  </a:cubicBezTo>
                  <a:lnTo>
                    <a:pt x="56389" y="24178"/>
                  </a:lnTo>
                  <a:close/>
                </a:path>
              </a:pathLst>
            </a:custGeom>
            <a:solidFill>
              <a:srgbClr val="FFD9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4C50FE75-C62A-064C-ACFC-B2F80E570897}"/>
                </a:ext>
              </a:extLst>
            </p:cNvPr>
            <p:cNvSpPr/>
            <p:nvPr/>
          </p:nvSpPr>
          <p:spPr>
            <a:xfrm>
              <a:off x="7103051" y="4092792"/>
              <a:ext cx="732696" cy="580848"/>
            </a:xfrm>
            <a:custGeom>
              <a:avLst/>
              <a:gdLst>
                <a:gd name="connsiteX0" fmla="*/ 591914 w 732696"/>
                <a:gd name="connsiteY0" fmla="*/ 193124 h 580848"/>
                <a:gd name="connsiteX1" fmla="*/ 130332 w 732696"/>
                <a:gd name="connsiteY1" fmla="*/ 116705 h 580848"/>
                <a:gd name="connsiteX2" fmla="*/ 270683 w 732696"/>
                <a:gd name="connsiteY2" fmla="*/ 580849 h 580848"/>
                <a:gd name="connsiteX3" fmla="*/ 156821 w 732696"/>
                <a:gd name="connsiteY3" fmla="*/ 559799 h 580848"/>
                <a:gd name="connsiteX4" fmla="*/ 7622 w 732696"/>
                <a:gd name="connsiteY4" fmla="*/ 110333 h 580848"/>
                <a:gd name="connsiteX5" fmla="*/ 15928 w 732696"/>
                <a:gd name="connsiteY5" fmla="*/ 30256 h 580848"/>
                <a:gd name="connsiteX6" fmla="*/ 690240 w 732696"/>
                <a:gd name="connsiteY6" fmla="*/ 4472 h 580848"/>
                <a:gd name="connsiteX7" fmla="*/ 731484 w 732696"/>
                <a:gd name="connsiteY7" fmla="*/ 127964 h 580848"/>
                <a:gd name="connsiteX8" fmla="*/ 591914 w 732696"/>
                <a:gd name="connsiteY8" fmla="*/ 193124 h 58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696" h="580848">
                  <a:moveTo>
                    <a:pt x="591914" y="193124"/>
                  </a:moveTo>
                  <a:lnTo>
                    <a:pt x="130332" y="116705"/>
                  </a:lnTo>
                  <a:lnTo>
                    <a:pt x="270683" y="580849"/>
                  </a:lnTo>
                  <a:lnTo>
                    <a:pt x="156821" y="559799"/>
                  </a:lnTo>
                  <a:lnTo>
                    <a:pt x="7622" y="110333"/>
                  </a:lnTo>
                  <a:cubicBezTo>
                    <a:pt x="-2475" y="80510"/>
                    <a:pt x="-5113" y="53640"/>
                    <a:pt x="15928" y="30256"/>
                  </a:cubicBezTo>
                  <a:cubicBezTo>
                    <a:pt x="93594" y="-55878"/>
                    <a:pt x="555805" y="76862"/>
                    <a:pt x="690240" y="4472"/>
                  </a:cubicBezTo>
                  <a:cubicBezTo>
                    <a:pt x="690240" y="4472"/>
                    <a:pt x="741114" y="39038"/>
                    <a:pt x="731484" y="127964"/>
                  </a:cubicBezTo>
                  <a:cubicBezTo>
                    <a:pt x="721854" y="216899"/>
                    <a:pt x="591914" y="193124"/>
                    <a:pt x="591914" y="193124"/>
                  </a:cubicBez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8863100A-871E-2340-BBA2-90C3F653846B}"/>
                </a:ext>
              </a:extLst>
            </p:cNvPr>
            <p:cNvSpPr/>
            <p:nvPr/>
          </p:nvSpPr>
          <p:spPr>
            <a:xfrm>
              <a:off x="7208847" y="4619044"/>
              <a:ext cx="230905" cy="340337"/>
            </a:xfrm>
            <a:custGeom>
              <a:avLst/>
              <a:gdLst>
                <a:gd name="connsiteX0" fmla="*/ 0 w 230905"/>
                <a:gd name="connsiteY0" fmla="*/ 308496 h 340337"/>
                <a:gd name="connsiteX1" fmla="*/ 47606 w 230905"/>
                <a:gd name="connsiteY1" fmla="*/ 191529 h 340337"/>
                <a:gd name="connsiteX2" fmla="*/ 51025 w 230905"/>
                <a:gd name="connsiteY2" fmla="*/ 33547 h 340337"/>
                <a:gd name="connsiteX3" fmla="*/ 145628 w 230905"/>
                <a:gd name="connsiteY3" fmla="*/ 0 h 340337"/>
                <a:gd name="connsiteX4" fmla="*/ 182280 w 230905"/>
                <a:gd name="connsiteY4" fmla="*/ 85430 h 340337"/>
                <a:gd name="connsiteX5" fmla="*/ 230905 w 230905"/>
                <a:gd name="connsiteY5" fmla="*/ 187490 h 340337"/>
                <a:gd name="connsiteX6" fmla="*/ 33861 w 230905"/>
                <a:gd name="connsiteY6" fmla="*/ 340338 h 340337"/>
                <a:gd name="connsiteX7" fmla="*/ 0 w 230905"/>
                <a:gd name="connsiteY7" fmla="*/ 308496 h 340337"/>
                <a:gd name="connsiteX8" fmla="*/ 0 w 230905"/>
                <a:gd name="connsiteY8" fmla="*/ 308496 h 34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905" h="340337">
                  <a:moveTo>
                    <a:pt x="0" y="308496"/>
                  </a:moveTo>
                  <a:cubicBezTo>
                    <a:pt x="64846" y="224142"/>
                    <a:pt x="46596" y="195329"/>
                    <a:pt x="47606" y="191529"/>
                  </a:cubicBezTo>
                  <a:cubicBezTo>
                    <a:pt x="73704" y="120148"/>
                    <a:pt x="51025" y="33547"/>
                    <a:pt x="51025" y="33547"/>
                  </a:cubicBezTo>
                  <a:lnTo>
                    <a:pt x="145628" y="0"/>
                  </a:lnTo>
                  <a:lnTo>
                    <a:pt x="182280" y="85430"/>
                  </a:lnTo>
                  <a:lnTo>
                    <a:pt x="230905" y="187490"/>
                  </a:lnTo>
                  <a:lnTo>
                    <a:pt x="33861" y="340338"/>
                  </a:lnTo>
                  <a:cubicBezTo>
                    <a:pt x="27203" y="325679"/>
                    <a:pt x="15040" y="314230"/>
                    <a:pt x="0" y="308496"/>
                  </a:cubicBezTo>
                  <a:lnTo>
                    <a:pt x="0" y="308496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5E7D5BF0-87AC-634F-A590-12AA7B3CA298}"/>
                </a:ext>
              </a:extLst>
            </p:cNvPr>
            <p:cNvSpPr/>
            <p:nvPr/>
          </p:nvSpPr>
          <p:spPr>
            <a:xfrm>
              <a:off x="7194109" y="4704245"/>
              <a:ext cx="245643" cy="231914"/>
            </a:xfrm>
            <a:custGeom>
              <a:avLst/>
              <a:gdLst>
                <a:gd name="connsiteX0" fmla="*/ 14739 w 245643"/>
                <a:gd name="connsiteY0" fmla="*/ 231915 h 231914"/>
                <a:gd name="connsiteX1" fmla="*/ 81299 w 245643"/>
                <a:gd name="connsiteY1" fmla="*/ 229581 h 231914"/>
                <a:gd name="connsiteX2" fmla="*/ 245644 w 245643"/>
                <a:gd name="connsiteY2" fmla="*/ 102051 h 231914"/>
                <a:gd name="connsiteX3" fmla="*/ 197019 w 245643"/>
                <a:gd name="connsiteY3" fmla="*/ 0 h 231914"/>
                <a:gd name="connsiteX4" fmla="*/ 62345 w 245643"/>
                <a:gd name="connsiteY4" fmla="*/ 106328 h 231914"/>
                <a:gd name="connsiteX5" fmla="*/ 58077 w 245643"/>
                <a:gd name="connsiteY5" fmla="*/ 130635 h 231914"/>
                <a:gd name="connsiteX6" fmla="*/ 32989 w 245643"/>
                <a:gd name="connsiteY6" fmla="*/ 178870 h 231914"/>
                <a:gd name="connsiteX7" fmla="*/ 3394 w 245643"/>
                <a:gd name="connsiteY7" fmla="*/ 194396 h 231914"/>
                <a:gd name="connsiteX8" fmla="*/ 14739 w 245643"/>
                <a:gd name="connsiteY8" fmla="*/ 231915 h 23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643" h="231914">
                  <a:moveTo>
                    <a:pt x="14739" y="231915"/>
                  </a:moveTo>
                  <a:lnTo>
                    <a:pt x="81299" y="229581"/>
                  </a:lnTo>
                  <a:lnTo>
                    <a:pt x="245644" y="102051"/>
                  </a:lnTo>
                  <a:lnTo>
                    <a:pt x="197019" y="0"/>
                  </a:lnTo>
                  <a:lnTo>
                    <a:pt x="62345" y="106328"/>
                  </a:lnTo>
                  <a:cubicBezTo>
                    <a:pt x="61430" y="114510"/>
                    <a:pt x="60001" y="122625"/>
                    <a:pt x="58077" y="130635"/>
                  </a:cubicBezTo>
                  <a:cubicBezTo>
                    <a:pt x="51858" y="156734"/>
                    <a:pt x="54115" y="147180"/>
                    <a:pt x="32989" y="178870"/>
                  </a:cubicBezTo>
                  <a:cubicBezTo>
                    <a:pt x="25216" y="190281"/>
                    <a:pt x="14815" y="184614"/>
                    <a:pt x="3394" y="194396"/>
                  </a:cubicBezTo>
                  <a:cubicBezTo>
                    <a:pt x="3394" y="194710"/>
                    <a:pt x="-9417" y="212655"/>
                    <a:pt x="14739" y="231915"/>
                  </a:cubicBezTo>
                  <a:close/>
                </a:path>
              </a:pathLst>
            </a:custGeom>
            <a:solidFill>
              <a:srgbClr val="C9E7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F31E42A9-AEF8-2549-BFC7-9EA4D9D820F2}"/>
                </a:ext>
              </a:extLst>
            </p:cNvPr>
            <p:cNvSpPr/>
            <p:nvPr/>
          </p:nvSpPr>
          <p:spPr>
            <a:xfrm>
              <a:off x="7208847" y="4806295"/>
              <a:ext cx="249469" cy="154019"/>
            </a:xfrm>
            <a:custGeom>
              <a:avLst/>
              <a:gdLst>
                <a:gd name="connsiteX0" fmla="*/ 0 w 249469"/>
                <a:gd name="connsiteY0" fmla="*/ 129864 h 154019"/>
                <a:gd name="connsiteX1" fmla="*/ 3800 w 249469"/>
                <a:gd name="connsiteY1" fmla="*/ 154019 h 154019"/>
                <a:gd name="connsiteX2" fmla="*/ 85820 w 249469"/>
                <a:gd name="connsiteY2" fmla="*/ 149819 h 154019"/>
                <a:gd name="connsiteX3" fmla="*/ 249469 w 249469"/>
                <a:gd name="connsiteY3" fmla="*/ 22755 h 154019"/>
                <a:gd name="connsiteX4" fmla="*/ 230905 w 249469"/>
                <a:gd name="connsiteY4" fmla="*/ 0 h 154019"/>
                <a:gd name="connsiteX5" fmla="*/ 66561 w 249469"/>
                <a:gd name="connsiteY5" fmla="*/ 127530 h 154019"/>
                <a:gd name="connsiteX6" fmla="*/ 0 w 249469"/>
                <a:gd name="connsiteY6" fmla="*/ 129864 h 15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469" h="154019">
                  <a:moveTo>
                    <a:pt x="0" y="129864"/>
                  </a:moveTo>
                  <a:lnTo>
                    <a:pt x="3800" y="154019"/>
                  </a:lnTo>
                  <a:lnTo>
                    <a:pt x="85820" y="149819"/>
                  </a:lnTo>
                  <a:lnTo>
                    <a:pt x="249469" y="22755"/>
                  </a:lnTo>
                  <a:lnTo>
                    <a:pt x="230905" y="0"/>
                  </a:lnTo>
                  <a:lnTo>
                    <a:pt x="66561" y="127530"/>
                  </a:lnTo>
                  <a:lnTo>
                    <a:pt x="0" y="129864"/>
                  </a:lnTo>
                  <a:close/>
                </a:path>
              </a:pathLst>
            </a:custGeom>
            <a:solidFill>
              <a:srgbClr val="FFF3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E6E4A670-43D1-2A46-8191-36D51067A99B}"/>
                </a:ext>
              </a:extLst>
            </p:cNvPr>
            <p:cNvSpPr/>
            <p:nvPr/>
          </p:nvSpPr>
          <p:spPr>
            <a:xfrm>
              <a:off x="7267483" y="4629521"/>
              <a:ext cx="102984" cy="67656"/>
            </a:xfrm>
            <a:custGeom>
              <a:avLst/>
              <a:gdLst>
                <a:gd name="connsiteX0" fmla="*/ 91726 w 102984"/>
                <a:gd name="connsiteY0" fmla="*/ 0 h 67656"/>
                <a:gd name="connsiteX1" fmla="*/ 102984 w 102984"/>
                <a:gd name="connsiteY1" fmla="*/ 29442 h 67656"/>
                <a:gd name="connsiteX2" fmla="*/ 5048 w 102984"/>
                <a:gd name="connsiteY2" fmla="*/ 67656 h 67656"/>
                <a:gd name="connsiteX3" fmla="*/ 0 w 102984"/>
                <a:gd name="connsiteY3" fmla="*/ 38452 h 67656"/>
                <a:gd name="connsiteX4" fmla="*/ 91726 w 102984"/>
                <a:gd name="connsiteY4" fmla="*/ 0 h 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84" h="67656">
                  <a:moveTo>
                    <a:pt x="91726" y="0"/>
                  </a:moveTo>
                  <a:lnTo>
                    <a:pt x="102984" y="29442"/>
                  </a:lnTo>
                  <a:cubicBezTo>
                    <a:pt x="102984" y="29442"/>
                    <a:pt x="49397" y="63770"/>
                    <a:pt x="5048" y="67656"/>
                  </a:cubicBezTo>
                  <a:cubicBezTo>
                    <a:pt x="5496" y="57664"/>
                    <a:pt x="3772" y="47701"/>
                    <a:pt x="0" y="38452"/>
                  </a:cubicBezTo>
                  <a:lnTo>
                    <a:pt x="91726" y="0"/>
                  </a:ln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AA06F06C-D970-F94C-908E-5D1B5F49AA1B}"/>
                </a:ext>
              </a:extLst>
            </p:cNvPr>
            <p:cNvSpPr/>
            <p:nvPr/>
          </p:nvSpPr>
          <p:spPr>
            <a:xfrm>
              <a:off x="7087183" y="4074941"/>
              <a:ext cx="761727" cy="592627"/>
            </a:xfrm>
            <a:custGeom>
              <a:avLst/>
              <a:gdLst>
                <a:gd name="connsiteX0" fmla="*/ 732598 w 761727"/>
                <a:gd name="connsiteY0" fmla="*/ 11684 h 592627"/>
                <a:gd name="connsiteX1" fmla="*/ 749534 w 761727"/>
                <a:gd name="connsiteY1" fmla="*/ 167713 h 592627"/>
                <a:gd name="connsiteX2" fmla="*/ 169042 w 761727"/>
                <a:gd name="connsiteY2" fmla="*/ 150863 h 592627"/>
                <a:gd name="connsiteX3" fmla="*/ 281970 w 761727"/>
                <a:gd name="connsiteY3" fmla="*/ 554742 h 592627"/>
                <a:gd name="connsiteX4" fmla="*/ 166394 w 761727"/>
                <a:gd name="connsiteY4" fmla="*/ 592175 h 592627"/>
                <a:gd name="connsiteX5" fmla="*/ 4069 w 761727"/>
                <a:gd name="connsiteY5" fmla="*/ 94008 h 592627"/>
                <a:gd name="connsiteX6" fmla="*/ 1469 w 761727"/>
                <a:gd name="connsiteY6" fmla="*/ 55670 h 592627"/>
                <a:gd name="connsiteX7" fmla="*/ 18985 w 761727"/>
                <a:gd name="connsiteY7" fmla="*/ 21466 h 592627"/>
                <a:gd name="connsiteX8" fmla="*/ 732598 w 761727"/>
                <a:gd name="connsiteY8" fmla="*/ 11684 h 59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1727" h="592627">
                  <a:moveTo>
                    <a:pt x="732598" y="11684"/>
                  </a:moveTo>
                  <a:cubicBezTo>
                    <a:pt x="732598" y="11684"/>
                    <a:pt x="784709" y="82283"/>
                    <a:pt x="749534" y="167713"/>
                  </a:cubicBezTo>
                  <a:cubicBezTo>
                    <a:pt x="749534" y="167713"/>
                    <a:pt x="686459" y="308064"/>
                    <a:pt x="169042" y="150863"/>
                  </a:cubicBezTo>
                  <a:lnTo>
                    <a:pt x="281970" y="554742"/>
                  </a:lnTo>
                  <a:cubicBezTo>
                    <a:pt x="249842" y="581888"/>
                    <a:pt x="208342" y="595328"/>
                    <a:pt x="166394" y="592175"/>
                  </a:cubicBezTo>
                  <a:lnTo>
                    <a:pt x="4069" y="94008"/>
                  </a:lnTo>
                  <a:cubicBezTo>
                    <a:pt x="-255" y="81702"/>
                    <a:pt x="-1151" y="68453"/>
                    <a:pt x="1469" y="55670"/>
                  </a:cubicBezTo>
                  <a:cubicBezTo>
                    <a:pt x="4097" y="42897"/>
                    <a:pt x="10155" y="31067"/>
                    <a:pt x="18985" y="21466"/>
                  </a:cubicBezTo>
                  <a:cubicBezTo>
                    <a:pt x="65743" y="-29093"/>
                    <a:pt x="466898" y="27686"/>
                    <a:pt x="732598" y="11684"/>
                  </a:cubicBezTo>
                  <a:close/>
                </a:path>
              </a:pathLst>
            </a:custGeom>
            <a:solidFill>
              <a:srgbClr val="827D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AA9C41AD-6B78-694D-9F0D-3E5A389E11A9}"/>
                </a:ext>
              </a:extLst>
            </p:cNvPr>
            <p:cNvSpPr/>
            <p:nvPr/>
          </p:nvSpPr>
          <p:spPr>
            <a:xfrm>
              <a:off x="7233384" y="4209497"/>
              <a:ext cx="22840" cy="16078"/>
            </a:xfrm>
            <a:custGeom>
              <a:avLst/>
              <a:gdLst>
                <a:gd name="connsiteX0" fmla="*/ 22841 w 22840"/>
                <a:gd name="connsiteY0" fmla="*/ 16078 h 16078"/>
                <a:gd name="connsiteX1" fmla="*/ 0 w 22840"/>
                <a:gd name="connsiteY1" fmla="*/ 0 h 1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40" h="16078">
                  <a:moveTo>
                    <a:pt x="22841" y="16078"/>
                  </a:moveTo>
                  <a:lnTo>
                    <a:pt x="0" y="0"/>
                  </a:ln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C4CF69BC-CCCE-4549-B49C-74CCBE30A6A5}"/>
                </a:ext>
              </a:extLst>
            </p:cNvPr>
            <p:cNvSpPr/>
            <p:nvPr/>
          </p:nvSpPr>
          <p:spPr>
            <a:xfrm>
              <a:off x="7075555" y="3695200"/>
              <a:ext cx="584079" cy="379320"/>
            </a:xfrm>
            <a:custGeom>
              <a:avLst/>
              <a:gdLst>
                <a:gd name="connsiteX0" fmla="*/ 72323 w 584079"/>
                <a:gd name="connsiteY0" fmla="*/ 34847 h 379320"/>
                <a:gd name="connsiteX1" fmla="*/ 224628 w 584079"/>
                <a:gd name="connsiteY1" fmla="*/ 258770 h 379320"/>
                <a:gd name="connsiteX2" fmla="*/ 229009 w 584079"/>
                <a:gd name="connsiteY2" fmla="*/ 262418 h 379320"/>
                <a:gd name="connsiteX3" fmla="*/ 234610 w 584079"/>
                <a:gd name="connsiteY3" fmla="*/ 263456 h 379320"/>
                <a:gd name="connsiteX4" fmla="*/ 240011 w 584079"/>
                <a:gd name="connsiteY4" fmla="*/ 261618 h 379320"/>
                <a:gd name="connsiteX5" fmla="*/ 243811 w 584079"/>
                <a:gd name="connsiteY5" fmla="*/ 257370 h 379320"/>
                <a:gd name="connsiteX6" fmla="*/ 461276 w 584079"/>
                <a:gd name="connsiteY6" fmla="*/ 23902 h 379320"/>
                <a:gd name="connsiteX7" fmla="*/ 529704 w 584079"/>
                <a:gd name="connsiteY7" fmla="*/ 1062 h 379320"/>
                <a:gd name="connsiteX8" fmla="*/ 565204 w 584079"/>
                <a:gd name="connsiteY8" fmla="*/ 29103 h 379320"/>
                <a:gd name="connsiteX9" fmla="*/ 567299 w 584079"/>
                <a:gd name="connsiteY9" fmla="*/ 121838 h 379320"/>
                <a:gd name="connsiteX10" fmla="*/ 264394 w 584079"/>
                <a:gd name="connsiteY10" fmla="*/ 367193 h 379320"/>
                <a:gd name="connsiteX11" fmla="*/ 244240 w 584079"/>
                <a:gd name="connsiteY11" fmla="*/ 377461 h 379320"/>
                <a:gd name="connsiteX12" fmla="*/ 221646 w 584079"/>
                <a:gd name="connsiteY12" fmla="*/ 378652 h 379320"/>
                <a:gd name="connsiteX13" fmla="*/ 200539 w 584079"/>
                <a:gd name="connsiteY13" fmla="*/ 370536 h 379320"/>
                <a:gd name="connsiteX14" fmla="*/ 184546 w 584079"/>
                <a:gd name="connsiteY14" fmla="*/ 354534 h 379320"/>
                <a:gd name="connsiteX15" fmla="*/ 161 w 584079"/>
                <a:gd name="connsiteY15" fmla="*/ 70423 h 379320"/>
                <a:gd name="connsiteX16" fmla="*/ 31232 w 584079"/>
                <a:gd name="connsiteY16" fmla="*/ 41533 h 379320"/>
                <a:gd name="connsiteX17" fmla="*/ 72323 w 584079"/>
                <a:gd name="connsiteY17" fmla="*/ 34847 h 37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4079" h="379320">
                  <a:moveTo>
                    <a:pt x="72323" y="34847"/>
                  </a:moveTo>
                  <a:lnTo>
                    <a:pt x="224628" y="258770"/>
                  </a:lnTo>
                  <a:cubicBezTo>
                    <a:pt x="225752" y="260341"/>
                    <a:pt x="227256" y="261599"/>
                    <a:pt x="229009" y="262418"/>
                  </a:cubicBezTo>
                  <a:cubicBezTo>
                    <a:pt x="230752" y="263237"/>
                    <a:pt x="232686" y="263599"/>
                    <a:pt x="234610" y="263456"/>
                  </a:cubicBezTo>
                  <a:cubicBezTo>
                    <a:pt x="236534" y="263313"/>
                    <a:pt x="238391" y="262685"/>
                    <a:pt x="240011" y="261618"/>
                  </a:cubicBezTo>
                  <a:cubicBezTo>
                    <a:pt x="241620" y="260551"/>
                    <a:pt x="242925" y="259084"/>
                    <a:pt x="243811" y="257370"/>
                  </a:cubicBezTo>
                  <a:lnTo>
                    <a:pt x="461276" y="23902"/>
                  </a:lnTo>
                  <a:cubicBezTo>
                    <a:pt x="461276" y="23902"/>
                    <a:pt x="496700" y="-5930"/>
                    <a:pt x="529704" y="1062"/>
                  </a:cubicBezTo>
                  <a:cubicBezTo>
                    <a:pt x="549745" y="5262"/>
                    <a:pt x="553012" y="18302"/>
                    <a:pt x="565204" y="29103"/>
                  </a:cubicBezTo>
                  <a:cubicBezTo>
                    <a:pt x="593083" y="53801"/>
                    <a:pt x="586873" y="90149"/>
                    <a:pt x="567299" y="121838"/>
                  </a:cubicBezTo>
                  <a:lnTo>
                    <a:pt x="264394" y="367193"/>
                  </a:lnTo>
                  <a:cubicBezTo>
                    <a:pt x="258470" y="371994"/>
                    <a:pt x="251602" y="375489"/>
                    <a:pt x="244240" y="377461"/>
                  </a:cubicBezTo>
                  <a:cubicBezTo>
                    <a:pt x="236877" y="379442"/>
                    <a:pt x="229181" y="379842"/>
                    <a:pt x="221646" y="378652"/>
                  </a:cubicBezTo>
                  <a:cubicBezTo>
                    <a:pt x="214122" y="377451"/>
                    <a:pt x="206930" y="374689"/>
                    <a:pt x="200539" y="370536"/>
                  </a:cubicBezTo>
                  <a:cubicBezTo>
                    <a:pt x="194148" y="366383"/>
                    <a:pt x="188699" y="360925"/>
                    <a:pt x="184546" y="354534"/>
                  </a:cubicBezTo>
                  <a:lnTo>
                    <a:pt x="161" y="70423"/>
                  </a:lnTo>
                  <a:cubicBezTo>
                    <a:pt x="161" y="70423"/>
                    <a:pt x="-4106" y="54887"/>
                    <a:pt x="31232" y="41533"/>
                  </a:cubicBezTo>
                  <a:cubicBezTo>
                    <a:pt x="66570" y="28170"/>
                    <a:pt x="72323" y="34847"/>
                    <a:pt x="72323" y="34847"/>
                  </a:cubicBez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A8E0E852-5F87-D54B-9604-11FC6F03D174}"/>
                </a:ext>
              </a:extLst>
            </p:cNvPr>
            <p:cNvSpPr/>
            <p:nvPr/>
          </p:nvSpPr>
          <p:spPr>
            <a:xfrm>
              <a:off x="7034401" y="3671096"/>
              <a:ext cx="127840" cy="108399"/>
            </a:xfrm>
            <a:custGeom>
              <a:avLst/>
              <a:gdLst>
                <a:gd name="connsiteX0" fmla="*/ 13131 w 127840"/>
                <a:gd name="connsiteY0" fmla="*/ 33014 h 108399"/>
                <a:gd name="connsiteX1" fmla="*/ 9549 w 127840"/>
                <a:gd name="connsiteY1" fmla="*/ 37205 h 108399"/>
                <a:gd name="connsiteX2" fmla="*/ 2872 w 127840"/>
                <a:gd name="connsiteY2" fmla="*/ 44377 h 108399"/>
                <a:gd name="connsiteX3" fmla="*/ 43 w 127840"/>
                <a:gd name="connsiteY3" fmla="*/ 53759 h 108399"/>
                <a:gd name="connsiteX4" fmla="*/ 1663 w 127840"/>
                <a:gd name="connsiteY4" fmla="*/ 63427 h 108399"/>
                <a:gd name="connsiteX5" fmla="*/ 7377 w 127840"/>
                <a:gd name="connsiteY5" fmla="*/ 71380 h 108399"/>
                <a:gd name="connsiteX6" fmla="*/ 33238 w 127840"/>
                <a:gd name="connsiteY6" fmla="*/ 103070 h 108399"/>
                <a:gd name="connsiteX7" fmla="*/ 43611 w 127840"/>
                <a:gd name="connsiteY7" fmla="*/ 108052 h 108399"/>
                <a:gd name="connsiteX8" fmla="*/ 55069 w 127840"/>
                <a:gd name="connsiteY8" fmla="*/ 107032 h 108399"/>
                <a:gd name="connsiteX9" fmla="*/ 127840 w 127840"/>
                <a:gd name="connsiteY9" fmla="*/ 80077 h 108399"/>
                <a:gd name="connsiteX10" fmla="*/ 102370 w 127840"/>
                <a:gd name="connsiteY10" fmla="*/ 42720 h 108399"/>
                <a:gd name="connsiteX11" fmla="*/ 84740 w 127840"/>
                <a:gd name="connsiteY11" fmla="*/ 0 h 108399"/>
                <a:gd name="connsiteX12" fmla="*/ 13131 w 127840"/>
                <a:gd name="connsiteY12" fmla="*/ 33014 h 10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840" h="108399">
                  <a:moveTo>
                    <a:pt x="13131" y="33014"/>
                  </a:moveTo>
                  <a:lnTo>
                    <a:pt x="9549" y="37205"/>
                  </a:lnTo>
                  <a:cubicBezTo>
                    <a:pt x="6806" y="39052"/>
                    <a:pt x="4520" y="41500"/>
                    <a:pt x="2872" y="44377"/>
                  </a:cubicBezTo>
                  <a:cubicBezTo>
                    <a:pt x="1224" y="47244"/>
                    <a:pt x="253" y="50454"/>
                    <a:pt x="43" y="53759"/>
                  </a:cubicBezTo>
                  <a:cubicBezTo>
                    <a:pt x="-166" y="57064"/>
                    <a:pt x="386" y="60369"/>
                    <a:pt x="1663" y="63427"/>
                  </a:cubicBezTo>
                  <a:cubicBezTo>
                    <a:pt x="2929" y="66475"/>
                    <a:pt x="4891" y="69199"/>
                    <a:pt x="7377" y="71380"/>
                  </a:cubicBezTo>
                  <a:lnTo>
                    <a:pt x="33238" y="103070"/>
                  </a:lnTo>
                  <a:cubicBezTo>
                    <a:pt x="36181" y="105632"/>
                    <a:pt x="39772" y="107356"/>
                    <a:pt x="43611" y="108052"/>
                  </a:cubicBezTo>
                  <a:cubicBezTo>
                    <a:pt x="47449" y="108747"/>
                    <a:pt x="51412" y="108394"/>
                    <a:pt x="55069" y="107032"/>
                  </a:cubicBezTo>
                  <a:lnTo>
                    <a:pt x="127840" y="80077"/>
                  </a:lnTo>
                  <a:lnTo>
                    <a:pt x="102370" y="42720"/>
                  </a:lnTo>
                  <a:cubicBezTo>
                    <a:pt x="102370" y="42720"/>
                    <a:pt x="103923" y="27965"/>
                    <a:pt x="84740" y="0"/>
                  </a:cubicBezTo>
                  <a:lnTo>
                    <a:pt x="13131" y="33014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F32E593E-ADCC-C149-8F68-2083E108611E}"/>
                </a:ext>
              </a:extLst>
            </p:cNvPr>
            <p:cNvSpPr/>
            <p:nvPr/>
          </p:nvSpPr>
          <p:spPr>
            <a:xfrm>
              <a:off x="7075878" y="3656112"/>
              <a:ext cx="91310" cy="118915"/>
            </a:xfrm>
            <a:custGeom>
              <a:avLst/>
              <a:gdLst>
                <a:gd name="connsiteX0" fmla="*/ 43644 w 91310"/>
                <a:gd name="connsiteY0" fmla="*/ 35883 h 118915"/>
                <a:gd name="connsiteX1" fmla="*/ 42872 w 91310"/>
                <a:gd name="connsiteY1" fmla="*/ 4812 h 118915"/>
                <a:gd name="connsiteX2" fmla="*/ 43872 w 91310"/>
                <a:gd name="connsiteY2" fmla="*/ 2498 h 118915"/>
                <a:gd name="connsiteX3" fmla="*/ 45739 w 91310"/>
                <a:gd name="connsiteY3" fmla="*/ 802 h 118915"/>
                <a:gd name="connsiteX4" fmla="*/ 48130 w 91310"/>
                <a:gd name="connsiteY4" fmla="*/ 31 h 118915"/>
                <a:gd name="connsiteX5" fmla="*/ 50635 w 91310"/>
                <a:gd name="connsiteY5" fmla="*/ 307 h 118915"/>
                <a:gd name="connsiteX6" fmla="*/ 52816 w 91310"/>
                <a:gd name="connsiteY6" fmla="*/ 850 h 118915"/>
                <a:gd name="connsiteX7" fmla="*/ 59026 w 91310"/>
                <a:gd name="connsiteY7" fmla="*/ 5279 h 118915"/>
                <a:gd name="connsiteX8" fmla="*/ 84420 w 91310"/>
                <a:gd name="connsiteY8" fmla="*/ 42560 h 118915"/>
                <a:gd name="connsiteX9" fmla="*/ 90611 w 91310"/>
                <a:gd name="connsiteY9" fmla="*/ 56466 h 118915"/>
                <a:gd name="connsiteX10" fmla="*/ 90326 w 91310"/>
                <a:gd name="connsiteY10" fmla="*/ 71687 h 118915"/>
                <a:gd name="connsiteX11" fmla="*/ 88306 w 91310"/>
                <a:gd name="connsiteY11" fmla="*/ 80079 h 118915"/>
                <a:gd name="connsiteX12" fmla="*/ 0 w 91310"/>
                <a:gd name="connsiteY12" fmla="*/ 117512 h 118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310" h="118915">
                  <a:moveTo>
                    <a:pt x="43644" y="35883"/>
                  </a:moveTo>
                  <a:cubicBezTo>
                    <a:pt x="41967" y="25605"/>
                    <a:pt x="41710" y="15156"/>
                    <a:pt x="42872" y="4812"/>
                  </a:cubicBezTo>
                  <a:cubicBezTo>
                    <a:pt x="43034" y="3983"/>
                    <a:pt x="43377" y="3193"/>
                    <a:pt x="43872" y="2498"/>
                  </a:cubicBezTo>
                  <a:cubicBezTo>
                    <a:pt x="44367" y="1812"/>
                    <a:pt x="45006" y="1231"/>
                    <a:pt x="45739" y="802"/>
                  </a:cubicBezTo>
                  <a:cubicBezTo>
                    <a:pt x="46472" y="383"/>
                    <a:pt x="47292" y="116"/>
                    <a:pt x="48130" y="31"/>
                  </a:cubicBezTo>
                  <a:cubicBezTo>
                    <a:pt x="48978" y="-55"/>
                    <a:pt x="49835" y="40"/>
                    <a:pt x="50635" y="307"/>
                  </a:cubicBezTo>
                  <a:lnTo>
                    <a:pt x="52816" y="850"/>
                  </a:lnTo>
                  <a:cubicBezTo>
                    <a:pt x="55378" y="1478"/>
                    <a:pt x="57598" y="3060"/>
                    <a:pt x="59026" y="5279"/>
                  </a:cubicBezTo>
                  <a:cubicBezTo>
                    <a:pt x="66018" y="16233"/>
                    <a:pt x="72923" y="27186"/>
                    <a:pt x="84420" y="42560"/>
                  </a:cubicBezTo>
                  <a:cubicBezTo>
                    <a:pt x="87478" y="46684"/>
                    <a:pt x="89592" y="51437"/>
                    <a:pt x="90611" y="56466"/>
                  </a:cubicBezTo>
                  <a:cubicBezTo>
                    <a:pt x="91631" y="61495"/>
                    <a:pt x="91535" y="66696"/>
                    <a:pt x="90326" y="71687"/>
                  </a:cubicBezTo>
                  <a:lnTo>
                    <a:pt x="88306" y="80079"/>
                  </a:lnTo>
                  <a:cubicBezTo>
                    <a:pt x="81705" y="107177"/>
                    <a:pt x="27022" y="124037"/>
                    <a:pt x="0" y="117512"/>
                  </a:cubicBezTo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3FCFA4FA-D8F4-254E-8DDD-27F0ED26C536}"/>
                </a:ext>
              </a:extLst>
            </p:cNvPr>
            <p:cNvSpPr/>
            <p:nvPr/>
          </p:nvSpPr>
          <p:spPr>
            <a:xfrm>
              <a:off x="7104492" y="3656266"/>
              <a:ext cx="26450" cy="25048"/>
            </a:xfrm>
            <a:custGeom>
              <a:avLst/>
              <a:gdLst>
                <a:gd name="connsiteX0" fmla="*/ 17907 w 26450"/>
                <a:gd name="connsiteY0" fmla="*/ 0 h 25048"/>
                <a:gd name="connsiteX1" fmla="*/ 6334 w 26450"/>
                <a:gd name="connsiteY1" fmla="*/ 4972 h 25048"/>
                <a:gd name="connsiteX2" fmla="*/ 2857 w 26450"/>
                <a:gd name="connsiteY2" fmla="*/ 7410 h 25048"/>
                <a:gd name="connsiteX3" fmla="*/ 628 w 26450"/>
                <a:gd name="connsiteY3" fmla="*/ 11030 h 25048"/>
                <a:gd name="connsiteX4" fmla="*/ 19 w 26450"/>
                <a:gd name="connsiteY4" fmla="*/ 15240 h 25048"/>
                <a:gd name="connsiteX5" fmla="*/ 1133 w 26450"/>
                <a:gd name="connsiteY5" fmla="*/ 19336 h 25048"/>
                <a:gd name="connsiteX6" fmla="*/ 1133 w 26450"/>
                <a:gd name="connsiteY6" fmla="*/ 19336 h 25048"/>
                <a:gd name="connsiteX7" fmla="*/ 6772 w 26450"/>
                <a:gd name="connsiteY7" fmla="*/ 24375 h 25048"/>
                <a:gd name="connsiteX8" fmla="*/ 14335 w 26450"/>
                <a:gd name="connsiteY8" fmla="*/ 24308 h 25048"/>
                <a:gd name="connsiteX9" fmla="*/ 26451 w 26450"/>
                <a:gd name="connsiteY9" fmla="*/ 19574 h 25048"/>
                <a:gd name="connsiteX10" fmla="*/ 17907 w 26450"/>
                <a:gd name="connsiteY10" fmla="*/ 0 h 2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450" h="25048">
                  <a:moveTo>
                    <a:pt x="17907" y="0"/>
                  </a:moveTo>
                  <a:lnTo>
                    <a:pt x="6334" y="4972"/>
                  </a:lnTo>
                  <a:cubicBezTo>
                    <a:pt x="5019" y="5534"/>
                    <a:pt x="3838" y="6363"/>
                    <a:pt x="2857" y="7410"/>
                  </a:cubicBezTo>
                  <a:cubicBezTo>
                    <a:pt x="1867" y="8449"/>
                    <a:pt x="1114" y="9677"/>
                    <a:pt x="628" y="11030"/>
                  </a:cubicBezTo>
                  <a:cubicBezTo>
                    <a:pt x="143" y="12373"/>
                    <a:pt x="-67" y="13802"/>
                    <a:pt x="19" y="15240"/>
                  </a:cubicBezTo>
                  <a:cubicBezTo>
                    <a:pt x="104" y="16669"/>
                    <a:pt x="486" y="18059"/>
                    <a:pt x="1133" y="19336"/>
                  </a:cubicBezTo>
                  <a:lnTo>
                    <a:pt x="1133" y="19336"/>
                  </a:lnTo>
                  <a:cubicBezTo>
                    <a:pt x="2324" y="21660"/>
                    <a:pt x="4334" y="23460"/>
                    <a:pt x="6772" y="24375"/>
                  </a:cubicBezTo>
                  <a:cubicBezTo>
                    <a:pt x="9210" y="25298"/>
                    <a:pt x="11906" y="25270"/>
                    <a:pt x="14335" y="24308"/>
                  </a:cubicBezTo>
                  <a:lnTo>
                    <a:pt x="26451" y="19574"/>
                  </a:lnTo>
                  <a:lnTo>
                    <a:pt x="17907" y="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991E4D00-AB50-FF4C-B8B6-3C0AEB6D9255}"/>
                </a:ext>
              </a:extLst>
            </p:cNvPr>
            <p:cNvSpPr/>
            <p:nvPr/>
          </p:nvSpPr>
          <p:spPr>
            <a:xfrm>
              <a:off x="7067811" y="3624749"/>
              <a:ext cx="58159" cy="74468"/>
            </a:xfrm>
            <a:custGeom>
              <a:avLst/>
              <a:gdLst>
                <a:gd name="connsiteX0" fmla="*/ 5972 w 58159"/>
                <a:gd name="connsiteY0" fmla="*/ 2542 h 74468"/>
                <a:gd name="connsiteX1" fmla="*/ 2210 w 58159"/>
                <a:gd name="connsiteY1" fmla="*/ 6428 h 74468"/>
                <a:gd name="connsiteX2" fmla="*/ 219 w 58159"/>
                <a:gd name="connsiteY2" fmla="*/ 11448 h 74468"/>
                <a:gd name="connsiteX3" fmla="*/ 314 w 58159"/>
                <a:gd name="connsiteY3" fmla="*/ 16849 h 74468"/>
                <a:gd name="connsiteX4" fmla="*/ 2477 w 58159"/>
                <a:gd name="connsiteY4" fmla="*/ 21811 h 74468"/>
                <a:gd name="connsiteX5" fmla="*/ 33537 w 58159"/>
                <a:gd name="connsiteY5" fmla="*/ 69103 h 74468"/>
                <a:gd name="connsiteX6" fmla="*/ 36986 w 58159"/>
                <a:gd name="connsiteY6" fmla="*/ 72494 h 74468"/>
                <a:gd name="connsiteX7" fmla="*/ 41472 w 58159"/>
                <a:gd name="connsiteY7" fmla="*/ 74275 h 74468"/>
                <a:gd name="connsiteX8" fmla="*/ 46291 w 58159"/>
                <a:gd name="connsiteY8" fmla="*/ 74179 h 74468"/>
                <a:gd name="connsiteX9" fmla="*/ 50702 w 58159"/>
                <a:gd name="connsiteY9" fmla="*/ 72217 h 74468"/>
                <a:gd name="connsiteX10" fmla="*/ 52959 w 58159"/>
                <a:gd name="connsiteY10" fmla="*/ 70579 h 74468"/>
                <a:gd name="connsiteX11" fmla="*/ 57941 w 58159"/>
                <a:gd name="connsiteY11" fmla="*/ 62835 h 74468"/>
                <a:gd name="connsiteX12" fmla="*/ 56140 w 58159"/>
                <a:gd name="connsiteY12" fmla="*/ 53805 h 74468"/>
                <a:gd name="connsiteX13" fmla="*/ 25537 w 58159"/>
                <a:gd name="connsiteY13" fmla="*/ 6276 h 74468"/>
                <a:gd name="connsiteX14" fmla="*/ 21660 w 58159"/>
                <a:gd name="connsiteY14" fmla="*/ 2342 h 74468"/>
                <a:gd name="connsiteX15" fmla="*/ 16545 w 58159"/>
                <a:gd name="connsiteY15" fmla="*/ 246 h 74468"/>
                <a:gd name="connsiteX16" fmla="*/ 11020 w 58159"/>
                <a:gd name="connsiteY16" fmla="*/ 313 h 74468"/>
                <a:gd name="connsiteX17" fmla="*/ 5972 w 58159"/>
                <a:gd name="connsiteY17" fmla="*/ 2542 h 74468"/>
                <a:gd name="connsiteX18" fmla="*/ 5972 w 58159"/>
                <a:gd name="connsiteY18" fmla="*/ 2542 h 7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159" h="74468">
                  <a:moveTo>
                    <a:pt x="5972" y="2542"/>
                  </a:moveTo>
                  <a:cubicBezTo>
                    <a:pt x="4467" y="3580"/>
                    <a:pt x="3191" y="4895"/>
                    <a:pt x="2210" y="6428"/>
                  </a:cubicBezTo>
                  <a:cubicBezTo>
                    <a:pt x="1219" y="7952"/>
                    <a:pt x="552" y="9657"/>
                    <a:pt x="219" y="11448"/>
                  </a:cubicBezTo>
                  <a:cubicBezTo>
                    <a:pt x="-105" y="13238"/>
                    <a:pt x="-67" y="15077"/>
                    <a:pt x="314" y="16849"/>
                  </a:cubicBezTo>
                  <a:cubicBezTo>
                    <a:pt x="705" y="18630"/>
                    <a:pt x="1438" y="20316"/>
                    <a:pt x="2477" y="21811"/>
                  </a:cubicBezTo>
                  <a:lnTo>
                    <a:pt x="33537" y="69103"/>
                  </a:lnTo>
                  <a:cubicBezTo>
                    <a:pt x="34452" y="70455"/>
                    <a:pt x="35624" y="71608"/>
                    <a:pt x="36986" y="72494"/>
                  </a:cubicBezTo>
                  <a:cubicBezTo>
                    <a:pt x="38348" y="73379"/>
                    <a:pt x="39872" y="73979"/>
                    <a:pt x="41472" y="74275"/>
                  </a:cubicBezTo>
                  <a:cubicBezTo>
                    <a:pt x="43062" y="74560"/>
                    <a:pt x="44710" y="74532"/>
                    <a:pt x="46291" y="74179"/>
                  </a:cubicBezTo>
                  <a:cubicBezTo>
                    <a:pt x="47882" y="73827"/>
                    <a:pt x="49378" y="73151"/>
                    <a:pt x="50702" y="72217"/>
                  </a:cubicBezTo>
                  <a:lnTo>
                    <a:pt x="52959" y="70579"/>
                  </a:lnTo>
                  <a:cubicBezTo>
                    <a:pt x="55559" y="68750"/>
                    <a:pt x="57350" y="65969"/>
                    <a:pt x="57941" y="62835"/>
                  </a:cubicBezTo>
                  <a:cubicBezTo>
                    <a:pt x="58541" y="59711"/>
                    <a:pt x="57893" y="56472"/>
                    <a:pt x="56140" y="53805"/>
                  </a:cubicBezTo>
                  <a:lnTo>
                    <a:pt x="25537" y="6276"/>
                  </a:lnTo>
                  <a:cubicBezTo>
                    <a:pt x="24527" y="4714"/>
                    <a:pt x="23203" y="3380"/>
                    <a:pt x="21660" y="2342"/>
                  </a:cubicBezTo>
                  <a:cubicBezTo>
                    <a:pt x="20117" y="1304"/>
                    <a:pt x="18374" y="589"/>
                    <a:pt x="16545" y="246"/>
                  </a:cubicBezTo>
                  <a:cubicBezTo>
                    <a:pt x="14716" y="-106"/>
                    <a:pt x="12840" y="-77"/>
                    <a:pt x="11020" y="313"/>
                  </a:cubicBezTo>
                  <a:cubicBezTo>
                    <a:pt x="9201" y="713"/>
                    <a:pt x="7487" y="1466"/>
                    <a:pt x="5972" y="2542"/>
                  </a:cubicBezTo>
                  <a:lnTo>
                    <a:pt x="5972" y="2542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22C94B9A-2995-7E45-9DEB-DA9B924AABB8}"/>
                </a:ext>
              </a:extLst>
            </p:cNvPr>
            <p:cNvSpPr/>
            <p:nvPr/>
          </p:nvSpPr>
          <p:spPr>
            <a:xfrm>
              <a:off x="7048338" y="3691002"/>
              <a:ext cx="47789" cy="61054"/>
            </a:xfrm>
            <a:custGeom>
              <a:avLst/>
              <a:gdLst>
                <a:gd name="connsiteX0" fmla="*/ 28931 w 47789"/>
                <a:gd name="connsiteY0" fmla="*/ 60790 h 61054"/>
                <a:gd name="connsiteX1" fmla="*/ 194 w 47789"/>
                <a:gd name="connsiteY1" fmla="*/ 15823 h 61054"/>
                <a:gd name="connsiteX2" fmla="*/ 2061 w 47789"/>
                <a:gd name="connsiteY2" fmla="*/ 6974 h 61054"/>
                <a:gd name="connsiteX3" fmla="*/ 8662 w 47789"/>
                <a:gd name="connsiteY3" fmla="*/ 1145 h 61054"/>
                <a:gd name="connsiteX4" fmla="*/ 8662 w 47789"/>
                <a:gd name="connsiteY4" fmla="*/ 1145 h 61054"/>
                <a:gd name="connsiteX5" fmla="*/ 13634 w 47789"/>
                <a:gd name="connsiteY5" fmla="*/ 2 h 61054"/>
                <a:gd name="connsiteX6" fmla="*/ 18635 w 47789"/>
                <a:gd name="connsiteY6" fmla="*/ 1011 h 61054"/>
                <a:gd name="connsiteX7" fmla="*/ 22769 w 47789"/>
                <a:gd name="connsiteY7" fmla="*/ 4012 h 61054"/>
                <a:gd name="connsiteX8" fmla="*/ 25283 w 47789"/>
                <a:gd name="connsiteY8" fmla="*/ 8441 h 61054"/>
                <a:gd name="connsiteX9" fmla="*/ 47029 w 47789"/>
                <a:gd name="connsiteY9" fmla="*/ 44255 h 61054"/>
                <a:gd name="connsiteX10" fmla="*/ 47438 w 47789"/>
                <a:gd name="connsiteY10" fmla="*/ 51065 h 61054"/>
                <a:gd name="connsiteX11" fmla="*/ 43771 w 47789"/>
                <a:gd name="connsiteY11" fmla="*/ 56837 h 61054"/>
                <a:gd name="connsiteX12" fmla="*/ 36790 w 47789"/>
                <a:gd name="connsiteY12" fmla="*/ 60438 h 61054"/>
                <a:gd name="connsiteX13" fmla="*/ 28931 w 47789"/>
                <a:gd name="connsiteY13" fmla="*/ 60790 h 61054"/>
                <a:gd name="connsiteX14" fmla="*/ 28931 w 47789"/>
                <a:gd name="connsiteY14" fmla="*/ 60790 h 61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789" h="61054">
                  <a:moveTo>
                    <a:pt x="28931" y="60790"/>
                  </a:moveTo>
                  <a:cubicBezTo>
                    <a:pt x="28931" y="60790"/>
                    <a:pt x="6805" y="50617"/>
                    <a:pt x="194" y="15823"/>
                  </a:cubicBezTo>
                  <a:cubicBezTo>
                    <a:pt x="-368" y="12746"/>
                    <a:pt x="299" y="9555"/>
                    <a:pt x="2061" y="6974"/>
                  </a:cubicBezTo>
                  <a:cubicBezTo>
                    <a:pt x="3738" y="4497"/>
                    <a:pt x="6005" y="2497"/>
                    <a:pt x="8662" y="1145"/>
                  </a:cubicBezTo>
                  <a:lnTo>
                    <a:pt x="8662" y="1145"/>
                  </a:lnTo>
                  <a:cubicBezTo>
                    <a:pt x="10224" y="411"/>
                    <a:pt x="11920" y="21"/>
                    <a:pt x="13634" y="2"/>
                  </a:cubicBezTo>
                  <a:cubicBezTo>
                    <a:pt x="15358" y="-27"/>
                    <a:pt x="17063" y="325"/>
                    <a:pt x="18635" y="1011"/>
                  </a:cubicBezTo>
                  <a:cubicBezTo>
                    <a:pt x="20207" y="1707"/>
                    <a:pt x="21616" y="2726"/>
                    <a:pt x="22769" y="4012"/>
                  </a:cubicBezTo>
                  <a:cubicBezTo>
                    <a:pt x="23912" y="5288"/>
                    <a:pt x="24769" y="6802"/>
                    <a:pt x="25283" y="8441"/>
                  </a:cubicBezTo>
                  <a:cubicBezTo>
                    <a:pt x="28626" y="19004"/>
                    <a:pt x="35847" y="37644"/>
                    <a:pt x="47029" y="44255"/>
                  </a:cubicBezTo>
                  <a:cubicBezTo>
                    <a:pt x="47877" y="46426"/>
                    <a:pt x="48019" y="48808"/>
                    <a:pt x="47438" y="51065"/>
                  </a:cubicBezTo>
                  <a:cubicBezTo>
                    <a:pt x="46848" y="53323"/>
                    <a:pt x="45572" y="55342"/>
                    <a:pt x="43771" y="56837"/>
                  </a:cubicBezTo>
                  <a:cubicBezTo>
                    <a:pt x="41733" y="58523"/>
                    <a:pt x="39342" y="59752"/>
                    <a:pt x="36790" y="60438"/>
                  </a:cubicBezTo>
                  <a:cubicBezTo>
                    <a:pt x="34227" y="61114"/>
                    <a:pt x="31551" y="61238"/>
                    <a:pt x="28931" y="60790"/>
                  </a:cubicBezTo>
                  <a:lnTo>
                    <a:pt x="28931" y="60790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E2A8C415-72D6-7843-975B-D61CC26546B7}"/>
                </a:ext>
              </a:extLst>
            </p:cNvPr>
            <p:cNvSpPr/>
            <p:nvPr/>
          </p:nvSpPr>
          <p:spPr>
            <a:xfrm>
              <a:off x="7048338" y="3691002"/>
              <a:ext cx="42371" cy="55741"/>
            </a:xfrm>
            <a:custGeom>
              <a:avLst/>
              <a:gdLst>
                <a:gd name="connsiteX0" fmla="*/ 21559 w 42371"/>
                <a:gd name="connsiteY0" fmla="*/ 55742 h 55741"/>
                <a:gd name="connsiteX1" fmla="*/ 194 w 42371"/>
                <a:gd name="connsiteY1" fmla="*/ 15823 h 55741"/>
                <a:gd name="connsiteX2" fmla="*/ 2061 w 42371"/>
                <a:gd name="connsiteY2" fmla="*/ 6974 h 55741"/>
                <a:gd name="connsiteX3" fmla="*/ 8662 w 42371"/>
                <a:gd name="connsiteY3" fmla="*/ 1145 h 55741"/>
                <a:gd name="connsiteX4" fmla="*/ 8662 w 42371"/>
                <a:gd name="connsiteY4" fmla="*/ 1145 h 55741"/>
                <a:gd name="connsiteX5" fmla="*/ 13634 w 42371"/>
                <a:gd name="connsiteY5" fmla="*/ 2 h 55741"/>
                <a:gd name="connsiteX6" fmla="*/ 18635 w 42371"/>
                <a:gd name="connsiteY6" fmla="*/ 1011 h 55741"/>
                <a:gd name="connsiteX7" fmla="*/ 22769 w 42371"/>
                <a:gd name="connsiteY7" fmla="*/ 4012 h 55741"/>
                <a:gd name="connsiteX8" fmla="*/ 25283 w 42371"/>
                <a:gd name="connsiteY8" fmla="*/ 8441 h 55741"/>
                <a:gd name="connsiteX9" fmla="*/ 42371 w 42371"/>
                <a:gd name="connsiteY9" fmla="*/ 40673 h 5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371" h="55741">
                  <a:moveTo>
                    <a:pt x="21559" y="55742"/>
                  </a:moveTo>
                  <a:cubicBezTo>
                    <a:pt x="10100" y="45255"/>
                    <a:pt x="2566" y="31177"/>
                    <a:pt x="194" y="15823"/>
                  </a:cubicBezTo>
                  <a:cubicBezTo>
                    <a:pt x="-368" y="12746"/>
                    <a:pt x="299" y="9555"/>
                    <a:pt x="2061" y="6974"/>
                  </a:cubicBezTo>
                  <a:cubicBezTo>
                    <a:pt x="3738" y="4497"/>
                    <a:pt x="6005" y="2497"/>
                    <a:pt x="8662" y="1145"/>
                  </a:cubicBezTo>
                  <a:lnTo>
                    <a:pt x="8662" y="1145"/>
                  </a:lnTo>
                  <a:cubicBezTo>
                    <a:pt x="10224" y="411"/>
                    <a:pt x="11920" y="21"/>
                    <a:pt x="13634" y="2"/>
                  </a:cubicBezTo>
                  <a:cubicBezTo>
                    <a:pt x="15358" y="-27"/>
                    <a:pt x="17063" y="325"/>
                    <a:pt x="18635" y="1011"/>
                  </a:cubicBezTo>
                  <a:cubicBezTo>
                    <a:pt x="20207" y="1707"/>
                    <a:pt x="21616" y="2726"/>
                    <a:pt x="22769" y="4012"/>
                  </a:cubicBezTo>
                  <a:cubicBezTo>
                    <a:pt x="23912" y="5288"/>
                    <a:pt x="24769" y="6802"/>
                    <a:pt x="25283" y="8441"/>
                  </a:cubicBezTo>
                  <a:cubicBezTo>
                    <a:pt x="28550" y="20309"/>
                    <a:pt x="34380" y="31320"/>
                    <a:pt x="42371" y="40673"/>
                  </a:cubicBez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DA06309F-07C6-B64D-8B72-F7440572F94D}"/>
                </a:ext>
              </a:extLst>
            </p:cNvPr>
            <p:cNvSpPr/>
            <p:nvPr/>
          </p:nvSpPr>
          <p:spPr>
            <a:xfrm>
              <a:off x="7069550" y="3679116"/>
              <a:ext cx="47788" cy="61055"/>
            </a:xfrm>
            <a:custGeom>
              <a:avLst/>
              <a:gdLst>
                <a:gd name="connsiteX0" fmla="*/ 28931 w 47788"/>
                <a:gd name="connsiteY0" fmla="*/ 60799 h 61055"/>
                <a:gd name="connsiteX1" fmla="*/ 195 w 47788"/>
                <a:gd name="connsiteY1" fmla="*/ 15831 h 61055"/>
                <a:gd name="connsiteX2" fmla="*/ 2052 w 47788"/>
                <a:gd name="connsiteY2" fmla="*/ 6973 h 61055"/>
                <a:gd name="connsiteX3" fmla="*/ 8653 w 47788"/>
                <a:gd name="connsiteY3" fmla="*/ 1144 h 61055"/>
                <a:gd name="connsiteX4" fmla="*/ 8653 w 47788"/>
                <a:gd name="connsiteY4" fmla="*/ 1144 h 61055"/>
                <a:gd name="connsiteX5" fmla="*/ 13625 w 47788"/>
                <a:gd name="connsiteY5" fmla="*/ 1 h 61055"/>
                <a:gd name="connsiteX6" fmla="*/ 18625 w 47788"/>
                <a:gd name="connsiteY6" fmla="*/ 1020 h 61055"/>
                <a:gd name="connsiteX7" fmla="*/ 22759 w 47788"/>
                <a:gd name="connsiteY7" fmla="*/ 4011 h 61055"/>
                <a:gd name="connsiteX8" fmla="*/ 25274 w 47788"/>
                <a:gd name="connsiteY8" fmla="*/ 8449 h 61055"/>
                <a:gd name="connsiteX9" fmla="*/ 47029 w 47788"/>
                <a:gd name="connsiteY9" fmla="*/ 44254 h 61055"/>
                <a:gd name="connsiteX10" fmla="*/ 47448 w 47788"/>
                <a:gd name="connsiteY10" fmla="*/ 51055 h 61055"/>
                <a:gd name="connsiteX11" fmla="*/ 43838 w 47788"/>
                <a:gd name="connsiteY11" fmla="*/ 56836 h 61055"/>
                <a:gd name="connsiteX12" fmla="*/ 36818 w 47788"/>
                <a:gd name="connsiteY12" fmla="*/ 60427 h 61055"/>
                <a:gd name="connsiteX13" fmla="*/ 28931 w 47788"/>
                <a:gd name="connsiteY13" fmla="*/ 60799 h 61055"/>
                <a:gd name="connsiteX14" fmla="*/ 28931 w 47788"/>
                <a:gd name="connsiteY14" fmla="*/ 60799 h 6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788" h="61055">
                  <a:moveTo>
                    <a:pt x="28931" y="60799"/>
                  </a:moveTo>
                  <a:cubicBezTo>
                    <a:pt x="28931" y="60799"/>
                    <a:pt x="6872" y="50702"/>
                    <a:pt x="195" y="15831"/>
                  </a:cubicBezTo>
                  <a:cubicBezTo>
                    <a:pt x="-367" y="12745"/>
                    <a:pt x="299" y="9564"/>
                    <a:pt x="2052" y="6973"/>
                  </a:cubicBezTo>
                  <a:cubicBezTo>
                    <a:pt x="3728" y="4506"/>
                    <a:pt x="5995" y="2496"/>
                    <a:pt x="8653" y="1144"/>
                  </a:cubicBezTo>
                  <a:lnTo>
                    <a:pt x="8653" y="1144"/>
                  </a:lnTo>
                  <a:cubicBezTo>
                    <a:pt x="10215" y="410"/>
                    <a:pt x="11910" y="20"/>
                    <a:pt x="13625" y="1"/>
                  </a:cubicBezTo>
                  <a:cubicBezTo>
                    <a:pt x="15349" y="-18"/>
                    <a:pt x="17054" y="325"/>
                    <a:pt x="18625" y="1020"/>
                  </a:cubicBezTo>
                  <a:cubicBezTo>
                    <a:pt x="20207" y="1706"/>
                    <a:pt x="21616" y="2734"/>
                    <a:pt x="22759" y="4011"/>
                  </a:cubicBezTo>
                  <a:cubicBezTo>
                    <a:pt x="23902" y="5297"/>
                    <a:pt x="24769" y="6811"/>
                    <a:pt x="25274" y="8449"/>
                  </a:cubicBezTo>
                  <a:cubicBezTo>
                    <a:pt x="28617" y="19013"/>
                    <a:pt x="35837" y="37653"/>
                    <a:pt x="47029" y="44254"/>
                  </a:cubicBezTo>
                  <a:cubicBezTo>
                    <a:pt x="47867" y="46426"/>
                    <a:pt x="48020" y="48797"/>
                    <a:pt x="47448" y="51055"/>
                  </a:cubicBezTo>
                  <a:cubicBezTo>
                    <a:pt x="46877" y="53312"/>
                    <a:pt x="45610" y="55331"/>
                    <a:pt x="43838" y="56836"/>
                  </a:cubicBezTo>
                  <a:cubicBezTo>
                    <a:pt x="41781" y="58522"/>
                    <a:pt x="39390" y="59751"/>
                    <a:pt x="36818" y="60427"/>
                  </a:cubicBezTo>
                  <a:cubicBezTo>
                    <a:pt x="34237" y="61113"/>
                    <a:pt x="31551" y="61237"/>
                    <a:pt x="28931" y="60799"/>
                  </a:cubicBezTo>
                  <a:lnTo>
                    <a:pt x="28931" y="60799"/>
                  </a:lnTo>
                  <a:close/>
                </a:path>
              </a:pathLst>
            </a:custGeom>
            <a:solidFill>
              <a:srgbClr val="E887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0A940E1F-101D-5044-85AC-9D3581FBF1F8}"/>
                </a:ext>
              </a:extLst>
            </p:cNvPr>
            <p:cNvSpPr/>
            <p:nvPr/>
          </p:nvSpPr>
          <p:spPr>
            <a:xfrm>
              <a:off x="7069550" y="3678801"/>
              <a:ext cx="37704" cy="54664"/>
            </a:xfrm>
            <a:custGeom>
              <a:avLst/>
              <a:gdLst>
                <a:gd name="connsiteX0" fmla="*/ 20073 w 37704"/>
                <a:gd name="connsiteY0" fmla="*/ 54665 h 54664"/>
                <a:gd name="connsiteX1" fmla="*/ 195 w 37704"/>
                <a:gd name="connsiteY1" fmla="*/ 15831 h 54664"/>
                <a:gd name="connsiteX2" fmla="*/ 2052 w 37704"/>
                <a:gd name="connsiteY2" fmla="*/ 6973 h 54664"/>
                <a:gd name="connsiteX3" fmla="*/ 8653 w 37704"/>
                <a:gd name="connsiteY3" fmla="*/ 1153 h 54664"/>
                <a:gd name="connsiteX4" fmla="*/ 8653 w 37704"/>
                <a:gd name="connsiteY4" fmla="*/ 1153 h 54664"/>
                <a:gd name="connsiteX5" fmla="*/ 13625 w 37704"/>
                <a:gd name="connsiteY5" fmla="*/ 1 h 54664"/>
                <a:gd name="connsiteX6" fmla="*/ 18625 w 37704"/>
                <a:gd name="connsiteY6" fmla="*/ 1020 h 54664"/>
                <a:gd name="connsiteX7" fmla="*/ 22759 w 37704"/>
                <a:gd name="connsiteY7" fmla="*/ 4020 h 54664"/>
                <a:gd name="connsiteX8" fmla="*/ 25274 w 37704"/>
                <a:gd name="connsiteY8" fmla="*/ 8449 h 54664"/>
                <a:gd name="connsiteX9" fmla="*/ 37704 w 37704"/>
                <a:gd name="connsiteY9" fmla="*/ 35167 h 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704" h="54664">
                  <a:moveTo>
                    <a:pt x="20073" y="54665"/>
                  </a:moveTo>
                  <a:cubicBezTo>
                    <a:pt x="9358" y="44254"/>
                    <a:pt x="2366" y="30614"/>
                    <a:pt x="195" y="15831"/>
                  </a:cubicBezTo>
                  <a:cubicBezTo>
                    <a:pt x="-367" y="12745"/>
                    <a:pt x="299" y="9573"/>
                    <a:pt x="2052" y="6973"/>
                  </a:cubicBezTo>
                  <a:cubicBezTo>
                    <a:pt x="3728" y="4506"/>
                    <a:pt x="5995" y="2506"/>
                    <a:pt x="8653" y="1153"/>
                  </a:cubicBezTo>
                  <a:lnTo>
                    <a:pt x="8653" y="1153"/>
                  </a:lnTo>
                  <a:cubicBezTo>
                    <a:pt x="10215" y="420"/>
                    <a:pt x="11910" y="29"/>
                    <a:pt x="13625" y="1"/>
                  </a:cubicBezTo>
                  <a:cubicBezTo>
                    <a:pt x="15349" y="-18"/>
                    <a:pt x="17054" y="325"/>
                    <a:pt x="18625" y="1020"/>
                  </a:cubicBezTo>
                  <a:cubicBezTo>
                    <a:pt x="20207" y="1715"/>
                    <a:pt x="21616" y="2734"/>
                    <a:pt x="22759" y="4020"/>
                  </a:cubicBezTo>
                  <a:cubicBezTo>
                    <a:pt x="23902" y="5297"/>
                    <a:pt x="24769" y="6811"/>
                    <a:pt x="25274" y="8449"/>
                  </a:cubicBezTo>
                  <a:cubicBezTo>
                    <a:pt x="28084" y="17917"/>
                    <a:pt x="32275" y="26928"/>
                    <a:pt x="37704" y="35167"/>
                  </a:cubicBez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89D165D5-1239-DE47-8B28-D9BC5B0DA5A9}"/>
                </a:ext>
              </a:extLst>
            </p:cNvPr>
            <p:cNvSpPr/>
            <p:nvPr/>
          </p:nvSpPr>
          <p:spPr>
            <a:xfrm>
              <a:off x="7110826" y="3661238"/>
              <a:ext cx="16773" cy="26555"/>
            </a:xfrm>
            <a:custGeom>
              <a:avLst/>
              <a:gdLst>
                <a:gd name="connsiteX0" fmla="*/ 0 w 16773"/>
                <a:gd name="connsiteY0" fmla="*/ 0 h 26555"/>
                <a:gd name="connsiteX1" fmla="*/ 16774 w 16773"/>
                <a:gd name="connsiteY1" fmla="*/ 26556 h 26555"/>
                <a:gd name="connsiteX2" fmla="*/ 15145 w 16773"/>
                <a:gd name="connsiteY2" fmla="*/ 18717 h 26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73" h="26555">
                  <a:moveTo>
                    <a:pt x="0" y="0"/>
                  </a:moveTo>
                  <a:lnTo>
                    <a:pt x="16774" y="26556"/>
                  </a:lnTo>
                  <a:lnTo>
                    <a:pt x="15145" y="18717"/>
                  </a:lnTo>
                </a:path>
              </a:pathLst>
            </a:custGeom>
            <a:noFill/>
            <a:ln w="2858" cap="rnd">
              <a:solidFill>
                <a:srgbClr val="A50F2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F1ED7B60-1A4A-4D44-ADEE-4C8DA0CEA8F8}"/>
                </a:ext>
              </a:extLst>
            </p:cNvPr>
            <p:cNvSpPr/>
            <p:nvPr/>
          </p:nvSpPr>
          <p:spPr>
            <a:xfrm>
              <a:off x="7347432" y="3901154"/>
              <a:ext cx="74537" cy="113471"/>
            </a:xfrm>
            <a:custGeom>
              <a:avLst/>
              <a:gdLst>
                <a:gd name="connsiteX0" fmla="*/ 204 w 74537"/>
                <a:gd name="connsiteY0" fmla="*/ 21050 h 113471"/>
                <a:gd name="connsiteX1" fmla="*/ 20169 w 74537"/>
                <a:gd name="connsiteY1" fmla="*/ 0 h 113471"/>
                <a:gd name="connsiteX2" fmla="*/ 74537 w 74537"/>
                <a:gd name="connsiteY2" fmla="*/ 94288 h 113471"/>
                <a:gd name="connsiteX3" fmla="*/ 51230 w 74537"/>
                <a:gd name="connsiteY3" fmla="*/ 113471 h 113471"/>
                <a:gd name="connsiteX4" fmla="*/ 204 w 74537"/>
                <a:gd name="connsiteY4" fmla="*/ 21050 h 11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37" h="113471">
                  <a:moveTo>
                    <a:pt x="204" y="21050"/>
                  </a:moveTo>
                  <a:lnTo>
                    <a:pt x="20169" y="0"/>
                  </a:lnTo>
                  <a:lnTo>
                    <a:pt x="74537" y="94288"/>
                  </a:lnTo>
                  <a:lnTo>
                    <a:pt x="51230" y="113471"/>
                  </a:lnTo>
                  <a:cubicBezTo>
                    <a:pt x="51230" y="113471"/>
                    <a:pt x="-3758" y="75724"/>
                    <a:pt x="204" y="21050"/>
                  </a:cubicBezTo>
                  <a:close/>
                </a:path>
              </a:pathLst>
            </a:custGeom>
            <a:solidFill>
              <a:srgbClr val="D665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16409C60-BFB1-2845-85DD-738E11FE3AD1}"/>
                </a:ext>
              </a:extLst>
            </p:cNvPr>
            <p:cNvSpPr/>
            <p:nvPr/>
          </p:nvSpPr>
          <p:spPr>
            <a:xfrm>
              <a:off x="7362552" y="3679132"/>
              <a:ext cx="332408" cy="348304"/>
            </a:xfrm>
            <a:custGeom>
              <a:avLst/>
              <a:gdLst>
                <a:gd name="connsiteX0" fmla="*/ 0 w 332408"/>
                <a:gd name="connsiteY0" fmla="*/ 208506 h 348304"/>
                <a:gd name="connsiteX1" fmla="*/ 78600 w 332408"/>
                <a:gd name="connsiteY1" fmla="*/ 348304 h 348304"/>
                <a:gd name="connsiteX2" fmla="*/ 314630 w 332408"/>
                <a:gd name="connsiteY2" fmla="*/ 121047 h 348304"/>
                <a:gd name="connsiteX3" fmla="*/ 300733 w 332408"/>
                <a:gd name="connsiteY3" fmla="*/ 11614 h 348304"/>
                <a:gd name="connsiteX4" fmla="*/ 147485 w 332408"/>
                <a:gd name="connsiteY4" fmla="*/ 60859 h 348304"/>
                <a:gd name="connsiteX5" fmla="*/ 0 w 332408"/>
                <a:gd name="connsiteY5" fmla="*/ 208506 h 34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408" h="348304">
                  <a:moveTo>
                    <a:pt x="0" y="208506"/>
                  </a:moveTo>
                  <a:cubicBezTo>
                    <a:pt x="0" y="208506"/>
                    <a:pt x="11878" y="306985"/>
                    <a:pt x="78600" y="348304"/>
                  </a:cubicBezTo>
                  <a:cubicBezTo>
                    <a:pt x="78600" y="348304"/>
                    <a:pt x="252889" y="251530"/>
                    <a:pt x="314630" y="121047"/>
                  </a:cubicBezTo>
                  <a:cubicBezTo>
                    <a:pt x="314630" y="121047"/>
                    <a:pt x="362712" y="68002"/>
                    <a:pt x="300733" y="11614"/>
                  </a:cubicBezTo>
                  <a:cubicBezTo>
                    <a:pt x="300733" y="11614"/>
                    <a:pt x="231991" y="-35763"/>
                    <a:pt x="147485" y="60859"/>
                  </a:cubicBezTo>
                  <a:cubicBezTo>
                    <a:pt x="102232" y="113827"/>
                    <a:pt x="52921" y="163195"/>
                    <a:pt x="0" y="208506"/>
                  </a:cubicBezTo>
                  <a:close/>
                </a:path>
              </a:pathLst>
            </a:custGeom>
            <a:solidFill>
              <a:srgbClr val="79C4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849F7C74-DA01-164D-8EBB-F02A9831EA26}"/>
                </a:ext>
              </a:extLst>
            </p:cNvPr>
            <p:cNvSpPr/>
            <p:nvPr/>
          </p:nvSpPr>
          <p:spPr>
            <a:xfrm>
              <a:off x="7544604" y="4107751"/>
              <a:ext cx="291179" cy="1346"/>
            </a:xfrm>
            <a:custGeom>
              <a:avLst/>
              <a:gdLst>
                <a:gd name="connsiteX0" fmla="*/ 291179 w 291179"/>
                <a:gd name="connsiteY0" fmla="*/ 0 h 1346"/>
                <a:gd name="connsiteX1" fmla="*/ 0 w 291179"/>
                <a:gd name="connsiteY1" fmla="*/ 0 h 1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179" h="1346">
                  <a:moveTo>
                    <a:pt x="291179" y="0"/>
                  </a:moveTo>
                  <a:cubicBezTo>
                    <a:pt x="291179" y="0"/>
                    <a:pt x="157277" y="3029"/>
                    <a:pt x="0" y="0"/>
                  </a:cubicBez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44D2CFC0-C795-D64B-9DE2-E8FA9C62C743}"/>
                </a:ext>
              </a:extLst>
            </p:cNvPr>
            <p:cNvSpPr/>
            <p:nvPr/>
          </p:nvSpPr>
          <p:spPr>
            <a:xfrm>
              <a:off x="7533888" y="4084996"/>
              <a:ext cx="285892" cy="38833"/>
            </a:xfrm>
            <a:custGeom>
              <a:avLst/>
              <a:gdLst>
                <a:gd name="connsiteX0" fmla="*/ 285893 w 285892"/>
                <a:gd name="connsiteY0" fmla="*/ 1629 h 38833"/>
                <a:gd name="connsiteX1" fmla="*/ 8849 w 285892"/>
                <a:gd name="connsiteY1" fmla="*/ 0 h 38833"/>
                <a:gd name="connsiteX2" fmla="*/ 0 w 285892"/>
                <a:gd name="connsiteY2" fmla="*/ 38833 h 38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892" h="38833">
                  <a:moveTo>
                    <a:pt x="285893" y="1629"/>
                  </a:moveTo>
                  <a:cubicBezTo>
                    <a:pt x="285893" y="1629"/>
                    <a:pt x="156105" y="4582"/>
                    <a:pt x="8849" y="0"/>
                  </a:cubicBezTo>
                  <a:lnTo>
                    <a:pt x="0" y="38833"/>
                  </a:ln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8A1DD5BA-21D8-2242-B04E-D262A7C8CEC8}"/>
                </a:ext>
              </a:extLst>
            </p:cNvPr>
            <p:cNvSpPr/>
            <p:nvPr/>
          </p:nvSpPr>
          <p:spPr>
            <a:xfrm>
              <a:off x="7573960" y="4132678"/>
              <a:ext cx="85439" cy="93202"/>
            </a:xfrm>
            <a:custGeom>
              <a:avLst/>
              <a:gdLst>
                <a:gd name="connsiteX0" fmla="*/ 0 w 85439"/>
                <a:gd name="connsiteY0" fmla="*/ 0 h 93202"/>
                <a:gd name="connsiteX1" fmla="*/ 85439 w 85439"/>
                <a:gd name="connsiteY1" fmla="*/ 93202 h 93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439" h="93202">
                  <a:moveTo>
                    <a:pt x="0" y="0"/>
                  </a:moveTo>
                  <a:cubicBezTo>
                    <a:pt x="0" y="0"/>
                    <a:pt x="72857" y="77667"/>
                    <a:pt x="85439" y="93202"/>
                  </a:cubicBez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47420CB3-75BA-074D-8B17-FA080CDC4143}"/>
                </a:ext>
              </a:extLst>
            </p:cNvPr>
            <p:cNvSpPr/>
            <p:nvPr/>
          </p:nvSpPr>
          <p:spPr>
            <a:xfrm>
              <a:off x="7502894" y="3859368"/>
              <a:ext cx="137702" cy="128225"/>
            </a:xfrm>
            <a:custGeom>
              <a:avLst/>
              <a:gdLst>
                <a:gd name="connsiteX0" fmla="*/ 0 w 137702"/>
                <a:gd name="connsiteY0" fmla="*/ 128226 h 128225"/>
                <a:gd name="connsiteX1" fmla="*/ 137703 w 137702"/>
                <a:gd name="connsiteY1" fmla="*/ 0 h 12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702" h="128225">
                  <a:moveTo>
                    <a:pt x="0" y="128226"/>
                  </a:moveTo>
                  <a:cubicBezTo>
                    <a:pt x="0" y="128226"/>
                    <a:pt x="100965" y="59179"/>
                    <a:pt x="137703" y="0"/>
                  </a:cubicBezTo>
                </a:path>
              </a:pathLst>
            </a:custGeom>
            <a:noFill/>
            <a:ln w="381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2A9CA695-40BF-AE4A-B2D2-A3FBF2146690}"/>
                </a:ext>
              </a:extLst>
            </p:cNvPr>
            <p:cNvSpPr/>
            <p:nvPr/>
          </p:nvSpPr>
          <p:spPr>
            <a:xfrm>
              <a:off x="5732606" y="4083986"/>
              <a:ext cx="2385726" cy="136769"/>
            </a:xfrm>
            <a:custGeom>
              <a:avLst/>
              <a:gdLst>
                <a:gd name="connsiteX0" fmla="*/ 2385727 w 2385726"/>
                <a:gd name="connsiteY0" fmla="*/ 0 h 136769"/>
                <a:gd name="connsiteX1" fmla="*/ 0 w 2385726"/>
                <a:gd name="connsiteY1" fmla="*/ 0 h 136769"/>
                <a:gd name="connsiteX2" fmla="*/ 0 w 2385726"/>
                <a:gd name="connsiteY2" fmla="*/ 136770 h 136769"/>
                <a:gd name="connsiteX3" fmla="*/ 2385727 w 2385726"/>
                <a:gd name="connsiteY3" fmla="*/ 136770 h 136769"/>
                <a:gd name="connsiteX4" fmla="*/ 2385727 w 2385726"/>
                <a:gd name="connsiteY4" fmla="*/ 0 h 136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5726" h="136769">
                  <a:moveTo>
                    <a:pt x="2385727" y="0"/>
                  </a:moveTo>
                  <a:lnTo>
                    <a:pt x="0" y="0"/>
                  </a:lnTo>
                  <a:lnTo>
                    <a:pt x="0" y="136770"/>
                  </a:lnTo>
                  <a:lnTo>
                    <a:pt x="2385727" y="136770"/>
                  </a:lnTo>
                  <a:lnTo>
                    <a:pt x="2385727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B6B0E215-98CC-564A-8EB3-480361C14B24}"/>
                </a:ext>
              </a:extLst>
            </p:cNvPr>
            <p:cNvSpPr/>
            <p:nvPr/>
          </p:nvSpPr>
          <p:spPr>
            <a:xfrm>
              <a:off x="5732606" y="4955495"/>
              <a:ext cx="2385726" cy="46758"/>
            </a:xfrm>
            <a:custGeom>
              <a:avLst/>
              <a:gdLst>
                <a:gd name="connsiteX0" fmla="*/ 2385727 w 2385726"/>
                <a:gd name="connsiteY0" fmla="*/ 0 h 46758"/>
                <a:gd name="connsiteX1" fmla="*/ 0 w 2385726"/>
                <a:gd name="connsiteY1" fmla="*/ 0 h 46758"/>
                <a:gd name="connsiteX2" fmla="*/ 0 w 2385726"/>
                <a:gd name="connsiteY2" fmla="*/ 46758 h 46758"/>
                <a:gd name="connsiteX3" fmla="*/ 2385727 w 2385726"/>
                <a:gd name="connsiteY3" fmla="*/ 46758 h 46758"/>
                <a:gd name="connsiteX4" fmla="*/ 2385727 w 2385726"/>
                <a:gd name="connsiteY4" fmla="*/ 0 h 4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5726" h="46758">
                  <a:moveTo>
                    <a:pt x="2385727" y="0"/>
                  </a:moveTo>
                  <a:lnTo>
                    <a:pt x="0" y="0"/>
                  </a:lnTo>
                  <a:lnTo>
                    <a:pt x="0" y="46758"/>
                  </a:lnTo>
                  <a:lnTo>
                    <a:pt x="2385727" y="46758"/>
                  </a:lnTo>
                  <a:lnTo>
                    <a:pt x="2385727" y="0"/>
                  </a:lnTo>
                  <a:close/>
                </a:path>
              </a:pathLst>
            </a:custGeom>
            <a:solidFill>
              <a:srgbClr val="D9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01A56743-BE45-0643-B4E8-220F744CA3D8}"/>
                </a:ext>
              </a:extLst>
            </p:cNvPr>
            <p:cNvSpPr/>
            <p:nvPr/>
          </p:nvSpPr>
          <p:spPr>
            <a:xfrm>
              <a:off x="7314632" y="3888333"/>
              <a:ext cx="77666" cy="195110"/>
            </a:xfrm>
            <a:custGeom>
              <a:avLst/>
              <a:gdLst>
                <a:gd name="connsiteX0" fmla="*/ 0 w 77666"/>
                <a:gd name="connsiteY0" fmla="*/ 0 h 195110"/>
                <a:gd name="connsiteX1" fmla="*/ 77667 w 77666"/>
                <a:gd name="connsiteY1" fmla="*/ 0 h 195110"/>
                <a:gd name="connsiteX2" fmla="*/ 77667 w 77666"/>
                <a:gd name="connsiteY2" fmla="*/ 184699 h 195110"/>
                <a:gd name="connsiteX3" fmla="*/ 74619 w 77666"/>
                <a:gd name="connsiteY3" fmla="*/ 192062 h 195110"/>
                <a:gd name="connsiteX4" fmla="*/ 67256 w 77666"/>
                <a:gd name="connsiteY4" fmla="*/ 195110 h 195110"/>
                <a:gd name="connsiteX5" fmla="*/ 10401 w 77666"/>
                <a:gd name="connsiteY5" fmla="*/ 195110 h 195110"/>
                <a:gd name="connsiteX6" fmla="*/ 3048 w 77666"/>
                <a:gd name="connsiteY6" fmla="*/ 192062 h 195110"/>
                <a:gd name="connsiteX7" fmla="*/ 0 w 77666"/>
                <a:gd name="connsiteY7" fmla="*/ 184699 h 195110"/>
                <a:gd name="connsiteX8" fmla="*/ 0 w 77666"/>
                <a:gd name="connsiteY8" fmla="*/ 0 h 19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666" h="195110">
                  <a:moveTo>
                    <a:pt x="0" y="0"/>
                  </a:moveTo>
                  <a:lnTo>
                    <a:pt x="77667" y="0"/>
                  </a:lnTo>
                  <a:lnTo>
                    <a:pt x="77667" y="184699"/>
                  </a:lnTo>
                  <a:cubicBezTo>
                    <a:pt x="77667" y="187462"/>
                    <a:pt x="76571" y="190109"/>
                    <a:pt x="74619" y="192062"/>
                  </a:cubicBezTo>
                  <a:cubicBezTo>
                    <a:pt x="72666" y="194005"/>
                    <a:pt x="70018" y="195110"/>
                    <a:pt x="67256" y="195110"/>
                  </a:cubicBezTo>
                  <a:lnTo>
                    <a:pt x="10401" y="195110"/>
                  </a:lnTo>
                  <a:cubicBezTo>
                    <a:pt x="7639" y="195110"/>
                    <a:pt x="5001" y="194005"/>
                    <a:pt x="3048" y="192062"/>
                  </a:cubicBezTo>
                  <a:cubicBezTo>
                    <a:pt x="1095" y="190109"/>
                    <a:pt x="0" y="187462"/>
                    <a:pt x="0" y="1846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FC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AE397B04-92B8-0045-A2E4-CC75D3779D3A}"/>
                </a:ext>
              </a:extLst>
            </p:cNvPr>
            <p:cNvSpPr/>
            <p:nvPr/>
          </p:nvSpPr>
          <p:spPr>
            <a:xfrm>
              <a:off x="7322624" y="3967492"/>
              <a:ext cx="62522" cy="104454"/>
            </a:xfrm>
            <a:custGeom>
              <a:avLst/>
              <a:gdLst>
                <a:gd name="connsiteX0" fmla="*/ 31071 w 62522"/>
                <a:gd name="connsiteY0" fmla="*/ 3718 h 104454"/>
                <a:gd name="connsiteX1" fmla="*/ 0 w 62522"/>
                <a:gd name="connsiteY1" fmla="*/ 2708 h 104454"/>
                <a:gd name="connsiteX2" fmla="*/ 0 w 62522"/>
                <a:gd name="connsiteY2" fmla="*/ 101816 h 104454"/>
                <a:gd name="connsiteX3" fmla="*/ 781 w 62522"/>
                <a:gd name="connsiteY3" fmla="*/ 103683 h 104454"/>
                <a:gd name="connsiteX4" fmla="*/ 2648 w 62522"/>
                <a:gd name="connsiteY4" fmla="*/ 104454 h 104454"/>
                <a:gd name="connsiteX5" fmla="*/ 59884 w 62522"/>
                <a:gd name="connsiteY5" fmla="*/ 104454 h 104454"/>
                <a:gd name="connsiteX6" fmla="*/ 61722 w 62522"/>
                <a:gd name="connsiteY6" fmla="*/ 103702 h 104454"/>
                <a:gd name="connsiteX7" fmla="*/ 62522 w 62522"/>
                <a:gd name="connsiteY7" fmla="*/ 101892 h 104454"/>
                <a:gd name="connsiteX8" fmla="*/ 62522 w 62522"/>
                <a:gd name="connsiteY8" fmla="*/ 4261 h 104454"/>
                <a:gd name="connsiteX9" fmla="*/ 31071 w 62522"/>
                <a:gd name="connsiteY9" fmla="*/ 3718 h 10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522" h="104454">
                  <a:moveTo>
                    <a:pt x="31071" y="3718"/>
                  </a:moveTo>
                  <a:cubicBezTo>
                    <a:pt x="22136" y="2470"/>
                    <a:pt x="10563" y="-3350"/>
                    <a:pt x="0" y="2708"/>
                  </a:cubicBezTo>
                  <a:lnTo>
                    <a:pt x="0" y="101816"/>
                  </a:lnTo>
                  <a:cubicBezTo>
                    <a:pt x="0" y="102511"/>
                    <a:pt x="286" y="103187"/>
                    <a:pt x="781" y="103683"/>
                  </a:cubicBezTo>
                  <a:cubicBezTo>
                    <a:pt x="1276" y="104178"/>
                    <a:pt x="1943" y="104454"/>
                    <a:pt x="2648" y="104454"/>
                  </a:cubicBezTo>
                  <a:lnTo>
                    <a:pt x="59884" y="104454"/>
                  </a:lnTo>
                  <a:cubicBezTo>
                    <a:pt x="60570" y="104454"/>
                    <a:pt x="61236" y="104187"/>
                    <a:pt x="61722" y="103702"/>
                  </a:cubicBezTo>
                  <a:cubicBezTo>
                    <a:pt x="62217" y="103225"/>
                    <a:pt x="62503" y="102578"/>
                    <a:pt x="62522" y="101892"/>
                  </a:cubicBezTo>
                  <a:lnTo>
                    <a:pt x="62522" y="4261"/>
                  </a:lnTo>
                  <a:cubicBezTo>
                    <a:pt x="50797" y="11404"/>
                    <a:pt x="39929" y="5032"/>
                    <a:pt x="31071" y="3718"/>
                  </a:cubicBezTo>
                  <a:close/>
                </a:path>
              </a:pathLst>
            </a:custGeom>
            <a:solidFill>
              <a:srgbClr val="F75C3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grpSp>
          <p:nvGrpSpPr>
            <p:cNvPr id="178" name="Graphic 1">
              <a:extLst>
                <a:ext uri="{FF2B5EF4-FFF2-40B4-BE49-F238E27FC236}">
                  <a16:creationId xmlns:a16="http://schemas.microsoft.com/office/drawing/2014/main" id="{2582FB62-5783-E144-A8C5-B7A5E12B60E3}"/>
                </a:ext>
              </a:extLst>
            </p:cNvPr>
            <p:cNvGrpSpPr/>
            <p:nvPr/>
          </p:nvGrpSpPr>
          <p:grpSpPr>
            <a:xfrm>
              <a:off x="7328129" y="3907516"/>
              <a:ext cx="59312" cy="87439"/>
              <a:chOff x="7328129" y="3907516"/>
              <a:chExt cx="59312" cy="87439"/>
            </a:xfrm>
            <a:solidFill>
              <a:srgbClr val="FFFFFF">
                <a:alpha val="50000"/>
              </a:srgbClr>
            </a:solidFill>
          </p:grpSpPr>
          <p:sp>
            <p:nvSpPr>
              <p:cNvPr id="179" name="Freeform 178">
                <a:extLst>
                  <a:ext uri="{FF2B5EF4-FFF2-40B4-BE49-F238E27FC236}">
                    <a16:creationId xmlns:a16="http://schemas.microsoft.com/office/drawing/2014/main" id="{6DD6B4DE-EAA9-B240-B552-A272645B469F}"/>
                  </a:ext>
                </a:extLst>
              </p:cNvPr>
              <p:cNvSpPr/>
              <p:nvPr/>
            </p:nvSpPr>
            <p:spPr>
              <a:xfrm>
                <a:off x="7328129" y="3907516"/>
                <a:ext cx="37690" cy="82315"/>
              </a:xfrm>
              <a:custGeom>
                <a:avLst/>
                <a:gdLst>
                  <a:gd name="connsiteX0" fmla="*/ 18498 w 37690"/>
                  <a:gd name="connsiteY0" fmla="*/ 0 h 82315"/>
                  <a:gd name="connsiteX1" fmla="*/ 0 w 37690"/>
                  <a:gd name="connsiteY1" fmla="*/ 77753 h 82315"/>
                  <a:gd name="connsiteX2" fmla="*/ 19193 w 37690"/>
                  <a:gd name="connsiteY2" fmla="*/ 82315 h 82315"/>
                  <a:gd name="connsiteX3" fmla="*/ 37690 w 37690"/>
                  <a:gd name="connsiteY3" fmla="*/ 4572 h 82315"/>
                  <a:gd name="connsiteX4" fmla="*/ 18498 w 37690"/>
                  <a:gd name="connsiteY4" fmla="*/ 0 h 82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90" h="82315">
                    <a:moveTo>
                      <a:pt x="18498" y="0"/>
                    </a:moveTo>
                    <a:lnTo>
                      <a:pt x="0" y="77753"/>
                    </a:lnTo>
                    <a:lnTo>
                      <a:pt x="19193" y="82315"/>
                    </a:lnTo>
                    <a:lnTo>
                      <a:pt x="37690" y="4572"/>
                    </a:lnTo>
                    <a:lnTo>
                      <a:pt x="18498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180" name="Freeform 179">
                <a:extLst>
                  <a:ext uri="{FF2B5EF4-FFF2-40B4-BE49-F238E27FC236}">
                    <a16:creationId xmlns:a16="http://schemas.microsoft.com/office/drawing/2014/main" id="{8DD54309-DFA0-F44A-9132-9A7848DB3375}"/>
                  </a:ext>
                </a:extLst>
              </p:cNvPr>
              <p:cNvSpPr/>
              <p:nvPr/>
            </p:nvSpPr>
            <p:spPr>
              <a:xfrm>
                <a:off x="7355723" y="3914060"/>
                <a:ext cx="31718" cy="80895"/>
              </a:xfrm>
              <a:custGeom>
                <a:avLst/>
                <a:gdLst>
                  <a:gd name="connsiteX0" fmla="*/ 18488 w 31718"/>
                  <a:gd name="connsiteY0" fmla="*/ 0 h 80895"/>
                  <a:gd name="connsiteX1" fmla="*/ 0 w 31718"/>
                  <a:gd name="connsiteY1" fmla="*/ 77753 h 80895"/>
                  <a:gd name="connsiteX2" fmla="*/ 13221 w 31718"/>
                  <a:gd name="connsiteY2" fmla="*/ 80896 h 80895"/>
                  <a:gd name="connsiteX3" fmla="*/ 31718 w 31718"/>
                  <a:gd name="connsiteY3" fmla="*/ 3143 h 80895"/>
                  <a:gd name="connsiteX4" fmla="*/ 18488 w 31718"/>
                  <a:gd name="connsiteY4" fmla="*/ 0 h 80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18" h="80895">
                    <a:moveTo>
                      <a:pt x="18488" y="0"/>
                    </a:moveTo>
                    <a:lnTo>
                      <a:pt x="0" y="77753"/>
                    </a:lnTo>
                    <a:lnTo>
                      <a:pt x="13221" y="80896"/>
                    </a:lnTo>
                    <a:lnTo>
                      <a:pt x="31718" y="3143"/>
                    </a:lnTo>
                    <a:lnTo>
                      <a:pt x="18488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476E7868-C477-A840-8304-C088980B2DF2}"/>
              </a:ext>
            </a:extLst>
          </p:cNvPr>
          <p:cNvGrpSpPr/>
          <p:nvPr/>
        </p:nvGrpSpPr>
        <p:grpSpPr>
          <a:xfrm flipH="1">
            <a:off x="599087" y="2774394"/>
            <a:ext cx="3332184" cy="654606"/>
            <a:chOff x="678983" y="2626911"/>
            <a:chExt cx="3332184" cy="654606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1D7A582B-35EB-9542-8166-D496C2DE7C0B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36DE6B14-A44E-6840-BF39-5C305B56CB3F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400" b="1" dirty="0">
                    <a:solidFill>
                      <a:schemeClr val="accent1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Your Title Here</a:t>
                </a:r>
              </a:p>
            </p:txBody>
          </p:sp>
          <p:sp>
            <p:nvSpPr>
              <p:cNvPr id="183" name="Rectangle 182">
                <a:extLst>
                  <a:ext uri="{FF2B5EF4-FFF2-40B4-BE49-F238E27FC236}">
                    <a16:creationId xmlns:a16="http://schemas.microsoft.com/office/drawing/2014/main" id="{9F1DA630-A8DE-B24F-8C1D-4D21AF0D8782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You simply add your own text and description here.</a:t>
                </a:r>
              </a:p>
            </p:txBody>
          </p:sp>
        </p:grp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38DBC026-438C-EC43-BC79-13D10C7915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01</a:t>
              </a: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3F094A1A-B0BD-954A-B7CF-564444E5F589}"/>
              </a:ext>
            </a:extLst>
          </p:cNvPr>
          <p:cNvGrpSpPr/>
          <p:nvPr/>
        </p:nvGrpSpPr>
        <p:grpSpPr>
          <a:xfrm flipH="1">
            <a:off x="599087" y="3985755"/>
            <a:ext cx="3332184" cy="654606"/>
            <a:chOff x="678983" y="2626911"/>
            <a:chExt cx="3332184" cy="654606"/>
          </a:xfrm>
        </p:grpSpPr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DBB7322E-37B1-D34D-BAA9-2BCA1547055B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B734A7E6-6D95-9943-AE29-B17767BFB672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400" b="1" dirty="0">
                    <a:solidFill>
                      <a:schemeClr val="accent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Your Title Here</a:t>
                </a:r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27772BB3-D03A-1C44-AF93-467A5F040C02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You simply add your own text and description here.</a:t>
                </a:r>
              </a:p>
            </p:txBody>
          </p:sp>
        </p:grp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6FD1A235-C324-3841-91CC-F5BB7A92AE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02</a:t>
              </a:r>
            </a:p>
          </p:txBody>
        </p:sp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4BFA1042-7384-DD4F-A070-DD4BF2F35E17}"/>
              </a:ext>
            </a:extLst>
          </p:cNvPr>
          <p:cNvGrpSpPr/>
          <p:nvPr/>
        </p:nvGrpSpPr>
        <p:grpSpPr>
          <a:xfrm flipH="1">
            <a:off x="599087" y="5197116"/>
            <a:ext cx="3332184" cy="654606"/>
            <a:chOff x="678983" y="2626911"/>
            <a:chExt cx="3332184" cy="654606"/>
          </a:xfrm>
        </p:grpSpPr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E5BA5BC6-BC4B-FF4C-8AEB-2210DA4F6689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E03EE67E-3E0C-8742-94AE-E3F6E965A5D7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400" b="1" dirty="0">
                    <a:solidFill>
                      <a:schemeClr val="accent3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Your Title Here</a:t>
                </a:r>
              </a:p>
            </p:txBody>
          </p:sp>
          <p:sp>
            <p:nvSpPr>
              <p:cNvPr id="195" name="Rectangle 194">
                <a:extLst>
                  <a:ext uri="{FF2B5EF4-FFF2-40B4-BE49-F238E27FC236}">
                    <a16:creationId xmlns:a16="http://schemas.microsoft.com/office/drawing/2014/main" id="{725DBFBC-9BEA-994A-99DE-1B5A8B92B2B1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You simply add your own text and description here.</a:t>
                </a:r>
              </a:p>
            </p:txBody>
          </p:sp>
        </p:grp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595F3DBA-7ED7-844B-8C4F-E9A0A6C5E9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03</a:t>
              </a: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FFD25C03-2D19-C845-B5F2-8D68C5D4EB46}"/>
              </a:ext>
            </a:extLst>
          </p:cNvPr>
          <p:cNvGrpSpPr/>
          <p:nvPr/>
        </p:nvGrpSpPr>
        <p:grpSpPr>
          <a:xfrm>
            <a:off x="8272441" y="2774394"/>
            <a:ext cx="3332184" cy="654606"/>
            <a:chOff x="678983" y="2626911"/>
            <a:chExt cx="3332184" cy="654606"/>
          </a:xfrm>
        </p:grpSpPr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2C1D570A-8DAA-E543-8FC4-CE79DC7663D4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AC84759D-85C5-E246-90ED-EF1F17BF79CA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4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Your Title Here</a:t>
                </a:r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9B3C4AD0-4729-4846-9C66-C3C71A92BC14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You simply add your own text and description here.</a:t>
                </a:r>
              </a:p>
            </p:txBody>
          </p:sp>
        </p:grp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A7C7C903-56E5-834B-A0ED-8D43A6270D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04</a:t>
              </a:r>
            </a:p>
          </p:txBody>
        </p: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91610242-AB31-9947-B4F8-BD0C11675C60}"/>
              </a:ext>
            </a:extLst>
          </p:cNvPr>
          <p:cNvGrpSpPr/>
          <p:nvPr/>
        </p:nvGrpSpPr>
        <p:grpSpPr>
          <a:xfrm>
            <a:off x="8272441" y="3985755"/>
            <a:ext cx="3332184" cy="654606"/>
            <a:chOff x="678983" y="2626911"/>
            <a:chExt cx="3332184" cy="654606"/>
          </a:xfrm>
        </p:grpSpPr>
        <p:grpSp>
          <p:nvGrpSpPr>
            <p:cNvPr id="202" name="Group 201">
              <a:extLst>
                <a:ext uri="{FF2B5EF4-FFF2-40B4-BE49-F238E27FC236}">
                  <a16:creationId xmlns:a16="http://schemas.microsoft.com/office/drawing/2014/main" id="{153C3DF2-F9C5-E546-9971-56E9D0FC740D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204" name="TextBox 203">
                <a:extLst>
                  <a:ext uri="{FF2B5EF4-FFF2-40B4-BE49-F238E27FC236}">
                    <a16:creationId xmlns:a16="http://schemas.microsoft.com/office/drawing/2014/main" id="{3C66C155-81E8-5441-A35C-E94D84E6A8AE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5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Your Title Here</a:t>
                </a:r>
              </a:p>
            </p:txBody>
          </p:sp>
          <p:sp>
            <p:nvSpPr>
              <p:cNvPr id="205" name="Rectangle 204">
                <a:extLst>
                  <a:ext uri="{FF2B5EF4-FFF2-40B4-BE49-F238E27FC236}">
                    <a16:creationId xmlns:a16="http://schemas.microsoft.com/office/drawing/2014/main" id="{9F53CCE8-1F22-574F-ADC7-07E0DE77A8E2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You simply add your own text and description here.</a:t>
                </a:r>
              </a:p>
            </p:txBody>
          </p:sp>
        </p:grp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824E770F-B477-024B-9015-D62DD1B044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05</a:t>
              </a:r>
            </a:p>
          </p:txBody>
        </p:sp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7A916418-D3DE-3549-A633-C990A261CDAA}"/>
              </a:ext>
            </a:extLst>
          </p:cNvPr>
          <p:cNvGrpSpPr/>
          <p:nvPr/>
        </p:nvGrpSpPr>
        <p:grpSpPr>
          <a:xfrm>
            <a:off x="8272441" y="5197116"/>
            <a:ext cx="3332184" cy="654606"/>
            <a:chOff x="678983" y="2626911"/>
            <a:chExt cx="3332184" cy="654606"/>
          </a:xfrm>
        </p:grpSpPr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31421AC6-8F85-1740-99A9-177C5546F001}"/>
                </a:ext>
              </a:extLst>
            </p:cNvPr>
            <p:cNvGrpSpPr/>
            <p:nvPr/>
          </p:nvGrpSpPr>
          <p:grpSpPr>
            <a:xfrm flipH="1">
              <a:off x="1192740" y="2626911"/>
              <a:ext cx="2818427" cy="654606"/>
              <a:chOff x="480812" y="4595000"/>
              <a:chExt cx="2818427" cy="654606"/>
            </a:xfrm>
          </p:grpSpPr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E6FCFF4D-B68D-2F45-BD34-F02C039E57CD}"/>
                  </a:ext>
                </a:extLst>
              </p:cNvPr>
              <p:cNvSpPr txBox="1"/>
              <p:nvPr/>
            </p:nvSpPr>
            <p:spPr>
              <a:xfrm>
                <a:off x="1711943" y="4595000"/>
                <a:ext cx="1587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accent6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Your Title Here</a:t>
                </a:r>
              </a:p>
            </p:txBody>
          </p:sp>
          <p:sp>
            <p:nvSpPr>
              <p:cNvPr id="210" name="Rectangle 209">
                <a:extLst>
                  <a:ext uri="{FF2B5EF4-FFF2-40B4-BE49-F238E27FC236}">
                    <a16:creationId xmlns:a16="http://schemas.microsoft.com/office/drawing/2014/main" id="{974530A4-3933-6549-8EF8-36C472332831}"/>
                  </a:ext>
                </a:extLst>
              </p:cNvPr>
              <p:cNvSpPr/>
              <p:nvPr/>
            </p:nvSpPr>
            <p:spPr>
              <a:xfrm>
                <a:off x="480812" y="4818719"/>
                <a:ext cx="2818427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solidFill>
                      <a:schemeClr val="tx2"/>
                    </a:solidFill>
                    <a:latin typeface="Montserrat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This is a sample text. You simply add your own text and description here.</a:t>
                </a:r>
              </a:p>
            </p:txBody>
          </p:sp>
        </p:grp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888409A3-A963-B845-B65D-FA6CFA5D82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83" y="2750285"/>
              <a:ext cx="407858" cy="407858"/>
            </a:xfrm>
            <a:prstGeom prst="ellipse">
              <a:avLst/>
            </a:prstGeom>
            <a:noFill/>
            <a:ln w="222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EG" sz="14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06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239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177080-5DAB-CE4D-A240-992396731280}"/>
              </a:ext>
            </a:extLst>
          </p:cNvPr>
          <p:cNvSpPr txBox="1"/>
          <p:nvPr/>
        </p:nvSpPr>
        <p:spPr>
          <a:xfrm>
            <a:off x="4073612" y="1561155"/>
            <a:ext cx="4044778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E8F8A2-E746-E24C-A8D6-E412DCB137F5}"/>
              </a:ext>
            </a:extLst>
          </p:cNvPr>
          <p:cNvSpPr/>
          <p:nvPr/>
        </p:nvSpPr>
        <p:spPr>
          <a:xfrm>
            <a:off x="5504854" y="2245432"/>
            <a:ext cx="1182292" cy="42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7499D5-FA2A-6C43-8C01-0FE23AA3A1A3}"/>
              </a:ext>
            </a:extLst>
          </p:cNvPr>
          <p:cNvSpPr txBox="1"/>
          <p:nvPr/>
        </p:nvSpPr>
        <p:spPr>
          <a:xfrm>
            <a:off x="4282321" y="571644"/>
            <a:ext cx="3627359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RELATIONSHIP </a:t>
            </a:r>
            <a:r>
              <a:rPr lang="en-US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SemiBold" pitchFamily="2" charset="77"/>
              </a:rPr>
              <a:t>OF THE PARTIES</a:t>
            </a:r>
            <a:endParaRPr lang="en-EG" sz="3200" b="1" dirty="0">
              <a:solidFill>
                <a:schemeClr val="tx2">
                  <a:lumMod val="90000"/>
                  <a:lumOff val="10000"/>
                </a:schemeClr>
              </a:solidFill>
              <a:latin typeface="Montserrat SemiBold" pitchFamily="2" charset="77"/>
            </a:endParaRPr>
          </a:p>
        </p:txBody>
      </p:sp>
      <p:grpSp>
        <p:nvGrpSpPr>
          <p:cNvPr id="16" name="Graphic 2">
            <a:extLst>
              <a:ext uri="{FF2B5EF4-FFF2-40B4-BE49-F238E27FC236}">
                <a16:creationId xmlns:a16="http://schemas.microsoft.com/office/drawing/2014/main" id="{812CFD09-20B6-554B-89B4-97F4ED4BAFBE}"/>
              </a:ext>
            </a:extLst>
          </p:cNvPr>
          <p:cNvGrpSpPr>
            <a:grpSpLocks noChangeAspect="1"/>
          </p:cNvGrpSpPr>
          <p:nvPr/>
        </p:nvGrpSpPr>
        <p:grpSpPr>
          <a:xfrm>
            <a:off x="9677109" y="2288089"/>
            <a:ext cx="2102225" cy="3631115"/>
            <a:chOff x="9159290" y="895336"/>
            <a:chExt cx="1117600" cy="1930400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3064C7A-6D72-6E44-A929-C9510132ED4D}"/>
                </a:ext>
              </a:extLst>
            </p:cNvPr>
            <p:cNvSpPr/>
            <p:nvPr/>
          </p:nvSpPr>
          <p:spPr>
            <a:xfrm>
              <a:off x="9152608" y="888333"/>
              <a:ext cx="179953" cy="275771"/>
            </a:xfrm>
            <a:custGeom>
              <a:avLst/>
              <a:gdLst>
                <a:gd name="connsiteX0" fmla="*/ 162957 w 179952"/>
                <a:gd name="connsiteY0" fmla="*/ 192435 h 275771"/>
                <a:gd name="connsiteX1" fmla="*/ 169397 w 179952"/>
                <a:gd name="connsiteY1" fmla="*/ 168662 h 275771"/>
                <a:gd name="connsiteX2" fmla="*/ 172049 w 179952"/>
                <a:gd name="connsiteY2" fmla="*/ 132717 h 275771"/>
                <a:gd name="connsiteX3" fmla="*/ 152254 w 179952"/>
                <a:gd name="connsiteY3" fmla="*/ 77372 h 275771"/>
                <a:gd name="connsiteX4" fmla="*/ 131039 w 179952"/>
                <a:gd name="connsiteY4" fmla="*/ 83648 h 275771"/>
                <a:gd name="connsiteX5" fmla="*/ 143636 w 179952"/>
                <a:gd name="connsiteY5" fmla="*/ 134238 h 275771"/>
                <a:gd name="connsiteX6" fmla="*/ 119768 w 179952"/>
                <a:gd name="connsiteY6" fmla="*/ 72808 h 275771"/>
                <a:gd name="connsiteX7" fmla="*/ 102436 w 179952"/>
                <a:gd name="connsiteY7" fmla="*/ 19080 h 275771"/>
                <a:gd name="connsiteX8" fmla="*/ 84062 w 179952"/>
                <a:gd name="connsiteY8" fmla="*/ 19080 h 275771"/>
                <a:gd name="connsiteX9" fmla="*/ 83588 w 179952"/>
                <a:gd name="connsiteY9" fmla="*/ 26877 h 275771"/>
                <a:gd name="connsiteX10" fmla="*/ 96848 w 179952"/>
                <a:gd name="connsiteY10" fmla="*/ 71476 h 275771"/>
                <a:gd name="connsiteX11" fmla="*/ 109729 w 179952"/>
                <a:gd name="connsiteY11" fmla="*/ 109514 h 275771"/>
                <a:gd name="connsiteX12" fmla="*/ 86430 w 179952"/>
                <a:gd name="connsiteY12" fmla="*/ 66436 h 275771"/>
                <a:gd name="connsiteX13" fmla="*/ 68813 w 179952"/>
                <a:gd name="connsiteY13" fmla="*/ 17844 h 275771"/>
                <a:gd name="connsiteX14" fmla="*/ 50913 w 179952"/>
                <a:gd name="connsiteY14" fmla="*/ 25071 h 275771"/>
                <a:gd name="connsiteX15" fmla="*/ 63509 w 179952"/>
                <a:gd name="connsiteY15" fmla="*/ 64059 h 275771"/>
                <a:gd name="connsiteX16" fmla="*/ 80179 w 179952"/>
                <a:gd name="connsiteY16" fmla="*/ 117311 h 275771"/>
                <a:gd name="connsiteX17" fmla="*/ 60573 w 179952"/>
                <a:gd name="connsiteY17" fmla="*/ 88783 h 275771"/>
                <a:gd name="connsiteX18" fmla="*/ 42768 w 179952"/>
                <a:gd name="connsiteY18" fmla="*/ 39525 h 275771"/>
                <a:gd name="connsiteX19" fmla="*/ 23825 w 179952"/>
                <a:gd name="connsiteY19" fmla="*/ 43519 h 275771"/>
                <a:gd name="connsiteX20" fmla="*/ 40589 w 179952"/>
                <a:gd name="connsiteY20" fmla="*/ 90210 h 275771"/>
                <a:gd name="connsiteX21" fmla="*/ 49303 w 179952"/>
                <a:gd name="connsiteY21" fmla="*/ 132907 h 275771"/>
                <a:gd name="connsiteX22" fmla="*/ 20889 w 179952"/>
                <a:gd name="connsiteY22" fmla="*/ 80320 h 275771"/>
                <a:gd name="connsiteX23" fmla="*/ 7251 w 179952"/>
                <a:gd name="connsiteY23" fmla="*/ 89829 h 275771"/>
                <a:gd name="connsiteX24" fmla="*/ 19563 w 179952"/>
                <a:gd name="connsiteY24" fmla="*/ 127011 h 275771"/>
                <a:gd name="connsiteX25" fmla="*/ 40589 w 179952"/>
                <a:gd name="connsiteY25" fmla="*/ 190058 h 275771"/>
                <a:gd name="connsiteX26" fmla="*/ 68434 w 179952"/>
                <a:gd name="connsiteY26" fmla="*/ 222390 h 275771"/>
                <a:gd name="connsiteX27" fmla="*/ 102625 w 179952"/>
                <a:gd name="connsiteY27" fmla="*/ 269937 h 275771"/>
                <a:gd name="connsiteX28" fmla="*/ 167124 w 179952"/>
                <a:gd name="connsiteY28" fmla="*/ 246544 h 275771"/>
                <a:gd name="connsiteX29" fmla="*/ 162957 w 179952"/>
                <a:gd name="connsiteY29" fmla="*/ 192435 h 27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9952" h="275771">
                  <a:moveTo>
                    <a:pt x="162957" y="192435"/>
                  </a:moveTo>
                  <a:cubicBezTo>
                    <a:pt x="164539" y="184368"/>
                    <a:pt x="166691" y="176423"/>
                    <a:pt x="169397" y="168662"/>
                  </a:cubicBezTo>
                  <a:cubicBezTo>
                    <a:pt x="177069" y="151355"/>
                    <a:pt x="177448" y="150404"/>
                    <a:pt x="172049" y="132717"/>
                  </a:cubicBezTo>
                  <a:cubicBezTo>
                    <a:pt x="166682" y="113848"/>
                    <a:pt x="160069" y="95359"/>
                    <a:pt x="152254" y="77372"/>
                  </a:cubicBezTo>
                  <a:cubicBezTo>
                    <a:pt x="144488" y="65390"/>
                    <a:pt x="127345" y="76611"/>
                    <a:pt x="131039" y="83648"/>
                  </a:cubicBezTo>
                  <a:cubicBezTo>
                    <a:pt x="139345" y="99205"/>
                    <a:pt x="143673" y="116588"/>
                    <a:pt x="143636" y="134238"/>
                  </a:cubicBezTo>
                  <a:cubicBezTo>
                    <a:pt x="132081" y="119499"/>
                    <a:pt x="119768" y="72808"/>
                    <a:pt x="119768" y="72808"/>
                  </a:cubicBezTo>
                  <a:cubicBezTo>
                    <a:pt x="119768" y="72808"/>
                    <a:pt x="109066" y="36482"/>
                    <a:pt x="102436" y="19080"/>
                  </a:cubicBezTo>
                  <a:cubicBezTo>
                    <a:pt x="97700" y="6718"/>
                    <a:pt x="88513" y="12518"/>
                    <a:pt x="84062" y="19080"/>
                  </a:cubicBezTo>
                  <a:cubicBezTo>
                    <a:pt x="82357" y="21457"/>
                    <a:pt x="83588" y="26877"/>
                    <a:pt x="83588" y="26877"/>
                  </a:cubicBezTo>
                  <a:lnTo>
                    <a:pt x="96848" y="71476"/>
                  </a:lnTo>
                  <a:cubicBezTo>
                    <a:pt x="96848" y="71476"/>
                    <a:pt x="112949" y="109514"/>
                    <a:pt x="109729" y="109514"/>
                  </a:cubicBezTo>
                  <a:cubicBezTo>
                    <a:pt x="97985" y="110179"/>
                    <a:pt x="86430" y="66436"/>
                    <a:pt x="86430" y="66436"/>
                  </a:cubicBezTo>
                  <a:cubicBezTo>
                    <a:pt x="86430" y="66436"/>
                    <a:pt x="75633" y="38669"/>
                    <a:pt x="68813" y="17844"/>
                  </a:cubicBezTo>
                  <a:cubicBezTo>
                    <a:pt x="62657" y="-795"/>
                    <a:pt x="46651" y="7003"/>
                    <a:pt x="50913" y="25071"/>
                  </a:cubicBezTo>
                  <a:cubicBezTo>
                    <a:pt x="53724" y="38478"/>
                    <a:pt x="57947" y="51548"/>
                    <a:pt x="63509" y="64059"/>
                  </a:cubicBezTo>
                  <a:cubicBezTo>
                    <a:pt x="63509" y="64059"/>
                    <a:pt x="83399" y="115505"/>
                    <a:pt x="80179" y="117311"/>
                  </a:cubicBezTo>
                  <a:cubicBezTo>
                    <a:pt x="70708" y="117882"/>
                    <a:pt x="67961" y="105235"/>
                    <a:pt x="60573" y="88783"/>
                  </a:cubicBezTo>
                  <a:cubicBezTo>
                    <a:pt x="54038" y="73568"/>
                    <a:pt x="50344" y="53789"/>
                    <a:pt x="42768" y="39525"/>
                  </a:cubicBezTo>
                  <a:cubicBezTo>
                    <a:pt x="34054" y="23264"/>
                    <a:pt x="23067" y="35056"/>
                    <a:pt x="23825" y="43519"/>
                  </a:cubicBezTo>
                  <a:cubicBezTo>
                    <a:pt x="27278" y="59774"/>
                    <a:pt x="32918" y="75482"/>
                    <a:pt x="40589" y="90210"/>
                  </a:cubicBezTo>
                  <a:cubicBezTo>
                    <a:pt x="46840" y="105140"/>
                    <a:pt x="52523" y="130054"/>
                    <a:pt x="49303" y="132907"/>
                  </a:cubicBezTo>
                  <a:cubicBezTo>
                    <a:pt x="31781" y="128342"/>
                    <a:pt x="34622" y="98483"/>
                    <a:pt x="20889" y="80320"/>
                  </a:cubicBezTo>
                  <a:cubicBezTo>
                    <a:pt x="15017" y="72713"/>
                    <a:pt x="5830" y="77943"/>
                    <a:pt x="7251" y="89829"/>
                  </a:cubicBezTo>
                  <a:cubicBezTo>
                    <a:pt x="9264" y="102825"/>
                    <a:pt x="13426" y="115392"/>
                    <a:pt x="19563" y="127011"/>
                  </a:cubicBezTo>
                  <a:cubicBezTo>
                    <a:pt x="29034" y="146886"/>
                    <a:pt x="31686" y="170088"/>
                    <a:pt x="40589" y="190058"/>
                  </a:cubicBezTo>
                  <a:cubicBezTo>
                    <a:pt x="46757" y="203186"/>
                    <a:pt x="56387" y="214367"/>
                    <a:pt x="68434" y="222390"/>
                  </a:cubicBezTo>
                  <a:cubicBezTo>
                    <a:pt x="79042" y="228761"/>
                    <a:pt x="94859" y="261949"/>
                    <a:pt x="102625" y="269937"/>
                  </a:cubicBezTo>
                  <a:cubicBezTo>
                    <a:pt x="115506" y="282869"/>
                    <a:pt x="164378" y="258716"/>
                    <a:pt x="167124" y="246544"/>
                  </a:cubicBezTo>
                  <a:cubicBezTo>
                    <a:pt x="167692" y="240553"/>
                    <a:pt x="156706" y="215353"/>
                    <a:pt x="162957" y="192435"/>
                  </a:cubicBezTo>
                  <a:close/>
                </a:path>
              </a:pathLst>
            </a:custGeom>
            <a:solidFill>
              <a:srgbClr val="FFB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78407BB6-844A-674C-8DB7-65259E64518F}"/>
                </a:ext>
              </a:extLst>
            </p:cNvPr>
            <p:cNvSpPr/>
            <p:nvPr/>
          </p:nvSpPr>
          <p:spPr>
            <a:xfrm>
              <a:off x="9208067" y="1019814"/>
              <a:ext cx="75769" cy="66566"/>
            </a:xfrm>
            <a:custGeom>
              <a:avLst/>
              <a:gdLst>
                <a:gd name="connsiteX0" fmla="*/ 18374 w 75769"/>
                <a:gd name="connsiteY0" fmla="*/ 34044 h 66565"/>
                <a:gd name="connsiteX1" fmla="*/ 32107 w 75769"/>
                <a:gd name="connsiteY1" fmla="*/ 23393 h 66565"/>
                <a:gd name="connsiteX2" fmla="*/ 64025 w 75769"/>
                <a:gd name="connsiteY2" fmla="*/ 9509 h 66565"/>
                <a:gd name="connsiteX3" fmla="*/ 73496 w 75769"/>
                <a:gd name="connsiteY3" fmla="*/ 7132 h 66565"/>
                <a:gd name="connsiteX4" fmla="*/ 67908 w 75769"/>
                <a:gd name="connsiteY4" fmla="*/ 15405 h 66565"/>
                <a:gd name="connsiteX5" fmla="*/ 61563 w 75769"/>
                <a:gd name="connsiteY5" fmla="*/ 27672 h 66565"/>
                <a:gd name="connsiteX6" fmla="*/ 56732 w 75769"/>
                <a:gd name="connsiteY6" fmla="*/ 40795 h 66565"/>
                <a:gd name="connsiteX7" fmla="*/ 54365 w 75769"/>
                <a:gd name="connsiteY7" fmla="*/ 54584 h 66565"/>
                <a:gd name="connsiteX8" fmla="*/ 55406 w 75769"/>
                <a:gd name="connsiteY8" fmla="*/ 68848 h 66565"/>
                <a:gd name="connsiteX9" fmla="*/ 50955 w 75769"/>
                <a:gd name="connsiteY9" fmla="*/ 39464 h 66565"/>
                <a:gd name="connsiteX10" fmla="*/ 55406 w 75769"/>
                <a:gd name="connsiteY10" fmla="*/ 24819 h 66565"/>
                <a:gd name="connsiteX11" fmla="*/ 57680 w 75769"/>
                <a:gd name="connsiteY11" fmla="*/ 19589 h 66565"/>
                <a:gd name="connsiteX12" fmla="*/ 50671 w 75769"/>
                <a:gd name="connsiteY12" fmla="*/ 22157 h 66565"/>
                <a:gd name="connsiteX13" fmla="*/ 35612 w 75769"/>
                <a:gd name="connsiteY13" fmla="*/ 28908 h 66565"/>
                <a:gd name="connsiteX14" fmla="*/ 20837 w 75769"/>
                <a:gd name="connsiteY14" fmla="*/ 37182 h 66565"/>
                <a:gd name="connsiteX15" fmla="*/ 7103 w 75769"/>
                <a:gd name="connsiteY15" fmla="*/ 46691 h 66565"/>
                <a:gd name="connsiteX16" fmla="*/ 18374 w 75769"/>
                <a:gd name="connsiteY16" fmla="*/ 34044 h 6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5769" h="66565">
                  <a:moveTo>
                    <a:pt x="18374" y="34044"/>
                  </a:moveTo>
                  <a:cubicBezTo>
                    <a:pt x="22636" y="30101"/>
                    <a:pt x="27231" y="26537"/>
                    <a:pt x="32107" y="23393"/>
                  </a:cubicBezTo>
                  <a:cubicBezTo>
                    <a:pt x="41927" y="17059"/>
                    <a:pt x="52707" y="12370"/>
                    <a:pt x="64025" y="9509"/>
                  </a:cubicBezTo>
                  <a:lnTo>
                    <a:pt x="73496" y="7132"/>
                  </a:lnTo>
                  <a:lnTo>
                    <a:pt x="67908" y="15405"/>
                  </a:lnTo>
                  <a:cubicBezTo>
                    <a:pt x="65548" y="19362"/>
                    <a:pt x="63429" y="23458"/>
                    <a:pt x="61563" y="27672"/>
                  </a:cubicBezTo>
                  <a:cubicBezTo>
                    <a:pt x="59674" y="31938"/>
                    <a:pt x="58060" y="36321"/>
                    <a:pt x="56732" y="40795"/>
                  </a:cubicBezTo>
                  <a:cubicBezTo>
                    <a:pt x="55478" y="45298"/>
                    <a:pt x="54684" y="49919"/>
                    <a:pt x="54365" y="54584"/>
                  </a:cubicBezTo>
                  <a:cubicBezTo>
                    <a:pt x="54115" y="59363"/>
                    <a:pt x="54465" y="64156"/>
                    <a:pt x="55406" y="68848"/>
                  </a:cubicBezTo>
                  <a:cubicBezTo>
                    <a:pt x="50720" y="59819"/>
                    <a:pt x="49154" y="49483"/>
                    <a:pt x="50955" y="39464"/>
                  </a:cubicBezTo>
                  <a:cubicBezTo>
                    <a:pt x="51922" y="34439"/>
                    <a:pt x="53414" y="29530"/>
                    <a:pt x="55406" y="24819"/>
                  </a:cubicBezTo>
                  <a:cubicBezTo>
                    <a:pt x="56067" y="23035"/>
                    <a:pt x="56825" y="21289"/>
                    <a:pt x="57680" y="19589"/>
                  </a:cubicBezTo>
                  <a:cubicBezTo>
                    <a:pt x="55312" y="20350"/>
                    <a:pt x="52944" y="21206"/>
                    <a:pt x="50671" y="22157"/>
                  </a:cubicBezTo>
                  <a:cubicBezTo>
                    <a:pt x="45516" y="24091"/>
                    <a:pt x="40487" y="26346"/>
                    <a:pt x="35612" y="28908"/>
                  </a:cubicBezTo>
                  <a:cubicBezTo>
                    <a:pt x="30542" y="31398"/>
                    <a:pt x="25610" y="34160"/>
                    <a:pt x="20837" y="37182"/>
                  </a:cubicBezTo>
                  <a:cubicBezTo>
                    <a:pt x="16054" y="40042"/>
                    <a:pt x="11466" y="43219"/>
                    <a:pt x="7103" y="46691"/>
                  </a:cubicBezTo>
                  <a:cubicBezTo>
                    <a:pt x="10390" y="42076"/>
                    <a:pt x="14170" y="37835"/>
                    <a:pt x="18374" y="34044"/>
                  </a:cubicBezTo>
                  <a:close/>
                </a:path>
              </a:pathLst>
            </a:custGeom>
            <a:solidFill>
              <a:srgbClr val="E892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C2199E7-8969-1A41-A3EF-F431C02B9C5E}"/>
                </a:ext>
              </a:extLst>
            </p:cNvPr>
            <p:cNvSpPr/>
            <p:nvPr/>
          </p:nvSpPr>
          <p:spPr>
            <a:xfrm>
              <a:off x="9230229" y="1113100"/>
              <a:ext cx="435675" cy="580071"/>
            </a:xfrm>
            <a:custGeom>
              <a:avLst/>
              <a:gdLst>
                <a:gd name="connsiteX0" fmla="*/ 173702 w 435674"/>
                <a:gd name="connsiteY0" fmla="*/ 275676 h 580070"/>
                <a:gd name="connsiteX1" fmla="*/ 100868 w 435674"/>
                <a:gd name="connsiteY1" fmla="*/ 7132 h 580070"/>
                <a:gd name="connsiteX2" fmla="*/ 7103 w 435674"/>
                <a:gd name="connsiteY2" fmla="*/ 32807 h 580070"/>
                <a:gd name="connsiteX3" fmla="*/ 90071 w 435674"/>
                <a:gd name="connsiteY3" fmla="*/ 337107 h 580070"/>
                <a:gd name="connsiteX4" fmla="*/ 90071 w 435674"/>
                <a:gd name="connsiteY4" fmla="*/ 337107 h 580070"/>
                <a:gd name="connsiteX5" fmla="*/ 103141 w 435674"/>
                <a:gd name="connsiteY5" fmla="*/ 358978 h 580070"/>
                <a:gd name="connsiteX6" fmla="*/ 107214 w 435674"/>
                <a:gd name="connsiteY6" fmla="*/ 362877 h 580070"/>
                <a:gd name="connsiteX7" fmla="*/ 333859 w 435674"/>
                <a:gd name="connsiteY7" fmla="*/ 577503 h 580070"/>
                <a:gd name="connsiteX8" fmla="*/ 431034 w 435674"/>
                <a:gd name="connsiteY8" fmla="*/ 451124 h 580070"/>
                <a:gd name="connsiteX9" fmla="*/ 194254 w 435674"/>
                <a:gd name="connsiteY9" fmla="*/ 303254 h 580070"/>
                <a:gd name="connsiteX10" fmla="*/ 173702 w 435674"/>
                <a:gd name="connsiteY10" fmla="*/ 275676 h 58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5674" h="580070">
                  <a:moveTo>
                    <a:pt x="173702" y="275676"/>
                  </a:moveTo>
                  <a:lnTo>
                    <a:pt x="100868" y="7132"/>
                  </a:lnTo>
                  <a:lnTo>
                    <a:pt x="7103" y="32807"/>
                  </a:lnTo>
                  <a:lnTo>
                    <a:pt x="90071" y="337107"/>
                  </a:lnTo>
                  <a:lnTo>
                    <a:pt x="90071" y="337107"/>
                  </a:lnTo>
                  <a:cubicBezTo>
                    <a:pt x="92362" y="345456"/>
                    <a:pt x="96882" y="353019"/>
                    <a:pt x="103141" y="358978"/>
                  </a:cubicBezTo>
                  <a:lnTo>
                    <a:pt x="107214" y="362877"/>
                  </a:lnTo>
                  <a:lnTo>
                    <a:pt x="333859" y="577503"/>
                  </a:lnTo>
                  <a:lnTo>
                    <a:pt x="431034" y="451124"/>
                  </a:lnTo>
                  <a:lnTo>
                    <a:pt x="194254" y="303254"/>
                  </a:lnTo>
                  <a:cubicBezTo>
                    <a:pt x="184173" y="297005"/>
                    <a:pt x="176828" y="287150"/>
                    <a:pt x="173702" y="275676"/>
                  </a:cubicBezTo>
                  <a:close/>
                </a:path>
              </a:pathLst>
            </a:custGeom>
            <a:solidFill>
              <a:srgbClr val="80C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3DFAA2F0-12DC-3342-9DFD-A5FD0B5AA241}"/>
                </a:ext>
              </a:extLst>
            </p:cNvPr>
            <p:cNvSpPr/>
            <p:nvPr/>
          </p:nvSpPr>
          <p:spPr>
            <a:xfrm>
              <a:off x="9230229" y="1135447"/>
              <a:ext cx="435675" cy="561052"/>
            </a:xfrm>
            <a:custGeom>
              <a:avLst/>
              <a:gdLst>
                <a:gd name="connsiteX0" fmla="*/ 431034 w 435674"/>
                <a:gd name="connsiteY0" fmla="*/ 428777 h 561052"/>
                <a:gd name="connsiteX1" fmla="*/ 382447 w 435674"/>
                <a:gd name="connsiteY1" fmla="*/ 398442 h 561052"/>
                <a:gd name="connsiteX2" fmla="*/ 304309 w 435674"/>
                <a:gd name="connsiteY2" fmla="*/ 447415 h 561052"/>
                <a:gd name="connsiteX3" fmla="*/ 135438 w 435674"/>
                <a:gd name="connsiteY3" fmla="*/ 319895 h 561052"/>
                <a:gd name="connsiteX4" fmla="*/ 135438 w 435674"/>
                <a:gd name="connsiteY4" fmla="*/ 297833 h 561052"/>
                <a:gd name="connsiteX5" fmla="*/ 109960 w 435674"/>
                <a:gd name="connsiteY5" fmla="*/ 284615 h 561052"/>
                <a:gd name="connsiteX6" fmla="*/ 21121 w 435674"/>
                <a:gd name="connsiteY6" fmla="*/ 7132 h 561052"/>
                <a:gd name="connsiteX7" fmla="*/ 7103 w 435674"/>
                <a:gd name="connsiteY7" fmla="*/ 10936 h 561052"/>
                <a:gd name="connsiteX8" fmla="*/ 90071 w 435674"/>
                <a:gd name="connsiteY8" fmla="*/ 315235 h 561052"/>
                <a:gd name="connsiteX9" fmla="*/ 103141 w 435674"/>
                <a:gd name="connsiteY9" fmla="*/ 337107 h 561052"/>
                <a:gd name="connsiteX10" fmla="*/ 107214 w 435674"/>
                <a:gd name="connsiteY10" fmla="*/ 341006 h 561052"/>
                <a:gd name="connsiteX11" fmla="*/ 333859 w 435674"/>
                <a:gd name="connsiteY11" fmla="*/ 555156 h 56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5674" h="561052">
                  <a:moveTo>
                    <a:pt x="431034" y="428777"/>
                  </a:moveTo>
                  <a:lnTo>
                    <a:pt x="382447" y="398442"/>
                  </a:lnTo>
                  <a:cubicBezTo>
                    <a:pt x="343804" y="407191"/>
                    <a:pt x="304309" y="447415"/>
                    <a:pt x="304309" y="447415"/>
                  </a:cubicBezTo>
                  <a:lnTo>
                    <a:pt x="135438" y="319895"/>
                  </a:lnTo>
                  <a:lnTo>
                    <a:pt x="135438" y="297833"/>
                  </a:lnTo>
                  <a:lnTo>
                    <a:pt x="109960" y="284615"/>
                  </a:lnTo>
                  <a:lnTo>
                    <a:pt x="21121" y="7132"/>
                  </a:lnTo>
                  <a:lnTo>
                    <a:pt x="7103" y="10936"/>
                  </a:lnTo>
                  <a:lnTo>
                    <a:pt x="90071" y="315235"/>
                  </a:lnTo>
                  <a:cubicBezTo>
                    <a:pt x="92362" y="323585"/>
                    <a:pt x="96882" y="331148"/>
                    <a:pt x="103141" y="337107"/>
                  </a:cubicBezTo>
                  <a:lnTo>
                    <a:pt x="107214" y="341006"/>
                  </a:lnTo>
                  <a:lnTo>
                    <a:pt x="333859" y="555156"/>
                  </a:lnTo>
                  <a:close/>
                </a:path>
              </a:pathLst>
            </a:custGeom>
            <a:solidFill>
              <a:srgbClr val="80C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AF8B7D7-23D3-174F-80E3-38D22F293B77}"/>
                </a:ext>
              </a:extLst>
            </p:cNvPr>
            <p:cNvSpPr/>
            <p:nvPr/>
          </p:nvSpPr>
          <p:spPr>
            <a:xfrm>
              <a:off x="9786643" y="2600649"/>
              <a:ext cx="198895" cy="228225"/>
            </a:xfrm>
            <a:custGeom>
              <a:avLst/>
              <a:gdLst>
                <a:gd name="connsiteX0" fmla="*/ 155441 w 198894"/>
                <a:gd name="connsiteY0" fmla="*/ 7132 h 228224"/>
                <a:gd name="connsiteX1" fmla="*/ 195788 w 198894"/>
                <a:gd name="connsiteY1" fmla="*/ 113732 h 228224"/>
                <a:gd name="connsiteX2" fmla="*/ 172868 w 198894"/>
                <a:gd name="connsiteY2" fmla="*/ 132751 h 228224"/>
                <a:gd name="connsiteX3" fmla="*/ 149285 w 198894"/>
                <a:gd name="connsiteY3" fmla="*/ 116680 h 228224"/>
                <a:gd name="connsiteX4" fmla="*/ 149285 w 198894"/>
                <a:gd name="connsiteY4" fmla="*/ 149582 h 228224"/>
                <a:gd name="connsiteX5" fmla="*/ 21329 w 198894"/>
                <a:gd name="connsiteY5" fmla="*/ 226513 h 228224"/>
                <a:gd name="connsiteX6" fmla="*/ 23697 w 198894"/>
                <a:gd name="connsiteY6" fmla="*/ 158141 h 228224"/>
                <a:gd name="connsiteX7" fmla="*/ 80524 w 198894"/>
                <a:gd name="connsiteY7" fmla="*/ 89293 h 228224"/>
                <a:gd name="connsiteX8" fmla="*/ 75030 w 198894"/>
                <a:gd name="connsiteY8" fmla="*/ 40225 h 228224"/>
                <a:gd name="connsiteX9" fmla="*/ 155441 w 198894"/>
                <a:gd name="connsiteY9" fmla="*/ 7132 h 228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894" h="228224">
                  <a:moveTo>
                    <a:pt x="155441" y="7132"/>
                  </a:moveTo>
                  <a:lnTo>
                    <a:pt x="195788" y="113732"/>
                  </a:lnTo>
                  <a:lnTo>
                    <a:pt x="172868" y="132751"/>
                  </a:lnTo>
                  <a:lnTo>
                    <a:pt x="149285" y="116680"/>
                  </a:lnTo>
                  <a:lnTo>
                    <a:pt x="149285" y="149582"/>
                  </a:lnTo>
                  <a:cubicBezTo>
                    <a:pt x="149285" y="149582"/>
                    <a:pt x="86112" y="208730"/>
                    <a:pt x="21329" y="226513"/>
                  </a:cubicBezTo>
                  <a:cubicBezTo>
                    <a:pt x="-4243" y="228320"/>
                    <a:pt x="9774" y="178966"/>
                    <a:pt x="23697" y="158141"/>
                  </a:cubicBezTo>
                  <a:cubicBezTo>
                    <a:pt x="37619" y="137315"/>
                    <a:pt x="80524" y="89293"/>
                    <a:pt x="80524" y="89293"/>
                  </a:cubicBezTo>
                  <a:cubicBezTo>
                    <a:pt x="80524" y="89293"/>
                    <a:pt x="79387" y="49734"/>
                    <a:pt x="75030" y="40225"/>
                  </a:cubicBezTo>
                  <a:cubicBezTo>
                    <a:pt x="70674" y="30715"/>
                    <a:pt x="155441" y="7132"/>
                    <a:pt x="155441" y="7132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764E3368-5A06-FE4B-9321-7EF2002B57D7}"/>
                </a:ext>
              </a:extLst>
            </p:cNvPr>
            <p:cNvSpPr/>
            <p:nvPr/>
          </p:nvSpPr>
          <p:spPr>
            <a:xfrm>
              <a:off x="9793950" y="2728935"/>
              <a:ext cx="47356" cy="76075"/>
            </a:xfrm>
            <a:custGeom>
              <a:avLst/>
              <a:gdLst>
                <a:gd name="connsiteX0" fmla="*/ 36847 w 47355"/>
                <a:gd name="connsiteY0" fmla="*/ 14640 h 76074"/>
                <a:gd name="connsiteX1" fmla="*/ 10612 w 47355"/>
                <a:gd name="connsiteY1" fmla="*/ 50015 h 76074"/>
                <a:gd name="connsiteX2" fmla="*/ 7107 w 47355"/>
                <a:gd name="connsiteY2" fmla="*/ 64755 h 76074"/>
                <a:gd name="connsiteX3" fmla="*/ 17126 w 47355"/>
                <a:gd name="connsiteY3" fmla="*/ 72187 h 76074"/>
                <a:gd name="connsiteX4" fmla="*/ 20177 w 47355"/>
                <a:gd name="connsiteY4" fmla="*/ 71126 h 76074"/>
                <a:gd name="connsiteX5" fmla="*/ 45371 w 47355"/>
                <a:gd name="connsiteY5" fmla="*/ 17588 h 76074"/>
                <a:gd name="connsiteX6" fmla="*/ 36847 w 47355"/>
                <a:gd name="connsiteY6" fmla="*/ 14640 h 7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5" h="76074">
                  <a:moveTo>
                    <a:pt x="36847" y="14640"/>
                  </a:moveTo>
                  <a:cubicBezTo>
                    <a:pt x="26550" y="25188"/>
                    <a:pt x="17725" y="37088"/>
                    <a:pt x="10612" y="50015"/>
                  </a:cubicBezTo>
                  <a:cubicBezTo>
                    <a:pt x="8232" y="54556"/>
                    <a:pt x="7027" y="59624"/>
                    <a:pt x="7107" y="64755"/>
                  </a:cubicBezTo>
                  <a:cubicBezTo>
                    <a:pt x="7829" y="69585"/>
                    <a:pt x="12315" y="72912"/>
                    <a:pt x="17126" y="72187"/>
                  </a:cubicBezTo>
                  <a:cubicBezTo>
                    <a:pt x="18199" y="72025"/>
                    <a:pt x="19234" y="71665"/>
                    <a:pt x="20177" y="71126"/>
                  </a:cubicBezTo>
                  <a:cubicBezTo>
                    <a:pt x="25955" y="67227"/>
                    <a:pt x="35142" y="34515"/>
                    <a:pt x="45371" y="17588"/>
                  </a:cubicBezTo>
                  <a:cubicBezTo>
                    <a:pt x="55600" y="661"/>
                    <a:pt x="43382" y="7793"/>
                    <a:pt x="36847" y="1464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37D9FB20-CA3C-7F42-A19A-38D1EF7BB50D}"/>
                </a:ext>
              </a:extLst>
            </p:cNvPr>
            <p:cNvSpPr/>
            <p:nvPr/>
          </p:nvSpPr>
          <p:spPr>
            <a:xfrm>
              <a:off x="9633512" y="2174535"/>
              <a:ext cx="322020" cy="494487"/>
            </a:xfrm>
            <a:custGeom>
              <a:avLst/>
              <a:gdLst>
                <a:gd name="connsiteX0" fmla="*/ 172281 w 322020"/>
                <a:gd name="connsiteY0" fmla="*/ 7132 h 494486"/>
                <a:gd name="connsiteX1" fmla="*/ 322399 w 322020"/>
                <a:gd name="connsiteY1" fmla="*/ 448461 h 494486"/>
                <a:gd name="connsiteX2" fmla="*/ 227687 w 322020"/>
                <a:gd name="connsiteY2" fmla="*/ 490112 h 494486"/>
                <a:gd name="connsiteX3" fmla="*/ 7103 w 322020"/>
                <a:gd name="connsiteY3" fmla="*/ 42602 h 494486"/>
                <a:gd name="connsiteX4" fmla="*/ 163378 w 322020"/>
                <a:gd name="connsiteY4" fmla="*/ 11696 h 49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20" h="494486">
                  <a:moveTo>
                    <a:pt x="172281" y="7132"/>
                  </a:moveTo>
                  <a:cubicBezTo>
                    <a:pt x="178450" y="165780"/>
                    <a:pt x="230625" y="319167"/>
                    <a:pt x="322399" y="448461"/>
                  </a:cubicBezTo>
                  <a:cubicBezTo>
                    <a:pt x="283378" y="480603"/>
                    <a:pt x="227687" y="490112"/>
                    <a:pt x="227687" y="490112"/>
                  </a:cubicBezTo>
                  <a:cubicBezTo>
                    <a:pt x="227687" y="490112"/>
                    <a:pt x="30876" y="237924"/>
                    <a:pt x="7103" y="42602"/>
                  </a:cubicBezTo>
                  <a:cubicBezTo>
                    <a:pt x="108919" y="10270"/>
                    <a:pt x="163378" y="11696"/>
                    <a:pt x="163378" y="11696"/>
                  </a:cubicBezTo>
                  <a:close/>
                </a:path>
              </a:pathLst>
            </a:custGeom>
            <a:solidFill>
              <a:srgbClr val="2E5C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19F75F08-43CE-AA4A-B337-687FECE787FC}"/>
                </a:ext>
              </a:extLst>
            </p:cNvPr>
            <p:cNvSpPr/>
            <p:nvPr/>
          </p:nvSpPr>
          <p:spPr>
            <a:xfrm>
              <a:off x="9633323" y="2174060"/>
              <a:ext cx="274664" cy="494487"/>
            </a:xfrm>
            <a:custGeom>
              <a:avLst/>
              <a:gdLst>
                <a:gd name="connsiteX0" fmla="*/ 226835 w 274664"/>
                <a:gd name="connsiteY0" fmla="*/ 436575 h 494486"/>
                <a:gd name="connsiteX1" fmla="*/ 111760 w 274664"/>
                <a:gd name="connsiteY1" fmla="*/ 231933 h 494486"/>
                <a:gd name="connsiteX2" fmla="*/ 133260 w 274664"/>
                <a:gd name="connsiteY2" fmla="*/ 108312 h 494486"/>
                <a:gd name="connsiteX3" fmla="*/ 176732 w 274664"/>
                <a:gd name="connsiteY3" fmla="*/ 68848 h 494486"/>
                <a:gd name="connsiteX4" fmla="*/ 176732 w 274664"/>
                <a:gd name="connsiteY4" fmla="*/ 68848 h 494486"/>
                <a:gd name="connsiteX5" fmla="*/ 172281 w 274664"/>
                <a:gd name="connsiteY5" fmla="*/ 7132 h 494486"/>
                <a:gd name="connsiteX6" fmla="*/ 163378 w 274664"/>
                <a:gd name="connsiteY6" fmla="*/ 11601 h 494486"/>
                <a:gd name="connsiteX7" fmla="*/ 7103 w 274664"/>
                <a:gd name="connsiteY7" fmla="*/ 42507 h 494486"/>
                <a:gd name="connsiteX8" fmla="*/ 227687 w 274664"/>
                <a:gd name="connsiteY8" fmla="*/ 490112 h 494486"/>
                <a:gd name="connsiteX9" fmla="*/ 268413 w 274664"/>
                <a:gd name="connsiteY9" fmla="*/ 478416 h 494486"/>
                <a:gd name="connsiteX10" fmla="*/ 226835 w 274664"/>
                <a:gd name="connsiteY10" fmla="*/ 436575 h 49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4664" h="494486">
                  <a:moveTo>
                    <a:pt x="226835" y="436575"/>
                  </a:moveTo>
                  <a:cubicBezTo>
                    <a:pt x="209692" y="415369"/>
                    <a:pt x="151065" y="306106"/>
                    <a:pt x="111760" y="231933"/>
                  </a:cubicBezTo>
                  <a:cubicBezTo>
                    <a:pt x="89751" y="190666"/>
                    <a:pt x="98624" y="139648"/>
                    <a:pt x="133260" y="108312"/>
                  </a:cubicBezTo>
                  <a:lnTo>
                    <a:pt x="176732" y="68848"/>
                  </a:lnTo>
                  <a:lnTo>
                    <a:pt x="176732" y="68848"/>
                  </a:lnTo>
                  <a:cubicBezTo>
                    <a:pt x="174119" y="48374"/>
                    <a:pt x="172633" y="27771"/>
                    <a:pt x="172281" y="7132"/>
                  </a:cubicBezTo>
                  <a:lnTo>
                    <a:pt x="163378" y="11601"/>
                  </a:lnTo>
                  <a:cubicBezTo>
                    <a:pt x="163378" y="11601"/>
                    <a:pt x="108919" y="10175"/>
                    <a:pt x="7103" y="42507"/>
                  </a:cubicBezTo>
                  <a:cubicBezTo>
                    <a:pt x="30876" y="237924"/>
                    <a:pt x="227687" y="490112"/>
                    <a:pt x="227687" y="490112"/>
                  </a:cubicBezTo>
                  <a:cubicBezTo>
                    <a:pt x="241579" y="487424"/>
                    <a:pt x="255207" y="483510"/>
                    <a:pt x="268413" y="478416"/>
                  </a:cubicBezTo>
                  <a:cubicBezTo>
                    <a:pt x="253367" y="465710"/>
                    <a:pt x="239455" y="451710"/>
                    <a:pt x="226835" y="436575"/>
                  </a:cubicBezTo>
                  <a:close/>
                </a:path>
              </a:pathLst>
            </a:custGeom>
            <a:solidFill>
              <a:srgbClr val="2E5C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E44BBB9-60F1-6F4A-82C3-0A5C21A8ADF5}"/>
                </a:ext>
              </a:extLst>
            </p:cNvPr>
            <p:cNvSpPr/>
            <p:nvPr/>
          </p:nvSpPr>
          <p:spPr>
            <a:xfrm>
              <a:off x="9239208" y="2658287"/>
              <a:ext cx="246251" cy="142640"/>
            </a:xfrm>
            <a:custGeom>
              <a:avLst/>
              <a:gdLst>
                <a:gd name="connsiteX0" fmla="*/ 248448 w 246250"/>
                <a:gd name="connsiteY0" fmla="*/ 27946 h 142640"/>
                <a:gd name="connsiteX1" fmla="*/ 220887 w 246250"/>
                <a:gd name="connsiteY1" fmla="*/ 138920 h 142640"/>
                <a:gd name="connsiteX2" fmla="*/ 191432 w 246250"/>
                <a:gd name="connsiteY2" fmla="*/ 141203 h 142640"/>
                <a:gd name="connsiteX3" fmla="*/ 181298 w 246250"/>
                <a:gd name="connsiteY3" fmla="*/ 114957 h 142640"/>
                <a:gd name="connsiteX4" fmla="*/ 162355 w 246250"/>
                <a:gd name="connsiteY4" fmla="*/ 141678 h 142640"/>
                <a:gd name="connsiteX5" fmla="*/ 13563 w 246250"/>
                <a:gd name="connsiteY5" fmla="*/ 131408 h 142640"/>
                <a:gd name="connsiteX6" fmla="*/ 54478 w 246250"/>
                <a:gd name="connsiteY6" fmla="*/ 76539 h 142640"/>
                <a:gd name="connsiteX7" fmla="*/ 140193 w 246250"/>
                <a:gd name="connsiteY7" fmla="*/ 52575 h 142640"/>
                <a:gd name="connsiteX8" fmla="*/ 163587 w 246250"/>
                <a:gd name="connsiteY8" fmla="*/ 9308 h 142640"/>
                <a:gd name="connsiteX9" fmla="*/ 248448 w 246250"/>
                <a:gd name="connsiteY9" fmla="*/ 27946 h 14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250" h="142640">
                  <a:moveTo>
                    <a:pt x="248448" y="27946"/>
                  </a:moveTo>
                  <a:lnTo>
                    <a:pt x="220887" y="138920"/>
                  </a:lnTo>
                  <a:lnTo>
                    <a:pt x="191432" y="141203"/>
                  </a:lnTo>
                  <a:lnTo>
                    <a:pt x="181298" y="114957"/>
                  </a:lnTo>
                  <a:lnTo>
                    <a:pt x="162355" y="141678"/>
                  </a:lnTo>
                  <a:cubicBezTo>
                    <a:pt x="162355" y="141678"/>
                    <a:pt x="77115" y="153945"/>
                    <a:pt x="13563" y="131408"/>
                  </a:cubicBezTo>
                  <a:cubicBezTo>
                    <a:pt x="-8505" y="118095"/>
                    <a:pt x="31179" y="85573"/>
                    <a:pt x="54478" y="76539"/>
                  </a:cubicBezTo>
                  <a:cubicBezTo>
                    <a:pt x="77778" y="67505"/>
                    <a:pt x="140193" y="52575"/>
                    <a:pt x="140193" y="52575"/>
                  </a:cubicBezTo>
                  <a:cubicBezTo>
                    <a:pt x="140193" y="52575"/>
                    <a:pt x="161787" y="19483"/>
                    <a:pt x="163587" y="9308"/>
                  </a:cubicBezTo>
                  <a:cubicBezTo>
                    <a:pt x="165386" y="-867"/>
                    <a:pt x="248448" y="27946"/>
                    <a:pt x="248448" y="27946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57B297B2-5679-BD4B-A871-6B456347EB95}"/>
                </a:ext>
              </a:extLst>
            </p:cNvPr>
            <p:cNvSpPr/>
            <p:nvPr/>
          </p:nvSpPr>
          <p:spPr>
            <a:xfrm>
              <a:off x="9258100" y="2725770"/>
              <a:ext cx="75769" cy="47547"/>
            </a:xfrm>
            <a:custGeom>
              <a:avLst/>
              <a:gdLst>
                <a:gd name="connsiteX0" fmla="*/ 60969 w 75769"/>
                <a:gd name="connsiteY0" fmla="*/ 7916 h 47546"/>
                <a:gd name="connsiteX1" fmla="*/ 19296 w 75769"/>
                <a:gd name="connsiteY1" fmla="*/ 21895 h 47546"/>
                <a:gd name="connsiteX2" fmla="*/ 8025 w 75769"/>
                <a:gd name="connsiteY2" fmla="*/ 31974 h 47546"/>
                <a:gd name="connsiteX3" fmla="*/ 11995 w 75769"/>
                <a:gd name="connsiteY3" fmla="*/ 43829 h 47546"/>
                <a:gd name="connsiteX4" fmla="*/ 15128 w 75769"/>
                <a:gd name="connsiteY4" fmla="*/ 44717 h 47546"/>
                <a:gd name="connsiteX5" fmla="*/ 66273 w 75769"/>
                <a:gd name="connsiteY5" fmla="*/ 15238 h 47546"/>
                <a:gd name="connsiteX6" fmla="*/ 60969 w 75769"/>
                <a:gd name="connsiteY6" fmla="*/ 7916 h 4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769" h="47546">
                  <a:moveTo>
                    <a:pt x="60969" y="7916"/>
                  </a:moveTo>
                  <a:cubicBezTo>
                    <a:pt x="46510" y="10654"/>
                    <a:pt x="32490" y="15357"/>
                    <a:pt x="19296" y="21895"/>
                  </a:cubicBezTo>
                  <a:cubicBezTo>
                    <a:pt x="14752" y="24246"/>
                    <a:pt x="10875" y="27714"/>
                    <a:pt x="8025" y="31974"/>
                  </a:cubicBezTo>
                  <a:cubicBezTo>
                    <a:pt x="5861" y="36349"/>
                    <a:pt x="7638" y="41656"/>
                    <a:pt x="11995" y="43829"/>
                  </a:cubicBezTo>
                  <a:cubicBezTo>
                    <a:pt x="12976" y="44318"/>
                    <a:pt x="14038" y="44619"/>
                    <a:pt x="15128" y="44717"/>
                  </a:cubicBezTo>
                  <a:cubicBezTo>
                    <a:pt x="22042" y="44717"/>
                    <a:pt x="48183" y="23226"/>
                    <a:pt x="66273" y="15238"/>
                  </a:cubicBezTo>
                  <a:cubicBezTo>
                    <a:pt x="84363" y="7250"/>
                    <a:pt x="70251" y="6014"/>
                    <a:pt x="60969" y="79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1A3CDF3D-731C-6F48-B29F-3BFF4299E983}"/>
                </a:ext>
              </a:extLst>
            </p:cNvPr>
            <p:cNvSpPr/>
            <p:nvPr/>
          </p:nvSpPr>
          <p:spPr>
            <a:xfrm>
              <a:off x="9384610" y="2047822"/>
              <a:ext cx="454617" cy="665655"/>
            </a:xfrm>
            <a:custGeom>
              <a:avLst/>
              <a:gdLst>
                <a:gd name="connsiteX0" fmla="*/ 141215 w 454616"/>
                <a:gd name="connsiteY0" fmla="*/ 87439 h 665655"/>
                <a:gd name="connsiteX1" fmla="*/ 7103 w 454616"/>
                <a:gd name="connsiteY1" fmla="*/ 630424 h 665655"/>
                <a:gd name="connsiteX2" fmla="*/ 103615 w 454616"/>
                <a:gd name="connsiteY2" fmla="*/ 667605 h 665655"/>
                <a:gd name="connsiteX3" fmla="*/ 275896 w 454616"/>
                <a:gd name="connsiteY3" fmla="*/ 255850 h 665655"/>
                <a:gd name="connsiteX4" fmla="*/ 448461 w 454616"/>
                <a:gd name="connsiteY4" fmla="*/ 113970 h 665655"/>
                <a:gd name="connsiteX5" fmla="*/ 141215 w 454616"/>
                <a:gd name="connsiteY5" fmla="*/ 87439 h 66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616" h="665655">
                  <a:moveTo>
                    <a:pt x="141215" y="87439"/>
                  </a:moveTo>
                  <a:cubicBezTo>
                    <a:pt x="21215" y="243108"/>
                    <a:pt x="7103" y="630424"/>
                    <a:pt x="7103" y="630424"/>
                  </a:cubicBezTo>
                  <a:cubicBezTo>
                    <a:pt x="7103" y="630424"/>
                    <a:pt x="53323" y="662946"/>
                    <a:pt x="103615" y="667605"/>
                  </a:cubicBezTo>
                  <a:cubicBezTo>
                    <a:pt x="141973" y="412089"/>
                    <a:pt x="275896" y="255850"/>
                    <a:pt x="275896" y="255850"/>
                  </a:cubicBezTo>
                  <a:cubicBezTo>
                    <a:pt x="275896" y="255850"/>
                    <a:pt x="413891" y="198794"/>
                    <a:pt x="448461" y="113970"/>
                  </a:cubicBezTo>
                  <a:cubicBezTo>
                    <a:pt x="460773" y="48831"/>
                    <a:pt x="200884" y="-75171"/>
                    <a:pt x="141215" y="87439"/>
                  </a:cubicBezTo>
                  <a:close/>
                </a:path>
              </a:pathLst>
            </a:custGeom>
            <a:solidFill>
              <a:srgbClr val="3867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6B001968-3635-A64E-8FE2-F45B6573BD01}"/>
                </a:ext>
              </a:extLst>
            </p:cNvPr>
            <p:cNvSpPr/>
            <p:nvPr/>
          </p:nvSpPr>
          <p:spPr>
            <a:xfrm>
              <a:off x="9500267" y="1528965"/>
              <a:ext cx="501973" cy="627618"/>
            </a:xfrm>
            <a:custGeom>
              <a:avLst/>
              <a:gdLst>
                <a:gd name="connsiteX0" fmla="*/ 339339 w 501972"/>
                <a:gd name="connsiteY0" fmla="*/ 576247 h 627617"/>
                <a:gd name="connsiteX1" fmla="*/ 273040 w 501972"/>
                <a:gd name="connsiteY1" fmla="*/ 623794 h 627617"/>
                <a:gd name="connsiteX2" fmla="*/ 88542 w 501972"/>
                <a:gd name="connsiteY2" fmla="*/ 610481 h 627617"/>
                <a:gd name="connsiteX3" fmla="*/ 10973 w 501972"/>
                <a:gd name="connsiteY3" fmla="*/ 510823 h 627617"/>
                <a:gd name="connsiteX4" fmla="*/ 41754 w 501972"/>
                <a:gd name="connsiteY4" fmla="*/ 141004 h 627617"/>
                <a:gd name="connsiteX5" fmla="*/ 137034 w 501972"/>
                <a:gd name="connsiteY5" fmla="*/ 19950 h 627617"/>
                <a:gd name="connsiteX6" fmla="*/ 360270 w 501972"/>
                <a:gd name="connsiteY6" fmla="*/ 25085 h 627617"/>
                <a:gd name="connsiteX7" fmla="*/ 500728 w 501972"/>
                <a:gd name="connsiteY7" fmla="*/ 136534 h 627617"/>
                <a:gd name="connsiteX8" fmla="*/ 402227 w 501972"/>
                <a:gd name="connsiteY8" fmla="*/ 316642 h 627617"/>
                <a:gd name="connsiteX9" fmla="*/ 339339 w 501972"/>
                <a:gd name="connsiteY9" fmla="*/ 576247 h 62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1972" h="627617">
                  <a:moveTo>
                    <a:pt x="339339" y="576247"/>
                  </a:moveTo>
                  <a:cubicBezTo>
                    <a:pt x="338013" y="613619"/>
                    <a:pt x="328636" y="623794"/>
                    <a:pt x="273040" y="623794"/>
                  </a:cubicBezTo>
                  <a:cubicBezTo>
                    <a:pt x="211287" y="624247"/>
                    <a:pt x="149596" y="619795"/>
                    <a:pt x="88542" y="610481"/>
                  </a:cubicBezTo>
                  <a:cubicBezTo>
                    <a:pt x="31146" y="601732"/>
                    <a:pt x="13719" y="565692"/>
                    <a:pt x="10973" y="510823"/>
                  </a:cubicBezTo>
                  <a:cubicBezTo>
                    <a:pt x="4911" y="390244"/>
                    <a:pt x="554" y="256257"/>
                    <a:pt x="41754" y="141004"/>
                  </a:cubicBezTo>
                  <a:cubicBezTo>
                    <a:pt x="59181" y="92221"/>
                    <a:pt x="83996" y="38968"/>
                    <a:pt x="137034" y="19950"/>
                  </a:cubicBezTo>
                  <a:cubicBezTo>
                    <a:pt x="204374" y="-4109"/>
                    <a:pt x="292551" y="10440"/>
                    <a:pt x="360270" y="25085"/>
                  </a:cubicBezTo>
                  <a:cubicBezTo>
                    <a:pt x="419181" y="37637"/>
                    <a:pt x="505084" y="63122"/>
                    <a:pt x="500728" y="136534"/>
                  </a:cubicBezTo>
                  <a:cubicBezTo>
                    <a:pt x="496655" y="205382"/>
                    <a:pt x="442575" y="264150"/>
                    <a:pt x="402227" y="316642"/>
                  </a:cubicBezTo>
                  <a:cubicBezTo>
                    <a:pt x="359891" y="372557"/>
                    <a:pt x="341612" y="508350"/>
                    <a:pt x="339339" y="576247"/>
                  </a:cubicBezTo>
                  <a:close/>
                </a:path>
              </a:pathLst>
            </a:custGeom>
            <a:solidFill>
              <a:srgbClr val="80C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C32942A-C1F4-BD46-8F66-46CCF5A36F27}"/>
                </a:ext>
              </a:extLst>
            </p:cNvPr>
            <p:cNvSpPr/>
            <p:nvPr/>
          </p:nvSpPr>
          <p:spPr>
            <a:xfrm>
              <a:off x="9673102" y="1529040"/>
              <a:ext cx="246251" cy="247243"/>
            </a:xfrm>
            <a:custGeom>
              <a:avLst/>
              <a:gdLst>
                <a:gd name="connsiteX0" fmla="*/ 7103 w 246250"/>
                <a:gd name="connsiteY0" fmla="*/ 244961 h 247243"/>
                <a:gd name="connsiteX1" fmla="*/ 236969 w 246250"/>
                <a:gd name="connsiteY1" fmla="*/ 43553 h 247243"/>
                <a:gd name="connsiteX2" fmla="*/ 245020 w 246250"/>
                <a:gd name="connsiteY2" fmla="*/ 42222 h 247243"/>
                <a:gd name="connsiteX3" fmla="*/ 188855 w 246250"/>
                <a:gd name="connsiteY3" fmla="*/ 26151 h 247243"/>
                <a:gd name="connsiteX4" fmla="*/ 52849 w 246250"/>
                <a:gd name="connsiteY4" fmla="*/ 7132 h 2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250" h="247243">
                  <a:moveTo>
                    <a:pt x="7103" y="244961"/>
                  </a:moveTo>
                  <a:cubicBezTo>
                    <a:pt x="7103" y="244961"/>
                    <a:pt x="197190" y="48593"/>
                    <a:pt x="236969" y="43553"/>
                  </a:cubicBezTo>
                  <a:cubicBezTo>
                    <a:pt x="239675" y="43256"/>
                    <a:pt x="242362" y="42811"/>
                    <a:pt x="245020" y="42222"/>
                  </a:cubicBezTo>
                  <a:cubicBezTo>
                    <a:pt x="226680" y="35600"/>
                    <a:pt x="207916" y="30231"/>
                    <a:pt x="188855" y="26151"/>
                  </a:cubicBezTo>
                  <a:cubicBezTo>
                    <a:pt x="144274" y="15224"/>
                    <a:pt x="98707" y="8852"/>
                    <a:pt x="52849" y="713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4E966A6F-C5CD-D84D-B969-5E2CFF403A6F}"/>
                </a:ext>
              </a:extLst>
            </p:cNvPr>
            <p:cNvSpPr/>
            <p:nvPr/>
          </p:nvSpPr>
          <p:spPr>
            <a:xfrm>
              <a:off x="9714964" y="1521527"/>
              <a:ext cx="56827" cy="57056"/>
            </a:xfrm>
            <a:custGeom>
              <a:avLst/>
              <a:gdLst>
                <a:gd name="connsiteX0" fmla="*/ 50481 w 56827"/>
                <a:gd name="connsiteY0" fmla="*/ 23869 h 57056"/>
                <a:gd name="connsiteX1" fmla="*/ 7103 w 56827"/>
                <a:gd name="connsiteY1" fmla="*/ 51065 h 57056"/>
                <a:gd name="connsiteX2" fmla="*/ 12028 w 56827"/>
                <a:gd name="connsiteY2" fmla="*/ 7132 h 5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827" h="57056">
                  <a:moveTo>
                    <a:pt x="50481" y="23869"/>
                  </a:moveTo>
                  <a:cubicBezTo>
                    <a:pt x="50481" y="23869"/>
                    <a:pt x="12028" y="60765"/>
                    <a:pt x="7103" y="51065"/>
                  </a:cubicBezTo>
                  <a:cubicBezTo>
                    <a:pt x="10987" y="14740"/>
                    <a:pt x="12028" y="7132"/>
                    <a:pt x="12028" y="7132"/>
                  </a:cubicBezTo>
                  <a:close/>
                </a:path>
              </a:pathLst>
            </a:custGeom>
            <a:solidFill>
              <a:srgbClr val="E6E7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C369113E-7920-B54F-B1E6-EFF3D9061FD0}"/>
                </a:ext>
              </a:extLst>
            </p:cNvPr>
            <p:cNvSpPr/>
            <p:nvPr/>
          </p:nvSpPr>
          <p:spPr>
            <a:xfrm>
              <a:off x="9672628" y="1538264"/>
              <a:ext cx="132597" cy="237734"/>
            </a:xfrm>
            <a:custGeom>
              <a:avLst/>
              <a:gdLst>
                <a:gd name="connsiteX0" fmla="*/ 92818 w 132596"/>
                <a:gd name="connsiteY0" fmla="*/ 7132 h 237733"/>
                <a:gd name="connsiteX1" fmla="*/ 59100 w 132596"/>
                <a:gd name="connsiteY1" fmla="*/ 35945 h 237733"/>
                <a:gd name="connsiteX2" fmla="*/ 68193 w 132596"/>
                <a:gd name="connsiteY2" fmla="*/ 67992 h 237733"/>
                <a:gd name="connsiteX3" fmla="*/ 20079 w 132596"/>
                <a:gd name="connsiteY3" fmla="*/ 169076 h 237733"/>
                <a:gd name="connsiteX4" fmla="*/ 7103 w 132596"/>
                <a:gd name="connsiteY4" fmla="*/ 235737 h 237733"/>
                <a:gd name="connsiteX5" fmla="*/ 72928 w 132596"/>
                <a:gd name="connsiteY5" fmla="*/ 169932 h 237733"/>
                <a:gd name="connsiteX6" fmla="*/ 94428 w 132596"/>
                <a:gd name="connsiteY6" fmla="*/ 70845 h 237733"/>
                <a:gd name="connsiteX7" fmla="*/ 126062 w 132596"/>
                <a:gd name="connsiteY7" fmla="*/ 49449 h 237733"/>
                <a:gd name="connsiteX8" fmla="*/ 128335 w 132596"/>
                <a:gd name="connsiteY8" fmla="*/ 14740 h 237733"/>
                <a:gd name="connsiteX9" fmla="*/ 92818 w 132596"/>
                <a:gd name="connsiteY9" fmla="*/ 7132 h 237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596" h="237733">
                  <a:moveTo>
                    <a:pt x="92818" y="7132"/>
                  </a:moveTo>
                  <a:lnTo>
                    <a:pt x="59100" y="35945"/>
                  </a:lnTo>
                  <a:lnTo>
                    <a:pt x="68193" y="67992"/>
                  </a:lnTo>
                  <a:lnTo>
                    <a:pt x="20079" y="169076"/>
                  </a:lnTo>
                  <a:lnTo>
                    <a:pt x="7103" y="235737"/>
                  </a:lnTo>
                  <a:lnTo>
                    <a:pt x="72928" y="169932"/>
                  </a:lnTo>
                  <a:lnTo>
                    <a:pt x="94428" y="70845"/>
                  </a:lnTo>
                  <a:lnTo>
                    <a:pt x="126062" y="49449"/>
                  </a:lnTo>
                  <a:lnTo>
                    <a:pt x="128335" y="14740"/>
                  </a:lnTo>
                  <a:lnTo>
                    <a:pt x="92818" y="7132"/>
                  </a:lnTo>
                  <a:close/>
                </a:path>
              </a:pathLst>
            </a:custGeom>
            <a:solidFill>
              <a:srgbClr val="2622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1E925F43-E2FE-764E-97A6-64A639AEF90F}"/>
                </a:ext>
              </a:extLst>
            </p:cNvPr>
            <p:cNvSpPr/>
            <p:nvPr/>
          </p:nvSpPr>
          <p:spPr>
            <a:xfrm>
              <a:off x="9791586" y="1544825"/>
              <a:ext cx="123125" cy="66566"/>
            </a:xfrm>
            <a:custGeom>
              <a:avLst/>
              <a:gdLst>
                <a:gd name="connsiteX0" fmla="*/ 7103 w 123125"/>
                <a:gd name="connsiteY0" fmla="*/ 27197 h 66565"/>
                <a:gd name="connsiteX1" fmla="*/ 15627 w 123125"/>
                <a:gd name="connsiteY1" fmla="*/ 65234 h 66565"/>
                <a:gd name="connsiteX2" fmla="*/ 120663 w 123125"/>
                <a:gd name="connsiteY2" fmla="*/ 29859 h 66565"/>
                <a:gd name="connsiteX3" fmla="*/ 79463 w 123125"/>
                <a:gd name="connsiteY3" fmla="*/ 7132 h 6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125" h="66565">
                  <a:moveTo>
                    <a:pt x="7103" y="27197"/>
                  </a:moveTo>
                  <a:cubicBezTo>
                    <a:pt x="7103" y="27197"/>
                    <a:pt x="9755" y="62286"/>
                    <a:pt x="15627" y="65234"/>
                  </a:cubicBezTo>
                  <a:cubicBezTo>
                    <a:pt x="34570" y="68182"/>
                    <a:pt x="107498" y="34043"/>
                    <a:pt x="120663" y="29859"/>
                  </a:cubicBezTo>
                  <a:cubicBezTo>
                    <a:pt x="123788" y="17307"/>
                    <a:pt x="79463" y="7132"/>
                    <a:pt x="79463" y="7132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16C984B6-1A05-8E44-BEF1-17CC977B16CF}"/>
                </a:ext>
              </a:extLst>
            </p:cNvPr>
            <p:cNvSpPr/>
            <p:nvPr/>
          </p:nvSpPr>
          <p:spPr>
            <a:xfrm>
              <a:off x="9791571" y="1534840"/>
              <a:ext cx="132597" cy="76075"/>
            </a:xfrm>
            <a:custGeom>
              <a:avLst/>
              <a:gdLst>
                <a:gd name="connsiteX0" fmla="*/ 86204 w 132596"/>
                <a:gd name="connsiteY0" fmla="*/ 7132 h 76074"/>
                <a:gd name="connsiteX1" fmla="*/ 9392 w 132596"/>
                <a:gd name="connsiteY1" fmla="*/ 18068 h 76074"/>
                <a:gd name="connsiteX2" fmla="*/ 21042 w 132596"/>
                <a:gd name="connsiteY2" fmla="*/ 71320 h 76074"/>
                <a:gd name="connsiteX3" fmla="*/ 126551 w 132596"/>
                <a:gd name="connsiteY3" fmla="*/ 36326 h 76074"/>
                <a:gd name="connsiteX4" fmla="*/ 86204 w 132596"/>
                <a:gd name="connsiteY4" fmla="*/ 7132 h 7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596" h="76074">
                  <a:moveTo>
                    <a:pt x="86204" y="7132"/>
                  </a:moveTo>
                  <a:cubicBezTo>
                    <a:pt x="86204" y="7132"/>
                    <a:pt x="26725" y="21111"/>
                    <a:pt x="9392" y="18068"/>
                  </a:cubicBezTo>
                  <a:cubicBezTo>
                    <a:pt x="4183" y="31951"/>
                    <a:pt x="7782" y="65615"/>
                    <a:pt x="21042" y="71320"/>
                  </a:cubicBezTo>
                  <a:cubicBezTo>
                    <a:pt x="57885" y="59529"/>
                    <a:pt x="114428" y="31476"/>
                    <a:pt x="126551" y="36326"/>
                  </a:cubicBezTo>
                  <a:cubicBezTo>
                    <a:pt x="112470" y="27507"/>
                    <a:pt x="98991" y="17754"/>
                    <a:pt x="86204" y="7132"/>
                  </a:cubicBezTo>
                  <a:close/>
                </a:path>
              </a:pathLst>
            </a:custGeom>
            <a:solidFill>
              <a:srgbClr val="E6E7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365120A6-51F0-154E-8A37-BC2169BFB17C}"/>
                </a:ext>
              </a:extLst>
            </p:cNvPr>
            <p:cNvSpPr/>
            <p:nvPr/>
          </p:nvSpPr>
          <p:spPr>
            <a:xfrm>
              <a:off x="9672628" y="1535031"/>
              <a:ext cx="274664" cy="237734"/>
            </a:xfrm>
            <a:custGeom>
              <a:avLst/>
              <a:gdLst>
                <a:gd name="connsiteX0" fmla="*/ 205146 w 274664"/>
                <a:gd name="connsiteY0" fmla="*/ 7132 h 237733"/>
                <a:gd name="connsiteX1" fmla="*/ 268224 w 274664"/>
                <a:gd name="connsiteY1" fmla="*/ 45550 h 237733"/>
                <a:gd name="connsiteX2" fmla="*/ 166503 w 274664"/>
                <a:gd name="connsiteY2" fmla="*/ 117536 h 237733"/>
                <a:gd name="connsiteX3" fmla="*/ 137048 w 274664"/>
                <a:gd name="connsiteY3" fmla="*/ 185528 h 237733"/>
                <a:gd name="connsiteX4" fmla="*/ 7103 w 274664"/>
                <a:gd name="connsiteY4" fmla="*/ 238970 h 237733"/>
                <a:gd name="connsiteX5" fmla="*/ 205146 w 274664"/>
                <a:gd name="connsiteY5" fmla="*/ 7132 h 237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664" h="237733">
                  <a:moveTo>
                    <a:pt x="205146" y="7132"/>
                  </a:moveTo>
                  <a:lnTo>
                    <a:pt x="268224" y="45550"/>
                  </a:lnTo>
                  <a:lnTo>
                    <a:pt x="166503" y="117536"/>
                  </a:lnTo>
                  <a:lnTo>
                    <a:pt x="137048" y="185528"/>
                  </a:lnTo>
                  <a:lnTo>
                    <a:pt x="7103" y="238970"/>
                  </a:lnTo>
                  <a:lnTo>
                    <a:pt x="205146" y="7132"/>
                  </a:lnTo>
                  <a:close/>
                </a:path>
              </a:pathLst>
            </a:custGeom>
            <a:solidFill>
              <a:srgbClr val="3867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32131170-DE46-6448-9A00-3B84FDC1E8D0}"/>
                </a:ext>
              </a:extLst>
            </p:cNvPr>
            <p:cNvSpPr/>
            <p:nvPr/>
          </p:nvSpPr>
          <p:spPr>
            <a:xfrm>
              <a:off x="9635217" y="1521527"/>
              <a:ext cx="94712" cy="256753"/>
            </a:xfrm>
            <a:custGeom>
              <a:avLst/>
              <a:gdLst>
                <a:gd name="connsiteX0" fmla="*/ 91776 w 94711"/>
                <a:gd name="connsiteY0" fmla="*/ 7132 h 256752"/>
                <a:gd name="connsiteX1" fmla="*/ 26614 w 94711"/>
                <a:gd name="connsiteY1" fmla="*/ 47832 h 256752"/>
                <a:gd name="connsiteX2" fmla="*/ 38074 w 94711"/>
                <a:gd name="connsiteY2" fmla="*/ 99183 h 256752"/>
                <a:gd name="connsiteX3" fmla="*/ 7103 w 94711"/>
                <a:gd name="connsiteY3" fmla="*/ 129803 h 256752"/>
                <a:gd name="connsiteX4" fmla="*/ 44988 w 94711"/>
                <a:gd name="connsiteY4" fmla="*/ 252474 h 256752"/>
                <a:gd name="connsiteX5" fmla="*/ 91776 w 94711"/>
                <a:gd name="connsiteY5" fmla="*/ 7132 h 25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711" h="256752">
                  <a:moveTo>
                    <a:pt x="91776" y="7132"/>
                  </a:moveTo>
                  <a:lnTo>
                    <a:pt x="26614" y="47832"/>
                  </a:lnTo>
                  <a:lnTo>
                    <a:pt x="38074" y="99183"/>
                  </a:lnTo>
                  <a:lnTo>
                    <a:pt x="7103" y="129803"/>
                  </a:lnTo>
                  <a:lnTo>
                    <a:pt x="44988" y="252474"/>
                  </a:lnTo>
                  <a:cubicBezTo>
                    <a:pt x="44988" y="252474"/>
                    <a:pt x="89787" y="41651"/>
                    <a:pt x="91776" y="7132"/>
                  </a:cubicBezTo>
                  <a:close/>
                </a:path>
              </a:pathLst>
            </a:custGeom>
            <a:solidFill>
              <a:srgbClr val="3867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64AAED93-68F7-B64B-967B-0CC22D131DC4}"/>
                </a:ext>
              </a:extLst>
            </p:cNvPr>
            <p:cNvSpPr/>
            <p:nvPr/>
          </p:nvSpPr>
          <p:spPr>
            <a:xfrm>
              <a:off x="9980591" y="1271750"/>
              <a:ext cx="85241" cy="133131"/>
            </a:xfrm>
            <a:custGeom>
              <a:avLst/>
              <a:gdLst>
                <a:gd name="connsiteX0" fmla="*/ 72210 w 85240"/>
                <a:gd name="connsiteY0" fmla="*/ 84409 h 133131"/>
                <a:gd name="connsiteX1" fmla="*/ 56583 w 85240"/>
                <a:gd name="connsiteY1" fmla="*/ 104094 h 133131"/>
                <a:gd name="connsiteX2" fmla="*/ 43702 w 85240"/>
                <a:gd name="connsiteY2" fmla="*/ 125680 h 133131"/>
                <a:gd name="connsiteX3" fmla="*/ 7617 w 85240"/>
                <a:gd name="connsiteY3" fmla="*/ 95630 h 133131"/>
                <a:gd name="connsiteX4" fmla="*/ 34704 w 85240"/>
                <a:gd name="connsiteY4" fmla="*/ 10046 h 133131"/>
                <a:gd name="connsiteX5" fmla="*/ 82060 w 85240"/>
                <a:gd name="connsiteY5" fmla="*/ 44280 h 133131"/>
                <a:gd name="connsiteX6" fmla="*/ 72210 w 85240"/>
                <a:gd name="connsiteY6" fmla="*/ 84409 h 13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240" h="133131">
                  <a:moveTo>
                    <a:pt x="72210" y="84409"/>
                  </a:moveTo>
                  <a:cubicBezTo>
                    <a:pt x="66483" y="90539"/>
                    <a:pt x="61257" y="97122"/>
                    <a:pt x="56583" y="104094"/>
                  </a:cubicBezTo>
                  <a:cubicBezTo>
                    <a:pt x="52605" y="111606"/>
                    <a:pt x="51279" y="120640"/>
                    <a:pt x="43702" y="125680"/>
                  </a:cubicBezTo>
                  <a:cubicBezTo>
                    <a:pt x="20592" y="140990"/>
                    <a:pt x="3923" y="116170"/>
                    <a:pt x="7617" y="95630"/>
                  </a:cubicBezTo>
                  <a:cubicBezTo>
                    <a:pt x="12258" y="69955"/>
                    <a:pt x="6007" y="23930"/>
                    <a:pt x="34704" y="10046"/>
                  </a:cubicBezTo>
                  <a:cubicBezTo>
                    <a:pt x="57341" y="-1365"/>
                    <a:pt x="79693" y="22979"/>
                    <a:pt x="82060" y="44280"/>
                  </a:cubicBezTo>
                  <a:cubicBezTo>
                    <a:pt x="83101" y="58367"/>
                    <a:pt x="79651" y="72421"/>
                    <a:pt x="72210" y="84409"/>
                  </a:cubicBezTo>
                  <a:close/>
                </a:path>
              </a:pathLst>
            </a:custGeom>
            <a:solidFill>
              <a:srgbClr val="FFB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5FA216B-1EFD-1149-AE49-63739F2ECF6B}"/>
                </a:ext>
              </a:extLst>
            </p:cNvPr>
            <p:cNvSpPr/>
            <p:nvPr/>
          </p:nvSpPr>
          <p:spPr>
            <a:xfrm>
              <a:off x="9527348" y="1271750"/>
              <a:ext cx="85241" cy="133131"/>
            </a:xfrm>
            <a:custGeom>
              <a:avLst/>
              <a:gdLst>
                <a:gd name="connsiteX0" fmla="*/ 17135 w 85240"/>
                <a:gd name="connsiteY0" fmla="*/ 84409 h 133131"/>
                <a:gd name="connsiteX1" fmla="*/ 32763 w 85240"/>
                <a:gd name="connsiteY1" fmla="*/ 104094 h 133131"/>
                <a:gd name="connsiteX2" fmla="*/ 45643 w 85240"/>
                <a:gd name="connsiteY2" fmla="*/ 125680 h 133131"/>
                <a:gd name="connsiteX3" fmla="*/ 81729 w 85240"/>
                <a:gd name="connsiteY3" fmla="*/ 95630 h 133131"/>
                <a:gd name="connsiteX4" fmla="*/ 54641 w 85240"/>
                <a:gd name="connsiteY4" fmla="*/ 10046 h 133131"/>
                <a:gd name="connsiteX5" fmla="*/ 7285 w 85240"/>
                <a:gd name="connsiteY5" fmla="*/ 44280 h 133131"/>
                <a:gd name="connsiteX6" fmla="*/ 17135 w 85240"/>
                <a:gd name="connsiteY6" fmla="*/ 84409 h 13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240" h="133131">
                  <a:moveTo>
                    <a:pt x="17135" y="84409"/>
                  </a:moveTo>
                  <a:cubicBezTo>
                    <a:pt x="22862" y="90539"/>
                    <a:pt x="28088" y="97122"/>
                    <a:pt x="32763" y="104094"/>
                  </a:cubicBezTo>
                  <a:cubicBezTo>
                    <a:pt x="36740" y="111606"/>
                    <a:pt x="38066" y="120640"/>
                    <a:pt x="45643" y="125680"/>
                  </a:cubicBezTo>
                  <a:cubicBezTo>
                    <a:pt x="68753" y="140990"/>
                    <a:pt x="85422" y="116170"/>
                    <a:pt x="81729" y="95630"/>
                  </a:cubicBezTo>
                  <a:cubicBezTo>
                    <a:pt x="77088" y="69955"/>
                    <a:pt x="83339" y="23930"/>
                    <a:pt x="54641" y="10046"/>
                  </a:cubicBezTo>
                  <a:cubicBezTo>
                    <a:pt x="31910" y="-1365"/>
                    <a:pt x="9558" y="22979"/>
                    <a:pt x="7285" y="44280"/>
                  </a:cubicBezTo>
                  <a:cubicBezTo>
                    <a:pt x="6244" y="58367"/>
                    <a:pt x="9694" y="72421"/>
                    <a:pt x="17135" y="84409"/>
                  </a:cubicBezTo>
                  <a:close/>
                </a:path>
              </a:pathLst>
            </a:custGeom>
            <a:solidFill>
              <a:srgbClr val="FFB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D12429CA-E238-2B47-A6E0-46BE710B87F2}"/>
                </a:ext>
              </a:extLst>
            </p:cNvPr>
            <p:cNvSpPr/>
            <p:nvPr/>
          </p:nvSpPr>
          <p:spPr>
            <a:xfrm>
              <a:off x="9597522" y="1090658"/>
              <a:ext cx="397790" cy="484977"/>
            </a:xfrm>
            <a:custGeom>
              <a:avLst/>
              <a:gdLst>
                <a:gd name="connsiteX0" fmla="*/ 398263 w 397789"/>
                <a:gd name="connsiteY0" fmla="*/ 242964 h 484977"/>
                <a:gd name="connsiteX1" fmla="*/ 202683 w 397789"/>
                <a:gd name="connsiteY1" fmla="*/ 478796 h 484977"/>
                <a:gd name="connsiteX2" fmla="*/ 7103 w 397789"/>
                <a:gd name="connsiteY2" fmla="*/ 242964 h 484977"/>
                <a:gd name="connsiteX3" fmla="*/ 202683 w 397789"/>
                <a:gd name="connsiteY3" fmla="*/ 7132 h 484977"/>
                <a:gd name="connsiteX4" fmla="*/ 398263 w 397789"/>
                <a:gd name="connsiteY4" fmla="*/ 242964 h 48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789" h="484977">
                  <a:moveTo>
                    <a:pt x="398263" y="242964"/>
                  </a:moveTo>
                  <a:cubicBezTo>
                    <a:pt x="398263" y="373211"/>
                    <a:pt x="310699" y="478796"/>
                    <a:pt x="202683" y="478796"/>
                  </a:cubicBezTo>
                  <a:cubicBezTo>
                    <a:pt x="94668" y="478796"/>
                    <a:pt x="7103" y="373211"/>
                    <a:pt x="7103" y="242964"/>
                  </a:cubicBezTo>
                  <a:cubicBezTo>
                    <a:pt x="7103" y="112718"/>
                    <a:pt x="94668" y="7132"/>
                    <a:pt x="202683" y="7132"/>
                  </a:cubicBezTo>
                  <a:cubicBezTo>
                    <a:pt x="310699" y="7132"/>
                    <a:pt x="398263" y="112718"/>
                    <a:pt x="398263" y="242964"/>
                  </a:cubicBezTo>
                  <a:close/>
                </a:path>
              </a:pathLst>
            </a:custGeom>
            <a:solidFill>
              <a:srgbClr val="FFB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BD209121-BDF8-E34A-8D6A-ADF1864B41AA}"/>
                </a:ext>
              </a:extLst>
            </p:cNvPr>
            <p:cNvSpPr/>
            <p:nvPr/>
          </p:nvSpPr>
          <p:spPr>
            <a:xfrm>
              <a:off x="9635217" y="1154466"/>
              <a:ext cx="359905" cy="418412"/>
            </a:xfrm>
            <a:custGeom>
              <a:avLst/>
              <a:gdLst>
                <a:gd name="connsiteX0" fmla="*/ 314443 w 359905"/>
                <a:gd name="connsiteY0" fmla="*/ 7132 h 418411"/>
                <a:gd name="connsiteX1" fmla="*/ 348066 w 359905"/>
                <a:gd name="connsiteY1" fmla="*/ 160423 h 418411"/>
                <a:gd name="connsiteX2" fmla="*/ 152486 w 359905"/>
                <a:gd name="connsiteY2" fmla="*/ 396255 h 418411"/>
                <a:gd name="connsiteX3" fmla="*/ 7103 w 359905"/>
                <a:gd name="connsiteY3" fmla="*/ 318088 h 418411"/>
                <a:gd name="connsiteX4" fmla="*/ 165083 w 359905"/>
                <a:gd name="connsiteY4" fmla="*/ 414893 h 418411"/>
                <a:gd name="connsiteX5" fmla="*/ 360568 w 359905"/>
                <a:gd name="connsiteY5" fmla="*/ 179156 h 418411"/>
                <a:gd name="connsiteX6" fmla="*/ 314443 w 359905"/>
                <a:gd name="connsiteY6" fmla="*/ 7132 h 41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905" h="418411">
                  <a:moveTo>
                    <a:pt x="314443" y="7132"/>
                  </a:moveTo>
                  <a:cubicBezTo>
                    <a:pt x="338595" y="48212"/>
                    <a:pt x="348066" y="102226"/>
                    <a:pt x="348066" y="160423"/>
                  </a:cubicBezTo>
                  <a:cubicBezTo>
                    <a:pt x="348066" y="290701"/>
                    <a:pt x="260458" y="396255"/>
                    <a:pt x="152486" y="396255"/>
                  </a:cubicBezTo>
                  <a:cubicBezTo>
                    <a:pt x="94807" y="396255"/>
                    <a:pt x="42904" y="366110"/>
                    <a:pt x="7103" y="318088"/>
                  </a:cubicBezTo>
                  <a:cubicBezTo>
                    <a:pt x="42620" y="376761"/>
                    <a:pt x="100110" y="414893"/>
                    <a:pt x="165083" y="414893"/>
                  </a:cubicBezTo>
                  <a:cubicBezTo>
                    <a:pt x="273054" y="414893"/>
                    <a:pt x="360568" y="309339"/>
                    <a:pt x="360568" y="179156"/>
                  </a:cubicBezTo>
                  <a:cubicBezTo>
                    <a:pt x="360473" y="111164"/>
                    <a:pt x="348066" y="50019"/>
                    <a:pt x="314443" y="7132"/>
                  </a:cubicBezTo>
                  <a:close/>
                </a:path>
              </a:pathLst>
            </a:custGeom>
            <a:solidFill>
              <a:srgbClr val="F9A8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A8584D41-F9A6-E446-A8D4-FC0AA22A982D}"/>
                </a:ext>
              </a:extLst>
            </p:cNvPr>
            <p:cNvSpPr/>
            <p:nvPr/>
          </p:nvSpPr>
          <p:spPr>
            <a:xfrm>
              <a:off x="9568439" y="1002715"/>
              <a:ext cx="454617" cy="342337"/>
            </a:xfrm>
            <a:custGeom>
              <a:avLst/>
              <a:gdLst>
                <a:gd name="connsiteX0" fmla="*/ 358017 w 454616"/>
                <a:gd name="connsiteY0" fmla="*/ 38494 h 342336"/>
                <a:gd name="connsiteX1" fmla="*/ 181000 w 454616"/>
                <a:gd name="connsiteY1" fmla="*/ 12629 h 342336"/>
                <a:gd name="connsiteX2" fmla="*/ 25957 w 454616"/>
                <a:gd name="connsiteY2" fmla="*/ 107057 h 342336"/>
                <a:gd name="connsiteX3" fmla="*/ 17149 w 454616"/>
                <a:gd name="connsiteY3" fmla="*/ 284692 h 342336"/>
                <a:gd name="connsiteX4" fmla="*/ 36091 w 454616"/>
                <a:gd name="connsiteY4" fmla="*/ 341748 h 342336"/>
                <a:gd name="connsiteX5" fmla="*/ 231482 w 454616"/>
                <a:gd name="connsiteY5" fmla="*/ 95265 h 342336"/>
                <a:gd name="connsiteX6" fmla="*/ 426967 w 454616"/>
                <a:gd name="connsiteY6" fmla="*/ 325772 h 342336"/>
                <a:gd name="connsiteX7" fmla="*/ 441553 w 454616"/>
                <a:gd name="connsiteY7" fmla="*/ 275848 h 342336"/>
                <a:gd name="connsiteX8" fmla="*/ 433502 w 454616"/>
                <a:gd name="connsiteY8" fmla="*/ 120180 h 342336"/>
                <a:gd name="connsiteX9" fmla="*/ 358017 w 454616"/>
                <a:gd name="connsiteY9" fmla="*/ 38494 h 342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4616" h="342336">
                  <a:moveTo>
                    <a:pt x="358017" y="38494"/>
                  </a:moveTo>
                  <a:cubicBezTo>
                    <a:pt x="305641" y="6733"/>
                    <a:pt x="240101" y="1123"/>
                    <a:pt x="181000" y="12629"/>
                  </a:cubicBezTo>
                  <a:cubicBezTo>
                    <a:pt x="126920" y="23184"/>
                    <a:pt x="51434" y="53614"/>
                    <a:pt x="25957" y="107057"/>
                  </a:cubicBezTo>
                  <a:cubicBezTo>
                    <a:pt x="-10507" y="183132"/>
                    <a:pt x="17149" y="284692"/>
                    <a:pt x="17149" y="284692"/>
                  </a:cubicBezTo>
                  <a:cubicBezTo>
                    <a:pt x="17149" y="284692"/>
                    <a:pt x="23116" y="340987"/>
                    <a:pt x="36091" y="341748"/>
                  </a:cubicBezTo>
                  <a:cubicBezTo>
                    <a:pt x="45562" y="233151"/>
                    <a:pt x="59769" y="95265"/>
                    <a:pt x="231482" y="95265"/>
                  </a:cubicBezTo>
                  <a:cubicBezTo>
                    <a:pt x="390503" y="95265"/>
                    <a:pt x="416075" y="218126"/>
                    <a:pt x="426967" y="325772"/>
                  </a:cubicBezTo>
                  <a:cubicBezTo>
                    <a:pt x="436438" y="323585"/>
                    <a:pt x="439943" y="279081"/>
                    <a:pt x="441553" y="275848"/>
                  </a:cubicBezTo>
                  <a:cubicBezTo>
                    <a:pt x="451024" y="230964"/>
                    <a:pt x="457180" y="172291"/>
                    <a:pt x="433502" y="120180"/>
                  </a:cubicBezTo>
                  <a:cubicBezTo>
                    <a:pt x="418822" y="87277"/>
                    <a:pt x="382074" y="53329"/>
                    <a:pt x="358017" y="38494"/>
                  </a:cubicBezTo>
                  <a:close/>
                </a:path>
              </a:pathLst>
            </a:custGeom>
            <a:solidFill>
              <a:srgbClr val="4A0F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838A3807-B87B-9F44-A8C0-63664066751A}"/>
                </a:ext>
              </a:extLst>
            </p:cNvPr>
            <p:cNvSpPr/>
            <p:nvPr/>
          </p:nvSpPr>
          <p:spPr>
            <a:xfrm>
              <a:off x="9860347" y="1266676"/>
              <a:ext cx="66298" cy="95094"/>
            </a:xfrm>
            <a:custGeom>
              <a:avLst/>
              <a:gdLst>
                <a:gd name="connsiteX0" fmla="*/ 59195 w 66298"/>
                <a:gd name="connsiteY0" fmla="*/ 48212 h 95093"/>
                <a:gd name="connsiteX1" fmla="*/ 33149 w 66298"/>
                <a:gd name="connsiteY1" fmla="*/ 89293 h 95093"/>
                <a:gd name="connsiteX2" fmla="*/ 7103 w 66298"/>
                <a:gd name="connsiteY2" fmla="*/ 48212 h 95093"/>
                <a:gd name="connsiteX3" fmla="*/ 33149 w 66298"/>
                <a:gd name="connsiteY3" fmla="*/ 7132 h 95093"/>
                <a:gd name="connsiteX4" fmla="*/ 59195 w 66298"/>
                <a:gd name="connsiteY4" fmla="*/ 48212 h 9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298" h="95093">
                  <a:moveTo>
                    <a:pt x="59195" y="48212"/>
                  </a:moveTo>
                  <a:cubicBezTo>
                    <a:pt x="59195" y="70940"/>
                    <a:pt x="47545" y="89293"/>
                    <a:pt x="33149" y="89293"/>
                  </a:cubicBezTo>
                  <a:cubicBezTo>
                    <a:pt x="18753" y="89293"/>
                    <a:pt x="7103" y="70940"/>
                    <a:pt x="7103" y="48212"/>
                  </a:cubicBezTo>
                  <a:cubicBezTo>
                    <a:pt x="7103" y="25485"/>
                    <a:pt x="18753" y="7132"/>
                    <a:pt x="33149" y="7132"/>
                  </a:cubicBezTo>
                  <a:cubicBezTo>
                    <a:pt x="47545" y="7132"/>
                    <a:pt x="59195" y="25580"/>
                    <a:pt x="59195" y="48212"/>
                  </a:cubicBezTo>
                  <a:close/>
                </a:path>
              </a:pathLst>
            </a:custGeom>
            <a:solidFill>
              <a:srgbClr val="3C24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EA2A3806-23AF-0B4C-9FFA-27D02F3A1B26}"/>
                </a:ext>
              </a:extLst>
            </p:cNvPr>
            <p:cNvSpPr/>
            <p:nvPr/>
          </p:nvSpPr>
          <p:spPr>
            <a:xfrm>
              <a:off x="9995071" y="1297106"/>
              <a:ext cx="47356" cy="76075"/>
            </a:xfrm>
            <a:custGeom>
              <a:avLst/>
              <a:gdLst>
                <a:gd name="connsiteX0" fmla="*/ 41062 w 47355"/>
                <a:gd name="connsiteY0" fmla="*/ 7132 h 76074"/>
                <a:gd name="connsiteX1" fmla="*/ 21172 w 47355"/>
                <a:gd name="connsiteY1" fmla="*/ 27197 h 76074"/>
                <a:gd name="connsiteX2" fmla="*/ 13311 w 47355"/>
                <a:gd name="connsiteY2" fmla="*/ 51446 h 76074"/>
                <a:gd name="connsiteX3" fmla="*/ 19278 w 47355"/>
                <a:gd name="connsiteY3" fmla="*/ 61811 h 76074"/>
                <a:gd name="connsiteX4" fmla="*/ 30170 w 47355"/>
                <a:gd name="connsiteY4" fmla="*/ 62667 h 76074"/>
                <a:gd name="connsiteX5" fmla="*/ 38410 w 47355"/>
                <a:gd name="connsiteY5" fmla="*/ 43173 h 76074"/>
                <a:gd name="connsiteX6" fmla="*/ 38410 w 47355"/>
                <a:gd name="connsiteY6" fmla="*/ 43173 h 76074"/>
                <a:gd name="connsiteX7" fmla="*/ 31212 w 47355"/>
                <a:gd name="connsiteY7" fmla="*/ 40225 h 76074"/>
                <a:gd name="connsiteX8" fmla="*/ 23445 w 47355"/>
                <a:gd name="connsiteY8" fmla="*/ 44694 h 76074"/>
                <a:gd name="connsiteX9" fmla="*/ 30738 w 47355"/>
                <a:gd name="connsiteY9" fmla="*/ 38513 h 76074"/>
                <a:gd name="connsiteX10" fmla="*/ 36042 w 47355"/>
                <a:gd name="connsiteY10" fmla="*/ 38513 h 76074"/>
                <a:gd name="connsiteX11" fmla="*/ 40588 w 47355"/>
                <a:gd name="connsiteY11" fmla="*/ 41080 h 76074"/>
                <a:gd name="connsiteX12" fmla="*/ 40588 w 47355"/>
                <a:gd name="connsiteY12" fmla="*/ 41080 h 76074"/>
                <a:gd name="connsiteX13" fmla="*/ 43145 w 47355"/>
                <a:gd name="connsiteY13" fmla="*/ 56391 h 76074"/>
                <a:gd name="connsiteX14" fmla="*/ 32064 w 47355"/>
                <a:gd name="connsiteY14" fmla="*/ 67612 h 76074"/>
                <a:gd name="connsiteX15" fmla="*/ 15774 w 47355"/>
                <a:gd name="connsiteY15" fmla="*/ 66375 h 76074"/>
                <a:gd name="connsiteX16" fmla="*/ 7534 w 47355"/>
                <a:gd name="connsiteY16" fmla="*/ 52492 h 76074"/>
                <a:gd name="connsiteX17" fmla="*/ 9523 w 47355"/>
                <a:gd name="connsiteY17" fmla="*/ 36991 h 76074"/>
                <a:gd name="connsiteX18" fmla="*/ 17857 w 47355"/>
                <a:gd name="connsiteY18" fmla="*/ 24534 h 76074"/>
                <a:gd name="connsiteX19" fmla="*/ 41062 w 47355"/>
                <a:gd name="connsiteY19" fmla="*/ 7132 h 7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355" h="76074">
                  <a:moveTo>
                    <a:pt x="41062" y="7132"/>
                  </a:moveTo>
                  <a:cubicBezTo>
                    <a:pt x="33693" y="13039"/>
                    <a:pt x="27021" y="19771"/>
                    <a:pt x="21172" y="27197"/>
                  </a:cubicBezTo>
                  <a:cubicBezTo>
                    <a:pt x="15251" y="33798"/>
                    <a:pt x="12395" y="42610"/>
                    <a:pt x="13311" y="51446"/>
                  </a:cubicBezTo>
                  <a:cubicBezTo>
                    <a:pt x="14032" y="55495"/>
                    <a:pt x="16143" y="59162"/>
                    <a:pt x="19278" y="61811"/>
                  </a:cubicBezTo>
                  <a:cubicBezTo>
                    <a:pt x="22519" y="63962"/>
                    <a:pt x="26635" y="64285"/>
                    <a:pt x="30170" y="62667"/>
                  </a:cubicBezTo>
                  <a:cubicBezTo>
                    <a:pt x="37747" y="60004"/>
                    <a:pt x="44092" y="50400"/>
                    <a:pt x="38410" y="43173"/>
                  </a:cubicBezTo>
                  <a:lnTo>
                    <a:pt x="38410" y="43173"/>
                  </a:lnTo>
                  <a:cubicBezTo>
                    <a:pt x="36721" y="40952"/>
                    <a:pt x="33966" y="39824"/>
                    <a:pt x="31212" y="40225"/>
                  </a:cubicBezTo>
                  <a:cubicBezTo>
                    <a:pt x="28256" y="40952"/>
                    <a:pt x="25564" y="42501"/>
                    <a:pt x="23445" y="44694"/>
                  </a:cubicBezTo>
                  <a:cubicBezTo>
                    <a:pt x="25175" y="41921"/>
                    <a:pt x="27725" y="39759"/>
                    <a:pt x="30738" y="38513"/>
                  </a:cubicBezTo>
                  <a:cubicBezTo>
                    <a:pt x="32470" y="38006"/>
                    <a:pt x="34310" y="38006"/>
                    <a:pt x="36042" y="38513"/>
                  </a:cubicBezTo>
                  <a:cubicBezTo>
                    <a:pt x="37742" y="38986"/>
                    <a:pt x="39302" y="39868"/>
                    <a:pt x="40588" y="41080"/>
                  </a:cubicBezTo>
                  <a:lnTo>
                    <a:pt x="40588" y="41080"/>
                  </a:lnTo>
                  <a:cubicBezTo>
                    <a:pt x="44374" y="45230"/>
                    <a:pt x="45376" y="51228"/>
                    <a:pt x="43145" y="56391"/>
                  </a:cubicBezTo>
                  <a:cubicBezTo>
                    <a:pt x="41072" y="61453"/>
                    <a:pt x="37088" y="65487"/>
                    <a:pt x="32064" y="67612"/>
                  </a:cubicBezTo>
                  <a:cubicBezTo>
                    <a:pt x="26788" y="70064"/>
                    <a:pt x="20623" y="69596"/>
                    <a:pt x="15774" y="66375"/>
                  </a:cubicBezTo>
                  <a:cubicBezTo>
                    <a:pt x="11369" y="62967"/>
                    <a:pt x="8423" y="58003"/>
                    <a:pt x="7534" y="52492"/>
                  </a:cubicBezTo>
                  <a:cubicBezTo>
                    <a:pt x="6557" y="47244"/>
                    <a:pt x="7253" y="41820"/>
                    <a:pt x="9523" y="36991"/>
                  </a:cubicBezTo>
                  <a:cubicBezTo>
                    <a:pt x="11618" y="32417"/>
                    <a:pt x="14432" y="28211"/>
                    <a:pt x="17857" y="24534"/>
                  </a:cubicBezTo>
                  <a:cubicBezTo>
                    <a:pt x="24504" y="17399"/>
                    <a:pt x="32361" y="11507"/>
                    <a:pt x="41062" y="7132"/>
                  </a:cubicBezTo>
                  <a:close/>
                </a:path>
              </a:pathLst>
            </a:custGeom>
            <a:solidFill>
              <a:srgbClr val="D3836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5612C846-B878-BB46-B714-C2886DB6EC11}"/>
                </a:ext>
              </a:extLst>
            </p:cNvPr>
            <p:cNvSpPr/>
            <p:nvPr/>
          </p:nvSpPr>
          <p:spPr>
            <a:xfrm>
              <a:off x="9549940" y="1297106"/>
              <a:ext cx="47356" cy="76075"/>
            </a:xfrm>
            <a:custGeom>
              <a:avLst/>
              <a:gdLst>
                <a:gd name="connsiteX0" fmla="*/ 10455 w 47355"/>
                <a:gd name="connsiteY0" fmla="*/ 7132 h 76074"/>
                <a:gd name="connsiteX1" fmla="*/ 30250 w 47355"/>
                <a:gd name="connsiteY1" fmla="*/ 27197 h 76074"/>
                <a:gd name="connsiteX2" fmla="*/ 38111 w 47355"/>
                <a:gd name="connsiteY2" fmla="*/ 51446 h 76074"/>
                <a:gd name="connsiteX3" fmla="*/ 32239 w 47355"/>
                <a:gd name="connsiteY3" fmla="*/ 61811 h 76074"/>
                <a:gd name="connsiteX4" fmla="*/ 21252 w 47355"/>
                <a:gd name="connsiteY4" fmla="*/ 62667 h 76074"/>
                <a:gd name="connsiteX5" fmla="*/ 13012 w 47355"/>
                <a:gd name="connsiteY5" fmla="*/ 43173 h 76074"/>
                <a:gd name="connsiteX6" fmla="*/ 13012 w 47355"/>
                <a:gd name="connsiteY6" fmla="*/ 43173 h 76074"/>
                <a:gd name="connsiteX7" fmla="*/ 20210 w 47355"/>
                <a:gd name="connsiteY7" fmla="*/ 40225 h 76074"/>
                <a:gd name="connsiteX8" fmla="*/ 27977 w 47355"/>
                <a:gd name="connsiteY8" fmla="*/ 44694 h 76074"/>
                <a:gd name="connsiteX9" fmla="*/ 20684 w 47355"/>
                <a:gd name="connsiteY9" fmla="*/ 38513 h 76074"/>
                <a:gd name="connsiteX10" fmla="*/ 15475 w 47355"/>
                <a:gd name="connsiteY10" fmla="*/ 38513 h 76074"/>
                <a:gd name="connsiteX11" fmla="*/ 10834 w 47355"/>
                <a:gd name="connsiteY11" fmla="*/ 41080 h 76074"/>
                <a:gd name="connsiteX12" fmla="*/ 10834 w 47355"/>
                <a:gd name="connsiteY12" fmla="*/ 41080 h 76074"/>
                <a:gd name="connsiteX13" fmla="*/ 8277 w 47355"/>
                <a:gd name="connsiteY13" fmla="*/ 56391 h 76074"/>
                <a:gd name="connsiteX14" fmla="*/ 19453 w 47355"/>
                <a:gd name="connsiteY14" fmla="*/ 67612 h 76074"/>
                <a:gd name="connsiteX15" fmla="*/ 35554 w 47355"/>
                <a:gd name="connsiteY15" fmla="*/ 66566 h 76074"/>
                <a:gd name="connsiteX16" fmla="*/ 43699 w 47355"/>
                <a:gd name="connsiteY16" fmla="*/ 52682 h 76074"/>
                <a:gd name="connsiteX17" fmla="*/ 41710 w 47355"/>
                <a:gd name="connsiteY17" fmla="*/ 37182 h 76074"/>
                <a:gd name="connsiteX18" fmla="*/ 33375 w 47355"/>
                <a:gd name="connsiteY18" fmla="*/ 24724 h 76074"/>
                <a:gd name="connsiteX19" fmla="*/ 10455 w 47355"/>
                <a:gd name="connsiteY19" fmla="*/ 7132 h 7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355" h="76074">
                  <a:moveTo>
                    <a:pt x="10455" y="7132"/>
                  </a:moveTo>
                  <a:cubicBezTo>
                    <a:pt x="17771" y="13066"/>
                    <a:pt x="24410" y="19795"/>
                    <a:pt x="30250" y="27197"/>
                  </a:cubicBezTo>
                  <a:cubicBezTo>
                    <a:pt x="36203" y="33780"/>
                    <a:pt x="39064" y="42606"/>
                    <a:pt x="38111" y="51446"/>
                  </a:cubicBezTo>
                  <a:cubicBezTo>
                    <a:pt x="37386" y="55471"/>
                    <a:pt x="35314" y="59127"/>
                    <a:pt x="32239" y="61811"/>
                  </a:cubicBezTo>
                  <a:cubicBezTo>
                    <a:pt x="28957" y="63944"/>
                    <a:pt x="24823" y="64266"/>
                    <a:pt x="21252" y="62667"/>
                  </a:cubicBezTo>
                  <a:cubicBezTo>
                    <a:pt x="13675" y="60004"/>
                    <a:pt x="7330" y="50400"/>
                    <a:pt x="13012" y="43173"/>
                  </a:cubicBezTo>
                  <a:lnTo>
                    <a:pt x="13012" y="43173"/>
                  </a:lnTo>
                  <a:cubicBezTo>
                    <a:pt x="14702" y="40952"/>
                    <a:pt x="17456" y="39824"/>
                    <a:pt x="20210" y="40225"/>
                  </a:cubicBezTo>
                  <a:cubicBezTo>
                    <a:pt x="23174" y="40932"/>
                    <a:pt x="25871" y="42484"/>
                    <a:pt x="27977" y="44694"/>
                  </a:cubicBezTo>
                  <a:cubicBezTo>
                    <a:pt x="26247" y="41921"/>
                    <a:pt x="23697" y="39759"/>
                    <a:pt x="20684" y="38513"/>
                  </a:cubicBezTo>
                  <a:cubicBezTo>
                    <a:pt x="18986" y="37991"/>
                    <a:pt x="17172" y="37991"/>
                    <a:pt x="15475" y="38513"/>
                  </a:cubicBezTo>
                  <a:cubicBezTo>
                    <a:pt x="13738" y="38965"/>
                    <a:pt x="12142" y="39848"/>
                    <a:pt x="10834" y="41080"/>
                  </a:cubicBezTo>
                  <a:lnTo>
                    <a:pt x="10834" y="41080"/>
                  </a:lnTo>
                  <a:cubicBezTo>
                    <a:pt x="7048" y="45230"/>
                    <a:pt x="6046" y="51228"/>
                    <a:pt x="8277" y="56391"/>
                  </a:cubicBezTo>
                  <a:cubicBezTo>
                    <a:pt x="10390" y="61459"/>
                    <a:pt x="14404" y="65490"/>
                    <a:pt x="19453" y="67612"/>
                  </a:cubicBezTo>
                  <a:cubicBezTo>
                    <a:pt x="24645" y="70050"/>
                    <a:pt x="30718" y="69655"/>
                    <a:pt x="35554" y="66566"/>
                  </a:cubicBezTo>
                  <a:cubicBezTo>
                    <a:pt x="39937" y="63153"/>
                    <a:pt x="42852" y="58185"/>
                    <a:pt x="43699" y="52682"/>
                  </a:cubicBezTo>
                  <a:cubicBezTo>
                    <a:pt x="44730" y="47435"/>
                    <a:pt x="44031" y="41995"/>
                    <a:pt x="41710" y="37182"/>
                  </a:cubicBezTo>
                  <a:cubicBezTo>
                    <a:pt x="39684" y="32569"/>
                    <a:pt x="36863" y="28351"/>
                    <a:pt x="33375" y="24724"/>
                  </a:cubicBezTo>
                  <a:cubicBezTo>
                    <a:pt x="26835" y="17542"/>
                    <a:pt x="19074" y="11585"/>
                    <a:pt x="10455" y="7132"/>
                  </a:cubicBezTo>
                  <a:close/>
                </a:path>
              </a:pathLst>
            </a:custGeom>
            <a:solidFill>
              <a:srgbClr val="D3836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470D803E-AAE7-1A49-8B1F-F7733CC2463E}"/>
                </a:ext>
              </a:extLst>
            </p:cNvPr>
            <p:cNvSpPr/>
            <p:nvPr/>
          </p:nvSpPr>
          <p:spPr>
            <a:xfrm>
              <a:off x="9739781" y="1292257"/>
              <a:ext cx="66298" cy="133131"/>
            </a:xfrm>
            <a:custGeom>
              <a:avLst/>
              <a:gdLst>
                <a:gd name="connsiteX0" fmla="*/ 60424 w 66298"/>
                <a:gd name="connsiteY0" fmla="*/ 7132 h 133131"/>
                <a:gd name="connsiteX1" fmla="*/ 55878 w 66298"/>
                <a:gd name="connsiteY1" fmla="*/ 48688 h 133131"/>
                <a:gd name="connsiteX2" fmla="*/ 48017 w 66298"/>
                <a:gd name="connsiteY2" fmla="*/ 69038 h 133131"/>
                <a:gd name="connsiteX3" fmla="*/ 34094 w 66298"/>
                <a:gd name="connsiteY3" fmla="*/ 87201 h 133131"/>
                <a:gd name="connsiteX4" fmla="*/ 30306 w 66298"/>
                <a:gd name="connsiteY4" fmla="*/ 90434 h 133131"/>
                <a:gd name="connsiteX5" fmla="*/ 27181 w 66298"/>
                <a:gd name="connsiteY5" fmla="*/ 93287 h 133131"/>
                <a:gd name="connsiteX6" fmla="*/ 24623 w 66298"/>
                <a:gd name="connsiteY6" fmla="*/ 96330 h 133131"/>
                <a:gd name="connsiteX7" fmla="*/ 22634 w 66298"/>
                <a:gd name="connsiteY7" fmla="*/ 99468 h 133131"/>
                <a:gd name="connsiteX8" fmla="*/ 22634 w 66298"/>
                <a:gd name="connsiteY8" fmla="*/ 111545 h 133131"/>
                <a:gd name="connsiteX9" fmla="*/ 36652 w 66298"/>
                <a:gd name="connsiteY9" fmla="*/ 120484 h 133131"/>
                <a:gd name="connsiteX10" fmla="*/ 56257 w 66298"/>
                <a:gd name="connsiteY10" fmla="*/ 124668 h 133131"/>
                <a:gd name="connsiteX11" fmla="*/ 35326 w 66298"/>
                <a:gd name="connsiteY11" fmla="*/ 128091 h 133131"/>
                <a:gd name="connsiteX12" fmla="*/ 13542 w 66298"/>
                <a:gd name="connsiteY12" fmla="*/ 119533 h 133131"/>
                <a:gd name="connsiteX13" fmla="*/ 7291 w 66298"/>
                <a:gd name="connsiteY13" fmla="*/ 107075 h 133131"/>
                <a:gd name="connsiteX14" fmla="*/ 9185 w 66298"/>
                <a:gd name="connsiteY14" fmla="*/ 93572 h 133131"/>
                <a:gd name="connsiteX15" fmla="*/ 12216 w 66298"/>
                <a:gd name="connsiteY15" fmla="*/ 87866 h 133131"/>
                <a:gd name="connsiteX16" fmla="*/ 16005 w 66298"/>
                <a:gd name="connsiteY16" fmla="*/ 82922 h 133131"/>
                <a:gd name="connsiteX17" fmla="*/ 20267 w 66298"/>
                <a:gd name="connsiteY17" fmla="*/ 78737 h 133131"/>
                <a:gd name="connsiteX18" fmla="*/ 22445 w 66298"/>
                <a:gd name="connsiteY18" fmla="*/ 76836 h 133131"/>
                <a:gd name="connsiteX19" fmla="*/ 24055 w 66298"/>
                <a:gd name="connsiteY19" fmla="*/ 75409 h 133131"/>
                <a:gd name="connsiteX20" fmla="*/ 35136 w 66298"/>
                <a:gd name="connsiteY20" fmla="*/ 61335 h 133131"/>
                <a:gd name="connsiteX21" fmla="*/ 44608 w 66298"/>
                <a:gd name="connsiteY21" fmla="*/ 44409 h 133131"/>
                <a:gd name="connsiteX22" fmla="*/ 60424 w 66298"/>
                <a:gd name="connsiteY22" fmla="*/ 7132 h 13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6298" h="133131">
                  <a:moveTo>
                    <a:pt x="60424" y="7132"/>
                  </a:moveTo>
                  <a:cubicBezTo>
                    <a:pt x="61281" y="21143"/>
                    <a:pt x="59743" y="35198"/>
                    <a:pt x="55878" y="48688"/>
                  </a:cubicBezTo>
                  <a:cubicBezTo>
                    <a:pt x="53989" y="55733"/>
                    <a:pt x="51353" y="62556"/>
                    <a:pt x="48017" y="69038"/>
                  </a:cubicBezTo>
                  <a:cubicBezTo>
                    <a:pt x="44588" y="75938"/>
                    <a:pt x="39860" y="82106"/>
                    <a:pt x="34094" y="87201"/>
                  </a:cubicBezTo>
                  <a:lnTo>
                    <a:pt x="30306" y="90434"/>
                  </a:lnTo>
                  <a:cubicBezTo>
                    <a:pt x="29199" y="91310"/>
                    <a:pt x="28155" y="92264"/>
                    <a:pt x="27181" y="93287"/>
                  </a:cubicBezTo>
                  <a:cubicBezTo>
                    <a:pt x="26247" y="94229"/>
                    <a:pt x="25391" y="95247"/>
                    <a:pt x="24623" y="96330"/>
                  </a:cubicBezTo>
                  <a:cubicBezTo>
                    <a:pt x="23828" y="97285"/>
                    <a:pt x="23160" y="98340"/>
                    <a:pt x="22634" y="99468"/>
                  </a:cubicBezTo>
                  <a:cubicBezTo>
                    <a:pt x="20269" y="103143"/>
                    <a:pt x="20269" y="107869"/>
                    <a:pt x="22634" y="111545"/>
                  </a:cubicBezTo>
                  <a:cubicBezTo>
                    <a:pt x="26260" y="115924"/>
                    <a:pt x="31162" y="119051"/>
                    <a:pt x="36652" y="120484"/>
                  </a:cubicBezTo>
                  <a:cubicBezTo>
                    <a:pt x="43049" y="122463"/>
                    <a:pt x="49611" y="123863"/>
                    <a:pt x="56257" y="124668"/>
                  </a:cubicBezTo>
                  <a:cubicBezTo>
                    <a:pt x="49532" y="127025"/>
                    <a:pt x="42448" y="128184"/>
                    <a:pt x="35326" y="128091"/>
                  </a:cubicBezTo>
                  <a:cubicBezTo>
                    <a:pt x="27258" y="128053"/>
                    <a:pt x="19493" y="125002"/>
                    <a:pt x="13542" y="119533"/>
                  </a:cubicBezTo>
                  <a:cubicBezTo>
                    <a:pt x="10143" y="116189"/>
                    <a:pt x="7944" y="111808"/>
                    <a:pt x="7291" y="107075"/>
                  </a:cubicBezTo>
                  <a:cubicBezTo>
                    <a:pt x="6744" y="102485"/>
                    <a:pt x="7397" y="97832"/>
                    <a:pt x="9185" y="93572"/>
                  </a:cubicBezTo>
                  <a:cubicBezTo>
                    <a:pt x="9907" y="91529"/>
                    <a:pt x="10929" y="89606"/>
                    <a:pt x="12216" y="87866"/>
                  </a:cubicBezTo>
                  <a:cubicBezTo>
                    <a:pt x="13263" y="86062"/>
                    <a:pt x="14537" y="84401"/>
                    <a:pt x="16005" y="82922"/>
                  </a:cubicBezTo>
                  <a:cubicBezTo>
                    <a:pt x="17306" y="81409"/>
                    <a:pt x="18732" y="80010"/>
                    <a:pt x="20267" y="78737"/>
                  </a:cubicBezTo>
                  <a:lnTo>
                    <a:pt x="22445" y="76836"/>
                  </a:lnTo>
                  <a:lnTo>
                    <a:pt x="24055" y="75409"/>
                  </a:lnTo>
                  <a:cubicBezTo>
                    <a:pt x="28477" y="71345"/>
                    <a:pt x="32218" y="66593"/>
                    <a:pt x="35136" y="61335"/>
                  </a:cubicBezTo>
                  <a:cubicBezTo>
                    <a:pt x="38671" y="55915"/>
                    <a:pt x="41835" y="50259"/>
                    <a:pt x="44608" y="44409"/>
                  </a:cubicBezTo>
                  <a:cubicBezTo>
                    <a:pt x="50196" y="32522"/>
                    <a:pt x="55026" y="19970"/>
                    <a:pt x="60424" y="7132"/>
                  </a:cubicBezTo>
                  <a:close/>
                </a:path>
              </a:pathLst>
            </a:custGeom>
            <a:solidFill>
              <a:srgbClr val="E892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DD4FA8F0-507C-C343-84C0-F13EDFDB7A96}"/>
                </a:ext>
              </a:extLst>
            </p:cNvPr>
            <p:cNvSpPr/>
            <p:nvPr/>
          </p:nvSpPr>
          <p:spPr>
            <a:xfrm>
              <a:off x="9669787" y="1266676"/>
              <a:ext cx="56827" cy="95094"/>
            </a:xfrm>
            <a:custGeom>
              <a:avLst/>
              <a:gdLst>
                <a:gd name="connsiteX0" fmla="*/ 7103 w 56827"/>
                <a:gd name="connsiteY0" fmla="*/ 48212 h 95093"/>
                <a:gd name="connsiteX1" fmla="*/ 33149 w 56827"/>
                <a:gd name="connsiteY1" fmla="*/ 89293 h 95093"/>
                <a:gd name="connsiteX2" fmla="*/ 59100 w 56827"/>
                <a:gd name="connsiteY2" fmla="*/ 48212 h 95093"/>
                <a:gd name="connsiteX3" fmla="*/ 33149 w 56827"/>
                <a:gd name="connsiteY3" fmla="*/ 7132 h 95093"/>
                <a:gd name="connsiteX4" fmla="*/ 7103 w 56827"/>
                <a:gd name="connsiteY4" fmla="*/ 48212 h 9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27" h="95093">
                  <a:moveTo>
                    <a:pt x="7103" y="48212"/>
                  </a:moveTo>
                  <a:cubicBezTo>
                    <a:pt x="7103" y="70940"/>
                    <a:pt x="18753" y="89293"/>
                    <a:pt x="33149" y="89293"/>
                  </a:cubicBezTo>
                  <a:cubicBezTo>
                    <a:pt x="47545" y="89293"/>
                    <a:pt x="59100" y="70940"/>
                    <a:pt x="59100" y="48212"/>
                  </a:cubicBezTo>
                  <a:cubicBezTo>
                    <a:pt x="59100" y="25485"/>
                    <a:pt x="47451" y="7132"/>
                    <a:pt x="33149" y="7132"/>
                  </a:cubicBezTo>
                  <a:cubicBezTo>
                    <a:pt x="18848" y="7132"/>
                    <a:pt x="7103" y="25580"/>
                    <a:pt x="7103" y="48212"/>
                  </a:cubicBezTo>
                  <a:close/>
                </a:path>
              </a:pathLst>
            </a:custGeom>
            <a:solidFill>
              <a:srgbClr val="3C24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AF0AA74B-FDC0-CF4B-AEF8-99855DCEB31B}"/>
                </a:ext>
              </a:extLst>
            </p:cNvPr>
            <p:cNvSpPr/>
            <p:nvPr/>
          </p:nvSpPr>
          <p:spPr>
            <a:xfrm>
              <a:off x="9640047" y="1182924"/>
              <a:ext cx="123125" cy="47547"/>
            </a:xfrm>
            <a:custGeom>
              <a:avLst/>
              <a:gdLst>
                <a:gd name="connsiteX0" fmla="*/ 22447 w 123125"/>
                <a:gd name="connsiteY0" fmla="*/ 49899 h 47546"/>
                <a:gd name="connsiteX1" fmla="*/ 7103 w 123125"/>
                <a:gd name="connsiteY1" fmla="*/ 32402 h 47546"/>
                <a:gd name="connsiteX2" fmla="*/ 122841 w 123125"/>
                <a:gd name="connsiteY2" fmla="*/ 21846 h 47546"/>
                <a:gd name="connsiteX3" fmla="*/ 109960 w 123125"/>
                <a:gd name="connsiteY3" fmla="*/ 41340 h 47546"/>
                <a:gd name="connsiteX4" fmla="*/ 22447 w 123125"/>
                <a:gd name="connsiteY4" fmla="*/ 49899 h 4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25" h="47546">
                  <a:moveTo>
                    <a:pt x="22447" y="49899"/>
                  </a:moveTo>
                  <a:lnTo>
                    <a:pt x="7103" y="32402"/>
                  </a:lnTo>
                  <a:cubicBezTo>
                    <a:pt x="38931" y="3156"/>
                    <a:pt x="86287" y="-1163"/>
                    <a:pt x="122841" y="21846"/>
                  </a:cubicBezTo>
                  <a:lnTo>
                    <a:pt x="109960" y="41340"/>
                  </a:lnTo>
                  <a:cubicBezTo>
                    <a:pt x="82164" y="24231"/>
                    <a:pt x="46433" y="27725"/>
                    <a:pt x="22447" y="49899"/>
                  </a:cubicBezTo>
                  <a:close/>
                </a:path>
              </a:pathLst>
            </a:custGeom>
            <a:solidFill>
              <a:srgbClr val="3C24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740585C4-7280-FA4D-AFF3-D309FA7F22F4}"/>
                </a:ext>
              </a:extLst>
            </p:cNvPr>
            <p:cNvSpPr/>
            <p:nvPr/>
          </p:nvSpPr>
          <p:spPr>
            <a:xfrm>
              <a:off x="9829755" y="1189747"/>
              <a:ext cx="123125" cy="47547"/>
            </a:xfrm>
            <a:custGeom>
              <a:avLst/>
              <a:gdLst>
                <a:gd name="connsiteX0" fmla="*/ 107498 w 123125"/>
                <a:gd name="connsiteY0" fmla="*/ 49923 h 47546"/>
                <a:gd name="connsiteX1" fmla="*/ 19984 w 123125"/>
                <a:gd name="connsiteY1" fmla="*/ 41364 h 47546"/>
                <a:gd name="connsiteX2" fmla="*/ 7103 w 123125"/>
                <a:gd name="connsiteY2" fmla="*/ 21775 h 47546"/>
                <a:gd name="connsiteX3" fmla="*/ 122841 w 123125"/>
                <a:gd name="connsiteY3" fmla="*/ 32330 h 4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125" h="47546">
                  <a:moveTo>
                    <a:pt x="107498" y="49923"/>
                  </a:moveTo>
                  <a:cubicBezTo>
                    <a:pt x="83540" y="27687"/>
                    <a:pt x="47766" y="24188"/>
                    <a:pt x="19984" y="41364"/>
                  </a:cubicBezTo>
                  <a:lnTo>
                    <a:pt x="7103" y="21775"/>
                  </a:lnTo>
                  <a:cubicBezTo>
                    <a:pt x="43682" y="-1135"/>
                    <a:pt x="90973" y="3178"/>
                    <a:pt x="122841" y="32330"/>
                  </a:cubicBezTo>
                  <a:close/>
                </a:path>
              </a:pathLst>
            </a:custGeom>
            <a:solidFill>
              <a:srgbClr val="3C24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AC6D87D0-4FA1-9745-8805-04D008414DBB}"/>
                </a:ext>
              </a:extLst>
            </p:cNvPr>
            <p:cNvSpPr/>
            <p:nvPr/>
          </p:nvSpPr>
          <p:spPr>
            <a:xfrm>
              <a:off x="9639953" y="935751"/>
              <a:ext cx="359905" cy="228225"/>
            </a:xfrm>
            <a:custGeom>
              <a:avLst/>
              <a:gdLst>
                <a:gd name="connsiteX0" fmla="*/ 343899 w 359905"/>
                <a:gd name="connsiteY0" fmla="*/ 102226 h 228224"/>
                <a:gd name="connsiteX1" fmla="*/ 355927 w 359905"/>
                <a:gd name="connsiteY1" fmla="*/ 70179 h 228224"/>
                <a:gd name="connsiteX2" fmla="*/ 281957 w 359905"/>
                <a:gd name="connsiteY2" fmla="*/ 96615 h 228224"/>
                <a:gd name="connsiteX3" fmla="*/ 309140 w 359905"/>
                <a:gd name="connsiteY3" fmla="*/ 60860 h 228224"/>
                <a:gd name="connsiteX4" fmla="*/ 325430 w 359905"/>
                <a:gd name="connsiteY4" fmla="*/ 7132 h 228224"/>
                <a:gd name="connsiteX5" fmla="*/ 278074 w 359905"/>
                <a:gd name="connsiteY5" fmla="*/ 34234 h 228224"/>
                <a:gd name="connsiteX6" fmla="*/ 238011 w 359905"/>
                <a:gd name="connsiteY6" fmla="*/ 34234 h 228224"/>
                <a:gd name="connsiteX7" fmla="*/ 164704 w 359905"/>
                <a:gd name="connsiteY7" fmla="*/ 38133 h 228224"/>
                <a:gd name="connsiteX8" fmla="*/ 42620 w 359905"/>
                <a:gd name="connsiteY8" fmla="*/ 108502 h 228224"/>
                <a:gd name="connsiteX9" fmla="*/ 7103 w 359905"/>
                <a:gd name="connsiteY9" fmla="*/ 206924 h 228224"/>
                <a:gd name="connsiteX10" fmla="*/ 199463 w 359905"/>
                <a:gd name="connsiteY10" fmla="*/ 208160 h 228224"/>
                <a:gd name="connsiteX11" fmla="*/ 333102 w 359905"/>
                <a:gd name="connsiteY11" fmla="*/ 117060 h 228224"/>
                <a:gd name="connsiteX12" fmla="*/ 343899 w 359905"/>
                <a:gd name="connsiteY12" fmla="*/ 102226 h 228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9905" h="228224">
                  <a:moveTo>
                    <a:pt x="343899" y="102226"/>
                  </a:moveTo>
                  <a:cubicBezTo>
                    <a:pt x="350049" y="92482"/>
                    <a:pt x="354142" y="81575"/>
                    <a:pt x="355927" y="70179"/>
                  </a:cubicBezTo>
                  <a:cubicBezTo>
                    <a:pt x="332421" y="81949"/>
                    <a:pt x="307584" y="90826"/>
                    <a:pt x="281957" y="96615"/>
                  </a:cubicBezTo>
                  <a:cubicBezTo>
                    <a:pt x="292185" y="85638"/>
                    <a:pt x="301291" y="73660"/>
                    <a:pt x="309140" y="60860"/>
                  </a:cubicBezTo>
                  <a:cubicBezTo>
                    <a:pt x="319152" y="44687"/>
                    <a:pt x="324768" y="26163"/>
                    <a:pt x="325430" y="7132"/>
                  </a:cubicBezTo>
                  <a:cubicBezTo>
                    <a:pt x="325430" y="15310"/>
                    <a:pt x="284893" y="32522"/>
                    <a:pt x="278074" y="34234"/>
                  </a:cubicBezTo>
                  <a:cubicBezTo>
                    <a:pt x="264771" y="35898"/>
                    <a:pt x="251314" y="35898"/>
                    <a:pt x="238011" y="34234"/>
                  </a:cubicBezTo>
                  <a:cubicBezTo>
                    <a:pt x="213512" y="33630"/>
                    <a:pt x="189003" y="34933"/>
                    <a:pt x="164704" y="38133"/>
                  </a:cubicBezTo>
                  <a:cubicBezTo>
                    <a:pt x="116685" y="45169"/>
                    <a:pt x="68666" y="64854"/>
                    <a:pt x="42620" y="108502"/>
                  </a:cubicBezTo>
                  <a:cubicBezTo>
                    <a:pt x="33149" y="124287"/>
                    <a:pt x="13260" y="191804"/>
                    <a:pt x="7103" y="206924"/>
                  </a:cubicBezTo>
                  <a:cubicBezTo>
                    <a:pt x="7103" y="206924"/>
                    <a:pt x="112234" y="241157"/>
                    <a:pt x="199463" y="208160"/>
                  </a:cubicBezTo>
                  <a:cubicBezTo>
                    <a:pt x="250779" y="189262"/>
                    <a:pt x="296674" y="157975"/>
                    <a:pt x="333102" y="117060"/>
                  </a:cubicBezTo>
                  <a:cubicBezTo>
                    <a:pt x="337092" y="112415"/>
                    <a:pt x="340703" y="107454"/>
                    <a:pt x="343899" y="102226"/>
                  </a:cubicBezTo>
                  <a:close/>
                </a:path>
              </a:pathLst>
            </a:custGeom>
            <a:solidFill>
              <a:srgbClr val="4A0F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76043171-EAFE-5240-ADF0-C6D4E60BF55D}"/>
                </a:ext>
              </a:extLst>
            </p:cNvPr>
            <p:cNvSpPr/>
            <p:nvPr/>
          </p:nvSpPr>
          <p:spPr>
            <a:xfrm>
              <a:off x="9861578" y="1408081"/>
              <a:ext cx="28414" cy="47547"/>
            </a:xfrm>
            <a:custGeom>
              <a:avLst/>
              <a:gdLst>
                <a:gd name="connsiteX0" fmla="*/ 7103 w 28413"/>
                <a:gd name="connsiteY0" fmla="*/ 7132 h 47546"/>
                <a:gd name="connsiteX1" fmla="*/ 18469 w 28413"/>
                <a:gd name="connsiteY1" fmla="*/ 10841 h 47546"/>
                <a:gd name="connsiteX2" fmla="*/ 26993 w 28413"/>
                <a:gd name="connsiteY2" fmla="*/ 19779 h 47546"/>
                <a:gd name="connsiteX3" fmla="*/ 30497 w 28413"/>
                <a:gd name="connsiteY3" fmla="*/ 31571 h 47546"/>
                <a:gd name="connsiteX4" fmla="*/ 27940 w 28413"/>
                <a:gd name="connsiteY4" fmla="*/ 43363 h 47546"/>
                <a:gd name="connsiteX5" fmla="*/ 24530 w 28413"/>
                <a:gd name="connsiteY5" fmla="*/ 32712 h 47546"/>
                <a:gd name="connsiteX6" fmla="*/ 20268 w 28413"/>
                <a:gd name="connsiteY6" fmla="*/ 23203 h 47546"/>
                <a:gd name="connsiteX7" fmla="*/ 7103 w 28413"/>
                <a:gd name="connsiteY7" fmla="*/ 7132 h 4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13" h="47546">
                  <a:moveTo>
                    <a:pt x="7103" y="7132"/>
                  </a:moveTo>
                  <a:cubicBezTo>
                    <a:pt x="11167" y="7255"/>
                    <a:pt x="15110" y="8541"/>
                    <a:pt x="18469" y="10841"/>
                  </a:cubicBezTo>
                  <a:cubicBezTo>
                    <a:pt x="21977" y="13098"/>
                    <a:pt x="24899" y="16162"/>
                    <a:pt x="26993" y="19779"/>
                  </a:cubicBezTo>
                  <a:cubicBezTo>
                    <a:pt x="29121" y="23356"/>
                    <a:pt x="30325" y="27409"/>
                    <a:pt x="30497" y="31571"/>
                  </a:cubicBezTo>
                  <a:cubicBezTo>
                    <a:pt x="30753" y="35664"/>
                    <a:pt x="29867" y="39747"/>
                    <a:pt x="27940" y="43363"/>
                  </a:cubicBezTo>
                  <a:cubicBezTo>
                    <a:pt x="26614" y="39464"/>
                    <a:pt x="25762" y="35945"/>
                    <a:pt x="24530" y="32712"/>
                  </a:cubicBezTo>
                  <a:cubicBezTo>
                    <a:pt x="23449" y="29400"/>
                    <a:pt x="22020" y="26212"/>
                    <a:pt x="20268" y="23203"/>
                  </a:cubicBezTo>
                  <a:cubicBezTo>
                    <a:pt x="16537" y="17336"/>
                    <a:pt x="12117" y="11940"/>
                    <a:pt x="7103" y="7132"/>
                  </a:cubicBezTo>
                  <a:close/>
                </a:path>
              </a:pathLst>
            </a:custGeom>
            <a:solidFill>
              <a:srgbClr val="E892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B7ACD129-4D8D-1147-BBB3-C0D16AACEF00}"/>
                </a:ext>
              </a:extLst>
            </p:cNvPr>
            <p:cNvSpPr/>
            <p:nvPr/>
          </p:nvSpPr>
          <p:spPr>
            <a:xfrm>
              <a:off x="9789976" y="1495662"/>
              <a:ext cx="66298" cy="28528"/>
            </a:xfrm>
            <a:custGeom>
              <a:avLst/>
              <a:gdLst>
                <a:gd name="connsiteX0" fmla="*/ 7103 w 66298"/>
                <a:gd name="connsiteY0" fmla="*/ 28243 h 28528"/>
                <a:gd name="connsiteX1" fmla="*/ 21973 w 66298"/>
                <a:gd name="connsiteY1" fmla="*/ 26056 h 28528"/>
                <a:gd name="connsiteX2" fmla="*/ 35801 w 66298"/>
                <a:gd name="connsiteY2" fmla="*/ 21491 h 28528"/>
                <a:gd name="connsiteX3" fmla="*/ 49061 w 66298"/>
                <a:gd name="connsiteY3" fmla="*/ 14930 h 28528"/>
                <a:gd name="connsiteX4" fmla="*/ 62131 w 66298"/>
                <a:gd name="connsiteY4" fmla="*/ 7132 h 28528"/>
                <a:gd name="connsiteX5" fmla="*/ 57301 w 66298"/>
                <a:gd name="connsiteY5" fmla="*/ 13313 h 28528"/>
                <a:gd name="connsiteX6" fmla="*/ 38358 w 66298"/>
                <a:gd name="connsiteY6" fmla="*/ 26911 h 28528"/>
                <a:gd name="connsiteX7" fmla="*/ 7103 w 66298"/>
                <a:gd name="connsiteY7" fmla="*/ 28243 h 2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298" h="28528">
                  <a:moveTo>
                    <a:pt x="7103" y="28243"/>
                  </a:moveTo>
                  <a:cubicBezTo>
                    <a:pt x="12120" y="28010"/>
                    <a:pt x="17101" y="27278"/>
                    <a:pt x="21973" y="26056"/>
                  </a:cubicBezTo>
                  <a:cubicBezTo>
                    <a:pt x="26701" y="24922"/>
                    <a:pt x="31326" y="23396"/>
                    <a:pt x="35801" y="21491"/>
                  </a:cubicBezTo>
                  <a:cubicBezTo>
                    <a:pt x="40348" y="19573"/>
                    <a:pt x="44776" y="17381"/>
                    <a:pt x="49061" y="14930"/>
                  </a:cubicBezTo>
                  <a:lnTo>
                    <a:pt x="62131" y="7132"/>
                  </a:lnTo>
                  <a:cubicBezTo>
                    <a:pt x="60657" y="9296"/>
                    <a:pt x="59043" y="11360"/>
                    <a:pt x="57301" y="13313"/>
                  </a:cubicBezTo>
                  <a:cubicBezTo>
                    <a:pt x="52041" y="19169"/>
                    <a:pt x="45578" y="23808"/>
                    <a:pt x="38358" y="26911"/>
                  </a:cubicBezTo>
                  <a:cubicBezTo>
                    <a:pt x="28517" y="31454"/>
                    <a:pt x="17292" y="31932"/>
                    <a:pt x="7103" y="28243"/>
                  </a:cubicBezTo>
                  <a:close/>
                </a:path>
              </a:pathLst>
            </a:custGeom>
            <a:solidFill>
              <a:srgbClr val="E892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B6B2E870-2CCF-D846-B457-066CB4F4F11F}"/>
                </a:ext>
              </a:extLst>
            </p:cNvPr>
            <p:cNvSpPr/>
            <p:nvPr/>
          </p:nvSpPr>
          <p:spPr>
            <a:xfrm>
              <a:off x="9853054" y="935751"/>
              <a:ext cx="113654" cy="104603"/>
            </a:xfrm>
            <a:custGeom>
              <a:avLst/>
              <a:gdLst>
                <a:gd name="connsiteX0" fmla="*/ 109771 w 113654"/>
                <a:gd name="connsiteY0" fmla="*/ 11126 h 104602"/>
                <a:gd name="connsiteX1" fmla="*/ 7103 w 113654"/>
                <a:gd name="connsiteY1" fmla="*/ 105554 h 104602"/>
                <a:gd name="connsiteX2" fmla="*/ 68761 w 113654"/>
                <a:gd name="connsiteY2" fmla="*/ 96045 h 104602"/>
                <a:gd name="connsiteX3" fmla="*/ 95943 w 113654"/>
                <a:gd name="connsiteY3" fmla="*/ 60289 h 104602"/>
                <a:gd name="connsiteX4" fmla="*/ 112423 w 113654"/>
                <a:gd name="connsiteY4" fmla="*/ 7132 h 104602"/>
                <a:gd name="connsiteX5" fmla="*/ 109771 w 113654"/>
                <a:gd name="connsiteY5" fmla="*/ 11126 h 10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654" h="104602">
                  <a:moveTo>
                    <a:pt x="109771" y="11126"/>
                  </a:moveTo>
                  <a:cubicBezTo>
                    <a:pt x="99069" y="28433"/>
                    <a:pt x="55501" y="93762"/>
                    <a:pt x="7103" y="105554"/>
                  </a:cubicBezTo>
                  <a:cubicBezTo>
                    <a:pt x="28132" y="107911"/>
                    <a:pt x="49406" y="104629"/>
                    <a:pt x="68761" y="96045"/>
                  </a:cubicBezTo>
                  <a:cubicBezTo>
                    <a:pt x="79046" y="85117"/>
                    <a:pt x="88157" y="73132"/>
                    <a:pt x="95943" y="60289"/>
                  </a:cubicBezTo>
                  <a:cubicBezTo>
                    <a:pt x="105924" y="44300"/>
                    <a:pt x="111602" y="25984"/>
                    <a:pt x="112423" y="7132"/>
                  </a:cubicBezTo>
                  <a:cubicBezTo>
                    <a:pt x="112048" y="8741"/>
                    <a:pt x="111106" y="10160"/>
                    <a:pt x="109771" y="11126"/>
                  </a:cubicBezTo>
                  <a:close/>
                </a:path>
              </a:pathLst>
            </a:custGeom>
            <a:solidFill>
              <a:srgbClr val="4A0F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CD5013FE-1E81-7A45-94CA-99422675B350}"/>
                </a:ext>
              </a:extLst>
            </p:cNvPr>
            <p:cNvSpPr/>
            <p:nvPr/>
          </p:nvSpPr>
          <p:spPr>
            <a:xfrm>
              <a:off x="9639953" y="998798"/>
              <a:ext cx="359905" cy="161659"/>
            </a:xfrm>
            <a:custGeom>
              <a:avLst/>
              <a:gdLst>
                <a:gd name="connsiteX0" fmla="*/ 199463 w 359905"/>
                <a:gd name="connsiteY0" fmla="*/ 145113 h 161659"/>
                <a:gd name="connsiteX1" fmla="*/ 333102 w 359905"/>
                <a:gd name="connsiteY1" fmla="*/ 54013 h 161659"/>
                <a:gd name="connsiteX2" fmla="*/ 343899 w 359905"/>
                <a:gd name="connsiteY2" fmla="*/ 39179 h 161659"/>
                <a:gd name="connsiteX3" fmla="*/ 355927 w 359905"/>
                <a:gd name="connsiteY3" fmla="*/ 7132 h 161659"/>
                <a:gd name="connsiteX4" fmla="*/ 166503 w 359905"/>
                <a:gd name="connsiteY4" fmla="*/ 103081 h 161659"/>
                <a:gd name="connsiteX5" fmla="*/ 196432 w 359905"/>
                <a:gd name="connsiteY5" fmla="*/ 60765 h 161659"/>
                <a:gd name="connsiteX6" fmla="*/ 7103 w 359905"/>
                <a:gd name="connsiteY6" fmla="*/ 143782 h 161659"/>
                <a:gd name="connsiteX7" fmla="*/ 199463 w 359905"/>
                <a:gd name="connsiteY7" fmla="*/ 145113 h 161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905" h="161659">
                  <a:moveTo>
                    <a:pt x="199463" y="145113"/>
                  </a:moveTo>
                  <a:cubicBezTo>
                    <a:pt x="250779" y="126215"/>
                    <a:pt x="296674" y="94928"/>
                    <a:pt x="333102" y="54013"/>
                  </a:cubicBezTo>
                  <a:cubicBezTo>
                    <a:pt x="337092" y="49368"/>
                    <a:pt x="340703" y="44407"/>
                    <a:pt x="343899" y="39179"/>
                  </a:cubicBezTo>
                  <a:cubicBezTo>
                    <a:pt x="350049" y="29435"/>
                    <a:pt x="354142" y="18528"/>
                    <a:pt x="355927" y="7132"/>
                  </a:cubicBezTo>
                  <a:cubicBezTo>
                    <a:pt x="306136" y="60684"/>
                    <a:pt x="238989" y="94696"/>
                    <a:pt x="166503" y="103081"/>
                  </a:cubicBezTo>
                  <a:cubicBezTo>
                    <a:pt x="180816" y="92638"/>
                    <a:pt x="191328" y="77774"/>
                    <a:pt x="196432" y="60765"/>
                  </a:cubicBezTo>
                  <a:cubicBezTo>
                    <a:pt x="196432" y="60765"/>
                    <a:pt x="95280" y="139597"/>
                    <a:pt x="7103" y="143782"/>
                  </a:cubicBezTo>
                  <a:cubicBezTo>
                    <a:pt x="7103" y="143782"/>
                    <a:pt x="112234" y="178110"/>
                    <a:pt x="199463" y="145113"/>
                  </a:cubicBezTo>
                  <a:close/>
                </a:path>
              </a:pathLst>
            </a:custGeom>
            <a:solidFill>
              <a:srgbClr val="4A0F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C6474A18-257C-3649-BC85-DFF7CC2ADBD6}"/>
                </a:ext>
              </a:extLst>
            </p:cNvPr>
            <p:cNvSpPr/>
            <p:nvPr/>
          </p:nvSpPr>
          <p:spPr>
            <a:xfrm>
              <a:off x="9721784" y="1434231"/>
              <a:ext cx="151539" cy="66566"/>
            </a:xfrm>
            <a:custGeom>
              <a:avLst/>
              <a:gdLst>
                <a:gd name="connsiteX0" fmla="*/ 7103 w 151538"/>
                <a:gd name="connsiteY0" fmla="*/ 7132 h 66565"/>
                <a:gd name="connsiteX1" fmla="*/ 145667 w 151538"/>
                <a:gd name="connsiteY1" fmla="*/ 7132 h 66565"/>
                <a:gd name="connsiteX2" fmla="*/ 74538 w 151538"/>
                <a:gd name="connsiteY2" fmla="*/ 68563 h 66565"/>
                <a:gd name="connsiteX3" fmla="*/ 7103 w 151538"/>
                <a:gd name="connsiteY3" fmla="*/ 7132 h 6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538" h="66565">
                  <a:moveTo>
                    <a:pt x="7103" y="7132"/>
                  </a:moveTo>
                  <a:cubicBezTo>
                    <a:pt x="52804" y="16654"/>
                    <a:pt x="99966" y="16654"/>
                    <a:pt x="145667" y="7132"/>
                  </a:cubicBezTo>
                  <a:cubicBezTo>
                    <a:pt x="145667" y="7132"/>
                    <a:pt x="132597" y="68563"/>
                    <a:pt x="74538" y="68563"/>
                  </a:cubicBezTo>
                  <a:cubicBezTo>
                    <a:pt x="16480" y="68563"/>
                    <a:pt x="7103" y="7132"/>
                    <a:pt x="7103" y="7132"/>
                  </a:cubicBezTo>
                  <a:close/>
                </a:path>
              </a:pathLst>
            </a:custGeom>
            <a:solidFill>
              <a:srgbClr val="AA1B3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56C439C7-B885-0B44-BE94-38A1F991E327}"/>
                </a:ext>
              </a:extLst>
            </p:cNvPr>
            <p:cNvSpPr/>
            <p:nvPr/>
          </p:nvSpPr>
          <p:spPr>
            <a:xfrm>
              <a:off x="9721784" y="1434231"/>
              <a:ext cx="151539" cy="38037"/>
            </a:xfrm>
            <a:custGeom>
              <a:avLst/>
              <a:gdLst>
                <a:gd name="connsiteX0" fmla="*/ 76433 w 151538"/>
                <a:gd name="connsiteY0" fmla="*/ 37372 h 38037"/>
                <a:gd name="connsiteX1" fmla="*/ 145667 w 151538"/>
                <a:gd name="connsiteY1" fmla="*/ 7132 h 38037"/>
                <a:gd name="connsiteX2" fmla="*/ 7103 w 151538"/>
                <a:gd name="connsiteY2" fmla="*/ 7132 h 38037"/>
                <a:gd name="connsiteX3" fmla="*/ 76433 w 151538"/>
                <a:gd name="connsiteY3" fmla="*/ 37372 h 3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538" h="38037">
                  <a:moveTo>
                    <a:pt x="76433" y="37372"/>
                  </a:moveTo>
                  <a:cubicBezTo>
                    <a:pt x="126156" y="37372"/>
                    <a:pt x="145667" y="7132"/>
                    <a:pt x="145667" y="7132"/>
                  </a:cubicBezTo>
                  <a:cubicBezTo>
                    <a:pt x="99966" y="16654"/>
                    <a:pt x="52804" y="16654"/>
                    <a:pt x="7103" y="7132"/>
                  </a:cubicBezTo>
                  <a:cubicBezTo>
                    <a:pt x="7103" y="7132"/>
                    <a:pt x="26614" y="37372"/>
                    <a:pt x="76433" y="3737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256C3E12-E225-DB48-B2C7-7DECBAB72FE4}"/>
                </a:ext>
              </a:extLst>
            </p:cNvPr>
            <p:cNvSpPr/>
            <p:nvPr/>
          </p:nvSpPr>
          <p:spPr>
            <a:xfrm>
              <a:off x="9384894" y="2118430"/>
              <a:ext cx="454617" cy="599090"/>
            </a:xfrm>
            <a:custGeom>
              <a:avLst/>
              <a:gdLst>
                <a:gd name="connsiteX0" fmla="*/ 275612 w 454616"/>
                <a:gd name="connsiteY0" fmla="*/ 185242 h 599089"/>
                <a:gd name="connsiteX1" fmla="*/ 448177 w 454616"/>
                <a:gd name="connsiteY1" fmla="*/ 43268 h 599089"/>
                <a:gd name="connsiteX2" fmla="*/ 433402 w 454616"/>
                <a:gd name="connsiteY2" fmla="*/ 7132 h 599089"/>
                <a:gd name="connsiteX3" fmla="*/ 413417 w 454616"/>
                <a:gd name="connsiteY3" fmla="*/ 20540 h 599089"/>
                <a:gd name="connsiteX4" fmla="*/ 270308 w 454616"/>
                <a:gd name="connsiteY4" fmla="*/ 144162 h 599089"/>
                <a:gd name="connsiteX5" fmla="*/ 227687 w 454616"/>
                <a:gd name="connsiteY5" fmla="*/ 182865 h 599089"/>
                <a:gd name="connsiteX6" fmla="*/ 135154 w 454616"/>
                <a:gd name="connsiteY6" fmla="*/ 356981 h 599089"/>
                <a:gd name="connsiteX7" fmla="*/ 116211 w 454616"/>
                <a:gd name="connsiteY7" fmla="*/ 356981 h 599089"/>
                <a:gd name="connsiteX8" fmla="*/ 125020 w 454616"/>
                <a:gd name="connsiteY8" fmla="*/ 382752 h 599089"/>
                <a:gd name="connsiteX9" fmla="*/ 7103 w 454616"/>
                <a:gd name="connsiteY9" fmla="*/ 560006 h 599089"/>
                <a:gd name="connsiteX10" fmla="*/ 103615 w 454616"/>
                <a:gd name="connsiteY10" fmla="*/ 597188 h 599089"/>
                <a:gd name="connsiteX11" fmla="*/ 275612 w 454616"/>
                <a:gd name="connsiteY11" fmla="*/ 185242 h 599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4616" h="599089">
                  <a:moveTo>
                    <a:pt x="275612" y="185242"/>
                  </a:moveTo>
                  <a:cubicBezTo>
                    <a:pt x="275612" y="185242"/>
                    <a:pt x="413607" y="128186"/>
                    <a:pt x="448177" y="43268"/>
                  </a:cubicBezTo>
                  <a:cubicBezTo>
                    <a:pt x="450260" y="32332"/>
                    <a:pt x="444483" y="19779"/>
                    <a:pt x="433402" y="7132"/>
                  </a:cubicBezTo>
                  <a:cubicBezTo>
                    <a:pt x="425996" y="10367"/>
                    <a:pt x="419228" y="14909"/>
                    <a:pt x="413417" y="20540"/>
                  </a:cubicBezTo>
                  <a:cubicBezTo>
                    <a:pt x="413417" y="20540"/>
                    <a:pt x="315675" y="131134"/>
                    <a:pt x="270308" y="144162"/>
                  </a:cubicBezTo>
                  <a:cubicBezTo>
                    <a:pt x="231476" y="157095"/>
                    <a:pt x="227687" y="182865"/>
                    <a:pt x="227687" y="182865"/>
                  </a:cubicBezTo>
                  <a:lnTo>
                    <a:pt x="135154" y="356981"/>
                  </a:lnTo>
                  <a:lnTo>
                    <a:pt x="116211" y="356981"/>
                  </a:lnTo>
                  <a:lnTo>
                    <a:pt x="125020" y="382752"/>
                  </a:lnTo>
                  <a:cubicBezTo>
                    <a:pt x="125020" y="382752"/>
                    <a:pt x="94996" y="539466"/>
                    <a:pt x="7103" y="560006"/>
                  </a:cubicBezTo>
                  <a:cubicBezTo>
                    <a:pt x="7103" y="560006"/>
                    <a:pt x="53323" y="592528"/>
                    <a:pt x="103615" y="597188"/>
                  </a:cubicBezTo>
                  <a:cubicBezTo>
                    <a:pt x="141689" y="341481"/>
                    <a:pt x="275612" y="185242"/>
                    <a:pt x="275612" y="185242"/>
                  </a:cubicBezTo>
                  <a:close/>
                </a:path>
              </a:pathLst>
            </a:custGeom>
            <a:solidFill>
              <a:srgbClr val="3867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943E5EAF-C2D5-8F42-88B3-814169920752}"/>
                </a:ext>
              </a:extLst>
            </p:cNvPr>
            <p:cNvSpPr/>
            <p:nvPr/>
          </p:nvSpPr>
          <p:spPr>
            <a:xfrm>
              <a:off x="9500321" y="2084069"/>
              <a:ext cx="350434" cy="85584"/>
            </a:xfrm>
            <a:custGeom>
              <a:avLst/>
              <a:gdLst>
                <a:gd name="connsiteX0" fmla="*/ 348566 w 350433"/>
                <a:gd name="connsiteY0" fmla="*/ 64981 h 85584"/>
                <a:gd name="connsiteX1" fmla="*/ 346482 w 350433"/>
                <a:gd name="connsiteY1" fmla="*/ 47484 h 85584"/>
                <a:gd name="connsiteX2" fmla="*/ 335030 w 350433"/>
                <a:gd name="connsiteY2" fmla="*/ 37964 h 85584"/>
                <a:gd name="connsiteX3" fmla="*/ 334928 w 350433"/>
                <a:gd name="connsiteY3" fmla="*/ 37974 h 85584"/>
                <a:gd name="connsiteX4" fmla="*/ 24841 w 350433"/>
                <a:gd name="connsiteY4" fmla="*/ 8115 h 85584"/>
                <a:gd name="connsiteX5" fmla="*/ 11581 w 350433"/>
                <a:gd name="connsiteY5" fmla="*/ 12204 h 85584"/>
                <a:gd name="connsiteX6" fmla="*/ 8740 w 350433"/>
                <a:gd name="connsiteY6" fmla="*/ 29986 h 85584"/>
                <a:gd name="connsiteX7" fmla="*/ 12122 w 350433"/>
                <a:gd name="connsiteY7" fmla="*/ 44799 h 85584"/>
                <a:gd name="connsiteX8" fmla="*/ 13002 w 350433"/>
                <a:gd name="connsiteY8" fmla="*/ 45297 h 85584"/>
                <a:gd name="connsiteX9" fmla="*/ 228566 w 350433"/>
                <a:gd name="connsiteY9" fmla="*/ 83334 h 85584"/>
                <a:gd name="connsiteX10" fmla="*/ 339379 w 350433"/>
                <a:gd name="connsiteY10" fmla="*/ 76677 h 85584"/>
                <a:gd name="connsiteX11" fmla="*/ 348566 w 350433"/>
                <a:gd name="connsiteY11" fmla="*/ 64981 h 85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433" h="85584">
                  <a:moveTo>
                    <a:pt x="348566" y="64981"/>
                  </a:moveTo>
                  <a:lnTo>
                    <a:pt x="346482" y="47484"/>
                  </a:lnTo>
                  <a:cubicBezTo>
                    <a:pt x="345938" y="41680"/>
                    <a:pt x="340811" y="37418"/>
                    <a:pt x="335030" y="37964"/>
                  </a:cubicBezTo>
                  <a:cubicBezTo>
                    <a:pt x="334996" y="37967"/>
                    <a:pt x="334962" y="37971"/>
                    <a:pt x="334928" y="37974"/>
                  </a:cubicBezTo>
                  <a:cubicBezTo>
                    <a:pt x="150902" y="59180"/>
                    <a:pt x="52592" y="21333"/>
                    <a:pt x="24841" y="8115"/>
                  </a:cubicBezTo>
                  <a:cubicBezTo>
                    <a:pt x="20032" y="5849"/>
                    <a:pt x="14295" y="7619"/>
                    <a:pt x="11581" y="12204"/>
                  </a:cubicBezTo>
                  <a:lnTo>
                    <a:pt x="8740" y="29986"/>
                  </a:lnTo>
                  <a:cubicBezTo>
                    <a:pt x="5600" y="35014"/>
                    <a:pt x="7114" y="41646"/>
                    <a:pt x="12122" y="44799"/>
                  </a:cubicBezTo>
                  <a:cubicBezTo>
                    <a:pt x="12407" y="44979"/>
                    <a:pt x="12701" y="45145"/>
                    <a:pt x="13002" y="45297"/>
                  </a:cubicBezTo>
                  <a:cubicBezTo>
                    <a:pt x="37911" y="57659"/>
                    <a:pt x="102505" y="83334"/>
                    <a:pt x="228566" y="83334"/>
                  </a:cubicBezTo>
                  <a:cubicBezTo>
                    <a:pt x="265599" y="83208"/>
                    <a:pt x="302595" y="80986"/>
                    <a:pt x="339379" y="76677"/>
                  </a:cubicBezTo>
                  <a:cubicBezTo>
                    <a:pt x="345099" y="75935"/>
                    <a:pt x="349180" y="70739"/>
                    <a:pt x="348566" y="64981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385C59CF-4FA0-5F4E-A064-31C101A36201}"/>
                </a:ext>
              </a:extLst>
            </p:cNvPr>
            <p:cNvSpPr/>
            <p:nvPr/>
          </p:nvSpPr>
          <p:spPr>
            <a:xfrm>
              <a:off x="9501403" y="2073406"/>
              <a:ext cx="47356" cy="66566"/>
            </a:xfrm>
            <a:custGeom>
              <a:avLst/>
              <a:gdLst>
                <a:gd name="connsiteX0" fmla="*/ 35314 w 47355"/>
                <a:gd name="connsiteY0" fmla="*/ 67656 h 66565"/>
                <a:gd name="connsiteX1" fmla="*/ 31431 w 47355"/>
                <a:gd name="connsiteY1" fmla="*/ 67656 h 66565"/>
                <a:gd name="connsiteX2" fmla="*/ 15614 w 47355"/>
                <a:gd name="connsiteY2" fmla="*/ 64613 h 66565"/>
                <a:gd name="connsiteX3" fmla="*/ 8795 w 47355"/>
                <a:gd name="connsiteY3" fmla="*/ 60049 h 66565"/>
                <a:gd name="connsiteX4" fmla="*/ 7374 w 47355"/>
                <a:gd name="connsiteY4" fmla="*/ 51966 h 66565"/>
                <a:gd name="connsiteX5" fmla="*/ 15709 w 47355"/>
                <a:gd name="connsiteY5" fmla="*/ 15260 h 66565"/>
                <a:gd name="connsiteX6" fmla="*/ 20255 w 47355"/>
                <a:gd name="connsiteY6" fmla="*/ 8698 h 66565"/>
                <a:gd name="connsiteX7" fmla="*/ 28116 w 47355"/>
                <a:gd name="connsiteY7" fmla="*/ 7367 h 66565"/>
                <a:gd name="connsiteX8" fmla="*/ 40523 w 47355"/>
                <a:gd name="connsiteY8" fmla="*/ 10220 h 66565"/>
                <a:gd name="connsiteX9" fmla="*/ 48574 w 47355"/>
                <a:gd name="connsiteY9" fmla="*/ 21821 h 66565"/>
                <a:gd name="connsiteX10" fmla="*/ 43744 w 47355"/>
                <a:gd name="connsiteY10" fmla="*/ 58717 h 66565"/>
                <a:gd name="connsiteX11" fmla="*/ 35314 w 47355"/>
                <a:gd name="connsiteY11" fmla="*/ 67656 h 66565"/>
                <a:gd name="connsiteX12" fmla="*/ 25369 w 47355"/>
                <a:gd name="connsiteY12" fmla="*/ 14974 h 66565"/>
                <a:gd name="connsiteX13" fmla="*/ 24422 w 47355"/>
                <a:gd name="connsiteY13" fmla="*/ 14974 h 66565"/>
                <a:gd name="connsiteX14" fmla="*/ 23286 w 47355"/>
                <a:gd name="connsiteY14" fmla="*/ 16591 h 66565"/>
                <a:gd name="connsiteX15" fmla="*/ 14951 w 47355"/>
                <a:gd name="connsiteY15" fmla="*/ 53392 h 66565"/>
                <a:gd name="connsiteX16" fmla="*/ 14951 w 47355"/>
                <a:gd name="connsiteY16" fmla="*/ 55389 h 66565"/>
                <a:gd name="connsiteX17" fmla="*/ 16656 w 47355"/>
                <a:gd name="connsiteY17" fmla="*/ 56530 h 66565"/>
                <a:gd name="connsiteX18" fmla="*/ 32568 w 47355"/>
                <a:gd name="connsiteY18" fmla="*/ 59573 h 66565"/>
                <a:gd name="connsiteX19" fmla="*/ 34651 w 47355"/>
                <a:gd name="connsiteY19" fmla="*/ 59573 h 66565"/>
                <a:gd name="connsiteX20" fmla="*/ 35693 w 47355"/>
                <a:gd name="connsiteY20" fmla="*/ 57671 h 66565"/>
                <a:gd name="connsiteX21" fmla="*/ 40523 w 47355"/>
                <a:gd name="connsiteY21" fmla="*/ 20775 h 66565"/>
                <a:gd name="connsiteX22" fmla="*/ 38440 w 47355"/>
                <a:gd name="connsiteY22" fmla="*/ 17827 h 66565"/>
                <a:gd name="connsiteX23" fmla="*/ 26032 w 47355"/>
                <a:gd name="connsiteY23" fmla="*/ 14974 h 6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7355" h="66565">
                  <a:moveTo>
                    <a:pt x="35314" y="67656"/>
                  </a:moveTo>
                  <a:cubicBezTo>
                    <a:pt x="34036" y="67943"/>
                    <a:pt x="32710" y="67943"/>
                    <a:pt x="31431" y="67656"/>
                  </a:cubicBezTo>
                  <a:lnTo>
                    <a:pt x="15614" y="64613"/>
                  </a:lnTo>
                  <a:cubicBezTo>
                    <a:pt x="12828" y="64060"/>
                    <a:pt x="10375" y="62418"/>
                    <a:pt x="8795" y="60049"/>
                  </a:cubicBezTo>
                  <a:cubicBezTo>
                    <a:pt x="7244" y="57661"/>
                    <a:pt x="6731" y="54742"/>
                    <a:pt x="7374" y="51966"/>
                  </a:cubicBezTo>
                  <a:lnTo>
                    <a:pt x="15709" y="15260"/>
                  </a:lnTo>
                  <a:cubicBezTo>
                    <a:pt x="16269" y="12541"/>
                    <a:pt x="17912" y="10171"/>
                    <a:pt x="20255" y="8698"/>
                  </a:cubicBezTo>
                  <a:cubicBezTo>
                    <a:pt x="22614" y="7273"/>
                    <a:pt x="25422" y="6797"/>
                    <a:pt x="28116" y="7367"/>
                  </a:cubicBezTo>
                  <a:lnTo>
                    <a:pt x="40523" y="10220"/>
                  </a:lnTo>
                  <a:cubicBezTo>
                    <a:pt x="45825" y="11364"/>
                    <a:pt x="49342" y="16431"/>
                    <a:pt x="48574" y="21821"/>
                  </a:cubicBezTo>
                  <a:lnTo>
                    <a:pt x="43744" y="58717"/>
                  </a:lnTo>
                  <a:cubicBezTo>
                    <a:pt x="43221" y="63245"/>
                    <a:pt x="39788" y="66885"/>
                    <a:pt x="35314" y="67656"/>
                  </a:cubicBezTo>
                  <a:close/>
                  <a:moveTo>
                    <a:pt x="25369" y="14974"/>
                  </a:moveTo>
                  <a:lnTo>
                    <a:pt x="24422" y="14974"/>
                  </a:lnTo>
                  <a:cubicBezTo>
                    <a:pt x="23836" y="15331"/>
                    <a:pt x="23424" y="15917"/>
                    <a:pt x="23286" y="16591"/>
                  </a:cubicBezTo>
                  <a:lnTo>
                    <a:pt x="14951" y="53392"/>
                  </a:lnTo>
                  <a:cubicBezTo>
                    <a:pt x="14672" y="54028"/>
                    <a:pt x="14672" y="54753"/>
                    <a:pt x="14951" y="55389"/>
                  </a:cubicBezTo>
                  <a:cubicBezTo>
                    <a:pt x="15295" y="56031"/>
                    <a:pt x="15934" y="56459"/>
                    <a:pt x="16656" y="56530"/>
                  </a:cubicBezTo>
                  <a:lnTo>
                    <a:pt x="32568" y="59573"/>
                  </a:lnTo>
                  <a:cubicBezTo>
                    <a:pt x="33235" y="59848"/>
                    <a:pt x="33984" y="59848"/>
                    <a:pt x="34651" y="59573"/>
                  </a:cubicBezTo>
                  <a:cubicBezTo>
                    <a:pt x="35227" y="59095"/>
                    <a:pt x="35599" y="58415"/>
                    <a:pt x="35693" y="57671"/>
                  </a:cubicBezTo>
                  <a:lnTo>
                    <a:pt x="40523" y="20775"/>
                  </a:lnTo>
                  <a:cubicBezTo>
                    <a:pt x="40701" y="19397"/>
                    <a:pt x="39794" y="18113"/>
                    <a:pt x="38440" y="17827"/>
                  </a:cubicBezTo>
                  <a:lnTo>
                    <a:pt x="26032" y="14974"/>
                  </a:lnTo>
                  <a:close/>
                </a:path>
              </a:pathLst>
            </a:custGeom>
            <a:solidFill>
              <a:srgbClr val="BCBE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AF71C271-2972-5249-8357-D7CC3AE0DBF8}"/>
                </a:ext>
              </a:extLst>
            </p:cNvPr>
            <p:cNvSpPr/>
            <p:nvPr/>
          </p:nvSpPr>
          <p:spPr>
            <a:xfrm>
              <a:off x="9504799" y="1912457"/>
              <a:ext cx="369376" cy="247243"/>
            </a:xfrm>
            <a:custGeom>
              <a:avLst/>
              <a:gdLst>
                <a:gd name="connsiteX0" fmla="*/ 363883 w 369376"/>
                <a:gd name="connsiteY0" fmla="*/ 7132 h 247243"/>
                <a:gd name="connsiteX1" fmla="*/ 175880 w 369376"/>
                <a:gd name="connsiteY1" fmla="*/ 143021 h 247243"/>
                <a:gd name="connsiteX2" fmla="*/ 7103 w 369376"/>
                <a:gd name="connsiteY2" fmla="*/ 136269 h 247243"/>
                <a:gd name="connsiteX3" fmla="*/ 84104 w 369376"/>
                <a:gd name="connsiteY3" fmla="*/ 227654 h 247243"/>
                <a:gd name="connsiteX4" fmla="*/ 268603 w 369376"/>
                <a:gd name="connsiteY4" fmla="*/ 240967 h 247243"/>
                <a:gd name="connsiteX5" fmla="*/ 334901 w 369376"/>
                <a:gd name="connsiteY5" fmla="*/ 193420 h 247243"/>
                <a:gd name="connsiteX6" fmla="*/ 363978 w 369376"/>
                <a:gd name="connsiteY6" fmla="*/ 7798 h 2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76" h="247243">
                  <a:moveTo>
                    <a:pt x="363883" y="7132"/>
                  </a:moveTo>
                  <a:cubicBezTo>
                    <a:pt x="363883" y="7132"/>
                    <a:pt x="296164" y="135699"/>
                    <a:pt x="175880" y="143021"/>
                  </a:cubicBezTo>
                  <a:cubicBezTo>
                    <a:pt x="119535" y="146149"/>
                    <a:pt x="63022" y="143888"/>
                    <a:pt x="7103" y="136269"/>
                  </a:cubicBezTo>
                  <a:cubicBezTo>
                    <a:pt x="11176" y="186479"/>
                    <a:pt x="29645" y="219381"/>
                    <a:pt x="84104" y="227654"/>
                  </a:cubicBezTo>
                  <a:cubicBezTo>
                    <a:pt x="145158" y="236969"/>
                    <a:pt x="206850" y="241420"/>
                    <a:pt x="268603" y="240967"/>
                  </a:cubicBezTo>
                  <a:cubicBezTo>
                    <a:pt x="324104" y="240967"/>
                    <a:pt x="333481" y="230602"/>
                    <a:pt x="334901" y="193420"/>
                  </a:cubicBezTo>
                  <a:cubicBezTo>
                    <a:pt x="337305" y="130615"/>
                    <a:pt x="347065" y="68312"/>
                    <a:pt x="363978" y="7798"/>
                  </a:cubicBezTo>
                  <a:close/>
                </a:path>
              </a:pathLst>
            </a:custGeom>
            <a:solidFill>
              <a:srgbClr val="80C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29380CF7-E7E4-594C-BDC7-44CC59D1D710}"/>
                </a:ext>
              </a:extLst>
            </p:cNvPr>
            <p:cNvSpPr/>
            <p:nvPr/>
          </p:nvSpPr>
          <p:spPr>
            <a:xfrm>
              <a:off x="9713293" y="2257824"/>
              <a:ext cx="558800" cy="351846"/>
            </a:xfrm>
            <a:custGeom>
              <a:avLst/>
              <a:gdLst>
                <a:gd name="connsiteX0" fmla="*/ 8938 w 558800"/>
                <a:gd name="connsiteY0" fmla="*/ 283067 h 351846"/>
                <a:gd name="connsiteX1" fmla="*/ 37487 w 558800"/>
                <a:gd name="connsiteY1" fmla="*/ 18352 h 351846"/>
                <a:gd name="connsiteX2" fmla="*/ 49071 w 558800"/>
                <a:gd name="connsiteY2" fmla="*/ 8995 h 351846"/>
                <a:gd name="connsiteX3" fmla="*/ 543230 w 558800"/>
                <a:gd name="connsiteY3" fmla="*/ 62719 h 351846"/>
                <a:gd name="connsiteX4" fmla="*/ 552466 w 558800"/>
                <a:gd name="connsiteY4" fmla="*/ 74244 h 351846"/>
                <a:gd name="connsiteX5" fmla="*/ 523917 w 558800"/>
                <a:gd name="connsiteY5" fmla="*/ 338959 h 351846"/>
                <a:gd name="connsiteX6" fmla="*/ 512438 w 558800"/>
                <a:gd name="connsiteY6" fmla="*/ 348232 h 351846"/>
                <a:gd name="connsiteX7" fmla="*/ 18185 w 558800"/>
                <a:gd name="connsiteY7" fmla="*/ 294498 h 351846"/>
                <a:gd name="connsiteX8" fmla="*/ 8948 w 558800"/>
                <a:gd name="connsiteY8" fmla="*/ 282973 h 35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0" h="351846">
                  <a:moveTo>
                    <a:pt x="8938" y="283067"/>
                  </a:moveTo>
                  <a:lnTo>
                    <a:pt x="37487" y="18352"/>
                  </a:lnTo>
                  <a:cubicBezTo>
                    <a:pt x="38112" y="12557"/>
                    <a:pt x="43298" y="8367"/>
                    <a:pt x="49071" y="8995"/>
                  </a:cubicBezTo>
                  <a:lnTo>
                    <a:pt x="543230" y="62719"/>
                  </a:lnTo>
                  <a:cubicBezTo>
                    <a:pt x="548950" y="63341"/>
                    <a:pt x="553086" y="68501"/>
                    <a:pt x="552466" y="74244"/>
                  </a:cubicBezTo>
                  <a:lnTo>
                    <a:pt x="523917" y="338959"/>
                  </a:lnTo>
                  <a:cubicBezTo>
                    <a:pt x="523298" y="344702"/>
                    <a:pt x="518158" y="348854"/>
                    <a:pt x="512438" y="348232"/>
                  </a:cubicBezTo>
                  <a:lnTo>
                    <a:pt x="18185" y="294498"/>
                  </a:lnTo>
                  <a:cubicBezTo>
                    <a:pt x="12464" y="293876"/>
                    <a:pt x="8329" y="288716"/>
                    <a:pt x="8948" y="282973"/>
                  </a:cubicBezTo>
                  <a:close/>
                </a:path>
              </a:pathLst>
            </a:custGeom>
            <a:solidFill>
              <a:srgbClr val="8A5E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D5A78BF8-43DE-BC48-B2E9-E1D9EEFF4F9F}"/>
                </a:ext>
              </a:extLst>
            </p:cNvPr>
            <p:cNvSpPr/>
            <p:nvPr/>
          </p:nvSpPr>
          <p:spPr>
            <a:xfrm>
              <a:off x="9917521" y="2184867"/>
              <a:ext cx="189424" cy="152150"/>
            </a:xfrm>
            <a:custGeom>
              <a:avLst/>
              <a:gdLst>
                <a:gd name="connsiteX0" fmla="*/ 150340 w 189423"/>
                <a:gd name="connsiteY0" fmla="*/ 148664 h 152149"/>
                <a:gd name="connsiteX1" fmla="*/ 26173 w 189423"/>
                <a:gd name="connsiteY1" fmla="*/ 135161 h 152149"/>
                <a:gd name="connsiteX2" fmla="*/ 7230 w 189423"/>
                <a:gd name="connsiteY2" fmla="*/ 111388 h 152149"/>
                <a:gd name="connsiteX3" fmla="*/ 16702 w 189423"/>
                <a:gd name="connsiteY3" fmla="*/ 26279 h 152149"/>
                <a:gd name="connsiteX4" fmla="*/ 40474 w 189423"/>
                <a:gd name="connsiteY4" fmla="*/ 7260 h 152149"/>
                <a:gd name="connsiteX5" fmla="*/ 164641 w 189423"/>
                <a:gd name="connsiteY5" fmla="*/ 20763 h 152149"/>
                <a:gd name="connsiteX6" fmla="*/ 183584 w 189423"/>
                <a:gd name="connsiteY6" fmla="*/ 44632 h 152149"/>
                <a:gd name="connsiteX7" fmla="*/ 174113 w 189423"/>
                <a:gd name="connsiteY7" fmla="*/ 129741 h 152149"/>
                <a:gd name="connsiteX8" fmla="*/ 150340 w 189423"/>
                <a:gd name="connsiteY8" fmla="*/ 148664 h 152149"/>
                <a:gd name="connsiteX9" fmla="*/ 29109 w 189423"/>
                <a:gd name="connsiteY9" fmla="*/ 113099 h 152149"/>
                <a:gd name="connsiteX10" fmla="*/ 152234 w 189423"/>
                <a:gd name="connsiteY10" fmla="*/ 126507 h 152149"/>
                <a:gd name="connsiteX11" fmla="*/ 161705 w 189423"/>
                <a:gd name="connsiteY11" fmla="*/ 42635 h 152149"/>
                <a:gd name="connsiteX12" fmla="*/ 38580 w 189423"/>
                <a:gd name="connsiteY12" fmla="*/ 29227 h 15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423" h="152149">
                  <a:moveTo>
                    <a:pt x="150340" y="148664"/>
                  </a:moveTo>
                  <a:lnTo>
                    <a:pt x="26173" y="135161"/>
                  </a:lnTo>
                  <a:cubicBezTo>
                    <a:pt x="14420" y="133818"/>
                    <a:pt x="5956" y="123195"/>
                    <a:pt x="7230" y="111388"/>
                  </a:cubicBezTo>
                  <a:lnTo>
                    <a:pt x="16702" y="26279"/>
                  </a:lnTo>
                  <a:cubicBezTo>
                    <a:pt x="18088" y="14465"/>
                    <a:pt x="28695" y="5978"/>
                    <a:pt x="40474" y="7260"/>
                  </a:cubicBezTo>
                  <a:lnTo>
                    <a:pt x="164641" y="20763"/>
                  </a:lnTo>
                  <a:cubicBezTo>
                    <a:pt x="176381" y="22203"/>
                    <a:pt x="184807" y="32821"/>
                    <a:pt x="183584" y="44632"/>
                  </a:cubicBezTo>
                  <a:lnTo>
                    <a:pt x="174113" y="129741"/>
                  </a:lnTo>
                  <a:cubicBezTo>
                    <a:pt x="172679" y="141516"/>
                    <a:pt x="162086" y="149949"/>
                    <a:pt x="150340" y="148664"/>
                  </a:cubicBezTo>
                  <a:close/>
                  <a:moveTo>
                    <a:pt x="29109" y="113099"/>
                  </a:moveTo>
                  <a:lnTo>
                    <a:pt x="152234" y="126507"/>
                  </a:lnTo>
                  <a:lnTo>
                    <a:pt x="161705" y="42635"/>
                  </a:lnTo>
                  <a:lnTo>
                    <a:pt x="38580" y="29227"/>
                  </a:ln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8AC0E19D-F9F7-9540-92AE-7F34CC69CFE3}"/>
                </a:ext>
              </a:extLst>
            </p:cNvPr>
            <p:cNvSpPr/>
            <p:nvPr/>
          </p:nvSpPr>
          <p:spPr>
            <a:xfrm>
              <a:off x="9719591" y="2424047"/>
              <a:ext cx="530386" cy="123622"/>
            </a:xfrm>
            <a:custGeom>
              <a:avLst/>
              <a:gdLst>
                <a:gd name="connsiteX0" fmla="*/ 7827 w 530386"/>
                <a:gd name="connsiteY0" fmla="*/ 67797 h 123621"/>
                <a:gd name="connsiteX1" fmla="*/ 14291 w 530386"/>
                <a:gd name="connsiteY1" fmla="*/ 7858 h 123621"/>
                <a:gd name="connsiteX2" fmla="*/ 529260 w 530386"/>
                <a:gd name="connsiteY2" fmla="*/ 63845 h 123621"/>
                <a:gd name="connsiteX3" fmla="*/ 522796 w 530386"/>
                <a:gd name="connsiteY3" fmla="*/ 123784 h 123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386" h="123621">
                  <a:moveTo>
                    <a:pt x="7827" y="67797"/>
                  </a:moveTo>
                  <a:lnTo>
                    <a:pt x="14291" y="7858"/>
                  </a:lnTo>
                  <a:lnTo>
                    <a:pt x="529260" y="63845"/>
                  </a:lnTo>
                  <a:lnTo>
                    <a:pt x="522796" y="123784"/>
                  </a:lnTo>
                  <a:close/>
                </a:path>
              </a:pathLst>
            </a:custGeom>
            <a:solidFill>
              <a:srgbClr val="8A5E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479B7F91-2379-5945-B2BF-A4AA5244BEEB}"/>
                </a:ext>
              </a:extLst>
            </p:cNvPr>
            <p:cNvSpPr/>
            <p:nvPr/>
          </p:nvSpPr>
          <p:spPr>
            <a:xfrm>
              <a:off x="9714755" y="2227787"/>
              <a:ext cx="568271" cy="294790"/>
            </a:xfrm>
            <a:custGeom>
              <a:avLst/>
              <a:gdLst>
                <a:gd name="connsiteX0" fmla="*/ 543193 w 568271"/>
                <a:gd name="connsiteY0" fmla="*/ 274630 h 294790"/>
                <a:gd name="connsiteX1" fmla="*/ 7124 w 568271"/>
                <a:gd name="connsiteY1" fmla="*/ 216338 h 294790"/>
                <a:gd name="connsiteX2" fmla="*/ 29665 w 568271"/>
                <a:gd name="connsiteY2" fmla="*/ 7132 h 294790"/>
                <a:gd name="connsiteX3" fmla="*/ 565734 w 568271"/>
                <a:gd name="connsiteY3" fmla="*/ 65424 h 294790"/>
                <a:gd name="connsiteX4" fmla="*/ 543193 w 568271"/>
                <a:gd name="connsiteY4" fmla="*/ 274630 h 29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271" h="294790">
                  <a:moveTo>
                    <a:pt x="543193" y="274630"/>
                  </a:moveTo>
                  <a:cubicBezTo>
                    <a:pt x="533722" y="322843"/>
                    <a:pt x="3335" y="274630"/>
                    <a:pt x="7124" y="216338"/>
                  </a:cubicBezTo>
                  <a:cubicBezTo>
                    <a:pt x="10628" y="166414"/>
                    <a:pt x="29665" y="7132"/>
                    <a:pt x="29665" y="7132"/>
                  </a:cubicBezTo>
                  <a:lnTo>
                    <a:pt x="565734" y="65424"/>
                  </a:lnTo>
                  <a:cubicBezTo>
                    <a:pt x="565734" y="65424"/>
                    <a:pt x="550675" y="235452"/>
                    <a:pt x="543193" y="274630"/>
                  </a:cubicBezTo>
                  <a:close/>
                </a:path>
              </a:pathLst>
            </a:custGeom>
            <a:solidFill>
              <a:srgbClr val="8A5E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2A1CDAEC-F468-3844-8108-3EB4FCA23A8A}"/>
                </a:ext>
              </a:extLst>
            </p:cNvPr>
            <p:cNvSpPr/>
            <p:nvPr/>
          </p:nvSpPr>
          <p:spPr>
            <a:xfrm>
              <a:off x="9714654" y="2282466"/>
              <a:ext cx="568271" cy="237734"/>
            </a:xfrm>
            <a:custGeom>
              <a:avLst/>
              <a:gdLst>
                <a:gd name="connsiteX0" fmla="*/ 565551 w 568271"/>
                <a:gd name="connsiteY0" fmla="*/ 10746 h 237733"/>
                <a:gd name="connsiteX1" fmla="*/ 532213 w 568271"/>
                <a:gd name="connsiteY1" fmla="*/ 7132 h 237733"/>
                <a:gd name="connsiteX2" fmla="*/ 513270 w 568271"/>
                <a:gd name="connsiteY2" fmla="*/ 178301 h 237733"/>
                <a:gd name="connsiteX3" fmla="*/ 8361 w 568271"/>
                <a:gd name="connsiteY3" fmla="*/ 145493 h 237733"/>
                <a:gd name="connsiteX4" fmla="*/ 7130 w 568271"/>
                <a:gd name="connsiteY4" fmla="*/ 161564 h 237733"/>
                <a:gd name="connsiteX5" fmla="*/ 543294 w 568271"/>
                <a:gd name="connsiteY5" fmla="*/ 219952 h 237733"/>
                <a:gd name="connsiteX6" fmla="*/ 565551 w 568271"/>
                <a:gd name="connsiteY6" fmla="*/ 10746 h 237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271" h="237733">
                  <a:moveTo>
                    <a:pt x="565551" y="10746"/>
                  </a:moveTo>
                  <a:lnTo>
                    <a:pt x="532213" y="7132"/>
                  </a:lnTo>
                  <a:cubicBezTo>
                    <a:pt x="527382" y="59529"/>
                    <a:pt x="518574" y="150723"/>
                    <a:pt x="513270" y="178301"/>
                  </a:cubicBezTo>
                  <a:cubicBezTo>
                    <a:pt x="505220" y="219191"/>
                    <a:pt x="121637" y="190758"/>
                    <a:pt x="8361" y="145493"/>
                  </a:cubicBezTo>
                  <a:cubicBezTo>
                    <a:pt x="8361" y="151579"/>
                    <a:pt x="7414" y="157095"/>
                    <a:pt x="7130" y="161564"/>
                  </a:cubicBezTo>
                  <a:cubicBezTo>
                    <a:pt x="2773" y="219952"/>
                    <a:pt x="533823" y="268164"/>
                    <a:pt x="543294" y="219952"/>
                  </a:cubicBezTo>
                  <a:cubicBezTo>
                    <a:pt x="550776" y="180773"/>
                    <a:pt x="565551" y="10746"/>
                    <a:pt x="565551" y="10746"/>
                  </a:cubicBezTo>
                  <a:close/>
                </a:path>
              </a:pathLst>
            </a:custGeom>
            <a:solidFill>
              <a:srgbClr val="8A5E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8BF52B08-B581-DB43-A09B-6079EF97BD48}"/>
                </a:ext>
              </a:extLst>
            </p:cNvPr>
            <p:cNvSpPr/>
            <p:nvPr/>
          </p:nvSpPr>
          <p:spPr>
            <a:xfrm>
              <a:off x="9943178" y="2501738"/>
              <a:ext cx="75769" cy="28528"/>
            </a:xfrm>
            <a:custGeom>
              <a:avLst/>
              <a:gdLst>
                <a:gd name="connsiteX0" fmla="*/ 7827 w 75769"/>
                <a:gd name="connsiteY0" fmla="*/ 14382 h 28528"/>
                <a:gd name="connsiteX1" fmla="*/ 8530 w 75769"/>
                <a:gd name="connsiteY1" fmla="*/ 7858 h 28528"/>
                <a:gd name="connsiteX2" fmla="*/ 76421 w 75769"/>
                <a:gd name="connsiteY2" fmla="*/ 15239 h 28528"/>
                <a:gd name="connsiteX3" fmla="*/ 75717 w 75769"/>
                <a:gd name="connsiteY3" fmla="*/ 21763 h 2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69" h="28528">
                  <a:moveTo>
                    <a:pt x="7827" y="14382"/>
                  </a:moveTo>
                  <a:lnTo>
                    <a:pt x="8530" y="7858"/>
                  </a:lnTo>
                  <a:lnTo>
                    <a:pt x="76421" y="15239"/>
                  </a:lnTo>
                  <a:lnTo>
                    <a:pt x="75717" y="21763"/>
                  </a:ln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242652F5-37F4-FF44-83FD-2FCC5528345A}"/>
                </a:ext>
              </a:extLst>
            </p:cNvPr>
            <p:cNvSpPr/>
            <p:nvPr/>
          </p:nvSpPr>
          <p:spPr>
            <a:xfrm>
              <a:off x="9915774" y="2225936"/>
              <a:ext cx="47356" cy="38037"/>
            </a:xfrm>
            <a:custGeom>
              <a:avLst/>
              <a:gdLst>
                <a:gd name="connsiteX0" fmla="*/ 7827 w 47355"/>
                <a:gd name="connsiteY0" fmla="*/ 28752 h 38037"/>
                <a:gd name="connsiteX1" fmla="*/ 10080 w 47355"/>
                <a:gd name="connsiteY1" fmla="*/ 7858 h 38037"/>
                <a:gd name="connsiteX2" fmla="*/ 42189 w 47355"/>
                <a:gd name="connsiteY2" fmla="*/ 11349 h 38037"/>
                <a:gd name="connsiteX3" fmla="*/ 39936 w 47355"/>
                <a:gd name="connsiteY3" fmla="*/ 32243 h 3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5" h="38037">
                  <a:moveTo>
                    <a:pt x="7827" y="28752"/>
                  </a:moveTo>
                  <a:lnTo>
                    <a:pt x="10080" y="7858"/>
                  </a:lnTo>
                  <a:lnTo>
                    <a:pt x="42189" y="11349"/>
                  </a:lnTo>
                  <a:lnTo>
                    <a:pt x="39936" y="32243"/>
                  </a:lnTo>
                  <a:close/>
                </a:path>
              </a:pathLst>
            </a:custGeom>
            <a:solidFill>
              <a:srgbClr val="4140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B33B79C5-6B29-CA43-A7F0-D08EB13D18E0}"/>
                </a:ext>
              </a:extLst>
            </p:cNvPr>
            <p:cNvSpPr/>
            <p:nvPr/>
          </p:nvSpPr>
          <p:spPr>
            <a:xfrm>
              <a:off x="10060869" y="2241605"/>
              <a:ext cx="47356" cy="38037"/>
            </a:xfrm>
            <a:custGeom>
              <a:avLst/>
              <a:gdLst>
                <a:gd name="connsiteX0" fmla="*/ 7827 w 47355"/>
                <a:gd name="connsiteY0" fmla="*/ 28752 h 38037"/>
                <a:gd name="connsiteX1" fmla="*/ 10080 w 47355"/>
                <a:gd name="connsiteY1" fmla="*/ 7858 h 38037"/>
                <a:gd name="connsiteX2" fmla="*/ 42189 w 47355"/>
                <a:gd name="connsiteY2" fmla="*/ 11349 h 38037"/>
                <a:gd name="connsiteX3" fmla="*/ 39936 w 47355"/>
                <a:gd name="connsiteY3" fmla="*/ 32243 h 3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5" h="38037">
                  <a:moveTo>
                    <a:pt x="7827" y="28752"/>
                  </a:moveTo>
                  <a:lnTo>
                    <a:pt x="10080" y="7858"/>
                  </a:lnTo>
                  <a:lnTo>
                    <a:pt x="42189" y="11349"/>
                  </a:lnTo>
                  <a:lnTo>
                    <a:pt x="39936" y="32243"/>
                  </a:lnTo>
                  <a:close/>
                </a:path>
              </a:pathLst>
            </a:custGeom>
            <a:solidFill>
              <a:srgbClr val="4140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3ACCEAAA-7F90-3241-B78B-DBC3E419B4AC}"/>
                </a:ext>
              </a:extLst>
            </p:cNvPr>
            <p:cNvSpPr/>
            <p:nvPr/>
          </p:nvSpPr>
          <p:spPr>
            <a:xfrm>
              <a:off x="9939160" y="2471943"/>
              <a:ext cx="85241" cy="95094"/>
            </a:xfrm>
            <a:custGeom>
              <a:avLst/>
              <a:gdLst>
                <a:gd name="connsiteX0" fmla="*/ 14373 w 85240"/>
                <a:gd name="connsiteY0" fmla="*/ 19960 h 95093"/>
                <a:gd name="connsiteX1" fmla="*/ 27730 w 85240"/>
                <a:gd name="connsiteY1" fmla="*/ 9169 h 95093"/>
                <a:gd name="connsiteX2" fmla="*/ 71515 w 85240"/>
                <a:gd name="connsiteY2" fmla="*/ 13929 h 95093"/>
                <a:gd name="connsiteX3" fmla="*/ 82263 w 85240"/>
                <a:gd name="connsiteY3" fmla="*/ 27341 h 95093"/>
                <a:gd name="connsiteX4" fmla="*/ 77022 w 85240"/>
                <a:gd name="connsiteY4" fmla="*/ 75935 h 95093"/>
                <a:gd name="connsiteX5" fmla="*/ 63664 w 85240"/>
                <a:gd name="connsiteY5" fmla="*/ 86725 h 95093"/>
                <a:gd name="connsiteX6" fmla="*/ 19879 w 85240"/>
                <a:gd name="connsiteY6" fmla="*/ 81965 h 95093"/>
                <a:gd name="connsiteX7" fmla="*/ 9132 w 85240"/>
                <a:gd name="connsiteY7" fmla="*/ 68554 h 9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240" h="95093">
                  <a:moveTo>
                    <a:pt x="14373" y="19960"/>
                  </a:moveTo>
                  <a:cubicBezTo>
                    <a:pt x="15093" y="13276"/>
                    <a:pt x="21074" y="8445"/>
                    <a:pt x="27730" y="9169"/>
                  </a:cubicBezTo>
                  <a:lnTo>
                    <a:pt x="71515" y="13929"/>
                  </a:lnTo>
                  <a:cubicBezTo>
                    <a:pt x="78172" y="14653"/>
                    <a:pt x="82984" y="20657"/>
                    <a:pt x="82263" y="27341"/>
                  </a:cubicBezTo>
                  <a:lnTo>
                    <a:pt x="77022" y="75935"/>
                  </a:lnTo>
                  <a:cubicBezTo>
                    <a:pt x="76301" y="82618"/>
                    <a:pt x="70321" y="87449"/>
                    <a:pt x="63664" y="86725"/>
                  </a:cubicBezTo>
                  <a:lnTo>
                    <a:pt x="19879" y="81965"/>
                  </a:lnTo>
                  <a:cubicBezTo>
                    <a:pt x="13223" y="81242"/>
                    <a:pt x="8411" y="75237"/>
                    <a:pt x="9132" y="68554"/>
                  </a:cubicBezTo>
                  <a:close/>
                </a:path>
              </a:pathLst>
            </a:custGeom>
            <a:solidFill>
              <a:srgbClr val="EFE6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053E709C-0DDF-C244-8B2C-0284A90116A7}"/>
                </a:ext>
              </a:extLst>
            </p:cNvPr>
            <p:cNvSpPr/>
            <p:nvPr/>
          </p:nvSpPr>
          <p:spPr>
            <a:xfrm>
              <a:off x="9949043" y="2518660"/>
              <a:ext cx="66298" cy="28528"/>
            </a:xfrm>
            <a:custGeom>
              <a:avLst/>
              <a:gdLst>
                <a:gd name="connsiteX0" fmla="*/ 9458 w 66298"/>
                <a:gd name="connsiteY0" fmla="*/ 7858 h 28528"/>
                <a:gd name="connsiteX1" fmla="*/ 60400 w 66298"/>
                <a:gd name="connsiteY1" fmla="*/ 13397 h 28528"/>
                <a:gd name="connsiteX2" fmla="*/ 58768 w 66298"/>
                <a:gd name="connsiteY2" fmla="*/ 28523 h 28528"/>
                <a:gd name="connsiteX3" fmla="*/ 7827 w 66298"/>
                <a:gd name="connsiteY3" fmla="*/ 22985 h 2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8" h="28528">
                  <a:moveTo>
                    <a:pt x="9458" y="7858"/>
                  </a:moveTo>
                  <a:lnTo>
                    <a:pt x="60400" y="13397"/>
                  </a:lnTo>
                  <a:lnTo>
                    <a:pt x="58768" y="28523"/>
                  </a:lnTo>
                  <a:lnTo>
                    <a:pt x="7827" y="22985"/>
                  </a:lnTo>
                  <a:close/>
                </a:path>
              </a:pathLst>
            </a:custGeom>
            <a:solidFill>
              <a:srgbClr val="594A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06004814-9A0B-8E49-A458-F0FA92CD8C2E}"/>
                </a:ext>
              </a:extLst>
            </p:cNvPr>
            <p:cNvSpPr/>
            <p:nvPr/>
          </p:nvSpPr>
          <p:spPr>
            <a:xfrm>
              <a:off x="9947756" y="2108160"/>
              <a:ext cx="142068" cy="152150"/>
            </a:xfrm>
            <a:custGeom>
              <a:avLst/>
              <a:gdLst>
                <a:gd name="connsiteX0" fmla="*/ 135258 w 142067"/>
                <a:gd name="connsiteY0" fmla="*/ 76550 h 152149"/>
                <a:gd name="connsiteX1" fmla="*/ 117926 w 142067"/>
                <a:gd name="connsiteY1" fmla="*/ 40890 h 152149"/>
                <a:gd name="connsiteX2" fmla="*/ 117926 w 142067"/>
                <a:gd name="connsiteY2" fmla="*/ 18924 h 152149"/>
                <a:gd name="connsiteX3" fmla="*/ 54090 w 142067"/>
                <a:gd name="connsiteY3" fmla="*/ 10175 h 152149"/>
                <a:gd name="connsiteX4" fmla="*/ 40168 w 142067"/>
                <a:gd name="connsiteY4" fmla="*/ 32142 h 152149"/>
                <a:gd name="connsiteX5" fmla="*/ 7208 w 142067"/>
                <a:gd name="connsiteY5" fmla="*/ 70750 h 152149"/>
                <a:gd name="connsiteX6" fmla="*/ 18100 w 142067"/>
                <a:gd name="connsiteY6" fmla="*/ 102986 h 152149"/>
                <a:gd name="connsiteX7" fmla="*/ 25487 w 142067"/>
                <a:gd name="connsiteY7" fmla="*/ 134367 h 152149"/>
                <a:gd name="connsiteX8" fmla="*/ 43861 w 142067"/>
                <a:gd name="connsiteY8" fmla="*/ 132751 h 152149"/>
                <a:gd name="connsiteX9" fmla="*/ 61194 w 142067"/>
                <a:gd name="connsiteY9" fmla="*/ 145208 h 152149"/>
                <a:gd name="connsiteX10" fmla="*/ 77674 w 142067"/>
                <a:gd name="connsiteY10" fmla="*/ 136459 h 152149"/>
                <a:gd name="connsiteX11" fmla="*/ 96616 w 142067"/>
                <a:gd name="connsiteY11" fmla="*/ 143782 h 152149"/>
                <a:gd name="connsiteX12" fmla="*/ 107129 w 142067"/>
                <a:gd name="connsiteY12" fmla="*/ 129423 h 152149"/>
                <a:gd name="connsiteX13" fmla="*/ 126071 w 142067"/>
                <a:gd name="connsiteY13" fmla="*/ 130373 h 152149"/>
                <a:gd name="connsiteX14" fmla="*/ 135258 w 142067"/>
                <a:gd name="connsiteY14" fmla="*/ 76550 h 15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067" h="152149">
                  <a:moveTo>
                    <a:pt x="135258" y="76550"/>
                  </a:moveTo>
                  <a:cubicBezTo>
                    <a:pt x="131578" y="63747"/>
                    <a:pt x="125713" y="51682"/>
                    <a:pt x="117926" y="40890"/>
                  </a:cubicBezTo>
                  <a:cubicBezTo>
                    <a:pt x="116817" y="33610"/>
                    <a:pt x="116817" y="26204"/>
                    <a:pt x="117926" y="18924"/>
                  </a:cubicBezTo>
                  <a:cubicBezTo>
                    <a:pt x="117926" y="18924"/>
                    <a:pt x="58163" y="-95"/>
                    <a:pt x="54090" y="10175"/>
                  </a:cubicBezTo>
                  <a:cubicBezTo>
                    <a:pt x="50536" y="18137"/>
                    <a:pt x="45846" y="25537"/>
                    <a:pt x="40168" y="32142"/>
                  </a:cubicBezTo>
                  <a:cubicBezTo>
                    <a:pt x="40168" y="32142"/>
                    <a:pt x="8344" y="50495"/>
                    <a:pt x="7208" y="70750"/>
                  </a:cubicBezTo>
                  <a:cubicBezTo>
                    <a:pt x="6398" y="82525"/>
                    <a:pt x="10321" y="94136"/>
                    <a:pt x="18100" y="102986"/>
                  </a:cubicBezTo>
                  <a:cubicBezTo>
                    <a:pt x="18100" y="102986"/>
                    <a:pt x="12038" y="130278"/>
                    <a:pt x="25487" y="134367"/>
                  </a:cubicBezTo>
                  <a:cubicBezTo>
                    <a:pt x="38936" y="138456"/>
                    <a:pt x="43861" y="132751"/>
                    <a:pt x="43861" y="132751"/>
                  </a:cubicBezTo>
                  <a:cubicBezTo>
                    <a:pt x="47140" y="139603"/>
                    <a:pt x="53676" y="144301"/>
                    <a:pt x="61194" y="145208"/>
                  </a:cubicBezTo>
                  <a:cubicBezTo>
                    <a:pt x="68041" y="146466"/>
                    <a:pt x="74854" y="142849"/>
                    <a:pt x="77674" y="136459"/>
                  </a:cubicBezTo>
                  <a:cubicBezTo>
                    <a:pt x="82525" y="141703"/>
                    <a:pt x="89515" y="144405"/>
                    <a:pt x="96616" y="143782"/>
                  </a:cubicBezTo>
                  <a:cubicBezTo>
                    <a:pt x="103144" y="142217"/>
                    <a:pt x="107590" y="136145"/>
                    <a:pt x="107129" y="129423"/>
                  </a:cubicBezTo>
                  <a:cubicBezTo>
                    <a:pt x="112567" y="133836"/>
                    <a:pt x="120221" y="134220"/>
                    <a:pt x="126071" y="130373"/>
                  </a:cubicBezTo>
                  <a:cubicBezTo>
                    <a:pt x="138194" y="124097"/>
                    <a:pt x="138384" y="92431"/>
                    <a:pt x="135258" y="76550"/>
                  </a:cubicBezTo>
                  <a:close/>
                </a:path>
              </a:pathLst>
            </a:custGeom>
            <a:solidFill>
              <a:srgbClr val="FFB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63A099BC-A4B6-3C4F-8972-83A027438A29}"/>
                </a:ext>
              </a:extLst>
            </p:cNvPr>
            <p:cNvSpPr/>
            <p:nvPr/>
          </p:nvSpPr>
          <p:spPr>
            <a:xfrm>
              <a:off x="9984514" y="2116908"/>
              <a:ext cx="104183" cy="142640"/>
            </a:xfrm>
            <a:custGeom>
              <a:avLst/>
              <a:gdLst>
                <a:gd name="connsiteX0" fmla="*/ 98500 w 104183"/>
                <a:gd name="connsiteY0" fmla="*/ 67802 h 142640"/>
                <a:gd name="connsiteX1" fmla="*/ 81168 w 104183"/>
                <a:gd name="connsiteY1" fmla="*/ 32142 h 142640"/>
                <a:gd name="connsiteX2" fmla="*/ 81168 w 104183"/>
                <a:gd name="connsiteY2" fmla="*/ 10175 h 142640"/>
                <a:gd name="connsiteX3" fmla="*/ 71129 w 104183"/>
                <a:gd name="connsiteY3" fmla="*/ 7132 h 142640"/>
                <a:gd name="connsiteX4" fmla="*/ 73402 w 104183"/>
                <a:gd name="connsiteY4" fmla="*/ 31286 h 142640"/>
                <a:gd name="connsiteX5" fmla="*/ 79558 w 104183"/>
                <a:gd name="connsiteY5" fmla="*/ 103842 h 142640"/>
                <a:gd name="connsiteX6" fmla="*/ 64878 w 104183"/>
                <a:gd name="connsiteY6" fmla="*/ 107456 h 142640"/>
                <a:gd name="connsiteX7" fmla="*/ 53512 w 104183"/>
                <a:gd name="connsiteY7" fmla="*/ 122290 h 142640"/>
                <a:gd name="connsiteX8" fmla="*/ 39211 w 104183"/>
                <a:gd name="connsiteY8" fmla="*/ 118106 h 142640"/>
                <a:gd name="connsiteX9" fmla="*/ 7103 w 104183"/>
                <a:gd name="connsiteY9" fmla="*/ 124002 h 142640"/>
                <a:gd name="connsiteX10" fmla="*/ 24436 w 104183"/>
                <a:gd name="connsiteY10" fmla="*/ 136459 h 142640"/>
                <a:gd name="connsiteX11" fmla="*/ 40916 w 104183"/>
                <a:gd name="connsiteY11" fmla="*/ 127711 h 142640"/>
                <a:gd name="connsiteX12" fmla="*/ 59858 w 104183"/>
                <a:gd name="connsiteY12" fmla="*/ 135033 h 142640"/>
                <a:gd name="connsiteX13" fmla="*/ 70371 w 104183"/>
                <a:gd name="connsiteY13" fmla="*/ 120674 h 142640"/>
                <a:gd name="connsiteX14" fmla="*/ 89313 w 104183"/>
                <a:gd name="connsiteY14" fmla="*/ 121625 h 142640"/>
                <a:gd name="connsiteX15" fmla="*/ 98500 w 104183"/>
                <a:gd name="connsiteY15" fmla="*/ 67802 h 14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183" h="142640">
                  <a:moveTo>
                    <a:pt x="98500" y="67802"/>
                  </a:moveTo>
                  <a:cubicBezTo>
                    <a:pt x="94820" y="54998"/>
                    <a:pt x="88955" y="42933"/>
                    <a:pt x="81168" y="32142"/>
                  </a:cubicBezTo>
                  <a:cubicBezTo>
                    <a:pt x="80059" y="24862"/>
                    <a:pt x="80059" y="17455"/>
                    <a:pt x="81168" y="10175"/>
                  </a:cubicBezTo>
                  <a:cubicBezTo>
                    <a:pt x="81168" y="10175"/>
                    <a:pt x="77095" y="8844"/>
                    <a:pt x="71129" y="7132"/>
                  </a:cubicBezTo>
                  <a:cubicBezTo>
                    <a:pt x="71156" y="15236"/>
                    <a:pt x="71917" y="23320"/>
                    <a:pt x="73402" y="31286"/>
                  </a:cubicBezTo>
                  <a:cubicBezTo>
                    <a:pt x="75769" y="35375"/>
                    <a:pt x="98690" y="76740"/>
                    <a:pt x="79558" y="103842"/>
                  </a:cubicBezTo>
                  <a:cubicBezTo>
                    <a:pt x="71602" y="114873"/>
                    <a:pt x="64878" y="107456"/>
                    <a:pt x="64878" y="107456"/>
                  </a:cubicBezTo>
                  <a:cubicBezTo>
                    <a:pt x="64878" y="107456"/>
                    <a:pt x="62226" y="121720"/>
                    <a:pt x="53512" y="122290"/>
                  </a:cubicBezTo>
                  <a:cubicBezTo>
                    <a:pt x="48396" y="122695"/>
                    <a:pt x="43310" y="121206"/>
                    <a:pt x="39211" y="118106"/>
                  </a:cubicBezTo>
                  <a:cubicBezTo>
                    <a:pt x="39211" y="118106"/>
                    <a:pt x="18942" y="129993"/>
                    <a:pt x="7103" y="124002"/>
                  </a:cubicBezTo>
                  <a:cubicBezTo>
                    <a:pt x="10382" y="130854"/>
                    <a:pt x="16918" y="135552"/>
                    <a:pt x="24436" y="136459"/>
                  </a:cubicBezTo>
                  <a:cubicBezTo>
                    <a:pt x="31283" y="137718"/>
                    <a:pt x="38096" y="134100"/>
                    <a:pt x="40916" y="127711"/>
                  </a:cubicBezTo>
                  <a:cubicBezTo>
                    <a:pt x="45767" y="132954"/>
                    <a:pt x="52757" y="135656"/>
                    <a:pt x="59858" y="135033"/>
                  </a:cubicBezTo>
                  <a:cubicBezTo>
                    <a:pt x="66386" y="133469"/>
                    <a:pt x="70832" y="127396"/>
                    <a:pt x="70371" y="120674"/>
                  </a:cubicBezTo>
                  <a:cubicBezTo>
                    <a:pt x="75809" y="125087"/>
                    <a:pt x="83463" y="125471"/>
                    <a:pt x="89313" y="121625"/>
                  </a:cubicBezTo>
                  <a:cubicBezTo>
                    <a:pt x="101436" y="115348"/>
                    <a:pt x="101626" y="83682"/>
                    <a:pt x="98500" y="67802"/>
                  </a:cubicBezTo>
                  <a:close/>
                </a:path>
              </a:pathLst>
            </a:custGeom>
            <a:solidFill>
              <a:srgbClr val="FFB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BD461722-9A61-A94B-AF11-15EDB79E9CAB}"/>
                </a:ext>
              </a:extLst>
            </p:cNvPr>
            <p:cNvSpPr/>
            <p:nvPr/>
          </p:nvSpPr>
          <p:spPr>
            <a:xfrm>
              <a:off x="9872518" y="1596211"/>
              <a:ext cx="274664" cy="551543"/>
            </a:xfrm>
            <a:custGeom>
              <a:avLst/>
              <a:gdLst>
                <a:gd name="connsiteX0" fmla="*/ 22399 w 274664"/>
                <a:gd name="connsiteY0" fmla="*/ 23453 h 551542"/>
                <a:gd name="connsiteX1" fmla="*/ 15201 w 274664"/>
                <a:gd name="connsiteY1" fmla="*/ 94868 h 551542"/>
                <a:gd name="connsiteX2" fmla="*/ 121846 w 274664"/>
                <a:gd name="connsiteY2" fmla="*/ 193005 h 551542"/>
                <a:gd name="connsiteX3" fmla="*/ 171759 w 274664"/>
                <a:gd name="connsiteY3" fmla="*/ 240551 h 551542"/>
                <a:gd name="connsiteX4" fmla="*/ 177442 w 274664"/>
                <a:gd name="connsiteY4" fmla="*/ 250061 h 551542"/>
                <a:gd name="connsiteX5" fmla="*/ 178295 w 274664"/>
                <a:gd name="connsiteY5" fmla="*/ 255481 h 551542"/>
                <a:gd name="connsiteX6" fmla="*/ 178295 w 274664"/>
                <a:gd name="connsiteY6" fmla="*/ 258239 h 551542"/>
                <a:gd name="connsiteX7" fmla="*/ 176590 w 274664"/>
                <a:gd name="connsiteY7" fmla="*/ 266132 h 551542"/>
                <a:gd name="connsiteX8" fmla="*/ 147418 w 274664"/>
                <a:gd name="connsiteY8" fmla="*/ 398312 h 551542"/>
                <a:gd name="connsiteX9" fmla="*/ 131791 w 274664"/>
                <a:gd name="connsiteY9" fmla="*/ 464116 h 551542"/>
                <a:gd name="connsiteX10" fmla="*/ 114838 w 274664"/>
                <a:gd name="connsiteY10" fmla="*/ 529636 h 551542"/>
                <a:gd name="connsiteX11" fmla="*/ 203677 w 274664"/>
                <a:gd name="connsiteY11" fmla="*/ 552173 h 551542"/>
                <a:gd name="connsiteX12" fmla="*/ 218737 w 274664"/>
                <a:gd name="connsiteY12" fmla="*/ 486178 h 551542"/>
                <a:gd name="connsiteX13" fmla="*/ 235027 w 274664"/>
                <a:gd name="connsiteY13" fmla="*/ 420468 h 551542"/>
                <a:gd name="connsiteX14" fmla="*/ 269597 w 274664"/>
                <a:gd name="connsiteY14" fmla="*/ 289620 h 551542"/>
                <a:gd name="connsiteX15" fmla="*/ 271870 w 274664"/>
                <a:gd name="connsiteY15" fmla="*/ 281156 h 551542"/>
                <a:gd name="connsiteX16" fmla="*/ 274427 w 274664"/>
                <a:gd name="connsiteY16" fmla="*/ 267178 h 551542"/>
                <a:gd name="connsiteX17" fmla="*/ 273669 w 274664"/>
                <a:gd name="connsiteY17" fmla="*/ 238649 h 551542"/>
                <a:gd name="connsiteX18" fmla="*/ 249328 w 274664"/>
                <a:gd name="connsiteY18" fmla="*/ 185207 h 551542"/>
                <a:gd name="connsiteX19" fmla="*/ 199794 w 274664"/>
                <a:gd name="connsiteY19" fmla="*/ 128436 h 551542"/>
                <a:gd name="connsiteX20" fmla="*/ 107166 w 274664"/>
                <a:gd name="connsiteY20" fmla="*/ 18793 h 551542"/>
                <a:gd name="connsiteX21" fmla="*/ 22399 w 274664"/>
                <a:gd name="connsiteY21" fmla="*/ 23453 h 551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4664" h="551542">
                  <a:moveTo>
                    <a:pt x="22399" y="23453"/>
                  </a:moveTo>
                  <a:cubicBezTo>
                    <a:pt x="5068" y="43277"/>
                    <a:pt x="2177" y="71959"/>
                    <a:pt x="15201" y="94868"/>
                  </a:cubicBezTo>
                  <a:cubicBezTo>
                    <a:pt x="51381" y="127010"/>
                    <a:pt x="86929" y="159722"/>
                    <a:pt x="121846" y="193005"/>
                  </a:cubicBezTo>
                  <a:lnTo>
                    <a:pt x="171759" y="240551"/>
                  </a:lnTo>
                  <a:cubicBezTo>
                    <a:pt x="174490" y="243135"/>
                    <a:pt x="176457" y="246426"/>
                    <a:pt x="177442" y="250061"/>
                  </a:cubicBezTo>
                  <a:cubicBezTo>
                    <a:pt x="178016" y="251809"/>
                    <a:pt x="178304" y="253640"/>
                    <a:pt x="178295" y="255481"/>
                  </a:cubicBezTo>
                  <a:cubicBezTo>
                    <a:pt x="178388" y="256398"/>
                    <a:pt x="178388" y="257322"/>
                    <a:pt x="178295" y="258239"/>
                  </a:cubicBezTo>
                  <a:lnTo>
                    <a:pt x="176590" y="266132"/>
                  </a:lnTo>
                  <a:cubicBezTo>
                    <a:pt x="167118" y="310255"/>
                    <a:pt x="157647" y="354474"/>
                    <a:pt x="147418" y="398312"/>
                  </a:cubicBezTo>
                  <a:lnTo>
                    <a:pt x="131791" y="464116"/>
                  </a:lnTo>
                  <a:cubicBezTo>
                    <a:pt x="126108" y="485988"/>
                    <a:pt x="120899" y="507955"/>
                    <a:pt x="114838" y="529636"/>
                  </a:cubicBezTo>
                  <a:lnTo>
                    <a:pt x="203677" y="552173"/>
                  </a:lnTo>
                  <a:cubicBezTo>
                    <a:pt x="208318" y="530016"/>
                    <a:pt x="213717" y="508145"/>
                    <a:pt x="218737" y="486178"/>
                  </a:cubicBezTo>
                  <a:lnTo>
                    <a:pt x="235027" y="420468"/>
                  </a:lnTo>
                  <a:cubicBezTo>
                    <a:pt x="245824" y="376725"/>
                    <a:pt x="257758" y="333173"/>
                    <a:pt x="269597" y="289620"/>
                  </a:cubicBezTo>
                  <a:lnTo>
                    <a:pt x="271870" y="281156"/>
                  </a:lnTo>
                  <a:cubicBezTo>
                    <a:pt x="273059" y="276565"/>
                    <a:pt x="273913" y="271893"/>
                    <a:pt x="274427" y="267178"/>
                  </a:cubicBezTo>
                  <a:cubicBezTo>
                    <a:pt x="275491" y="257679"/>
                    <a:pt x="275236" y="248078"/>
                    <a:pt x="273669" y="238649"/>
                  </a:cubicBezTo>
                  <a:cubicBezTo>
                    <a:pt x="270295" y="219022"/>
                    <a:pt x="261909" y="200608"/>
                    <a:pt x="249328" y="185207"/>
                  </a:cubicBezTo>
                  <a:lnTo>
                    <a:pt x="199794" y="128436"/>
                  </a:lnTo>
                  <a:cubicBezTo>
                    <a:pt x="168223" y="92427"/>
                    <a:pt x="137347" y="55880"/>
                    <a:pt x="107166" y="18793"/>
                  </a:cubicBezTo>
                  <a:cubicBezTo>
                    <a:pt x="99589" y="9474"/>
                    <a:pt x="47497" y="-4029"/>
                    <a:pt x="22399" y="23453"/>
                  </a:cubicBezTo>
                  <a:close/>
                </a:path>
              </a:pathLst>
            </a:custGeom>
            <a:solidFill>
              <a:srgbClr val="80C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1EF6979F-309F-B448-A719-E7E2AB7BF222}"/>
                </a:ext>
              </a:extLst>
            </p:cNvPr>
            <p:cNvSpPr/>
            <p:nvPr/>
          </p:nvSpPr>
          <p:spPr>
            <a:xfrm>
              <a:off x="9634461" y="1791593"/>
              <a:ext cx="37885" cy="38037"/>
            </a:xfrm>
            <a:custGeom>
              <a:avLst/>
              <a:gdLst>
                <a:gd name="connsiteX0" fmla="*/ 33621 w 37884"/>
                <a:gd name="connsiteY0" fmla="*/ 20635 h 38037"/>
                <a:gd name="connsiteX1" fmla="*/ 20174 w 37884"/>
                <a:gd name="connsiteY1" fmla="*/ 33757 h 38037"/>
                <a:gd name="connsiteX2" fmla="*/ 7105 w 37884"/>
                <a:gd name="connsiteY2" fmla="*/ 20255 h 38037"/>
                <a:gd name="connsiteX3" fmla="*/ 20362 w 37884"/>
                <a:gd name="connsiteY3" fmla="*/ 7132 h 38037"/>
                <a:gd name="connsiteX4" fmla="*/ 33623 w 37884"/>
                <a:gd name="connsiteY4" fmla="*/ 20444 h 38037"/>
                <a:gd name="connsiteX5" fmla="*/ 33621 w 37884"/>
                <a:gd name="connsiteY5" fmla="*/ 20635 h 3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84" h="38037">
                  <a:moveTo>
                    <a:pt x="33621" y="20635"/>
                  </a:moveTo>
                  <a:cubicBezTo>
                    <a:pt x="33517" y="27987"/>
                    <a:pt x="27496" y="33862"/>
                    <a:pt x="20174" y="33757"/>
                  </a:cubicBezTo>
                  <a:cubicBezTo>
                    <a:pt x="12851" y="33652"/>
                    <a:pt x="7000" y="27607"/>
                    <a:pt x="7105" y="20255"/>
                  </a:cubicBezTo>
                  <a:cubicBezTo>
                    <a:pt x="7208" y="12978"/>
                    <a:pt x="13113" y="7133"/>
                    <a:pt x="20362" y="7132"/>
                  </a:cubicBezTo>
                  <a:cubicBezTo>
                    <a:pt x="27685" y="7131"/>
                    <a:pt x="33622" y="13091"/>
                    <a:pt x="33623" y="20444"/>
                  </a:cubicBezTo>
                  <a:cubicBezTo>
                    <a:pt x="33623" y="20508"/>
                    <a:pt x="33622" y="20571"/>
                    <a:pt x="33621" y="20635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1F600BAC-575D-4B48-A257-827B2E70C392}"/>
                </a:ext>
              </a:extLst>
            </p:cNvPr>
            <p:cNvSpPr/>
            <p:nvPr/>
          </p:nvSpPr>
          <p:spPr>
            <a:xfrm>
              <a:off x="9608509" y="1859299"/>
              <a:ext cx="37885" cy="38037"/>
            </a:xfrm>
            <a:custGeom>
              <a:avLst/>
              <a:gdLst>
                <a:gd name="connsiteX0" fmla="*/ 33812 w 37884"/>
                <a:gd name="connsiteY0" fmla="*/ 20445 h 38037"/>
                <a:gd name="connsiteX1" fmla="*/ 20552 w 37884"/>
                <a:gd name="connsiteY1" fmla="*/ 33948 h 38037"/>
                <a:gd name="connsiteX2" fmla="*/ 7104 w 37884"/>
                <a:gd name="connsiteY2" fmla="*/ 20635 h 38037"/>
                <a:gd name="connsiteX3" fmla="*/ 20363 w 37884"/>
                <a:gd name="connsiteY3" fmla="*/ 7132 h 38037"/>
                <a:gd name="connsiteX4" fmla="*/ 20552 w 37884"/>
                <a:gd name="connsiteY4" fmla="*/ 7132 h 38037"/>
                <a:gd name="connsiteX5" fmla="*/ 33812 w 37884"/>
                <a:gd name="connsiteY5" fmla="*/ 20445 h 3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84" h="38037">
                  <a:moveTo>
                    <a:pt x="33812" y="20445"/>
                  </a:moveTo>
                  <a:cubicBezTo>
                    <a:pt x="33864" y="27850"/>
                    <a:pt x="27927" y="33896"/>
                    <a:pt x="20552" y="33948"/>
                  </a:cubicBezTo>
                  <a:cubicBezTo>
                    <a:pt x="13177" y="34000"/>
                    <a:pt x="7156" y="28040"/>
                    <a:pt x="7104" y="20635"/>
                  </a:cubicBezTo>
                  <a:cubicBezTo>
                    <a:pt x="7052" y="13230"/>
                    <a:pt x="12988" y="7185"/>
                    <a:pt x="20363" y="7132"/>
                  </a:cubicBezTo>
                  <a:cubicBezTo>
                    <a:pt x="20426" y="7132"/>
                    <a:pt x="20489" y="7132"/>
                    <a:pt x="20552" y="7132"/>
                  </a:cubicBezTo>
                  <a:cubicBezTo>
                    <a:pt x="27875" y="7132"/>
                    <a:pt x="33812" y="13093"/>
                    <a:pt x="33812" y="20445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E0646F8D-643D-EA40-8DD8-D2B5947CE7D4}"/>
                </a:ext>
              </a:extLst>
            </p:cNvPr>
            <p:cNvSpPr/>
            <p:nvPr/>
          </p:nvSpPr>
          <p:spPr>
            <a:xfrm>
              <a:off x="9592218" y="1930430"/>
              <a:ext cx="37885" cy="38037"/>
            </a:xfrm>
            <a:custGeom>
              <a:avLst/>
              <a:gdLst>
                <a:gd name="connsiteX0" fmla="*/ 33623 w 37884"/>
                <a:gd name="connsiteY0" fmla="*/ 20445 h 38037"/>
                <a:gd name="connsiteX1" fmla="*/ 20363 w 37884"/>
                <a:gd name="connsiteY1" fmla="*/ 33758 h 38037"/>
                <a:gd name="connsiteX2" fmla="*/ 7103 w 37884"/>
                <a:gd name="connsiteY2" fmla="*/ 20445 h 38037"/>
                <a:gd name="connsiteX3" fmla="*/ 20363 w 37884"/>
                <a:gd name="connsiteY3" fmla="*/ 7132 h 38037"/>
                <a:gd name="connsiteX4" fmla="*/ 33623 w 37884"/>
                <a:gd name="connsiteY4" fmla="*/ 20445 h 3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4" h="38037">
                  <a:moveTo>
                    <a:pt x="33623" y="20445"/>
                  </a:moveTo>
                  <a:cubicBezTo>
                    <a:pt x="33623" y="27798"/>
                    <a:pt x="27686" y="33758"/>
                    <a:pt x="20363" y="33758"/>
                  </a:cubicBezTo>
                  <a:cubicBezTo>
                    <a:pt x="13040" y="33758"/>
                    <a:pt x="7103" y="27798"/>
                    <a:pt x="7103" y="20445"/>
                  </a:cubicBezTo>
                  <a:cubicBezTo>
                    <a:pt x="7103" y="13092"/>
                    <a:pt x="13040" y="7132"/>
                    <a:pt x="20363" y="7132"/>
                  </a:cubicBezTo>
                  <a:cubicBezTo>
                    <a:pt x="27686" y="7132"/>
                    <a:pt x="33623" y="13092"/>
                    <a:pt x="33623" y="20445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AA0B6B23-684A-2D40-AE52-0C6CEC982F52}"/>
                </a:ext>
              </a:extLst>
            </p:cNvPr>
            <p:cNvSpPr/>
            <p:nvPr/>
          </p:nvSpPr>
          <p:spPr>
            <a:xfrm>
              <a:off x="9872383" y="1643532"/>
              <a:ext cx="227308" cy="494487"/>
            </a:xfrm>
            <a:custGeom>
              <a:avLst/>
              <a:gdLst>
                <a:gd name="connsiteX0" fmla="*/ 196141 w 227308"/>
                <a:gd name="connsiteY0" fmla="*/ 192469 h 494486"/>
                <a:gd name="connsiteX1" fmla="*/ 212337 w 227308"/>
                <a:gd name="connsiteY1" fmla="*/ 155193 h 494486"/>
                <a:gd name="connsiteX2" fmla="*/ 180609 w 227308"/>
                <a:gd name="connsiteY2" fmla="*/ 155193 h 494486"/>
                <a:gd name="connsiteX3" fmla="*/ 7949 w 227308"/>
                <a:gd name="connsiteY3" fmla="*/ 7132 h 494486"/>
                <a:gd name="connsiteX4" fmla="*/ 15336 w 227308"/>
                <a:gd name="connsiteY4" fmla="*/ 47547 h 494486"/>
                <a:gd name="connsiteX5" fmla="*/ 121982 w 227308"/>
                <a:gd name="connsiteY5" fmla="*/ 145683 h 494486"/>
                <a:gd name="connsiteX6" fmla="*/ 171895 w 227308"/>
                <a:gd name="connsiteY6" fmla="*/ 193230 h 494486"/>
                <a:gd name="connsiteX7" fmla="*/ 177578 w 227308"/>
                <a:gd name="connsiteY7" fmla="*/ 202740 h 494486"/>
                <a:gd name="connsiteX8" fmla="*/ 178430 w 227308"/>
                <a:gd name="connsiteY8" fmla="*/ 208160 h 494486"/>
                <a:gd name="connsiteX9" fmla="*/ 178430 w 227308"/>
                <a:gd name="connsiteY9" fmla="*/ 210918 h 494486"/>
                <a:gd name="connsiteX10" fmla="*/ 176725 w 227308"/>
                <a:gd name="connsiteY10" fmla="*/ 218810 h 494486"/>
                <a:gd name="connsiteX11" fmla="*/ 147554 w 227308"/>
                <a:gd name="connsiteY11" fmla="*/ 350990 h 494486"/>
                <a:gd name="connsiteX12" fmla="*/ 131927 w 227308"/>
                <a:gd name="connsiteY12" fmla="*/ 416795 h 494486"/>
                <a:gd name="connsiteX13" fmla="*/ 114973 w 227308"/>
                <a:gd name="connsiteY13" fmla="*/ 482315 h 494486"/>
                <a:gd name="connsiteX14" fmla="*/ 148880 w 227308"/>
                <a:gd name="connsiteY14" fmla="*/ 490968 h 494486"/>
                <a:gd name="connsiteX15" fmla="*/ 196236 w 227308"/>
                <a:gd name="connsiteY15" fmla="*/ 232504 h 494486"/>
                <a:gd name="connsiteX16" fmla="*/ 228438 w 227308"/>
                <a:gd name="connsiteY16" fmla="*/ 222994 h 49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7308" h="494486">
                  <a:moveTo>
                    <a:pt x="196141" y="192469"/>
                  </a:moveTo>
                  <a:lnTo>
                    <a:pt x="212337" y="155193"/>
                  </a:lnTo>
                  <a:cubicBezTo>
                    <a:pt x="203359" y="163449"/>
                    <a:pt x="189587" y="163449"/>
                    <a:pt x="180609" y="155193"/>
                  </a:cubicBezTo>
                  <a:cubicBezTo>
                    <a:pt x="136568" y="118296"/>
                    <a:pt x="8707" y="7798"/>
                    <a:pt x="7949" y="7132"/>
                  </a:cubicBezTo>
                  <a:cubicBezTo>
                    <a:pt x="5589" y="21057"/>
                    <a:pt x="8206" y="35371"/>
                    <a:pt x="15336" y="47547"/>
                  </a:cubicBezTo>
                  <a:cubicBezTo>
                    <a:pt x="51516" y="79688"/>
                    <a:pt x="87065" y="112401"/>
                    <a:pt x="121982" y="145683"/>
                  </a:cubicBezTo>
                  <a:lnTo>
                    <a:pt x="171895" y="193230"/>
                  </a:lnTo>
                  <a:cubicBezTo>
                    <a:pt x="174626" y="195814"/>
                    <a:pt x="176592" y="199105"/>
                    <a:pt x="177578" y="202740"/>
                  </a:cubicBezTo>
                  <a:cubicBezTo>
                    <a:pt x="178152" y="204488"/>
                    <a:pt x="178440" y="206319"/>
                    <a:pt x="178430" y="208160"/>
                  </a:cubicBezTo>
                  <a:cubicBezTo>
                    <a:pt x="178523" y="209077"/>
                    <a:pt x="178523" y="210001"/>
                    <a:pt x="178430" y="210918"/>
                  </a:cubicBezTo>
                  <a:lnTo>
                    <a:pt x="176725" y="218810"/>
                  </a:lnTo>
                  <a:cubicBezTo>
                    <a:pt x="167254" y="262934"/>
                    <a:pt x="157783" y="307152"/>
                    <a:pt x="147554" y="350990"/>
                  </a:cubicBezTo>
                  <a:lnTo>
                    <a:pt x="131927" y="416795"/>
                  </a:lnTo>
                  <a:cubicBezTo>
                    <a:pt x="126244" y="438667"/>
                    <a:pt x="121035" y="460633"/>
                    <a:pt x="114973" y="482315"/>
                  </a:cubicBezTo>
                  <a:lnTo>
                    <a:pt x="148880" y="490968"/>
                  </a:lnTo>
                  <a:lnTo>
                    <a:pt x="196236" y="232504"/>
                  </a:lnTo>
                  <a:lnTo>
                    <a:pt x="228438" y="222994"/>
                  </a:lnTo>
                  <a:close/>
                </a:path>
              </a:pathLst>
            </a:custGeom>
            <a:solidFill>
              <a:srgbClr val="80C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7" name="Graphic 8">
            <a:extLst>
              <a:ext uri="{FF2B5EF4-FFF2-40B4-BE49-F238E27FC236}">
                <a16:creationId xmlns:a16="http://schemas.microsoft.com/office/drawing/2014/main" id="{30BA6627-FD91-B64D-9F01-1BA7C515E0B2}"/>
              </a:ext>
            </a:extLst>
          </p:cNvPr>
          <p:cNvGrpSpPr>
            <a:grpSpLocks noChangeAspect="1"/>
          </p:cNvGrpSpPr>
          <p:nvPr/>
        </p:nvGrpSpPr>
        <p:grpSpPr>
          <a:xfrm>
            <a:off x="617347" y="2349909"/>
            <a:ext cx="1460464" cy="3507475"/>
            <a:chOff x="364512" y="854988"/>
            <a:chExt cx="2138265" cy="5135294"/>
          </a:xfrm>
          <a:solidFill>
            <a:schemeClr val="accent1"/>
          </a:solidFill>
        </p:grpSpPr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7BCA529F-AAC6-D24F-B98E-7EE925D47F00}"/>
                </a:ext>
              </a:extLst>
            </p:cNvPr>
            <p:cNvSpPr/>
            <p:nvPr/>
          </p:nvSpPr>
          <p:spPr>
            <a:xfrm>
              <a:off x="364512" y="2560720"/>
              <a:ext cx="2138265" cy="1501594"/>
            </a:xfrm>
            <a:custGeom>
              <a:avLst/>
              <a:gdLst>
                <a:gd name="connsiteX0" fmla="*/ 2123271 w 2138265"/>
                <a:gd name="connsiteY0" fmla="*/ 874715 h 1501594"/>
                <a:gd name="connsiteX1" fmla="*/ 1680058 w 2138265"/>
                <a:gd name="connsiteY1" fmla="*/ 94199 h 1501594"/>
                <a:gd name="connsiteX2" fmla="*/ 1566641 w 2138265"/>
                <a:gd name="connsiteY2" fmla="*/ 19124 h 1501594"/>
                <a:gd name="connsiteX3" fmla="*/ 1459391 w 2138265"/>
                <a:gd name="connsiteY3" fmla="*/ 355 h 1501594"/>
                <a:gd name="connsiteX4" fmla="*/ 1067122 w 2138265"/>
                <a:gd name="connsiteY4" fmla="*/ 51031 h 1501594"/>
                <a:gd name="connsiteX5" fmla="*/ 674853 w 2138265"/>
                <a:gd name="connsiteY5" fmla="*/ 355 h 1501594"/>
                <a:gd name="connsiteX6" fmla="*/ 572429 w 2138265"/>
                <a:gd name="connsiteY6" fmla="*/ 16711 h 1501594"/>
                <a:gd name="connsiteX7" fmla="*/ 458207 w 2138265"/>
                <a:gd name="connsiteY7" fmla="*/ 94199 h 1501594"/>
                <a:gd name="connsiteX8" fmla="*/ 14994 w 2138265"/>
                <a:gd name="connsiteY8" fmla="*/ 874715 h 1501594"/>
                <a:gd name="connsiteX9" fmla="*/ 516390 w 2138265"/>
                <a:gd name="connsiteY9" fmla="*/ 1303717 h 1501594"/>
                <a:gd name="connsiteX10" fmla="*/ 516390 w 2138265"/>
                <a:gd name="connsiteY10" fmla="*/ 1073397 h 1501594"/>
                <a:gd name="connsiteX11" fmla="*/ 235930 w 2138265"/>
                <a:gd name="connsiteY11" fmla="*/ 919760 h 1501594"/>
                <a:gd name="connsiteX12" fmla="*/ 497354 w 2138265"/>
                <a:gd name="connsiteY12" fmla="*/ 496657 h 1501594"/>
                <a:gd name="connsiteX13" fmla="*/ 505129 w 2138265"/>
                <a:gd name="connsiteY13" fmla="*/ 628575 h 1501594"/>
                <a:gd name="connsiteX14" fmla="*/ 614525 w 2138265"/>
                <a:gd name="connsiteY14" fmla="*/ 1421156 h 1501594"/>
                <a:gd name="connsiteX15" fmla="*/ 1065781 w 2138265"/>
                <a:gd name="connsiteY15" fmla="*/ 1501594 h 1501594"/>
                <a:gd name="connsiteX16" fmla="*/ 1517038 w 2138265"/>
                <a:gd name="connsiteY16" fmla="*/ 1421156 h 1501594"/>
                <a:gd name="connsiteX17" fmla="*/ 1627238 w 2138265"/>
                <a:gd name="connsiteY17" fmla="*/ 616778 h 1501594"/>
                <a:gd name="connsiteX18" fmla="*/ 1635281 w 2138265"/>
                <a:gd name="connsiteY18" fmla="*/ 491831 h 1501594"/>
                <a:gd name="connsiteX19" fmla="*/ 1900994 w 2138265"/>
                <a:gd name="connsiteY19" fmla="*/ 920833 h 1501594"/>
                <a:gd name="connsiteX20" fmla="*/ 1629919 w 2138265"/>
                <a:gd name="connsiteY20" fmla="*/ 1075273 h 1501594"/>
                <a:gd name="connsiteX21" fmla="*/ 1621875 w 2138265"/>
                <a:gd name="connsiteY21" fmla="*/ 1305594 h 1501594"/>
                <a:gd name="connsiteX22" fmla="*/ 2123271 w 2138265"/>
                <a:gd name="connsiteY22" fmla="*/ 874715 h 150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38265" h="1501594">
                  <a:moveTo>
                    <a:pt x="2123271" y="874715"/>
                  </a:moveTo>
                  <a:cubicBezTo>
                    <a:pt x="2016021" y="579776"/>
                    <a:pt x="1680058" y="94199"/>
                    <a:pt x="1680058" y="94199"/>
                  </a:cubicBezTo>
                  <a:cubicBezTo>
                    <a:pt x="1649390" y="59777"/>
                    <a:pt x="1610309" y="33908"/>
                    <a:pt x="1566641" y="19124"/>
                  </a:cubicBezTo>
                  <a:cubicBezTo>
                    <a:pt x="1532693" y="5103"/>
                    <a:pt x="1496083" y="-1304"/>
                    <a:pt x="1459391" y="355"/>
                  </a:cubicBezTo>
                  <a:cubicBezTo>
                    <a:pt x="1365815" y="6522"/>
                    <a:pt x="1147560" y="-11442"/>
                    <a:pt x="1067122" y="51031"/>
                  </a:cubicBezTo>
                  <a:cubicBezTo>
                    <a:pt x="986684" y="-11442"/>
                    <a:pt x="768429" y="6522"/>
                    <a:pt x="674853" y="355"/>
                  </a:cubicBezTo>
                  <a:cubicBezTo>
                    <a:pt x="639938" y="-1522"/>
                    <a:pt x="605023" y="4054"/>
                    <a:pt x="572429" y="16711"/>
                  </a:cubicBezTo>
                  <a:cubicBezTo>
                    <a:pt x="572429" y="16711"/>
                    <a:pt x="478048" y="44864"/>
                    <a:pt x="458207" y="94199"/>
                  </a:cubicBezTo>
                  <a:cubicBezTo>
                    <a:pt x="458207" y="94199"/>
                    <a:pt x="122245" y="578704"/>
                    <a:pt x="14994" y="874715"/>
                  </a:cubicBezTo>
                  <a:cubicBezTo>
                    <a:pt x="-92256" y="1170726"/>
                    <a:pt x="407263" y="1297550"/>
                    <a:pt x="516390" y="1303717"/>
                  </a:cubicBezTo>
                  <a:lnTo>
                    <a:pt x="516390" y="1073397"/>
                  </a:lnTo>
                  <a:cubicBezTo>
                    <a:pt x="516390" y="1073397"/>
                    <a:pt x="266765" y="1006365"/>
                    <a:pt x="235930" y="919760"/>
                  </a:cubicBezTo>
                  <a:cubicBezTo>
                    <a:pt x="261134" y="849243"/>
                    <a:pt x="465447" y="537948"/>
                    <a:pt x="497354" y="496657"/>
                  </a:cubicBezTo>
                  <a:lnTo>
                    <a:pt x="505129" y="628575"/>
                  </a:lnTo>
                  <a:cubicBezTo>
                    <a:pt x="521753" y="896701"/>
                    <a:pt x="579936" y="1357342"/>
                    <a:pt x="614525" y="1421156"/>
                  </a:cubicBezTo>
                  <a:cubicBezTo>
                    <a:pt x="639460" y="1467274"/>
                    <a:pt x="963089" y="1501594"/>
                    <a:pt x="1065781" y="1501594"/>
                  </a:cubicBezTo>
                  <a:cubicBezTo>
                    <a:pt x="1168474" y="1501594"/>
                    <a:pt x="1492102" y="1468346"/>
                    <a:pt x="1517038" y="1421156"/>
                  </a:cubicBezTo>
                  <a:cubicBezTo>
                    <a:pt x="1552162" y="1356538"/>
                    <a:pt x="1611954" y="882222"/>
                    <a:pt x="1627238" y="616778"/>
                  </a:cubicBezTo>
                  <a:lnTo>
                    <a:pt x="1635281" y="491831"/>
                  </a:lnTo>
                  <a:cubicBezTo>
                    <a:pt x="1635281" y="491831"/>
                    <a:pt x="1873646" y="844149"/>
                    <a:pt x="1900994" y="920833"/>
                  </a:cubicBezTo>
                  <a:cubicBezTo>
                    <a:pt x="1870160" y="1007438"/>
                    <a:pt x="1629919" y="1075273"/>
                    <a:pt x="1629919" y="1075273"/>
                  </a:cubicBezTo>
                  <a:lnTo>
                    <a:pt x="1621875" y="1305594"/>
                  </a:lnTo>
                  <a:cubicBezTo>
                    <a:pt x="1731002" y="1297282"/>
                    <a:pt x="2230522" y="1170726"/>
                    <a:pt x="2123271" y="874715"/>
                  </a:cubicBezTo>
                  <a:close/>
                </a:path>
              </a:pathLst>
            </a:custGeom>
            <a:solidFill>
              <a:srgbClr val="91C3FF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D357CC8F-60EB-0744-B160-EFE2A910F5FB}"/>
                </a:ext>
              </a:extLst>
            </p:cNvPr>
            <p:cNvSpPr/>
            <p:nvPr/>
          </p:nvSpPr>
          <p:spPr>
            <a:xfrm>
              <a:off x="1451743" y="5544277"/>
              <a:ext cx="610780" cy="446004"/>
            </a:xfrm>
            <a:custGeom>
              <a:avLst/>
              <a:gdLst>
                <a:gd name="connsiteX0" fmla="*/ 0 w 610780"/>
                <a:gd name="connsiteY0" fmla="*/ 13108 h 446004"/>
                <a:gd name="connsiteX1" fmla="*/ 8044 w 610780"/>
                <a:gd name="connsiteY1" fmla="*/ 334860 h 446004"/>
                <a:gd name="connsiteX2" fmla="*/ 88482 w 610780"/>
                <a:gd name="connsiteY2" fmla="*/ 359259 h 446004"/>
                <a:gd name="connsiteX3" fmla="*/ 132723 w 610780"/>
                <a:gd name="connsiteY3" fmla="*/ 293300 h 446004"/>
                <a:gd name="connsiteX4" fmla="*/ 168383 w 610780"/>
                <a:gd name="connsiteY4" fmla="*/ 378296 h 446004"/>
                <a:gd name="connsiteX5" fmla="*/ 585856 w 610780"/>
                <a:gd name="connsiteY5" fmla="*/ 442110 h 446004"/>
                <a:gd name="connsiteX6" fmla="*/ 505418 w 610780"/>
                <a:gd name="connsiteY6" fmla="*/ 266220 h 446004"/>
                <a:gd name="connsiteX7" fmla="*/ 283409 w 610780"/>
                <a:gd name="connsiteY7" fmla="*/ 147172 h 446004"/>
                <a:gd name="connsiteX8" fmla="*/ 245604 w 610780"/>
                <a:gd name="connsiteY8" fmla="*/ 13108 h 446004"/>
                <a:gd name="connsiteX9" fmla="*/ 0 w 610780"/>
                <a:gd name="connsiteY9" fmla="*/ 13108 h 44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0780" h="446004">
                  <a:moveTo>
                    <a:pt x="0" y="13108"/>
                  </a:moveTo>
                  <a:lnTo>
                    <a:pt x="8044" y="334860"/>
                  </a:lnTo>
                  <a:lnTo>
                    <a:pt x="88482" y="359259"/>
                  </a:lnTo>
                  <a:lnTo>
                    <a:pt x="132723" y="293300"/>
                  </a:lnTo>
                  <a:lnTo>
                    <a:pt x="168383" y="378296"/>
                  </a:lnTo>
                  <a:cubicBezTo>
                    <a:pt x="168383" y="378296"/>
                    <a:pt x="397095" y="465169"/>
                    <a:pt x="585856" y="442110"/>
                  </a:cubicBezTo>
                  <a:cubicBezTo>
                    <a:pt x="654764" y="419320"/>
                    <a:pt x="565210" y="305098"/>
                    <a:pt x="505418" y="266220"/>
                  </a:cubicBezTo>
                  <a:cubicBezTo>
                    <a:pt x="445626" y="227341"/>
                    <a:pt x="283409" y="147172"/>
                    <a:pt x="283409" y="147172"/>
                  </a:cubicBezTo>
                  <a:cubicBezTo>
                    <a:pt x="283409" y="147172"/>
                    <a:pt x="244263" y="42602"/>
                    <a:pt x="245604" y="13108"/>
                  </a:cubicBezTo>
                  <a:cubicBezTo>
                    <a:pt x="246944" y="-16386"/>
                    <a:pt x="0" y="13108"/>
                    <a:pt x="0" y="13108"/>
                  </a:cubicBezTo>
                  <a:close/>
                </a:path>
              </a:pathLst>
            </a:custGeom>
            <a:solidFill>
              <a:srgbClr val="231F2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A4ADBAA1-1B9E-9D4A-8917-00865DDC03DF}"/>
                </a:ext>
              </a:extLst>
            </p:cNvPr>
            <p:cNvSpPr/>
            <p:nvPr/>
          </p:nvSpPr>
          <p:spPr>
            <a:xfrm>
              <a:off x="797732" y="5544277"/>
              <a:ext cx="611110" cy="446004"/>
            </a:xfrm>
            <a:custGeom>
              <a:avLst/>
              <a:gdLst>
                <a:gd name="connsiteX0" fmla="*/ 611111 w 611110"/>
                <a:gd name="connsiteY0" fmla="*/ 13108 h 446004"/>
                <a:gd name="connsiteX1" fmla="*/ 602799 w 611110"/>
                <a:gd name="connsiteY1" fmla="*/ 334860 h 446004"/>
                <a:gd name="connsiteX2" fmla="*/ 522361 w 611110"/>
                <a:gd name="connsiteY2" fmla="*/ 359259 h 446004"/>
                <a:gd name="connsiteX3" fmla="*/ 478388 w 611110"/>
                <a:gd name="connsiteY3" fmla="*/ 293300 h 446004"/>
                <a:gd name="connsiteX4" fmla="*/ 442191 w 611110"/>
                <a:gd name="connsiteY4" fmla="*/ 378296 h 446004"/>
                <a:gd name="connsiteX5" fmla="*/ 24987 w 611110"/>
                <a:gd name="connsiteY5" fmla="*/ 442110 h 446004"/>
                <a:gd name="connsiteX6" fmla="*/ 104084 w 611110"/>
                <a:gd name="connsiteY6" fmla="*/ 266220 h 446004"/>
                <a:gd name="connsiteX7" fmla="*/ 326093 w 611110"/>
                <a:gd name="connsiteY7" fmla="*/ 147172 h 446004"/>
                <a:gd name="connsiteX8" fmla="*/ 364167 w 611110"/>
                <a:gd name="connsiteY8" fmla="*/ 13108 h 446004"/>
                <a:gd name="connsiteX9" fmla="*/ 611111 w 611110"/>
                <a:gd name="connsiteY9" fmla="*/ 13108 h 44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110" h="446004">
                  <a:moveTo>
                    <a:pt x="611111" y="13108"/>
                  </a:moveTo>
                  <a:lnTo>
                    <a:pt x="602799" y="334860"/>
                  </a:lnTo>
                  <a:lnTo>
                    <a:pt x="522361" y="359259"/>
                  </a:lnTo>
                  <a:lnTo>
                    <a:pt x="478388" y="293300"/>
                  </a:lnTo>
                  <a:lnTo>
                    <a:pt x="442191" y="378296"/>
                  </a:lnTo>
                  <a:cubicBezTo>
                    <a:pt x="442191" y="378296"/>
                    <a:pt x="213748" y="465169"/>
                    <a:pt x="24987" y="442110"/>
                  </a:cubicBezTo>
                  <a:cubicBezTo>
                    <a:pt x="-43922" y="419320"/>
                    <a:pt x="45364" y="305098"/>
                    <a:pt x="104084" y="266220"/>
                  </a:cubicBezTo>
                  <a:cubicBezTo>
                    <a:pt x="162804" y="227341"/>
                    <a:pt x="326093" y="147172"/>
                    <a:pt x="326093" y="147172"/>
                  </a:cubicBezTo>
                  <a:cubicBezTo>
                    <a:pt x="326093" y="147172"/>
                    <a:pt x="365507" y="42602"/>
                    <a:pt x="364167" y="13108"/>
                  </a:cubicBezTo>
                  <a:cubicBezTo>
                    <a:pt x="362826" y="-16386"/>
                    <a:pt x="611111" y="13108"/>
                    <a:pt x="611111" y="13108"/>
                  </a:cubicBezTo>
                  <a:close/>
                </a:path>
              </a:pathLst>
            </a:custGeom>
            <a:solidFill>
              <a:srgbClr val="231F2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0B468707-A22D-0D43-BE2E-8481AE07517B}"/>
                </a:ext>
              </a:extLst>
            </p:cNvPr>
            <p:cNvSpPr/>
            <p:nvPr/>
          </p:nvSpPr>
          <p:spPr>
            <a:xfrm>
              <a:off x="979841" y="3981876"/>
              <a:ext cx="901708" cy="1575509"/>
            </a:xfrm>
            <a:custGeom>
              <a:avLst/>
              <a:gdLst>
                <a:gd name="connsiteX0" fmla="*/ 450452 w 901708"/>
                <a:gd name="connsiteY0" fmla="*/ 40487 h 1575509"/>
                <a:gd name="connsiteX1" fmla="*/ 0 w 901708"/>
                <a:gd name="connsiteY1" fmla="*/ 0 h 1575509"/>
                <a:gd name="connsiteX2" fmla="*/ 150687 w 901708"/>
                <a:gd name="connsiteY2" fmla="*/ 1575510 h 1575509"/>
                <a:gd name="connsiteX3" fmla="*/ 450452 w 901708"/>
                <a:gd name="connsiteY3" fmla="*/ 1575510 h 1575509"/>
                <a:gd name="connsiteX4" fmla="*/ 450452 w 901708"/>
                <a:gd name="connsiteY4" fmla="*/ 339984 h 1575509"/>
                <a:gd name="connsiteX5" fmla="*/ 450452 w 901708"/>
                <a:gd name="connsiteY5" fmla="*/ 1575510 h 1575509"/>
                <a:gd name="connsiteX6" fmla="*/ 761479 w 901708"/>
                <a:gd name="connsiteY6" fmla="*/ 1575510 h 1575509"/>
                <a:gd name="connsiteX7" fmla="*/ 901709 w 901708"/>
                <a:gd name="connsiteY7" fmla="*/ 0 h 1575509"/>
                <a:gd name="connsiteX8" fmla="*/ 450452 w 901708"/>
                <a:gd name="connsiteY8" fmla="*/ 40487 h 157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1708" h="1575509">
                  <a:moveTo>
                    <a:pt x="450452" y="40487"/>
                  </a:moveTo>
                  <a:cubicBezTo>
                    <a:pt x="332745" y="37001"/>
                    <a:pt x="0" y="0"/>
                    <a:pt x="0" y="0"/>
                  </a:cubicBezTo>
                  <a:lnTo>
                    <a:pt x="150687" y="1575510"/>
                  </a:lnTo>
                  <a:lnTo>
                    <a:pt x="450452" y="1575510"/>
                  </a:lnTo>
                  <a:cubicBezTo>
                    <a:pt x="450452" y="1575510"/>
                    <a:pt x="412110" y="339984"/>
                    <a:pt x="450452" y="339984"/>
                  </a:cubicBezTo>
                  <a:cubicBezTo>
                    <a:pt x="488794" y="339984"/>
                    <a:pt x="450452" y="1575510"/>
                    <a:pt x="450452" y="1575510"/>
                  </a:cubicBezTo>
                  <a:lnTo>
                    <a:pt x="761479" y="1575510"/>
                  </a:lnTo>
                  <a:lnTo>
                    <a:pt x="901709" y="0"/>
                  </a:lnTo>
                  <a:cubicBezTo>
                    <a:pt x="901709" y="0"/>
                    <a:pt x="568160" y="37001"/>
                    <a:pt x="450452" y="40487"/>
                  </a:cubicBezTo>
                  <a:close/>
                </a:path>
              </a:pathLst>
            </a:custGeom>
            <a:solidFill>
              <a:srgbClr val="386794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82B2E2D5-5249-8E4C-BEEA-418C9E0A7F93}"/>
                </a:ext>
              </a:extLst>
            </p:cNvPr>
            <p:cNvSpPr/>
            <p:nvPr/>
          </p:nvSpPr>
          <p:spPr>
            <a:xfrm>
              <a:off x="1846739" y="5794786"/>
              <a:ext cx="171430" cy="137570"/>
            </a:xfrm>
            <a:custGeom>
              <a:avLst/>
              <a:gdLst>
                <a:gd name="connsiteX0" fmla="*/ 38296 w 171430"/>
                <a:gd name="connsiteY0" fmla="*/ 8203 h 137570"/>
                <a:gd name="connsiteX1" fmla="*/ 145546 w 171430"/>
                <a:gd name="connsiteY1" fmla="*/ 72285 h 137570"/>
                <a:gd name="connsiteX2" fmla="*/ 170750 w 171430"/>
                <a:gd name="connsiteY2" fmla="*/ 106874 h 137570"/>
                <a:gd name="connsiteX3" fmla="*/ 152251 w 171430"/>
                <a:gd name="connsiteY3" fmla="*/ 136896 h 137570"/>
                <a:gd name="connsiteX4" fmla="*/ 143937 w 171430"/>
                <a:gd name="connsiteY4" fmla="*/ 137440 h 137570"/>
                <a:gd name="connsiteX5" fmla="*/ 20868 w 171430"/>
                <a:gd name="connsiteY5" fmla="*/ 24827 h 137570"/>
                <a:gd name="connsiteX6" fmla="*/ 38296 w 171430"/>
                <a:gd name="connsiteY6" fmla="*/ 8203 h 13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30" h="137570">
                  <a:moveTo>
                    <a:pt x="38296" y="8203"/>
                  </a:moveTo>
                  <a:cubicBezTo>
                    <a:pt x="76835" y="24506"/>
                    <a:pt x="112928" y="46072"/>
                    <a:pt x="145546" y="72285"/>
                  </a:cubicBezTo>
                  <a:cubicBezTo>
                    <a:pt x="156700" y="81533"/>
                    <a:pt x="165365" y="93423"/>
                    <a:pt x="170750" y="106874"/>
                  </a:cubicBezTo>
                  <a:cubicBezTo>
                    <a:pt x="173932" y="120273"/>
                    <a:pt x="165650" y="133714"/>
                    <a:pt x="152251" y="136896"/>
                  </a:cubicBezTo>
                  <a:cubicBezTo>
                    <a:pt x="149530" y="137542"/>
                    <a:pt x="146719" y="137726"/>
                    <a:pt x="143937" y="137440"/>
                  </a:cubicBezTo>
                  <a:cubicBezTo>
                    <a:pt x="124632" y="133687"/>
                    <a:pt x="65645" y="57002"/>
                    <a:pt x="20868" y="24827"/>
                  </a:cubicBezTo>
                  <a:cubicBezTo>
                    <a:pt x="-23910" y="-7348"/>
                    <a:pt x="13628" y="-2790"/>
                    <a:pt x="38296" y="8203"/>
                  </a:cubicBezTo>
                  <a:close/>
                </a:path>
              </a:pathLst>
            </a:custGeom>
            <a:solidFill>
              <a:srgbClr val="FFFFFF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00F429A0-C3E4-F047-8464-15D64AB3A38A}"/>
                </a:ext>
              </a:extLst>
            </p:cNvPr>
            <p:cNvSpPr/>
            <p:nvPr/>
          </p:nvSpPr>
          <p:spPr>
            <a:xfrm>
              <a:off x="846974" y="5794786"/>
              <a:ext cx="171238" cy="137570"/>
            </a:xfrm>
            <a:custGeom>
              <a:avLst/>
              <a:gdLst>
                <a:gd name="connsiteX0" fmla="*/ 132867 w 171238"/>
                <a:gd name="connsiteY0" fmla="*/ 8203 h 137570"/>
                <a:gd name="connsiteX1" fmla="*/ 25616 w 171238"/>
                <a:gd name="connsiteY1" fmla="*/ 72285 h 137570"/>
                <a:gd name="connsiteX2" fmla="*/ 680 w 171238"/>
                <a:gd name="connsiteY2" fmla="*/ 106874 h 137570"/>
                <a:gd name="connsiteX3" fmla="*/ 19180 w 171238"/>
                <a:gd name="connsiteY3" fmla="*/ 136896 h 137570"/>
                <a:gd name="connsiteX4" fmla="*/ 27493 w 171238"/>
                <a:gd name="connsiteY4" fmla="*/ 137440 h 137570"/>
                <a:gd name="connsiteX5" fmla="*/ 150563 w 171238"/>
                <a:gd name="connsiteY5" fmla="*/ 24827 h 137570"/>
                <a:gd name="connsiteX6" fmla="*/ 132867 w 171238"/>
                <a:gd name="connsiteY6" fmla="*/ 8203 h 13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238" h="137570">
                  <a:moveTo>
                    <a:pt x="132867" y="8203"/>
                  </a:moveTo>
                  <a:cubicBezTo>
                    <a:pt x="94360" y="24570"/>
                    <a:pt x="58275" y="46131"/>
                    <a:pt x="25616" y="72285"/>
                  </a:cubicBezTo>
                  <a:cubicBezTo>
                    <a:pt x="14617" y="81617"/>
                    <a:pt x="6058" y="93489"/>
                    <a:pt x="680" y="106874"/>
                  </a:cubicBezTo>
                  <a:cubicBezTo>
                    <a:pt x="-2502" y="120273"/>
                    <a:pt x="5781" y="133714"/>
                    <a:pt x="19180" y="136896"/>
                  </a:cubicBezTo>
                  <a:cubicBezTo>
                    <a:pt x="21901" y="137542"/>
                    <a:pt x="24711" y="137726"/>
                    <a:pt x="27493" y="137440"/>
                  </a:cubicBezTo>
                  <a:cubicBezTo>
                    <a:pt x="46798" y="133687"/>
                    <a:pt x="105518" y="57002"/>
                    <a:pt x="150563" y="24827"/>
                  </a:cubicBezTo>
                  <a:cubicBezTo>
                    <a:pt x="195608" y="-7348"/>
                    <a:pt x="156462" y="-2790"/>
                    <a:pt x="132867" y="8203"/>
                  </a:cubicBezTo>
                  <a:close/>
                </a:path>
              </a:pathLst>
            </a:custGeom>
            <a:solidFill>
              <a:srgbClr val="FFFFFF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83A9FE0D-34DB-BA4F-BF56-3F4F81F56DBB}"/>
                </a:ext>
              </a:extLst>
            </p:cNvPr>
            <p:cNvSpPr/>
            <p:nvPr/>
          </p:nvSpPr>
          <p:spPr>
            <a:xfrm>
              <a:off x="1199973" y="2551959"/>
              <a:ext cx="444017" cy="752094"/>
            </a:xfrm>
            <a:custGeom>
              <a:avLst/>
              <a:gdLst>
                <a:gd name="connsiteX0" fmla="*/ 0 w 444017"/>
                <a:gd name="connsiteY0" fmla="*/ 8580 h 752094"/>
                <a:gd name="connsiteX1" fmla="*/ 233002 w 444017"/>
                <a:gd name="connsiteY1" fmla="*/ 752094 h 752094"/>
                <a:gd name="connsiteX2" fmla="*/ 444017 w 444017"/>
                <a:gd name="connsiteY2" fmla="*/ 0 h 752094"/>
                <a:gd name="connsiteX3" fmla="*/ 0 w 444017"/>
                <a:gd name="connsiteY3" fmla="*/ 8580 h 7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017" h="752094">
                  <a:moveTo>
                    <a:pt x="0" y="8580"/>
                  </a:moveTo>
                  <a:lnTo>
                    <a:pt x="233002" y="752094"/>
                  </a:lnTo>
                  <a:lnTo>
                    <a:pt x="444017" y="0"/>
                  </a:lnTo>
                  <a:lnTo>
                    <a:pt x="0" y="8580"/>
                  </a:lnTo>
                  <a:close/>
                </a:path>
              </a:pathLst>
            </a:custGeom>
            <a:solidFill>
              <a:srgbClr val="FFFFFF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7036964C-863D-DB4B-8709-9020059FF9A2}"/>
                </a:ext>
              </a:extLst>
            </p:cNvPr>
            <p:cNvSpPr/>
            <p:nvPr/>
          </p:nvSpPr>
          <p:spPr>
            <a:xfrm>
              <a:off x="1010675" y="2493775"/>
              <a:ext cx="422298" cy="810277"/>
            </a:xfrm>
            <a:custGeom>
              <a:avLst/>
              <a:gdLst>
                <a:gd name="connsiteX0" fmla="*/ 0 w 422298"/>
                <a:gd name="connsiteY0" fmla="*/ 228712 h 810277"/>
                <a:gd name="connsiteX1" fmla="*/ 174550 w 422298"/>
                <a:gd name="connsiteY1" fmla="*/ 316925 h 810277"/>
                <a:gd name="connsiteX2" fmla="*/ 95989 w 422298"/>
                <a:gd name="connsiteY2" fmla="*/ 405139 h 810277"/>
                <a:gd name="connsiteX3" fmla="*/ 422299 w 422298"/>
                <a:gd name="connsiteY3" fmla="*/ 810277 h 810277"/>
                <a:gd name="connsiteX4" fmla="*/ 211015 w 422298"/>
                <a:gd name="connsiteY4" fmla="*/ 0 h 810277"/>
                <a:gd name="connsiteX5" fmla="*/ 0 w 422298"/>
                <a:gd name="connsiteY5" fmla="*/ 228712 h 810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298" h="810277">
                  <a:moveTo>
                    <a:pt x="0" y="228712"/>
                  </a:moveTo>
                  <a:lnTo>
                    <a:pt x="174550" y="316925"/>
                  </a:lnTo>
                  <a:lnTo>
                    <a:pt x="95989" y="405139"/>
                  </a:lnTo>
                  <a:lnTo>
                    <a:pt x="422299" y="810277"/>
                  </a:lnTo>
                  <a:lnTo>
                    <a:pt x="211015" y="0"/>
                  </a:lnTo>
                  <a:lnTo>
                    <a:pt x="0" y="228712"/>
                  </a:lnTo>
                  <a:close/>
                </a:path>
              </a:pathLst>
            </a:custGeom>
            <a:solidFill>
              <a:srgbClr val="386794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BC6F0F89-084B-9B43-A2CB-EEF8FE241D74}"/>
                </a:ext>
              </a:extLst>
            </p:cNvPr>
            <p:cNvSpPr/>
            <p:nvPr/>
          </p:nvSpPr>
          <p:spPr>
            <a:xfrm>
              <a:off x="1432974" y="2493775"/>
              <a:ext cx="422298" cy="810277"/>
            </a:xfrm>
            <a:custGeom>
              <a:avLst/>
              <a:gdLst>
                <a:gd name="connsiteX0" fmla="*/ 422299 w 422298"/>
                <a:gd name="connsiteY0" fmla="*/ 228712 h 810277"/>
                <a:gd name="connsiteX1" fmla="*/ 247749 w 422298"/>
                <a:gd name="connsiteY1" fmla="*/ 316925 h 810277"/>
                <a:gd name="connsiteX2" fmla="*/ 326310 w 422298"/>
                <a:gd name="connsiteY2" fmla="*/ 405139 h 810277"/>
                <a:gd name="connsiteX3" fmla="*/ 0 w 422298"/>
                <a:gd name="connsiteY3" fmla="*/ 810277 h 810277"/>
                <a:gd name="connsiteX4" fmla="*/ 211015 w 422298"/>
                <a:gd name="connsiteY4" fmla="*/ 0 h 810277"/>
                <a:gd name="connsiteX5" fmla="*/ 422299 w 422298"/>
                <a:gd name="connsiteY5" fmla="*/ 228712 h 810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298" h="810277">
                  <a:moveTo>
                    <a:pt x="422299" y="228712"/>
                  </a:moveTo>
                  <a:lnTo>
                    <a:pt x="247749" y="316925"/>
                  </a:lnTo>
                  <a:lnTo>
                    <a:pt x="326310" y="405139"/>
                  </a:lnTo>
                  <a:lnTo>
                    <a:pt x="0" y="810277"/>
                  </a:lnTo>
                  <a:lnTo>
                    <a:pt x="211015" y="0"/>
                  </a:lnTo>
                  <a:lnTo>
                    <a:pt x="422299" y="228712"/>
                  </a:lnTo>
                  <a:close/>
                </a:path>
              </a:pathLst>
            </a:custGeom>
            <a:solidFill>
              <a:srgbClr val="386794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09B61C35-5E33-B74B-8501-C6CF72C09DC4}"/>
                </a:ext>
              </a:extLst>
            </p:cNvPr>
            <p:cNvSpPr/>
            <p:nvPr/>
          </p:nvSpPr>
          <p:spPr>
            <a:xfrm>
              <a:off x="1236974" y="2560539"/>
              <a:ext cx="389855" cy="285554"/>
            </a:xfrm>
            <a:custGeom>
              <a:avLst/>
              <a:gdLst>
                <a:gd name="connsiteX0" fmla="*/ 389856 w 389855"/>
                <a:gd name="connsiteY0" fmla="*/ 3217 h 285554"/>
                <a:gd name="connsiteX1" fmla="*/ 207530 w 389855"/>
                <a:gd name="connsiteY1" fmla="*/ 43973 h 285554"/>
                <a:gd name="connsiteX2" fmla="*/ 0 w 389855"/>
                <a:gd name="connsiteY2" fmla="*/ 0 h 285554"/>
                <a:gd name="connsiteX3" fmla="*/ 78025 w 389855"/>
                <a:gd name="connsiteY3" fmla="*/ 285555 h 285554"/>
                <a:gd name="connsiteX4" fmla="*/ 203776 w 389855"/>
                <a:gd name="connsiteY4" fmla="*/ 89554 h 285554"/>
                <a:gd name="connsiteX5" fmla="*/ 319606 w 389855"/>
                <a:gd name="connsiteY5" fmla="*/ 278851 h 285554"/>
                <a:gd name="connsiteX6" fmla="*/ 389856 w 389855"/>
                <a:gd name="connsiteY6" fmla="*/ 3217 h 28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855" h="285554">
                  <a:moveTo>
                    <a:pt x="389856" y="3217"/>
                  </a:moveTo>
                  <a:lnTo>
                    <a:pt x="207530" y="43973"/>
                  </a:lnTo>
                  <a:lnTo>
                    <a:pt x="0" y="0"/>
                  </a:lnTo>
                  <a:lnTo>
                    <a:pt x="78025" y="285555"/>
                  </a:lnTo>
                  <a:lnTo>
                    <a:pt x="203776" y="89554"/>
                  </a:lnTo>
                  <a:lnTo>
                    <a:pt x="319606" y="278851"/>
                  </a:lnTo>
                  <a:lnTo>
                    <a:pt x="389856" y="3217"/>
                  </a:lnTo>
                  <a:close/>
                </a:path>
              </a:pathLst>
            </a:custGeom>
            <a:solidFill>
              <a:srgbClr val="DBDDDF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85005DFB-F7B6-544F-AF76-4F7CCA079FE6}"/>
                </a:ext>
              </a:extLst>
            </p:cNvPr>
            <p:cNvSpPr/>
            <p:nvPr/>
          </p:nvSpPr>
          <p:spPr>
            <a:xfrm>
              <a:off x="1963751" y="1802909"/>
              <a:ext cx="212732" cy="347655"/>
            </a:xfrm>
            <a:custGeom>
              <a:avLst/>
              <a:gdLst>
                <a:gd name="connsiteX0" fmla="*/ 184316 w 212732"/>
                <a:gd name="connsiteY0" fmla="*/ 218159 h 347655"/>
                <a:gd name="connsiteX1" fmla="*/ 140075 w 212732"/>
                <a:gd name="connsiteY1" fmla="*/ 273393 h 347655"/>
                <a:gd name="connsiteX2" fmla="*/ 103610 w 212732"/>
                <a:gd name="connsiteY2" fmla="*/ 334258 h 347655"/>
                <a:gd name="connsiteX3" fmla="*/ 1453 w 212732"/>
                <a:gd name="connsiteY3" fmla="*/ 249530 h 347655"/>
                <a:gd name="connsiteX4" fmla="*/ 78138 w 212732"/>
                <a:gd name="connsiteY4" fmla="*/ 8216 h 347655"/>
                <a:gd name="connsiteX5" fmla="*/ 212201 w 212732"/>
                <a:gd name="connsiteY5" fmla="*/ 104742 h 347655"/>
                <a:gd name="connsiteX6" fmla="*/ 184316 w 212732"/>
                <a:gd name="connsiteY6" fmla="*/ 218159 h 34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732" h="347655">
                  <a:moveTo>
                    <a:pt x="184316" y="218159"/>
                  </a:moveTo>
                  <a:cubicBezTo>
                    <a:pt x="168106" y="235350"/>
                    <a:pt x="153311" y="253821"/>
                    <a:pt x="140075" y="273393"/>
                  </a:cubicBezTo>
                  <a:cubicBezTo>
                    <a:pt x="128813" y="294575"/>
                    <a:pt x="125060" y="320047"/>
                    <a:pt x="103610" y="334258"/>
                  </a:cubicBezTo>
                  <a:cubicBezTo>
                    <a:pt x="38187" y="377426"/>
                    <a:pt x="-9003" y="307445"/>
                    <a:pt x="1453" y="249530"/>
                  </a:cubicBezTo>
                  <a:cubicBezTo>
                    <a:pt x="14592" y="177136"/>
                    <a:pt x="-3105" y="47363"/>
                    <a:pt x="78138" y="8216"/>
                  </a:cubicBezTo>
                  <a:cubicBezTo>
                    <a:pt x="142488" y="-23959"/>
                    <a:pt x="205766" y="44682"/>
                    <a:pt x="212201" y="104742"/>
                  </a:cubicBezTo>
                  <a:cubicBezTo>
                    <a:pt x="215205" y="144551"/>
                    <a:pt x="205436" y="184281"/>
                    <a:pt x="184316" y="218159"/>
                  </a:cubicBezTo>
                  <a:close/>
                </a:path>
              </a:pathLst>
            </a:custGeom>
            <a:solidFill>
              <a:srgbClr val="FFB79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E829019F-DE11-C64E-A988-65EAFCA4CB8F}"/>
                </a:ext>
              </a:extLst>
            </p:cNvPr>
            <p:cNvSpPr/>
            <p:nvPr/>
          </p:nvSpPr>
          <p:spPr>
            <a:xfrm>
              <a:off x="680616" y="1802909"/>
              <a:ext cx="212732" cy="347655"/>
            </a:xfrm>
            <a:custGeom>
              <a:avLst/>
              <a:gdLst>
                <a:gd name="connsiteX0" fmla="*/ 28417 w 212732"/>
                <a:gd name="connsiteY0" fmla="*/ 218159 h 347655"/>
                <a:gd name="connsiteX1" fmla="*/ 72658 w 212732"/>
                <a:gd name="connsiteY1" fmla="*/ 273393 h 347655"/>
                <a:gd name="connsiteX2" fmla="*/ 109123 w 212732"/>
                <a:gd name="connsiteY2" fmla="*/ 334258 h 347655"/>
                <a:gd name="connsiteX3" fmla="*/ 211279 w 212732"/>
                <a:gd name="connsiteY3" fmla="*/ 249530 h 347655"/>
                <a:gd name="connsiteX4" fmla="*/ 134595 w 212732"/>
                <a:gd name="connsiteY4" fmla="*/ 8216 h 347655"/>
                <a:gd name="connsiteX5" fmla="*/ 532 w 212732"/>
                <a:gd name="connsiteY5" fmla="*/ 104742 h 347655"/>
                <a:gd name="connsiteX6" fmla="*/ 28417 w 212732"/>
                <a:gd name="connsiteY6" fmla="*/ 218159 h 34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732" h="347655">
                  <a:moveTo>
                    <a:pt x="28417" y="218159"/>
                  </a:moveTo>
                  <a:cubicBezTo>
                    <a:pt x="44706" y="235281"/>
                    <a:pt x="59506" y="253759"/>
                    <a:pt x="72658" y="273393"/>
                  </a:cubicBezTo>
                  <a:cubicBezTo>
                    <a:pt x="83919" y="294575"/>
                    <a:pt x="87673" y="320047"/>
                    <a:pt x="109123" y="334258"/>
                  </a:cubicBezTo>
                  <a:cubicBezTo>
                    <a:pt x="174546" y="377426"/>
                    <a:pt x="221736" y="307445"/>
                    <a:pt x="211279" y="249530"/>
                  </a:cubicBezTo>
                  <a:cubicBezTo>
                    <a:pt x="198141" y="177136"/>
                    <a:pt x="215838" y="47363"/>
                    <a:pt x="134595" y="8216"/>
                  </a:cubicBezTo>
                  <a:cubicBezTo>
                    <a:pt x="70513" y="-23959"/>
                    <a:pt x="7235" y="44682"/>
                    <a:pt x="532" y="104742"/>
                  </a:cubicBezTo>
                  <a:cubicBezTo>
                    <a:pt x="-2472" y="144551"/>
                    <a:pt x="7297" y="184281"/>
                    <a:pt x="28417" y="218159"/>
                  </a:cubicBezTo>
                  <a:close/>
                </a:path>
              </a:pathLst>
            </a:custGeom>
            <a:solidFill>
              <a:srgbClr val="FFB79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7C756E05-6003-F64A-8EF9-DC5C32C59154}"/>
                </a:ext>
              </a:extLst>
            </p:cNvPr>
            <p:cNvSpPr/>
            <p:nvPr/>
          </p:nvSpPr>
          <p:spPr>
            <a:xfrm>
              <a:off x="879294" y="1292301"/>
              <a:ext cx="1107361" cy="1329906"/>
            </a:xfrm>
            <a:custGeom>
              <a:avLst/>
              <a:gdLst>
                <a:gd name="connsiteX0" fmla="*/ 1107361 w 1107361"/>
                <a:gd name="connsiteY0" fmla="*/ 664953 h 1329906"/>
                <a:gd name="connsiteX1" fmla="*/ 553681 w 1107361"/>
                <a:gd name="connsiteY1" fmla="*/ 1329906 h 1329906"/>
                <a:gd name="connsiteX2" fmla="*/ 0 w 1107361"/>
                <a:gd name="connsiteY2" fmla="*/ 664953 h 1329906"/>
                <a:gd name="connsiteX3" fmla="*/ 553681 w 1107361"/>
                <a:gd name="connsiteY3" fmla="*/ 0 h 1329906"/>
                <a:gd name="connsiteX4" fmla="*/ 1107361 w 1107361"/>
                <a:gd name="connsiteY4" fmla="*/ 664953 h 132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361" h="1329906">
                  <a:moveTo>
                    <a:pt x="1107361" y="664953"/>
                  </a:moveTo>
                  <a:cubicBezTo>
                    <a:pt x="1107361" y="1032197"/>
                    <a:pt x="859470" y="1329906"/>
                    <a:pt x="553681" y="1329906"/>
                  </a:cubicBezTo>
                  <a:cubicBezTo>
                    <a:pt x="247891" y="1329906"/>
                    <a:pt x="0" y="1032197"/>
                    <a:pt x="0" y="664953"/>
                  </a:cubicBezTo>
                  <a:cubicBezTo>
                    <a:pt x="0" y="297710"/>
                    <a:pt x="247891" y="0"/>
                    <a:pt x="553681" y="0"/>
                  </a:cubicBezTo>
                  <a:cubicBezTo>
                    <a:pt x="859470" y="0"/>
                    <a:pt x="1107361" y="297710"/>
                    <a:pt x="1107361" y="664953"/>
                  </a:cubicBezTo>
                  <a:close/>
                </a:path>
              </a:pathLst>
            </a:custGeom>
            <a:solidFill>
              <a:srgbClr val="FFB79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F2905864-CFC9-1F4C-B2E0-47565437201D}"/>
                </a:ext>
              </a:extLst>
            </p:cNvPr>
            <p:cNvSpPr/>
            <p:nvPr/>
          </p:nvSpPr>
          <p:spPr>
            <a:xfrm>
              <a:off x="985740" y="1471678"/>
              <a:ext cx="1000647" cy="1150529"/>
            </a:xfrm>
            <a:custGeom>
              <a:avLst/>
              <a:gdLst>
                <a:gd name="connsiteX0" fmla="*/ 870338 w 1000647"/>
                <a:gd name="connsiteY0" fmla="*/ 0 h 1150529"/>
                <a:gd name="connsiteX1" fmla="*/ 965255 w 1000647"/>
                <a:gd name="connsiteY1" fmla="*/ 433024 h 1150529"/>
                <a:gd name="connsiteX2" fmla="*/ 411574 w 1000647"/>
                <a:gd name="connsiteY2" fmla="*/ 1097709 h 1150529"/>
                <a:gd name="connsiteX3" fmla="*/ 0 w 1000647"/>
                <a:gd name="connsiteY3" fmla="*/ 877309 h 1150529"/>
                <a:gd name="connsiteX4" fmla="*/ 447235 w 1000647"/>
                <a:gd name="connsiteY4" fmla="*/ 1150530 h 1150529"/>
                <a:gd name="connsiteX5" fmla="*/ 1000647 w 1000647"/>
                <a:gd name="connsiteY5" fmla="*/ 485577 h 1150529"/>
                <a:gd name="connsiteX6" fmla="*/ 870338 w 1000647"/>
                <a:gd name="connsiteY6" fmla="*/ 0 h 1150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47" h="1150529">
                  <a:moveTo>
                    <a:pt x="870338" y="0"/>
                  </a:moveTo>
                  <a:cubicBezTo>
                    <a:pt x="938174" y="116367"/>
                    <a:pt x="965255" y="268126"/>
                    <a:pt x="965255" y="433024"/>
                  </a:cubicBezTo>
                  <a:cubicBezTo>
                    <a:pt x="965255" y="800089"/>
                    <a:pt x="717506" y="1097709"/>
                    <a:pt x="411574" y="1097709"/>
                  </a:cubicBezTo>
                  <a:cubicBezTo>
                    <a:pt x="248285" y="1097709"/>
                    <a:pt x="101352" y="1012713"/>
                    <a:pt x="0" y="877309"/>
                  </a:cubicBezTo>
                  <a:cubicBezTo>
                    <a:pt x="101352" y="1042743"/>
                    <a:pt x="263568" y="1150530"/>
                    <a:pt x="447235" y="1150530"/>
                  </a:cubicBezTo>
                  <a:cubicBezTo>
                    <a:pt x="752899" y="1150530"/>
                    <a:pt x="1000647" y="852641"/>
                    <a:pt x="1000647" y="485577"/>
                  </a:cubicBezTo>
                  <a:cubicBezTo>
                    <a:pt x="1000647" y="294939"/>
                    <a:pt x="964450" y="121461"/>
                    <a:pt x="870338" y="0"/>
                  </a:cubicBezTo>
                  <a:close/>
                </a:path>
              </a:pathLst>
            </a:custGeom>
            <a:solidFill>
              <a:srgbClr val="F9A883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2AD0ECCC-76A0-CA44-94E2-CDA402CF823C}"/>
                </a:ext>
              </a:extLst>
            </p:cNvPr>
            <p:cNvSpPr/>
            <p:nvPr/>
          </p:nvSpPr>
          <p:spPr>
            <a:xfrm>
              <a:off x="796962" y="1044435"/>
              <a:ext cx="1253834" cy="943385"/>
            </a:xfrm>
            <a:custGeom>
              <a:avLst/>
              <a:gdLst>
                <a:gd name="connsiteX0" fmla="*/ 992888 w 1253834"/>
                <a:gd name="connsiteY0" fmla="*/ 88331 h 943385"/>
                <a:gd name="connsiteX1" fmla="*/ 492297 w 1253834"/>
                <a:gd name="connsiteY1" fmla="*/ 15669 h 943385"/>
                <a:gd name="connsiteX2" fmla="*/ 53374 w 1253834"/>
                <a:gd name="connsiteY2" fmla="*/ 281650 h 943385"/>
                <a:gd name="connsiteX3" fmla="*/ 28438 w 1253834"/>
                <a:gd name="connsiteY3" fmla="*/ 782510 h 943385"/>
                <a:gd name="connsiteX4" fmla="*/ 82063 w 1253834"/>
                <a:gd name="connsiteY4" fmla="*/ 943386 h 943385"/>
                <a:gd name="connsiteX5" fmla="*/ 635208 w 1253834"/>
                <a:gd name="connsiteY5" fmla="*/ 248135 h 943385"/>
                <a:gd name="connsiteX6" fmla="*/ 1188620 w 1253834"/>
                <a:gd name="connsiteY6" fmla="*/ 898073 h 943385"/>
                <a:gd name="connsiteX7" fmla="*/ 1229912 w 1253834"/>
                <a:gd name="connsiteY7" fmla="*/ 757306 h 943385"/>
                <a:gd name="connsiteX8" fmla="*/ 1207121 w 1253834"/>
                <a:gd name="connsiteY8" fmla="*/ 318384 h 943385"/>
                <a:gd name="connsiteX9" fmla="*/ 992888 w 1253834"/>
                <a:gd name="connsiteY9" fmla="*/ 88331 h 94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3834" h="943385">
                  <a:moveTo>
                    <a:pt x="992888" y="88331"/>
                  </a:moveTo>
                  <a:cubicBezTo>
                    <a:pt x="845151" y="-1759"/>
                    <a:pt x="659607" y="-16774"/>
                    <a:pt x="492297" y="15669"/>
                  </a:cubicBezTo>
                  <a:cubicBezTo>
                    <a:pt x="339196" y="45163"/>
                    <a:pt x="125500" y="130963"/>
                    <a:pt x="53374" y="281650"/>
                  </a:cubicBezTo>
                  <a:cubicBezTo>
                    <a:pt x="-49855" y="497492"/>
                    <a:pt x="28438" y="782510"/>
                    <a:pt x="28438" y="782510"/>
                  </a:cubicBezTo>
                  <a:cubicBezTo>
                    <a:pt x="28438" y="782510"/>
                    <a:pt x="45598" y="941241"/>
                    <a:pt x="82063" y="943386"/>
                  </a:cubicBezTo>
                  <a:cubicBezTo>
                    <a:pt x="108876" y="637186"/>
                    <a:pt x="149095" y="248135"/>
                    <a:pt x="635208" y="248135"/>
                  </a:cubicBezTo>
                  <a:cubicBezTo>
                    <a:pt x="1085392" y="248135"/>
                    <a:pt x="1157786" y="594822"/>
                    <a:pt x="1188620" y="898073"/>
                  </a:cubicBezTo>
                  <a:cubicBezTo>
                    <a:pt x="1215433" y="891906"/>
                    <a:pt x="1225354" y="766423"/>
                    <a:pt x="1229912" y="757306"/>
                  </a:cubicBezTo>
                  <a:cubicBezTo>
                    <a:pt x="1256724" y="630751"/>
                    <a:pt x="1274421" y="465317"/>
                    <a:pt x="1207121" y="318384"/>
                  </a:cubicBezTo>
                  <a:cubicBezTo>
                    <a:pt x="1165830" y="225880"/>
                    <a:pt x="1061529" y="130159"/>
                    <a:pt x="992888" y="88331"/>
                  </a:cubicBezTo>
                  <a:close/>
                </a:path>
              </a:pathLst>
            </a:custGeom>
            <a:solidFill>
              <a:srgbClr val="4A0F0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55E5C216-800A-CE47-86E3-2880A2D280DC}"/>
                </a:ext>
              </a:extLst>
            </p:cNvPr>
            <p:cNvSpPr/>
            <p:nvPr/>
          </p:nvSpPr>
          <p:spPr>
            <a:xfrm>
              <a:off x="1358167" y="2650093"/>
              <a:ext cx="149614" cy="653959"/>
            </a:xfrm>
            <a:custGeom>
              <a:avLst/>
              <a:gdLst>
                <a:gd name="connsiteX0" fmla="*/ 14479 w 149614"/>
                <a:gd name="connsiteY0" fmla="*/ 106446 h 653959"/>
                <a:gd name="connsiteX1" fmla="*/ 41560 w 149614"/>
                <a:gd name="connsiteY1" fmla="*/ 214769 h 653959"/>
                <a:gd name="connsiteX2" fmla="*/ 0 w 149614"/>
                <a:gd name="connsiteY2" fmla="*/ 367333 h 653959"/>
                <a:gd name="connsiteX3" fmla="*/ 74807 w 149614"/>
                <a:gd name="connsiteY3" fmla="*/ 653960 h 653959"/>
                <a:gd name="connsiteX4" fmla="*/ 149614 w 149614"/>
                <a:gd name="connsiteY4" fmla="*/ 367333 h 653959"/>
                <a:gd name="connsiteX5" fmla="*/ 112345 w 149614"/>
                <a:gd name="connsiteY5" fmla="*/ 213160 h 653959"/>
                <a:gd name="connsiteX6" fmla="*/ 149614 w 149614"/>
                <a:gd name="connsiteY6" fmla="*/ 106446 h 653959"/>
                <a:gd name="connsiteX7" fmla="*/ 82583 w 149614"/>
                <a:gd name="connsiteY7" fmla="*/ 0 h 653959"/>
                <a:gd name="connsiteX8" fmla="*/ 14479 w 149614"/>
                <a:gd name="connsiteY8" fmla="*/ 106446 h 65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614" h="653959">
                  <a:moveTo>
                    <a:pt x="14479" y="106446"/>
                  </a:moveTo>
                  <a:lnTo>
                    <a:pt x="41560" y="214769"/>
                  </a:lnTo>
                  <a:lnTo>
                    <a:pt x="0" y="367333"/>
                  </a:lnTo>
                  <a:lnTo>
                    <a:pt x="74807" y="653960"/>
                  </a:lnTo>
                  <a:lnTo>
                    <a:pt x="149614" y="367333"/>
                  </a:lnTo>
                  <a:lnTo>
                    <a:pt x="112345" y="213160"/>
                  </a:lnTo>
                  <a:lnTo>
                    <a:pt x="149614" y="106446"/>
                  </a:lnTo>
                  <a:lnTo>
                    <a:pt x="82583" y="0"/>
                  </a:lnTo>
                  <a:lnTo>
                    <a:pt x="14479" y="106446"/>
                  </a:lnTo>
                  <a:close/>
                </a:path>
              </a:pathLst>
            </a:custGeom>
            <a:solidFill>
              <a:srgbClr val="262262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9952F607-D06F-DD43-81F6-9C7EE51CEA01}"/>
                </a:ext>
              </a:extLst>
            </p:cNvPr>
            <p:cNvSpPr/>
            <p:nvPr/>
          </p:nvSpPr>
          <p:spPr>
            <a:xfrm>
              <a:off x="1393560" y="3412376"/>
              <a:ext cx="75075" cy="75075"/>
            </a:xfrm>
            <a:custGeom>
              <a:avLst/>
              <a:gdLst>
                <a:gd name="connsiteX0" fmla="*/ 75075 w 75075"/>
                <a:gd name="connsiteY0" fmla="*/ 37538 h 75075"/>
                <a:gd name="connsiteX1" fmla="*/ 37538 w 75075"/>
                <a:gd name="connsiteY1" fmla="*/ 75075 h 75075"/>
                <a:gd name="connsiteX2" fmla="*/ 0 w 75075"/>
                <a:gd name="connsiteY2" fmla="*/ 37538 h 75075"/>
                <a:gd name="connsiteX3" fmla="*/ 37538 w 75075"/>
                <a:gd name="connsiteY3" fmla="*/ 0 h 75075"/>
                <a:gd name="connsiteX4" fmla="*/ 75075 w 75075"/>
                <a:gd name="connsiteY4" fmla="*/ 37538 h 75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075" h="75075">
                  <a:moveTo>
                    <a:pt x="75075" y="37538"/>
                  </a:moveTo>
                  <a:cubicBezTo>
                    <a:pt x="75075" y="58269"/>
                    <a:pt x="58269" y="75075"/>
                    <a:pt x="37538" y="75075"/>
                  </a:cubicBezTo>
                  <a:cubicBezTo>
                    <a:pt x="16806" y="75075"/>
                    <a:pt x="0" y="58269"/>
                    <a:pt x="0" y="37538"/>
                  </a:cubicBezTo>
                  <a:cubicBezTo>
                    <a:pt x="0" y="16806"/>
                    <a:pt x="16806" y="0"/>
                    <a:pt x="37538" y="0"/>
                  </a:cubicBezTo>
                  <a:cubicBezTo>
                    <a:pt x="58269" y="0"/>
                    <a:pt x="75075" y="16806"/>
                    <a:pt x="75075" y="37538"/>
                  </a:cubicBezTo>
                  <a:close/>
                </a:path>
              </a:pathLst>
            </a:custGeom>
            <a:solidFill>
              <a:srgbClr val="231F2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656E01C0-8CCD-C840-9188-953F41D1A76A}"/>
                </a:ext>
              </a:extLst>
            </p:cNvPr>
            <p:cNvSpPr/>
            <p:nvPr/>
          </p:nvSpPr>
          <p:spPr>
            <a:xfrm>
              <a:off x="1393024" y="3597382"/>
              <a:ext cx="75611" cy="75611"/>
            </a:xfrm>
            <a:custGeom>
              <a:avLst/>
              <a:gdLst>
                <a:gd name="connsiteX0" fmla="*/ 75611 w 75611"/>
                <a:gd name="connsiteY0" fmla="*/ 37539 h 75611"/>
                <a:gd name="connsiteX1" fmla="*/ 38073 w 75611"/>
                <a:gd name="connsiteY1" fmla="*/ 75611 h 75611"/>
                <a:gd name="connsiteX2" fmla="*/ 1 w 75611"/>
                <a:gd name="connsiteY2" fmla="*/ 38073 h 75611"/>
                <a:gd name="connsiteX3" fmla="*/ 37539 w 75611"/>
                <a:gd name="connsiteY3" fmla="*/ 1 h 75611"/>
                <a:gd name="connsiteX4" fmla="*/ 38073 w 75611"/>
                <a:gd name="connsiteY4" fmla="*/ 1 h 75611"/>
                <a:gd name="connsiteX5" fmla="*/ 75611 w 75611"/>
                <a:gd name="connsiteY5" fmla="*/ 37539 h 7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611" h="75611">
                  <a:moveTo>
                    <a:pt x="75611" y="37539"/>
                  </a:moveTo>
                  <a:cubicBezTo>
                    <a:pt x="75758" y="58418"/>
                    <a:pt x="58952" y="75463"/>
                    <a:pt x="38073" y="75611"/>
                  </a:cubicBezTo>
                  <a:cubicBezTo>
                    <a:pt x="17194" y="75758"/>
                    <a:pt x="149" y="58952"/>
                    <a:pt x="1" y="38073"/>
                  </a:cubicBezTo>
                  <a:cubicBezTo>
                    <a:pt x="-147" y="17194"/>
                    <a:pt x="16660" y="148"/>
                    <a:pt x="37539" y="1"/>
                  </a:cubicBezTo>
                  <a:cubicBezTo>
                    <a:pt x="37717" y="0"/>
                    <a:pt x="37895" y="0"/>
                    <a:pt x="38073" y="1"/>
                  </a:cubicBezTo>
                  <a:cubicBezTo>
                    <a:pt x="58804" y="1"/>
                    <a:pt x="75611" y="16807"/>
                    <a:pt x="75611" y="37539"/>
                  </a:cubicBezTo>
                  <a:close/>
                </a:path>
              </a:pathLst>
            </a:custGeom>
            <a:solidFill>
              <a:srgbClr val="231F2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4BAD6937-F9D1-FC4D-80F8-312EF88F6D65}"/>
                </a:ext>
              </a:extLst>
            </p:cNvPr>
            <p:cNvSpPr/>
            <p:nvPr/>
          </p:nvSpPr>
          <p:spPr>
            <a:xfrm>
              <a:off x="1393024" y="3782389"/>
              <a:ext cx="75611" cy="75611"/>
            </a:xfrm>
            <a:custGeom>
              <a:avLst/>
              <a:gdLst>
                <a:gd name="connsiteX0" fmla="*/ 75611 w 75611"/>
                <a:gd name="connsiteY0" fmla="*/ 37539 h 75611"/>
                <a:gd name="connsiteX1" fmla="*/ 38073 w 75611"/>
                <a:gd name="connsiteY1" fmla="*/ 75611 h 75611"/>
                <a:gd name="connsiteX2" fmla="*/ 1 w 75611"/>
                <a:gd name="connsiteY2" fmla="*/ 38073 h 75611"/>
                <a:gd name="connsiteX3" fmla="*/ 37539 w 75611"/>
                <a:gd name="connsiteY3" fmla="*/ 1 h 75611"/>
                <a:gd name="connsiteX4" fmla="*/ 38073 w 75611"/>
                <a:gd name="connsiteY4" fmla="*/ 1 h 75611"/>
                <a:gd name="connsiteX5" fmla="*/ 75611 w 75611"/>
                <a:gd name="connsiteY5" fmla="*/ 37539 h 7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611" h="75611">
                  <a:moveTo>
                    <a:pt x="75611" y="37539"/>
                  </a:moveTo>
                  <a:cubicBezTo>
                    <a:pt x="75758" y="58418"/>
                    <a:pt x="58952" y="75463"/>
                    <a:pt x="38073" y="75611"/>
                  </a:cubicBezTo>
                  <a:cubicBezTo>
                    <a:pt x="17194" y="75758"/>
                    <a:pt x="149" y="58952"/>
                    <a:pt x="1" y="38073"/>
                  </a:cubicBezTo>
                  <a:cubicBezTo>
                    <a:pt x="-147" y="17194"/>
                    <a:pt x="16660" y="148"/>
                    <a:pt x="37539" y="1"/>
                  </a:cubicBezTo>
                  <a:cubicBezTo>
                    <a:pt x="37717" y="0"/>
                    <a:pt x="37895" y="0"/>
                    <a:pt x="38073" y="1"/>
                  </a:cubicBezTo>
                  <a:cubicBezTo>
                    <a:pt x="58744" y="147"/>
                    <a:pt x="75465" y="16868"/>
                    <a:pt x="75611" y="37539"/>
                  </a:cubicBezTo>
                  <a:close/>
                </a:path>
              </a:pathLst>
            </a:custGeom>
            <a:solidFill>
              <a:srgbClr val="231F2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1D4B6D53-F838-7C44-9D8C-AACF8A8743A1}"/>
                </a:ext>
              </a:extLst>
            </p:cNvPr>
            <p:cNvSpPr/>
            <p:nvPr/>
          </p:nvSpPr>
          <p:spPr>
            <a:xfrm>
              <a:off x="1213647" y="4208443"/>
              <a:ext cx="385297" cy="63082"/>
            </a:xfrm>
            <a:custGeom>
              <a:avLst/>
              <a:gdLst>
                <a:gd name="connsiteX0" fmla="*/ 0 w 385297"/>
                <a:gd name="connsiteY0" fmla="*/ 8580 h 63082"/>
                <a:gd name="connsiteX1" fmla="*/ 385297 w 385297"/>
                <a:gd name="connsiteY1" fmla="*/ 0 h 63082"/>
                <a:gd name="connsiteX2" fmla="*/ 0 w 385297"/>
                <a:gd name="connsiteY2" fmla="*/ 8580 h 6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297" h="63082">
                  <a:moveTo>
                    <a:pt x="0" y="8580"/>
                  </a:moveTo>
                  <a:cubicBezTo>
                    <a:pt x="0" y="8580"/>
                    <a:pt x="194660" y="136744"/>
                    <a:pt x="385297" y="0"/>
                  </a:cubicBezTo>
                  <a:cubicBezTo>
                    <a:pt x="263719" y="56630"/>
                    <a:pt x="123978" y="59742"/>
                    <a:pt x="0" y="8580"/>
                  </a:cubicBezTo>
                  <a:close/>
                </a:path>
              </a:pathLst>
            </a:custGeom>
            <a:solidFill>
              <a:srgbClr val="603913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E98CDE9C-C3D0-F545-80F7-989BB4B1E940}"/>
                </a:ext>
              </a:extLst>
            </p:cNvPr>
            <p:cNvSpPr/>
            <p:nvPr/>
          </p:nvSpPr>
          <p:spPr>
            <a:xfrm>
              <a:off x="2006177" y="1873867"/>
              <a:ext cx="105356" cy="176375"/>
            </a:xfrm>
            <a:custGeom>
              <a:avLst/>
              <a:gdLst>
                <a:gd name="connsiteX0" fmla="*/ 94699 w 105356"/>
                <a:gd name="connsiteY0" fmla="*/ 0 h 176375"/>
                <a:gd name="connsiteX1" fmla="*/ 38393 w 105356"/>
                <a:gd name="connsiteY1" fmla="*/ 56575 h 176375"/>
                <a:gd name="connsiteX2" fmla="*/ 16138 w 105356"/>
                <a:gd name="connsiteY2" fmla="*/ 125215 h 176375"/>
                <a:gd name="connsiteX3" fmla="*/ 33030 w 105356"/>
                <a:gd name="connsiteY3" fmla="*/ 154173 h 176375"/>
                <a:gd name="connsiteX4" fmla="*/ 63865 w 105356"/>
                <a:gd name="connsiteY4" fmla="*/ 156586 h 176375"/>
                <a:gd name="connsiteX5" fmla="*/ 87192 w 105356"/>
                <a:gd name="connsiteY5" fmla="*/ 102961 h 176375"/>
                <a:gd name="connsiteX6" fmla="*/ 87192 w 105356"/>
                <a:gd name="connsiteY6" fmla="*/ 102961 h 176375"/>
                <a:gd name="connsiteX7" fmla="*/ 66814 w 105356"/>
                <a:gd name="connsiteY7" fmla="*/ 94649 h 176375"/>
                <a:gd name="connsiteX8" fmla="*/ 46169 w 105356"/>
                <a:gd name="connsiteY8" fmla="*/ 107251 h 176375"/>
                <a:gd name="connsiteX9" fmla="*/ 67082 w 105356"/>
                <a:gd name="connsiteY9" fmla="*/ 89822 h 176375"/>
                <a:gd name="connsiteX10" fmla="*/ 81829 w 105356"/>
                <a:gd name="connsiteY10" fmla="*/ 89822 h 176375"/>
                <a:gd name="connsiteX11" fmla="*/ 94700 w 105356"/>
                <a:gd name="connsiteY11" fmla="*/ 97062 h 176375"/>
                <a:gd name="connsiteX12" fmla="*/ 94699 w 105356"/>
                <a:gd name="connsiteY12" fmla="*/ 97062 h 176375"/>
                <a:gd name="connsiteX13" fmla="*/ 101939 w 105356"/>
                <a:gd name="connsiteY13" fmla="*/ 140230 h 176375"/>
                <a:gd name="connsiteX14" fmla="*/ 70568 w 105356"/>
                <a:gd name="connsiteY14" fmla="*/ 171869 h 176375"/>
                <a:gd name="connsiteX15" fmla="*/ 24450 w 105356"/>
                <a:gd name="connsiteY15" fmla="*/ 168383 h 176375"/>
                <a:gd name="connsiteX16" fmla="*/ 1391 w 105356"/>
                <a:gd name="connsiteY16" fmla="*/ 129237 h 176375"/>
                <a:gd name="connsiteX17" fmla="*/ 6754 w 105356"/>
                <a:gd name="connsiteY17" fmla="*/ 85532 h 176375"/>
                <a:gd name="connsiteX18" fmla="*/ 30349 w 105356"/>
                <a:gd name="connsiteY18" fmla="*/ 50408 h 176375"/>
                <a:gd name="connsiteX19" fmla="*/ 94699 w 105356"/>
                <a:gd name="connsiteY19" fmla="*/ 0 h 1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5356" h="176375">
                  <a:moveTo>
                    <a:pt x="94699" y="0"/>
                  </a:moveTo>
                  <a:cubicBezTo>
                    <a:pt x="73840" y="16656"/>
                    <a:pt x="54949" y="35637"/>
                    <a:pt x="38393" y="56575"/>
                  </a:cubicBezTo>
                  <a:cubicBezTo>
                    <a:pt x="21588" y="75271"/>
                    <a:pt x="13501" y="100216"/>
                    <a:pt x="16138" y="125215"/>
                  </a:cubicBezTo>
                  <a:cubicBezTo>
                    <a:pt x="18238" y="136535"/>
                    <a:pt x="24210" y="146773"/>
                    <a:pt x="33030" y="154173"/>
                  </a:cubicBezTo>
                  <a:cubicBezTo>
                    <a:pt x="42206" y="160238"/>
                    <a:pt x="53858" y="161150"/>
                    <a:pt x="63865" y="156586"/>
                  </a:cubicBezTo>
                  <a:cubicBezTo>
                    <a:pt x="85315" y="149078"/>
                    <a:pt x="103279" y="121998"/>
                    <a:pt x="87192" y="102961"/>
                  </a:cubicBezTo>
                  <a:lnTo>
                    <a:pt x="87192" y="102961"/>
                  </a:lnTo>
                  <a:cubicBezTo>
                    <a:pt x="82485" y="96602"/>
                    <a:pt x="74626" y="93396"/>
                    <a:pt x="66814" y="94649"/>
                  </a:cubicBezTo>
                  <a:cubicBezTo>
                    <a:pt x="58974" y="97029"/>
                    <a:pt x="51869" y="101366"/>
                    <a:pt x="46169" y="107251"/>
                  </a:cubicBezTo>
                  <a:cubicBezTo>
                    <a:pt x="51107" y="99363"/>
                    <a:pt x="58433" y="93257"/>
                    <a:pt x="67082" y="89822"/>
                  </a:cubicBezTo>
                  <a:cubicBezTo>
                    <a:pt x="71886" y="88336"/>
                    <a:pt x="77026" y="88336"/>
                    <a:pt x="81829" y="89822"/>
                  </a:cubicBezTo>
                  <a:cubicBezTo>
                    <a:pt x="86668" y="91094"/>
                    <a:pt x="91100" y="93587"/>
                    <a:pt x="94700" y="97062"/>
                  </a:cubicBezTo>
                  <a:lnTo>
                    <a:pt x="94699" y="97062"/>
                  </a:lnTo>
                  <a:cubicBezTo>
                    <a:pt x="105548" y="108699"/>
                    <a:pt x="108397" y="125690"/>
                    <a:pt x="101939" y="140230"/>
                  </a:cubicBezTo>
                  <a:cubicBezTo>
                    <a:pt x="96069" y="154505"/>
                    <a:pt x="84792" y="165878"/>
                    <a:pt x="70568" y="171869"/>
                  </a:cubicBezTo>
                  <a:cubicBezTo>
                    <a:pt x="55661" y="178945"/>
                    <a:pt x="38125" y="177619"/>
                    <a:pt x="24450" y="168383"/>
                  </a:cubicBezTo>
                  <a:cubicBezTo>
                    <a:pt x="11956" y="158838"/>
                    <a:pt x="3683" y="144792"/>
                    <a:pt x="1391" y="129237"/>
                  </a:cubicBezTo>
                  <a:cubicBezTo>
                    <a:pt x="-1609" y="114473"/>
                    <a:pt x="273" y="99133"/>
                    <a:pt x="6754" y="85532"/>
                  </a:cubicBezTo>
                  <a:cubicBezTo>
                    <a:pt x="12686" y="72635"/>
                    <a:pt x="20653" y="60776"/>
                    <a:pt x="30349" y="50408"/>
                  </a:cubicBezTo>
                  <a:cubicBezTo>
                    <a:pt x="48653" y="29936"/>
                    <a:pt x="70440" y="12870"/>
                    <a:pt x="94699" y="0"/>
                  </a:cubicBezTo>
                  <a:close/>
                </a:path>
              </a:pathLst>
            </a:custGeom>
            <a:solidFill>
              <a:srgbClr val="D38363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7765E430-B27C-0043-A299-E07EE277EE05}"/>
                </a:ext>
              </a:extLst>
            </p:cNvPr>
            <p:cNvSpPr/>
            <p:nvPr/>
          </p:nvSpPr>
          <p:spPr>
            <a:xfrm>
              <a:off x="744590" y="1873867"/>
              <a:ext cx="105449" cy="176375"/>
            </a:xfrm>
            <a:custGeom>
              <a:avLst/>
              <a:gdLst>
                <a:gd name="connsiteX0" fmla="*/ 9489 w 105449"/>
                <a:gd name="connsiteY0" fmla="*/ 0 h 176375"/>
                <a:gd name="connsiteX1" fmla="*/ 65527 w 105449"/>
                <a:gd name="connsiteY1" fmla="*/ 56575 h 176375"/>
                <a:gd name="connsiteX2" fmla="*/ 87782 w 105449"/>
                <a:gd name="connsiteY2" fmla="*/ 125215 h 176375"/>
                <a:gd name="connsiteX3" fmla="*/ 71158 w 105449"/>
                <a:gd name="connsiteY3" fmla="*/ 154173 h 176375"/>
                <a:gd name="connsiteX4" fmla="*/ 40055 w 105449"/>
                <a:gd name="connsiteY4" fmla="*/ 156586 h 176375"/>
                <a:gd name="connsiteX5" fmla="*/ 16728 w 105449"/>
                <a:gd name="connsiteY5" fmla="*/ 102960 h 176375"/>
                <a:gd name="connsiteX6" fmla="*/ 16728 w 105449"/>
                <a:gd name="connsiteY6" fmla="*/ 102960 h 176375"/>
                <a:gd name="connsiteX7" fmla="*/ 37106 w 105449"/>
                <a:gd name="connsiteY7" fmla="*/ 94649 h 176375"/>
                <a:gd name="connsiteX8" fmla="*/ 59092 w 105449"/>
                <a:gd name="connsiteY8" fmla="*/ 107251 h 176375"/>
                <a:gd name="connsiteX9" fmla="*/ 38446 w 105449"/>
                <a:gd name="connsiteY9" fmla="*/ 89822 h 176375"/>
                <a:gd name="connsiteX10" fmla="*/ 23699 w 105449"/>
                <a:gd name="connsiteY10" fmla="*/ 89822 h 176375"/>
                <a:gd name="connsiteX11" fmla="*/ 10561 w 105449"/>
                <a:gd name="connsiteY11" fmla="*/ 97062 h 176375"/>
                <a:gd name="connsiteX12" fmla="*/ 10561 w 105449"/>
                <a:gd name="connsiteY12" fmla="*/ 97062 h 176375"/>
                <a:gd name="connsiteX13" fmla="*/ 3322 w 105449"/>
                <a:gd name="connsiteY13" fmla="*/ 140230 h 176375"/>
                <a:gd name="connsiteX14" fmla="*/ 34961 w 105449"/>
                <a:gd name="connsiteY14" fmla="*/ 171869 h 176375"/>
                <a:gd name="connsiteX15" fmla="*/ 81078 w 105449"/>
                <a:gd name="connsiteY15" fmla="*/ 168383 h 176375"/>
                <a:gd name="connsiteX16" fmla="*/ 104137 w 105449"/>
                <a:gd name="connsiteY16" fmla="*/ 129237 h 176375"/>
                <a:gd name="connsiteX17" fmla="*/ 98507 w 105449"/>
                <a:gd name="connsiteY17" fmla="*/ 85532 h 176375"/>
                <a:gd name="connsiteX18" fmla="*/ 74375 w 105449"/>
                <a:gd name="connsiteY18" fmla="*/ 50140 h 176375"/>
                <a:gd name="connsiteX19" fmla="*/ 9489 w 105449"/>
                <a:gd name="connsiteY19" fmla="*/ 0 h 1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5449" h="176375">
                  <a:moveTo>
                    <a:pt x="9489" y="0"/>
                  </a:moveTo>
                  <a:cubicBezTo>
                    <a:pt x="30201" y="16730"/>
                    <a:pt x="48995" y="35704"/>
                    <a:pt x="65527" y="56575"/>
                  </a:cubicBezTo>
                  <a:cubicBezTo>
                    <a:pt x="82422" y="75218"/>
                    <a:pt x="90524" y="100205"/>
                    <a:pt x="87782" y="125215"/>
                  </a:cubicBezTo>
                  <a:cubicBezTo>
                    <a:pt x="85671" y="136468"/>
                    <a:pt x="79811" y="146675"/>
                    <a:pt x="71158" y="154173"/>
                  </a:cubicBezTo>
                  <a:cubicBezTo>
                    <a:pt x="61883" y="160236"/>
                    <a:pt x="50154" y="161146"/>
                    <a:pt x="40055" y="156586"/>
                  </a:cubicBezTo>
                  <a:cubicBezTo>
                    <a:pt x="18605" y="149078"/>
                    <a:pt x="641" y="121997"/>
                    <a:pt x="16728" y="102960"/>
                  </a:cubicBezTo>
                  <a:lnTo>
                    <a:pt x="16728" y="102960"/>
                  </a:lnTo>
                  <a:cubicBezTo>
                    <a:pt x="21510" y="96699"/>
                    <a:pt x="29308" y="93518"/>
                    <a:pt x="37106" y="94649"/>
                  </a:cubicBezTo>
                  <a:cubicBezTo>
                    <a:pt x="45452" y="96753"/>
                    <a:pt x="53058" y="101113"/>
                    <a:pt x="59092" y="107251"/>
                  </a:cubicBezTo>
                  <a:cubicBezTo>
                    <a:pt x="54196" y="99430"/>
                    <a:pt x="46977" y="93337"/>
                    <a:pt x="38446" y="89822"/>
                  </a:cubicBezTo>
                  <a:cubicBezTo>
                    <a:pt x="33641" y="88352"/>
                    <a:pt x="28505" y="88352"/>
                    <a:pt x="23699" y="89822"/>
                  </a:cubicBezTo>
                  <a:cubicBezTo>
                    <a:pt x="18782" y="91096"/>
                    <a:pt x="14265" y="93585"/>
                    <a:pt x="10561" y="97062"/>
                  </a:cubicBezTo>
                  <a:lnTo>
                    <a:pt x="10561" y="97062"/>
                  </a:lnTo>
                  <a:cubicBezTo>
                    <a:pt x="-156" y="108763"/>
                    <a:pt x="-2992" y="125672"/>
                    <a:pt x="3322" y="140230"/>
                  </a:cubicBezTo>
                  <a:cubicBezTo>
                    <a:pt x="9304" y="154522"/>
                    <a:pt x="20669" y="165887"/>
                    <a:pt x="34961" y="171869"/>
                  </a:cubicBezTo>
                  <a:cubicBezTo>
                    <a:pt x="49868" y="178945"/>
                    <a:pt x="67404" y="177619"/>
                    <a:pt x="81078" y="168383"/>
                  </a:cubicBezTo>
                  <a:cubicBezTo>
                    <a:pt x="93487" y="158763"/>
                    <a:pt x="101739" y="144754"/>
                    <a:pt x="104137" y="129237"/>
                  </a:cubicBezTo>
                  <a:cubicBezTo>
                    <a:pt x="107055" y="114444"/>
                    <a:pt x="105078" y="99103"/>
                    <a:pt x="98507" y="85532"/>
                  </a:cubicBezTo>
                  <a:cubicBezTo>
                    <a:pt x="92638" y="72390"/>
                    <a:pt x="84466" y="60403"/>
                    <a:pt x="74375" y="50140"/>
                  </a:cubicBezTo>
                  <a:cubicBezTo>
                    <a:pt x="55904" y="29697"/>
                    <a:pt x="33930" y="12717"/>
                    <a:pt x="9489" y="0"/>
                  </a:cubicBezTo>
                  <a:close/>
                </a:path>
              </a:pathLst>
            </a:custGeom>
            <a:solidFill>
              <a:srgbClr val="D38363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B43CD6D7-8446-7B49-BD4D-FA85A43865BA}"/>
                </a:ext>
              </a:extLst>
            </p:cNvPr>
            <p:cNvSpPr/>
            <p:nvPr/>
          </p:nvSpPr>
          <p:spPr>
            <a:xfrm>
              <a:off x="1282024" y="1860729"/>
              <a:ext cx="151601" cy="340553"/>
            </a:xfrm>
            <a:custGeom>
              <a:avLst/>
              <a:gdLst>
                <a:gd name="connsiteX0" fmla="*/ 150950 w 151601"/>
                <a:gd name="connsiteY0" fmla="*/ 0 h 340553"/>
                <a:gd name="connsiteX1" fmla="*/ 138080 w 151601"/>
                <a:gd name="connsiteY1" fmla="*/ 117171 h 340553"/>
                <a:gd name="connsiteX2" fmla="*/ 115825 w 151601"/>
                <a:gd name="connsiteY2" fmla="*/ 174014 h 340553"/>
                <a:gd name="connsiteX3" fmla="*/ 76679 w 151601"/>
                <a:gd name="connsiteY3" fmla="*/ 225226 h 340553"/>
                <a:gd name="connsiteX4" fmla="*/ 65686 w 151601"/>
                <a:gd name="connsiteY4" fmla="*/ 234610 h 340553"/>
                <a:gd name="connsiteX5" fmla="*/ 57106 w 151601"/>
                <a:gd name="connsiteY5" fmla="*/ 242386 h 340553"/>
                <a:gd name="connsiteX6" fmla="*/ 49598 w 151601"/>
                <a:gd name="connsiteY6" fmla="*/ 250966 h 340553"/>
                <a:gd name="connsiteX7" fmla="*/ 43968 w 151601"/>
                <a:gd name="connsiteY7" fmla="*/ 259814 h 340553"/>
                <a:gd name="connsiteX8" fmla="*/ 43968 w 151601"/>
                <a:gd name="connsiteY8" fmla="*/ 293866 h 340553"/>
                <a:gd name="connsiteX9" fmla="*/ 83382 w 151601"/>
                <a:gd name="connsiteY9" fmla="*/ 319338 h 340553"/>
                <a:gd name="connsiteX10" fmla="*/ 138884 w 151601"/>
                <a:gd name="connsiteY10" fmla="*/ 330868 h 340553"/>
                <a:gd name="connsiteX11" fmla="*/ 79629 w 151601"/>
                <a:gd name="connsiteY11" fmla="*/ 340520 h 340553"/>
                <a:gd name="connsiteX12" fmla="*/ 17960 w 151601"/>
                <a:gd name="connsiteY12" fmla="*/ 316389 h 340553"/>
                <a:gd name="connsiteX13" fmla="*/ 531 w 151601"/>
                <a:gd name="connsiteY13" fmla="*/ 281264 h 340553"/>
                <a:gd name="connsiteX14" fmla="*/ 5894 w 151601"/>
                <a:gd name="connsiteY14" fmla="*/ 243191 h 340553"/>
                <a:gd name="connsiteX15" fmla="*/ 14474 w 151601"/>
                <a:gd name="connsiteY15" fmla="*/ 227103 h 340553"/>
                <a:gd name="connsiteX16" fmla="*/ 25199 w 151601"/>
                <a:gd name="connsiteY16" fmla="*/ 213160 h 340553"/>
                <a:gd name="connsiteX17" fmla="*/ 37265 w 151601"/>
                <a:gd name="connsiteY17" fmla="*/ 201631 h 340553"/>
                <a:gd name="connsiteX18" fmla="*/ 43431 w 151601"/>
                <a:gd name="connsiteY18" fmla="*/ 196000 h 340553"/>
                <a:gd name="connsiteX19" fmla="*/ 47990 w 151601"/>
                <a:gd name="connsiteY19" fmla="*/ 191978 h 340553"/>
                <a:gd name="connsiteX20" fmla="*/ 79897 w 151601"/>
                <a:gd name="connsiteY20" fmla="*/ 153368 h 340553"/>
                <a:gd name="connsiteX21" fmla="*/ 106709 w 151601"/>
                <a:gd name="connsiteY21" fmla="*/ 105910 h 340553"/>
                <a:gd name="connsiteX22" fmla="*/ 150950 w 151601"/>
                <a:gd name="connsiteY22" fmla="*/ 0 h 340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1601" h="340553">
                  <a:moveTo>
                    <a:pt x="150950" y="0"/>
                  </a:moveTo>
                  <a:cubicBezTo>
                    <a:pt x="153375" y="39505"/>
                    <a:pt x="149022" y="79134"/>
                    <a:pt x="138080" y="117171"/>
                  </a:cubicBezTo>
                  <a:cubicBezTo>
                    <a:pt x="132742" y="136869"/>
                    <a:pt x="125280" y="155928"/>
                    <a:pt x="115825" y="174014"/>
                  </a:cubicBezTo>
                  <a:cubicBezTo>
                    <a:pt x="106196" y="193446"/>
                    <a:pt x="92904" y="210836"/>
                    <a:pt x="76679" y="225226"/>
                  </a:cubicBezTo>
                  <a:lnTo>
                    <a:pt x="65686" y="234610"/>
                  </a:lnTo>
                  <a:cubicBezTo>
                    <a:pt x="62584" y="236923"/>
                    <a:pt x="59711" y="239526"/>
                    <a:pt x="57106" y="242386"/>
                  </a:cubicBezTo>
                  <a:cubicBezTo>
                    <a:pt x="54306" y="244971"/>
                    <a:pt x="51789" y="247848"/>
                    <a:pt x="49598" y="250966"/>
                  </a:cubicBezTo>
                  <a:cubicBezTo>
                    <a:pt x="47348" y="253661"/>
                    <a:pt x="45456" y="256635"/>
                    <a:pt x="43968" y="259814"/>
                  </a:cubicBezTo>
                  <a:cubicBezTo>
                    <a:pt x="37132" y="270136"/>
                    <a:pt x="37132" y="283545"/>
                    <a:pt x="43968" y="293866"/>
                  </a:cubicBezTo>
                  <a:cubicBezTo>
                    <a:pt x="54121" y="306267"/>
                    <a:pt x="67905" y="315175"/>
                    <a:pt x="83382" y="319338"/>
                  </a:cubicBezTo>
                  <a:cubicBezTo>
                    <a:pt x="101534" y="324702"/>
                    <a:pt x="120098" y="328558"/>
                    <a:pt x="138884" y="330868"/>
                  </a:cubicBezTo>
                  <a:cubicBezTo>
                    <a:pt x="119881" y="337649"/>
                    <a:pt x="99802" y="340920"/>
                    <a:pt x="79629" y="340520"/>
                  </a:cubicBezTo>
                  <a:cubicBezTo>
                    <a:pt x="56789" y="340413"/>
                    <a:pt x="34806" y="331812"/>
                    <a:pt x="17960" y="316389"/>
                  </a:cubicBezTo>
                  <a:cubicBezTo>
                    <a:pt x="8435" y="306924"/>
                    <a:pt x="2307" y="294575"/>
                    <a:pt x="531" y="281264"/>
                  </a:cubicBezTo>
                  <a:cubicBezTo>
                    <a:pt x="-1017" y="268323"/>
                    <a:pt x="832" y="255201"/>
                    <a:pt x="5894" y="243191"/>
                  </a:cubicBezTo>
                  <a:cubicBezTo>
                    <a:pt x="7937" y="237431"/>
                    <a:pt x="10829" y="232009"/>
                    <a:pt x="14474" y="227103"/>
                  </a:cubicBezTo>
                  <a:cubicBezTo>
                    <a:pt x="17506" y="222062"/>
                    <a:pt x="21104" y="217384"/>
                    <a:pt x="25199" y="213160"/>
                  </a:cubicBezTo>
                  <a:cubicBezTo>
                    <a:pt x="28817" y="208916"/>
                    <a:pt x="32860" y="205053"/>
                    <a:pt x="37265" y="201631"/>
                  </a:cubicBezTo>
                  <a:lnTo>
                    <a:pt x="43431" y="196000"/>
                  </a:lnTo>
                  <a:lnTo>
                    <a:pt x="47990" y="191978"/>
                  </a:lnTo>
                  <a:cubicBezTo>
                    <a:pt x="60608" y="180884"/>
                    <a:pt x="71379" y="167851"/>
                    <a:pt x="79897" y="153368"/>
                  </a:cubicBezTo>
                  <a:cubicBezTo>
                    <a:pt x="90004" y="138239"/>
                    <a:pt x="98966" y="122375"/>
                    <a:pt x="106709" y="105910"/>
                  </a:cubicBezTo>
                  <a:cubicBezTo>
                    <a:pt x="121992" y="71858"/>
                    <a:pt x="135667" y="36465"/>
                    <a:pt x="150950" y="0"/>
                  </a:cubicBezTo>
                  <a:close/>
                </a:path>
              </a:pathLst>
            </a:custGeom>
            <a:solidFill>
              <a:srgbClr val="E8927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BE013116-0AB8-584C-A100-A20BF6ED6333}"/>
                </a:ext>
              </a:extLst>
            </p:cNvPr>
            <p:cNvSpPr/>
            <p:nvPr/>
          </p:nvSpPr>
          <p:spPr>
            <a:xfrm>
              <a:off x="1003436" y="1836435"/>
              <a:ext cx="237330" cy="115457"/>
            </a:xfrm>
            <a:custGeom>
              <a:avLst/>
              <a:gdLst>
                <a:gd name="connsiteX0" fmla="*/ 0 w 237330"/>
                <a:gd name="connsiteY0" fmla="*/ 115457 h 115457"/>
                <a:gd name="connsiteX1" fmla="*/ 33248 w 237330"/>
                <a:gd name="connsiteY1" fmla="*/ 37432 h 115457"/>
                <a:gd name="connsiteX2" fmla="*/ 116903 w 237330"/>
                <a:gd name="connsiteY2" fmla="*/ 163 h 115457"/>
                <a:gd name="connsiteX3" fmla="*/ 203776 w 237330"/>
                <a:gd name="connsiteY3" fmla="*/ 29389 h 115457"/>
                <a:gd name="connsiteX4" fmla="*/ 236755 w 237330"/>
                <a:gd name="connsiteY4" fmla="*/ 109826 h 115457"/>
                <a:gd name="connsiteX5" fmla="*/ 118780 w 237330"/>
                <a:gd name="connsiteY5" fmla="*/ 44940 h 115457"/>
                <a:gd name="connsiteX6" fmla="*/ 55234 w 237330"/>
                <a:gd name="connsiteY6" fmla="*/ 65049 h 115457"/>
                <a:gd name="connsiteX7" fmla="*/ 0 w 237330"/>
                <a:gd name="connsiteY7" fmla="*/ 115457 h 11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330" h="115457">
                  <a:moveTo>
                    <a:pt x="0" y="115457"/>
                  </a:moveTo>
                  <a:cubicBezTo>
                    <a:pt x="491" y="86110"/>
                    <a:pt x="12420" y="58114"/>
                    <a:pt x="33248" y="37432"/>
                  </a:cubicBezTo>
                  <a:cubicBezTo>
                    <a:pt x="55502" y="15001"/>
                    <a:pt x="85343" y="1707"/>
                    <a:pt x="116903" y="163"/>
                  </a:cubicBezTo>
                  <a:cubicBezTo>
                    <a:pt x="148517" y="-1452"/>
                    <a:pt x="179566" y="8994"/>
                    <a:pt x="203776" y="29389"/>
                  </a:cubicBezTo>
                  <a:cubicBezTo>
                    <a:pt x="227793" y="48803"/>
                    <a:pt x="240231" y="79140"/>
                    <a:pt x="236755" y="109826"/>
                  </a:cubicBezTo>
                  <a:cubicBezTo>
                    <a:pt x="213345" y="67145"/>
                    <a:pt x="167362" y="41854"/>
                    <a:pt x="118780" y="44940"/>
                  </a:cubicBezTo>
                  <a:cubicBezTo>
                    <a:pt x="96219" y="46057"/>
                    <a:pt x="74330" y="52984"/>
                    <a:pt x="55234" y="65049"/>
                  </a:cubicBezTo>
                  <a:cubicBezTo>
                    <a:pt x="33734" y="78119"/>
                    <a:pt x="14976" y="95238"/>
                    <a:pt x="0" y="115457"/>
                  </a:cubicBezTo>
                  <a:close/>
                </a:path>
              </a:pathLst>
            </a:custGeom>
            <a:solidFill>
              <a:srgbClr val="3C241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E4AF9ABE-F859-C74C-AA52-B013EA20969C}"/>
                </a:ext>
              </a:extLst>
            </p:cNvPr>
            <p:cNvSpPr/>
            <p:nvPr/>
          </p:nvSpPr>
          <p:spPr>
            <a:xfrm>
              <a:off x="1519579" y="1615662"/>
              <a:ext cx="328186" cy="116903"/>
            </a:xfrm>
            <a:custGeom>
              <a:avLst/>
              <a:gdLst>
                <a:gd name="connsiteX0" fmla="*/ 181253 w 328186"/>
                <a:gd name="connsiteY0" fmla="*/ 116903 h 116903"/>
                <a:gd name="connsiteX1" fmla="*/ 0 w 328186"/>
                <a:gd name="connsiteY1" fmla="*/ 48263 h 116903"/>
                <a:gd name="connsiteX2" fmla="*/ 45045 w 328186"/>
                <a:gd name="connsiteY2" fmla="*/ 0 h 116903"/>
                <a:gd name="connsiteX3" fmla="*/ 22523 w 328186"/>
                <a:gd name="connsiteY3" fmla="*/ 24131 h 116903"/>
                <a:gd name="connsiteX4" fmla="*/ 45045 w 328186"/>
                <a:gd name="connsiteY4" fmla="*/ 0 h 116903"/>
                <a:gd name="connsiteX5" fmla="*/ 293330 w 328186"/>
                <a:gd name="connsiteY5" fmla="*/ 17160 h 116903"/>
                <a:gd name="connsiteX6" fmla="*/ 328186 w 328186"/>
                <a:gd name="connsiteY6" fmla="*/ 73198 h 116903"/>
                <a:gd name="connsiteX7" fmla="*/ 181253 w 328186"/>
                <a:gd name="connsiteY7" fmla="*/ 116903 h 116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8186" h="116903">
                  <a:moveTo>
                    <a:pt x="181253" y="116903"/>
                  </a:moveTo>
                  <a:cubicBezTo>
                    <a:pt x="114554" y="116526"/>
                    <a:pt x="50217" y="92162"/>
                    <a:pt x="0" y="48263"/>
                  </a:cubicBezTo>
                  <a:lnTo>
                    <a:pt x="45045" y="0"/>
                  </a:lnTo>
                  <a:lnTo>
                    <a:pt x="22523" y="24131"/>
                  </a:lnTo>
                  <a:lnTo>
                    <a:pt x="45045" y="0"/>
                  </a:lnTo>
                  <a:cubicBezTo>
                    <a:pt x="114707" y="60478"/>
                    <a:pt x="216010" y="67480"/>
                    <a:pt x="293330" y="17160"/>
                  </a:cubicBezTo>
                  <a:lnTo>
                    <a:pt x="328186" y="73198"/>
                  </a:lnTo>
                  <a:cubicBezTo>
                    <a:pt x="284327" y="101367"/>
                    <a:pt x="233378" y="116522"/>
                    <a:pt x="181253" y="116903"/>
                  </a:cubicBezTo>
                  <a:close/>
                </a:path>
              </a:pathLst>
            </a:custGeom>
            <a:solidFill>
              <a:srgbClr val="3C241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41AFBAD2-4B79-BE44-A7B8-DB3010598313}"/>
                </a:ext>
              </a:extLst>
            </p:cNvPr>
            <p:cNvSpPr/>
            <p:nvPr/>
          </p:nvSpPr>
          <p:spPr>
            <a:xfrm>
              <a:off x="985472" y="1615394"/>
              <a:ext cx="328186" cy="117171"/>
            </a:xfrm>
            <a:custGeom>
              <a:avLst/>
              <a:gdLst>
                <a:gd name="connsiteX0" fmla="*/ 147201 w 328186"/>
                <a:gd name="connsiteY0" fmla="*/ 117171 h 117171"/>
                <a:gd name="connsiteX1" fmla="*/ 0 w 328186"/>
                <a:gd name="connsiteY1" fmla="*/ 73467 h 117171"/>
                <a:gd name="connsiteX2" fmla="*/ 34856 w 328186"/>
                <a:gd name="connsiteY2" fmla="*/ 17160 h 117171"/>
                <a:gd name="connsiteX3" fmla="*/ 283141 w 328186"/>
                <a:gd name="connsiteY3" fmla="*/ 0 h 117171"/>
                <a:gd name="connsiteX4" fmla="*/ 328187 w 328186"/>
                <a:gd name="connsiteY4" fmla="*/ 48263 h 117171"/>
                <a:gd name="connsiteX5" fmla="*/ 147201 w 328186"/>
                <a:gd name="connsiteY5" fmla="*/ 117171 h 11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8186" h="117171">
                  <a:moveTo>
                    <a:pt x="147201" y="117171"/>
                  </a:moveTo>
                  <a:cubicBezTo>
                    <a:pt x="94987" y="116826"/>
                    <a:pt x="43943" y="101670"/>
                    <a:pt x="0" y="73467"/>
                  </a:cubicBezTo>
                  <a:lnTo>
                    <a:pt x="34856" y="17160"/>
                  </a:lnTo>
                  <a:cubicBezTo>
                    <a:pt x="112294" y="67024"/>
                    <a:pt x="213300" y="60043"/>
                    <a:pt x="283141" y="0"/>
                  </a:cubicBezTo>
                  <a:lnTo>
                    <a:pt x="328187" y="48263"/>
                  </a:lnTo>
                  <a:cubicBezTo>
                    <a:pt x="278090" y="92220"/>
                    <a:pt x="213847" y="116680"/>
                    <a:pt x="147201" y="117171"/>
                  </a:cubicBezTo>
                  <a:close/>
                </a:path>
              </a:pathLst>
            </a:custGeom>
            <a:solidFill>
              <a:srgbClr val="3C241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EFD57E73-2A14-C442-AC2C-5E5F5568AC87}"/>
                </a:ext>
              </a:extLst>
            </p:cNvPr>
            <p:cNvSpPr/>
            <p:nvPr/>
          </p:nvSpPr>
          <p:spPr>
            <a:xfrm>
              <a:off x="1578528" y="1836435"/>
              <a:ext cx="237330" cy="115457"/>
            </a:xfrm>
            <a:custGeom>
              <a:avLst/>
              <a:gdLst>
                <a:gd name="connsiteX0" fmla="*/ 237331 w 237330"/>
                <a:gd name="connsiteY0" fmla="*/ 115457 h 115457"/>
                <a:gd name="connsiteX1" fmla="*/ 204083 w 237330"/>
                <a:gd name="connsiteY1" fmla="*/ 37432 h 115457"/>
                <a:gd name="connsiteX2" fmla="*/ 120427 w 237330"/>
                <a:gd name="connsiteY2" fmla="*/ 163 h 115457"/>
                <a:gd name="connsiteX3" fmla="*/ 33555 w 237330"/>
                <a:gd name="connsiteY3" fmla="*/ 29389 h 115457"/>
                <a:gd name="connsiteX4" fmla="*/ 575 w 237330"/>
                <a:gd name="connsiteY4" fmla="*/ 109826 h 115457"/>
                <a:gd name="connsiteX5" fmla="*/ 118551 w 237330"/>
                <a:gd name="connsiteY5" fmla="*/ 44940 h 115457"/>
                <a:gd name="connsiteX6" fmla="*/ 182096 w 237330"/>
                <a:gd name="connsiteY6" fmla="*/ 65049 h 115457"/>
                <a:gd name="connsiteX7" fmla="*/ 237331 w 237330"/>
                <a:gd name="connsiteY7" fmla="*/ 115457 h 11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330" h="115457">
                  <a:moveTo>
                    <a:pt x="237331" y="115457"/>
                  </a:moveTo>
                  <a:cubicBezTo>
                    <a:pt x="236840" y="86110"/>
                    <a:pt x="224910" y="58114"/>
                    <a:pt x="204083" y="37432"/>
                  </a:cubicBezTo>
                  <a:cubicBezTo>
                    <a:pt x="181828" y="15001"/>
                    <a:pt x="151987" y="1707"/>
                    <a:pt x="120427" y="163"/>
                  </a:cubicBezTo>
                  <a:cubicBezTo>
                    <a:pt x="88813" y="-1452"/>
                    <a:pt x="57764" y="8994"/>
                    <a:pt x="33555" y="29389"/>
                  </a:cubicBezTo>
                  <a:cubicBezTo>
                    <a:pt x="9538" y="48803"/>
                    <a:pt x="-2900" y="79140"/>
                    <a:pt x="575" y="109826"/>
                  </a:cubicBezTo>
                  <a:cubicBezTo>
                    <a:pt x="23985" y="67145"/>
                    <a:pt x="69968" y="41854"/>
                    <a:pt x="118551" y="44940"/>
                  </a:cubicBezTo>
                  <a:cubicBezTo>
                    <a:pt x="141118" y="46021"/>
                    <a:pt x="163016" y="52951"/>
                    <a:pt x="182096" y="65049"/>
                  </a:cubicBezTo>
                  <a:cubicBezTo>
                    <a:pt x="203597" y="78119"/>
                    <a:pt x="222355" y="95238"/>
                    <a:pt x="237331" y="115457"/>
                  </a:cubicBezTo>
                  <a:close/>
                </a:path>
              </a:pathLst>
            </a:custGeom>
            <a:solidFill>
              <a:srgbClr val="3C241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52C3474A-EFC7-9142-AA27-DBF2B7A692A7}"/>
                </a:ext>
              </a:extLst>
            </p:cNvPr>
            <p:cNvSpPr/>
            <p:nvPr/>
          </p:nvSpPr>
          <p:spPr>
            <a:xfrm>
              <a:off x="1240996" y="2225113"/>
              <a:ext cx="404334" cy="221843"/>
            </a:xfrm>
            <a:custGeom>
              <a:avLst/>
              <a:gdLst>
                <a:gd name="connsiteX0" fmla="*/ 0 w 404334"/>
                <a:gd name="connsiteY0" fmla="*/ 58988 h 221843"/>
                <a:gd name="connsiteX1" fmla="*/ 404334 w 404334"/>
                <a:gd name="connsiteY1" fmla="*/ 0 h 221843"/>
                <a:gd name="connsiteX2" fmla="*/ 202167 w 404334"/>
                <a:gd name="connsiteY2" fmla="*/ 221472 h 221843"/>
                <a:gd name="connsiteX3" fmla="*/ 0 w 404334"/>
                <a:gd name="connsiteY3" fmla="*/ 58988 h 22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334" h="221843">
                  <a:moveTo>
                    <a:pt x="0" y="58988"/>
                  </a:moveTo>
                  <a:cubicBezTo>
                    <a:pt x="0" y="58988"/>
                    <a:pt x="283678" y="107519"/>
                    <a:pt x="404334" y="0"/>
                  </a:cubicBezTo>
                  <a:cubicBezTo>
                    <a:pt x="404334" y="0"/>
                    <a:pt x="379399" y="212088"/>
                    <a:pt x="202167" y="221472"/>
                  </a:cubicBezTo>
                  <a:cubicBezTo>
                    <a:pt x="24936" y="230857"/>
                    <a:pt x="0" y="58988"/>
                    <a:pt x="0" y="58988"/>
                  </a:cubicBezTo>
                  <a:close/>
                </a:path>
              </a:pathLst>
            </a:custGeom>
            <a:solidFill>
              <a:srgbClr val="AA1B3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5BB94931-8FA3-574C-9B2D-B19BCF8EC7B1}"/>
                </a:ext>
              </a:extLst>
            </p:cNvPr>
            <p:cNvSpPr/>
            <p:nvPr/>
          </p:nvSpPr>
          <p:spPr>
            <a:xfrm>
              <a:off x="1240996" y="2225113"/>
              <a:ext cx="404334" cy="127947"/>
            </a:xfrm>
            <a:custGeom>
              <a:avLst/>
              <a:gdLst>
                <a:gd name="connsiteX0" fmla="*/ 0 w 404334"/>
                <a:gd name="connsiteY0" fmla="*/ 58988 h 127947"/>
                <a:gd name="connsiteX1" fmla="*/ 202167 w 404334"/>
                <a:gd name="connsiteY1" fmla="*/ 126824 h 127947"/>
                <a:gd name="connsiteX2" fmla="*/ 404334 w 404334"/>
                <a:gd name="connsiteY2" fmla="*/ 0 h 127947"/>
                <a:gd name="connsiteX3" fmla="*/ 0 w 404334"/>
                <a:gd name="connsiteY3" fmla="*/ 58988 h 12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334" h="127947">
                  <a:moveTo>
                    <a:pt x="0" y="58988"/>
                  </a:moveTo>
                  <a:cubicBezTo>
                    <a:pt x="54842" y="109039"/>
                    <a:pt x="128235" y="133666"/>
                    <a:pt x="202167" y="126824"/>
                  </a:cubicBezTo>
                  <a:cubicBezTo>
                    <a:pt x="321752" y="112881"/>
                    <a:pt x="394682" y="31103"/>
                    <a:pt x="404334" y="0"/>
                  </a:cubicBezTo>
                  <a:cubicBezTo>
                    <a:pt x="283678" y="107519"/>
                    <a:pt x="0" y="58988"/>
                    <a:pt x="0" y="58988"/>
                  </a:cubicBezTo>
                  <a:close/>
                </a:path>
              </a:pathLst>
            </a:custGeom>
            <a:solidFill>
              <a:srgbClr val="FFFFFF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6F87E93F-262E-834F-821F-352AE26F7BAE}"/>
                </a:ext>
              </a:extLst>
            </p:cNvPr>
            <p:cNvSpPr/>
            <p:nvPr/>
          </p:nvSpPr>
          <p:spPr>
            <a:xfrm>
              <a:off x="999414" y="854988"/>
              <a:ext cx="987509" cy="607821"/>
            </a:xfrm>
            <a:custGeom>
              <a:avLst/>
              <a:gdLst>
                <a:gd name="connsiteX0" fmla="*/ 953457 w 987509"/>
                <a:gd name="connsiteY0" fmla="*/ 268126 h 607821"/>
                <a:gd name="connsiteX1" fmla="*/ 987509 w 987509"/>
                <a:gd name="connsiteY1" fmla="*/ 177768 h 607821"/>
                <a:gd name="connsiteX2" fmla="*/ 778102 w 987509"/>
                <a:gd name="connsiteY2" fmla="*/ 252307 h 607821"/>
                <a:gd name="connsiteX3" fmla="*/ 855055 w 987509"/>
                <a:gd name="connsiteY3" fmla="*/ 151491 h 607821"/>
                <a:gd name="connsiteX4" fmla="*/ 901172 w 987509"/>
                <a:gd name="connsiteY4" fmla="*/ 0 h 607821"/>
                <a:gd name="connsiteX5" fmla="*/ 767109 w 987509"/>
                <a:gd name="connsiteY5" fmla="*/ 76416 h 607821"/>
                <a:gd name="connsiteX6" fmla="*/ 653692 w 987509"/>
                <a:gd name="connsiteY6" fmla="*/ 76416 h 607821"/>
                <a:gd name="connsiteX7" fmla="*/ 446162 w 987509"/>
                <a:gd name="connsiteY7" fmla="*/ 87409 h 607821"/>
                <a:gd name="connsiteX8" fmla="*/ 100547 w 987509"/>
                <a:gd name="connsiteY8" fmla="*/ 286359 h 607821"/>
                <a:gd name="connsiteX9" fmla="*/ 0 w 987509"/>
                <a:gd name="connsiteY9" fmla="*/ 563870 h 607821"/>
                <a:gd name="connsiteX10" fmla="*/ 544564 w 987509"/>
                <a:gd name="connsiteY10" fmla="*/ 567355 h 607821"/>
                <a:gd name="connsiteX11" fmla="*/ 923159 w 987509"/>
                <a:gd name="connsiteY11" fmla="*/ 310490 h 607821"/>
                <a:gd name="connsiteX12" fmla="*/ 953457 w 987509"/>
                <a:gd name="connsiteY12" fmla="*/ 268126 h 60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09" h="607821">
                  <a:moveTo>
                    <a:pt x="953457" y="268126"/>
                  </a:moveTo>
                  <a:cubicBezTo>
                    <a:pt x="970908" y="240673"/>
                    <a:pt x="982501" y="209911"/>
                    <a:pt x="987509" y="177768"/>
                  </a:cubicBezTo>
                  <a:cubicBezTo>
                    <a:pt x="921009" y="211063"/>
                    <a:pt x="850684" y="236095"/>
                    <a:pt x="778102" y="252307"/>
                  </a:cubicBezTo>
                  <a:cubicBezTo>
                    <a:pt x="807138" y="221426"/>
                    <a:pt x="832924" y="187643"/>
                    <a:pt x="855055" y="151491"/>
                  </a:cubicBezTo>
                  <a:cubicBezTo>
                    <a:pt x="883399" y="105891"/>
                    <a:pt x="899299" y="53659"/>
                    <a:pt x="901172" y="0"/>
                  </a:cubicBezTo>
                  <a:cubicBezTo>
                    <a:pt x="901172" y="23059"/>
                    <a:pt x="786414" y="71590"/>
                    <a:pt x="767109" y="76416"/>
                  </a:cubicBezTo>
                  <a:cubicBezTo>
                    <a:pt x="729458" y="81244"/>
                    <a:pt x="691344" y="81244"/>
                    <a:pt x="653692" y="76416"/>
                  </a:cubicBezTo>
                  <a:cubicBezTo>
                    <a:pt x="584337" y="74847"/>
                    <a:pt x="514963" y="78522"/>
                    <a:pt x="446162" y="87409"/>
                  </a:cubicBezTo>
                  <a:cubicBezTo>
                    <a:pt x="310222" y="107251"/>
                    <a:pt x="173210" y="163289"/>
                    <a:pt x="100547" y="286359"/>
                  </a:cubicBezTo>
                  <a:cubicBezTo>
                    <a:pt x="73735" y="330868"/>
                    <a:pt x="17428" y="521506"/>
                    <a:pt x="0" y="563870"/>
                  </a:cubicBezTo>
                  <a:cubicBezTo>
                    <a:pt x="0" y="563870"/>
                    <a:pt x="297620" y="660395"/>
                    <a:pt x="544564" y="567355"/>
                  </a:cubicBezTo>
                  <a:cubicBezTo>
                    <a:pt x="689970" y="514178"/>
                    <a:pt x="820010" y="425950"/>
                    <a:pt x="923159" y="310490"/>
                  </a:cubicBezTo>
                  <a:cubicBezTo>
                    <a:pt x="934308" y="297150"/>
                    <a:pt x="944437" y="282989"/>
                    <a:pt x="953457" y="268126"/>
                  </a:cubicBezTo>
                  <a:close/>
                </a:path>
              </a:pathLst>
            </a:custGeom>
            <a:solidFill>
              <a:srgbClr val="4A0F0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075EC70B-732B-1F4B-87C5-74F2EABAA555}"/>
                </a:ext>
              </a:extLst>
            </p:cNvPr>
            <p:cNvSpPr/>
            <p:nvPr/>
          </p:nvSpPr>
          <p:spPr>
            <a:xfrm>
              <a:off x="1626830" y="2187307"/>
              <a:ext cx="66081" cy="102156"/>
            </a:xfrm>
            <a:custGeom>
              <a:avLst/>
              <a:gdLst>
                <a:gd name="connsiteX0" fmla="*/ 0 w 66081"/>
                <a:gd name="connsiteY0" fmla="*/ 0 h 102156"/>
                <a:gd name="connsiteX1" fmla="*/ 32175 w 66081"/>
                <a:gd name="connsiteY1" fmla="*/ 10457 h 102156"/>
                <a:gd name="connsiteX2" fmla="*/ 56038 w 66081"/>
                <a:gd name="connsiteY2" fmla="*/ 35661 h 102156"/>
                <a:gd name="connsiteX3" fmla="*/ 65959 w 66081"/>
                <a:gd name="connsiteY3" fmla="*/ 68908 h 102156"/>
                <a:gd name="connsiteX4" fmla="*/ 58720 w 66081"/>
                <a:gd name="connsiteY4" fmla="*/ 102156 h 102156"/>
                <a:gd name="connsiteX5" fmla="*/ 49067 w 66081"/>
                <a:gd name="connsiteY5" fmla="*/ 72126 h 102156"/>
                <a:gd name="connsiteX6" fmla="*/ 37270 w 66081"/>
                <a:gd name="connsiteY6" fmla="*/ 45313 h 102156"/>
                <a:gd name="connsiteX7" fmla="*/ 0 w 66081"/>
                <a:gd name="connsiteY7" fmla="*/ 0 h 10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081" h="102156">
                  <a:moveTo>
                    <a:pt x="0" y="0"/>
                  </a:moveTo>
                  <a:cubicBezTo>
                    <a:pt x="11503" y="346"/>
                    <a:pt x="22667" y="3974"/>
                    <a:pt x="32175" y="10457"/>
                  </a:cubicBezTo>
                  <a:cubicBezTo>
                    <a:pt x="42009" y="16856"/>
                    <a:pt x="50186" y="25493"/>
                    <a:pt x="56038" y="35661"/>
                  </a:cubicBezTo>
                  <a:cubicBezTo>
                    <a:pt x="62183" y="45691"/>
                    <a:pt x="65602" y="57151"/>
                    <a:pt x="65959" y="68908"/>
                  </a:cubicBezTo>
                  <a:cubicBezTo>
                    <a:pt x="66683" y="80448"/>
                    <a:pt x="64176" y="91962"/>
                    <a:pt x="58720" y="102156"/>
                  </a:cubicBezTo>
                  <a:cubicBezTo>
                    <a:pt x="54966" y="91163"/>
                    <a:pt x="52821" y="81242"/>
                    <a:pt x="49067" y="72126"/>
                  </a:cubicBezTo>
                  <a:cubicBezTo>
                    <a:pt x="45974" y="62842"/>
                    <a:pt x="42024" y="53866"/>
                    <a:pt x="37270" y="45313"/>
                  </a:cubicBezTo>
                  <a:cubicBezTo>
                    <a:pt x="26691" y="28782"/>
                    <a:pt x="14180" y="13570"/>
                    <a:pt x="0" y="0"/>
                  </a:cubicBezTo>
                  <a:close/>
                </a:path>
              </a:pathLst>
            </a:custGeom>
            <a:solidFill>
              <a:srgbClr val="E8927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20A07F54-7E9F-B047-BDEC-42157A0CC4B5}"/>
                </a:ext>
              </a:extLst>
            </p:cNvPr>
            <p:cNvSpPr/>
            <p:nvPr/>
          </p:nvSpPr>
          <p:spPr>
            <a:xfrm>
              <a:off x="1424126" y="2434251"/>
              <a:ext cx="155781" cy="66293"/>
            </a:xfrm>
            <a:custGeom>
              <a:avLst/>
              <a:gdLst>
                <a:gd name="connsiteX0" fmla="*/ 0 w 155781"/>
                <a:gd name="connsiteY0" fmla="*/ 59524 h 66293"/>
                <a:gd name="connsiteX1" fmla="*/ 42096 w 155781"/>
                <a:gd name="connsiteY1" fmla="*/ 53357 h 66293"/>
                <a:gd name="connsiteX2" fmla="*/ 81242 w 155781"/>
                <a:gd name="connsiteY2" fmla="*/ 40487 h 66293"/>
                <a:gd name="connsiteX3" fmla="*/ 118780 w 155781"/>
                <a:gd name="connsiteY3" fmla="*/ 21986 h 66293"/>
                <a:gd name="connsiteX4" fmla="*/ 155781 w 155781"/>
                <a:gd name="connsiteY4" fmla="*/ 0 h 66293"/>
                <a:gd name="connsiteX5" fmla="*/ 142375 w 155781"/>
                <a:gd name="connsiteY5" fmla="*/ 17428 h 66293"/>
                <a:gd name="connsiteX6" fmla="*/ 126019 w 155781"/>
                <a:gd name="connsiteY6" fmla="*/ 32711 h 66293"/>
                <a:gd name="connsiteX7" fmla="*/ 87677 w 155781"/>
                <a:gd name="connsiteY7" fmla="*/ 55770 h 66293"/>
                <a:gd name="connsiteX8" fmla="*/ 0 w 155781"/>
                <a:gd name="connsiteY8" fmla="*/ 59524 h 66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81" h="66293">
                  <a:moveTo>
                    <a:pt x="0" y="59524"/>
                  </a:moveTo>
                  <a:cubicBezTo>
                    <a:pt x="14214" y="58996"/>
                    <a:pt x="28328" y="56928"/>
                    <a:pt x="42096" y="53357"/>
                  </a:cubicBezTo>
                  <a:cubicBezTo>
                    <a:pt x="55479" y="50162"/>
                    <a:pt x="68573" y="45857"/>
                    <a:pt x="81242" y="40487"/>
                  </a:cubicBezTo>
                  <a:cubicBezTo>
                    <a:pt x="94114" y="35078"/>
                    <a:pt x="106649" y="28899"/>
                    <a:pt x="118780" y="21986"/>
                  </a:cubicBezTo>
                  <a:lnTo>
                    <a:pt x="155781" y="0"/>
                  </a:lnTo>
                  <a:cubicBezTo>
                    <a:pt x="151614" y="6035"/>
                    <a:pt x="147139" y="11852"/>
                    <a:pt x="142375" y="17428"/>
                  </a:cubicBezTo>
                  <a:cubicBezTo>
                    <a:pt x="137186" y="22796"/>
                    <a:pt x="131727" y="27897"/>
                    <a:pt x="126019" y="32711"/>
                  </a:cubicBezTo>
                  <a:cubicBezTo>
                    <a:pt x="114288" y="42021"/>
                    <a:pt x="101400" y="49771"/>
                    <a:pt x="87677" y="55770"/>
                  </a:cubicBezTo>
                  <a:cubicBezTo>
                    <a:pt x="60048" y="68360"/>
                    <a:pt x="28604" y="69706"/>
                    <a:pt x="0" y="59524"/>
                  </a:cubicBezTo>
                  <a:close/>
                </a:path>
              </a:pathLst>
            </a:custGeom>
            <a:solidFill>
              <a:srgbClr val="E8927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2991133E-490A-5843-B131-FD54D4D6D9A3}"/>
                </a:ext>
              </a:extLst>
            </p:cNvPr>
            <p:cNvSpPr/>
            <p:nvPr/>
          </p:nvSpPr>
          <p:spPr>
            <a:xfrm>
              <a:off x="1602966" y="854988"/>
              <a:ext cx="297620" cy="280216"/>
            </a:xfrm>
            <a:custGeom>
              <a:avLst/>
              <a:gdLst>
                <a:gd name="connsiteX0" fmla="*/ 290381 w 297620"/>
                <a:gd name="connsiteY0" fmla="*/ 11798 h 280216"/>
                <a:gd name="connsiteX1" fmla="*/ 0 w 297620"/>
                <a:gd name="connsiteY1" fmla="*/ 278047 h 280216"/>
                <a:gd name="connsiteX2" fmla="*/ 174550 w 297620"/>
                <a:gd name="connsiteY2" fmla="*/ 251234 h 280216"/>
                <a:gd name="connsiteX3" fmla="*/ 251502 w 297620"/>
                <a:gd name="connsiteY3" fmla="*/ 150419 h 280216"/>
                <a:gd name="connsiteX4" fmla="*/ 297620 w 297620"/>
                <a:gd name="connsiteY4" fmla="*/ 0 h 280216"/>
                <a:gd name="connsiteX5" fmla="*/ 290381 w 297620"/>
                <a:gd name="connsiteY5" fmla="*/ 11798 h 28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620" h="280216">
                  <a:moveTo>
                    <a:pt x="290381" y="11798"/>
                  </a:moveTo>
                  <a:cubicBezTo>
                    <a:pt x="259814" y="60597"/>
                    <a:pt x="136744" y="244799"/>
                    <a:pt x="0" y="278047"/>
                  </a:cubicBezTo>
                  <a:cubicBezTo>
                    <a:pt x="59534" y="284848"/>
                    <a:pt x="119803" y="275590"/>
                    <a:pt x="174550" y="251234"/>
                  </a:cubicBezTo>
                  <a:cubicBezTo>
                    <a:pt x="203586" y="220353"/>
                    <a:pt x="229372" y="186571"/>
                    <a:pt x="251502" y="150419"/>
                  </a:cubicBezTo>
                  <a:cubicBezTo>
                    <a:pt x="279668" y="105131"/>
                    <a:pt x="295562" y="53292"/>
                    <a:pt x="297620" y="0"/>
                  </a:cubicBezTo>
                  <a:cubicBezTo>
                    <a:pt x="296824" y="4721"/>
                    <a:pt x="294229" y="8950"/>
                    <a:pt x="290381" y="11798"/>
                  </a:cubicBezTo>
                  <a:close/>
                </a:path>
              </a:pathLst>
            </a:custGeom>
            <a:solidFill>
              <a:srgbClr val="4A0F0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FFBAE39F-3804-BC4F-910E-8A88B956BA88}"/>
                </a:ext>
              </a:extLst>
            </p:cNvPr>
            <p:cNvSpPr/>
            <p:nvPr/>
          </p:nvSpPr>
          <p:spPr>
            <a:xfrm>
              <a:off x="999414" y="1032755"/>
              <a:ext cx="987508" cy="429854"/>
            </a:xfrm>
            <a:custGeom>
              <a:avLst/>
              <a:gdLst>
                <a:gd name="connsiteX0" fmla="*/ 543492 w 987508"/>
                <a:gd name="connsiteY0" fmla="*/ 389587 h 429854"/>
                <a:gd name="connsiteX1" fmla="*/ 922086 w 987508"/>
                <a:gd name="connsiteY1" fmla="*/ 132722 h 429854"/>
                <a:gd name="connsiteX2" fmla="*/ 953457 w 987508"/>
                <a:gd name="connsiteY2" fmla="*/ 90359 h 429854"/>
                <a:gd name="connsiteX3" fmla="*/ 987509 w 987508"/>
                <a:gd name="connsiteY3" fmla="*/ 0 h 429854"/>
                <a:gd name="connsiteX4" fmla="*/ 451256 w 987508"/>
                <a:gd name="connsiteY4" fmla="*/ 270539 h 429854"/>
                <a:gd name="connsiteX5" fmla="*/ 535984 w 987508"/>
                <a:gd name="connsiteY5" fmla="*/ 151223 h 429854"/>
                <a:gd name="connsiteX6" fmla="*/ 0 w 987508"/>
                <a:gd name="connsiteY6" fmla="*/ 385297 h 429854"/>
                <a:gd name="connsiteX7" fmla="*/ 543492 w 987508"/>
                <a:gd name="connsiteY7" fmla="*/ 389587 h 429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7508" h="429854">
                  <a:moveTo>
                    <a:pt x="543492" y="389587"/>
                  </a:moveTo>
                  <a:cubicBezTo>
                    <a:pt x="688897" y="336411"/>
                    <a:pt x="818938" y="248182"/>
                    <a:pt x="922086" y="132722"/>
                  </a:cubicBezTo>
                  <a:cubicBezTo>
                    <a:pt x="933605" y="119420"/>
                    <a:pt x="944093" y="105257"/>
                    <a:pt x="953457" y="90359"/>
                  </a:cubicBezTo>
                  <a:cubicBezTo>
                    <a:pt x="970908" y="62905"/>
                    <a:pt x="982501" y="32143"/>
                    <a:pt x="987509" y="0"/>
                  </a:cubicBezTo>
                  <a:cubicBezTo>
                    <a:pt x="846553" y="150994"/>
                    <a:pt x="656461" y="246895"/>
                    <a:pt x="451256" y="270539"/>
                  </a:cubicBezTo>
                  <a:cubicBezTo>
                    <a:pt x="491776" y="241092"/>
                    <a:pt x="521535" y="199184"/>
                    <a:pt x="535984" y="151223"/>
                  </a:cubicBezTo>
                  <a:cubicBezTo>
                    <a:pt x="535984" y="151223"/>
                    <a:pt x="248553" y="374036"/>
                    <a:pt x="0" y="385297"/>
                  </a:cubicBezTo>
                  <a:cubicBezTo>
                    <a:pt x="0" y="385297"/>
                    <a:pt x="297620" y="482627"/>
                    <a:pt x="543492" y="389587"/>
                  </a:cubicBezTo>
                  <a:close/>
                </a:path>
              </a:pathLst>
            </a:custGeom>
            <a:solidFill>
              <a:srgbClr val="4A0F0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734B7158-D623-F04C-B467-6348FD4899EE}"/>
                </a:ext>
              </a:extLst>
            </p:cNvPr>
            <p:cNvSpPr/>
            <p:nvPr/>
          </p:nvSpPr>
          <p:spPr>
            <a:xfrm>
              <a:off x="968290" y="3972491"/>
              <a:ext cx="928815" cy="165726"/>
            </a:xfrm>
            <a:custGeom>
              <a:avLst/>
              <a:gdLst>
                <a:gd name="connsiteX0" fmla="*/ 911115 w 928815"/>
                <a:gd name="connsiteY0" fmla="*/ 5899 h 165726"/>
                <a:gd name="connsiteX1" fmla="*/ 19327 w 928815"/>
                <a:gd name="connsiteY1" fmla="*/ 10725 h 165726"/>
                <a:gd name="connsiteX2" fmla="*/ 10210 w 928815"/>
                <a:gd name="connsiteY2" fmla="*/ 6971 h 165726"/>
                <a:gd name="connsiteX3" fmla="*/ 3775 w 928815"/>
                <a:gd name="connsiteY3" fmla="*/ 0 h 165726"/>
                <a:gd name="connsiteX4" fmla="*/ 22 w 928815"/>
                <a:gd name="connsiteY4" fmla="*/ 80438 h 165726"/>
                <a:gd name="connsiteX5" fmla="*/ 8065 w 928815"/>
                <a:gd name="connsiteY5" fmla="*/ 93308 h 165726"/>
                <a:gd name="connsiteX6" fmla="*/ 437067 w 928815"/>
                <a:gd name="connsiteY6" fmla="*/ 165702 h 165726"/>
                <a:gd name="connsiteX7" fmla="*/ 915405 w 928815"/>
                <a:gd name="connsiteY7" fmla="*/ 100011 h 165726"/>
                <a:gd name="connsiteX8" fmla="*/ 925325 w 928815"/>
                <a:gd name="connsiteY8" fmla="*/ 87677 h 165726"/>
                <a:gd name="connsiteX9" fmla="*/ 928811 w 928815"/>
                <a:gd name="connsiteY9" fmla="*/ 19305 h 165726"/>
                <a:gd name="connsiteX10" fmla="*/ 915479 w 928815"/>
                <a:gd name="connsiteY10" fmla="*/ 5297 h 165726"/>
                <a:gd name="connsiteX11" fmla="*/ 911115 w 928815"/>
                <a:gd name="connsiteY11" fmla="*/ 5899 h 16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8815" h="165726">
                  <a:moveTo>
                    <a:pt x="911115" y="5899"/>
                  </a:moveTo>
                  <a:cubicBezTo>
                    <a:pt x="460931" y="148274"/>
                    <a:pt x="22812" y="12334"/>
                    <a:pt x="19327" y="10725"/>
                  </a:cubicBezTo>
                  <a:lnTo>
                    <a:pt x="10210" y="6971"/>
                  </a:lnTo>
                  <a:lnTo>
                    <a:pt x="3775" y="0"/>
                  </a:lnTo>
                  <a:lnTo>
                    <a:pt x="22" y="80438"/>
                  </a:lnTo>
                  <a:cubicBezTo>
                    <a:pt x="-297" y="85999"/>
                    <a:pt x="2927" y="91157"/>
                    <a:pt x="8065" y="93308"/>
                  </a:cubicBezTo>
                  <a:cubicBezTo>
                    <a:pt x="44262" y="108859"/>
                    <a:pt x="190391" y="165702"/>
                    <a:pt x="437067" y="165702"/>
                  </a:cubicBezTo>
                  <a:cubicBezTo>
                    <a:pt x="598819" y="166563"/>
                    <a:pt x="759873" y="144445"/>
                    <a:pt x="915405" y="100011"/>
                  </a:cubicBezTo>
                  <a:cubicBezTo>
                    <a:pt x="920997" y="98426"/>
                    <a:pt x="924976" y="93479"/>
                    <a:pt x="925325" y="87677"/>
                  </a:cubicBezTo>
                  <a:lnTo>
                    <a:pt x="928811" y="19305"/>
                  </a:lnTo>
                  <a:cubicBezTo>
                    <a:pt x="928998" y="11755"/>
                    <a:pt x="923029" y="5484"/>
                    <a:pt x="915479" y="5297"/>
                  </a:cubicBezTo>
                  <a:cubicBezTo>
                    <a:pt x="914001" y="5260"/>
                    <a:pt x="912527" y="5463"/>
                    <a:pt x="911115" y="5899"/>
                  </a:cubicBezTo>
                  <a:close/>
                </a:path>
              </a:pathLst>
            </a:custGeom>
            <a:solidFill>
              <a:srgbClr val="231F2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929CCF0A-CEB2-1E46-B7B2-2D3F63A8BAF7}"/>
                </a:ext>
              </a:extLst>
            </p:cNvPr>
            <p:cNvSpPr/>
            <p:nvPr/>
          </p:nvSpPr>
          <p:spPr>
            <a:xfrm>
              <a:off x="1305882" y="4034965"/>
              <a:ext cx="210747" cy="112076"/>
            </a:xfrm>
            <a:custGeom>
              <a:avLst/>
              <a:gdLst>
                <a:gd name="connsiteX0" fmla="*/ 154709 w 210747"/>
                <a:gd name="connsiteY0" fmla="*/ 112077 h 112076"/>
                <a:gd name="connsiteX1" fmla="*/ 56038 w 210747"/>
                <a:gd name="connsiteY1" fmla="*/ 112077 h 112076"/>
                <a:gd name="connsiteX2" fmla="*/ 0 w 210747"/>
                <a:gd name="connsiteY2" fmla="*/ 56038 h 112076"/>
                <a:gd name="connsiteX3" fmla="*/ 56038 w 210747"/>
                <a:gd name="connsiteY3" fmla="*/ 0 h 112076"/>
                <a:gd name="connsiteX4" fmla="*/ 154709 w 210747"/>
                <a:gd name="connsiteY4" fmla="*/ 0 h 112076"/>
                <a:gd name="connsiteX5" fmla="*/ 210747 w 210747"/>
                <a:gd name="connsiteY5" fmla="*/ 56038 h 112076"/>
                <a:gd name="connsiteX6" fmla="*/ 154709 w 210747"/>
                <a:gd name="connsiteY6" fmla="*/ 112077 h 112076"/>
                <a:gd name="connsiteX7" fmla="*/ 56038 w 210747"/>
                <a:gd name="connsiteY7" fmla="*/ 21986 h 112076"/>
                <a:gd name="connsiteX8" fmla="*/ 21986 w 210747"/>
                <a:gd name="connsiteY8" fmla="*/ 56038 h 112076"/>
                <a:gd name="connsiteX9" fmla="*/ 56038 w 210747"/>
                <a:gd name="connsiteY9" fmla="*/ 90090 h 112076"/>
                <a:gd name="connsiteX10" fmla="*/ 154709 w 210747"/>
                <a:gd name="connsiteY10" fmla="*/ 90090 h 112076"/>
                <a:gd name="connsiteX11" fmla="*/ 188761 w 210747"/>
                <a:gd name="connsiteY11" fmla="*/ 56038 h 112076"/>
                <a:gd name="connsiteX12" fmla="*/ 154709 w 210747"/>
                <a:gd name="connsiteY12" fmla="*/ 21987 h 112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0747" h="112076">
                  <a:moveTo>
                    <a:pt x="154709" y="112077"/>
                  </a:moveTo>
                  <a:lnTo>
                    <a:pt x="56038" y="112077"/>
                  </a:lnTo>
                  <a:cubicBezTo>
                    <a:pt x="25089" y="112077"/>
                    <a:pt x="0" y="86988"/>
                    <a:pt x="0" y="56038"/>
                  </a:cubicBezTo>
                  <a:cubicBezTo>
                    <a:pt x="0" y="25089"/>
                    <a:pt x="25089" y="0"/>
                    <a:pt x="56038" y="0"/>
                  </a:cubicBezTo>
                  <a:lnTo>
                    <a:pt x="154709" y="0"/>
                  </a:lnTo>
                  <a:cubicBezTo>
                    <a:pt x="185658" y="0"/>
                    <a:pt x="210747" y="25089"/>
                    <a:pt x="210747" y="56038"/>
                  </a:cubicBezTo>
                  <a:cubicBezTo>
                    <a:pt x="210747" y="86987"/>
                    <a:pt x="185658" y="112077"/>
                    <a:pt x="154709" y="112077"/>
                  </a:cubicBezTo>
                  <a:close/>
                  <a:moveTo>
                    <a:pt x="56038" y="21986"/>
                  </a:moveTo>
                  <a:cubicBezTo>
                    <a:pt x="37232" y="21986"/>
                    <a:pt x="21986" y="37232"/>
                    <a:pt x="21986" y="56038"/>
                  </a:cubicBezTo>
                  <a:cubicBezTo>
                    <a:pt x="21986" y="74845"/>
                    <a:pt x="37232" y="90090"/>
                    <a:pt x="56038" y="90090"/>
                  </a:cubicBezTo>
                  <a:lnTo>
                    <a:pt x="154709" y="90090"/>
                  </a:lnTo>
                  <a:cubicBezTo>
                    <a:pt x="173515" y="90090"/>
                    <a:pt x="188761" y="74845"/>
                    <a:pt x="188761" y="56038"/>
                  </a:cubicBezTo>
                  <a:cubicBezTo>
                    <a:pt x="188761" y="37232"/>
                    <a:pt x="173515" y="21987"/>
                    <a:pt x="154709" y="21987"/>
                  </a:cubicBezTo>
                  <a:close/>
                </a:path>
              </a:pathLst>
            </a:custGeom>
            <a:solidFill>
              <a:srgbClr val="BCBEC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4" name="Graphic 8">
              <a:extLst>
                <a:ext uri="{FF2B5EF4-FFF2-40B4-BE49-F238E27FC236}">
                  <a16:creationId xmlns:a16="http://schemas.microsoft.com/office/drawing/2014/main" id="{78C2ED8A-CF62-CA40-BD9E-893CD624A24C}"/>
                </a:ext>
              </a:extLst>
            </p:cNvPr>
            <p:cNvGrpSpPr/>
            <p:nvPr/>
          </p:nvGrpSpPr>
          <p:grpSpPr>
            <a:xfrm>
              <a:off x="1129455" y="4380311"/>
              <a:ext cx="613472" cy="1177074"/>
              <a:chOff x="1129455" y="4380311"/>
              <a:chExt cx="613472" cy="1177074"/>
            </a:xfrm>
            <a:solidFill>
              <a:srgbClr val="386794"/>
            </a:solidFill>
          </p:grpSpPr>
          <p:sp>
            <p:nvSpPr>
              <p:cNvPr id="158" name="Freeform 157">
                <a:extLst>
                  <a:ext uri="{FF2B5EF4-FFF2-40B4-BE49-F238E27FC236}">
                    <a16:creationId xmlns:a16="http://schemas.microsoft.com/office/drawing/2014/main" id="{1DF29B50-E5DF-CB44-AB65-EFEF7BAA2F4E}"/>
                  </a:ext>
                </a:extLst>
              </p:cNvPr>
              <p:cNvSpPr/>
              <p:nvPr/>
            </p:nvSpPr>
            <p:spPr>
              <a:xfrm>
                <a:off x="1129455" y="4381384"/>
                <a:ext cx="300837" cy="1176001"/>
              </a:xfrm>
              <a:custGeom>
                <a:avLst/>
                <a:gdLst>
                  <a:gd name="connsiteX0" fmla="*/ 289308 w 300837"/>
                  <a:gd name="connsiteY0" fmla="*/ 0 h 1176001"/>
                  <a:gd name="connsiteX1" fmla="*/ 202972 w 300837"/>
                  <a:gd name="connsiteY1" fmla="*/ 464394 h 1176001"/>
                  <a:gd name="connsiteX2" fmla="*/ 234074 w 300837"/>
                  <a:gd name="connsiteY2" fmla="*/ 563333 h 1176001"/>
                  <a:gd name="connsiteX3" fmla="*/ 214501 w 300837"/>
                  <a:gd name="connsiteY3" fmla="*/ 653424 h 1176001"/>
                  <a:gd name="connsiteX4" fmla="*/ 214501 w 300837"/>
                  <a:gd name="connsiteY4" fmla="*/ 1107630 h 1176001"/>
                  <a:gd name="connsiteX5" fmla="*/ 0 w 300837"/>
                  <a:gd name="connsiteY5" fmla="*/ 1158842 h 1176001"/>
                  <a:gd name="connsiteX6" fmla="*/ 0 w 300837"/>
                  <a:gd name="connsiteY6" fmla="*/ 1167690 h 1176001"/>
                  <a:gd name="connsiteX7" fmla="*/ 70517 w 300837"/>
                  <a:gd name="connsiteY7" fmla="*/ 1176002 h 1176001"/>
                  <a:gd name="connsiteX8" fmla="*/ 300838 w 300837"/>
                  <a:gd name="connsiteY8" fmla="*/ 1176002 h 1176001"/>
                  <a:gd name="connsiteX9" fmla="*/ 289308 w 300837"/>
                  <a:gd name="connsiteY9" fmla="*/ 0 h 117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0837" h="1176001">
                    <a:moveTo>
                      <a:pt x="289308" y="0"/>
                    </a:moveTo>
                    <a:cubicBezTo>
                      <a:pt x="262496" y="134063"/>
                      <a:pt x="202972" y="451257"/>
                      <a:pt x="202972" y="464394"/>
                    </a:cubicBezTo>
                    <a:cubicBezTo>
                      <a:pt x="210875" y="498099"/>
                      <a:pt x="221271" y="531169"/>
                      <a:pt x="234074" y="563333"/>
                    </a:cubicBezTo>
                    <a:lnTo>
                      <a:pt x="214501" y="653424"/>
                    </a:lnTo>
                    <a:cubicBezTo>
                      <a:pt x="214501" y="653424"/>
                      <a:pt x="259814" y="1070896"/>
                      <a:pt x="214501" y="1107630"/>
                    </a:cubicBezTo>
                    <a:cubicBezTo>
                      <a:pt x="181253" y="1134442"/>
                      <a:pt x="60865" y="1151602"/>
                      <a:pt x="0" y="1158842"/>
                    </a:cubicBezTo>
                    <a:lnTo>
                      <a:pt x="0" y="1167690"/>
                    </a:lnTo>
                    <a:lnTo>
                      <a:pt x="70517" y="1176002"/>
                    </a:lnTo>
                    <a:lnTo>
                      <a:pt x="300838" y="1176002"/>
                    </a:lnTo>
                    <a:cubicBezTo>
                      <a:pt x="300838" y="1176002"/>
                      <a:pt x="272148" y="246408"/>
                      <a:pt x="289308" y="0"/>
                    </a:cubicBezTo>
                    <a:close/>
                  </a:path>
                </a:pathLst>
              </a:custGeom>
              <a:solidFill>
                <a:srgbClr val="386794"/>
              </a:solidFill>
              <a:ln w="267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 158">
                <a:extLst>
                  <a:ext uri="{FF2B5EF4-FFF2-40B4-BE49-F238E27FC236}">
                    <a16:creationId xmlns:a16="http://schemas.microsoft.com/office/drawing/2014/main" id="{E4B11CEE-F9AE-484A-BBA8-0552472D7D37}"/>
                  </a:ext>
                </a:extLst>
              </p:cNvPr>
              <p:cNvSpPr/>
              <p:nvPr/>
            </p:nvSpPr>
            <p:spPr>
              <a:xfrm>
                <a:off x="1430293" y="4380311"/>
                <a:ext cx="312635" cy="1176001"/>
              </a:xfrm>
              <a:custGeom>
                <a:avLst/>
                <a:gdLst>
                  <a:gd name="connsiteX0" fmla="*/ 312635 w 312635"/>
                  <a:gd name="connsiteY0" fmla="*/ 1161255 h 1176001"/>
                  <a:gd name="connsiteX1" fmla="*/ 86337 w 312635"/>
                  <a:gd name="connsiteY1" fmla="*/ 1107630 h 1176001"/>
                  <a:gd name="connsiteX2" fmla="*/ 86337 w 312635"/>
                  <a:gd name="connsiteY2" fmla="*/ 653424 h 1176001"/>
                  <a:gd name="connsiteX3" fmla="*/ 66763 w 312635"/>
                  <a:gd name="connsiteY3" fmla="*/ 563334 h 1176001"/>
                  <a:gd name="connsiteX4" fmla="*/ 97866 w 312635"/>
                  <a:gd name="connsiteY4" fmla="*/ 464395 h 1176001"/>
                  <a:gd name="connsiteX5" fmla="*/ 11529 w 312635"/>
                  <a:gd name="connsiteY5" fmla="*/ 0 h 1176001"/>
                  <a:gd name="connsiteX6" fmla="*/ 0 w 312635"/>
                  <a:gd name="connsiteY6" fmla="*/ 1176002 h 1176001"/>
                  <a:gd name="connsiteX7" fmla="*/ 230857 w 312635"/>
                  <a:gd name="connsiteY7" fmla="*/ 1176002 h 1176001"/>
                  <a:gd name="connsiteX8" fmla="*/ 311295 w 312635"/>
                  <a:gd name="connsiteY8" fmla="*/ 1166349 h 117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2635" h="1176001">
                    <a:moveTo>
                      <a:pt x="312635" y="1161255"/>
                    </a:moveTo>
                    <a:cubicBezTo>
                      <a:pt x="254452" y="1154552"/>
                      <a:pt x="121461" y="1137124"/>
                      <a:pt x="86337" y="1107630"/>
                    </a:cubicBezTo>
                    <a:cubicBezTo>
                      <a:pt x="41023" y="1070896"/>
                      <a:pt x="86337" y="653424"/>
                      <a:pt x="86337" y="653424"/>
                    </a:cubicBezTo>
                    <a:lnTo>
                      <a:pt x="66763" y="563334"/>
                    </a:lnTo>
                    <a:cubicBezTo>
                      <a:pt x="79567" y="531170"/>
                      <a:pt x="89963" y="498099"/>
                      <a:pt x="97866" y="464395"/>
                    </a:cubicBezTo>
                    <a:cubicBezTo>
                      <a:pt x="97866" y="451257"/>
                      <a:pt x="37270" y="134332"/>
                      <a:pt x="11529" y="0"/>
                    </a:cubicBezTo>
                    <a:cubicBezTo>
                      <a:pt x="28958" y="246408"/>
                      <a:pt x="0" y="1176002"/>
                      <a:pt x="0" y="1176002"/>
                    </a:cubicBezTo>
                    <a:lnTo>
                      <a:pt x="230857" y="1176002"/>
                    </a:lnTo>
                    <a:lnTo>
                      <a:pt x="311295" y="1166349"/>
                    </a:lnTo>
                    <a:close/>
                  </a:path>
                </a:pathLst>
              </a:custGeom>
              <a:solidFill>
                <a:srgbClr val="386794"/>
              </a:solidFill>
              <a:ln w="267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87685DBA-908B-1B4D-84F9-0B2C652D8F39}"/>
                </a:ext>
              </a:extLst>
            </p:cNvPr>
            <p:cNvSpPr/>
            <p:nvPr/>
          </p:nvSpPr>
          <p:spPr>
            <a:xfrm>
              <a:off x="1019255" y="3044238"/>
              <a:ext cx="822343" cy="1047837"/>
            </a:xfrm>
            <a:custGeom>
              <a:avLst/>
              <a:gdLst>
                <a:gd name="connsiteX0" fmla="*/ 0 w 822343"/>
                <a:gd name="connsiteY0" fmla="*/ 0 h 1047837"/>
                <a:gd name="connsiteX1" fmla="*/ 0 w 822343"/>
                <a:gd name="connsiteY1" fmla="*/ 1047837 h 1047837"/>
                <a:gd name="connsiteX2" fmla="*/ 822343 w 822343"/>
                <a:gd name="connsiteY2" fmla="*/ 1047837 h 1047837"/>
                <a:gd name="connsiteX3" fmla="*/ 822343 w 822343"/>
                <a:gd name="connsiteY3" fmla="*/ 0 h 1047837"/>
                <a:gd name="connsiteX4" fmla="*/ 733862 w 822343"/>
                <a:gd name="connsiteY4" fmla="*/ 935224 h 1047837"/>
                <a:gd name="connsiteX5" fmla="*/ 88214 w 822343"/>
                <a:gd name="connsiteY5" fmla="*/ 935224 h 1047837"/>
                <a:gd name="connsiteX6" fmla="*/ 88214 w 822343"/>
                <a:gd name="connsiteY6" fmla="*/ 112613 h 1047837"/>
                <a:gd name="connsiteX7" fmla="*/ 733862 w 822343"/>
                <a:gd name="connsiteY7" fmla="*/ 112613 h 104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2343" h="1047837">
                  <a:moveTo>
                    <a:pt x="0" y="0"/>
                  </a:moveTo>
                  <a:lnTo>
                    <a:pt x="0" y="1047837"/>
                  </a:lnTo>
                  <a:lnTo>
                    <a:pt x="822343" y="1047837"/>
                  </a:lnTo>
                  <a:lnTo>
                    <a:pt x="822343" y="0"/>
                  </a:lnTo>
                  <a:close/>
                  <a:moveTo>
                    <a:pt x="733862" y="935224"/>
                  </a:moveTo>
                  <a:lnTo>
                    <a:pt x="88214" y="935224"/>
                  </a:lnTo>
                  <a:lnTo>
                    <a:pt x="88214" y="112613"/>
                  </a:lnTo>
                  <a:lnTo>
                    <a:pt x="733862" y="112613"/>
                  </a:lnTo>
                  <a:close/>
                </a:path>
              </a:pathLst>
            </a:custGeom>
            <a:solidFill>
              <a:srgbClr val="8A5E3C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77763A0C-B33F-6043-8989-01E821B759E8}"/>
                </a:ext>
              </a:extLst>
            </p:cNvPr>
            <p:cNvSpPr/>
            <p:nvPr/>
          </p:nvSpPr>
          <p:spPr>
            <a:xfrm>
              <a:off x="1107469" y="3156851"/>
              <a:ext cx="645648" cy="822611"/>
            </a:xfrm>
            <a:custGeom>
              <a:avLst/>
              <a:gdLst>
                <a:gd name="connsiteX0" fmla="*/ 0 w 645648"/>
                <a:gd name="connsiteY0" fmla="*/ 0 h 822611"/>
                <a:gd name="connsiteX1" fmla="*/ 645648 w 645648"/>
                <a:gd name="connsiteY1" fmla="*/ 0 h 822611"/>
                <a:gd name="connsiteX2" fmla="*/ 645648 w 645648"/>
                <a:gd name="connsiteY2" fmla="*/ 822611 h 822611"/>
                <a:gd name="connsiteX3" fmla="*/ 0 w 645648"/>
                <a:gd name="connsiteY3" fmla="*/ 822611 h 82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648" h="822611">
                  <a:moveTo>
                    <a:pt x="0" y="0"/>
                  </a:moveTo>
                  <a:lnTo>
                    <a:pt x="645648" y="0"/>
                  </a:lnTo>
                  <a:lnTo>
                    <a:pt x="645648" y="822611"/>
                  </a:lnTo>
                  <a:lnTo>
                    <a:pt x="0" y="822611"/>
                  </a:lnTo>
                  <a:close/>
                </a:path>
              </a:pathLst>
            </a:custGeom>
            <a:solidFill>
              <a:srgbClr val="E6E7E8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2DA75616-525A-F04F-803D-FC22C06D5F3F}"/>
                </a:ext>
              </a:extLst>
            </p:cNvPr>
            <p:cNvSpPr/>
            <p:nvPr/>
          </p:nvSpPr>
          <p:spPr>
            <a:xfrm>
              <a:off x="1204531" y="3221354"/>
              <a:ext cx="63009" cy="79213"/>
            </a:xfrm>
            <a:custGeom>
              <a:avLst/>
              <a:gdLst>
                <a:gd name="connsiteX0" fmla="*/ 16624 w 63009"/>
                <a:gd name="connsiteY0" fmla="*/ 48915 h 79213"/>
                <a:gd name="connsiteX1" fmla="*/ 16624 w 63009"/>
                <a:gd name="connsiteY1" fmla="*/ 79213 h 79213"/>
                <a:gd name="connsiteX2" fmla="*/ 0 w 63009"/>
                <a:gd name="connsiteY2" fmla="*/ 79213 h 79213"/>
                <a:gd name="connsiteX3" fmla="*/ 0 w 63009"/>
                <a:gd name="connsiteY3" fmla="*/ 116 h 79213"/>
                <a:gd name="connsiteX4" fmla="*/ 23059 w 63009"/>
                <a:gd name="connsiteY4" fmla="*/ 116 h 79213"/>
                <a:gd name="connsiteX5" fmla="*/ 46922 w 63009"/>
                <a:gd name="connsiteY5" fmla="*/ 6015 h 79213"/>
                <a:gd name="connsiteX6" fmla="*/ 54698 w 63009"/>
                <a:gd name="connsiteY6" fmla="*/ 23711 h 79213"/>
                <a:gd name="connsiteX7" fmla="*/ 50676 w 63009"/>
                <a:gd name="connsiteY7" fmla="*/ 36313 h 79213"/>
                <a:gd name="connsiteX8" fmla="*/ 39951 w 63009"/>
                <a:gd name="connsiteY8" fmla="*/ 44893 h 79213"/>
                <a:gd name="connsiteX9" fmla="*/ 63010 w 63009"/>
                <a:gd name="connsiteY9" fmla="*/ 79213 h 79213"/>
                <a:gd name="connsiteX10" fmla="*/ 43436 w 63009"/>
                <a:gd name="connsiteY10" fmla="*/ 79213 h 79213"/>
                <a:gd name="connsiteX11" fmla="*/ 24400 w 63009"/>
                <a:gd name="connsiteY11" fmla="*/ 48915 h 79213"/>
                <a:gd name="connsiteX12" fmla="*/ 16624 w 63009"/>
                <a:gd name="connsiteY12" fmla="*/ 35241 h 79213"/>
                <a:gd name="connsiteX13" fmla="*/ 21986 w 63009"/>
                <a:gd name="connsiteY13" fmla="*/ 35241 h 79213"/>
                <a:gd name="connsiteX14" fmla="*/ 33784 w 63009"/>
                <a:gd name="connsiteY14" fmla="*/ 32559 h 79213"/>
                <a:gd name="connsiteX15" fmla="*/ 37538 w 63009"/>
                <a:gd name="connsiteY15" fmla="*/ 24248 h 79213"/>
                <a:gd name="connsiteX16" fmla="*/ 33784 w 63009"/>
                <a:gd name="connsiteY16" fmla="*/ 16204 h 79213"/>
                <a:gd name="connsiteX17" fmla="*/ 21718 w 63009"/>
                <a:gd name="connsiteY17" fmla="*/ 13791 h 79213"/>
                <a:gd name="connsiteX18" fmla="*/ 16624 w 63009"/>
                <a:gd name="connsiteY18" fmla="*/ 13790 h 7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3009" h="79213">
                  <a:moveTo>
                    <a:pt x="16624" y="48915"/>
                  </a:moveTo>
                  <a:lnTo>
                    <a:pt x="16624" y="79213"/>
                  </a:lnTo>
                  <a:lnTo>
                    <a:pt x="0" y="79213"/>
                  </a:lnTo>
                  <a:lnTo>
                    <a:pt x="0" y="116"/>
                  </a:lnTo>
                  <a:lnTo>
                    <a:pt x="23059" y="116"/>
                  </a:lnTo>
                  <a:cubicBezTo>
                    <a:pt x="31440" y="-531"/>
                    <a:pt x="39807" y="1537"/>
                    <a:pt x="46922" y="6015"/>
                  </a:cubicBezTo>
                  <a:cubicBezTo>
                    <a:pt x="52211" y="10318"/>
                    <a:pt x="55105" y="16905"/>
                    <a:pt x="54698" y="23711"/>
                  </a:cubicBezTo>
                  <a:cubicBezTo>
                    <a:pt x="54756" y="28237"/>
                    <a:pt x="53345" y="32658"/>
                    <a:pt x="50676" y="36313"/>
                  </a:cubicBezTo>
                  <a:cubicBezTo>
                    <a:pt x="47907" y="40056"/>
                    <a:pt x="44210" y="43013"/>
                    <a:pt x="39951" y="44893"/>
                  </a:cubicBezTo>
                  <a:lnTo>
                    <a:pt x="63010" y="79213"/>
                  </a:lnTo>
                  <a:lnTo>
                    <a:pt x="43436" y="79213"/>
                  </a:lnTo>
                  <a:lnTo>
                    <a:pt x="24400" y="48915"/>
                  </a:lnTo>
                  <a:close/>
                  <a:moveTo>
                    <a:pt x="16624" y="35241"/>
                  </a:moveTo>
                  <a:lnTo>
                    <a:pt x="21986" y="35241"/>
                  </a:lnTo>
                  <a:cubicBezTo>
                    <a:pt x="26103" y="35615"/>
                    <a:pt x="30233" y="34677"/>
                    <a:pt x="33784" y="32559"/>
                  </a:cubicBezTo>
                  <a:cubicBezTo>
                    <a:pt x="36477" y="30697"/>
                    <a:pt x="37921" y="27499"/>
                    <a:pt x="37538" y="24248"/>
                  </a:cubicBezTo>
                  <a:cubicBezTo>
                    <a:pt x="37878" y="21077"/>
                    <a:pt x="36433" y="17979"/>
                    <a:pt x="33784" y="16204"/>
                  </a:cubicBezTo>
                  <a:cubicBezTo>
                    <a:pt x="30042" y="14358"/>
                    <a:pt x="25882" y="13526"/>
                    <a:pt x="21718" y="13791"/>
                  </a:cubicBezTo>
                  <a:lnTo>
                    <a:pt x="16624" y="13790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54788C8A-BBDC-1845-A8FB-B77BA7BF62B9}"/>
                </a:ext>
              </a:extLst>
            </p:cNvPr>
            <p:cNvSpPr/>
            <p:nvPr/>
          </p:nvSpPr>
          <p:spPr>
            <a:xfrm>
              <a:off x="1276389" y="3221470"/>
              <a:ext cx="45581" cy="79097"/>
            </a:xfrm>
            <a:custGeom>
              <a:avLst/>
              <a:gdLst>
                <a:gd name="connsiteX0" fmla="*/ 45581 w 45581"/>
                <a:gd name="connsiteY0" fmla="*/ 79097 h 79097"/>
                <a:gd name="connsiteX1" fmla="*/ 0 w 45581"/>
                <a:gd name="connsiteY1" fmla="*/ 79097 h 79097"/>
                <a:gd name="connsiteX2" fmla="*/ 0 w 45581"/>
                <a:gd name="connsiteY2" fmla="*/ 0 h 79097"/>
                <a:gd name="connsiteX3" fmla="*/ 45581 w 45581"/>
                <a:gd name="connsiteY3" fmla="*/ 0 h 79097"/>
                <a:gd name="connsiteX4" fmla="*/ 45581 w 45581"/>
                <a:gd name="connsiteY4" fmla="*/ 13674 h 79097"/>
                <a:gd name="connsiteX5" fmla="*/ 16624 w 45581"/>
                <a:gd name="connsiteY5" fmla="*/ 13674 h 79097"/>
                <a:gd name="connsiteX6" fmla="*/ 16624 w 45581"/>
                <a:gd name="connsiteY6" fmla="*/ 31103 h 79097"/>
                <a:gd name="connsiteX7" fmla="*/ 43436 w 45581"/>
                <a:gd name="connsiteY7" fmla="*/ 31103 h 79097"/>
                <a:gd name="connsiteX8" fmla="*/ 43436 w 45581"/>
                <a:gd name="connsiteY8" fmla="*/ 44777 h 79097"/>
                <a:gd name="connsiteX9" fmla="*/ 16624 w 45581"/>
                <a:gd name="connsiteY9" fmla="*/ 44777 h 79097"/>
                <a:gd name="connsiteX10" fmla="*/ 16624 w 45581"/>
                <a:gd name="connsiteY10" fmla="*/ 65423 h 79097"/>
                <a:gd name="connsiteX11" fmla="*/ 45581 w 45581"/>
                <a:gd name="connsiteY11" fmla="*/ 65423 h 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81" h="79097">
                  <a:moveTo>
                    <a:pt x="45581" y="79097"/>
                  </a:moveTo>
                  <a:lnTo>
                    <a:pt x="0" y="79097"/>
                  </a:lnTo>
                  <a:lnTo>
                    <a:pt x="0" y="0"/>
                  </a:lnTo>
                  <a:lnTo>
                    <a:pt x="45581" y="0"/>
                  </a:lnTo>
                  <a:lnTo>
                    <a:pt x="45581" y="13674"/>
                  </a:lnTo>
                  <a:lnTo>
                    <a:pt x="16624" y="13674"/>
                  </a:lnTo>
                  <a:lnTo>
                    <a:pt x="16624" y="31103"/>
                  </a:lnTo>
                  <a:lnTo>
                    <a:pt x="43436" y="31103"/>
                  </a:lnTo>
                  <a:lnTo>
                    <a:pt x="43436" y="44777"/>
                  </a:lnTo>
                  <a:lnTo>
                    <a:pt x="16624" y="44777"/>
                  </a:lnTo>
                  <a:lnTo>
                    <a:pt x="16624" y="65423"/>
                  </a:lnTo>
                  <a:lnTo>
                    <a:pt x="45581" y="65423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8B53824C-BDBD-D046-A2E6-93C7B177559A}"/>
                </a:ext>
              </a:extLst>
            </p:cNvPr>
            <p:cNvSpPr/>
            <p:nvPr/>
          </p:nvSpPr>
          <p:spPr>
            <a:xfrm>
              <a:off x="1328405" y="3221470"/>
              <a:ext cx="107250" cy="79901"/>
            </a:xfrm>
            <a:custGeom>
              <a:avLst/>
              <a:gdLst>
                <a:gd name="connsiteX0" fmla="*/ 87141 w 107250"/>
                <a:gd name="connsiteY0" fmla="*/ 79097 h 79901"/>
                <a:gd name="connsiteX1" fmla="*/ 68104 w 107250"/>
                <a:gd name="connsiteY1" fmla="*/ 79097 h 79901"/>
                <a:gd name="connsiteX2" fmla="*/ 57379 w 107250"/>
                <a:gd name="connsiteY2" fmla="*/ 37538 h 79901"/>
                <a:gd name="connsiteX3" fmla="*/ 55234 w 107250"/>
                <a:gd name="connsiteY3" fmla="*/ 28421 h 79901"/>
                <a:gd name="connsiteX4" fmla="*/ 53625 w 107250"/>
                <a:gd name="connsiteY4" fmla="*/ 19841 h 79901"/>
                <a:gd name="connsiteX5" fmla="*/ 52016 w 107250"/>
                <a:gd name="connsiteY5" fmla="*/ 29226 h 79901"/>
                <a:gd name="connsiteX6" fmla="*/ 49872 w 107250"/>
                <a:gd name="connsiteY6" fmla="*/ 38610 h 79901"/>
                <a:gd name="connsiteX7" fmla="*/ 39415 w 107250"/>
                <a:gd name="connsiteY7" fmla="*/ 79902 h 79901"/>
                <a:gd name="connsiteX8" fmla="*/ 20378 w 107250"/>
                <a:gd name="connsiteY8" fmla="*/ 79902 h 79901"/>
                <a:gd name="connsiteX9" fmla="*/ 0 w 107250"/>
                <a:gd name="connsiteY9" fmla="*/ 0 h 79901"/>
                <a:gd name="connsiteX10" fmla="*/ 16624 w 107250"/>
                <a:gd name="connsiteY10" fmla="*/ 0 h 79901"/>
                <a:gd name="connsiteX11" fmla="*/ 26813 w 107250"/>
                <a:gd name="connsiteY11" fmla="*/ 43168 h 79901"/>
                <a:gd name="connsiteX12" fmla="*/ 30566 w 107250"/>
                <a:gd name="connsiteY12" fmla="*/ 64082 h 79901"/>
                <a:gd name="connsiteX13" fmla="*/ 30566 w 107250"/>
                <a:gd name="connsiteY13" fmla="*/ 54430 h 79901"/>
                <a:gd name="connsiteX14" fmla="*/ 32980 w 107250"/>
                <a:gd name="connsiteY14" fmla="*/ 44241 h 79901"/>
                <a:gd name="connsiteX15" fmla="*/ 44509 w 107250"/>
                <a:gd name="connsiteY15" fmla="*/ 0 h 79901"/>
                <a:gd name="connsiteX16" fmla="*/ 60328 w 107250"/>
                <a:gd name="connsiteY16" fmla="*/ 0 h 79901"/>
                <a:gd name="connsiteX17" fmla="*/ 71858 w 107250"/>
                <a:gd name="connsiteY17" fmla="*/ 44241 h 79901"/>
                <a:gd name="connsiteX18" fmla="*/ 73735 w 107250"/>
                <a:gd name="connsiteY18" fmla="*/ 53357 h 79901"/>
                <a:gd name="connsiteX19" fmla="*/ 75344 w 107250"/>
                <a:gd name="connsiteY19" fmla="*/ 64082 h 79901"/>
                <a:gd name="connsiteX20" fmla="*/ 77220 w 107250"/>
                <a:gd name="connsiteY20" fmla="*/ 53357 h 79901"/>
                <a:gd name="connsiteX21" fmla="*/ 79365 w 107250"/>
                <a:gd name="connsiteY21" fmla="*/ 43168 h 79901"/>
                <a:gd name="connsiteX22" fmla="*/ 89554 w 107250"/>
                <a:gd name="connsiteY22" fmla="*/ 0 h 79901"/>
                <a:gd name="connsiteX23" fmla="*/ 107251 w 107250"/>
                <a:gd name="connsiteY23" fmla="*/ 0 h 7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7250" h="79901">
                  <a:moveTo>
                    <a:pt x="87141" y="79097"/>
                  </a:moveTo>
                  <a:lnTo>
                    <a:pt x="68104" y="79097"/>
                  </a:lnTo>
                  <a:lnTo>
                    <a:pt x="57379" y="37538"/>
                  </a:lnTo>
                  <a:cubicBezTo>
                    <a:pt x="57379" y="37538"/>
                    <a:pt x="57379" y="32979"/>
                    <a:pt x="55234" y="28421"/>
                  </a:cubicBezTo>
                  <a:lnTo>
                    <a:pt x="53625" y="19841"/>
                  </a:lnTo>
                  <a:cubicBezTo>
                    <a:pt x="53625" y="21718"/>
                    <a:pt x="53625" y="24936"/>
                    <a:pt x="52016" y="29226"/>
                  </a:cubicBezTo>
                  <a:cubicBezTo>
                    <a:pt x="50408" y="33516"/>
                    <a:pt x="50408" y="36733"/>
                    <a:pt x="49872" y="38610"/>
                  </a:cubicBezTo>
                  <a:lnTo>
                    <a:pt x="39415" y="79902"/>
                  </a:lnTo>
                  <a:lnTo>
                    <a:pt x="20378" y="79902"/>
                  </a:lnTo>
                  <a:lnTo>
                    <a:pt x="0" y="0"/>
                  </a:lnTo>
                  <a:lnTo>
                    <a:pt x="16624" y="0"/>
                  </a:lnTo>
                  <a:lnTo>
                    <a:pt x="26813" y="43168"/>
                  </a:lnTo>
                  <a:cubicBezTo>
                    <a:pt x="28421" y="51212"/>
                    <a:pt x="29762" y="58183"/>
                    <a:pt x="30566" y="64082"/>
                  </a:cubicBezTo>
                  <a:cubicBezTo>
                    <a:pt x="30566" y="61937"/>
                    <a:pt x="30566" y="58720"/>
                    <a:pt x="30566" y="54430"/>
                  </a:cubicBezTo>
                  <a:cubicBezTo>
                    <a:pt x="31156" y="50986"/>
                    <a:pt x="31962" y="47583"/>
                    <a:pt x="32980" y="44241"/>
                  </a:cubicBezTo>
                  <a:lnTo>
                    <a:pt x="44509" y="0"/>
                  </a:lnTo>
                  <a:lnTo>
                    <a:pt x="60328" y="0"/>
                  </a:lnTo>
                  <a:lnTo>
                    <a:pt x="71858" y="44241"/>
                  </a:lnTo>
                  <a:cubicBezTo>
                    <a:pt x="71858" y="46386"/>
                    <a:pt x="71858" y="49335"/>
                    <a:pt x="73735" y="53357"/>
                  </a:cubicBezTo>
                  <a:cubicBezTo>
                    <a:pt x="75612" y="57379"/>
                    <a:pt x="75075" y="61133"/>
                    <a:pt x="75344" y="64082"/>
                  </a:cubicBezTo>
                  <a:cubicBezTo>
                    <a:pt x="75344" y="61133"/>
                    <a:pt x="75344" y="57647"/>
                    <a:pt x="77220" y="53357"/>
                  </a:cubicBezTo>
                  <a:lnTo>
                    <a:pt x="79365" y="43168"/>
                  </a:lnTo>
                  <a:lnTo>
                    <a:pt x="89554" y="0"/>
                  </a:lnTo>
                  <a:lnTo>
                    <a:pt x="107251" y="0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96170F64-0FB4-9942-88ED-C1FC0FB6B01A}"/>
                </a:ext>
              </a:extLst>
            </p:cNvPr>
            <p:cNvSpPr/>
            <p:nvPr/>
          </p:nvSpPr>
          <p:spPr>
            <a:xfrm>
              <a:off x="1435656" y="3220129"/>
              <a:ext cx="74270" cy="80437"/>
            </a:xfrm>
            <a:custGeom>
              <a:avLst/>
              <a:gdLst>
                <a:gd name="connsiteX0" fmla="*/ 58452 w 74270"/>
                <a:gd name="connsiteY0" fmla="*/ 80438 h 80437"/>
                <a:gd name="connsiteX1" fmla="*/ 52821 w 74270"/>
                <a:gd name="connsiteY1" fmla="*/ 61669 h 80437"/>
                <a:gd name="connsiteX2" fmla="*/ 23863 w 74270"/>
                <a:gd name="connsiteY2" fmla="*/ 61669 h 80437"/>
                <a:gd name="connsiteX3" fmla="*/ 18233 w 74270"/>
                <a:gd name="connsiteY3" fmla="*/ 80438 h 80437"/>
                <a:gd name="connsiteX4" fmla="*/ 0 w 74270"/>
                <a:gd name="connsiteY4" fmla="*/ 80438 h 80437"/>
                <a:gd name="connsiteX5" fmla="*/ 26813 w 74270"/>
                <a:gd name="connsiteY5" fmla="*/ 0 h 80437"/>
                <a:gd name="connsiteX6" fmla="*/ 47458 w 74270"/>
                <a:gd name="connsiteY6" fmla="*/ 0 h 80437"/>
                <a:gd name="connsiteX7" fmla="*/ 74271 w 74270"/>
                <a:gd name="connsiteY7" fmla="*/ 80438 h 80437"/>
                <a:gd name="connsiteX8" fmla="*/ 48799 w 74270"/>
                <a:gd name="connsiteY8" fmla="*/ 47995 h 80437"/>
                <a:gd name="connsiteX9" fmla="*/ 39683 w 74270"/>
                <a:gd name="connsiteY9" fmla="*/ 18769 h 80437"/>
                <a:gd name="connsiteX10" fmla="*/ 39683 w 74270"/>
                <a:gd name="connsiteY10" fmla="*/ 13674 h 80437"/>
                <a:gd name="connsiteX11" fmla="*/ 29494 w 74270"/>
                <a:gd name="connsiteY11" fmla="*/ 47995 h 8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270" h="80437">
                  <a:moveTo>
                    <a:pt x="58452" y="80438"/>
                  </a:moveTo>
                  <a:lnTo>
                    <a:pt x="52821" y="61669"/>
                  </a:lnTo>
                  <a:lnTo>
                    <a:pt x="23863" y="61669"/>
                  </a:lnTo>
                  <a:lnTo>
                    <a:pt x="18233" y="80438"/>
                  </a:lnTo>
                  <a:lnTo>
                    <a:pt x="0" y="80438"/>
                  </a:lnTo>
                  <a:lnTo>
                    <a:pt x="26813" y="0"/>
                  </a:lnTo>
                  <a:lnTo>
                    <a:pt x="47458" y="0"/>
                  </a:lnTo>
                  <a:lnTo>
                    <a:pt x="74271" y="80438"/>
                  </a:lnTo>
                  <a:close/>
                  <a:moveTo>
                    <a:pt x="48799" y="47995"/>
                  </a:moveTo>
                  <a:lnTo>
                    <a:pt x="39683" y="18769"/>
                  </a:lnTo>
                  <a:cubicBezTo>
                    <a:pt x="39683" y="16624"/>
                    <a:pt x="39683" y="15015"/>
                    <a:pt x="39683" y="13674"/>
                  </a:cubicBezTo>
                  <a:cubicBezTo>
                    <a:pt x="39683" y="18233"/>
                    <a:pt x="35125" y="29494"/>
                    <a:pt x="29494" y="47995"/>
                  </a:cubicBez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4E71EF05-698D-2E49-AEDD-BBB50CB17302}"/>
                </a:ext>
              </a:extLst>
            </p:cNvPr>
            <p:cNvSpPr/>
            <p:nvPr/>
          </p:nvSpPr>
          <p:spPr>
            <a:xfrm>
              <a:off x="1522260" y="3221341"/>
              <a:ext cx="63277" cy="79225"/>
            </a:xfrm>
            <a:custGeom>
              <a:avLst/>
              <a:gdLst>
                <a:gd name="connsiteX0" fmla="*/ 16624 w 63277"/>
                <a:gd name="connsiteY0" fmla="*/ 48928 h 79225"/>
                <a:gd name="connsiteX1" fmla="*/ 16624 w 63277"/>
                <a:gd name="connsiteY1" fmla="*/ 79226 h 79225"/>
                <a:gd name="connsiteX2" fmla="*/ 0 w 63277"/>
                <a:gd name="connsiteY2" fmla="*/ 79226 h 79225"/>
                <a:gd name="connsiteX3" fmla="*/ 0 w 63277"/>
                <a:gd name="connsiteY3" fmla="*/ 129 h 79225"/>
                <a:gd name="connsiteX4" fmla="*/ 23059 w 63277"/>
                <a:gd name="connsiteY4" fmla="*/ 129 h 79225"/>
                <a:gd name="connsiteX5" fmla="*/ 46922 w 63277"/>
                <a:gd name="connsiteY5" fmla="*/ 6027 h 79225"/>
                <a:gd name="connsiteX6" fmla="*/ 54698 w 63277"/>
                <a:gd name="connsiteY6" fmla="*/ 23724 h 79225"/>
                <a:gd name="connsiteX7" fmla="*/ 50944 w 63277"/>
                <a:gd name="connsiteY7" fmla="*/ 36326 h 79225"/>
                <a:gd name="connsiteX8" fmla="*/ 39951 w 63277"/>
                <a:gd name="connsiteY8" fmla="*/ 44906 h 79225"/>
                <a:gd name="connsiteX9" fmla="*/ 63278 w 63277"/>
                <a:gd name="connsiteY9" fmla="*/ 79226 h 79225"/>
                <a:gd name="connsiteX10" fmla="*/ 44509 w 63277"/>
                <a:gd name="connsiteY10" fmla="*/ 79226 h 79225"/>
                <a:gd name="connsiteX11" fmla="*/ 25740 w 63277"/>
                <a:gd name="connsiteY11" fmla="*/ 48928 h 79225"/>
                <a:gd name="connsiteX12" fmla="*/ 16624 w 63277"/>
                <a:gd name="connsiteY12" fmla="*/ 35253 h 79225"/>
                <a:gd name="connsiteX13" fmla="*/ 22255 w 63277"/>
                <a:gd name="connsiteY13" fmla="*/ 35253 h 79225"/>
                <a:gd name="connsiteX14" fmla="*/ 33784 w 63277"/>
                <a:gd name="connsiteY14" fmla="*/ 32572 h 79225"/>
                <a:gd name="connsiteX15" fmla="*/ 37806 w 63277"/>
                <a:gd name="connsiteY15" fmla="*/ 24260 h 79225"/>
                <a:gd name="connsiteX16" fmla="*/ 33784 w 63277"/>
                <a:gd name="connsiteY16" fmla="*/ 16216 h 79225"/>
                <a:gd name="connsiteX17" fmla="*/ 21718 w 63277"/>
                <a:gd name="connsiteY17" fmla="*/ 13803 h 79225"/>
                <a:gd name="connsiteX18" fmla="*/ 16624 w 63277"/>
                <a:gd name="connsiteY18" fmla="*/ 13803 h 7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3277" h="79225">
                  <a:moveTo>
                    <a:pt x="16624" y="48928"/>
                  </a:moveTo>
                  <a:lnTo>
                    <a:pt x="16624" y="79226"/>
                  </a:lnTo>
                  <a:lnTo>
                    <a:pt x="0" y="79226"/>
                  </a:lnTo>
                  <a:lnTo>
                    <a:pt x="0" y="129"/>
                  </a:lnTo>
                  <a:lnTo>
                    <a:pt x="23059" y="129"/>
                  </a:lnTo>
                  <a:cubicBezTo>
                    <a:pt x="31444" y="-557"/>
                    <a:pt x="39823" y="1514"/>
                    <a:pt x="46922" y="6027"/>
                  </a:cubicBezTo>
                  <a:cubicBezTo>
                    <a:pt x="52211" y="10331"/>
                    <a:pt x="55105" y="16917"/>
                    <a:pt x="54698" y="23724"/>
                  </a:cubicBezTo>
                  <a:cubicBezTo>
                    <a:pt x="54728" y="28204"/>
                    <a:pt x="53421" y="32592"/>
                    <a:pt x="50944" y="36326"/>
                  </a:cubicBezTo>
                  <a:cubicBezTo>
                    <a:pt x="48011" y="40016"/>
                    <a:pt x="44243" y="42957"/>
                    <a:pt x="39951" y="44906"/>
                  </a:cubicBezTo>
                  <a:cubicBezTo>
                    <a:pt x="51748" y="62602"/>
                    <a:pt x="59524" y="74131"/>
                    <a:pt x="63278" y="79226"/>
                  </a:cubicBezTo>
                  <a:lnTo>
                    <a:pt x="44509" y="79226"/>
                  </a:lnTo>
                  <a:lnTo>
                    <a:pt x="25740" y="48928"/>
                  </a:lnTo>
                  <a:close/>
                  <a:moveTo>
                    <a:pt x="16624" y="35253"/>
                  </a:moveTo>
                  <a:lnTo>
                    <a:pt x="22255" y="35253"/>
                  </a:lnTo>
                  <a:cubicBezTo>
                    <a:pt x="26284" y="35589"/>
                    <a:pt x="30316" y="34651"/>
                    <a:pt x="33784" y="32572"/>
                  </a:cubicBezTo>
                  <a:cubicBezTo>
                    <a:pt x="36532" y="30735"/>
                    <a:pt x="38071" y="27555"/>
                    <a:pt x="37806" y="24260"/>
                  </a:cubicBezTo>
                  <a:cubicBezTo>
                    <a:pt x="38090" y="21035"/>
                    <a:pt x="36535" y="17924"/>
                    <a:pt x="33784" y="16216"/>
                  </a:cubicBezTo>
                  <a:cubicBezTo>
                    <a:pt x="30064" y="14307"/>
                    <a:pt x="25886" y="13472"/>
                    <a:pt x="21718" y="13803"/>
                  </a:cubicBezTo>
                  <a:lnTo>
                    <a:pt x="16624" y="13803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6F322FD5-C72D-7C49-B812-0E30E86B9157}"/>
                </a:ext>
              </a:extLst>
            </p:cNvPr>
            <p:cNvSpPr/>
            <p:nvPr/>
          </p:nvSpPr>
          <p:spPr>
            <a:xfrm>
              <a:off x="1596531" y="3221402"/>
              <a:ext cx="64771" cy="79258"/>
            </a:xfrm>
            <a:custGeom>
              <a:avLst/>
              <a:gdLst>
                <a:gd name="connsiteX0" fmla="*/ 64618 w 64771"/>
                <a:gd name="connsiteY0" fmla="*/ 38946 h 79258"/>
                <a:gd name="connsiteX1" fmla="*/ 53625 w 64771"/>
                <a:gd name="connsiteY1" fmla="*/ 68976 h 79258"/>
                <a:gd name="connsiteX2" fmla="*/ 21450 w 64771"/>
                <a:gd name="connsiteY2" fmla="*/ 79165 h 79258"/>
                <a:gd name="connsiteX3" fmla="*/ 0 w 64771"/>
                <a:gd name="connsiteY3" fmla="*/ 79165 h 79258"/>
                <a:gd name="connsiteX4" fmla="*/ 0 w 64771"/>
                <a:gd name="connsiteY4" fmla="*/ 68 h 79258"/>
                <a:gd name="connsiteX5" fmla="*/ 24936 w 64771"/>
                <a:gd name="connsiteY5" fmla="*/ 68 h 79258"/>
                <a:gd name="connsiteX6" fmla="*/ 54966 w 64771"/>
                <a:gd name="connsiteY6" fmla="*/ 10256 h 79258"/>
                <a:gd name="connsiteX7" fmla="*/ 64618 w 64771"/>
                <a:gd name="connsiteY7" fmla="*/ 38946 h 79258"/>
                <a:gd name="connsiteX8" fmla="*/ 47190 w 64771"/>
                <a:gd name="connsiteY8" fmla="*/ 38946 h 79258"/>
                <a:gd name="connsiteX9" fmla="*/ 24668 w 64771"/>
                <a:gd name="connsiteY9" fmla="*/ 12133 h 79258"/>
                <a:gd name="connsiteX10" fmla="*/ 15819 w 64771"/>
                <a:gd name="connsiteY10" fmla="*/ 12133 h 79258"/>
                <a:gd name="connsiteX11" fmla="*/ 15819 w 64771"/>
                <a:gd name="connsiteY11" fmla="*/ 65490 h 79258"/>
                <a:gd name="connsiteX12" fmla="*/ 22791 w 64771"/>
                <a:gd name="connsiteY12" fmla="*/ 65490 h 79258"/>
                <a:gd name="connsiteX13" fmla="*/ 47190 w 64771"/>
                <a:gd name="connsiteY13" fmla="*/ 39214 h 79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1" h="79258">
                  <a:moveTo>
                    <a:pt x="64618" y="38946"/>
                  </a:moveTo>
                  <a:cubicBezTo>
                    <a:pt x="65262" y="50045"/>
                    <a:pt x="61283" y="60916"/>
                    <a:pt x="53625" y="68976"/>
                  </a:cubicBezTo>
                  <a:cubicBezTo>
                    <a:pt x="44548" y="76269"/>
                    <a:pt x="33071" y="79903"/>
                    <a:pt x="21450" y="79165"/>
                  </a:cubicBezTo>
                  <a:lnTo>
                    <a:pt x="0" y="79165"/>
                  </a:lnTo>
                  <a:lnTo>
                    <a:pt x="0" y="68"/>
                  </a:lnTo>
                  <a:lnTo>
                    <a:pt x="24936" y="68"/>
                  </a:lnTo>
                  <a:cubicBezTo>
                    <a:pt x="35887" y="-552"/>
                    <a:pt x="46652" y="3101"/>
                    <a:pt x="54966" y="10256"/>
                  </a:cubicBezTo>
                  <a:cubicBezTo>
                    <a:pt x="62068" y="18041"/>
                    <a:pt x="65570" y="28452"/>
                    <a:pt x="64618" y="38946"/>
                  </a:cubicBezTo>
                  <a:close/>
                  <a:moveTo>
                    <a:pt x="47190" y="38946"/>
                  </a:moveTo>
                  <a:cubicBezTo>
                    <a:pt x="47190" y="22054"/>
                    <a:pt x="39683" y="12133"/>
                    <a:pt x="24668" y="12133"/>
                  </a:cubicBezTo>
                  <a:lnTo>
                    <a:pt x="15819" y="12133"/>
                  </a:lnTo>
                  <a:lnTo>
                    <a:pt x="15819" y="65490"/>
                  </a:lnTo>
                  <a:lnTo>
                    <a:pt x="22791" y="65490"/>
                  </a:lnTo>
                  <a:cubicBezTo>
                    <a:pt x="39146" y="65490"/>
                    <a:pt x="47190" y="56642"/>
                    <a:pt x="47190" y="39214"/>
                  </a:cubicBez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D2A52315-2D67-654D-8903-677103A26759}"/>
                </a:ext>
              </a:extLst>
            </p:cNvPr>
            <p:cNvSpPr/>
            <p:nvPr/>
          </p:nvSpPr>
          <p:spPr>
            <a:xfrm>
              <a:off x="1164848" y="3808878"/>
              <a:ext cx="36485" cy="49183"/>
            </a:xfrm>
            <a:custGeom>
              <a:avLst/>
              <a:gdLst>
                <a:gd name="connsiteX0" fmla="*/ 0 w 36485"/>
                <a:gd name="connsiteY0" fmla="*/ 57 h 49183"/>
                <a:gd name="connsiteX1" fmla="*/ 15283 w 36485"/>
                <a:gd name="connsiteY1" fmla="*/ 57 h 49183"/>
                <a:gd name="connsiteX2" fmla="*/ 30566 w 36485"/>
                <a:gd name="connsiteY2" fmla="*/ 3006 h 49183"/>
                <a:gd name="connsiteX3" fmla="*/ 35393 w 36485"/>
                <a:gd name="connsiteY3" fmla="*/ 12659 h 49183"/>
                <a:gd name="connsiteX4" fmla="*/ 33248 w 36485"/>
                <a:gd name="connsiteY4" fmla="*/ 19898 h 49183"/>
                <a:gd name="connsiteX5" fmla="*/ 27617 w 36485"/>
                <a:gd name="connsiteY5" fmla="*/ 23383 h 49183"/>
                <a:gd name="connsiteX6" fmla="*/ 27617 w 36485"/>
                <a:gd name="connsiteY6" fmla="*/ 23384 h 49183"/>
                <a:gd name="connsiteX7" fmla="*/ 34588 w 36485"/>
                <a:gd name="connsiteY7" fmla="*/ 27137 h 49183"/>
                <a:gd name="connsiteX8" fmla="*/ 36465 w 36485"/>
                <a:gd name="connsiteY8" fmla="*/ 34913 h 49183"/>
                <a:gd name="connsiteX9" fmla="*/ 31639 w 36485"/>
                <a:gd name="connsiteY9" fmla="*/ 45370 h 49183"/>
                <a:gd name="connsiteX10" fmla="*/ 18501 w 36485"/>
                <a:gd name="connsiteY10" fmla="*/ 49124 h 49183"/>
                <a:gd name="connsiteX11" fmla="*/ 0 w 36485"/>
                <a:gd name="connsiteY11" fmla="*/ 49124 h 49183"/>
                <a:gd name="connsiteX12" fmla="*/ 10457 w 36485"/>
                <a:gd name="connsiteY12" fmla="*/ 19630 h 49183"/>
                <a:gd name="connsiteX13" fmla="*/ 16624 w 36485"/>
                <a:gd name="connsiteY13" fmla="*/ 19630 h 49183"/>
                <a:gd name="connsiteX14" fmla="*/ 22791 w 36485"/>
                <a:gd name="connsiteY14" fmla="*/ 18289 h 49183"/>
                <a:gd name="connsiteX15" fmla="*/ 24668 w 36485"/>
                <a:gd name="connsiteY15" fmla="*/ 13999 h 49183"/>
                <a:gd name="connsiteX16" fmla="*/ 22523 w 36485"/>
                <a:gd name="connsiteY16" fmla="*/ 9977 h 49183"/>
                <a:gd name="connsiteX17" fmla="*/ 15819 w 36485"/>
                <a:gd name="connsiteY17" fmla="*/ 8636 h 49183"/>
                <a:gd name="connsiteX18" fmla="*/ 10457 w 36485"/>
                <a:gd name="connsiteY18" fmla="*/ 8637 h 49183"/>
                <a:gd name="connsiteX19" fmla="*/ 10457 w 36485"/>
                <a:gd name="connsiteY19" fmla="*/ 27942 h 49183"/>
                <a:gd name="connsiteX20" fmla="*/ 10457 w 36485"/>
                <a:gd name="connsiteY20" fmla="*/ 40812 h 49183"/>
                <a:gd name="connsiteX21" fmla="*/ 17160 w 36485"/>
                <a:gd name="connsiteY21" fmla="*/ 40812 h 49183"/>
                <a:gd name="connsiteX22" fmla="*/ 23595 w 36485"/>
                <a:gd name="connsiteY22" fmla="*/ 39203 h 49183"/>
                <a:gd name="connsiteX23" fmla="*/ 25740 w 36485"/>
                <a:gd name="connsiteY23" fmla="*/ 34109 h 49183"/>
                <a:gd name="connsiteX24" fmla="*/ 16892 w 36485"/>
                <a:gd name="connsiteY24" fmla="*/ 27942 h 49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485" h="49183">
                  <a:moveTo>
                    <a:pt x="0" y="57"/>
                  </a:moveTo>
                  <a:lnTo>
                    <a:pt x="15283" y="57"/>
                  </a:lnTo>
                  <a:cubicBezTo>
                    <a:pt x="20544" y="-260"/>
                    <a:pt x="25801" y="755"/>
                    <a:pt x="30566" y="3006"/>
                  </a:cubicBezTo>
                  <a:cubicBezTo>
                    <a:pt x="33795" y="5121"/>
                    <a:pt x="35638" y="8807"/>
                    <a:pt x="35393" y="12659"/>
                  </a:cubicBezTo>
                  <a:cubicBezTo>
                    <a:pt x="35452" y="15237"/>
                    <a:pt x="34702" y="17768"/>
                    <a:pt x="33248" y="19898"/>
                  </a:cubicBezTo>
                  <a:cubicBezTo>
                    <a:pt x="31893" y="21745"/>
                    <a:pt x="29874" y="22994"/>
                    <a:pt x="27617" y="23383"/>
                  </a:cubicBezTo>
                  <a:lnTo>
                    <a:pt x="27617" y="23384"/>
                  </a:lnTo>
                  <a:cubicBezTo>
                    <a:pt x="30343" y="23673"/>
                    <a:pt x="32846" y="25021"/>
                    <a:pt x="34588" y="27137"/>
                  </a:cubicBezTo>
                  <a:cubicBezTo>
                    <a:pt x="35960" y="29490"/>
                    <a:pt x="36612" y="32193"/>
                    <a:pt x="36465" y="34913"/>
                  </a:cubicBezTo>
                  <a:cubicBezTo>
                    <a:pt x="36682" y="38982"/>
                    <a:pt x="34876" y="42896"/>
                    <a:pt x="31639" y="45370"/>
                  </a:cubicBezTo>
                  <a:cubicBezTo>
                    <a:pt x="27853" y="48159"/>
                    <a:pt x="23189" y="49491"/>
                    <a:pt x="18501" y="49124"/>
                  </a:cubicBezTo>
                  <a:lnTo>
                    <a:pt x="0" y="49124"/>
                  </a:lnTo>
                  <a:close/>
                  <a:moveTo>
                    <a:pt x="10457" y="19630"/>
                  </a:moveTo>
                  <a:lnTo>
                    <a:pt x="16624" y="19630"/>
                  </a:lnTo>
                  <a:cubicBezTo>
                    <a:pt x="18761" y="19725"/>
                    <a:pt x="20886" y="19263"/>
                    <a:pt x="22791" y="18289"/>
                  </a:cubicBezTo>
                  <a:cubicBezTo>
                    <a:pt x="24041" y="17222"/>
                    <a:pt x="24732" y="15641"/>
                    <a:pt x="24668" y="13999"/>
                  </a:cubicBezTo>
                  <a:cubicBezTo>
                    <a:pt x="24783" y="12358"/>
                    <a:pt x="23950" y="10796"/>
                    <a:pt x="22523" y="9977"/>
                  </a:cubicBezTo>
                  <a:cubicBezTo>
                    <a:pt x="20446" y="8947"/>
                    <a:pt x="18133" y="8484"/>
                    <a:pt x="15819" y="8636"/>
                  </a:cubicBezTo>
                  <a:lnTo>
                    <a:pt x="10457" y="8637"/>
                  </a:lnTo>
                  <a:close/>
                  <a:moveTo>
                    <a:pt x="10457" y="27942"/>
                  </a:moveTo>
                  <a:lnTo>
                    <a:pt x="10457" y="40812"/>
                  </a:lnTo>
                  <a:lnTo>
                    <a:pt x="17160" y="40812"/>
                  </a:lnTo>
                  <a:cubicBezTo>
                    <a:pt x="19425" y="41008"/>
                    <a:pt x="21690" y="40442"/>
                    <a:pt x="23595" y="39203"/>
                  </a:cubicBezTo>
                  <a:cubicBezTo>
                    <a:pt x="25040" y="37914"/>
                    <a:pt x="25828" y="36043"/>
                    <a:pt x="25740" y="34109"/>
                  </a:cubicBezTo>
                  <a:cubicBezTo>
                    <a:pt x="25740" y="30087"/>
                    <a:pt x="22791" y="27942"/>
                    <a:pt x="16892" y="27942"/>
                  </a:cubicBez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84DD9BB3-27B4-0D43-B022-98F5E4CD53CC}"/>
                </a:ext>
              </a:extLst>
            </p:cNvPr>
            <p:cNvSpPr/>
            <p:nvPr/>
          </p:nvSpPr>
          <p:spPr>
            <a:xfrm>
              <a:off x="1211234" y="3808666"/>
              <a:ext cx="28421" cy="49335"/>
            </a:xfrm>
            <a:custGeom>
              <a:avLst/>
              <a:gdLst>
                <a:gd name="connsiteX0" fmla="*/ 28421 w 28421"/>
                <a:gd name="connsiteY0" fmla="*/ 49335 h 49335"/>
                <a:gd name="connsiteX1" fmla="*/ 0 w 28421"/>
                <a:gd name="connsiteY1" fmla="*/ 49335 h 49335"/>
                <a:gd name="connsiteX2" fmla="*/ 0 w 28421"/>
                <a:gd name="connsiteY2" fmla="*/ 0 h 49335"/>
                <a:gd name="connsiteX3" fmla="*/ 28421 w 28421"/>
                <a:gd name="connsiteY3" fmla="*/ 0 h 49335"/>
                <a:gd name="connsiteX4" fmla="*/ 28421 w 28421"/>
                <a:gd name="connsiteY4" fmla="*/ 8580 h 49335"/>
                <a:gd name="connsiteX5" fmla="*/ 9921 w 28421"/>
                <a:gd name="connsiteY5" fmla="*/ 8580 h 49335"/>
                <a:gd name="connsiteX6" fmla="*/ 9921 w 28421"/>
                <a:gd name="connsiteY6" fmla="*/ 19573 h 49335"/>
                <a:gd name="connsiteX7" fmla="*/ 26813 w 28421"/>
                <a:gd name="connsiteY7" fmla="*/ 19573 h 49335"/>
                <a:gd name="connsiteX8" fmla="*/ 26813 w 28421"/>
                <a:gd name="connsiteY8" fmla="*/ 28153 h 49335"/>
                <a:gd name="connsiteX9" fmla="*/ 9921 w 28421"/>
                <a:gd name="connsiteY9" fmla="*/ 28153 h 49335"/>
                <a:gd name="connsiteX10" fmla="*/ 9921 w 28421"/>
                <a:gd name="connsiteY10" fmla="*/ 40755 h 49335"/>
                <a:gd name="connsiteX11" fmla="*/ 27885 w 28421"/>
                <a:gd name="connsiteY11" fmla="*/ 40755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421" h="49335">
                  <a:moveTo>
                    <a:pt x="28421" y="49335"/>
                  </a:moveTo>
                  <a:lnTo>
                    <a:pt x="0" y="49335"/>
                  </a:lnTo>
                  <a:lnTo>
                    <a:pt x="0" y="0"/>
                  </a:lnTo>
                  <a:lnTo>
                    <a:pt x="28421" y="0"/>
                  </a:lnTo>
                  <a:lnTo>
                    <a:pt x="28421" y="8580"/>
                  </a:lnTo>
                  <a:lnTo>
                    <a:pt x="9921" y="8580"/>
                  </a:lnTo>
                  <a:lnTo>
                    <a:pt x="9921" y="19573"/>
                  </a:lnTo>
                  <a:lnTo>
                    <a:pt x="26813" y="19573"/>
                  </a:lnTo>
                  <a:lnTo>
                    <a:pt x="26813" y="28153"/>
                  </a:lnTo>
                  <a:lnTo>
                    <a:pt x="9921" y="28153"/>
                  </a:lnTo>
                  <a:lnTo>
                    <a:pt x="9921" y="40755"/>
                  </a:lnTo>
                  <a:lnTo>
                    <a:pt x="27885" y="40755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F3FFE0EF-C685-DB4E-BAE1-67C78F61D079}"/>
                </a:ext>
              </a:extLst>
            </p:cNvPr>
            <p:cNvSpPr/>
            <p:nvPr/>
          </p:nvSpPr>
          <p:spPr>
            <a:xfrm>
              <a:off x="1246895" y="3808203"/>
              <a:ext cx="32711" cy="50911"/>
            </a:xfrm>
            <a:custGeom>
              <a:avLst/>
              <a:gdLst>
                <a:gd name="connsiteX0" fmla="*/ 32175 w 32711"/>
                <a:gd name="connsiteY0" fmla="*/ 36392 h 50911"/>
                <a:gd name="connsiteX1" fmla="*/ 27349 w 32711"/>
                <a:gd name="connsiteY1" fmla="*/ 46849 h 50911"/>
                <a:gd name="connsiteX2" fmla="*/ 13943 w 32711"/>
                <a:gd name="connsiteY2" fmla="*/ 50871 h 50911"/>
                <a:gd name="connsiteX3" fmla="*/ 0 w 32711"/>
                <a:gd name="connsiteY3" fmla="*/ 47921 h 50911"/>
                <a:gd name="connsiteX4" fmla="*/ 0 w 32711"/>
                <a:gd name="connsiteY4" fmla="*/ 38000 h 50911"/>
                <a:gd name="connsiteX5" fmla="*/ 8580 w 32711"/>
                <a:gd name="connsiteY5" fmla="*/ 41218 h 50911"/>
                <a:gd name="connsiteX6" fmla="*/ 14747 w 32711"/>
                <a:gd name="connsiteY6" fmla="*/ 41218 h 50911"/>
                <a:gd name="connsiteX7" fmla="*/ 20109 w 32711"/>
                <a:gd name="connsiteY7" fmla="*/ 41218 h 50911"/>
                <a:gd name="connsiteX8" fmla="*/ 21986 w 32711"/>
                <a:gd name="connsiteY8" fmla="*/ 37196 h 50911"/>
                <a:gd name="connsiteX9" fmla="*/ 21986 w 32711"/>
                <a:gd name="connsiteY9" fmla="*/ 34515 h 50911"/>
                <a:gd name="connsiteX10" fmla="*/ 19573 w 32711"/>
                <a:gd name="connsiteY10" fmla="*/ 32370 h 50911"/>
                <a:gd name="connsiteX11" fmla="*/ 13138 w 32711"/>
                <a:gd name="connsiteY11" fmla="*/ 29152 h 50911"/>
                <a:gd name="connsiteX12" fmla="*/ 6435 w 32711"/>
                <a:gd name="connsiteY12" fmla="*/ 25130 h 50911"/>
                <a:gd name="connsiteX13" fmla="*/ 2681 w 32711"/>
                <a:gd name="connsiteY13" fmla="*/ 20572 h 50911"/>
                <a:gd name="connsiteX14" fmla="*/ 1341 w 32711"/>
                <a:gd name="connsiteY14" fmla="*/ 14405 h 50911"/>
                <a:gd name="connsiteX15" fmla="*/ 5899 w 32711"/>
                <a:gd name="connsiteY15" fmla="*/ 3948 h 50911"/>
                <a:gd name="connsiteX16" fmla="*/ 18232 w 32711"/>
                <a:gd name="connsiteY16" fmla="*/ 195 h 50911"/>
                <a:gd name="connsiteX17" fmla="*/ 25472 w 32711"/>
                <a:gd name="connsiteY17" fmla="*/ 195 h 50911"/>
                <a:gd name="connsiteX18" fmla="*/ 32711 w 32711"/>
                <a:gd name="connsiteY18" fmla="*/ 2608 h 50911"/>
                <a:gd name="connsiteX19" fmla="*/ 29494 w 32711"/>
                <a:gd name="connsiteY19" fmla="*/ 10920 h 50911"/>
                <a:gd name="connsiteX20" fmla="*/ 22791 w 32711"/>
                <a:gd name="connsiteY20" fmla="*/ 8507 h 50911"/>
                <a:gd name="connsiteX21" fmla="*/ 17965 w 32711"/>
                <a:gd name="connsiteY21" fmla="*/ 8507 h 50911"/>
                <a:gd name="connsiteX22" fmla="*/ 13406 w 32711"/>
                <a:gd name="connsiteY22" fmla="*/ 8507 h 50911"/>
                <a:gd name="connsiteX23" fmla="*/ 11798 w 32711"/>
                <a:gd name="connsiteY23" fmla="*/ 12260 h 50911"/>
                <a:gd name="connsiteX24" fmla="*/ 11798 w 32711"/>
                <a:gd name="connsiteY24" fmla="*/ 14673 h 50911"/>
                <a:gd name="connsiteX25" fmla="*/ 13943 w 32711"/>
                <a:gd name="connsiteY25" fmla="*/ 16550 h 50911"/>
                <a:gd name="connsiteX26" fmla="*/ 20378 w 32711"/>
                <a:gd name="connsiteY26" fmla="*/ 20036 h 50911"/>
                <a:gd name="connsiteX27" fmla="*/ 30030 w 32711"/>
                <a:gd name="connsiteY27" fmla="*/ 26739 h 50911"/>
                <a:gd name="connsiteX28" fmla="*/ 32175 w 32711"/>
                <a:gd name="connsiteY28" fmla="*/ 36392 h 5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711" h="50911">
                  <a:moveTo>
                    <a:pt x="32175" y="36392"/>
                  </a:moveTo>
                  <a:cubicBezTo>
                    <a:pt x="32393" y="40461"/>
                    <a:pt x="30586" y="44374"/>
                    <a:pt x="27349" y="46849"/>
                  </a:cubicBezTo>
                  <a:cubicBezTo>
                    <a:pt x="23506" y="49751"/>
                    <a:pt x="18749" y="51178"/>
                    <a:pt x="13943" y="50871"/>
                  </a:cubicBezTo>
                  <a:cubicBezTo>
                    <a:pt x="9137" y="50907"/>
                    <a:pt x="4380" y="49901"/>
                    <a:pt x="0" y="47921"/>
                  </a:cubicBezTo>
                  <a:lnTo>
                    <a:pt x="0" y="38000"/>
                  </a:lnTo>
                  <a:cubicBezTo>
                    <a:pt x="2741" y="39367"/>
                    <a:pt x="5616" y="40445"/>
                    <a:pt x="8580" y="41218"/>
                  </a:cubicBezTo>
                  <a:cubicBezTo>
                    <a:pt x="10629" y="41455"/>
                    <a:pt x="12698" y="41455"/>
                    <a:pt x="14747" y="41218"/>
                  </a:cubicBezTo>
                  <a:cubicBezTo>
                    <a:pt x="16494" y="41756"/>
                    <a:pt x="18362" y="41756"/>
                    <a:pt x="20109" y="41218"/>
                  </a:cubicBezTo>
                  <a:cubicBezTo>
                    <a:pt x="21351" y="40262"/>
                    <a:pt x="22051" y="38762"/>
                    <a:pt x="21986" y="37196"/>
                  </a:cubicBezTo>
                  <a:cubicBezTo>
                    <a:pt x="22255" y="36323"/>
                    <a:pt x="22255" y="35388"/>
                    <a:pt x="21986" y="34515"/>
                  </a:cubicBezTo>
                  <a:lnTo>
                    <a:pt x="19573" y="32370"/>
                  </a:lnTo>
                  <a:cubicBezTo>
                    <a:pt x="17487" y="31184"/>
                    <a:pt x="15339" y="30110"/>
                    <a:pt x="13138" y="29152"/>
                  </a:cubicBezTo>
                  <a:cubicBezTo>
                    <a:pt x="10788" y="28014"/>
                    <a:pt x="8545" y="26668"/>
                    <a:pt x="6435" y="25130"/>
                  </a:cubicBezTo>
                  <a:cubicBezTo>
                    <a:pt x="4966" y="23804"/>
                    <a:pt x="3701" y="22268"/>
                    <a:pt x="2681" y="20572"/>
                  </a:cubicBezTo>
                  <a:cubicBezTo>
                    <a:pt x="1803" y="18635"/>
                    <a:pt x="1346" y="16533"/>
                    <a:pt x="1341" y="14405"/>
                  </a:cubicBezTo>
                  <a:cubicBezTo>
                    <a:pt x="1264" y="10422"/>
                    <a:pt x="2929" y="6604"/>
                    <a:pt x="5899" y="3948"/>
                  </a:cubicBezTo>
                  <a:cubicBezTo>
                    <a:pt x="9438" y="1280"/>
                    <a:pt x="13807" y="-50"/>
                    <a:pt x="18232" y="195"/>
                  </a:cubicBezTo>
                  <a:cubicBezTo>
                    <a:pt x="20639" y="-65"/>
                    <a:pt x="23066" y="-65"/>
                    <a:pt x="25472" y="195"/>
                  </a:cubicBezTo>
                  <a:cubicBezTo>
                    <a:pt x="27959" y="756"/>
                    <a:pt x="30384" y="1565"/>
                    <a:pt x="32711" y="2608"/>
                  </a:cubicBezTo>
                  <a:lnTo>
                    <a:pt x="29494" y="10920"/>
                  </a:lnTo>
                  <a:lnTo>
                    <a:pt x="22791" y="8507"/>
                  </a:lnTo>
                  <a:lnTo>
                    <a:pt x="17965" y="8507"/>
                  </a:lnTo>
                  <a:cubicBezTo>
                    <a:pt x="16492" y="7974"/>
                    <a:pt x="14879" y="7974"/>
                    <a:pt x="13406" y="8507"/>
                  </a:cubicBezTo>
                  <a:cubicBezTo>
                    <a:pt x="12341" y="9458"/>
                    <a:pt x="11752" y="10833"/>
                    <a:pt x="11798" y="12260"/>
                  </a:cubicBezTo>
                  <a:cubicBezTo>
                    <a:pt x="11551" y="13046"/>
                    <a:pt x="11551" y="13888"/>
                    <a:pt x="11798" y="14673"/>
                  </a:cubicBezTo>
                  <a:cubicBezTo>
                    <a:pt x="12391" y="15426"/>
                    <a:pt x="13118" y="16062"/>
                    <a:pt x="13943" y="16550"/>
                  </a:cubicBezTo>
                  <a:cubicBezTo>
                    <a:pt x="15997" y="17872"/>
                    <a:pt x="18149" y="19037"/>
                    <a:pt x="20378" y="20036"/>
                  </a:cubicBezTo>
                  <a:cubicBezTo>
                    <a:pt x="24098" y="21441"/>
                    <a:pt x="27414" y="23743"/>
                    <a:pt x="30030" y="26739"/>
                  </a:cubicBezTo>
                  <a:cubicBezTo>
                    <a:pt x="31975" y="29554"/>
                    <a:pt x="32745" y="33017"/>
                    <a:pt x="32175" y="36392"/>
                  </a:cubicBez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F38314DC-5AD1-6A48-B77C-B86A3EF80BF6}"/>
                </a:ext>
              </a:extLst>
            </p:cNvPr>
            <p:cNvSpPr/>
            <p:nvPr/>
          </p:nvSpPr>
          <p:spPr>
            <a:xfrm>
              <a:off x="1283360" y="3808934"/>
              <a:ext cx="37269" cy="49067"/>
            </a:xfrm>
            <a:custGeom>
              <a:avLst/>
              <a:gdLst>
                <a:gd name="connsiteX0" fmla="*/ 23863 w 37269"/>
                <a:gd name="connsiteY0" fmla="*/ 49067 h 49067"/>
                <a:gd name="connsiteX1" fmla="*/ 13406 w 37269"/>
                <a:gd name="connsiteY1" fmla="*/ 49067 h 49067"/>
                <a:gd name="connsiteX2" fmla="*/ 13406 w 37269"/>
                <a:gd name="connsiteY2" fmla="*/ 8848 h 49067"/>
                <a:gd name="connsiteX3" fmla="*/ 0 w 37269"/>
                <a:gd name="connsiteY3" fmla="*/ 8848 h 49067"/>
                <a:gd name="connsiteX4" fmla="*/ 0 w 37269"/>
                <a:gd name="connsiteY4" fmla="*/ 0 h 49067"/>
                <a:gd name="connsiteX5" fmla="*/ 37270 w 37269"/>
                <a:gd name="connsiteY5" fmla="*/ 0 h 49067"/>
                <a:gd name="connsiteX6" fmla="*/ 37270 w 37269"/>
                <a:gd name="connsiteY6" fmla="*/ 8848 h 49067"/>
                <a:gd name="connsiteX7" fmla="*/ 23863 w 37269"/>
                <a:gd name="connsiteY7" fmla="*/ 8848 h 4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69" h="49067">
                  <a:moveTo>
                    <a:pt x="23863" y="49067"/>
                  </a:moveTo>
                  <a:lnTo>
                    <a:pt x="13406" y="49067"/>
                  </a:lnTo>
                  <a:lnTo>
                    <a:pt x="13406" y="8848"/>
                  </a:lnTo>
                  <a:lnTo>
                    <a:pt x="0" y="8848"/>
                  </a:lnTo>
                  <a:lnTo>
                    <a:pt x="0" y="0"/>
                  </a:lnTo>
                  <a:lnTo>
                    <a:pt x="37270" y="0"/>
                  </a:lnTo>
                  <a:lnTo>
                    <a:pt x="37270" y="8848"/>
                  </a:lnTo>
                  <a:lnTo>
                    <a:pt x="23863" y="8848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A5DB14FF-C323-9D4C-9391-7C9057F77F19}"/>
                </a:ext>
              </a:extLst>
            </p:cNvPr>
            <p:cNvSpPr/>
            <p:nvPr/>
          </p:nvSpPr>
          <p:spPr>
            <a:xfrm>
              <a:off x="1346101" y="3808666"/>
              <a:ext cx="28421" cy="49335"/>
            </a:xfrm>
            <a:custGeom>
              <a:avLst/>
              <a:gdLst>
                <a:gd name="connsiteX0" fmla="*/ 28421 w 28421"/>
                <a:gd name="connsiteY0" fmla="*/ 49335 h 49335"/>
                <a:gd name="connsiteX1" fmla="*/ 0 w 28421"/>
                <a:gd name="connsiteY1" fmla="*/ 49335 h 49335"/>
                <a:gd name="connsiteX2" fmla="*/ 0 w 28421"/>
                <a:gd name="connsiteY2" fmla="*/ 0 h 49335"/>
                <a:gd name="connsiteX3" fmla="*/ 28421 w 28421"/>
                <a:gd name="connsiteY3" fmla="*/ 0 h 49335"/>
                <a:gd name="connsiteX4" fmla="*/ 28421 w 28421"/>
                <a:gd name="connsiteY4" fmla="*/ 8580 h 49335"/>
                <a:gd name="connsiteX5" fmla="*/ 10457 w 28421"/>
                <a:gd name="connsiteY5" fmla="*/ 8580 h 49335"/>
                <a:gd name="connsiteX6" fmla="*/ 10457 w 28421"/>
                <a:gd name="connsiteY6" fmla="*/ 19573 h 49335"/>
                <a:gd name="connsiteX7" fmla="*/ 27081 w 28421"/>
                <a:gd name="connsiteY7" fmla="*/ 19573 h 49335"/>
                <a:gd name="connsiteX8" fmla="*/ 27081 w 28421"/>
                <a:gd name="connsiteY8" fmla="*/ 28153 h 49335"/>
                <a:gd name="connsiteX9" fmla="*/ 10457 w 28421"/>
                <a:gd name="connsiteY9" fmla="*/ 28153 h 49335"/>
                <a:gd name="connsiteX10" fmla="*/ 10457 w 28421"/>
                <a:gd name="connsiteY10" fmla="*/ 40755 h 49335"/>
                <a:gd name="connsiteX11" fmla="*/ 28421 w 28421"/>
                <a:gd name="connsiteY11" fmla="*/ 40755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421" h="49335">
                  <a:moveTo>
                    <a:pt x="28421" y="49335"/>
                  </a:moveTo>
                  <a:lnTo>
                    <a:pt x="0" y="49335"/>
                  </a:lnTo>
                  <a:lnTo>
                    <a:pt x="0" y="0"/>
                  </a:lnTo>
                  <a:lnTo>
                    <a:pt x="28421" y="0"/>
                  </a:lnTo>
                  <a:lnTo>
                    <a:pt x="28421" y="8580"/>
                  </a:lnTo>
                  <a:lnTo>
                    <a:pt x="10457" y="8580"/>
                  </a:lnTo>
                  <a:lnTo>
                    <a:pt x="10457" y="19573"/>
                  </a:lnTo>
                  <a:lnTo>
                    <a:pt x="27081" y="19573"/>
                  </a:lnTo>
                  <a:lnTo>
                    <a:pt x="27081" y="28153"/>
                  </a:lnTo>
                  <a:lnTo>
                    <a:pt x="10457" y="28153"/>
                  </a:lnTo>
                  <a:lnTo>
                    <a:pt x="10457" y="40755"/>
                  </a:lnTo>
                  <a:lnTo>
                    <a:pt x="28421" y="40755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EECC5262-F72C-EB4A-A90F-E3394451649E}"/>
                </a:ext>
              </a:extLst>
            </p:cNvPr>
            <p:cNvSpPr/>
            <p:nvPr/>
          </p:nvSpPr>
          <p:spPr>
            <a:xfrm>
              <a:off x="1384711" y="3808666"/>
              <a:ext cx="52284" cy="49335"/>
            </a:xfrm>
            <a:custGeom>
              <a:avLst/>
              <a:gdLst>
                <a:gd name="connsiteX0" fmla="*/ 21182 w 52284"/>
                <a:gd name="connsiteY0" fmla="*/ 49335 h 49335"/>
                <a:gd name="connsiteX1" fmla="*/ 9116 w 52284"/>
                <a:gd name="connsiteY1" fmla="*/ 10725 h 49335"/>
                <a:gd name="connsiteX2" fmla="*/ 9116 w 52284"/>
                <a:gd name="connsiteY2" fmla="*/ 10725 h 49335"/>
                <a:gd name="connsiteX3" fmla="*/ 9116 w 52284"/>
                <a:gd name="connsiteY3" fmla="*/ 26544 h 49335"/>
                <a:gd name="connsiteX4" fmla="*/ 9116 w 52284"/>
                <a:gd name="connsiteY4" fmla="*/ 49335 h 49335"/>
                <a:gd name="connsiteX5" fmla="*/ 0 w 52284"/>
                <a:gd name="connsiteY5" fmla="*/ 49335 h 49335"/>
                <a:gd name="connsiteX6" fmla="*/ 0 w 52284"/>
                <a:gd name="connsiteY6" fmla="*/ 0 h 49335"/>
                <a:gd name="connsiteX7" fmla="*/ 14211 w 52284"/>
                <a:gd name="connsiteY7" fmla="*/ 0 h 49335"/>
                <a:gd name="connsiteX8" fmla="*/ 25740 w 52284"/>
                <a:gd name="connsiteY8" fmla="*/ 37806 h 49335"/>
                <a:gd name="connsiteX9" fmla="*/ 25740 w 52284"/>
                <a:gd name="connsiteY9" fmla="*/ 37806 h 49335"/>
                <a:gd name="connsiteX10" fmla="*/ 38074 w 52284"/>
                <a:gd name="connsiteY10" fmla="*/ 0 h 49335"/>
                <a:gd name="connsiteX11" fmla="*/ 52285 w 52284"/>
                <a:gd name="connsiteY11" fmla="*/ 0 h 49335"/>
                <a:gd name="connsiteX12" fmla="*/ 52285 w 52284"/>
                <a:gd name="connsiteY12" fmla="*/ 49335 h 49335"/>
                <a:gd name="connsiteX13" fmla="*/ 42632 w 52284"/>
                <a:gd name="connsiteY13" fmla="*/ 49335 h 49335"/>
                <a:gd name="connsiteX14" fmla="*/ 42632 w 52284"/>
                <a:gd name="connsiteY14" fmla="*/ 22523 h 49335"/>
                <a:gd name="connsiteX15" fmla="*/ 42632 w 52284"/>
                <a:gd name="connsiteY15" fmla="*/ 10993 h 49335"/>
                <a:gd name="connsiteX16" fmla="*/ 42632 w 52284"/>
                <a:gd name="connsiteY16" fmla="*/ 10993 h 49335"/>
                <a:gd name="connsiteX17" fmla="*/ 30566 w 52284"/>
                <a:gd name="connsiteY17" fmla="*/ 49335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284" h="49335">
                  <a:moveTo>
                    <a:pt x="21182" y="49335"/>
                  </a:moveTo>
                  <a:lnTo>
                    <a:pt x="9116" y="10725"/>
                  </a:lnTo>
                  <a:lnTo>
                    <a:pt x="9116" y="10725"/>
                  </a:lnTo>
                  <a:cubicBezTo>
                    <a:pt x="9116" y="18501"/>
                    <a:pt x="9116" y="23863"/>
                    <a:pt x="9116" y="26544"/>
                  </a:cubicBezTo>
                  <a:lnTo>
                    <a:pt x="9116" y="49335"/>
                  </a:lnTo>
                  <a:lnTo>
                    <a:pt x="0" y="49335"/>
                  </a:lnTo>
                  <a:lnTo>
                    <a:pt x="0" y="0"/>
                  </a:lnTo>
                  <a:lnTo>
                    <a:pt x="14211" y="0"/>
                  </a:lnTo>
                  <a:lnTo>
                    <a:pt x="25740" y="37806"/>
                  </a:lnTo>
                  <a:lnTo>
                    <a:pt x="25740" y="37806"/>
                  </a:lnTo>
                  <a:lnTo>
                    <a:pt x="38074" y="0"/>
                  </a:lnTo>
                  <a:lnTo>
                    <a:pt x="52285" y="0"/>
                  </a:lnTo>
                  <a:lnTo>
                    <a:pt x="52285" y="49335"/>
                  </a:lnTo>
                  <a:lnTo>
                    <a:pt x="42632" y="49335"/>
                  </a:lnTo>
                  <a:lnTo>
                    <a:pt x="42632" y="22523"/>
                  </a:lnTo>
                  <a:cubicBezTo>
                    <a:pt x="42632" y="20914"/>
                    <a:pt x="42632" y="17160"/>
                    <a:pt x="42632" y="10993"/>
                  </a:cubicBezTo>
                  <a:lnTo>
                    <a:pt x="42632" y="10993"/>
                  </a:lnTo>
                  <a:lnTo>
                    <a:pt x="30566" y="49335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829C13CF-EDA9-B94F-A6E6-856175BAAD65}"/>
                </a:ext>
              </a:extLst>
            </p:cNvPr>
            <p:cNvSpPr/>
            <p:nvPr/>
          </p:nvSpPr>
          <p:spPr>
            <a:xfrm>
              <a:off x="1450134" y="3808627"/>
              <a:ext cx="34124" cy="49374"/>
            </a:xfrm>
            <a:custGeom>
              <a:avLst/>
              <a:gdLst>
                <a:gd name="connsiteX0" fmla="*/ 34052 w 34124"/>
                <a:gd name="connsiteY0" fmla="*/ 15859 h 49374"/>
                <a:gd name="connsiteX1" fmla="*/ 28958 w 34124"/>
                <a:gd name="connsiteY1" fmla="*/ 27925 h 49374"/>
                <a:gd name="connsiteX2" fmla="*/ 15015 w 34124"/>
                <a:gd name="connsiteY2" fmla="*/ 32215 h 49374"/>
                <a:gd name="connsiteX3" fmla="*/ 10457 w 34124"/>
                <a:gd name="connsiteY3" fmla="*/ 32215 h 49374"/>
                <a:gd name="connsiteX4" fmla="*/ 10457 w 34124"/>
                <a:gd name="connsiteY4" fmla="*/ 49375 h 49374"/>
                <a:gd name="connsiteX5" fmla="*/ 0 w 34124"/>
                <a:gd name="connsiteY5" fmla="*/ 49375 h 49374"/>
                <a:gd name="connsiteX6" fmla="*/ 0 w 34124"/>
                <a:gd name="connsiteY6" fmla="*/ 40 h 49374"/>
                <a:gd name="connsiteX7" fmla="*/ 15819 w 34124"/>
                <a:gd name="connsiteY7" fmla="*/ 40 h 49374"/>
                <a:gd name="connsiteX8" fmla="*/ 29494 w 34124"/>
                <a:gd name="connsiteY8" fmla="*/ 4062 h 49374"/>
                <a:gd name="connsiteX9" fmla="*/ 34052 w 34124"/>
                <a:gd name="connsiteY9" fmla="*/ 15859 h 49374"/>
                <a:gd name="connsiteX10" fmla="*/ 10457 w 34124"/>
                <a:gd name="connsiteY10" fmla="*/ 23635 h 49374"/>
                <a:gd name="connsiteX11" fmla="*/ 13943 w 34124"/>
                <a:gd name="connsiteY11" fmla="*/ 23635 h 49374"/>
                <a:gd name="connsiteX12" fmla="*/ 21182 w 34124"/>
                <a:gd name="connsiteY12" fmla="*/ 21758 h 49374"/>
                <a:gd name="connsiteX13" fmla="*/ 23595 w 34124"/>
                <a:gd name="connsiteY13" fmla="*/ 16127 h 49374"/>
                <a:gd name="connsiteX14" fmla="*/ 21450 w 34124"/>
                <a:gd name="connsiteY14" fmla="*/ 10765 h 49374"/>
                <a:gd name="connsiteX15" fmla="*/ 15283 w 34124"/>
                <a:gd name="connsiteY15" fmla="*/ 8888 h 49374"/>
                <a:gd name="connsiteX16" fmla="*/ 10457 w 34124"/>
                <a:gd name="connsiteY16" fmla="*/ 8888 h 49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124" h="49374">
                  <a:moveTo>
                    <a:pt x="34052" y="15859"/>
                  </a:moveTo>
                  <a:cubicBezTo>
                    <a:pt x="34374" y="20463"/>
                    <a:pt x="32482" y="24945"/>
                    <a:pt x="28958" y="27925"/>
                  </a:cubicBezTo>
                  <a:cubicBezTo>
                    <a:pt x="25011" y="31049"/>
                    <a:pt x="20036" y="32580"/>
                    <a:pt x="15015" y="32215"/>
                  </a:cubicBezTo>
                  <a:lnTo>
                    <a:pt x="10457" y="32215"/>
                  </a:lnTo>
                  <a:lnTo>
                    <a:pt x="10457" y="49375"/>
                  </a:lnTo>
                  <a:lnTo>
                    <a:pt x="0" y="49375"/>
                  </a:lnTo>
                  <a:lnTo>
                    <a:pt x="0" y="40"/>
                  </a:lnTo>
                  <a:lnTo>
                    <a:pt x="15819" y="40"/>
                  </a:lnTo>
                  <a:cubicBezTo>
                    <a:pt x="20708" y="-262"/>
                    <a:pt x="25547" y="1161"/>
                    <a:pt x="29494" y="4062"/>
                  </a:cubicBezTo>
                  <a:cubicBezTo>
                    <a:pt x="32812" y="7039"/>
                    <a:pt x="34506" y="11424"/>
                    <a:pt x="34052" y="15859"/>
                  </a:cubicBezTo>
                  <a:close/>
                  <a:moveTo>
                    <a:pt x="10457" y="23635"/>
                  </a:moveTo>
                  <a:lnTo>
                    <a:pt x="13943" y="23635"/>
                  </a:lnTo>
                  <a:cubicBezTo>
                    <a:pt x="16488" y="23740"/>
                    <a:pt x="19008" y="23086"/>
                    <a:pt x="21182" y="21758"/>
                  </a:cubicBezTo>
                  <a:cubicBezTo>
                    <a:pt x="22812" y="20354"/>
                    <a:pt x="23703" y="18276"/>
                    <a:pt x="23595" y="16127"/>
                  </a:cubicBezTo>
                  <a:cubicBezTo>
                    <a:pt x="23726" y="14108"/>
                    <a:pt x="22938" y="12137"/>
                    <a:pt x="21450" y="10765"/>
                  </a:cubicBezTo>
                  <a:cubicBezTo>
                    <a:pt x="19717" y="9362"/>
                    <a:pt x="17505" y="8688"/>
                    <a:pt x="15283" y="8888"/>
                  </a:cubicBezTo>
                  <a:lnTo>
                    <a:pt x="10457" y="8888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FBB2D0B7-AABF-9A48-876D-A050790D69C2}"/>
                </a:ext>
              </a:extLst>
            </p:cNvPr>
            <p:cNvSpPr/>
            <p:nvPr/>
          </p:nvSpPr>
          <p:spPr>
            <a:xfrm>
              <a:off x="1493571" y="3808666"/>
              <a:ext cx="30566" cy="49335"/>
            </a:xfrm>
            <a:custGeom>
              <a:avLst/>
              <a:gdLst>
                <a:gd name="connsiteX0" fmla="*/ 0 w 30566"/>
                <a:gd name="connsiteY0" fmla="*/ 49335 h 49335"/>
                <a:gd name="connsiteX1" fmla="*/ 0 w 30566"/>
                <a:gd name="connsiteY1" fmla="*/ 0 h 49335"/>
                <a:gd name="connsiteX2" fmla="*/ 10457 w 30566"/>
                <a:gd name="connsiteY2" fmla="*/ 0 h 49335"/>
                <a:gd name="connsiteX3" fmla="*/ 10457 w 30566"/>
                <a:gd name="connsiteY3" fmla="*/ 40755 h 49335"/>
                <a:gd name="connsiteX4" fmla="*/ 30566 w 30566"/>
                <a:gd name="connsiteY4" fmla="*/ 40755 h 49335"/>
                <a:gd name="connsiteX5" fmla="*/ 30566 w 30566"/>
                <a:gd name="connsiteY5" fmla="*/ 49335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66" h="49335">
                  <a:moveTo>
                    <a:pt x="0" y="49335"/>
                  </a:moveTo>
                  <a:lnTo>
                    <a:pt x="0" y="0"/>
                  </a:lnTo>
                  <a:lnTo>
                    <a:pt x="10457" y="0"/>
                  </a:lnTo>
                  <a:lnTo>
                    <a:pt x="10457" y="40755"/>
                  </a:lnTo>
                  <a:lnTo>
                    <a:pt x="30566" y="40755"/>
                  </a:lnTo>
                  <a:lnTo>
                    <a:pt x="30566" y="49335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D11E7996-F99E-7046-9A6D-D36FBDE3F467}"/>
                </a:ext>
              </a:extLst>
            </p:cNvPr>
            <p:cNvSpPr/>
            <p:nvPr/>
          </p:nvSpPr>
          <p:spPr>
            <a:xfrm>
              <a:off x="1530256" y="3808065"/>
              <a:ext cx="47286" cy="50742"/>
            </a:xfrm>
            <a:custGeom>
              <a:avLst/>
              <a:gdLst>
                <a:gd name="connsiteX0" fmla="*/ 47238 w 47286"/>
                <a:gd name="connsiteY0" fmla="*/ 25537 h 50742"/>
                <a:gd name="connsiteX1" fmla="*/ 41071 w 47286"/>
                <a:gd name="connsiteY1" fmla="*/ 44305 h 50742"/>
                <a:gd name="connsiteX2" fmla="*/ 6215 w 47286"/>
                <a:gd name="connsiteY2" fmla="*/ 44305 h 50742"/>
                <a:gd name="connsiteX3" fmla="*/ 48 w 47286"/>
                <a:gd name="connsiteY3" fmla="*/ 25537 h 50742"/>
                <a:gd name="connsiteX4" fmla="*/ 6215 w 47286"/>
                <a:gd name="connsiteY4" fmla="*/ 6768 h 50742"/>
                <a:gd name="connsiteX5" fmla="*/ 23643 w 47286"/>
                <a:gd name="connsiteY5" fmla="*/ 65 h 50742"/>
                <a:gd name="connsiteX6" fmla="*/ 41071 w 47286"/>
                <a:gd name="connsiteY6" fmla="*/ 6768 h 50742"/>
                <a:gd name="connsiteX7" fmla="*/ 47238 w 47286"/>
                <a:gd name="connsiteY7" fmla="*/ 25537 h 50742"/>
                <a:gd name="connsiteX8" fmla="*/ 11041 w 47286"/>
                <a:gd name="connsiteY8" fmla="*/ 25537 h 50742"/>
                <a:gd name="connsiteX9" fmla="*/ 14259 w 47286"/>
                <a:gd name="connsiteY9" fmla="*/ 37870 h 50742"/>
                <a:gd name="connsiteX10" fmla="*/ 23643 w 47286"/>
                <a:gd name="connsiteY10" fmla="*/ 42161 h 50742"/>
                <a:gd name="connsiteX11" fmla="*/ 36245 w 47286"/>
                <a:gd name="connsiteY11" fmla="*/ 25537 h 50742"/>
                <a:gd name="connsiteX12" fmla="*/ 23643 w 47286"/>
                <a:gd name="connsiteY12" fmla="*/ 8913 h 50742"/>
                <a:gd name="connsiteX13" fmla="*/ 14259 w 47286"/>
                <a:gd name="connsiteY13" fmla="*/ 12935 h 50742"/>
                <a:gd name="connsiteX14" fmla="*/ 11041 w 47286"/>
                <a:gd name="connsiteY14" fmla="*/ 25537 h 5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286" h="50742">
                  <a:moveTo>
                    <a:pt x="47238" y="25537"/>
                  </a:moveTo>
                  <a:cubicBezTo>
                    <a:pt x="47646" y="32350"/>
                    <a:pt x="45441" y="39062"/>
                    <a:pt x="41071" y="44305"/>
                  </a:cubicBezTo>
                  <a:cubicBezTo>
                    <a:pt x="31037" y="52888"/>
                    <a:pt x="16249" y="52888"/>
                    <a:pt x="6215" y="44305"/>
                  </a:cubicBezTo>
                  <a:cubicBezTo>
                    <a:pt x="1845" y="39062"/>
                    <a:pt x="-360" y="32350"/>
                    <a:pt x="48" y="25537"/>
                  </a:cubicBezTo>
                  <a:cubicBezTo>
                    <a:pt x="-360" y="18723"/>
                    <a:pt x="1845" y="12011"/>
                    <a:pt x="6215" y="6768"/>
                  </a:cubicBezTo>
                  <a:cubicBezTo>
                    <a:pt x="10740" y="2055"/>
                    <a:pt x="17126" y="-401"/>
                    <a:pt x="23643" y="65"/>
                  </a:cubicBezTo>
                  <a:cubicBezTo>
                    <a:pt x="30166" y="-440"/>
                    <a:pt x="36568" y="2023"/>
                    <a:pt x="41071" y="6768"/>
                  </a:cubicBezTo>
                  <a:cubicBezTo>
                    <a:pt x="45441" y="12011"/>
                    <a:pt x="47647" y="18724"/>
                    <a:pt x="47238" y="25537"/>
                  </a:cubicBezTo>
                  <a:close/>
                  <a:moveTo>
                    <a:pt x="11041" y="25537"/>
                  </a:moveTo>
                  <a:cubicBezTo>
                    <a:pt x="10686" y="29894"/>
                    <a:pt x="11821" y="34242"/>
                    <a:pt x="14259" y="37870"/>
                  </a:cubicBezTo>
                  <a:cubicBezTo>
                    <a:pt x="16414" y="40852"/>
                    <a:pt x="19978" y="42481"/>
                    <a:pt x="23643" y="42161"/>
                  </a:cubicBezTo>
                  <a:cubicBezTo>
                    <a:pt x="31955" y="42161"/>
                    <a:pt x="36245" y="36530"/>
                    <a:pt x="36245" y="25537"/>
                  </a:cubicBezTo>
                  <a:cubicBezTo>
                    <a:pt x="36245" y="14544"/>
                    <a:pt x="31955" y="8913"/>
                    <a:pt x="23643" y="8913"/>
                  </a:cubicBezTo>
                  <a:cubicBezTo>
                    <a:pt x="20059" y="8720"/>
                    <a:pt x="16590" y="10207"/>
                    <a:pt x="14259" y="12935"/>
                  </a:cubicBezTo>
                  <a:cubicBezTo>
                    <a:pt x="11874" y="16687"/>
                    <a:pt x="10747" y="21101"/>
                    <a:pt x="11041" y="25537"/>
                  </a:cubicBez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D7088A5C-242C-1C42-9EEA-37642C927413}"/>
                </a:ext>
              </a:extLst>
            </p:cNvPr>
            <p:cNvSpPr/>
            <p:nvPr/>
          </p:nvSpPr>
          <p:spPr>
            <a:xfrm>
              <a:off x="1581516" y="3808666"/>
              <a:ext cx="43168" cy="49335"/>
            </a:xfrm>
            <a:custGeom>
              <a:avLst/>
              <a:gdLst>
                <a:gd name="connsiteX0" fmla="*/ 21450 w 43168"/>
                <a:gd name="connsiteY0" fmla="*/ 20646 h 49335"/>
                <a:gd name="connsiteX1" fmla="*/ 31639 w 43168"/>
                <a:gd name="connsiteY1" fmla="*/ 268 h 49335"/>
                <a:gd name="connsiteX2" fmla="*/ 43168 w 43168"/>
                <a:gd name="connsiteY2" fmla="*/ 268 h 49335"/>
                <a:gd name="connsiteX3" fmla="*/ 26545 w 43168"/>
                <a:gd name="connsiteY3" fmla="*/ 30566 h 49335"/>
                <a:gd name="connsiteX4" fmla="*/ 26545 w 43168"/>
                <a:gd name="connsiteY4" fmla="*/ 49335 h 49335"/>
                <a:gd name="connsiteX5" fmla="*/ 16356 w 43168"/>
                <a:gd name="connsiteY5" fmla="*/ 49335 h 49335"/>
                <a:gd name="connsiteX6" fmla="*/ 16356 w 43168"/>
                <a:gd name="connsiteY6" fmla="*/ 30566 h 49335"/>
                <a:gd name="connsiteX7" fmla="*/ 0 w 43168"/>
                <a:gd name="connsiteY7" fmla="*/ 0 h 49335"/>
                <a:gd name="connsiteX8" fmla="*/ 11261 w 43168"/>
                <a:gd name="connsiteY8" fmla="*/ 0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68" h="49335">
                  <a:moveTo>
                    <a:pt x="21450" y="20646"/>
                  </a:moveTo>
                  <a:lnTo>
                    <a:pt x="31639" y="268"/>
                  </a:lnTo>
                  <a:lnTo>
                    <a:pt x="43168" y="268"/>
                  </a:lnTo>
                  <a:lnTo>
                    <a:pt x="26545" y="30566"/>
                  </a:lnTo>
                  <a:lnTo>
                    <a:pt x="26545" y="49335"/>
                  </a:lnTo>
                  <a:lnTo>
                    <a:pt x="16356" y="49335"/>
                  </a:lnTo>
                  <a:lnTo>
                    <a:pt x="16356" y="30566"/>
                  </a:lnTo>
                  <a:lnTo>
                    <a:pt x="0" y="0"/>
                  </a:lnTo>
                  <a:lnTo>
                    <a:pt x="11261" y="0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B2B7949B-E1F7-B84F-BF8C-BEE9C74E50A7}"/>
                </a:ext>
              </a:extLst>
            </p:cNvPr>
            <p:cNvSpPr/>
            <p:nvPr/>
          </p:nvSpPr>
          <p:spPr>
            <a:xfrm>
              <a:off x="1630851" y="3808666"/>
              <a:ext cx="28421" cy="49335"/>
            </a:xfrm>
            <a:custGeom>
              <a:avLst/>
              <a:gdLst>
                <a:gd name="connsiteX0" fmla="*/ 28421 w 28421"/>
                <a:gd name="connsiteY0" fmla="*/ 49335 h 49335"/>
                <a:gd name="connsiteX1" fmla="*/ 0 w 28421"/>
                <a:gd name="connsiteY1" fmla="*/ 49335 h 49335"/>
                <a:gd name="connsiteX2" fmla="*/ 0 w 28421"/>
                <a:gd name="connsiteY2" fmla="*/ 0 h 49335"/>
                <a:gd name="connsiteX3" fmla="*/ 28421 w 28421"/>
                <a:gd name="connsiteY3" fmla="*/ 0 h 49335"/>
                <a:gd name="connsiteX4" fmla="*/ 28421 w 28421"/>
                <a:gd name="connsiteY4" fmla="*/ 8580 h 49335"/>
                <a:gd name="connsiteX5" fmla="*/ 10457 w 28421"/>
                <a:gd name="connsiteY5" fmla="*/ 8580 h 49335"/>
                <a:gd name="connsiteX6" fmla="*/ 10457 w 28421"/>
                <a:gd name="connsiteY6" fmla="*/ 19573 h 49335"/>
                <a:gd name="connsiteX7" fmla="*/ 27081 w 28421"/>
                <a:gd name="connsiteY7" fmla="*/ 19573 h 49335"/>
                <a:gd name="connsiteX8" fmla="*/ 27081 w 28421"/>
                <a:gd name="connsiteY8" fmla="*/ 28153 h 49335"/>
                <a:gd name="connsiteX9" fmla="*/ 10457 w 28421"/>
                <a:gd name="connsiteY9" fmla="*/ 28153 h 49335"/>
                <a:gd name="connsiteX10" fmla="*/ 10457 w 28421"/>
                <a:gd name="connsiteY10" fmla="*/ 40755 h 49335"/>
                <a:gd name="connsiteX11" fmla="*/ 28421 w 28421"/>
                <a:gd name="connsiteY11" fmla="*/ 40755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421" h="49335">
                  <a:moveTo>
                    <a:pt x="28421" y="49335"/>
                  </a:moveTo>
                  <a:lnTo>
                    <a:pt x="0" y="49335"/>
                  </a:lnTo>
                  <a:lnTo>
                    <a:pt x="0" y="0"/>
                  </a:lnTo>
                  <a:lnTo>
                    <a:pt x="28421" y="0"/>
                  </a:lnTo>
                  <a:lnTo>
                    <a:pt x="28421" y="8580"/>
                  </a:lnTo>
                  <a:lnTo>
                    <a:pt x="10457" y="8580"/>
                  </a:lnTo>
                  <a:lnTo>
                    <a:pt x="10457" y="19573"/>
                  </a:lnTo>
                  <a:lnTo>
                    <a:pt x="27081" y="19573"/>
                  </a:lnTo>
                  <a:lnTo>
                    <a:pt x="27081" y="28153"/>
                  </a:lnTo>
                  <a:lnTo>
                    <a:pt x="10457" y="28153"/>
                  </a:lnTo>
                  <a:lnTo>
                    <a:pt x="10457" y="40755"/>
                  </a:lnTo>
                  <a:lnTo>
                    <a:pt x="28421" y="40755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E02D85C0-39CF-7147-95B0-37AFA8FDCE34}"/>
                </a:ext>
              </a:extLst>
            </p:cNvPr>
            <p:cNvSpPr/>
            <p:nvPr/>
          </p:nvSpPr>
          <p:spPr>
            <a:xfrm>
              <a:off x="1669462" y="3808666"/>
              <a:ext cx="28421" cy="49335"/>
            </a:xfrm>
            <a:custGeom>
              <a:avLst/>
              <a:gdLst>
                <a:gd name="connsiteX0" fmla="*/ 28421 w 28421"/>
                <a:gd name="connsiteY0" fmla="*/ 49335 h 49335"/>
                <a:gd name="connsiteX1" fmla="*/ 0 w 28421"/>
                <a:gd name="connsiteY1" fmla="*/ 49335 h 49335"/>
                <a:gd name="connsiteX2" fmla="*/ 0 w 28421"/>
                <a:gd name="connsiteY2" fmla="*/ 0 h 49335"/>
                <a:gd name="connsiteX3" fmla="*/ 28421 w 28421"/>
                <a:gd name="connsiteY3" fmla="*/ 0 h 49335"/>
                <a:gd name="connsiteX4" fmla="*/ 28421 w 28421"/>
                <a:gd name="connsiteY4" fmla="*/ 8580 h 49335"/>
                <a:gd name="connsiteX5" fmla="*/ 10457 w 28421"/>
                <a:gd name="connsiteY5" fmla="*/ 8580 h 49335"/>
                <a:gd name="connsiteX6" fmla="*/ 10457 w 28421"/>
                <a:gd name="connsiteY6" fmla="*/ 19573 h 49335"/>
                <a:gd name="connsiteX7" fmla="*/ 27349 w 28421"/>
                <a:gd name="connsiteY7" fmla="*/ 19573 h 49335"/>
                <a:gd name="connsiteX8" fmla="*/ 27349 w 28421"/>
                <a:gd name="connsiteY8" fmla="*/ 28153 h 49335"/>
                <a:gd name="connsiteX9" fmla="*/ 10457 w 28421"/>
                <a:gd name="connsiteY9" fmla="*/ 28153 h 49335"/>
                <a:gd name="connsiteX10" fmla="*/ 10457 w 28421"/>
                <a:gd name="connsiteY10" fmla="*/ 40755 h 49335"/>
                <a:gd name="connsiteX11" fmla="*/ 28421 w 28421"/>
                <a:gd name="connsiteY11" fmla="*/ 40755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421" h="49335">
                  <a:moveTo>
                    <a:pt x="28421" y="49335"/>
                  </a:moveTo>
                  <a:lnTo>
                    <a:pt x="0" y="49335"/>
                  </a:lnTo>
                  <a:lnTo>
                    <a:pt x="0" y="0"/>
                  </a:lnTo>
                  <a:lnTo>
                    <a:pt x="28421" y="0"/>
                  </a:lnTo>
                  <a:lnTo>
                    <a:pt x="28421" y="8580"/>
                  </a:lnTo>
                  <a:lnTo>
                    <a:pt x="10457" y="8580"/>
                  </a:lnTo>
                  <a:lnTo>
                    <a:pt x="10457" y="19573"/>
                  </a:lnTo>
                  <a:lnTo>
                    <a:pt x="27349" y="19573"/>
                  </a:lnTo>
                  <a:lnTo>
                    <a:pt x="27349" y="28153"/>
                  </a:lnTo>
                  <a:lnTo>
                    <a:pt x="10457" y="28153"/>
                  </a:lnTo>
                  <a:lnTo>
                    <a:pt x="10457" y="40755"/>
                  </a:lnTo>
                  <a:lnTo>
                    <a:pt x="28421" y="40755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E2FAD52A-D593-D24E-AB7E-A2B625B99105}"/>
                </a:ext>
              </a:extLst>
            </p:cNvPr>
            <p:cNvSpPr/>
            <p:nvPr/>
          </p:nvSpPr>
          <p:spPr>
            <a:xfrm>
              <a:off x="1169338" y="3888770"/>
              <a:ext cx="47037" cy="50743"/>
            </a:xfrm>
            <a:custGeom>
              <a:avLst/>
              <a:gdLst>
                <a:gd name="connsiteX0" fmla="*/ 46990 w 47037"/>
                <a:gd name="connsiteY0" fmla="*/ 25538 h 50743"/>
                <a:gd name="connsiteX1" fmla="*/ 40823 w 47037"/>
                <a:gd name="connsiteY1" fmla="*/ 44307 h 50743"/>
                <a:gd name="connsiteX2" fmla="*/ 5967 w 47037"/>
                <a:gd name="connsiteY2" fmla="*/ 44307 h 50743"/>
                <a:gd name="connsiteX3" fmla="*/ 68 w 47037"/>
                <a:gd name="connsiteY3" fmla="*/ 25538 h 50743"/>
                <a:gd name="connsiteX4" fmla="*/ 5967 w 47037"/>
                <a:gd name="connsiteY4" fmla="*/ 6769 h 50743"/>
                <a:gd name="connsiteX5" fmla="*/ 23663 w 47037"/>
                <a:gd name="connsiteY5" fmla="*/ 66 h 50743"/>
                <a:gd name="connsiteX6" fmla="*/ 40823 w 47037"/>
                <a:gd name="connsiteY6" fmla="*/ 6769 h 50743"/>
                <a:gd name="connsiteX7" fmla="*/ 46990 w 47037"/>
                <a:gd name="connsiteY7" fmla="*/ 25538 h 50743"/>
                <a:gd name="connsiteX8" fmla="*/ 11061 w 47037"/>
                <a:gd name="connsiteY8" fmla="*/ 25538 h 50743"/>
                <a:gd name="connsiteX9" fmla="*/ 14010 w 47037"/>
                <a:gd name="connsiteY9" fmla="*/ 37872 h 50743"/>
                <a:gd name="connsiteX10" fmla="*/ 23395 w 47037"/>
                <a:gd name="connsiteY10" fmla="*/ 42162 h 50743"/>
                <a:gd name="connsiteX11" fmla="*/ 35997 w 47037"/>
                <a:gd name="connsiteY11" fmla="*/ 25538 h 50743"/>
                <a:gd name="connsiteX12" fmla="*/ 23663 w 47037"/>
                <a:gd name="connsiteY12" fmla="*/ 8914 h 50743"/>
                <a:gd name="connsiteX13" fmla="*/ 14010 w 47037"/>
                <a:gd name="connsiteY13" fmla="*/ 12936 h 50743"/>
                <a:gd name="connsiteX14" fmla="*/ 11061 w 47037"/>
                <a:gd name="connsiteY14" fmla="*/ 25538 h 50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037" h="50743">
                  <a:moveTo>
                    <a:pt x="46990" y="25538"/>
                  </a:moveTo>
                  <a:cubicBezTo>
                    <a:pt x="47398" y="32351"/>
                    <a:pt x="45193" y="39064"/>
                    <a:pt x="40823" y="44307"/>
                  </a:cubicBezTo>
                  <a:cubicBezTo>
                    <a:pt x="30789" y="52889"/>
                    <a:pt x="16001" y="52889"/>
                    <a:pt x="5967" y="44307"/>
                  </a:cubicBezTo>
                  <a:cubicBezTo>
                    <a:pt x="1693" y="39024"/>
                    <a:pt x="-415" y="32316"/>
                    <a:pt x="68" y="25538"/>
                  </a:cubicBezTo>
                  <a:cubicBezTo>
                    <a:pt x="-415" y="18760"/>
                    <a:pt x="1693" y="12052"/>
                    <a:pt x="5967" y="6769"/>
                  </a:cubicBezTo>
                  <a:cubicBezTo>
                    <a:pt x="10574" y="2013"/>
                    <a:pt x="17061" y="-444"/>
                    <a:pt x="23663" y="66"/>
                  </a:cubicBezTo>
                  <a:cubicBezTo>
                    <a:pt x="30100" y="-395"/>
                    <a:pt x="36403" y="2067"/>
                    <a:pt x="40823" y="6769"/>
                  </a:cubicBezTo>
                  <a:cubicBezTo>
                    <a:pt x="45193" y="12013"/>
                    <a:pt x="47398" y="18725"/>
                    <a:pt x="46990" y="25538"/>
                  </a:cubicBezTo>
                  <a:close/>
                  <a:moveTo>
                    <a:pt x="11061" y="25538"/>
                  </a:moveTo>
                  <a:cubicBezTo>
                    <a:pt x="10648" y="29863"/>
                    <a:pt x="11686" y="34202"/>
                    <a:pt x="14010" y="37872"/>
                  </a:cubicBezTo>
                  <a:cubicBezTo>
                    <a:pt x="16231" y="40772"/>
                    <a:pt x="19748" y="42380"/>
                    <a:pt x="23395" y="42162"/>
                  </a:cubicBezTo>
                  <a:cubicBezTo>
                    <a:pt x="31707" y="42162"/>
                    <a:pt x="35997" y="36531"/>
                    <a:pt x="35997" y="25538"/>
                  </a:cubicBezTo>
                  <a:cubicBezTo>
                    <a:pt x="35997" y="14545"/>
                    <a:pt x="31975" y="8914"/>
                    <a:pt x="23663" y="8914"/>
                  </a:cubicBezTo>
                  <a:cubicBezTo>
                    <a:pt x="19988" y="8635"/>
                    <a:pt x="16400" y="10130"/>
                    <a:pt x="14010" y="12936"/>
                  </a:cubicBezTo>
                  <a:cubicBezTo>
                    <a:pt x="11720" y="16719"/>
                    <a:pt x="10687" y="21131"/>
                    <a:pt x="11061" y="25538"/>
                  </a:cubicBez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3DE56F59-9AC2-E447-9B15-C0E414A0984A}"/>
                </a:ext>
              </a:extLst>
            </p:cNvPr>
            <p:cNvSpPr/>
            <p:nvPr/>
          </p:nvSpPr>
          <p:spPr>
            <a:xfrm>
              <a:off x="1226517" y="3889104"/>
              <a:ext cx="28421" cy="49335"/>
            </a:xfrm>
            <a:custGeom>
              <a:avLst/>
              <a:gdLst>
                <a:gd name="connsiteX0" fmla="*/ 10189 w 28421"/>
                <a:gd name="connsiteY0" fmla="*/ 49335 h 49335"/>
                <a:gd name="connsiteX1" fmla="*/ 0 w 28421"/>
                <a:gd name="connsiteY1" fmla="*/ 49335 h 49335"/>
                <a:gd name="connsiteX2" fmla="*/ 0 w 28421"/>
                <a:gd name="connsiteY2" fmla="*/ 0 h 49335"/>
                <a:gd name="connsiteX3" fmla="*/ 28421 w 28421"/>
                <a:gd name="connsiteY3" fmla="*/ 0 h 49335"/>
                <a:gd name="connsiteX4" fmla="*/ 28421 w 28421"/>
                <a:gd name="connsiteY4" fmla="*/ 8580 h 49335"/>
                <a:gd name="connsiteX5" fmla="*/ 10189 w 28421"/>
                <a:gd name="connsiteY5" fmla="*/ 8580 h 49335"/>
                <a:gd name="connsiteX6" fmla="*/ 10189 w 28421"/>
                <a:gd name="connsiteY6" fmla="*/ 22523 h 49335"/>
                <a:gd name="connsiteX7" fmla="*/ 27081 w 28421"/>
                <a:gd name="connsiteY7" fmla="*/ 22523 h 49335"/>
                <a:gd name="connsiteX8" fmla="*/ 27081 w 28421"/>
                <a:gd name="connsiteY8" fmla="*/ 30834 h 49335"/>
                <a:gd name="connsiteX9" fmla="*/ 10189 w 28421"/>
                <a:gd name="connsiteY9" fmla="*/ 30834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21" h="49335">
                  <a:moveTo>
                    <a:pt x="10189" y="49335"/>
                  </a:moveTo>
                  <a:lnTo>
                    <a:pt x="0" y="49335"/>
                  </a:lnTo>
                  <a:lnTo>
                    <a:pt x="0" y="0"/>
                  </a:lnTo>
                  <a:lnTo>
                    <a:pt x="28421" y="0"/>
                  </a:lnTo>
                  <a:lnTo>
                    <a:pt x="28421" y="8580"/>
                  </a:lnTo>
                  <a:lnTo>
                    <a:pt x="10189" y="8580"/>
                  </a:lnTo>
                  <a:lnTo>
                    <a:pt x="10189" y="22523"/>
                  </a:lnTo>
                  <a:lnTo>
                    <a:pt x="27081" y="22523"/>
                  </a:lnTo>
                  <a:lnTo>
                    <a:pt x="27081" y="30834"/>
                  </a:lnTo>
                  <a:lnTo>
                    <a:pt x="10189" y="30834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A41DEE29-9FD5-1044-9011-DA9A48D2662A}"/>
                </a:ext>
              </a:extLst>
            </p:cNvPr>
            <p:cNvSpPr/>
            <p:nvPr/>
          </p:nvSpPr>
          <p:spPr>
            <a:xfrm>
              <a:off x="1277729" y="3889104"/>
              <a:ext cx="37269" cy="49335"/>
            </a:xfrm>
            <a:custGeom>
              <a:avLst/>
              <a:gdLst>
                <a:gd name="connsiteX0" fmla="*/ 23863 w 37269"/>
                <a:gd name="connsiteY0" fmla="*/ 49335 h 49335"/>
                <a:gd name="connsiteX1" fmla="*/ 13406 w 37269"/>
                <a:gd name="connsiteY1" fmla="*/ 49335 h 49335"/>
                <a:gd name="connsiteX2" fmla="*/ 13406 w 37269"/>
                <a:gd name="connsiteY2" fmla="*/ 8848 h 49335"/>
                <a:gd name="connsiteX3" fmla="*/ 0 w 37269"/>
                <a:gd name="connsiteY3" fmla="*/ 8848 h 49335"/>
                <a:gd name="connsiteX4" fmla="*/ 0 w 37269"/>
                <a:gd name="connsiteY4" fmla="*/ 0 h 49335"/>
                <a:gd name="connsiteX5" fmla="*/ 37270 w 37269"/>
                <a:gd name="connsiteY5" fmla="*/ 0 h 49335"/>
                <a:gd name="connsiteX6" fmla="*/ 37270 w 37269"/>
                <a:gd name="connsiteY6" fmla="*/ 8848 h 49335"/>
                <a:gd name="connsiteX7" fmla="*/ 23863 w 37269"/>
                <a:gd name="connsiteY7" fmla="*/ 8848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69" h="49335">
                  <a:moveTo>
                    <a:pt x="23863" y="49335"/>
                  </a:moveTo>
                  <a:lnTo>
                    <a:pt x="13406" y="49335"/>
                  </a:lnTo>
                  <a:lnTo>
                    <a:pt x="13406" y="8848"/>
                  </a:lnTo>
                  <a:lnTo>
                    <a:pt x="0" y="8848"/>
                  </a:lnTo>
                  <a:lnTo>
                    <a:pt x="0" y="0"/>
                  </a:lnTo>
                  <a:lnTo>
                    <a:pt x="37270" y="0"/>
                  </a:lnTo>
                  <a:lnTo>
                    <a:pt x="37270" y="8848"/>
                  </a:lnTo>
                  <a:lnTo>
                    <a:pt x="23863" y="8848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3A06E63A-8640-2F4B-B74C-75380ADF09BA}"/>
                </a:ext>
              </a:extLst>
            </p:cNvPr>
            <p:cNvSpPr/>
            <p:nvPr/>
          </p:nvSpPr>
          <p:spPr>
            <a:xfrm>
              <a:off x="1322506" y="3889104"/>
              <a:ext cx="40487" cy="49335"/>
            </a:xfrm>
            <a:custGeom>
              <a:avLst/>
              <a:gdLst>
                <a:gd name="connsiteX0" fmla="*/ 40487 w 40487"/>
                <a:gd name="connsiteY0" fmla="*/ 49335 h 49335"/>
                <a:gd name="connsiteX1" fmla="*/ 30030 w 40487"/>
                <a:gd name="connsiteY1" fmla="*/ 49335 h 49335"/>
                <a:gd name="connsiteX2" fmla="*/ 30030 w 40487"/>
                <a:gd name="connsiteY2" fmla="*/ 28153 h 49335"/>
                <a:gd name="connsiteX3" fmla="*/ 10457 w 40487"/>
                <a:gd name="connsiteY3" fmla="*/ 28153 h 49335"/>
                <a:gd name="connsiteX4" fmla="*/ 10457 w 40487"/>
                <a:gd name="connsiteY4" fmla="*/ 49335 h 49335"/>
                <a:gd name="connsiteX5" fmla="*/ 0 w 40487"/>
                <a:gd name="connsiteY5" fmla="*/ 49335 h 49335"/>
                <a:gd name="connsiteX6" fmla="*/ 0 w 40487"/>
                <a:gd name="connsiteY6" fmla="*/ 0 h 49335"/>
                <a:gd name="connsiteX7" fmla="*/ 10457 w 40487"/>
                <a:gd name="connsiteY7" fmla="*/ 0 h 49335"/>
                <a:gd name="connsiteX8" fmla="*/ 10457 w 40487"/>
                <a:gd name="connsiteY8" fmla="*/ 19305 h 49335"/>
                <a:gd name="connsiteX9" fmla="*/ 30030 w 40487"/>
                <a:gd name="connsiteY9" fmla="*/ 19305 h 49335"/>
                <a:gd name="connsiteX10" fmla="*/ 30030 w 40487"/>
                <a:gd name="connsiteY10" fmla="*/ 0 h 49335"/>
                <a:gd name="connsiteX11" fmla="*/ 40487 w 40487"/>
                <a:gd name="connsiteY11" fmla="*/ 0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487" h="49335">
                  <a:moveTo>
                    <a:pt x="40487" y="49335"/>
                  </a:moveTo>
                  <a:lnTo>
                    <a:pt x="30030" y="49335"/>
                  </a:lnTo>
                  <a:lnTo>
                    <a:pt x="30030" y="28153"/>
                  </a:lnTo>
                  <a:lnTo>
                    <a:pt x="10457" y="28153"/>
                  </a:lnTo>
                  <a:lnTo>
                    <a:pt x="10457" y="49335"/>
                  </a:lnTo>
                  <a:lnTo>
                    <a:pt x="0" y="49335"/>
                  </a:lnTo>
                  <a:lnTo>
                    <a:pt x="0" y="0"/>
                  </a:lnTo>
                  <a:lnTo>
                    <a:pt x="10457" y="0"/>
                  </a:lnTo>
                  <a:lnTo>
                    <a:pt x="10457" y="19305"/>
                  </a:lnTo>
                  <a:lnTo>
                    <a:pt x="30030" y="19305"/>
                  </a:lnTo>
                  <a:lnTo>
                    <a:pt x="30030" y="0"/>
                  </a:lnTo>
                  <a:lnTo>
                    <a:pt x="40487" y="0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97A281F6-8AB2-C843-81E9-FA6BDBC47E58}"/>
                </a:ext>
              </a:extLst>
            </p:cNvPr>
            <p:cNvSpPr/>
            <p:nvPr/>
          </p:nvSpPr>
          <p:spPr>
            <a:xfrm>
              <a:off x="1375327" y="3889104"/>
              <a:ext cx="28421" cy="49335"/>
            </a:xfrm>
            <a:custGeom>
              <a:avLst/>
              <a:gdLst>
                <a:gd name="connsiteX0" fmla="*/ 28421 w 28421"/>
                <a:gd name="connsiteY0" fmla="*/ 49335 h 49335"/>
                <a:gd name="connsiteX1" fmla="*/ 0 w 28421"/>
                <a:gd name="connsiteY1" fmla="*/ 49335 h 49335"/>
                <a:gd name="connsiteX2" fmla="*/ 0 w 28421"/>
                <a:gd name="connsiteY2" fmla="*/ 0 h 49335"/>
                <a:gd name="connsiteX3" fmla="*/ 28421 w 28421"/>
                <a:gd name="connsiteY3" fmla="*/ 0 h 49335"/>
                <a:gd name="connsiteX4" fmla="*/ 28421 w 28421"/>
                <a:gd name="connsiteY4" fmla="*/ 8580 h 49335"/>
                <a:gd name="connsiteX5" fmla="*/ 10457 w 28421"/>
                <a:gd name="connsiteY5" fmla="*/ 8580 h 49335"/>
                <a:gd name="connsiteX6" fmla="*/ 10457 w 28421"/>
                <a:gd name="connsiteY6" fmla="*/ 19573 h 49335"/>
                <a:gd name="connsiteX7" fmla="*/ 27349 w 28421"/>
                <a:gd name="connsiteY7" fmla="*/ 19573 h 49335"/>
                <a:gd name="connsiteX8" fmla="*/ 27349 w 28421"/>
                <a:gd name="connsiteY8" fmla="*/ 28153 h 49335"/>
                <a:gd name="connsiteX9" fmla="*/ 10457 w 28421"/>
                <a:gd name="connsiteY9" fmla="*/ 28153 h 49335"/>
                <a:gd name="connsiteX10" fmla="*/ 10457 w 28421"/>
                <a:gd name="connsiteY10" fmla="*/ 40755 h 49335"/>
                <a:gd name="connsiteX11" fmla="*/ 28421 w 28421"/>
                <a:gd name="connsiteY11" fmla="*/ 40755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421" h="49335">
                  <a:moveTo>
                    <a:pt x="28421" y="49335"/>
                  </a:moveTo>
                  <a:lnTo>
                    <a:pt x="0" y="49335"/>
                  </a:lnTo>
                  <a:lnTo>
                    <a:pt x="0" y="0"/>
                  </a:lnTo>
                  <a:lnTo>
                    <a:pt x="28421" y="0"/>
                  </a:lnTo>
                  <a:lnTo>
                    <a:pt x="28421" y="8580"/>
                  </a:lnTo>
                  <a:lnTo>
                    <a:pt x="10457" y="8580"/>
                  </a:lnTo>
                  <a:lnTo>
                    <a:pt x="10457" y="19573"/>
                  </a:lnTo>
                  <a:lnTo>
                    <a:pt x="27349" y="19573"/>
                  </a:lnTo>
                  <a:lnTo>
                    <a:pt x="27349" y="28153"/>
                  </a:lnTo>
                  <a:lnTo>
                    <a:pt x="10457" y="28153"/>
                  </a:lnTo>
                  <a:lnTo>
                    <a:pt x="10457" y="40755"/>
                  </a:lnTo>
                  <a:lnTo>
                    <a:pt x="28421" y="40755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15B457F9-DBA0-F240-9A47-2601D77340D3}"/>
                </a:ext>
              </a:extLst>
            </p:cNvPr>
            <p:cNvSpPr/>
            <p:nvPr/>
          </p:nvSpPr>
          <p:spPr>
            <a:xfrm>
              <a:off x="1431634" y="3889104"/>
              <a:ext cx="52820" cy="49335"/>
            </a:xfrm>
            <a:custGeom>
              <a:avLst/>
              <a:gdLst>
                <a:gd name="connsiteX0" fmla="*/ 21450 w 52820"/>
                <a:gd name="connsiteY0" fmla="*/ 49335 h 49335"/>
                <a:gd name="connsiteX1" fmla="*/ 9384 w 52820"/>
                <a:gd name="connsiteY1" fmla="*/ 10725 h 49335"/>
                <a:gd name="connsiteX2" fmla="*/ 9384 w 52820"/>
                <a:gd name="connsiteY2" fmla="*/ 10725 h 49335"/>
                <a:gd name="connsiteX3" fmla="*/ 9384 w 52820"/>
                <a:gd name="connsiteY3" fmla="*/ 26544 h 49335"/>
                <a:gd name="connsiteX4" fmla="*/ 9384 w 52820"/>
                <a:gd name="connsiteY4" fmla="*/ 49335 h 49335"/>
                <a:gd name="connsiteX5" fmla="*/ 0 w 52820"/>
                <a:gd name="connsiteY5" fmla="*/ 49335 h 49335"/>
                <a:gd name="connsiteX6" fmla="*/ 0 w 52820"/>
                <a:gd name="connsiteY6" fmla="*/ 0 h 49335"/>
                <a:gd name="connsiteX7" fmla="*/ 14211 w 52820"/>
                <a:gd name="connsiteY7" fmla="*/ 0 h 49335"/>
                <a:gd name="connsiteX8" fmla="*/ 26008 w 52820"/>
                <a:gd name="connsiteY8" fmla="*/ 37806 h 49335"/>
                <a:gd name="connsiteX9" fmla="*/ 26008 w 52820"/>
                <a:gd name="connsiteY9" fmla="*/ 37806 h 49335"/>
                <a:gd name="connsiteX10" fmla="*/ 38610 w 52820"/>
                <a:gd name="connsiteY10" fmla="*/ 0 h 49335"/>
                <a:gd name="connsiteX11" fmla="*/ 52821 w 52820"/>
                <a:gd name="connsiteY11" fmla="*/ 0 h 49335"/>
                <a:gd name="connsiteX12" fmla="*/ 52821 w 52820"/>
                <a:gd name="connsiteY12" fmla="*/ 49335 h 49335"/>
                <a:gd name="connsiteX13" fmla="*/ 42900 w 52820"/>
                <a:gd name="connsiteY13" fmla="*/ 49335 h 49335"/>
                <a:gd name="connsiteX14" fmla="*/ 42900 w 52820"/>
                <a:gd name="connsiteY14" fmla="*/ 26008 h 49335"/>
                <a:gd name="connsiteX15" fmla="*/ 42900 w 52820"/>
                <a:gd name="connsiteY15" fmla="*/ 22254 h 49335"/>
                <a:gd name="connsiteX16" fmla="*/ 42900 w 52820"/>
                <a:gd name="connsiteY16" fmla="*/ 10725 h 49335"/>
                <a:gd name="connsiteX17" fmla="*/ 42900 w 52820"/>
                <a:gd name="connsiteY17" fmla="*/ 10725 h 49335"/>
                <a:gd name="connsiteX18" fmla="*/ 30835 w 52820"/>
                <a:gd name="connsiteY18" fmla="*/ 49335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820" h="49335">
                  <a:moveTo>
                    <a:pt x="21450" y="49335"/>
                  </a:moveTo>
                  <a:lnTo>
                    <a:pt x="9384" y="10725"/>
                  </a:lnTo>
                  <a:lnTo>
                    <a:pt x="9384" y="10725"/>
                  </a:lnTo>
                  <a:cubicBezTo>
                    <a:pt x="9384" y="18501"/>
                    <a:pt x="9384" y="23863"/>
                    <a:pt x="9384" y="26544"/>
                  </a:cubicBezTo>
                  <a:lnTo>
                    <a:pt x="9384" y="49335"/>
                  </a:lnTo>
                  <a:lnTo>
                    <a:pt x="0" y="49335"/>
                  </a:lnTo>
                  <a:lnTo>
                    <a:pt x="0" y="0"/>
                  </a:lnTo>
                  <a:lnTo>
                    <a:pt x="14211" y="0"/>
                  </a:lnTo>
                  <a:lnTo>
                    <a:pt x="26008" y="37806"/>
                  </a:lnTo>
                  <a:lnTo>
                    <a:pt x="26008" y="37806"/>
                  </a:lnTo>
                  <a:lnTo>
                    <a:pt x="38610" y="0"/>
                  </a:lnTo>
                  <a:lnTo>
                    <a:pt x="52821" y="0"/>
                  </a:lnTo>
                  <a:lnTo>
                    <a:pt x="52821" y="49335"/>
                  </a:lnTo>
                  <a:lnTo>
                    <a:pt x="42900" y="49335"/>
                  </a:lnTo>
                  <a:lnTo>
                    <a:pt x="42900" y="26008"/>
                  </a:lnTo>
                  <a:cubicBezTo>
                    <a:pt x="42777" y="24760"/>
                    <a:pt x="42777" y="23503"/>
                    <a:pt x="42900" y="22254"/>
                  </a:cubicBezTo>
                  <a:cubicBezTo>
                    <a:pt x="42900" y="20914"/>
                    <a:pt x="42900" y="16892"/>
                    <a:pt x="42900" y="10725"/>
                  </a:cubicBezTo>
                  <a:lnTo>
                    <a:pt x="42900" y="10725"/>
                  </a:lnTo>
                  <a:lnTo>
                    <a:pt x="30835" y="49335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02824150-6E23-0B4B-BB63-7CFCAEC5303C}"/>
                </a:ext>
              </a:extLst>
            </p:cNvPr>
            <p:cNvSpPr/>
            <p:nvPr/>
          </p:nvSpPr>
          <p:spPr>
            <a:xfrm>
              <a:off x="1495936" y="3889102"/>
              <a:ext cx="47038" cy="50742"/>
            </a:xfrm>
            <a:custGeom>
              <a:avLst/>
              <a:gdLst>
                <a:gd name="connsiteX0" fmla="*/ 46970 w 47038"/>
                <a:gd name="connsiteY0" fmla="*/ 25206 h 50742"/>
                <a:gd name="connsiteX1" fmla="*/ 41071 w 47038"/>
                <a:gd name="connsiteY1" fmla="*/ 43974 h 50742"/>
                <a:gd name="connsiteX2" fmla="*/ 23643 w 47038"/>
                <a:gd name="connsiteY2" fmla="*/ 50678 h 50742"/>
                <a:gd name="connsiteX3" fmla="*/ 6215 w 47038"/>
                <a:gd name="connsiteY3" fmla="*/ 43974 h 50742"/>
                <a:gd name="connsiteX4" fmla="*/ 48 w 47038"/>
                <a:gd name="connsiteY4" fmla="*/ 25206 h 50742"/>
                <a:gd name="connsiteX5" fmla="*/ 6215 w 47038"/>
                <a:gd name="connsiteY5" fmla="*/ 6437 h 50742"/>
                <a:gd name="connsiteX6" fmla="*/ 41071 w 47038"/>
                <a:gd name="connsiteY6" fmla="*/ 6437 h 50742"/>
                <a:gd name="connsiteX7" fmla="*/ 46970 w 47038"/>
                <a:gd name="connsiteY7" fmla="*/ 25206 h 50742"/>
                <a:gd name="connsiteX8" fmla="*/ 11041 w 47038"/>
                <a:gd name="connsiteY8" fmla="*/ 25206 h 50742"/>
                <a:gd name="connsiteX9" fmla="*/ 14259 w 47038"/>
                <a:gd name="connsiteY9" fmla="*/ 37539 h 50742"/>
                <a:gd name="connsiteX10" fmla="*/ 23643 w 47038"/>
                <a:gd name="connsiteY10" fmla="*/ 41830 h 50742"/>
                <a:gd name="connsiteX11" fmla="*/ 35977 w 47038"/>
                <a:gd name="connsiteY11" fmla="*/ 25206 h 50742"/>
                <a:gd name="connsiteX12" fmla="*/ 23643 w 47038"/>
                <a:gd name="connsiteY12" fmla="*/ 8582 h 50742"/>
                <a:gd name="connsiteX13" fmla="*/ 14259 w 47038"/>
                <a:gd name="connsiteY13" fmla="*/ 12604 h 50742"/>
                <a:gd name="connsiteX14" fmla="*/ 10237 w 47038"/>
                <a:gd name="connsiteY14" fmla="*/ 25206 h 5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038" h="50742">
                  <a:moveTo>
                    <a:pt x="46970" y="25206"/>
                  </a:moveTo>
                  <a:cubicBezTo>
                    <a:pt x="47453" y="31983"/>
                    <a:pt x="45345" y="38692"/>
                    <a:pt x="41071" y="43974"/>
                  </a:cubicBezTo>
                  <a:cubicBezTo>
                    <a:pt x="36506" y="48625"/>
                    <a:pt x="30149" y="51070"/>
                    <a:pt x="23643" y="50678"/>
                  </a:cubicBezTo>
                  <a:cubicBezTo>
                    <a:pt x="17121" y="51182"/>
                    <a:pt x="10718" y="48720"/>
                    <a:pt x="6215" y="43974"/>
                  </a:cubicBezTo>
                  <a:cubicBezTo>
                    <a:pt x="1845" y="38731"/>
                    <a:pt x="-360" y="32019"/>
                    <a:pt x="48" y="25206"/>
                  </a:cubicBezTo>
                  <a:cubicBezTo>
                    <a:pt x="-360" y="18392"/>
                    <a:pt x="1845" y="11680"/>
                    <a:pt x="6215" y="6437"/>
                  </a:cubicBezTo>
                  <a:cubicBezTo>
                    <a:pt x="16249" y="-2146"/>
                    <a:pt x="31037" y="-2146"/>
                    <a:pt x="41071" y="6437"/>
                  </a:cubicBezTo>
                  <a:cubicBezTo>
                    <a:pt x="45345" y="11720"/>
                    <a:pt x="47453" y="18428"/>
                    <a:pt x="46970" y="25206"/>
                  </a:cubicBezTo>
                  <a:close/>
                  <a:moveTo>
                    <a:pt x="11041" y="25206"/>
                  </a:moveTo>
                  <a:cubicBezTo>
                    <a:pt x="10686" y="29563"/>
                    <a:pt x="11821" y="33911"/>
                    <a:pt x="14259" y="37539"/>
                  </a:cubicBezTo>
                  <a:cubicBezTo>
                    <a:pt x="16378" y="40565"/>
                    <a:pt x="19969" y="42206"/>
                    <a:pt x="23643" y="41830"/>
                  </a:cubicBezTo>
                  <a:cubicBezTo>
                    <a:pt x="31955" y="41830"/>
                    <a:pt x="35977" y="36199"/>
                    <a:pt x="35977" y="25206"/>
                  </a:cubicBezTo>
                  <a:cubicBezTo>
                    <a:pt x="35977" y="14213"/>
                    <a:pt x="31955" y="8582"/>
                    <a:pt x="23643" y="8582"/>
                  </a:cubicBezTo>
                  <a:cubicBezTo>
                    <a:pt x="20045" y="8300"/>
                    <a:pt x="16537" y="9804"/>
                    <a:pt x="14259" y="12604"/>
                  </a:cubicBezTo>
                  <a:cubicBezTo>
                    <a:pt x="11590" y="16259"/>
                    <a:pt x="10179" y="20681"/>
                    <a:pt x="10237" y="25206"/>
                  </a:cubicBez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A1CA20F8-978D-3748-8324-0C40F2F6C84C}"/>
                </a:ext>
              </a:extLst>
            </p:cNvPr>
            <p:cNvSpPr/>
            <p:nvPr/>
          </p:nvSpPr>
          <p:spPr>
            <a:xfrm>
              <a:off x="1552290" y="3889104"/>
              <a:ext cx="44240" cy="49335"/>
            </a:xfrm>
            <a:custGeom>
              <a:avLst/>
              <a:gdLst>
                <a:gd name="connsiteX0" fmla="*/ 44241 w 44240"/>
                <a:gd name="connsiteY0" fmla="*/ 49335 h 49335"/>
                <a:gd name="connsiteX1" fmla="*/ 30835 w 44240"/>
                <a:gd name="connsiteY1" fmla="*/ 49335 h 49335"/>
                <a:gd name="connsiteX2" fmla="*/ 9384 w 44240"/>
                <a:gd name="connsiteY2" fmla="*/ 12066 h 49335"/>
                <a:gd name="connsiteX3" fmla="*/ 9384 w 44240"/>
                <a:gd name="connsiteY3" fmla="*/ 12066 h 49335"/>
                <a:gd name="connsiteX4" fmla="*/ 9384 w 44240"/>
                <a:gd name="connsiteY4" fmla="*/ 26276 h 49335"/>
                <a:gd name="connsiteX5" fmla="*/ 9384 w 44240"/>
                <a:gd name="connsiteY5" fmla="*/ 49335 h 49335"/>
                <a:gd name="connsiteX6" fmla="*/ 0 w 44240"/>
                <a:gd name="connsiteY6" fmla="*/ 49335 h 49335"/>
                <a:gd name="connsiteX7" fmla="*/ 0 w 44240"/>
                <a:gd name="connsiteY7" fmla="*/ 0 h 49335"/>
                <a:gd name="connsiteX8" fmla="*/ 13406 w 44240"/>
                <a:gd name="connsiteY8" fmla="*/ 0 h 49335"/>
                <a:gd name="connsiteX9" fmla="*/ 34856 w 44240"/>
                <a:gd name="connsiteY9" fmla="*/ 37001 h 49335"/>
                <a:gd name="connsiteX10" fmla="*/ 34856 w 44240"/>
                <a:gd name="connsiteY10" fmla="*/ 37001 h 49335"/>
                <a:gd name="connsiteX11" fmla="*/ 34856 w 44240"/>
                <a:gd name="connsiteY11" fmla="*/ 23327 h 49335"/>
                <a:gd name="connsiteX12" fmla="*/ 34856 w 44240"/>
                <a:gd name="connsiteY12" fmla="*/ 0 h 49335"/>
                <a:gd name="connsiteX13" fmla="*/ 44241 w 44240"/>
                <a:gd name="connsiteY13" fmla="*/ 0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240" h="49335">
                  <a:moveTo>
                    <a:pt x="44241" y="49335"/>
                  </a:moveTo>
                  <a:lnTo>
                    <a:pt x="30835" y="49335"/>
                  </a:lnTo>
                  <a:lnTo>
                    <a:pt x="9384" y="12066"/>
                  </a:lnTo>
                  <a:lnTo>
                    <a:pt x="9384" y="12066"/>
                  </a:lnTo>
                  <a:cubicBezTo>
                    <a:pt x="9384" y="18769"/>
                    <a:pt x="9384" y="23327"/>
                    <a:pt x="9384" y="26276"/>
                  </a:cubicBezTo>
                  <a:lnTo>
                    <a:pt x="9384" y="49335"/>
                  </a:lnTo>
                  <a:lnTo>
                    <a:pt x="0" y="49335"/>
                  </a:lnTo>
                  <a:lnTo>
                    <a:pt x="0" y="0"/>
                  </a:lnTo>
                  <a:lnTo>
                    <a:pt x="13406" y="0"/>
                  </a:lnTo>
                  <a:lnTo>
                    <a:pt x="34856" y="37001"/>
                  </a:lnTo>
                  <a:lnTo>
                    <a:pt x="34856" y="37001"/>
                  </a:lnTo>
                  <a:cubicBezTo>
                    <a:pt x="34856" y="30566"/>
                    <a:pt x="34856" y="26008"/>
                    <a:pt x="34856" y="23327"/>
                  </a:cubicBezTo>
                  <a:lnTo>
                    <a:pt x="34856" y="0"/>
                  </a:lnTo>
                  <a:lnTo>
                    <a:pt x="44241" y="0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218E7564-0E6F-7140-A63D-DC0D3338E54C}"/>
                </a:ext>
              </a:extLst>
            </p:cNvPr>
            <p:cNvSpPr/>
            <p:nvPr/>
          </p:nvSpPr>
          <p:spPr>
            <a:xfrm>
              <a:off x="1603771" y="3889104"/>
              <a:ext cx="37269" cy="49335"/>
            </a:xfrm>
            <a:custGeom>
              <a:avLst/>
              <a:gdLst>
                <a:gd name="connsiteX0" fmla="*/ 23863 w 37269"/>
                <a:gd name="connsiteY0" fmla="*/ 49335 h 49335"/>
                <a:gd name="connsiteX1" fmla="*/ 13406 w 37269"/>
                <a:gd name="connsiteY1" fmla="*/ 49335 h 49335"/>
                <a:gd name="connsiteX2" fmla="*/ 13406 w 37269"/>
                <a:gd name="connsiteY2" fmla="*/ 8848 h 49335"/>
                <a:gd name="connsiteX3" fmla="*/ 0 w 37269"/>
                <a:gd name="connsiteY3" fmla="*/ 8848 h 49335"/>
                <a:gd name="connsiteX4" fmla="*/ 0 w 37269"/>
                <a:gd name="connsiteY4" fmla="*/ 0 h 49335"/>
                <a:gd name="connsiteX5" fmla="*/ 37270 w 37269"/>
                <a:gd name="connsiteY5" fmla="*/ 0 h 49335"/>
                <a:gd name="connsiteX6" fmla="*/ 37270 w 37269"/>
                <a:gd name="connsiteY6" fmla="*/ 8848 h 49335"/>
                <a:gd name="connsiteX7" fmla="*/ 23863 w 37269"/>
                <a:gd name="connsiteY7" fmla="*/ 8848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69" h="49335">
                  <a:moveTo>
                    <a:pt x="23863" y="49335"/>
                  </a:moveTo>
                  <a:lnTo>
                    <a:pt x="13406" y="49335"/>
                  </a:lnTo>
                  <a:lnTo>
                    <a:pt x="13406" y="8848"/>
                  </a:lnTo>
                  <a:lnTo>
                    <a:pt x="0" y="8848"/>
                  </a:lnTo>
                  <a:lnTo>
                    <a:pt x="0" y="0"/>
                  </a:lnTo>
                  <a:lnTo>
                    <a:pt x="37270" y="0"/>
                  </a:lnTo>
                  <a:lnTo>
                    <a:pt x="37270" y="8848"/>
                  </a:lnTo>
                  <a:lnTo>
                    <a:pt x="23863" y="8848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3603849A-D385-DA47-89BA-22E0C356C12B}"/>
                </a:ext>
              </a:extLst>
            </p:cNvPr>
            <p:cNvSpPr/>
            <p:nvPr/>
          </p:nvSpPr>
          <p:spPr>
            <a:xfrm>
              <a:off x="1648548" y="3889104"/>
              <a:ext cx="40487" cy="49335"/>
            </a:xfrm>
            <a:custGeom>
              <a:avLst/>
              <a:gdLst>
                <a:gd name="connsiteX0" fmla="*/ 40487 w 40487"/>
                <a:gd name="connsiteY0" fmla="*/ 49335 h 49335"/>
                <a:gd name="connsiteX1" fmla="*/ 30030 w 40487"/>
                <a:gd name="connsiteY1" fmla="*/ 49335 h 49335"/>
                <a:gd name="connsiteX2" fmla="*/ 30030 w 40487"/>
                <a:gd name="connsiteY2" fmla="*/ 28153 h 49335"/>
                <a:gd name="connsiteX3" fmla="*/ 10725 w 40487"/>
                <a:gd name="connsiteY3" fmla="*/ 28153 h 49335"/>
                <a:gd name="connsiteX4" fmla="*/ 10725 w 40487"/>
                <a:gd name="connsiteY4" fmla="*/ 49335 h 49335"/>
                <a:gd name="connsiteX5" fmla="*/ 0 w 40487"/>
                <a:gd name="connsiteY5" fmla="*/ 49335 h 49335"/>
                <a:gd name="connsiteX6" fmla="*/ 0 w 40487"/>
                <a:gd name="connsiteY6" fmla="*/ 0 h 49335"/>
                <a:gd name="connsiteX7" fmla="*/ 10725 w 40487"/>
                <a:gd name="connsiteY7" fmla="*/ 0 h 49335"/>
                <a:gd name="connsiteX8" fmla="*/ 10725 w 40487"/>
                <a:gd name="connsiteY8" fmla="*/ 19305 h 49335"/>
                <a:gd name="connsiteX9" fmla="*/ 30030 w 40487"/>
                <a:gd name="connsiteY9" fmla="*/ 19305 h 49335"/>
                <a:gd name="connsiteX10" fmla="*/ 30030 w 40487"/>
                <a:gd name="connsiteY10" fmla="*/ 0 h 49335"/>
                <a:gd name="connsiteX11" fmla="*/ 40487 w 40487"/>
                <a:gd name="connsiteY11" fmla="*/ 0 h 49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487" h="49335">
                  <a:moveTo>
                    <a:pt x="40487" y="49335"/>
                  </a:moveTo>
                  <a:lnTo>
                    <a:pt x="30030" y="49335"/>
                  </a:lnTo>
                  <a:lnTo>
                    <a:pt x="30030" y="28153"/>
                  </a:lnTo>
                  <a:lnTo>
                    <a:pt x="10725" y="28153"/>
                  </a:lnTo>
                  <a:lnTo>
                    <a:pt x="10725" y="49335"/>
                  </a:lnTo>
                  <a:lnTo>
                    <a:pt x="0" y="49335"/>
                  </a:lnTo>
                  <a:lnTo>
                    <a:pt x="0" y="0"/>
                  </a:lnTo>
                  <a:lnTo>
                    <a:pt x="10725" y="0"/>
                  </a:lnTo>
                  <a:lnTo>
                    <a:pt x="10725" y="19305"/>
                  </a:lnTo>
                  <a:lnTo>
                    <a:pt x="30030" y="19305"/>
                  </a:lnTo>
                  <a:lnTo>
                    <a:pt x="30030" y="0"/>
                  </a:lnTo>
                  <a:lnTo>
                    <a:pt x="40487" y="0"/>
                  </a:lnTo>
                  <a:close/>
                </a:path>
              </a:pathLst>
            </a:custGeom>
            <a:solidFill>
              <a:srgbClr val="808285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4182A081-2273-7346-9AF0-4D0E39FEEB53}"/>
                </a:ext>
              </a:extLst>
            </p:cNvPr>
            <p:cNvSpPr/>
            <p:nvPr/>
          </p:nvSpPr>
          <p:spPr>
            <a:xfrm>
              <a:off x="1320629" y="3581563"/>
              <a:ext cx="112881" cy="179912"/>
            </a:xfrm>
            <a:custGeom>
              <a:avLst/>
              <a:gdLst>
                <a:gd name="connsiteX0" fmla="*/ 66227 w 112881"/>
                <a:gd name="connsiteY0" fmla="*/ 179913 h 179912"/>
                <a:gd name="connsiteX1" fmla="*/ 39415 w 112881"/>
                <a:gd name="connsiteY1" fmla="*/ 148006 h 179912"/>
                <a:gd name="connsiteX2" fmla="*/ 0 w 112881"/>
                <a:gd name="connsiteY2" fmla="*/ 160608 h 179912"/>
                <a:gd name="connsiteX3" fmla="*/ 46386 w 112881"/>
                <a:gd name="connsiteY3" fmla="*/ 0 h 179912"/>
                <a:gd name="connsiteX4" fmla="*/ 112881 w 112881"/>
                <a:gd name="connsiteY4" fmla="*/ 19305 h 179912"/>
                <a:gd name="connsiteX5" fmla="*/ 66227 w 112881"/>
                <a:gd name="connsiteY5" fmla="*/ 179913 h 17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81" h="179912">
                  <a:moveTo>
                    <a:pt x="66227" y="179913"/>
                  </a:moveTo>
                  <a:lnTo>
                    <a:pt x="39415" y="148006"/>
                  </a:lnTo>
                  <a:lnTo>
                    <a:pt x="0" y="160608"/>
                  </a:lnTo>
                  <a:lnTo>
                    <a:pt x="46386" y="0"/>
                  </a:lnTo>
                  <a:lnTo>
                    <a:pt x="112881" y="19305"/>
                  </a:lnTo>
                  <a:lnTo>
                    <a:pt x="66227" y="179913"/>
                  </a:lnTo>
                  <a:close/>
                </a:path>
              </a:pathLst>
            </a:custGeom>
            <a:solidFill>
              <a:srgbClr val="BE1E2D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94C4E1AF-3D51-694A-B924-49F8861E5094}"/>
                </a:ext>
              </a:extLst>
            </p:cNvPr>
            <p:cNvSpPr/>
            <p:nvPr/>
          </p:nvSpPr>
          <p:spPr>
            <a:xfrm>
              <a:off x="1372914" y="3595774"/>
              <a:ext cx="51212" cy="156853"/>
            </a:xfrm>
            <a:custGeom>
              <a:avLst/>
              <a:gdLst>
                <a:gd name="connsiteX0" fmla="*/ 0 w 51212"/>
                <a:gd name="connsiteY0" fmla="*/ 148810 h 156853"/>
                <a:gd name="connsiteX1" fmla="*/ 6703 w 51212"/>
                <a:gd name="connsiteY1" fmla="*/ 156854 h 156853"/>
                <a:gd name="connsiteX2" fmla="*/ 51212 w 51212"/>
                <a:gd name="connsiteY2" fmla="*/ 2413 h 156853"/>
                <a:gd name="connsiteX3" fmla="*/ 42900 w 51212"/>
                <a:gd name="connsiteY3" fmla="*/ 0 h 156853"/>
                <a:gd name="connsiteX4" fmla="*/ 0 w 51212"/>
                <a:gd name="connsiteY4" fmla="*/ 148810 h 15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12" h="156853">
                  <a:moveTo>
                    <a:pt x="0" y="148810"/>
                  </a:moveTo>
                  <a:lnTo>
                    <a:pt x="6703" y="156854"/>
                  </a:lnTo>
                  <a:lnTo>
                    <a:pt x="51212" y="2413"/>
                  </a:lnTo>
                  <a:lnTo>
                    <a:pt x="42900" y="0"/>
                  </a:lnTo>
                  <a:lnTo>
                    <a:pt x="0" y="148810"/>
                  </a:lnTo>
                  <a:close/>
                </a:path>
              </a:pathLst>
            </a:custGeom>
            <a:solidFill>
              <a:srgbClr val="FFDE17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3152ECE7-75DD-5C42-8D02-983E62274FE3}"/>
                </a:ext>
              </a:extLst>
            </p:cNvPr>
            <p:cNvSpPr/>
            <p:nvPr/>
          </p:nvSpPr>
          <p:spPr>
            <a:xfrm>
              <a:off x="1331622" y="3584245"/>
              <a:ext cx="52820" cy="154440"/>
            </a:xfrm>
            <a:custGeom>
              <a:avLst/>
              <a:gdLst>
                <a:gd name="connsiteX0" fmla="*/ 0 w 52820"/>
                <a:gd name="connsiteY0" fmla="*/ 154441 h 154440"/>
                <a:gd name="connsiteX1" fmla="*/ 9921 w 52820"/>
                <a:gd name="connsiteY1" fmla="*/ 151223 h 154440"/>
                <a:gd name="connsiteX2" fmla="*/ 52821 w 52820"/>
                <a:gd name="connsiteY2" fmla="*/ 2413 h 154440"/>
                <a:gd name="connsiteX3" fmla="*/ 44509 w 52820"/>
                <a:gd name="connsiteY3" fmla="*/ 0 h 154440"/>
                <a:gd name="connsiteX4" fmla="*/ 0 w 52820"/>
                <a:gd name="connsiteY4" fmla="*/ 154441 h 15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20" h="154440">
                  <a:moveTo>
                    <a:pt x="0" y="154441"/>
                  </a:moveTo>
                  <a:lnTo>
                    <a:pt x="9921" y="151223"/>
                  </a:lnTo>
                  <a:lnTo>
                    <a:pt x="52821" y="2413"/>
                  </a:lnTo>
                  <a:lnTo>
                    <a:pt x="44509" y="0"/>
                  </a:lnTo>
                  <a:lnTo>
                    <a:pt x="0" y="154441"/>
                  </a:lnTo>
                  <a:close/>
                </a:path>
              </a:pathLst>
            </a:custGeom>
            <a:solidFill>
              <a:srgbClr val="FFDE17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9E8A3E29-9BAF-8745-8C6A-DDE7F0020A3E}"/>
                </a:ext>
              </a:extLst>
            </p:cNvPr>
            <p:cNvSpPr/>
            <p:nvPr/>
          </p:nvSpPr>
          <p:spPr>
            <a:xfrm>
              <a:off x="1427344" y="3581563"/>
              <a:ext cx="112881" cy="179912"/>
            </a:xfrm>
            <a:custGeom>
              <a:avLst/>
              <a:gdLst>
                <a:gd name="connsiteX0" fmla="*/ 46386 w 112881"/>
                <a:gd name="connsiteY0" fmla="*/ 179913 h 179912"/>
                <a:gd name="connsiteX1" fmla="*/ 73198 w 112881"/>
                <a:gd name="connsiteY1" fmla="*/ 148006 h 179912"/>
                <a:gd name="connsiteX2" fmla="*/ 112881 w 112881"/>
                <a:gd name="connsiteY2" fmla="*/ 160608 h 179912"/>
                <a:gd name="connsiteX3" fmla="*/ 66227 w 112881"/>
                <a:gd name="connsiteY3" fmla="*/ 0 h 179912"/>
                <a:gd name="connsiteX4" fmla="*/ 0 w 112881"/>
                <a:gd name="connsiteY4" fmla="*/ 19305 h 179912"/>
                <a:gd name="connsiteX5" fmla="*/ 46386 w 112881"/>
                <a:gd name="connsiteY5" fmla="*/ 179913 h 17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81" h="179912">
                  <a:moveTo>
                    <a:pt x="46386" y="179913"/>
                  </a:moveTo>
                  <a:lnTo>
                    <a:pt x="73198" y="148006"/>
                  </a:lnTo>
                  <a:lnTo>
                    <a:pt x="112881" y="160608"/>
                  </a:lnTo>
                  <a:lnTo>
                    <a:pt x="66227" y="0"/>
                  </a:lnTo>
                  <a:lnTo>
                    <a:pt x="0" y="19305"/>
                  </a:lnTo>
                  <a:lnTo>
                    <a:pt x="46386" y="179913"/>
                  </a:lnTo>
                  <a:close/>
                </a:path>
              </a:pathLst>
            </a:custGeom>
            <a:solidFill>
              <a:srgbClr val="BE1E2D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E8CF2D17-69D0-A942-9D04-75C396B24524}"/>
                </a:ext>
              </a:extLst>
            </p:cNvPr>
            <p:cNvSpPr/>
            <p:nvPr/>
          </p:nvSpPr>
          <p:spPr>
            <a:xfrm>
              <a:off x="1436460" y="3595774"/>
              <a:ext cx="51480" cy="156853"/>
            </a:xfrm>
            <a:custGeom>
              <a:avLst/>
              <a:gdLst>
                <a:gd name="connsiteX0" fmla="*/ 51480 w 51480"/>
                <a:gd name="connsiteY0" fmla="*/ 148810 h 156853"/>
                <a:gd name="connsiteX1" fmla="*/ 44777 w 51480"/>
                <a:gd name="connsiteY1" fmla="*/ 156854 h 156853"/>
                <a:gd name="connsiteX2" fmla="*/ 0 w 51480"/>
                <a:gd name="connsiteY2" fmla="*/ 2413 h 156853"/>
                <a:gd name="connsiteX3" fmla="*/ 8312 w 51480"/>
                <a:gd name="connsiteY3" fmla="*/ 0 h 156853"/>
                <a:gd name="connsiteX4" fmla="*/ 51480 w 51480"/>
                <a:gd name="connsiteY4" fmla="*/ 148810 h 15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80" h="156853">
                  <a:moveTo>
                    <a:pt x="51480" y="148810"/>
                  </a:moveTo>
                  <a:lnTo>
                    <a:pt x="44777" y="156854"/>
                  </a:lnTo>
                  <a:lnTo>
                    <a:pt x="0" y="2413"/>
                  </a:lnTo>
                  <a:lnTo>
                    <a:pt x="8312" y="0"/>
                  </a:lnTo>
                  <a:lnTo>
                    <a:pt x="51480" y="148810"/>
                  </a:lnTo>
                  <a:close/>
                </a:path>
              </a:pathLst>
            </a:custGeom>
            <a:solidFill>
              <a:srgbClr val="FFDE17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163AE6FD-51FA-A04E-A5DF-84FDC8944EFB}"/>
                </a:ext>
              </a:extLst>
            </p:cNvPr>
            <p:cNvSpPr/>
            <p:nvPr/>
          </p:nvSpPr>
          <p:spPr>
            <a:xfrm>
              <a:off x="1476143" y="3584245"/>
              <a:ext cx="52820" cy="154440"/>
            </a:xfrm>
            <a:custGeom>
              <a:avLst/>
              <a:gdLst>
                <a:gd name="connsiteX0" fmla="*/ 52821 w 52820"/>
                <a:gd name="connsiteY0" fmla="*/ 154441 h 154440"/>
                <a:gd name="connsiteX1" fmla="*/ 43168 w 52820"/>
                <a:gd name="connsiteY1" fmla="*/ 151223 h 154440"/>
                <a:gd name="connsiteX2" fmla="*/ 0 w 52820"/>
                <a:gd name="connsiteY2" fmla="*/ 2413 h 154440"/>
                <a:gd name="connsiteX3" fmla="*/ 8312 w 52820"/>
                <a:gd name="connsiteY3" fmla="*/ 0 h 154440"/>
                <a:gd name="connsiteX4" fmla="*/ 52821 w 52820"/>
                <a:gd name="connsiteY4" fmla="*/ 154441 h 15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20" h="154440">
                  <a:moveTo>
                    <a:pt x="52821" y="154441"/>
                  </a:moveTo>
                  <a:lnTo>
                    <a:pt x="43168" y="151223"/>
                  </a:lnTo>
                  <a:lnTo>
                    <a:pt x="0" y="2413"/>
                  </a:lnTo>
                  <a:lnTo>
                    <a:pt x="8312" y="0"/>
                  </a:lnTo>
                  <a:lnTo>
                    <a:pt x="52821" y="154441"/>
                  </a:lnTo>
                  <a:close/>
                </a:path>
              </a:pathLst>
            </a:custGeom>
            <a:solidFill>
              <a:srgbClr val="FFDE17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7D016527-2955-0F4E-81B0-9176E4D2355D}"/>
                </a:ext>
              </a:extLst>
            </p:cNvPr>
            <p:cNvSpPr/>
            <p:nvPr/>
          </p:nvSpPr>
          <p:spPr>
            <a:xfrm>
              <a:off x="1301592" y="3400310"/>
              <a:ext cx="257401" cy="257401"/>
            </a:xfrm>
            <a:custGeom>
              <a:avLst/>
              <a:gdLst>
                <a:gd name="connsiteX0" fmla="*/ 257401 w 257401"/>
                <a:gd name="connsiteY0" fmla="*/ 128701 h 257401"/>
                <a:gd name="connsiteX1" fmla="*/ 128701 w 257401"/>
                <a:gd name="connsiteY1" fmla="*/ 257401 h 257401"/>
                <a:gd name="connsiteX2" fmla="*/ 0 w 257401"/>
                <a:gd name="connsiteY2" fmla="*/ 128701 h 257401"/>
                <a:gd name="connsiteX3" fmla="*/ 128701 w 257401"/>
                <a:gd name="connsiteY3" fmla="*/ 0 h 257401"/>
                <a:gd name="connsiteX4" fmla="*/ 257401 w 257401"/>
                <a:gd name="connsiteY4" fmla="*/ 128701 h 25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401" h="257401">
                  <a:moveTo>
                    <a:pt x="257401" y="128701"/>
                  </a:moveTo>
                  <a:cubicBezTo>
                    <a:pt x="257401" y="199780"/>
                    <a:pt x="199780" y="257401"/>
                    <a:pt x="128701" y="257401"/>
                  </a:cubicBezTo>
                  <a:cubicBezTo>
                    <a:pt x="57621" y="257401"/>
                    <a:pt x="0" y="199780"/>
                    <a:pt x="0" y="128701"/>
                  </a:cubicBezTo>
                  <a:cubicBezTo>
                    <a:pt x="0" y="57621"/>
                    <a:pt x="57621" y="0"/>
                    <a:pt x="128701" y="0"/>
                  </a:cubicBezTo>
                  <a:cubicBezTo>
                    <a:pt x="199780" y="0"/>
                    <a:pt x="257401" y="57621"/>
                    <a:pt x="257401" y="128701"/>
                  </a:cubicBezTo>
                  <a:close/>
                </a:path>
              </a:pathLst>
            </a:custGeom>
            <a:solidFill>
              <a:srgbClr val="C49C30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904D2657-D97F-0545-9175-855F1AF483B9}"/>
                </a:ext>
              </a:extLst>
            </p:cNvPr>
            <p:cNvSpPr/>
            <p:nvPr/>
          </p:nvSpPr>
          <p:spPr>
            <a:xfrm>
              <a:off x="1323042" y="3422565"/>
              <a:ext cx="214501" cy="214501"/>
            </a:xfrm>
            <a:custGeom>
              <a:avLst/>
              <a:gdLst>
                <a:gd name="connsiteX0" fmla="*/ 107251 w 214501"/>
                <a:gd name="connsiteY0" fmla="*/ 214501 h 214501"/>
                <a:gd name="connsiteX1" fmla="*/ 0 w 214501"/>
                <a:gd name="connsiteY1" fmla="*/ 107251 h 214501"/>
                <a:gd name="connsiteX2" fmla="*/ 107251 w 214501"/>
                <a:gd name="connsiteY2" fmla="*/ 0 h 214501"/>
                <a:gd name="connsiteX3" fmla="*/ 214501 w 214501"/>
                <a:gd name="connsiteY3" fmla="*/ 107251 h 214501"/>
                <a:gd name="connsiteX4" fmla="*/ 107251 w 214501"/>
                <a:gd name="connsiteY4" fmla="*/ 214501 h 214501"/>
                <a:gd name="connsiteX5" fmla="*/ 107251 w 214501"/>
                <a:gd name="connsiteY5" fmla="*/ 20377 h 214501"/>
                <a:gd name="connsiteX6" fmla="*/ 20914 w 214501"/>
                <a:gd name="connsiteY6" fmla="*/ 106177 h 214501"/>
                <a:gd name="connsiteX7" fmla="*/ 106714 w 214501"/>
                <a:gd name="connsiteY7" fmla="*/ 192514 h 214501"/>
                <a:gd name="connsiteX8" fmla="*/ 193051 w 214501"/>
                <a:gd name="connsiteY8" fmla="*/ 106714 h 214501"/>
                <a:gd name="connsiteX9" fmla="*/ 193051 w 214501"/>
                <a:gd name="connsiteY9" fmla="*/ 106446 h 214501"/>
                <a:gd name="connsiteX10" fmla="*/ 107251 w 214501"/>
                <a:gd name="connsiteY10" fmla="*/ 20377 h 21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501" h="214501">
                  <a:moveTo>
                    <a:pt x="107251" y="214501"/>
                  </a:moveTo>
                  <a:cubicBezTo>
                    <a:pt x="48018" y="214501"/>
                    <a:pt x="0" y="166483"/>
                    <a:pt x="0" y="107251"/>
                  </a:cubicBezTo>
                  <a:cubicBezTo>
                    <a:pt x="0" y="48018"/>
                    <a:pt x="48018" y="0"/>
                    <a:pt x="107251" y="0"/>
                  </a:cubicBezTo>
                  <a:cubicBezTo>
                    <a:pt x="166483" y="0"/>
                    <a:pt x="214501" y="48018"/>
                    <a:pt x="214501" y="107251"/>
                  </a:cubicBezTo>
                  <a:cubicBezTo>
                    <a:pt x="214501" y="166483"/>
                    <a:pt x="166483" y="214501"/>
                    <a:pt x="107251" y="214501"/>
                  </a:cubicBezTo>
                  <a:close/>
                  <a:moveTo>
                    <a:pt x="107251" y="20377"/>
                  </a:moveTo>
                  <a:cubicBezTo>
                    <a:pt x="59716" y="20229"/>
                    <a:pt x="21062" y="58643"/>
                    <a:pt x="20914" y="106177"/>
                  </a:cubicBezTo>
                  <a:cubicBezTo>
                    <a:pt x="20766" y="153712"/>
                    <a:pt x="59180" y="192366"/>
                    <a:pt x="106714" y="192514"/>
                  </a:cubicBezTo>
                  <a:cubicBezTo>
                    <a:pt x="154248" y="192662"/>
                    <a:pt x="192902" y="154248"/>
                    <a:pt x="193051" y="106714"/>
                  </a:cubicBezTo>
                  <a:cubicBezTo>
                    <a:pt x="193051" y="106625"/>
                    <a:pt x="193051" y="106535"/>
                    <a:pt x="193051" y="106446"/>
                  </a:cubicBezTo>
                  <a:cubicBezTo>
                    <a:pt x="193051" y="59016"/>
                    <a:pt x="154680" y="20525"/>
                    <a:pt x="107251" y="20377"/>
                  </a:cubicBezTo>
                  <a:close/>
                </a:path>
              </a:pathLst>
            </a:custGeom>
            <a:solidFill>
              <a:srgbClr val="B6922C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1916343A-23FB-064C-9AEE-2A79C62E0720}"/>
                </a:ext>
              </a:extLst>
            </p:cNvPr>
            <p:cNvSpPr/>
            <p:nvPr/>
          </p:nvSpPr>
          <p:spPr>
            <a:xfrm>
              <a:off x="1240191" y="3156851"/>
              <a:ext cx="405138" cy="822611"/>
            </a:xfrm>
            <a:custGeom>
              <a:avLst/>
              <a:gdLst>
                <a:gd name="connsiteX0" fmla="*/ 169188 w 405138"/>
                <a:gd name="connsiteY0" fmla="*/ 822611 h 822611"/>
                <a:gd name="connsiteX1" fmla="*/ 0 w 405138"/>
                <a:gd name="connsiteY1" fmla="*/ 822611 h 822611"/>
                <a:gd name="connsiteX2" fmla="*/ 235683 w 405138"/>
                <a:gd name="connsiteY2" fmla="*/ 0 h 822611"/>
                <a:gd name="connsiteX3" fmla="*/ 405139 w 405138"/>
                <a:gd name="connsiteY3" fmla="*/ 0 h 822611"/>
                <a:gd name="connsiteX4" fmla="*/ 169188 w 405138"/>
                <a:gd name="connsiteY4" fmla="*/ 822611 h 82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138" h="822611">
                  <a:moveTo>
                    <a:pt x="169188" y="822611"/>
                  </a:moveTo>
                  <a:lnTo>
                    <a:pt x="0" y="822611"/>
                  </a:lnTo>
                  <a:lnTo>
                    <a:pt x="235683" y="0"/>
                  </a:lnTo>
                  <a:lnTo>
                    <a:pt x="405139" y="0"/>
                  </a:lnTo>
                  <a:lnTo>
                    <a:pt x="169188" y="822611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BF76D5FA-67D8-764B-9373-BDD962B1EEDA}"/>
                </a:ext>
              </a:extLst>
            </p:cNvPr>
            <p:cNvSpPr/>
            <p:nvPr/>
          </p:nvSpPr>
          <p:spPr>
            <a:xfrm>
              <a:off x="1419177" y="3576824"/>
              <a:ext cx="574717" cy="364984"/>
            </a:xfrm>
            <a:custGeom>
              <a:avLst/>
              <a:gdLst>
                <a:gd name="connsiteX0" fmla="*/ 574718 w 574717"/>
                <a:gd name="connsiteY0" fmla="*/ 68821 h 364984"/>
                <a:gd name="connsiteX1" fmla="*/ 484091 w 574717"/>
                <a:gd name="connsiteY1" fmla="*/ 52197 h 364984"/>
                <a:gd name="connsiteX2" fmla="*/ 433147 w 574717"/>
                <a:gd name="connsiteY2" fmla="*/ 25385 h 364984"/>
                <a:gd name="connsiteX3" fmla="*/ 350832 w 574717"/>
                <a:gd name="connsiteY3" fmla="*/ 985 h 364984"/>
                <a:gd name="connsiteX4" fmla="*/ 211407 w 574717"/>
                <a:gd name="connsiteY4" fmla="*/ 19486 h 364984"/>
                <a:gd name="connsiteX5" fmla="*/ 215428 w 574717"/>
                <a:gd name="connsiteY5" fmla="*/ 73111 h 364984"/>
                <a:gd name="connsiteX6" fmla="*/ 339303 w 574717"/>
                <a:gd name="connsiteY6" fmla="*/ 69357 h 364984"/>
                <a:gd name="connsiteX7" fmla="*/ 184594 w 574717"/>
                <a:gd name="connsiteY7" fmla="*/ 94293 h 364984"/>
                <a:gd name="connsiteX8" fmla="*/ 50531 w 574717"/>
                <a:gd name="connsiteY8" fmla="*/ 107699 h 364984"/>
                <a:gd name="connsiteX9" fmla="*/ 40878 w 574717"/>
                <a:gd name="connsiteY9" fmla="*/ 150332 h 364984"/>
                <a:gd name="connsiteX10" fmla="*/ 58843 w 574717"/>
                <a:gd name="connsiteY10" fmla="*/ 155426 h 364984"/>
                <a:gd name="connsiteX11" fmla="*/ 169043 w 574717"/>
                <a:gd name="connsiteY11" fmla="*/ 146846 h 364984"/>
                <a:gd name="connsiteX12" fmla="*/ 263959 w 574717"/>
                <a:gd name="connsiteY12" fmla="*/ 136121 h 364984"/>
                <a:gd name="connsiteX13" fmla="*/ 152151 w 574717"/>
                <a:gd name="connsiteY13" fmla="*/ 168832 h 364984"/>
                <a:gd name="connsiteX14" fmla="*/ 30689 w 574717"/>
                <a:gd name="connsiteY14" fmla="*/ 185456 h 364984"/>
                <a:gd name="connsiteX15" fmla="*/ 38465 w 574717"/>
                <a:gd name="connsiteY15" fmla="*/ 230769 h 364984"/>
                <a:gd name="connsiteX16" fmla="*/ 136331 w 574717"/>
                <a:gd name="connsiteY16" fmla="*/ 220849 h 364984"/>
                <a:gd name="connsiteX17" fmla="*/ 267445 w 574717"/>
                <a:gd name="connsiteY17" fmla="*/ 208783 h 364984"/>
                <a:gd name="connsiteX18" fmla="*/ 190493 w 574717"/>
                <a:gd name="connsiteY18" fmla="*/ 239886 h 364984"/>
                <a:gd name="connsiteX19" fmla="*/ 67959 w 574717"/>
                <a:gd name="connsiteY19" fmla="*/ 257046 h 364984"/>
                <a:gd name="connsiteX20" fmla="*/ 67959 w 574717"/>
                <a:gd name="connsiteY20" fmla="*/ 302359 h 364984"/>
                <a:gd name="connsiteX21" fmla="*/ 184594 w 574717"/>
                <a:gd name="connsiteY21" fmla="*/ 287344 h 364984"/>
                <a:gd name="connsiteX22" fmla="*/ 288091 w 574717"/>
                <a:gd name="connsiteY22" fmla="*/ 287344 h 364984"/>
                <a:gd name="connsiteX23" fmla="*/ 151346 w 574717"/>
                <a:gd name="connsiteY23" fmla="*/ 328099 h 364984"/>
                <a:gd name="connsiteX24" fmla="*/ 165557 w 574717"/>
                <a:gd name="connsiteY24" fmla="*/ 364564 h 364984"/>
                <a:gd name="connsiteX25" fmla="*/ 258061 w 574717"/>
                <a:gd name="connsiteY25" fmla="*/ 354376 h 364984"/>
                <a:gd name="connsiteX26" fmla="*/ 415183 w 574717"/>
                <a:gd name="connsiteY26" fmla="*/ 336947 h 364984"/>
                <a:gd name="connsiteX27" fmla="*/ 504200 w 574717"/>
                <a:gd name="connsiteY27" fmla="*/ 288149 h 364984"/>
                <a:gd name="connsiteX28" fmla="*/ 567746 w 574717"/>
                <a:gd name="connsiteY28" fmla="*/ 257314 h 3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4717" h="364984">
                  <a:moveTo>
                    <a:pt x="574718" y="68821"/>
                  </a:moveTo>
                  <a:cubicBezTo>
                    <a:pt x="543611" y="70655"/>
                    <a:pt x="512522" y="64952"/>
                    <a:pt x="484091" y="52197"/>
                  </a:cubicBezTo>
                  <a:cubicBezTo>
                    <a:pt x="466541" y="44386"/>
                    <a:pt x="449523" y="35429"/>
                    <a:pt x="433147" y="25385"/>
                  </a:cubicBezTo>
                  <a:cubicBezTo>
                    <a:pt x="396682" y="-1428"/>
                    <a:pt x="394805" y="-1428"/>
                    <a:pt x="350832" y="985"/>
                  </a:cubicBezTo>
                  <a:cubicBezTo>
                    <a:pt x="303986" y="3927"/>
                    <a:pt x="257399" y="10108"/>
                    <a:pt x="211407" y="19486"/>
                  </a:cubicBezTo>
                  <a:cubicBezTo>
                    <a:pt x="179768" y="31283"/>
                    <a:pt x="197196" y="76865"/>
                    <a:pt x="215428" y="73111"/>
                  </a:cubicBezTo>
                  <a:cubicBezTo>
                    <a:pt x="255785" y="61703"/>
                    <a:pt x="298330" y="60414"/>
                    <a:pt x="339303" y="69357"/>
                  </a:cubicBezTo>
                  <a:cubicBezTo>
                    <a:pt x="299352" y="88931"/>
                    <a:pt x="184594" y="94293"/>
                    <a:pt x="184594" y="94293"/>
                  </a:cubicBezTo>
                  <a:cubicBezTo>
                    <a:pt x="184594" y="94293"/>
                    <a:pt x="94772" y="100728"/>
                    <a:pt x="50531" y="107699"/>
                  </a:cubicBezTo>
                  <a:cubicBezTo>
                    <a:pt x="19696" y="112526"/>
                    <a:pt x="28545" y="136657"/>
                    <a:pt x="40878" y="150332"/>
                  </a:cubicBezTo>
                  <a:cubicBezTo>
                    <a:pt x="45437" y="155426"/>
                    <a:pt x="58843" y="155426"/>
                    <a:pt x="58843" y="155426"/>
                  </a:cubicBezTo>
                  <a:lnTo>
                    <a:pt x="169043" y="146846"/>
                  </a:lnTo>
                  <a:cubicBezTo>
                    <a:pt x="169043" y="146846"/>
                    <a:pt x="265568" y="128345"/>
                    <a:pt x="263959" y="136121"/>
                  </a:cubicBezTo>
                  <a:cubicBezTo>
                    <a:pt x="259669" y="162933"/>
                    <a:pt x="152151" y="168832"/>
                    <a:pt x="152151" y="168832"/>
                  </a:cubicBezTo>
                  <a:cubicBezTo>
                    <a:pt x="152151" y="168832"/>
                    <a:pt x="82706" y="180094"/>
                    <a:pt x="30689" y="185456"/>
                  </a:cubicBezTo>
                  <a:cubicBezTo>
                    <a:pt x="-15696" y="190282"/>
                    <a:pt x="-6580" y="231306"/>
                    <a:pt x="38465" y="230769"/>
                  </a:cubicBezTo>
                  <a:cubicBezTo>
                    <a:pt x="71352" y="231058"/>
                    <a:pt x="104171" y="227731"/>
                    <a:pt x="136331" y="220849"/>
                  </a:cubicBezTo>
                  <a:cubicBezTo>
                    <a:pt x="136331" y="220849"/>
                    <a:pt x="264764" y="200471"/>
                    <a:pt x="267445" y="208783"/>
                  </a:cubicBezTo>
                  <a:cubicBezTo>
                    <a:pt x="264228" y="229965"/>
                    <a:pt x="233393" y="231306"/>
                    <a:pt x="190493" y="239886"/>
                  </a:cubicBezTo>
                  <a:cubicBezTo>
                    <a:pt x="153491" y="247393"/>
                    <a:pt x="104960" y="246321"/>
                    <a:pt x="67959" y="257046"/>
                  </a:cubicBezTo>
                  <a:cubicBezTo>
                    <a:pt x="25863" y="269112"/>
                    <a:pt x="47581" y="300482"/>
                    <a:pt x="67959" y="302359"/>
                  </a:cubicBezTo>
                  <a:cubicBezTo>
                    <a:pt x="107342" y="302732"/>
                    <a:pt x="146589" y="297679"/>
                    <a:pt x="184594" y="287344"/>
                  </a:cubicBezTo>
                  <a:cubicBezTo>
                    <a:pt x="222400" y="280373"/>
                    <a:pt x="282996" y="279568"/>
                    <a:pt x="288091" y="287344"/>
                  </a:cubicBezTo>
                  <a:cubicBezTo>
                    <a:pt x="268786" y="325954"/>
                    <a:pt x="200950" y="304236"/>
                    <a:pt x="151346" y="328099"/>
                  </a:cubicBezTo>
                  <a:cubicBezTo>
                    <a:pt x="130969" y="337752"/>
                    <a:pt x="138208" y="362151"/>
                    <a:pt x="165557" y="364564"/>
                  </a:cubicBezTo>
                  <a:cubicBezTo>
                    <a:pt x="196742" y="366259"/>
                    <a:pt x="227993" y="362817"/>
                    <a:pt x="258061" y="354376"/>
                  </a:cubicBezTo>
                  <a:cubicBezTo>
                    <a:pt x="309005" y="343382"/>
                    <a:pt x="365311" y="347673"/>
                    <a:pt x="415183" y="336947"/>
                  </a:cubicBezTo>
                  <a:cubicBezTo>
                    <a:pt x="448774" y="329167"/>
                    <a:pt x="479574" y="312283"/>
                    <a:pt x="504200" y="288149"/>
                  </a:cubicBezTo>
                  <a:cubicBezTo>
                    <a:pt x="523312" y="274060"/>
                    <a:pt x="544853" y="263608"/>
                    <a:pt x="567746" y="257314"/>
                  </a:cubicBezTo>
                  <a:close/>
                </a:path>
              </a:pathLst>
            </a:custGeom>
            <a:solidFill>
              <a:srgbClr val="F9A883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80221556-0F9E-1A45-B13A-2B02B218959C}"/>
                </a:ext>
              </a:extLst>
            </p:cNvPr>
            <p:cNvSpPr/>
            <p:nvPr/>
          </p:nvSpPr>
          <p:spPr>
            <a:xfrm>
              <a:off x="879294" y="3575039"/>
              <a:ext cx="567066" cy="364354"/>
            </a:xfrm>
            <a:custGeom>
              <a:avLst/>
              <a:gdLst>
                <a:gd name="connsiteX0" fmla="*/ 535984 w 567066"/>
                <a:gd name="connsiteY0" fmla="*/ 185900 h 364354"/>
                <a:gd name="connsiteX1" fmla="*/ 414791 w 567066"/>
                <a:gd name="connsiteY1" fmla="*/ 169277 h 364354"/>
                <a:gd name="connsiteX2" fmla="*/ 302715 w 567066"/>
                <a:gd name="connsiteY2" fmla="*/ 136565 h 364354"/>
                <a:gd name="connsiteX3" fmla="*/ 397899 w 567066"/>
                <a:gd name="connsiteY3" fmla="*/ 147290 h 364354"/>
                <a:gd name="connsiteX4" fmla="*/ 508099 w 567066"/>
                <a:gd name="connsiteY4" fmla="*/ 155870 h 364354"/>
                <a:gd name="connsiteX5" fmla="*/ 526064 w 567066"/>
                <a:gd name="connsiteY5" fmla="*/ 150776 h 364354"/>
                <a:gd name="connsiteX6" fmla="*/ 516411 w 567066"/>
                <a:gd name="connsiteY6" fmla="*/ 108144 h 364354"/>
                <a:gd name="connsiteX7" fmla="*/ 382348 w 567066"/>
                <a:gd name="connsiteY7" fmla="*/ 94738 h 364354"/>
                <a:gd name="connsiteX8" fmla="*/ 227639 w 567066"/>
                <a:gd name="connsiteY8" fmla="*/ 69802 h 364354"/>
                <a:gd name="connsiteX9" fmla="*/ 351514 w 567066"/>
                <a:gd name="connsiteY9" fmla="*/ 73556 h 364354"/>
                <a:gd name="connsiteX10" fmla="*/ 355535 w 567066"/>
                <a:gd name="connsiteY10" fmla="*/ 19930 h 364354"/>
                <a:gd name="connsiteX11" fmla="*/ 216110 w 567066"/>
                <a:gd name="connsiteY11" fmla="*/ 1430 h 364354"/>
                <a:gd name="connsiteX12" fmla="*/ 133795 w 567066"/>
                <a:gd name="connsiteY12" fmla="*/ 25829 h 364354"/>
                <a:gd name="connsiteX13" fmla="*/ 82851 w 567066"/>
                <a:gd name="connsiteY13" fmla="*/ 52642 h 364354"/>
                <a:gd name="connsiteX14" fmla="*/ 0 w 567066"/>
                <a:gd name="connsiteY14" fmla="*/ 69266 h 364354"/>
                <a:gd name="connsiteX15" fmla="*/ 0 w 567066"/>
                <a:gd name="connsiteY15" fmla="*/ 256954 h 364354"/>
                <a:gd name="connsiteX16" fmla="*/ 62205 w 567066"/>
                <a:gd name="connsiteY16" fmla="*/ 287520 h 364354"/>
                <a:gd name="connsiteX17" fmla="*/ 151223 w 567066"/>
                <a:gd name="connsiteY17" fmla="*/ 336319 h 364354"/>
                <a:gd name="connsiteX18" fmla="*/ 308345 w 567066"/>
                <a:gd name="connsiteY18" fmla="*/ 353748 h 364354"/>
                <a:gd name="connsiteX19" fmla="*/ 401117 w 567066"/>
                <a:gd name="connsiteY19" fmla="*/ 363936 h 364354"/>
                <a:gd name="connsiteX20" fmla="*/ 415059 w 567066"/>
                <a:gd name="connsiteY20" fmla="*/ 327471 h 364354"/>
                <a:gd name="connsiteX21" fmla="*/ 278583 w 567066"/>
                <a:gd name="connsiteY21" fmla="*/ 286716 h 364354"/>
                <a:gd name="connsiteX22" fmla="*/ 381812 w 567066"/>
                <a:gd name="connsiteY22" fmla="*/ 286716 h 364354"/>
                <a:gd name="connsiteX23" fmla="*/ 498715 w 567066"/>
                <a:gd name="connsiteY23" fmla="*/ 301731 h 364354"/>
                <a:gd name="connsiteX24" fmla="*/ 498715 w 567066"/>
                <a:gd name="connsiteY24" fmla="*/ 256418 h 364354"/>
                <a:gd name="connsiteX25" fmla="*/ 375913 w 567066"/>
                <a:gd name="connsiteY25" fmla="*/ 239258 h 364354"/>
                <a:gd name="connsiteX26" fmla="*/ 299229 w 567066"/>
                <a:gd name="connsiteY26" fmla="*/ 208155 h 364354"/>
                <a:gd name="connsiteX27" fmla="*/ 430075 w 567066"/>
                <a:gd name="connsiteY27" fmla="*/ 220221 h 364354"/>
                <a:gd name="connsiteX28" fmla="*/ 527941 w 567066"/>
                <a:gd name="connsiteY28" fmla="*/ 230141 h 364354"/>
                <a:gd name="connsiteX29" fmla="*/ 535984 w 567066"/>
                <a:gd name="connsiteY29" fmla="*/ 185900 h 36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7066" h="364354">
                  <a:moveTo>
                    <a:pt x="535984" y="185900"/>
                  </a:moveTo>
                  <a:cubicBezTo>
                    <a:pt x="484236" y="180538"/>
                    <a:pt x="414791" y="169277"/>
                    <a:pt x="414791" y="169277"/>
                  </a:cubicBezTo>
                  <a:cubicBezTo>
                    <a:pt x="414791" y="169277"/>
                    <a:pt x="307541" y="164182"/>
                    <a:pt x="302715" y="136565"/>
                  </a:cubicBezTo>
                  <a:cubicBezTo>
                    <a:pt x="301106" y="128790"/>
                    <a:pt x="397899" y="147290"/>
                    <a:pt x="397899" y="147290"/>
                  </a:cubicBezTo>
                  <a:lnTo>
                    <a:pt x="508099" y="155870"/>
                  </a:lnTo>
                  <a:cubicBezTo>
                    <a:pt x="508099" y="155870"/>
                    <a:pt x="521237" y="155870"/>
                    <a:pt x="526064" y="150776"/>
                  </a:cubicBezTo>
                  <a:cubicBezTo>
                    <a:pt x="538398" y="137101"/>
                    <a:pt x="547246" y="112970"/>
                    <a:pt x="516411" y="108144"/>
                  </a:cubicBezTo>
                  <a:cubicBezTo>
                    <a:pt x="472707" y="101173"/>
                    <a:pt x="382348" y="94738"/>
                    <a:pt x="382348" y="94738"/>
                  </a:cubicBezTo>
                  <a:cubicBezTo>
                    <a:pt x="382348" y="94738"/>
                    <a:pt x="267858" y="89375"/>
                    <a:pt x="227639" y="69802"/>
                  </a:cubicBezTo>
                  <a:cubicBezTo>
                    <a:pt x="268612" y="60858"/>
                    <a:pt x="311157" y="62147"/>
                    <a:pt x="351514" y="73556"/>
                  </a:cubicBezTo>
                  <a:cubicBezTo>
                    <a:pt x="370014" y="78650"/>
                    <a:pt x="387174" y="33069"/>
                    <a:pt x="355535" y="19930"/>
                  </a:cubicBezTo>
                  <a:cubicBezTo>
                    <a:pt x="309547" y="10529"/>
                    <a:pt x="262959" y="4348"/>
                    <a:pt x="216110" y="1430"/>
                  </a:cubicBezTo>
                  <a:cubicBezTo>
                    <a:pt x="172405" y="-2056"/>
                    <a:pt x="170260" y="-983"/>
                    <a:pt x="133795" y="25829"/>
                  </a:cubicBezTo>
                  <a:cubicBezTo>
                    <a:pt x="117450" y="35928"/>
                    <a:pt x="100429" y="44886"/>
                    <a:pt x="82851" y="52642"/>
                  </a:cubicBezTo>
                  <a:cubicBezTo>
                    <a:pt x="56955" y="64712"/>
                    <a:pt x="28548" y="70412"/>
                    <a:pt x="0" y="69266"/>
                  </a:cubicBezTo>
                  <a:lnTo>
                    <a:pt x="0" y="256954"/>
                  </a:lnTo>
                  <a:cubicBezTo>
                    <a:pt x="22411" y="263301"/>
                    <a:pt x="43487" y="273657"/>
                    <a:pt x="62205" y="287520"/>
                  </a:cubicBezTo>
                  <a:cubicBezTo>
                    <a:pt x="86832" y="311655"/>
                    <a:pt x="117631" y="328539"/>
                    <a:pt x="151223" y="336319"/>
                  </a:cubicBezTo>
                  <a:cubicBezTo>
                    <a:pt x="202167" y="347044"/>
                    <a:pt x="258474" y="342754"/>
                    <a:pt x="308345" y="353748"/>
                  </a:cubicBezTo>
                  <a:cubicBezTo>
                    <a:pt x="338506" y="362185"/>
                    <a:pt x="369844" y="365626"/>
                    <a:pt x="401117" y="363936"/>
                  </a:cubicBezTo>
                  <a:cubicBezTo>
                    <a:pt x="427929" y="361523"/>
                    <a:pt x="435705" y="337124"/>
                    <a:pt x="415059" y="327471"/>
                  </a:cubicBezTo>
                  <a:cubicBezTo>
                    <a:pt x="365724" y="303608"/>
                    <a:pt x="297888" y="325326"/>
                    <a:pt x="278583" y="286716"/>
                  </a:cubicBezTo>
                  <a:cubicBezTo>
                    <a:pt x="283409" y="277600"/>
                    <a:pt x="344274" y="278404"/>
                    <a:pt x="381812" y="286716"/>
                  </a:cubicBezTo>
                  <a:cubicBezTo>
                    <a:pt x="419906" y="297059"/>
                    <a:pt x="459243" y="302111"/>
                    <a:pt x="498715" y="301731"/>
                  </a:cubicBezTo>
                  <a:cubicBezTo>
                    <a:pt x="518824" y="299854"/>
                    <a:pt x="540811" y="268483"/>
                    <a:pt x="498715" y="256418"/>
                  </a:cubicBezTo>
                  <a:cubicBezTo>
                    <a:pt x="461445" y="245693"/>
                    <a:pt x="412914" y="246765"/>
                    <a:pt x="375913" y="239258"/>
                  </a:cubicBezTo>
                  <a:cubicBezTo>
                    <a:pt x="333281" y="230678"/>
                    <a:pt x="302178" y="229337"/>
                    <a:pt x="299229" y="208155"/>
                  </a:cubicBezTo>
                  <a:cubicBezTo>
                    <a:pt x="301642" y="199843"/>
                    <a:pt x="430075" y="220221"/>
                    <a:pt x="430075" y="220221"/>
                  </a:cubicBezTo>
                  <a:cubicBezTo>
                    <a:pt x="462238" y="227080"/>
                    <a:pt x="495055" y="230406"/>
                    <a:pt x="527941" y="230141"/>
                  </a:cubicBezTo>
                  <a:cubicBezTo>
                    <a:pt x="573522" y="231750"/>
                    <a:pt x="583175" y="190727"/>
                    <a:pt x="535984" y="185900"/>
                  </a:cubicBezTo>
                  <a:close/>
                </a:path>
              </a:pathLst>
            </a:custGeom>
            <a:solidFill>
              <a:srgbClr val="F9A883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0DC0A602-E3A9-BA4C-A5B5-FBE85C025204}"/>
                </a:ext>
              </a:extLst>
            </p:cNvPr>
            <p:cNvSpPr/>
            <p:nvPr/>
          </p:nvSpPr>
          <p:spPr>
            <a:xfrm>
              <a:off x="1991481" y="2909907"/>
              <a:ext cx="352854" cy="779711"/>
            </a:xfrm>
            <a:custGeom>
              <a:avLst/>
              <a:gdLst>
                <a:gd name="connsiteX0" fmla="*/ 319338 w 352854"/>
                <a:gd name="connsiteY0" fmla="*/ 525527 h 779711"/>
                <a:gd name="connsiteX1" fmla="*/ 7239 w 352854"/>
                <a:gd name="connsiteY1" fmla="*/ 0 h 779711"/>
                <a:gd name="connsiteX2" fmla="*/ 7239 w 352854"/>
                <a:gd name="connsiteY2" fmla="*/ 141839 h 779711"/>
                <a:gd name="connsiteX3" fmla="*/ 272953 w 352854"/>
                <a:gd name="connsiteY3" fmla="*/ 570841 h 779711"/>
                <a:gd name="connsiteX4" fmla="*/ 1877 w 352854"/>
                <a:gd name="connsiteY4" fmla="*/ 725282 h 779711"/>
                <a:gd name="connsiteX5" fmla="*/ 0 w 352854"/>
                <a:gd name="connsiteY5" fmla="*/ 776762 h 779711"/>
                <a:gd name="connsiteX6" fmla="*/ 0 w 352854"/>
                <a:gd name="connsiteY6" fmla="*/ 779711 h 779711"/>
                <a:gd name="connsiteX7" fmla="*/ 315048 w 352854"/>
                <a:gd name="connsiteY7" fmla="*/ 599530 h 779711"/>
                <a:gd name="connsiteX8" fmla="*/ 341861 w 352854"/>
                <a:gd name="connsiteY8" fmla="*/ 618567 h 779711"/>
                <a:gd name="connsiteX9" fmla="*/ 321483 w 352854"/>
                <a:gd name="connsiteY9" fmla="*/ 570036 h 779711"/>
                <a:gd name="connsiteX10" fmla="*/ 352854 w 352854"/>
                <a:gd name="connsiteY10" fmla="*/ 512121 h 77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2854" h="779711">
                  <a:moveTo>
                    <a:pt x="319338" y="525527"/>
                  </a:moveTo>
                  <a:lnTo>
                    <a:pt x="7239" y="0"/>
                  </a:lnTo>
                  <a:lnTo>
                    <a:pt x="7239" y="141839"/>
                  </a:lnTo>
                  <a:cubicBezTo>
                    <a:pt x="7239" y="141839"/>
                    <a:pt x="245604" y="494157"/>
                    <a:pt x="272953" y="570841"/>
                  </a:cubicBezTo>
                  <a:cubicBezTo>
                    <a:pt x="242118" y="657446"/>
                    <a:pt x="1877" y="725282"/>
                    <a:pt x="1877" y="725282"/>
                  </a:cubicBezTo>
                  <a:lnTo>
                    <a:pt x="0" y="776762"/>
                  </a:lnTo>
                  <a:lnTo>
                    <a:pt x="0" y="779711"/>
                  </a:lnTo>
                  <a:cubicBezTo>
                    <a:pt x="120640" y="752426"/>
                    <a:pt x="230359" y="689676"/>
                    <a:pt x="315048" y="599530"/>
                  </a:cubicBezTo>
                  <a:lnTo>
                    <a:pt x="341861" y="618567"/>
                  </a:lnTo>
                  <a:lnTo>
                    <a:pt x="321483" y="570036"/>
                  </a:lnTo>
                  <a:lnTo>
                    <a:pt x="352854" y="512121"/>
                  </a:lnTo>
                  <a:close/>
                </a:path>
              </a:pathLst>
            </a:custGeom>
            <a:solidFill>
              <a:srgbClr val="91C3FF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FE706D9F-C580-FD42-8DE7-C87CF4F0ABAA}"/>
                </a:ext>
              </a:extLst>
            </p:cNvPr>
            <p:cNvSpPr/>
            <p:nvPr/>
          </p:nvSpPr>
          <p:spPr>
            <a:xfrm>
              <a:off x="526708" y="2927871"/>
              <a:ext cx="354462" cy="742709"/>
            </a:xfrm>
            <a:custGeom>
              <a:avLst/>
              <a:gdLst>
                <a:gd name="connsiteX0" fmla="*/ 73735 w 354462"/>
                <a:gd name="connsiteY0" fmla="*/ 552608 h 742709"/>
                <a:gd name="connsiteX1" fmla="*/ 335158 w 354462"/>
                <a:gd name="connsiteY1" fmla="*/ 129505 h 742709"/>
                <a:gd name="connsiteX2" fmla="*/ 335158 w 354462"/>
                <a:gd name="connsiteY2" fmla="*/ 0 h 742709"/>
                <a:gd name="connsiteX3" fmla="*/ 41828 w 354462"/>
                <a:gd name="connsiteY3" fmla="*/ 522042 h 742709"/>
                <a:gd name="connsiteX4" fmla="*/ 0 w 354462"/>
                <a:gd name="connsiteY4" fmla="*/ 501128 h 742709"/>
                <a:gd name="connsiteX5" fmla="*/ 26813 w 354462"/>
                <a:gd name="connsiteY5" fmla="*/ 560652 h 742709"/>
                <a:gd name="connsiteX6" fmla="*/ 23059 w 354462"/>
                <a:gd name="connsiteY6" fmla="*/ 602212 h 742709"/>
                <a:gd name="connsiteX7" fmla="*/ 49871 w 354462"/>
                <a:gd name="connsiteY7" fmla="*/ 575399 h 742709"/>
                <a:gd name="connsiteX8" fmla="*/ 354463 w 354462"/>
                <a:gd name="connsiteY8" fmla="*/ 742710 h 742709"/>
                <a:gd name="connsiteX9" fmla="*/ 354463 w 354462"/>
                <a:gd name="connsiteY9" fmla="*/ 707853 h 742709"/>
                <a:gd name="connsiteX10" fmla="*/ 73735 w 354462"/>
                <a:gd name="connsiteY10" fmla="*/ 552608 h 74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4462" h="742709">
                  <a:moveTo>
                    <a:pt x="73735" y="552608"/>
                  </a:moveTo>
                  <a:cubicBezTo>
                    <a:pt x="98939" y="482091"/>
                    <a:pt x="303251" y="170797"/>
                    <a:pt x="335158" y="129505"/>
                  </a:cubicBezTo>
                  <a:lnTo>
                    <a:pt x="335158" y="0"/>
                  </a:lnTo>
                  <a:cubicBezTo>
                    <a:pt x="335158" y="0"/>
                    <a:pt x="41828" y="470830"/>
                    <a:pt x="41828" y="522042"/>
                  </a:cubicBezTo>
                  <a:lnTo>
                    <a:pt x="0" y="501128"/>
                  </a:lnTo>
                  <a:lnTo>
                    <a:pt x="26813" y="560652"/>
                  </a:lnTo>
                  <a:lnTo>
                    <a:pt x="23059" y="602212"/>
                  </a:lnTo>
                  <a:lnTo>
                    <a:pt x="49871" y="575399"/>
                  </a:lnTo>
                  <a:cubicBezTo>
                    <a:pt x="49871" y="575399"/>
                    <a:pt x="141571" y="703295"/>
                    <a:pt x="354463" y="742710"/>
                  </a:cubicBezTo>
                  <a:lnTo>
                    <a:pt x="354463" y="707853"/>
                  </a:lnTo>
                  <a:cubicBezTo>
                    <a:pt x="354463" y="707853"/>
                    <a:pt x="104569" y="639213"/>
                    <a:pt x="73735" y="552608"/>
                  </a:cubicBezTo>
                  <a:close/>
                </a:path>
              </a:pathLst>
            </a:custGeom>
            <a:solidFill>
              <a:srgbClr val="91C3FF"/>
            </a:solidFill>
            <a:ln w="26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E36F1DA-E715-F04D-8397-A5FEEA311502}"/>
              </a:ext>
            </a:extLst>
          </p:cNvPr>
          <p:cNvCxnSpPr/>
          <p:nvPr/>
        </p:nvCxnSpPr>
        <p:spPr>
          <a:xfrm>
            <a:off x="6096000" y="2570205"/>
            <a:ext cx="0" cy="3348681"/>
          </a:xfrm>
          <a:prstGeom prst="line">
            <a:avLst/>
          </a:prstGeom>
          <a:ln w="3175">
            <a:solidFill>
              <a:schemeClr val="tx2">
                <a:lumMod val="90000"/>
                <a:lumOff val="1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TextBox 159">
            <a:extLst>
              <a:ext uri="{FF2B5EF4-FFF2-40B4-BE49-F238E27FC236}">
                <a16:creationId xmlns:a16="http://schemas.microsoft.com/office/drawing/2014/main" id="{D46884B8-3036-CD4F-91A1-453025E4BB4F}"/>
              </a:ext>
            </a:extLst>
          </p:cNvPr>
          <p:cNvSpPr txBox="1"/>
          <p:nvPr/>
        </p:nvSpPr>
        <p:spPr>
          <a:xfrm>
            <a:off x="3401345" y="2916097"/>
            <a:ext cx="1322961" cy="352853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Montserrat SemiBold" pitchFamily="2" charset="77"/>
              </a:rPr>
              <a:t>WE</a:t>
            </a:r>
            <a:endParaRPr lang="en-EG" sz="1600" b="1" dirty="0">
              <a:solidFill>
                <a:schemeClr val="accent1"/>
              </a:solidFill>
              <a:latin typeface="Montserrat SemiBold" pitchFamily="2" charset="77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C68FC81F-1285-084B-B32A-310268B149BA}"/>
              </a:ext>
            </a:extLst>
          </p:cNvPr>
          <p:cNvSpPr txBox="1"/>
          <p:nvPr/>
        </p:nvSpPr>
        <p:spPr>
          <a:xfrm flipH="1">
            <a:off x="7456910" y="2916097"/>
            <a:ext cx="1322961" cy="352853"/>
          </a:xfrm>
          <a:prstGeom prst="roundRect">
            <a:avLst/>
          </a:prstGeom>
          <a:noFill/>
          <a:ln w="12700">
            <a:solidFill>
              <a:schemeClr val="accent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Montserrat SemiBold" pitchFamily="2" charset="77"/>
              </a:rPr>
              <a:t>CLIENT</a:t>
            </a:r>
            <a:endParaRPr lang="en-EG" sz="1600" b="1" dirty="0">
              <a:solidFill>
                <a:schemeClr val="accent2"/>
              </a:solidFill>
              <a:latin typeface="Montserrat SemiBold" pitchFamily="2" charset="77"/>
            </a:endParaRPr>
          </a:p>
        </p:txBody>
      </p: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4FCFB218-B283-364B-82C2-CD757E3CF573}"/>
              </a:ext>
            </a:extLst>
          </p:cNvPr>
          <p:cNvGrpSpPr/>
          <p:nvPr/>
        </p:nvGrpSpPr>
        <p:grpSpPr>
          <a:xfrm>
            <a:off x="2410186" y="3501426"/>
            <a:ext cx="3094668" cy="338554"/>
            <a:chOff x="562382" y="3684135"/>
            <a:chExt cx="3094668" cy="338554"/>
          </a:xfrm>
        </p:grpSpPr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3856DF70-5601-D147-B0EC-F52BE6B877C0}"/>
                </a:ext>
              </a:extLst>
            </p:cNvPr>
            <p:cNvSpPr txBox="1"/>
            <p:nvPr/>
          </p:nvSpPr>
          <p:spPr>
            <a:xfrm>
              <a:off x="902114" y="3684135"/>
              <a:ext cx="2754936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This is a sample text. You simply add your own text and description here.</a:t>
              </a:r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12B43A31-E10A-5946-BEBE-9D276D0126D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956C2FB9-23B4-A749-869C-38EC45D48E20}"/>
              </a:ext>
            </a:extLst>
          </p:cNvPr>
          <p:cNvGrpSpPr/>
          <p:nvPr/>
        </p:nvGrpSpPr>
        <p:grpSpPr>
          <a:xfrm>
            <a:off x="2410186" y="4087693"/>
            <a:ext cx="3094668" cy="338554"/>
            <a:chOff x="562382" y="3684135"/>
            <a:chExt cx="3094668" cy="338554"/>
          </a:xfrm>
        </p:grpSpPr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3EAD0F0B-C174-2145-ABDC-28FBE1279FBE}"/>
                </a:ext>
              </a:extLst>
            </p:cNvPr>
            <p:cNvSpPr txBox="1"/>
            <p:nvPr/>
          </p:nvSpPr>
          <p:spPr>
            <a:xfrm>
              <a:off x="902114" y="3684135"/>
              <a:ext cx="2754936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This is a sample text. You simply add your own text and description here.</a:t>
              </a:r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32FCFBFC-5151-9F4B-8AF0-0F896137CF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699FC359-A631-374F-9F6B-E1E5760B8315}"/>
              </a:ext>
            </a:extLst>
          </p:cNvPr>
          <p:cNvGrpSpPr/>
          <p:nvPr/>
        </p:nvGrpSpPr>
        <p:grpSpPr>
          <a:xfrm>
            <a:off x="2410186" y="4673960"/>
            <a:ext cx="3094668" cy="338554"/>
            <a:chOff x="562382" y="3684135"/>
            <a:chExt cx="3094668" cy="338554"/>
          </a:xfrm>
        </p:grpSpPr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3266D28D-3A33-A44F-8840-1FBB1C7FD0A8}"/>
                </a:ext>
              </a:extLst>
            </p:cNvPr>
            <p:cNvSpPr txBox="1"/>
            <p:nvPr/>
          </p:nvSpPr>
          <p:spPr>
            <a:xfrm>
              <a:off x="902114" y="3684135"/>
              <a:ext cx="2754936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This is a sample text. You simply add your own text and description here.</a:t>
              </a:r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CA18F843-1706-344A-B969-7F940432A88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E756720E-672E-7F42-B649-51540AD6AB1E}"/>
              </a:ext>
            </a:extLst>
          </p:cNvPr>
          <p:cNvGrpSpPr/>
          <p:nvPr/>
        </p:nvGrpSpPr>
        <p:grpSpPr>
          <a:xfrm>
            <a:off x="2410186" y="5260226"/>
            <a:ext cx="3094668" cy="338554"/>
            <a:chOff x="562382" y="3684135"/>
            <a:chExt cx="3094668" cy="338554"/>
          </a:xfrm>
        </p:grpSpPr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763B3D3E-5E22-D74B-9386-0E9B30370027}"/>
                </a:ext>
              </a:extLst>
            </p:cNvPr>
            <p:cNvSpPr txBox="1"/>
            <p:nvPr/>
          </p:nvSpPr>
          <p:spPr>
            <a:xfrm>
              <a:off x="902114" y="3684135"/>
              <a:ext cx="2754936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This is a sample text. You simply add your own text and description here.</a:t>
              </a:r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A42C0790-5DD9-4343-9505-27B34442C69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7FDEB74F-8BE9-0E4E-AA26-4D3F16C392BF}"/>
              </a:ext>
            </a:extLst>
          </p:cNvPr>
          <p:cNvGrpSpPr/>
          <p:nvPr/>
        </p:nvGrpSpPr>
        <p:grpSpPr>
          <a:xfrm flipH="1">
            <a:off x="6624856" y="3501426"/>
            <a:ext cx="3146173" cy="338554"/>
            <a:chOff x="562382" y="3684135"/>
            <a:chExt cx="3146173" cy="338554"/>
          </a:xfrm>
        </p:grpSpPr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E5A76E12-2213-054D-ABC2-93BD87F3CB2E}"/>
                </a:ext>
              </a:extLst>
            </p:cNvPr>
            <p:cNvSpPr txBox="1"/>
            <p:nvPr/>
          </p:nvSpPr>
          <p:spPr>
            <a:xfrm>
              <a:off x="902114" y="3684135"/>
              <a:ext cx="2806441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This is a sample text. You simply add your own text and description here.</a:t>
              </a:r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DB712DEC-2666-0E46-BB8B-A166EBE977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en-US" sz="1600" dirty="0"/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7F9A5599-F6F2-B847-8A2E-28C89769EF08}"/>
              </a:ext>
            </a:extLst>
          </p:cNvPr>
          <p:cNvGrpSpPr/>
          <p:nvPr/>
        </p:nvGrpSpPr>
        <p:grpSpPr>
          <a:xfrm flipH="1">
            <a:off x="6624856" y="4087693"/>
            <a:ext cx="3146173" cy="338554"/>
            <a:chOff x="562382" y="3684135"/>
            <a:chExt cx="3146173" cy="338554"/>
          </a:xfrm>
        </p:grpSpPr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4646CB12-6F21-8B4F-9349-C5DAA22E73A8}"/>
                </a:ext>
              </a:extLst>
            </p:cNvPr>
            <p:cNvSpPr txBox="1"/>
            <p:nvPr/>
          </p:nvSpPr>
          <p:spPr>
            <a:xfrm>
              <a:off x="902114" y="3684135"/>
              <a:ext cx="2806441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This is a sample text. You simply add your own text and description here.</a:t>
              </a:r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83412866-F67E-8B4D-85B2-EAB9DDDE424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1600" dirty="0"/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4D4DF4D7-C1F7-E643-84F5-2D68314F8501}"/>
              </a:ext>
            </a:extLst>
          </p:cNvPr>
          <p:cNvGrpSpPr/>
          <p:nvPr/>
        </p:nvGrpSpPr>
        <p:grpSpPr>
          <a:xfrm flipH="1">
            <a:off x="6624856" y="4673960"/>
            <a:ext cx="3146173" cy="338554"/>
            <a:chOff x="562382" y="3684135"/>
            <a:chExt cx="3146173" cy="338554"/>
          </a:xfrm>
        </p:grpSpPr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06951941-F7D8-7F4D-9BCA-2A4AFDFA62D2}"/>
                </a:ext>
              </a:extLst>
            </p:cNvPr>
            <p:cNvSpPr txBox="1"/>
            <p:nvPr/>
          </p:nvSpPr>
          <p:spPr>
            <a:xfrm>
              <a:off x="902114" y="3684135"/>
              <a:ext cx="2806441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This is a sample text. You simply add your own text and description here.</a:t>
              </a: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BD5B7BE9-33D3-2448-A9F7-82B92F861A3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1600" dirty="0"/>
            </a:p>
          </p:txBody>
        </p: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B1F8A236-F5D0-FF41-9794-4B559DAABC32}"/>
              </a:ext>
            </a:extLst>
          </p:cNvPr>
          <p:cNvGrpSpPr/>
          <p:nvPr/>
        </p:nvGrpSpPr>
        <p:grpSpPr>
          <a:xfrm flipH="1">
            <a:off x="6624856" y="5260226"/>
            <a:ext cx="3146173" cy="338554"/>
            <a:chOff x="562382" y="3684135"/>
            <a:chExt cx="3146173" cy="338554"/>
          </a:xfrm>
        </p:grpSpPr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64A17D47-2BEA-D043-99A4-022357AD266B}"/>
                </a:ext>
              </a:extLst>
            </p:cNvPr>
            <p:cNvSpPr txBox="1"/>
            <p:nvPr/>
          </p:nvSpPr>
          <p:spPr>
            <a:xfrm>
              <a:off x="902114" y="3684135"/>
              <a:ext cx="2806441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This is a sample text. You simply add your own text and description here.</a:t>
              </a: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5FE88F56-8933-3A48-A837-A5ED195EC8E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2382" y="3750575"/>
              <a:ext cx="203950" cy="20567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31163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CDD4C1-BC5D-524B-A7D8-8CE3891E266D}"/>
              </a:ext>
            </a:extLst>
          </p:cNvPr>
          <p:cNvSpPr/>
          <p:nvPr/>
        </p:nvSpPr>
        <p:spPr>
          <a:xfrm>
            <a:off x="0" y="0"/>
            <a:ext cx="12192000" cy="328840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7067DC-DBE7-AC4B-A740-99C0CEBC4338}"/>
              </a:ext>
            </a:extLst>
          </p:cNvPr>
          <p:cNvSpPr txBox="1"/>
          <p:nvPr/>
        </p:nvSpPr>
        <p:spPr>
          <a:xfrm>
            <a:off x="3496854" y="900628"/>
            <a:ext cx="51982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FF"/>
                </a:solidFill>
                <a:latin typeface="Montserrat" pitchFamily="2" charset="77"/>
              </a:rPr>
              <a:t>WHAT WE DO</a:t>
            </a:r>
            <a:endParaRPr lang="en-EG" sz="3200" b="1" dirty="0">
              <a:solidFill>
                <a:srgbClr val="FFFFFF"/>
              </a:solidFill>
              <a:latin typeface="Montserrat SemiBold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FB68FA-A260-004E-8162-78C11940CE40}"/>
              </a:ext>
            </a:extLst>
          </p:cNvPr>
          <p:cNvSpPr/>
          <p:nvPr/>
        </p:nvSpPr>
        <p:spPr>
          <a:xfrm>
            <a:off x="5445740" y="2202250"/>
            <a:ext cx="1300521" cy="469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BF07D4-5232-6A40-B548-84E2DBC48712}"/>
              </a:ext>
            </a:extLst>
          </p:cNvPr>
          <p:cNvSpPr txBox="1"/>
          <p:nvPr/>
        </p:nvSpPr>
        <p:spPr>
          <a:xfrm>
            <a:off x="4230838" y="1485403"/>
            <a:ext cx="373032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rgbClr val="FFFFFF"/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rgbClr val="FFFFFF"/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E1B653B-7AC5-7A48-8E64-B84EF8C49CF7}"/>
              </a:ext>
            </a:extLst>
          </p:cNvPr>
          <p:cNvGrpSpPr/>
          <p:nvPr/>
        </p:nvGrpSpPr>
        <p:grpSpPr>
          <a:xfrm>
            <a:off x="599160" y="3052743"/>
            <a:ext cx="1982388" cy="2268015"/>
            <a:chOff x="1011601" y="3052743"/>
            <a:chExt cx="1982388" cy="2268015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C08ACDD8-E3A7-274A-9B24-40CEE8C6A5C7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1173905" y="3052743"/>
              <a:ext cx="1657781" cy="45357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latin typeface="Montserrat SemiBold" pitchFamily="2" charset="77"/>
                </a:rPr>
                <a:t>Service One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73D4E6F-4632-954A-9374-58805DE72DF9}"/>
                </a:ext>
              </a:extLst>
            </p:cNvPr>
            <p:cNvSpPr txBox="1"/>
            <p:nvPr/>
          </p:nvSpPr>
          <p:spPr>
            <a:xfrm>
              <a:off x="1011601" y="3962373"/>
              <a:ext cx="1982388" cy="1358385"/>
            </a:xfrm>
            <a:prstGeom prst="rect">
              <a:avLst/>
            </a:prstGeom>
            <a:noFill/>
          </p:spPr>
          <p:txBody>
            <a:bodyPr wrap="square" lIns="0" t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 This is a sample text. You simply add your own text and description here.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9F2BC14-4131-3B4E-8516-3300BB1FCE5B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1879388" y="3601932"/>
              <a:ext cx="246815" cy="24681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alpha val="56000"/>
                </a:schemeClr>
              </a:solidFill>
            </a:ln>
            <a:effectLst>
              <a:outerShdw blurRad="457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23" name="Chevron 22">
              <a:extLst>
                <a:ext uri="{FF2B5EF4-FFF2-40B4-BE49-F238E27FC236}">
                  <a16:creationId xmlns:a16="http://schemas.microsoft.com/office/drawing/2014/main" id="{B243D2D2-24C1-0D4D-8228-AB1B298EF5D5}"/>
                </a:ext>
              </a:extLst>
            </p:cNvPr>
            <p:cNvSpPr/>
            <p:nvPr/>
          </p:nvSpPr>
          <p:spPr>
            <a:xfrm rot="5400000">
              <a:off x="1935998" y="3658543"/>
              <a:ext cx="133595" cy="133596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1D70DE1-BCFF-AE4B-AE25-602898D7DC77}"/>
              </a:ext>
            </a:extLst>
          </p:cNvPr>
          <p:cNvGrpSpPr/>
          <p:nvPr/>
        </p:nvGrpSpPr>
        <p:grpSpPr>
          <a:xfrm>
            <a:off x="2851983" y="3052743"/>
            <a:ext cx="1982388" cy="2268015"/>
            <a:chOff x="1011601" y="3052743"/>
            <a:chExt cx="1982388" cy="2268015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099A5D0A-3E95-B24D-8C78-B2D064328F73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1173905" y="3052743"/>
              <a:ext cx="1657781" cy="45357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latin typeface="Montserrat SemiBold" pitchFamily="2" charset="77"/>
                </a:rPr>
                <a:t>Service Two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4975332-08E6-F641-8AC6-EAA5B90F96E8}"/>
                </a:ext>
              </a:extLst>
            </p:cNvPr>
            <p:cNvSpPr txBox="1"/>
            <p:nvPr/>
          </p:nvSpPr>
          <p:spPr>
            <a:xfrm>
              <a:off x="1011601" y="3962373"/>
              <a:ext cx="1982388" cy="1358385"/>
            </a:xfrm>
            <a:prstGeom prst="rect">
              <a:avLst/>
            </a:prstGeom>
            <a:noFill/>
          </p:spPr>
          <p:txBody>
            <a:bodyPr wrap="square" lIns="0" t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 This is a sample text. You simply add your own text and description here.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4A27F53-BC95-834F-8CFB-3347B9938216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1879388" y="3601932"/>
              <a:ext cx="246815" cy="24681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alpha val="56000"/>
                </a:schemeClr>
              </a:solidFill>
            </a:ln>
            <a:effectLst>
              <a:outerShdw blurRad="457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49" name="Chevron 48">
              <a:extLst>
                <a:ext uri="{FF2B5EF4-FFF2-40B4-BE49-F238E27FC236}">
                  <a16:creationId xmlns:a16="http://schemas.microsoft.com/office/drawing/2014/main" id="{9614D00B-1960-F54F-B09E-326AACB6A199}"/>
                </a:ext>
              </a:extLst>
            </p:cNvPr>
            <p:cNvSpPr/>
            <p:nvPr/>
          </p:nvSpPr>
          <p:spPr>
            <a:xfrm rot="5400000">
              <a:off x="1935998" y="3658543"/>
              <a:ext cx="133595" cy="133596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737446E-9C4B-E749-8A7B-B735D32F0E89}"/>
              </a:ext>
            </a:extLst>
          </p:cNvPr>
          <p:cNvGrpSpPr/>
          <p:nvPr/>
        </p:nvGrpSpPr>
        <p:grpSpPr>
          <a:xfrm>
            <a:off x="5104806" y="3052743"/>
            <a:ext cx="1982388" cy="2268015"/>
            <a:chOff x="1011601" y="3052743"/>
            <a:chExt cx="1982388" cy="2268015"/>
          </a:xfrm>
        </p:grpSpPr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BFC8F483-6E75-4D42-AB6B-E2CA53F66181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1173905" y="3052743"/>
              <a:ext cx="1657781" cy="45357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latin typeface="Montserrat SemiBold" pitchFamily="2" charset="77"/>
                </a:rPr>
                <a:t>Service Three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8D1ED59-0A90-3D41-83F6-A0318937DB66}"/>
                </a:ext>
              </a:extLst>
            </p:cNvPr>
            <p:cNvSpPr txBox="1"/>
            <p:nvPr/>
          </p:nvSpPr>
          <p:spPr>
            <a:xfrm>
              <a:off x="1011601" y="3962373"/>
              <a:ext cx="1982388" cy="1358385"/>
            </a:xfrm>
            <a:prstGeom prst="rect">
              <a:avLst/>
            </a:prstGeom>
            <a:noFill/>
          </p:spPr>
          <p:txBody>
            <a:bodyPr wrap="square" lIns="0" t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 This is a sample text. You simply add your own text and description here.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0F2615F0-DD14-774A-8874-FEF4173F7A6F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1879388" y="3601932"/>
              <a:ext cx="246815" cy="246815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alpha val="56000"/>
                </a:schemeClr>
              </a:solidFill>
            </a:ln>
            <a:effectLst>
              <a:outerShdw blurRad="457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54" name="Chevron 53">
              <a:extLst>
                <a:ext uri="{FF2B5EF4-FFF2-40B4-BE49-F238E27FC236}">
                  <a16:creationId xmlns:a16="http://schemas.microsoft.com/office/drawing/2014/main" id="{1EBE9884-502E-B14F-BA54-48EF34E551A7}"/>
                </a:ext>
              </a:extLst>
            </p:cNvPr>
            <p:cNvSpPr/>
            <p:nvPr/>
          </p:nvSpPr>
          <p:spPr>
            <a:xfrm rot="5400000">
              <a:off x="1935998" y="3658543"/>
              <a:ext cx="133595" cy="133596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919211A-E4D5-5F4F-9475-41B319EE4553}"/>
              </a:ext>
            </a:extLst>
          </p:cNvPr>
          <p:cNvGrpSpPr/>
          <p:nvPr/>
        </p:nvGrpSpPr>
        <p:grpSpPr>
          <a:xfrm>
            <a:off x="7357629" y="3052743"/>
            <a:ext cx="1982388" cy="2268015"/>
            <a:chOff x="1011601" y="3052743"/>
            <a:chExt cx="1982388" cy="2268015"/>
          </a:xfrm>
        </p:grpSpPr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DC0CCF9A-5D15-E145-87A0-882FC753C1EC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1173905" y="3052743"/>
              <a:ext cx="1657781" cy="45357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latin typeface="Montserrat SemiBold" pitchFamily="2" charset="77"/>
                </a:rPr>
                <a:t>Service Four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5C5F328-C059-9A49-93CA-9639AD1D3132}"/>
                </a:ext>
              </a:extLst>
            </p:cNvPr>
            <p:cNvSpPr txBox="1"/>
            <p:nvPr/>
          </p:nvSpPr>
          <p:spPr>
            <a:xfrm>
              <a:off x="1011601" y="3962373"/>
              <a:ext cx="1982388" cy="1358385"/>
            </a:xfrm>
            <a:prstGeom prst="rect">
              <a:avLst/>
            </a:prstGeom>
            <a:noFill/>
          </p:spPr>
          <p:txBody>
            <a:bodyPr wrap="square" lIns="0" t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 This is a sample text. You simply add your own text and description here.</a:t>
              </a: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31FC696-1282-C44C-85E6-74AA14C63CAA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1879388" y="3601932"/>
              <a:ext cx="246815" cy="246815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alpha val="56000"/>
                </a:schemeClr>
              </a:solidFill>
            </a:ln>
            <a:effectLst>
              <a:outerShdw blurRad="457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59" name="Chevron 58">
              <a:extLst>
                <a:ext uri="{FF2B5EF4-FFF2-40B4-BE49-F238E27FC236}">
                  <a16:creationId xmlns:a16="http://schemas.microsoft.com/office/drawing/2014/main" id="{F4212E06-2142-B246-ABE4-60EC4585B251}"/>
                </a:ext>
              </a:extLst>
            </p:cNvPr>
            <p:cNvSpPr/>
            <p:nvPr/>
          </p:nvSpPr>
          <p:spPr>
            <a:xfrm rot="5400000">
              <a:off x="1935998" y="3658543"/>
              <a:ext cx="133595" cy="133596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88D5F51-37EA-FE4C-8A38-680D1D5090EE}"/>
              </a:ext>
            </a:extLst>
          </p:cNvPr>
          <p:cNvGrpSpPr/>
          <p:nvPr/>
        </p:nvGrpSpPr>
        <p:grpSpPr>
          <a:xfrm>
            <a:off x="9610453" y="3052743"/>
            <a:ext cx="1982388" cy="2268015"/>
            <a:chOff x="1011601" y="3052743"/>
            <a:chExt cx="1982388" cy="2268015"/>
          </a:xfrm>
        </p:grpSpPr>
        <p:sp>
          <p:nvSpPr>
            <p:cNvPr id="61" name="Rounded Rectangle 60">
              <a:extLst>
                <a:ext uri="{FF2B5EF4-FFF2-40B4-BE49-F238E27FC236}">
                  <a16:creationId xmlns:a16="http://schemas.microsoft.com/office/drawing/2014/main" id="{51C425E3-49F3-954B-A52D-87BE0B7E9601}"/>
                </a:ext>
              </a:extLst>
            </p:cNvPr>
            <p:cNvSpPr>
              <a:spLocks/>
            </p:cNvSpPr>
            <p:nvPr/>
          </p:nvSpPr>
          <p:spPr>
            <a:xfrm rot="10800000" flipV="1">
              <a:off x="1173905" y="3052743"/>
              <a:ext cx="1657781" cy="45357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latin typeface="Montserrat SemiBold" pitchFamily="2" charset="77"/>
                </a:rPr>
                <a:t>Service Five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7817768-ECB3-4D46-B4CD-B808C560448C}"/>
                </a:ext>
              </a:extLst>
            </p:cNvPr>
            <p:cNvSpPr txBox="1"/>
            <p:nvPr/>
          </p:nvSpPr>
          <p:spPr>
            <a:xfrm>
              <a:off x="1011601" y="3962373"/>
              <a:ext cx="1982388" cy="1358385"/>
            </a:xfrm>
            <a:prstGeom prst="rect">
              <a:avLst/>
            </a:prstGeom>
            <a:noFill/>
          </p:spPr>
          <p:txBody>
            <a:bodyPr wrap="square" lIns="0" t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This is a sample text. You simply add your own text and description here. This is a sample text. You simply add your own text and description here.</a:t>
              </a: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9BB299D-16C2-5249-BB14-B12873C978F7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1879388" y="3601932"/>
              <a:ext cx="246815" cy="246815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alpha val="56000"/>
                </a:schemeClr>
              </a:solidFill>
            </a:ln>
            <a:effectLst>
              <a:outerShdw blurRad="457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64" name="Chevron 63">
              <a:extLst>
                <a:ext uri="{FF2B5EF4-FFF2-40B4-BE49-F238E27FC236}">
                  <a16:creationId xmlns:a16="http://schemas.microsoft.com/office/drawing/2014/main" id="{EF489140-7B0E-6E4A-A37D-2E6CECFAC254}"/>
                </a:ext>
              </a:extLst>
            </p:cNvPr>
            <p:cNvSpPr/>
            <p:nvPr/>
          </p:nvSpPr>
          <p:spPr>
            <a:xfrm rot="5400000">
              <a:off x="1935998" y="3658543"/>
              <a:ext cx="133595" cy="133596"/>
            </a:xfrm>
            <a:prstGeom prst="chevron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2DB5DE6-AC64-214C-91FA-18F8C977378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26055" b="260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7838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7378E78B-6DE9-7E45-BD41-963D65537D5B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4895821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  <a:alpha val="83000"/>
                </a:schemeClr>
              </a:gs>
            </a:gsLst>
            <a:lin ang="5400000" scaled="0"/>
          </a:gra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EG" dirty="0"/>
              <a:t>20 / 10 / 2020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A49D03-40DB-8E4C-8086-279CB9ECD6BE}"/>
              </a:ext>
            </a:extLst>
          </p:cNvPr>
          <p:cNvSpPr txBox="1"/>
          <p:nvPr/>
        </p:nvSpPr>
        <p:spPr>
          <a:xfrm>
            <a:off x="587375" y="1744670"/>
            <a:ext cx="342648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Montserrat" pitchFamily="2" charset="77"/>
              </a:rPr>
              <a:t>CLIENT </a:t>
            </a:r>
            <a:r>
              <a:rPr lang="en-US" sz="3200" b="1" dirty="0">
                <a:solidFill>
                  <a:srgbClr val="FFFFFF"/>
                </a:solidFill>
                <a:latin typeface="Montserrat SemiBold" pitchFamily="2" charset="77"/>
              </a:rPr>
              <a:t>NEEDS</a:t>
            </a:r>
            <a:endParaRPr lang="en-EG" sz="3200" b="1" dirty="0">
              <a:solidFill>
                <a:srgbClr val="FFFFFF"/>
              </a:solidFill>
              <a:latin typeface="Montserrat SemiBold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2DD767-EAD0-374A-95AF-C59AE0342DD2}"/>
              </a:ext>
            </a:extLst>
          </p:cNvPr>
          <p:cNvSpPr/>
          <p:nvPr/>
        </p:nvSpPr>
        <p:spPr>
          <a:xfrm>
            <a:off x="587375" y="3046292"/>
            <a:ext cx="1300521" cy="469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rgbClr val="FFFFFF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6309A5-4EB0-A243-805F-9F9440A36C40}"/>
              </a:ext>
            </a:extLst>
          </p:cNvPr>
          <p:cNvSpPr txBox="1"/>
          <p:nvPr/>
        </p:nvSpPr>
        <p:spPr>
          <a:xfrm>
            <a:off x="587375" y="2329445"/>
            <a:ext cx="373032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FFFFFF"/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rgbClr val="FFFFFF"/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4C8405-0E3C-584B-A548-B69864F26A6C}"/>
              </a:ext>
            </a:extLst>
          </p:cNvPr>
          <p:cNvSpPr txBox="1"/>
          <p:nvPr/>
        </p:nvSpPr>
        <p:spPr>
          <a:xfrm>
            <a:off x="587375" y="3845722"/>
            <a:ext cx="3426485" cy="1076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rgbClr val="FFFFFF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  <a:r>
              <a:rPr lang="en-US" sz="1200" dirty="0">
                <a:solidFill>
                  <a:srgbClr val="FFFFFF"/>
                </a:solidFill>
                <a:latin typeface="Montserrat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 is simply dummy text of the printing and typesetting industry. Lorem Ipsum has been the industry's standard dummy text ever since the 1500s.</a:t>
            </a:r>
            <a:endParaRPr lang="en-EG" sz="1200" dirty="0">
              <a:solidFill>
                <a:srgbClr val="FFFFFF"/>
              </a:solidFill>
              <a:latin typeface="Montserrat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0" name="Graphic 16">
            <a:extLst>
              <a:ext uri="{FF2B5EF4-FFF2-40B4-BE49-F238E27FC236}">
                <a16:creationId xmlns:a16="http://schemas.microsoft.com/office/drawing/2014/main" id="{5E0AC79E-6EF9-D746-B2E1-FB3CF5D0A7BE}"/>
              </a:ext>
            </a:extLst>
          </p:cNvPr>
          <p:cNvGrpSpPr>
            <a:grpSpLocks noChangeAspect="1"/>
          </p:cNvGrpSpPr>
          <p:nvPr/>
        </p:nvGrpSpPr>
        <p:grpSpPr>
          <a:xfrm>
            <a:off x="5972190" y="1081001"/>
            <a:ext cx="473142" cy="473142"/>
            <a:chOff x="5715000" y="3048000"/>
            <a:chExt cx="762000" cy="7620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10C3C716-3746-4C41-9779-5A29D0DA2946}"/>
                </a:ext>
              </a:extLst>
            </p:cNvPr>
            <p:cNvSpPr/>
            <p:nvPr/>
          </p:nvSpPr>
          <p:spPr>
            <a:xfrm>
              <a:off x="5715000" y="3048000"/>
              <a:ext cx="762000" cy="762000"/>
            </a:xfrm>
            <a:custGeom>
              <a:avLst/>
              <a:gdLst>
                <a:gd name="connsiteX0" fmla="*/ 755152 w 762000"/>
                <a:gd name="connsiteY0" fmla="*/ 453180 h 762000"/>
                <a:gd name="connsiteX1" fmla="*/ 735546 w 762000"/>
                <a:gd name="connsiteY1" fmla="*/ 469328 h 762000"/>
                <a:gd name="connsiteX2" fmla="*/ 688819 w 762000"/>
                <a:gd name="connsiteY2" fmla="*/ 469328 h 762000"/>
                <a:gd name="connsiteX3" fmla="*/ 669969 w 762000"/>
                <a:gd name="connsiteY3" fmla="*/ 482742 h 762000"/>
                <a:gd name="connsiteX4" fmla="*/ 657279 w 762000"/>
                <a:gd name="connsiteY4" fmla="*/ 513370 h 762000"/>
                <a:gd name="connsiteX5" fmla="*/ 661114 w 762000"/>
                <a:gd name="connsiteY5" fmla="*/ 536198 h 762000"/>
                <a:gd name="connsiteX6" fmla="*/ 694135 w 762000"/>
                <a:gd name="connsiteY6" fmla="*/ 569220 h 762000"/>
                <a:gd name="connsiteX7" fmla="*/ 696573 w 762000"/>
                <a:gd name="connsiteY7" fmla="*/ 594515 h 762000"/>
                <a:gd name="connsiteX8" fmla="*/ 650414 w 762000"/>
                <a:gd name="connsiteY8" fmla="*/ 650401 h 762000"/>
                <a:gd name="connsiteX9" fmla="*/ 650401 w 762000"/>
                <a:gd name="connsiteY9" fmla="*/ 650414 h 762000"/>
                <a:gd name="connsiteX10" fmla="*/ 594515 w 762000"/>
                <a:gd name="connsiteY10" fmla="*/ 696573 h 762000"/>
                <a:gd name="connsiteX11" fmla="*/ 569220 w 762000"/>
                <a:gd name="connsiteY11" fmla="*/ 694135 h 762000"/>
                <a:gd name="connsiteX12" fmla="*/ 536198 w 762000"/>
                <a:gd name="connsiteY12" fmla="*/ 661114 h 762000"/>
                <a:gd name="connsiteX13" fmla="*/ 513370 w 762000"/>
                <a:gd name="connsiteY13" fmla="*/ 657279 h 762000"/>
                <a:gd name="connsiteX14" fmla="*/ 482742 w 762000"/>
                <a:gd name="connsiteY14" fmla="*/ 669969 h 762000"/>
                <a:gd name="connsiteX15" fmla="*/ 469328 w 762000"/>
                <a:gd name="connsiteY15" fmla="*/ 688819 h 762000"/>
                <a:gd name="connsiteX16" fmla="*/ 469328 w 762000"/>
                <a:gd name="connsiteY16" fmla="*/ 735546 h 762000"/>
                <a:gd name="connsiteX17" fmla="*/ 453180 w 762000"/>
                <a:gd name="connsiteY17" fmla="*/ 755152 h 762000"/>
                <a:gd name="connsiteX18" fmla="*/ 381000 w 762000"/>
                <a:gd name="connsiteY18" fmla="*/ 762000 h 762000"/>
                <a:gd name="connsiteX19" fmla="*/ 308821 w 762000"/>
                <a:gd name="connsiteY19" fmla="*/ 755151 h 762000"/>
                <a:gd name="connsiteX20" fmla="*/ 292672 w 762000"/>
                <a:gd name="connsiteY20" fmla="*/ 735545 h 762000"/>
                <a:gd name="connsiteX21" fmla="*/ 292672 w 762000"/>
                <a:gd name="connsiteY21" fmla="*/ 688817 h 762000"/>
                <a:gd name="connsiteX22" fmla="*/ 279258 w 762000"/>
                <a:gd name="connsiteY22" fmla="*/ 669969 h 762000"/>
                <a:gd name="connsiteX23" fmla="*/ 248630 w 762000"/>
                <a:gd name="connsiteY23" fmla="*/ 657277 h 762000"/>
                <a:gd name="connsiteX24" fmla="*/ 225802 w 762000"/>
                <a:gd name="connsiteY24" fmla="*/ 661113 h 762000"/>
                <a:gd name="connsiteX25" fmla="*/ 192780 w 762000"/>
                <a:gd name="connsiteY25" fmla="*/ 694134 h 762000"/>
                <a:gd name="connsiteX26" fmla="*/ 167485 w 762000"/>
                <a:gd name="connsiteY26" fmla="*/ 696571 h 762000"/>
                <a:gd name="connsiteX27" fmla="*/ 111594 w 762000"/>
                <a:gd name="connsiteY27" fmla="*/ 650409 h 762000"/>
                <a:gd name="connsiteX28" fmla="*/ 65427 w 762000"/>
                <a:gd name="connsiteY28" fmla="*/ 594515 h 762000"/>
                <a:gd name="connsiteX29" fmla="*/ 67865 w 762000"/>
                <a:gd name="connsiteY29" fmla="*/ 569220 h 762000"/>
                <a:gd name="connsiteX30" fmla="*/ 100886 w 762000"/>
                <a:gd name="connsiteY30" fmla="*/ 536198 h 762000"/>
                <a:gd name="connsiteX31" fmla="*/ 104722 w 762000"/>
                <a:gd name="connsiteY31" fmla="*/ 513370 h 762000"/>
                <a:gd name="connsiteX32" fmla="*/ 92031 w 762000"/>
                <a:gd name="connsiteY32" fmla="*/ 482742 h 762000"/>
                <a:gd name="connsiteX33" fmla="*/ 73182 w 762000"/>
                <a:gd name="connsiteY33" fmla="*/ 469328 h 762000"/>
                <a:gd name="connsiteX34" fmla="*/ 26454 w 762000"/>
                <a:gd name="connsiteY34" fmla="*/ 469328 h 762000"/>
                <a:gd name="connsiteX35" fmla="*/ 6848 w 762000"/>
                <a:gd name="connsiteY35" fmla="*/ 453180 h 762000"/>
                <a:gd name="connsiteX36" fmla="*/ 0 w 762000"/>
                <a:gd name="connsiteY36" fmla="*/ 381000 h 762000"/>
                <a:gd name="connsiteX37" fmla="*/ 6848 w 762000"/>
                <a:gd name="connsiteY37" fmla="*/ 308820 h 762000"/>
                <a:gd name="connsiteX38" fmla="*/ 26454 w 762000"/>
                <a:gd name="connsiteY38" fmla="*/ 292671 h 762000"/>
                <a:gd name="connsiteX39" fmla="*/ 73182 w 762000"/>
                <a:gd name="connsiteY39" fmla="*/ 292671 h 762000"/>
                <a:gd name="connsiteX40" fmla="*/ 92031 w 762000"/>
                <a:gd name="connsiteY40" fmla="*/ 279257 h 762000"/>
                <a:gd name="connsiteX41" fmla="*/ 104722 w 762000"/>
                <a:gd name="connsiteY41" fmla="*/ 248628 h 762000"/>
                <a:gd name="connsiteX42" fmla="*/ 100886 w 762000"/>
                <a:gd name="connsiteY42" fmla="*/ 225800 h 762000"/>
                <a:gd name="connsiteX43" fmla="*/ 67865 w 762000"/>
                <a:gd name="connsiteY43" fmla="*/ 192778 h 762000"/>
                <a:gd name="connsiteX44" fmla="*/ 65427 w 762000"/>
                <a:gd name="connsiteY44" fmla="*/ 167483 h 762000"/>
                <a:gd name="connsiteX45" fmla="*/ 111590 w 762000"/>
                <a:gd name="connsiteY45" fmla="*/ 111593 h 762000"/>
                <a:gd name="connsiteX46" fmla="*/ 167485 w 762000"/>
                <a:gd name="connsiteY46" fmla="*/ 65427 h 762000"/>
                <a:gd name="connsiteX47" fmla="*/ 192780 w 762000"/>
                <a:gd name="connsiteY47" fmla="*/ 67865 h 762000"/>
                <a:gd name="connsiteX48" fmla="*/ 225802 w 762000"/>
                <a:gd name="connsiteY48" fmla="*/ 100886 h 762000"/>
                <a:gd name="connsiteX49" fmla="*/ 248630 w 762000"/>
                <a:gd name="connsiteY49" fmla="*/ 104722 h 762000"/>
                <a:gd name="connsiteX50" fmla="*/ 279258 w 762000"/>
                <a:gd name="connsiteY50" fmla="*/ 92031 h 762000"/>
                <a:gd name="connsiteX51" fmla="*/ 292672 w 762000"/>
                <a:gd name="connsiteY51" fmla="*/ 73182 h 762000"/>
                <a:gd name="connsiteX52" fmla="*/ 292672 w 762000"/>
                <a:gd name="connsiteY52" fmla="*/ 26454 h 762000"/>
                <a:gd name="connsiteX53" fmla="*/ 308821 w 762000"/>
                <a:gd name="connsiteY53" fmla="*/ 6848 h 762000"/>
                <a:gd name="connsiteX54" fmla="*/ 381000 w 762000"/>
                <a:gd name="connsiteY54" fmla="*/ 0 h 762000"/>
                <a:gd name="connsiteX55" fmla="*/ 453180 w 762000"/>
                <a:gd name="connsiteY55" fmla="*/ 6848 h 762000"/>
                <a:gd name="connsiteX56" fmla="*/ 469328 w 762000"/>
                <a:gd name="connsiteY56" fmla="*/ 26454 h 762000"/>
                <a:gd name="connsiteX57" fmla="*/ 469328 w 762000"/>
                <a:gd name="connsiteY57" fmla="*/ 73182 h 762000"/>
                <a:gd name="connsiteX58" fmla="*/ 482742 w 762000"/>
                <a:gd name="connsiteY58" fmla="*/ 92031 h 762000"/>
                <a:gd name="connsiteX59" fmla="*/ 513370 w 762000"/>
                <a:gd name="connsiteY59" fmla="*/ 104722 h 762000"/>
                <a:gd name="connsiteX60" fmla="*/ 536198 w 762000"/>
                <a:gd name="connsiteY60" fmla="*/ 100886 h 762000"/>
                <a:gd name="connsiteX61" fmla="*/ 569220 w 762000"/>
                <a:gd name="connsiteY61" fmla="*/ 67865 h 762000"/>
                <a:gd name="connsiteX62" fmla="*/ 594515 w 762000"/>
                <a:gd name="connsiteY62" fmla="*/ 65427 h 762000"/>
                <a:gd name="connsiteX63" fmla="*/ 650401 w 762000"/>
                <a:gd name="connsiteY63" fmla="*/ 111586 h 762000"/>
                <a:gd name="connsiteX64" fmla="*/ 650414 w 762000"/>
                <a:gd name="connsiteY64" fmla="*/ 111599 h 762000"/>
                <a:gd name="connsiteX65" fmla="*/ 696573 w 762000"/>
                <a:gd name="connsiteY65" fmla="*/ 167485 h 762000"/>
                <a:gd name="connsiteX66" fmla="*/ 694135 w 762000"/>
                <a:gd name="connsiteY66" fmla="*/ 192780 h 762000"/>
                <a:gd name="connsiteX67" fmla="*/ 661114 w 762000"/>
                <a:gd name="connsiteY67" fmla="*/ 225802 h 762000"/>
                <a:gd name="connsiteX68" fmla="*/ 657279 w 762000"/>
                <a:gd name="connsiteY68" fmla="*/ 248630 h 762000"/>
                <a:gd name="connsiteX69" fmla="*/ 669969 w 762000"/>
                <a:gd name="connsiteY69" fmla="*/ 279258 h 762000"/>
                <a:gd name="connsiteX70" fmla="*/ 688819 w 762000"/>
                <a:gd name="connsiteY70" fmla="*/ 292672 h 762000"/>
                <a:gd name="connsiteX71" fmla="*/ 735546 w 762000"/>
                <a:gd name="connsiteY71" fmla="*/ 292672 h 762000"/>
                <a:gd name="connsiteX72" fmla="*/ 755152 w 762000"/>
                <a:gd name="connsiteY72" fmla="*/ 308821 h 762000"/>
                <a:gd name="connsiteX73" fmla="*/ 762000 w 762000"/>
                <a:gd name="connsiteY73" fmla="*/ 381000 h 762000"/>
                <a:gd name="connsiteX74" fmla="*/ 755152 w 762000"/>
                <a:gd name="connsiteY74" fmla="*/ 453180 h 762000"/>
                <a:gd name="connsiteX75" fmla="*/ 621749 w 762000"/>
                <a:gd name="connsiteY75" fmla="*/ 381000 h 762000"/>
                <a:gd name="connsiteX76" fmla="*/ 381001 w 762000"/>
                <a:gd name="connsiteY76" fmla="*/ 621749 h 762000"/>
                <a:gd name="connsiteX77" fmla="*/ 140252 w 762000"/>
                <a:gd name="connsiteY77" fmla="*/ 381000 h 762000"/>
                <a:gd name="connsiteX78" fmla="*/ 381001 w 762000"/>
                <a:gd name="connsiteY78" fmla="*/ 140252 h 762000"/>
                <a:gd name="connsiteX79" fmla="*/ 621749 w 762000"/>
                <a:gd name="connsiteY79" fmla="*/ 381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762000" h="762000">
                  <a:moveTo>
                    <a:pt x="755152" y="453180"/>
                  </a:moveTo>
                  <a:cubicBezTo>
                    <a:pt x="753350" y="462564"/>
                    <a:pt x="745103" y="469328"/>
                    <a:pt x="735546" y="469328"/>
                  </a:cubicBezTo>
                  <a:lnTo>
                    <a:pt x="688819" y="469328"/>
                  </a:lnTo>
                  <a:cubicBezTo>
                    <a:pt x="680318" y="469328"/>
                    <a:pt x="672791" y="474724"/>
                    <a:pt x="669969" y="482742"/>
                  </a:cubicBezTo>
                  <a:cubicBezTo>
                    <a:pt x="666280" y="493225"/>
                    <a:pt x="662041" y="503446"/>
                    <a:pt x="657279" y="513370"/>
                  </a:cubicBezTo>
                  <a:cubicBezTo>
                    <a:pt x="653599" y="521039"/>
                    <a:pt x="655099" y="530183"/>
                    <a:pt x="661114" y="536198"/>
                  </a:cubicBezTo>
                  <a:lnTo>
                    <a:pt x="694135" y="569220"/>
                  </a:lnTo>
                  <a:cubicBezTo>
                    <a:pt x="700895" y="575981"/>
                    <a:pt x="701935" y="586601"/>
                    <a:pt x="696573" y="594515"/>
                  </a:cubicBezTo>
                  <a:cubicBezTo>
                    <a:pt x="682967" y="614593"/>
                    <a:pt x="667504" y="633311"/>
                    <a:pt x="650414" y="650401"/>
                  </a:cubicBezTo>
                  <a:lnTo>
                    <a:pt x="650401" y="650414"/>
                  </a:lnTo>
                  <a:cubicBezTo>
                    <a:pt x="633311" y="667504"/>
                    <a:pt x="614593" y="682967"/>
                    <a:pt x="594515" y="696573"/>
                  </a:cubicBezTo>
                  <a:cubicBezTo>
                    <a:pt x="586600" y="701936"/>
                    <a:pt x="575981" y="700896"/>
                    <a:pt x="569220" y="694135"/>
                  </a:cubicBezTo>
                  <a:lnTo>
                    <a:pt x="536198" y="661114"/>
                  </a:lnTo>
                  <a:cubicBezTo>
                    <a:pt x="530184" y="655099"/>
                    <a:pt x="521039" y="653599"/>
                    <a:pt x="513370" y="657279"/>
                  </a:cubicBezTo>
                  <a:cubicBezTo>
                    <a:pt x="503445" y="662041"/>
                    <a:pt x="493224" y="666280"/>
                    <a:pt x="482742" y="669969"/>
                  </a:cubicBezTo>
                  <a:cubicBezTo>
                    <a:pt x="474724" y="672791"/>
                    <a:pt x="469328" y="680318"/>
                    <a:pt x="469328" y="688819"/>
                  </a:cubicBezTo>
                  <a:lnTo>
                    <a:pt x="469328" y="735546"/>
                  </a:lnTo>
                  <a:cubicBezTo>
                    <a:pt x="469328" y="745103"/>
                    <a:pt x="462564" y="753350"/>
                    <a:pt x="453180" y="755152"/>
                  </a:cubicBezTo>
                  <a:cubicBezTo>
                    <a:pt x="429808" y="759640"/>
                    <a:pt x="405680" y="762000"/>
                    <a:pt x="381000" y="762000"/>
                  </a:cubicBezTo>
                  <a:cubicBezTo>
                    <a:pt x="356320" y="762000"/>
                    <a:pt x="332192" y="759640"/>
                    <a:pt x="308821" y="755151"/>
                  </a:cubicBezTo>
                  <a:cubicBezTo>
                    <a:pt x="299436" y="753349"/>
                    <a:pt x="292672" y="745102"/>
                    <a:pt x="292672" y="735545"/>
                  </a:cubicBezTo>
                  <a:lnTo>
                    <a:pt x="292672" y="688817"/>
                  </a:lnTo>
                  <a:cubicBezTo>
                    <a:pt x="292672" y="680316"/>
                    <a:pt x="287276" y="672789"/>
                    <a:pt x="279258" y="669969"/>
                  </a:cubicBezTo>
                  <a:cubicBezTo>
                    <a:pt x="268776" y="666279"/>
                    <a:pt x="258554" y="662039"/>
                    <a:pt x="248630" y="657277"/>
                  </a:cubicBezTo>
                  <a:cubicBezTo>
                    <a:pt x="240961" y="653597"/>
                    <a:pt x="231817" y="655097"/>
                    <a:pt x="225802" y="661113"/>
                  </a:cubicBezTo>
                  <a:lnTo>
                    <a:pt x="192780" y="694134"/>
                  </a:lnTo>
                  <a:cubicBezTo>
                    <a:pt x="186019" y="700893"/>
                    <a:pt x="175399" y="701933"/>
                    <a:pt x="167485" y="696571"/>
                  </a:cubicBezTo>
                  <a:cubicBezTo>
                    <a:pt x="147404" y="682965"/>
                    <a:pt x="128687" y="667502"/>
                    <a:pt x="111594" y="650409"/>
                  </a:cubicBezTo>
                  <a:cubicBezTo>
                    <a:pt x="94501" y="633316"/>
                    <a:pt x="79033" y="614595"/>
                    <a:pt x="65427" y="594515"/>
                  </a:cubicBezTo>
                  <a:cubicBezTo>
                    <a:pt x="60064" y="586600"/>
                    <a:pt x="61104" y="575981"/>
                    <a:pt x="67865" y="569220"/>
                  </a:cubicBezTo>
                  <a:lnTo>
                    <a:pt x="100886" y="536198"/>
                  </a:lnTo>
                  <a:cubicBezTo>
                    <a:pt x="106901" y="530184"/>
                    <a:pt x="108401" y="521039"/>
                    <a:pt x="104722" y="513370"/>
                  </a:cubicBezTo>
                  <a:cubicBezTo>
                    <a:pt x="99959" y="503445"/>
                    <a:pt x="95720" y="493224"/>
                    <a:pt x="92031" y="482742"/>
                  </a:cubicBezTo>
                  <a:cubicBezTo>
                    <a:pt x="89209" y="474724"/>
                    <a:pt x="81682" y="469328"/>
                    <a:pt x="73182" y="469328"/>
                  </a:cubicBezTo>
                  <a:lnTo>
                    <a:pt x="26454" y="469328"/>
                  </a:lnTo>
                  <a:cubicBezTo>
                    <a:pt x="16897" y="469328"/>
                    <a:pt x="8650" y="462564"/>
                    <a:pt x="6848" y="453180"/>
                  </a:cubicBezTo>
                  <a:cubicBezTo>
                    <a:pt x="2360" y="429808"/>
                    <a:pt x="0" y="405680"/>
                    <a:pt x="0" y="381000"/>
                  </a:cubicBezTo>
                  <a:cubicBezTo>
                    <a:pt x="0" y="356320"/>
                    <a:pt x="2360" y="332192"/>
                    <a:pt x="6848" y="308820"/>
                  </a:cubicBezTo>
                  <a:cubicBezTo>
                    <a:pt x="8650" y="299435"/>
                    <a:pt x="16897" y="292671"/>
                    <a:pt x="26454" y="292671"/>
                  </a:cubicBezTo>
                  <a:lnTo>
                    <a:pt x="73182" y="292671"/>
                  </a:lnTo>
                  <a:cubicBezTo>
                    <a:pt x="81682" y="292671"/>
                    <a:pt x="89209" y="287274"/>
                    <a:pt x="92031" y="279257"/>
                  </a:cubicBezTo>
                  <a:cubicBezTo>
                    <a:pt x="95720" y="268774"/>
                    <a:pt x="99959" y="258552"/>
                    <a:pt x="104722" y="248628"/>
                  </a:cubicBezTo>
                  <a:cubicBezTo>
                    <a:pt x="108401" y="240960"/>
                    <a:pt x="106901" y="231816"/>
                    <a:pt x="100886" y="225800"/>
                  </a:cubicBezTo>
                  <a:lnTo>
                    <a:pt x="67865" y="192778"/>
                  </a:lnTo>
                  <a:cubicBezTo>
                    <a:pt x="61105" y="186018"/>
                    <a:pt x="60065" y="175397"/>
                    <a:pt x="65427" y="167483"/>
                  </a:cubicBezTo>
                  <a:cubicBezTo>
                    <a:pt x="79033" y="147404"/>
                    <a:pt x="94497" y="128686"/>
                    <a:pt x="111590" y="111593"/>
                  </a:cubicBezTo>
                  <a:cubicBezTo>
                    <a:pt x="128683" y="94500"/>
                    <a:pt x="147405" y="79033"/>
                    <a:pt x="167485" y="65427"/>
                  </a:cubicBezTo>
                  <a:cubicBezTo>
                    <a:pt x="175400" y="60064"/>
                    <a:pt x="186019" y="61104"/>
                    <a:pt x="192780" y="67865"/>
                  </a:cubicBezTo>
                  <a:lnTo>
                    <a:pt x="225802" y="100886"/>
                  </a:lnTo>
                  <a:cubicBezTo>
                    <a:pt x="231816" y="106901"/>
                    <a:pt x="240961" y="108401"/>
                    <a:pt x="248630" y="104722"/>
                  </a:cubicBezTo>
                  <a:cubicBezTo>
                    <a:pt x="258555" y="99959"/>
                    <a:pt x="268776" y="95720"/>
                    <a:pt x="279258" y="92031"/>
                  </a:cubicBezTo>
                  <a:cubicBezTo>
                    <a:pt x="287276" y="89209"/>
                    <a:pt x="292672" y="81682"/>
                    <a:pt x="292672" y="73182"/>
                  </a:cubicBezTo>
                  <a:lnTo>
                    <a:pt x="292672" y="26454"/>
                  </a:lnTo>
                  <a:cubicBezTo>
                    <a:pt x="292672" y="16897"/>
                    <a:pt x="299436" y="8650"/>
                    <a:pt x="308821" y="6848"/>
                  </a:cubicBezTo>
                  <a:cubicBezTo>
                    <a:pt x="332192" y="2360"/>
                    <a:pt x="356320" y="0"/>
                    <a:pt x="381000" y="0"/>
                  </a:cubicBezTo>
                  <a:cubicBezTo>
                    <a:pt x="405680" y="0"/>
                    <a:pt x="429808" y="2360"/>
                    <a:pt x="453180" y="6848"/>
                  </a:cubicBezTo>
                  <a:cubicBezTo>
                    <a:pt x="462564" y="8650"/>
                    <a:pt x="469328" y="16897"/>
                    <a:pt x="469328" y="26454"/>
                  </a:cubicBezTo>
                  <a:lnTo>
                    <a:pt x="469328" y="73182"/>
                  </a:lnTo>
                  <a:cubicBezTo>
                    <a:pt x="469328" y="81682"/>
                    <a:pt x="474724" y="89209"/>
                    <a:pt x="482742" y="92031"/>
                  </a:cubicBezTo>
                  <a:cubicBezTo>
                    <a:pt x="493225" y="95720"/>
                    <a:pt x="503446" y="99959"/>
                    <a:pt x="513370" y="104722"/>
                  </a:cubicBezTo>
                  <a:cubicBezTo>
                    <a:pt x="521039" y="108401"/>
                    <a:pt x="530183" y="106901"/>
                    <a:pt x="536198" y="100886"/>
                  </a:cubicBezTo>
                  <a:lnTo>
                    <a:pt x="569220" y="67865"/>
                  </a:lnTo>
                  <a:cubicBezTo>
                    <a:pt x="575981" y="61105"/>
                    <a:pt x="586601" y="60065"/>
                    <a:pt x="594515" y="65427"/>
                  </a:cubicBezTo>
                  <a:cubicBezTo>
                    <a:pt x="614593" y="79033"/>
                    <a:pt x="633311" y="94496"/>
                    <a:pt x="650401" y="111586"/>
                  </a:cubicBezTo>
                  <a:lnTo>
                    <a:pt x="650414" y="111599"/>
                  </a:lnTo>
                  <a:cubicBezTo>
                    <a:pt x="667504" y="128689"/>
                    <a:pt x="682967" y="147407"/>
                    <a:pt x="696573" y="167485"/>
                  </a:cubicBezTo>
                  <a:cubicBezTo>
                    <a:pt x="701936" y="175400"/>
                    <a:pt x="700896" y="186019"/>
                    <a:pt x="694135" y="192780"/>
                  </a:cubicBezTo>
                  <a:lnTo>
                    <a:pt x="661114" y="225802"/>
                  </a:lnTo>
                  <a:cubicBezTo>
                    <a:pt x="655099" y="231816"/>
                    <a:pt x="653599" y="240961"/>
                    <a:pt x="657279" y="248630"/>
                  </a:cubicBezTo>
                  <a:cubicBezTo>
                    <a:pt x="662041" y="258555"/>
                    <a:pt x="666280" y="268776"/>
                    <a:pt x="669969" y="279258"/>
                  </a:cubicBezTo>
                  <a:cubicBezTo>
                    <a:pt x="672791" y="287276"/>
                    <a:pt x="680318" y="292672"/>
                    <a:pt x="688819" y="292672"/>
                  </a:cubicBezTo>
                  <a:lnTo>
                    <a:pt x="735546" y="292672"/>
                  </a:lnTo>
                  <a:cubicBezTo>
                    <a:pt x="745103" y="292672"/>
                    <a:pt x="753350" y="299436"/>
                    <a:pt x="755152" y="308821"/>
                  </a:cubicBezTo>
                  <a:cubicBezTo>
                    <a:pt x="759640" y="332192"/>
                    <a:pt x="762000" y="356320"/>
                    <a:pt x="762000" y="381000"/>
                  </a:cubicBezTo>
                  <a:cubicBezTo>
                    <a:pt x="762000" y="405680"/>
                    <a:pt x="759640" y="429808"/>
                    <a:pt x="755152" y="453180"/>
                  </a:cubicBezTo>
                  <a:close/>
                  <a:moveTo>
                    <a:pt x="621749" y="381000"/>
                  </a:moveTo>
                  <a:cubicBezTo>
                    <a:pt x="621749" y="513962"/>
                    <a:pt x="513962" y="621749"/>
                    <a:pt x="381001" y="621749"/>
                  </a:cubicBezTo>
                  <a:cubicBezTo>
                    <a:pt x="248039" y="621749"/>
                    <a:pt x="140252" y="513962"/>
                    <a:pt x="140252" y="381000"/>
                  </a:cubicBezTo>
                  <a:cubicBezTo>
                    <a:pt x="140252" y="248039"/>
                    <a:pt x="248039" y="140252"/>
                    <a:pt x="381001" y="140252"/>
                  </a:cubicBezTo>
                  <a:cubicBezTo>
                    <a:pt x="513962" y="140252"/>
                    <a:pt x="621749" y="248039"/>
                    <a:pt x="621749" y="381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85C4CCF-9ABD-5046-96BE-BE7DB724C5C5}"/>
                </a:ext>
              </a:extLst>
            </p:cNvPr>
            <p:cNvSpPr/>
            <p:nvPr/>
          </p:nvSpPr>
          <p:spPr>
            <a:xfrm>
              <a:off x="5977299" y="3230320"/>
              <a:ext cx="237403" cy="237403"/>
            </a:xfrm>
            <a:custGeom>
              <a:avLst/>
              <a:gdLst>
                <a:gd name="connsiteX0" fmla="*/ 237403 w 237403"/>
                <a:gd name="connsiteY0" fmla="*/ 118702 h 237403"/>
                <a:gd name="connsiteX1" fmla="*/ 118702 w 237403"/>
                <a:gd name="connsiteY1" fmla="*/ 237404 h 237403"/>
                <a:gd name="connsiteX2" fmla="*/ 0 w 237403"/>
                <a:gd name="connsiteY2" fmla="*/ 118702 h 237403"/>
                <a:gd name="connsiteX3" fmla="*/ 118702 w 237403"/>
                <a:gd name="connsiteY3" fmla="*/ 0 h 237403"/>
                <a:gd name="connsiteX4" fmla="*/ 237403 w 237403"/>
                <a:gd name="connsiteY4" fmla="*/ 118702 h 23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403" h="237403">
                  <a:moveTo>
                    <a:pt x="237403" y="118702"/>
                  </a:moveTo>
                  <a:cubicBezTo>
                    <a:pt x="237403" y="184259"/>
                    <a:pt x="184258" y="237404"/>
                    <a:pt x="118702" y="237404"/>
                  </a:cubicBezTo>
                  <a:cubicBezTo>
                    <a:pt x="53145" y="237404"/>
                    <a:pt x="0" y="184259"/>
                    <a:pt x="0" y="118702"/>
                  </a:cubicBezTo>
                  <a:cubicBezTo>
                    <a:pt x="0" y="53145"/>
                    <a:pt x="53145" y="0"/>
                    <a:pt x="118702" y="0"/>
                  </a:cubicBezTo>
                  <a:cubicBezTo>
                    <a:pt x="184258" y="0"/>
                    <a:pt x="237403" y="53145"/>
                    <a:pt x="237403" y="1187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2948E2AD-1BF2-C642-9B15-6FAED3AA62BC}"/>
                </a:ext>
              </a:extLst>
            </p:cNvPr>
            <p:cNvSpPr/>
            <p:nvPr/>
          </p:nvSpPr>
          <p:spPr>
            <a:xfrm>
              <a:off x="5919252" y="3482788"/>
              <a:ext cx="353496" cy="186960"/>
            </a:xfrm>
            <a:custGeom>
              <a:avLst/>
              <a:gdLst>
                <a:gd name="connsiteX0" fmla="*/ 353497 w 353496"/>
                <a:gd name="connsiteY0" fmla="*/ 109652 h 186960"/>
                <a:gd name="connsiteX1" fmla="*/ 346984 w 353496"/>
                <a:gd name="connsiteY1" fmla="*/ 116447 h 186960"/>
                <a:gd name="connsiteX2" fmla="*/ 6513 w 353496"/>
                <a:gd name="connsiteY2" fmla="*/ 116447 h 186960"/>
                <a:gd name="connsiteX3" fmla="*/ 0 w 353496"/>
                <a:gd name="connsiteY3" fmla="*/ 109652 h 186960"/>
                <a:gd name="connsiteX4" fmla="*/ 176749 w 353496"/>
                <a:gd name="connsiteY4" fmla="*/ 0 h 186960"/>
                <a:gd name="connsiteX5" fmla="*/ 353497 w 353496"/>
                <a:gd name="connsiteY5" fmla="*/ 109652 h 186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3496" h="186960">
                  <a:moveTo>
                    <a:pt x="353497" y="109652"/>
                  </a:moveTo>
                  <a:cubicBezTo>
                    <a:pt x="351372" y="111945"/>
                    <a:pt x="349213" y="114217"/>
                    <a:pt x="346984" y="116447"/>
                  </a:cubicBezTo>
                  <a:cubicBezTo>
                    <a:pt x="252965" y="210465"/>
                    <a:pt x="100533" y="210465"/>
                    <a:pt x="6513" y="116447"/>
                  </a:cubicBezTo>
                  <a:cubicBezTo>
                    <a:pt x="4284" y="114217"/>
                    <a:pt x="2125" y="111945"/>
                    <a:pt x="0" y="109652"/>
                  </a:cubicBezTo>
                  <a:cubicBezTo>
                    <a:pt x="32258" y="44670"/>
                    <a:pt x="99282" y="0"/>
                    <a:pt x="176749" y="0"/>
                  </a:cubicBezTo>
                  <a:cubicBezTo>
                    <a:pt x="254216" y="0"/>
                    <a:pt x="321239" y="44670"/>
                    <a:pt x="353497" y="1096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0CCED2B-4514-DD4B-A301-E4609D706AFF}"/>
              </a:ext>
            </a:extLst>
          </p:cNvPr>
          <p:cNvGrpSpPr/>
          <p:nvPr/>
        </p:nvGrpSpPr>
        <p:grpSpPr>
          <a:xfrm>
            <a:off x="6782573" y="887630"/>
            <a:ext cx="4306123" cy="859885"/>
            <a:chOff x="7012117" y="700734"/>
            <a:chExt cx="4306123" cy="85988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4C37FEF-99A9-7A42-B7E0-489ED78F2F25}"/>
                </a:ext>
              </a:extLst>
            </p:cNvPr>
            <p:cNvSpPr txBox="1"/>
            <p:nvPr/>
          </p:nvSpPr>
          <p:spPr>
            <a:xfrm>
              <a:off x="7012117" y="700734"/>
              <a:ext cx="134599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General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146FF6A-AF15-A249-9313-6E74920B2076}"/>
                </a:ext>
              </a:extLst>
            </p:cNvPr>
            <p:cNvSpPr txBox="1"/>
            <p:nvPr/>
          </p:nvSpPr>
          <p:spPr>
            <a:xfrm>
              <a:off x="7012117" y="1006621"/>
              <a:ext cx="430612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Nam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quam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nunc,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blandit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vel,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luctus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pulvinar,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hendrerit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id, lorem. Maecenas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nec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odio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et ante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tincidunt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tempus. Donec vitae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sapien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ut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libero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venenatis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faucibus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. 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52D5A70-26EB-E843-A2EF-4190E610290A}"/>
              </a:ext>
            </a:extLst>
          </p:cNvPr>
          <p:cNvGrpSpPr/>
          <p:nvPr/>
        </p:nvGrpSpPr>
        <p:grpSpPr>
          <a:xfrm>
            <a:off x="6782573" y="2285761"/>
            <a:ext cx="4306123" cy="859885"/>
            <a:chOff x="7012117" y="700734"/>
            <a:chExt cx="4306123" cy="859885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6B16ADE-3ECF-4A42-A005-2062E9ECCB6C}"/>
                </a:ext>
              </a:extLst>
            </p:cNvPr>
            <p:cNvSpPr txBox="1"/>
            <p:nvPr/>
          </p:nvSpPr>
          <p:spPr>
            <a:xfrm>
              <a:off x="7012117" y="700734"/>
              <a:ext cx="134599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Colors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3106762-51F3-624B-A62D-9DA2E8E81FBE}"/>
                </a:ext>
              </a:extLst>
            </p:cNvPr>
            <p:cNvSpPr txBox="1"/>
            <p:nvPr/>
          </p:nvSpPr>
          <p:spPr>
            <a:xfrm>
              <a:off x="7012117" y="1006621"/>
              <a:ext cx="430612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Nam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quam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nunc,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blandit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vel,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luctus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pulvinar,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hendrerit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id, lorem. Maecenas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nec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odio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et ante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tincidunt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tempus. Donec vitae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sapien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ut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libero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venenatis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faucibus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. 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9A4F263-1A7A-EE40-BE35-9244259C43DD}"/>
              </a:ext>
            </a:extLst>
          </p:cNvPr>
          <p:cNvGrpSpPr/>
          <p:nvPr/>
        </p:nvGrpSpPr>
        <p:grpSpPr>
          <a:xfrm>
            <a:off x="6782573" y="3683892"/>
            <a:ext cx="4306123" cy="859885"/>
            <a:chOff x="7012117" y="700734"/>
            <a:chExt cx="4306123" cy="859885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8D38913-94B7-0446-8E9D-A2CC3F0FFB6E}"/>
                </a:ext>
              </a:extLst>
            </p:cNvPr>
            <p:cNvSpPr txBox="1"/>
            <p:nvPr/>
          </p:nvSpPr>
          <p:spPr>
            <a:xfrm>
              <a:off x="7012117" y="700734"/>
              <a:ext cx="134599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Fonts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072850D-0F1A-C744-855B-77EC025E72A6}"/>
                </a:ext>
              </a:extLst>
            </p:cNvPr>
            <p:cNvSpPr txBox="1"/>
            <p:nvPr/>
          </p:nvSpPr>
          <p:spPr>
            <a:xfrm>
              <a:off x="7012117" y="1006621"/>
              <a:ext cx="430612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Nam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quam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nunc,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blandit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vel,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luctus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pulvinar,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hendrerit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id, lorem. Maecenas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nec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odio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et ante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tincidunt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tempus. Donec vitae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sapien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ut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libero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venenatis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faucibus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. 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39DBADE-D81F-3C41-913C-856C58F49901}"/>
              </a:ext>
            </a:extLst>
          </p:cNvPr>
          <p:cNvGrpSpPr/>
          <p:nvPr/>
        </p:nvGrpSpPr>
        <p:grpSpPr>
          <a:xfrm>
            <a:off x="6782573" y="5082023"/>
            <a:ext cx="4306123" cy="859885"/>
            <a:chOff x="7012117" y="700734"/>
            <a:chExt cx="4306123" cy="85988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0E57027-3FCE-CC49-9684-5A499DCC3EFB}"/>
                </a:ext>
              </a:extLst>
            </p:cNvPr>
            <p:cNvSpPr txBox="1"/>
            <p:nvPr/>
          </p:nvSpPr>
          <p:spPr>
            <a:xfrm>
              <a:off x="7012117" y="700734"/>
              <a:ext cx="134599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Montserrat SemiBold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Usability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D855796-F319-7845-A47C-25F0396A6376}"/>
                </a:ext>
              </a:extLst>
            </p:cNvPr>
            <p:cNvSpPr txBox="1"/>
            <p:nvPr/>
          </p:nvSpPr>
          <p:spPr>
            <a:xfrm>
              <a:off x="7012117" y="1006621"/>
              <a:ext cx="430612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Nam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quam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nunc,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blandit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vel,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luctus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pulvinar,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hendrerit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id, lorem. Maecenas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nec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odio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et ante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tincidunt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tempus. Donec vitae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sapien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ut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libero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venenatis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faucibus</a:t>
              </a:r>
              <a:r>
                <a:rPr lang="en-US" sz="12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. </a:t>
              </a:r>
            </a:p>
          </p:txBody>
        </p:sp>
      </p:grpSp>
      <p:grpSp>
        <p:nvGrpSpPr>
          <p:cNvPr id="71" name="Graphic 58">
            <a:extLst>
              <a:ext uri="{FF2B5EF4-FFF2-40B4-BE49-F238E27FC236}">
                <a16:creationId xmlns:a16="http://schemas.microsoft.com/office/drawing/2014/main" id="{61C1FDD2-B659-6942-84BB-99668919FDDA}"/>
              </a:ext>
            </a:extLst>
          </p:cNvPr>
          <p:cNvGrpSpPr>
            <a:grpSpLocks noChangeAspect="1"/>
          </p:cNvGrpSpPr>
          <p:nvPr/>
        </p:nvGrpSpPr>
        <p:grpSpPr>
          <a:xfrm>
            <a:off x="5989879" y="3978841"/>
            <a:ext cx="437765" cy="269986"/>
            <a:chOff x="4476750" y="2430541"/>
            <a:chExt cx="3239557" cy="1997963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89A4FD3C-5F70-8846-A6A2-B3AAFF6FCE96}"/>
                </a:ext>
              </a:extLst>
            </p:cNvPr>
            <p:cNvSpPr/>
            <p:nvPr/>
          </p:nvSpPr>
          <p:spPr>
            <a:xfrm>
              <a:off x="7260012" y="2430541"/>
              <a:ext cx="456295" cy="1997963"/>
            </a:xfrm>
            <a:custGeom>
              <a:avLst/>
              <a:gdLst>
                <a:gd name="connsiteX0" fmla="*/ 456295 w 456295"/>
                <a:gd name="connsiteY0" fmla="*/ 106118 h 1997963"/>
                <a:gd name="connsiteX1" fmla="*/ 456295 w 456295"/>
                <a:gd name="connsiteY1" fmla="*/ 0 h 1997963"/>
                <a:gd name="connsiteX2" fmla="*/ 0 w 456295"/>
                <a:gd name="connsiteY2" fmla="*/ 0 h 1997963"/>
                <a:gd name="connsiteX3" fmla="*/ 0 w 456295"/>
                <a:gd name="connsiteY3" fmla="*/ 106118 h 1997963"/>
                <a:gd name="connsiteX4" fmla="*/ 175089 w 456295"/>
                <a:gd name="connsiteY4" fmla="*/ 106118 h 1997963"/>
                <a:gd name="connsiteX5" fmla="*/ 175089 w 456295"/>
                <a:gd name="connsiteY5" fmla="*/ 1891846 h 1997963"/>
                <a:gd name="connsiteX6" fmla="*/ 0 w 456295"/>
                <a:gd name="connsiteY6" fmla="*/ 1891846 h 1997963"/>
                <a:gd name="connsiteX7" fmla="*/ 0 w 456295"/>
                <a:gd name="connsiteY7" fmla="*/ 1997964 h 1997963"/>
                <a:gd name="connsiteX8" fmla="*/ 456295 w 456295"/>
                <a:gd name="connsiteY8" fmla="*/ 1997964 h 1997963"/>
                <a:gd name="connsiteX9" fmla="*/ 456295 w 456295"/>
                <a:gd name="connsiteY9" fmla="*/ 1891846 h 1997963"/>
                <a:gd name="connsiteX10" fmla="*/ 281207 w 456295"/>
                <a:gd name="connsiteY10" fmla="*/ 1891846 h 1997963"/>
                <a:gd name="connsiteX11" fmla="*/ 281207 w 456295"/>
                <a:gd name="connsiteY11" fmla="*/ 106118 h 199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6295" h="1997963">
                  <a:moveTo>
                    <a:pt x="456295" y="106118"/>
                  </a:moveTo>
                  <a:lnTo>
                    <a:pt x="456295" y="0"/>
                  </a:lnTo>
                  <a:lnTo>
                    <a:pt x="0" y="0"/>
                  </a:lnTo>
                  <a:lnTo>
                    <a:pt x="0" y="106118"/>
                  </a:lnTo>
                  <a:lnTo>
                    <a:pt x="175089" y="106118"/>
                  </a:lnTo>
                  <a:lnTo>
                    <a:pt x="175089" y="1891846"/>
                  </a:lnTo>
                  <a:lnTo>
                    <a:pt x="0" y="1891846"/>
                  </a:lnTo>
                  <a:lnTo>
                    <a:pt x="0" y="1997964"/>
                  </a:lnTo>
                  <a:lnTo>
                    <a:pt x="456295" y="1997964"/>
                  </a:lnTo>
                  <a:lnTo>
                    <a:pt x="456295" y="1891846"/>
                  </a:lnTo>
                  <a:lnTo>
                    <a:pt x="281207" y="1891846"/>
                  </a:lnTo>
                  <a:lnTo>
                    <a:pt x="281207" y="1061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grpSp>
          <p:nvGrpSpPr>
            <p:cNvPr id="73" name="Graphic 58">
              <a:extLst>
                <a:ext uri="{FF2B5EF4-FFF2-40B4-BE49-F238E27FC236}">
                  <a16:creationId xmlns:a16="http://schemas.microsoft.com/office/drawing/2014/main" id="{61C1FDD2-B659-6942-84BB-99668919FDDA}"/>
                </a:ext>
              </a:extLst>
            </p:cNvPr>
            <p:cNvGrpSpPr/>
            <p:nvPr/>
          </p:nvGrpSpPr>
          <p:grpSpPr>
            <a:xfrm>
              <a:off x="4476750" y="2657065"/>
              <a:ext cx="2755573" cy="1578082"/>
              <a:chOff x="4476750" y="2657065"/>
              <a:chExt cx="2755573" cy="1578082"/>
            </a:xfrm>
            <a:grpFill/>
          </p:grpSpPr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EF7BD33D-5087-BC43-9B91-F51836E3AF44}"/>
                  </a:ext>
                </a:extLst>
              </p:cNvPr>
              <p:cNvSpPr/>
              <p:nvPr/>
            </p:nvSpPr>
            <p:spPr>
              <a:xfrm>
                <a:off x="4476750" y="2657065"/>
                <a:ext cx="1516818" cy="1569348"/>
              </a:xfrm>
              <a:custGeom>
                <a:avLst/>
                <a:gdLst>
                  <a:gd name="connsiteX0" fmla="*/ 19688 w 1516818"/>
                  <a:gd name="connsiteY0" fmla="*/ 1339529 h 1569348"/>
                  <a:gd name="connsiteX1" fmla="*/ 553736 w 1516818"/>
                  <a:gd name="connsiteY1" fmla="*/ 133521 h 1569348"/>
                  <a:gd name="connsiteX2" fmla="*/ 750751 w 1516818"/>
                  <a:gd name="connsiteY2" fmla="*/ 0 h 1569348"/>
                  <a:gd name="connsiteX3" fmla="*/ 770449 w 1516818"/>
                  <a:gd name="connsiteY3" fmla="*/ 0 h 1569348"/>
                  <a:gd name="connsiteX4" fmla="*/ 965225 w 1516818"/>
                  <a:gd name="connsiteY4" fmla="*/ 133521 h 1569348"/>
                  <a:gd name="connsiteX5" fmla="*/ 1499292 w 1516818"/>
                  <a:gd name="connsiteY5" fmla="*/ 1339529 h 1569348"/>
                  <a:gd name="connsiteX6" fmla="*/ 1516818 w 1516818"/>
                  <a:gd name="connsiteY6" fmla="*/ 1407386 h 1569348"/>
                  <a:gd name="connsiteX7" fmla="*/ 1357027 w 1516818"/>
                  <a:gd name="connsiteY7" fmla="*/ 1569349 h 1569348"/>
                  <a:gd name="connsiteX8" fmla="*/ 1195064 w 1516818"/>
                  <a:gd name="connsiteY8" fmla="*/ 1453334 h 1569348"/>
                  <a:gd name="connsiteX9" fmla="*/ 1092203 w 1516818"/>
                  <a:gd name="connsiteY9" fmla="*/ 1212590 h 1569348"/>
                  <a:gd name="connsiteX10" fmla="*/ 418062 w 1516818"/>
                  <a:gd name="connsiteY10" fmla="*/ 1212590 h 1569348"/>
                  <a:gd name="connsiteX11" fmla="*/ 310810 w 1516818"/>
                  <a:gd name="connsiteY11" fmla="*/ 1464297 h 1569348"/>
                  <a:gd name="connsiteX12" fmla="*/ 155410 w 1516818"/>
                  <a:gd name="connsiteY12" fmla="*/ 1569349 h 1569348"/>
                  <a:gd name="connsiteX13" fmla="*/ 0 w 1516818"/>
                  <a:gd name="connsiteY13" fmla="*/ 1411757 h 1569348"/>
                  <a:gd name="connsiteX14" fmla="*/ 19688 w 1516818"/>
                  <a:gd name="connsiteY14" fmla="*/ 1339529 h 1569348"/>
                  <a:gd name="connsiteX15" fmla="*/ 967435 w 1516818"/>
                  <a:gd name="connsiteY15" fmla="*/ 914914 h 1569348"/>
                  <a:gd name="connsiteX16" fmla="*/ 755113 w 1516818"/>
                  <a:gd name="connsiteY16" fmla="*/ 409308 h 1569348"/>
                  <a:gd name="connsiteX17" fmla="*/ 542811 w 1516818"/>
                  <a:gd name="connsiteY17" fmla="*/ 914914 h 1569348"/>
                  <a:gd name="connsiteX18" fmla="*/ 967435 w 1516818"/>
                  <a:gd name="connsiteY18" fmla="*/ 914914 h 1569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16818" h="1569348">
                    <a:moveTo>
                      <a:pt x="19688" y="1339529"/>
                    </a:moveTo>
                    <a:lnTo>
                      <a:pt x="553736" y="133521"/>
                    </a:lnTo>
                    <a:cubicBezTo>
                      <a:pt x="590969" y="50359"/>
                      <a:pt x="658797" y="0"/>
                      <a:pt x="750751" y="0"/>
                    </a:cubicBezTo>
                    <a:lnTo>
                      <a:pt x="770449" y="0"/>
                    </a:lnTo>
                    <a:cubicBezTo>
                      <a:pt x="862346" y="0"/>
                      <a:pt x="928030" y="50349"/>
                      <a:pt x="965225" y="133521"/>
                    </a:cubicBezTo>
                    <a:lnTo>
                      <a:pt x="1499292" y="1339529"/>
                    </a:lnTo>
                    <a:cubicBezTo>
                      <a:pt x="1510236" y="1363609"/>
                      <a:pt x="1516818" y="1385487"/>
                      <a:pt x="1516818" y="1407386"/>
                    </a:cubicBezTo>
                    <a:cubicBezTo>
                      <a:pt x="1516818" y="1497120"/>
                      <a:pt x="1446771" y="1569349"/>
                      <a:pt x="1357027" y="1569349"/>
                    </a:cubicBezTo>
                    <a:cubicBezTo>
                      <a:pt x="1278236" y="1569349"/>
                      <a:pt x="1225696" y="1523391"/>
                      <a:pt x="1195064" y="1453334"/>
                    </a:cubicBezTo>
                    <a:lnTo>
                      <a:pt x="1092203" y="1212590"/>
                    </a:lnTo>
                    <a:lnTo>
                      <a:pt x="418062" y="1212590"/>
                    </a:lnTo>
                    <a:lnTo>
                      <a:pt x="310810" y="1464297"/>
                    </a:lnTo>
                    <a:cubicBezTo>
                      <a:pt x="282350" y="1529953"/>
                      <a:pt x="225457" y="1569349"/>
                      <a:pt x="155410" y="1569349"/>
                    </a:cubicBezTo>
                    <a:cubicBezTo>
                      <a:pt x="67828" y="1569349"/>
                      <a:pt x="0" y="1499311"/>
                      <a:pt x="0" y="1411757"/>
                    </a:cubicBezTo>
                    <a:cubicBezTo>
                      <a:pt x="0" y="1387678"/>
                      <a:pt x="8744" y="1363609"/>
                      <a:pt x="19688" y="1339529"/>
                    </a:cubicBezTo>
                    <a:close/>
                    <a:moveTo>
                      <a:pt x="967435" y="914914"/>
                    </a:moveTo>
                    <a:lnTo>
                      <a:pt x="755113" y="409308"/>
                    </a:lnTo>
                    <a:lnTo>
                      <a:pt x="542811" y="914914"/>
                    </a:lnTo>
                    <a:lnTo>
                      <a:pt x="967435" y="9149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958420A-C84D-D34C-AF09-173603F64B8C}"/>
                  </a:ext>
                </a:extLst>
              </p:cNvPr>
              <p:cNvSpPr/>
              <p:nvPr/>
            </p:nvSpPr>
            <p:spPr>
              <a:xfrm>
                <a:off x="6153254" y="3026968"/>
                <a:ext cx="1079068" cy="1208179"/>
              </a:xfrm>
              <a:custGeom>
                <a:avLst/>
                <a:gdLst>
                  <a:gd name="connsiteX0" fmla="*/ 0 w 1079068"/>
                  <a:gd name="connsiteY0" fmla="*/ 849240 h 1208179"/>
                  <a:gd name="connsiteX1" fmla="*/ 0 w 1079068"/>
                  <a:gd name="connsiteY1" fmla="*/ 844858 h 1208179"/>
                  <a:gd name="connsiteX2" fmla="*/ 472773 w 1079068"/>
                  <a:gd name="connsiteY2" fmla="*/ 470583 h 1208179"/>
                  <a:gd name="connsiteX3" fmla="*/ 759524 w 1079068"/>
                  <a:gd name="connsiteY3" fmla="*/ 518741 h 1208179"/>
                  <a:gd name="connsiteX4" fmla="*/ 759524 w 1079068"/>
                  <a:gd name="connsiteY4" fmla="*/ 499043 h 1208179"/>
                  <a:gd name="connsiteX5" fmla="*/ 507806 w 1079068"/>
                  <a:gd name="connsiteY5" fmla="*/ 284550 h 1208179"/>
                  <a:gd name="connsiteX6" fmla="*/ 277987 w 1079068"/>
                  <a:gd name="connsiteY6" fmla="*/ 317383 h 1208179"/>
                  <a:gd name="connsiteX7" fmla="*/ 229810 w 1079068"/>
                  <a:gd name="connsiteY7" fmla="*/ 326127 h 1208179"/>
                  <a:gd name="connsiteX8" fmla="*/ 91945 w 1079068"/>
                  <a:gd name="connsiteY8" fmla="*/ 190433 h 1208179"/>
                  <a:gd name="connsiteX9" fmla="*/ 181661 w 1079068"/>
                  <a:gd name="connsiteY9" fmla="*/ 61284 h 1208179"/>
                  <a:gd name="connsiteX10" fmla="*/ 555955 w 1079068"/>
                  <a:gd name="connsiteY10" fmla="*/ 0 h 1208179"/>
                  <a:gd name="connsiteX11" fmla="*/ 952128 w 1079068"/>
                  <a:gd name="connsiteY11" fmla="*/ 131321 h 1208179"/>
                  <a:gd name="connsiteX12" fmla="*/ 1079068 w 1079068"/>
                  <a:gd name="connsiteY12" fmla="*/ 505606 h 1208179"/>
                  <a:gd name="connsiteX13" fmla="*/ 1079068 w 1079068"/>
                  <a:gd name="connsiteY13" fmla="*/ 1039654 h 1208179"/>
                  <a:gd name="connsiteX14" fmla="*/ 917096 w 1079068"/>
                  <a:gd name="connsiteY14" fmla="*/ 1199436 h 1208179"/>
                  <a:gd name="connsiteX15" fmla="*/ 757323 w 1079068"/>
                  <a:gd name="connsiteY15" fmla="*/ 1061542 h 1208179"/>
                  <a:gd name="connsiteX16" fmla="*/ 757323 w 1079068"/>
                  <a:gd name="connsiteY16" fmla="*/ 1059351 h 1208179"/>
                  <a:gd name="connsiteX17" fmla="*/ 402746 w 1079068"/>
                  <a:gd name="connsiteY17" fmla="*/ 1208180 h 1208179"/>
                  <a:gd name="connsiteX18" fmla="*/ 0 w 1079068"/>
                  <a:gd name="connsiteY18" fmla="*/ 849240 h 1208179"/>
                  <a:gd name="connsiteX19" fmla="*/ 763877 w 1079068"/>
                  <a:gd name="connsiteY19" fmla="*/ 772630 h 1208179"/>
                  <a:gd name="connsiteX20" fmla="*/ 763877 w 1079068"/>
                  <a:gd name="connsiteY20" fmla="*/ 713537 h 1208179"/>
                  <a:gd name="connsiteX21" fmla="*/ 551574 w 1079068"/>
                  <a:gd name="connsiteY21" fmla="*/ 669760 h 1208179"/>
                  <a:gd name="connsiteX22" fmla="*/ 321755 w 1079068"/>
                  <a:gd name="connsiteY22" fmla="*/ 831723 h 1208179"/>
                  <a:gd name="connsiteX23" fmla="*/ 321755 w 1079068"/>
                  <a:gd name="connsiteY23" fmla="*/ 836105 h 1208179"/>
                  <a:gd name="connsiteX24" fmla="*/ 503415 w 1079068"/>
                  <a:gd name="connsiteY24" fmla="*/ 978370 h 1208179"/>
                  <a:gd name="connsiteX25" fmla="*/ 763877 w 1079068"/>
                  <a:gd name="connsiteY25" fmla="*/ 772630 h 1208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79068" h="1208179">
                    <a:moveTo>
                      <a:pt x="0" y="849240"/>
                    </a:moveTo>
                    <a:lnTo>
                      <a:pt x="0" y="844858"/>
                    </a:lnTo>
                    <a:cubicBezTo>
                      <a:pt x="0" y="588778"/>
                      <a:pt x="194805" y="470583"/>
                      <a:pt x="472773" y="470583"/>
                    </a:cubicBezTo>
                    <a:cubicBezTo>
                      <a:pt x="590979" y="470583"/>
                      <a:pt x="676351" y="490280"/>
                      <a:pt x="759524" y="518741"/>
                    </a:cubicBezTo>
                    <a:lnTo>
                      <a:pt x="759524" y="499043"/>
                    </a:lnTo>
                    <a:cubicBezTo>
                      <a:pt x="759524" y="361140"/>
                      <a:pt x="674151" y="284550"/>
                      <a:pt x="507806" y="284550"/>
                    </a:cubicBezTo>
                    <a:cubicBezTo>
                      <a:pt x="415881" y="284550"/>
                      <a:pt x="341462" y="297675"/>
                      <a:pt x="277987" y="317383"/>
                    </a:cubicBezTo>
                    <a:cubicBezTo>
                      <a:pt x="258299" y="323945"/>
                      <a:pt x="245154" y="326127"/>
                      <a:pt x="229810" y="326127"/>
                    </a:cubicBezTo>
                    <a:cubicBezTo>
                      <a:pt x="153229" y="326127"/>
                      <a:pt x="91945" y="267033"/>
                      <a:pt x="91945" y="190433"/>
                    </a:cubicBezTo>
                    <a:cubicBezTo>
                      <a:pt x="91945" y="131331"/>
                      <a:pt x="129140" y="80991"/>
                      <a:pt x="181661" y="61284"/>
                    </a:cubicBezTo>
                    <a:cubicBezTo>
                      <a:pt x="286722" y="21888"/>
                      <a:pt x="400555" y="0"/>
                      <a:pt x="555955" y="0"/>
                    </a:cubicBezTo>
                    <a:cubicBezTo>
                      <a:pt x="737606" y="0"/>
                      <a:pt x="868947" y="48149"/>
                      <a:pt x="952128" y="131321"/>
                    </a:cubicBezTo>
                    <a:cubicBezTo>
                      <a:pt x="1039673" y="218866"/>
                      <a:pt x="1079068" y="348015"/>
                      <a:pt x="1079068" y="505606"/>
                    </a:cubicBezTo>
                    <a:lnTo>
                      <a:pt x="1079068" y="1039654"/>
                    </a:lnTo>
                    <a:cubicBezTo>
                      <a:pt x="1079068" y="1129408"/>
                      <a:pt x="1006840" y="1199436"/>
                      <a:pt x="917096" y="1199436"/>
                    </a:cubicBezTo>
                    <a:cubicBezTo>
                      <a:pt x="820788" y="1199436"/>
                      <a:pt x="757323" y="1131589"/>
                      <a:pt x="757323" y="1061542"/>
                    </a:cubicBezTo>
                    <a:lnTo>
                      <a:pt x="757323" y="1059351"/>
                    </a:lnTo>
                    <a:cubicBezTo>
                      <a:pt x="676342" y="1149087"/>
                      <a:pt x="564690" y="1208180"/>
                      <a:pt x="402746" y="1208180"/>
                    </a:cubicBezTo>
                    <a:cubicBezTo>
                      <a:pt x="181661" y="1208199"/>
                      <a:pt x="0" y="1081269"/>
                      <a:pt x="0" y="849240"/>
                    </a:cubicBezTo>
                    <a:close/>
                    <a:moveTo>
                      <a:pt x="763877" y="772630"/>
                    </a:moveTo>
                    <a:lnTo>
                      <a:pt x="763877" y="713537"/>
                    </a:lnTo>
                    <a:cubicBezTo>
                      <a:pt x="706974" y="687276"/>
                      <a:pt x="632555" y="669760"/>
                      <a:pt x="551574" y="669760"/>
                    </a:cubicBezTo>
                    <a:cubicBezTo>
                      <a:pt x="409289" y="669760"/>
                      <a:pt x="321755" y="726672"/>
                      <a:pt x="321755" y="831723"/>
                    </a:cubicBezTo>
                    <a:lnTo>
                      <a:pt x="321755" y="836105"/>
                    </a:lnTo>
                    <a:cubicBezTo>
                      <a:pt x="321755" y="925849"/>
                      <a:pt x="396173" y="978370"/>
                      <a:pt x="503415" y="978370"/>
                    </a:cubicBezTo>
                    <a:cubicBezTo>
                      <a:pt x="658816" y="978379"/>
                      <a:pt x="763877" y="893026"/>
                      <a:pt x="763877" y="7726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/>
              </a:p>
            </p:txBody>
          </p:sp>
        </p:grpSp>
      </p:grpSp>
      <p:grpSp>
        <p:nvGrpSpPr>
          <p:cNvPr id="76" name="Graphic 60">
            <a:extLst>
              <a:ext uri="{FF2B5EF4-FFF2-40B4-BE49-F238E27FC236}">
                <a16:creationId xmlns:a16="http://schemas.microsoft.com/office/drawing/2014/main" id="{6F128B77-8AE5-994B-B12C-AA69A8CB825D}"/>
              </a:ext>
            </a:extLst>
          </p:cNvPr>
          <p:cNvGrpSpPr>
            <a:grpSpLocks noChangeAspect="1"/>
          </p:cNvGrpSpPr>
          <p:nvPr/>
        </p:nvGrpSpPr>
        <p:grpSpPr>
          <a:xfrm>
            <a:off x="5983707" y="2490649"/>
            <a:ext cx="450109" cy="450109"/>
            <a:chOff x="3657600" y="990600"/>
            <a:chExt cx="4876800" cy="4876800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DF051503-5F72-7C44-88F0-4B3149D9738B}"/>
                </a:ext>
              </a:extLst>
            </p:cNvPr>
            <p:cNvSpPr/>
            <p:nvPr/>
          </p:nvSpPr>
          <p:spPr>
            <a:xfrm>
              <a:off x="3657601" y="1117033"/>
              <a:ext cx="4540093" cy="4623939"/>
            </a:xfrm>
            <a:custGeom>
              <a:avLst/>
              <a:gdLst>
                <a:gd name="connsiteX0" fmla="*/ 3426352 w 4540093"/>
                <a:gd name="connsiteY0" fmla="*/ 3741118 h 4623939"/>
                <a:gd name="connsiteX1" fmla="*/ 2754319 w 4540093"/>
                <a:gd name="connsiteY1" fmla="*/ 3097103 h 4623939"/>
                <a:gd name="connsiteX2" fmla="*/ 3121982 w 4540093"/>
                <a:gd name="connsiteY2" fmla="*/ 2483879 h 4623939"/>
                <a:gd name="connsiteX3" fmla="*/ 2721043 w 4540093"/>
                <a:gd name="connsiteY3" fmla="*/ 2059033 h 4623939"/>
                <a:gd name="connsiteX4" fmla="*/ 1995652 w 4540093"/>
                <a:gd name="connsiteY4" fmla="*/ 1848470 h 4623939"/>
                <a:gd name="connsiteX5" fmla="*/ 1593851 w 4540093"/>
                <a:gd name="connsiteY5" fmla="*/ 495990 h 4623939"/>
                <a:gd name="connsiteX6" fmla="*/ 1751917 w 4540093"/>
                <a:gd name="connsiteY6" fmla="*/ 337924 h 4623939"/>
                <a:gd name="connsiteX7" fmla="*/ 3104397 w 4540093"/>
                <a:gd name="connsiteY7" fmla="*/ 739725 h 4623939"/>
                <a:gd name="connsiteX8" fmla="*/ 3315343 w 4540093"/>
                <a:gd name="connsiteY8" fmla="*/ 1465392 h 4623939"/>
                <a:gd name="connsiteX9" fmla="*/ 4229112 w 4540093"/>
                <a:gd name="connsiteY9" fmla="*/ 2327716 h 4623939"/>
                <a:gd name="connsiteX10" fmla="*/ 4507376 w 4540093"/>
                <a:gd name="connsiteY10" fmla="*/ 1584731 h 4623939"/>
                <a:gd name="connsiteX11" fmla="*/ 2311975 w 4540093"/>
                <a:gd name="connsiteY11" fmla="*/ 0 h 4623939"/>
                <a:gd name="connsiteX12" fmla="*/ 314 w 4540093"/>
                <a:gd name="connsiteY12" fmla="*/ 2273899 h 4623939"/>
                <a:gd name="connsiteX13" fmla="*/ 651214 w 4540093"/>
                <a:gd name="connsiteY13" fmla="*/ 3924141 h 4623939"/>
                <a:gd name="connsiteX14" fmla="*/ 2278793 w 4540093"/>
                <a:gd name="connsiteY14" fmla="*/ 4623714 h 4623939"/>
                <a:gd name="connsiteX15" fmla="*/ 3576003 w 4540093"/>
                <a:gd name="connsiteY15" fmla="*/ 4248018 h 4623939"/>
                <a:gd name="connsiteX16" fmla="*/ 3426352 w 4540093"/>
                <a:gd name="connsiteY16" fmla="*/ 3741118 h 4623939"/>
                <a:gd name="connsiteX17" fmla="*/ 863775 w 4540093"/>
                <a:gd name="connsiteY17" fmla="*/ 2834138 h 4623939"/>
                <a:gd name="connsiteX18" fmla="*/ 288131 w 4540093"/>
                <a:gd name="connsiteY18" fmla="*/ 2258494 h 4623939"/>
                <a:gd name="connsiteX19" fmla="*/ 863775 w 4540093"/>
                <a:gd name="connsiteY19" fmla="*/ 1682754 h 4623939"/>
                <a:gd name="connsiteX20" fmla="*/ 1439419 w 4540093"/>
                <a:gd name="connsiteY20" fmla="*/ 2258494 h 4623939"/>
                <a:gd name="connsiteX21" fmla="*/ 863775 w 4540093"/>
                <a:gd name="connsiteY21" fmla="*/ 2834138 h 4623939"/>
                <a:gd name="connsiteX22" fmla="*/ 1914955 w 4540093"/>
                <a:gd name="connsiteY22" fmla="*/ 4236151 h 4623939"/>
                <a:gd name="connsiteX23" fmla="*/ 1339311 w 4540093"/>
                <a:gd name="connsiteY23" fmla="*/ 3660507 h 4623939"/>
                <a:gd name="connsiteX24" fmla="*/ 1914955 w 4540093"/>
                <a:gd name="connsiteY24" fmla="*/ 3084767 h 4623939"/>
                <a:gd name="connsiteX25" fmla="*/ 2490695 w 4540093"/>
                <a:gd name="connsiteY25" fmla="*/ 3660507 h 4623939"/>
                <a:gd name="connsiteX26" fmla="*/ 1914955 w 4540093"/>
                <a:gd name="connsiteY26" fmla="*/ 4236151 h 462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540093" h="4623939">
                  <a:moveTo>
                    <a:pt x="3426352" y="3741118"/>
                  </a:moveTo>
                  <a:cubicBezTo>
                    <a:pt x="3064933" y="3741118"/>
                    <a:pt x="2764589" y="3457097"/>
                    <a:pt x="2754319" y="3097103"/>
                  </a:cubicBezTo>
                  <a:cubicBezTo>
                    <a:pt x="2746765" y="2827684"/>
                    <a:pt x="2899533" y="2594630"/>
                    <a:pt x="3121982" y="2483879"/>
                  </a:cubicBezTo>
                  <a:lnTo>
                    <a:pt x="2721043" y="2059033"/>
                  </a:lnTo>
                  <a:cubicBezTo>
                    <a:pt x="2464791" y="2116120"/>
                    <a:pt x="2189815" y="2042509"/>
                    <a:pt x="1995652" y="1848470"/>
                  </a:cubicBezTo>
                  <a:cubicBezTo>
                    <a:pt x="1752405" y="1605223"/>
                    <a:pt x="1629557" y="826044"/>
                    <a:pt x="1593851" y="495990"/>
                  </a:cubicBezTo>
                  <a:cubicBezTo>
                    <a:pt x="1583792" y="405090"/>
                    <a:pt x="1660960" y="327864"/>
                    <a:pt x="1751917" y="337924"/>
                  </a:cubicBezTo>
                  <a:cubicBezTo>
                    <a:pt x="2080087" y="373429"/>
                    <a:pt x="2860270" y="495607"/>
                    <a:pt x="3104397" y="739725"/>
                  </a:cubicBezTo>
                  <a:cubicBezTo>
                    <a:pt x="3302969" y="938296"/>
                    <a:pt x="3371225" y="1213730"/>
                    <a:pt x="3315343" y="1465392"/>
                  </a:cubicBezTo>
                  <a:lnTo>
                    <a:pt x="4229112" y="2327716"/>
                  </a:lnTo>
                  <a:cubicBezTo>
                    <a:pt x="4465464" y="2187876"/>
                    <a:pt x="4608048" y="1888259"/>
                    <a:pt x="4507376" y="1584731"/>
                  </a:cubicBezTo>
                  <a:cubicBezTo>
                    <a:pt x="4193052" y="636843"/>
                    <a:pt x="3310743" y="0"/>
                    <a:pt x="2311975" y="0"/>
                  </a:cubicBezTo>
                  <a:cubicBezTo>
                    <a:pt x="1057604" y="0"/>
                    <a:pt x="20586" y="1020007"/>
                    <a:pt x="314" y="2273899"/>
                  </a:cubicBezTo>
                  <a:cubicBezTo>
                    <a:pt x="-9727" y="2895156"/>
                    <a:pt x="221491" y="3481223"/>
                    <a:pt x="651214" y="3924141"/>
                  </a:cubicBezTo>
                  <a:cubicBezTo>
                    <a:pt x="1080458" y="4366582"/>
                    <a:pt x="1658493" y="4615012"/>
                    <a:pt x="2278793" y="4623714"/>
                  </a:cubicBezTo>
                  <a:cubicBezTo>
                    <a:pt x="2742175" y="4630120"/>
                    <a:pt x="3190640" y="4500273"/>
                    <a:pt x="3576003" y="4248018"/>
                  </a:cubicBezTo>
                  <a:cubicBezTo>
                    <a:pt x="3806455" y="4097258"/>
                    <a:pt x="3700696" y="3741118"/>
                    <a:pt x="3426352" y="3741118"/>
                  </a:cubicBezTo>
                  <a:close/>
                  <a:moveTo>
                    <a:pt x="863775" y="2834138"/>
                  </a:moveTo>
                  <a:cubicBezTo>
                    <a:pt x="546305" y="2834138"/>
                    <a:pt x="288131" y="2575868"/>
                    <a:pt x="288131" y="2258494"/>
                  </a:cubicBezTo>
                  <a:cubicBezTo>
                    <a:pt x="288131" y="1941024"/>
                    <a:pt x="546315" y="1682754"/>
                    <a:pt x="863775" y="1682754"/>
                  </a:cubicBezTo>
                  <a:cubicBezTo>
                    <a:pt x="1181236" y="1682754"/>
                    <a:pt x="1439419" y="1941024"/>
                    <a:pt x="1439419" y="2258494"/>
                  </a:cubicBezTo>
                  <a:cubicBezTo>
                    <a:pt x="1439429" y="2575868"/>
                    <a:pt x="1181245" y="2834138"/>
                    <a:pt x="863775" y="2834138"/>
                  </a:cubicBezTo>
                  <a:close/>
                  <a:moveTo>
                    <a:pt x="1914955" y="4236151"/>
                  </a:moveTo>
                  <a:cubicBezTo>
                    <a:pt x="1597590" y="4236151"/>
                    <a:pt x="1339311" y="3977968"/>
                    <a:pt x="1339311" y="3660507"/>
                  </a:cubicBezTo>
                  <a:cubicBezTo>
                    <a:pt x="1339311" y="3343046"/>
                    <a:pt x="1597590" y="3084767"/>
                    <a:pt x="1914955" y="3084767"/>
                  </a:cubicBezTo>
                  <a:cubicBezTo>
                    <a:pt x="2232416" y="3084767"/>
                    <a:pt x="2490695" y="3343046"/>
                    <a:pt x="2490695" y="3660507"/>
                  </a:cubicBezTo>
                  <a:cubicBezTo>
                    <a:pt x="2490695" y="3977977"/>
                    <a:pt x="2232416" y="4236151"/>
                    <a:pt x="1914955" y="4236151"/>
                  </a:cubicBezTo>
                  <a:close/>
                </a:path>
              </a:pathLst>
            </a:custGeom>
            <a:grpFill/>
            <a:ln w="9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6ED9EB2A-25C4-9344-9E2B-EDDCAB50583D}"/>
                </a:ext>
              </a:extLst>
            </p:cNvPr>
            <p:cNvSpPr/>
            <p:nvPr/>
          </p:nvSpPr>
          <p:spPr>
            <a:xfrm>
              <a:off x="4232593" y="3086658"/>
              <a:ext cx="577556" cy="577652"/>
            </a:xfrm>
            <a:custGeom>
              <a:avLst/>
              <a:gdLst>
                <a:gd name="connsiteX0" fmla="*/ 288783 w 577556"/>
                <a:gd name="connsiteY0" fmla="*/ 0 h 577652"/>
                <a:gd name="connsiteX1" fmla="*/ 0 w 577556"/>
                <a:gd name="connsiteY1" fmla="*/ 288879 h 577652"/>
                <a:gd name="connsiteX2" fmla="*/ 288783 w 577556"/>
                <a:gd name="connsiteY2" fmla="*/ 577652 h 577652"/>
                <a:gd name="connsiteX3" fmla="*/ 577557 w 577556"/>
                <a:gd name="connsiteY3" fmla="*/ 288879 h 577652"/>
                <a:gd name="connsiteX4" fmla="*/ 288783 w 577556"/>
                <a:gd name="connsiteY4" fmla="*/ 0 h 577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556" h="577652">
                  <a:moveTo>
                    <a:pt x="288783" y="0"/>
                  </a:moveTo>
                  <a:cubicBezTo>
                    <a:pt x="129570" y="0"/>
                    <a:pt x="0" y="129570"/>
                    <a:pt x="0" y="288879"/>
                  </a:cubicBezTo>
                  <a:cubicBezTo>
                    <a:pt x="0" y="448092"/>
                    <a:pt x="129570" y="577652"/>
                    <a:pt x="288783" y="577652"/>
                  </a:cubicBezTo>
                  <a:cubicBezTo>
                    <a:pt x="447996" y="577652"/>
                    <a:pt x="577557" y="448082"/>
                    <a:pt x="577557" y="288879"/>
                  </a:cubicBezTo>
                  <a:cubicBezTo>
                    <a:pt x="577566" y="129570"/>
                    <a:pt x="447996" y="0"/>
                    <a:pt x="288783" y="0"/>
                  </a:cubicBezTo>
                  <a:close/>
                </a:path>
              </a:pathLst>
            </a:custGeom>
            <a:grpFill/>
            <a:ln w="9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D0594EE6-2F9C-4E4C-B598-24D2D88E4265}"/>
                </a:ext>
              </a:extLst>
            </p:cNvPr>
            <p:cNvSpPr/>
            <p:nvPr/>
          </p:nvSpPr>
          <p:spPr>
            <a:xfrm>
              <a:off x="5283783" y="4488671"/>
              <a:ext cx="577652" cy="577661"/>
            </a:xfrm>
            <a:custGeom>
              <a:avLst/>
              <a:gdLst>
                <a:gd name="connsiteX0" fmla="*/ 288773 w 577652"/>
                <a:gd name="connsiteY0" fmla="*/ 0 h 577661"/>
                <a:gd name="connsiteX1" fmla="*/ 0 w 577652"/>
                <a:gd name="connsiteY1" fmla="*/ 288879 h 577661"/>
                <a:gd name="connsiteX2" fmla="*/ 288773 w 577652"/>
                <a:gd name="connsiteY2" fmla="*/ 577662 h 577661"/>
                <a:gd name="connsiteX3" fmla="*/ 577652 w 577652"/>
                <a:gd name="connsiteY3" fmla="*/ 288879 h 577661"/>
                <a:gd name="connsiteX4" fmla="*/ 288773 w 577652"/>
                <a:gd name="connsiteY4" fmla="*/ 0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652" h="577661">
                  <a:moveTo>
                    <a:pt x="288773" y="0"/>
                  </a:moveTo>
                  <a:cubicBezTo>
                    <a:pt x="129560" y="0"/>
                    <a:pt x="0" y="129570"/>
                    <a:pt x="0" y="288879"/>
                  </a:cubicBezTo>
                  <a:cubicBezTo>
                    <a:pt x="0" y="448092"/>
                    <a:pt x="129570" y="577662"/>
                    <a:pt x="288773" y="577662"/>
                  </a:cubicBezTo>
                  <a:cubicBezTo>
                    <a:pt x="448082" y="577662"/>
                    <a:pt x="577652" y="448092"/>
                    <a:pt x="577652" y="288879"/>
                  </a:cubicBezTo>
                  <a:cubicBezTo>
                    <a:pt x="577643" y="129570"/>
                    <a:pt x="448073" y="0"/>
                    <a:pt x="288773" y="0"/>
                  </a:cubicBezTo>
                  <a:close/>
                </a:path>
              </a:pathLst>
            </a:custGeom>
            <a:grpFill/>
            <a:ln w="9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9B41B46A-4C94-E34F-8816-858698ABEC10}"/>
                </a:ext>
              </a:extLst>
            </p:cNvPr>
            <p:cNvSpPr/>
            <p:nvPr/>
          </p:nvSpPr>
          <p:spPr>
            <a:xfrm>
              <a:off x="6657386" y="2860891"/>
              <a:ext cx="1877012" cy="1876994"/>
            </a:xfrm>
            <a:custGeom>
              <a:avLst/>
              <a:gdLst>
                <a:gd name="connsiteX0" fmla="*/ 1819113 w 1877012"/>
                <a:gd name="connsiteY0" fmla="*/ 1534834 h 1876994"/>
                <a:gd name="connsiteX1" fmla="*/ 192681 w 1877012"/>
                <a:gd name="connsiteY1" fmla="*/ 0 h 1876994"/>
                <a:gd name="connsiteX2" fmla="*/ 0 w 1877012"/>
                <a:gd name="connsiteY2" fmla="*/ 192490 h 1876994"/>
                <a:gd name="connsiteX3" fmla="*/ 1534834 w 1877012"/>
                <a:gd name="connsiteY3" fmla="*/ 1819123 h 1876994"/>
                <a:gd name="connsiteX4" fmla="*/ 1818071 w 1877012"/>
                <a:gd name="connsiteY4" fmla="*/ 1818071 h 1876994"/>
                <a:gd name="connsiteX5" fmla="*/ 1819113 w 1877012"/>
                <a:gd name="connsiteY5" fmla="*/ 1534834 h 1876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7012" h="1876994">
                  <a:moveTo>
                    <a:pt x="1819113" y="1534834"/>
                  </a:moveTo>
                  <a:cubicBezTo>
                    <a:pt x="1712914" y="1434611"/>
                    <a:pt x="246202" y="50518"/>
                    <a:pt x="192681" y="0"/>
                  </a:cubicBezTo>
                  <a:cubicBezTo>
                    <a:pt x="140088" y="74835"/>
                    <a:pt x="74099" y="140586"/>
                    <a:pt x="0" y="192490"/>
                  </a:cubicBezTo>
                  <a:cubicBezTo>
                    <a:pt x="1324214" y="1596052"/>
                    <a:pt x="-193150" y="-12173"/>
                    <a:pt x="1534834" y="1819123"/>
                  </a:cubicBezTo>
                  <a:cubicBezTo>
                    <a:pt x="1613312" y="1896607"/>
                    <a:pt x="1740023" y="1896310"/>
                    <a:pt x="1818071" y="1818071"/>
                  </a:cubicBezTo>
                  <a:cubicBezTo>
                    <a:pt x="1895995" y="1740329"/>
                    <a:pt x="1896970" y="1613886"/>
                    <a:pt x="1819113" y="1534834"/>
                  </a:cubicBezTo>
                  <a:close/>
                </a:path>
              </a:pathLst>
            </a:custGeom>
            <a:grpFill/>
            <a:ln w="9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28BE7741-B2C1-2D43-8F96-27253514F8E2}"/>
                </a:ext>
              </a:extLst>
            </p:cNvPr>
            <p:cNvSpPr/>
            <p:nvPr/>
          </p:nvSpPr>
          <p:spPr>
            <a:xfrm>
              <a:off x="5559934" y="1763438"/>
              <a:ext cx="1144881" cy="1144586"/>
            </a:xfrm>
            <a:custGeom>
              <a:avLst/>
              <a:gdLst>
                <a:gd name="connsiteX0" fmla="*/ 0 w 1144881"/>
                <a:gd name="connsiteY0" fmla="*/ 0 h 1144586"/>
                <a:gd name="connsiteX1" fmla="*/ 296242 w 1144881"/>
                <a:gd name="connsiteY1" fmla="*/ 999247 h 1144586"/>
                <a:gd name="connsiteX2" fmla="*/ 999256 w 1144881"/>
                <a:gd name="connsiteY2" fmla="*/ 999247 h 1144586"/>
                <a:gd name="connsiteX3" fmla="*/ 999256 w 1144881"/>
                <a:gd name="connsiteY3" fmla="*/ 296232 h 1144586"/>
                <a:gd name="connsiteX4" fmla="*/ 0 w 1144881"/>
                <a:gd name="connsiteY4" fmla="*/ 0 h 1144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4881" h="1144586">
                  <a:moveTo>
                    <a:pt x="0" y="0"/>
                  </a:moveTo>
                  <a:cubicBezTo>
                    <a:pt x="54410" y="373888"/>
                    <a:pt x="163229" y="866340"/>
                    <a:pt x="296242" y="999247"/>
                  </a:cubicBezTo>
                  <a:cubicBezTo>
                    <a:pt x="489746" y="1192751"/>
                    <a:pt x="805198" y="1193315"/>
                    <a:pt x="999256" y="999247"/>
                  </a:cubicBezTo>
                  <a:cubicBezTo>
                    <a:pt x="1191909" y="806594"/>
                    <a:pt x="1194931" y="491916"/>
                    <a:pt x="999256" y="296232"/>
                  </a:cubicBezTo>
                  <a:cubicBezTo>
                    <a:pt x="872163" y="169158"/>
                    <a:pt x="388222" y="56800"/>
                    <a:pt x="0" y="0"/>
                  </a:cubicBezTo>
                  <a:close/>
                </a:path>
              </a:pathLst>
            </a:custGeom>
            <a:grpFill/>
            <a:ln w="9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84" name="Graphic 82">
            <a:extLst>
              <a:ext uri="{FF2B5EF4-FFF2-40B4-BE49-F238E27FC236}">
                <a16:creationId xmlns:a16="http://schemas.microsoft.com/office/drawing/2014/main" id="{939B6FC1-8798-6C4B-9F7D-D9695B934C89}"/>
              </a:ext>
            </a:extLst>
          </p:cNvPr>
          <p:cNvGrpSpPr>
            <a:grpSpLocks noChangeAspect="1"/>
          </p:cNvGrpSpPr>
          <p:nvPr/>
        </p:nvGrpSpPr>
        <p:grpSpPr>
          <a:xfrm>
            <a:off x="587375" y="659969"/>
            <a:ext cx="877135" cy="877135"/>
            <a:chOff x="3657600" y="990600"/>
            <a:chExt cx="4876800" cy="4876800"/>
          </a:xfrm>
          <a:solidFill>
            <a:srgbClr val="FFFFFF"/>
          </a:solidFill>
        </p:grpSpPr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65BD5777-AEDD-134D-92D8-6AB6ECC64D7E}"/>
                </a:ext>
              </a:extLst>
            </p:cNvPr>
            <p:cNvSpPr/>
            <p:nvPr/>
          </p:nvSpPr>
          <p:spPr>
            <a:xfrm>
              <a:off x="5658126" y="990600"/>
              <a:ext cx="1152524" cy="1162050"/>
            </a:xfrm>
            <a:custGeom>
              <a:avLst/>
              <a:gdLst>
                <a:gd name="connsiteX0" fmla="*/ 581025 w 1152524"/>
                <a:gd name="connsiteY0" fmla="*/ 0 h 1162050"/>
                <a:gd name="connsiteX1" fmla="*/ 0 w 1152524"/>
                <a:gd name="connsiteY1" fmla="*/ 581025 h 1162050"/>
                <a:gd name="connsiteX2" fmla="*/ 581025 w 1152524"/>
                <a:gd name="connsiteY2" fmla="*/ 1162050 h 1162050"/>
                <a:gd name="connsiteX3" fmla="*/ 1152525 w 1152524"/>
                <a:gd name="connsiteY3" fmla="*/ 581025 h 1162050"/>
                <a:gd name="connsiteX4" fmla="*/ 581025 w 1152524"/>
                <a:gd name="connsiteY4" fmla="*/ 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524" h="1162050">
                  <a:moveTo>
                    <a:pt x="581025" y="0"/>
                  </a:moveTo>
                  <a:cubicBezTo>
                    <a:pt x="265833" y="0"/>
                    <a:pt x="0" y="265833"/>
                    <a:pt x="0" y="581025"/>
                  </a:cubicBezTo>
                  <a:cubicBezTo>
                    <a:pt x="0" y="896217"/>
                    <a:pt x="265833" y="1162050"/>
                    <a:pt x="581025" y="1162050"/>
                  </a:cubicBezTo>
                  <a:cubicBezTo>
                    <a:pt x="896217" y="1162050"/>
                    <a:pt x="1152525" y="896217"/>
                    <a:pt x="1152525" y="581025"/>
                  </a:cubicBezTo>
                  <a:cubicBezTo>
                    <a:pt x="1152525" y="265833"/>
                    <a:pt x="896217" y="0"/>
                    <a:pt x="5810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CBFA487D-4FE8-054D-A437-F3331BBA9988}"/>
                </a:ext>
              </a:extLst>
            </p:cNvPr>
            <p:cNvSpPr/>
            <p:nvPr/>
          </p:nvSpPr>
          <p:spPr>
            <a:xfrm>
              <a:off x="5372376" y="2152650"/>
              <a:ext cx="1724024" cy="857250"/>
            </a:xfrm>
            <a:custGeom>
              <a:avLst/>
              <a:gdLst>
                <a:gd name="connsiteX0" fmla="*/ 1501064 w 1724024"/>
                <a:gd name="connsiteY0" fmla="*/ 0 h 857250"/>
                <a:gd name="connsiteX1" fmla="*/ 866775 w 1724024"/>
                <a:gd name="connsiteY1" fmla="*/ 285750 h 857250"/>
                <a:gd name="connsiteX2" fmla="*/ 222961 w 1724024"/>
                <a:gd name="connsiteY2" fmla="*/ 0 h 857250"/>
                <a:gd name="connsiteX3" fmla="*/ 0 w 1724024"/>
                <a:gd name="connsiteY3" fmla="*/ 571500 h 857250"/>
                <a:gd name="connsiteX4" fmla="*/ 0 w 1724024"/>
                <a:gd name="connsiteY4" fmla="*/ 714375 h 857250"/>
                <a:gd name="connsiteX5" fmla="*/ 142875 w 1724024"/>
                <a:gd name="connsiteY5" fmla="*/ 857250 h 857250"/>
                <a:gd name="connsiteX6" fmla="*/ 1581150 w 1724024"/>
                <a:gd name="connsiteY6" fmla="*/ 857250 h 857250"/>
                <a:gd name="connsiteX7" fmla="*/ 1724025 w 1724024"/>
                <a:gd name="connsiteY7" fmla="*/ 714375 h 857250"/>
                <a:gd name="connsiteX8" fmla="*/ 1724025 w 1724024"/>
                <a:gd name="connsiteY8" fmla="*/ 571500 h 857250"/>
                <a:gd name="connsiteX9" fmla="*/ 1501064 w 1724024"/>
                <a:gd name="connsiteY9" fmla="*/ 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4024" h="857250">
                  <a:moveTo>
                    <a:pt x="1501064" y="0"/>
                  </a:moveTo>
                  <a:cubicBezTo>
                    <a:pt x="1344044" y="174108"/>
                    <a:pt x="1119149" y="285750"/>
                    <a:pt x="866775" y="285750"/>
                  </a:cubicBezTo>
                  <a:cubicBezTo>
                    <a:pt x="614401" y="285750"/>
                    <a:pt x="379981" y="174108"/>
                    <a:pt x="222961" y="0"/>
                  </a:cubicBezTo>
                  <a:cubicBezTo>
                    <a:pt x="85877" y="152009"/>
                    <a:pt x="0" y="351149"/>
                    <a:pt x="0" y="571500"/>
                  </a:cubicBezTo>
                  <a:lnTo>
                    <a:pt x="0" y="714375"/>
                  </a:lnTo>
                  <a:cubicBezTo>
                    <a:pt x="0" y="793347"/>
                    <a:pt x="63903" y="857250"/>
                    <a:pt x="142875" y="857250"/>
                  </a:cubicBezTo>
                  <a:lnTo>
                    <a:pt x="1581150" y="857250"/>
                  </a:lnTo>
                  <a:cubicBezTo>
                    <a:pt x="1660122" y="857250"/>
                    <a:pt x="1724025" y="793347"/>
                    <a:pt x="1724025" y="714375"/>
                  </a:cubicBezTo>
                  <a:lnTo>
                    <a:pt x="1724025" y="571500"/>
                  </a:lnTo>
                  <a:cubicBezTo>
                    <a:pt x="1724025" y="351149"/>
                    <a:pt x="1638148" y="152009"/>
                    <a:pt x="150106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E0680D9B-B060-964D-9DEF-39D8D234737C}"/>
                </a:ext>
              </a:extLst>
            </p:cNvPr>
            <p:cNvSpPr/>
            <p:nvPr/>
          </p:nvSpPr>
          <p:spPr>
            <a:xfrm>
              <a:off x="3657832" y="3757913"/>
              <a:ext cx="1410475" cy="2109499"/>
            </a:xfrm>
            <a:custGeom>
              <a:avLst/>
              <a:gdLst>
                <a:gd name="connsiteX0" fmla="*/ 1380378 w 1410475"/>
                <a:gd name="connsiteY0" fmla="*/ 1618035 h 2109499"/>
                <a:gd name="connsiteX1" fmla="*/ 652278 w 1410475"/>
                <a:gd name="connsiteY1" fmla="*/ 158281 h 2109499"/>
                <a:gd name="connsiteX2" fmla="*/ 269735 w 1410475"/>
                <a:gd name="connsiteY2" fmla="*/ 29760 h 2109499"/>
                <a:gd name="connsiteX3" fmla="*/ 79435 w 1410475"/>
                <a:gd name="connsiteY3" fmla="*/ 124029 h 2109499"/>
                <a:gd name="connsiteX4" fmla="*/ 15112 w 1410475"/>
                <a:gd name="connsiteY4" fmla="*/ 316015 h 2109499"/>
                <a:gd name="connsiteX5" fmla="*/ 872362 w 1410475"/>
                <a:gd name="connsiteY5" fmla="*/ 2030515 h 2109499"/>
                <a:gd name="connsiteX6" fmla="*/ 1063653 w 1410475"/>
                <a:gd name="connsiteY6" fmla="*/ 2094695 h 2109499"/>
                <a:gd name="connsiteX7" fmla="*/ 1251505 w 1410475"/>
                <a:gd name="connsiteY7" fmla="*/ 2001626 h 2109499"/>
                <a:gd name="connsiteX8" fmla="*/ 1380378 w 1410475"/>
                <a:gd name="connsiteY8" fmla="*/ 1618035 h 210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0475" h="2109499">
                  <a:moveTo>
                    <a:pt x="1380378" y="1618035"/>
                  </a:moveTo>
                  <a:lnTo>
                    <a:pt x="652278" y="158281"/>
                  </a:lnTo>
                  <a:cubicBezTo>
                    <a:pt x="581974" y="17321"/>
                    <a:pt x="410866" y="-40163"/>
                    <a:pt x="269735" y="29760"/>
                  </a:cubicBezTo>
                  <a:lnTo>
                    <a:pt x="79435" y="124029"/>
                  </a:lnTo>
                  <a:cubicBezTo>
                    <a:pt x="8578" y="159167"/>
                    <a:pt x="-20254" y="245282"/>
                    <a:pt x="15112" y="316015"/>
                  </a:cubicBezTo>
                  <a:lnTo>
                    <a:pt x="872362" y="2030515"/>
                  </a:lnTo>
                  <a:cubicBezTo>
                    <a:pt x="907614" y="2101219"/>
                    <a:pt x="993368" y="2129356"/>
                    <a:pt x="1063653" y="2094695"/>
                  </a:cubicBezTo>
                  <a:lnTo>
                    <a:pt x="1251505" y="2001626"/>
                  </a:lnTo>
                  <a:cubicBezTo>
                    <a:pt x="1393189" y="1931446"/>
                    <a:pt x="1450939" y="1759529"/>
                    <a:pt x="1380378" y="16180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A9CC8631-FF40-0040-A354-203F79EC913A}"/>
                </a:ext>
              </a:extLst>
            </p:cNvPr>
            <p:cNvSpPr/>
            <p:nvPr/>
          </p:nvSpPr>
          <p:spPr>
            <a:xfrm>
              <a:off x="4505477" y="3243057"/>
              <a:ext cx="4028703" cy="2052842"/>
            </a:xfrm>
            <a:custGeom>
              <a:avLst/>
              <a:gdLst>
                <a:gd name="connsiteX0" fmla="*/ 3912051 w 4028703"/>
                <a:gd name="connsiteY0" fmla="*/ 106885 h 2052842"/>
                <a:gd name="connsiteX1" fmla="*/ 3534861 w 4028703"/>
                <a:gd name="connsiteY1" fmla="*/ 144032 h 2052842"/>
                <a:gd name="connsiteX2" fmla="*/ 2753811 w 4028703"/>
                <a:gd name="connsiteY2" fmla="*/ 1104152 h 2052842"/>
                <a:gd name="connsiteX3" fmla="*/ 2542356 w 4028703"/>
                <a:gd name="connsiteY3" fmla="*/ 1195592 h 2052842"/>
                <a:gd name="connsiteX4" fmla="*/ 1876549 w 4028703"/>
                <a:gd name="connsiteY4" fmla="*/ 1195592 h 2052842"/>
                <a:gd name="connsiteX5" fmla="*/ 1733674 w 4028703"/>
                <a:gd name="connsiteY5" fmla="*/ 1052717 h 2052842"/>
                <a:gd name="connsiteX6" fmla="*/ 1876549 w 4028703"/>
                <a:gd name="connsiteY6" fmla="*/ 909842 h 2052842"/>
                <a:gd name="connsiteX7" fmla="*/ 2448049 w 4028703"/>
                <a:gd name="connsiteY7" fmla="*/ 909842 h 2052842"/>
                <a:gd name="connsiteX8" fmla="*/ 2733799 w 4028703"/>
                <a:gd name="connsiteY8" fmla="*/ 624092 h 2052842"/>
                <a:gd name="connsiteX9" fmla="*/ 2448049 w 4028703"/>
                <a:gd name="connsiteY9" fmla="*/ 338342 h 2052842"/>
                <a:gd name="connsiteX10" fmla="*/ 1699384 w 4028703"/>
                <a:gd name="connsiteY10" fmla="*/ 338342 h 2052842"/>
                <a:gd name="connsiteX11" fmla="*/ 1536506 w 4028703"/>
                <a:gd name="connsiteY11" fmla="*/ 244035 h 2052842"/>
                <a:gd name="connsiteX12" fmla="*/ 649548 w 4028703"/>
                <a:gd name="connsiteY12" fmla="*/ 26913 h 2052842"/>
                <a:gd name="connsiteX13" fmla="*/ 210893 w 4028703"/>
                <a:gd name="connsiteY13" fmla="*/ 245921 h 2052842"/>
                <a:gd name="connsiteX14" fmla="*/ 206654 w 4028703"/>
                <a:gd name="connsiteY14" fmla="*/ 242483 h 2052842"/>
                <a:gd name="connsiteX15" fmla="*/ 0 w 4028703"/>
                <a:gd name="connsiteY15" fmla="*/ 424353 h 2052842"/>
                <a:gd name="connsiteX16" fmla="*/ 812140 w 4028703"/>
                <a:gd name="connsiteY16" fmla="*/ 2052842 h 2052842"/>
                <a:gd name="connsiteX17" fmla="*/ 1052627 w 4028703"/>
                <a:gd name="connsiteY17" fmla="*/ 2052842 h 2052842"/>
                <a:gd name="connsiteX18" fmla="*/ 2448049 w 4028703"/>
                <a:gd name="connsiteY18" fmla="*/ 2052842 h 2052842"/>
                <a:gd name="connsiteX19" fmla="*/ 3133858 w 4028703"/>
                <a:gd name="connsiteY19" fmla="*/ 1709942 h 2052842"/>
                <a:gd name="connsiteX20" fmla="*/ 3972049 w 4028703"/>
                <a:gd name="connsiteY20" fmla="*/ 509792 h 2052842"/>
                <a:gd name="connsiteX21" fmla="*/ 3912051 w 4028703"/>
                <a:gd name="connsiteY21" fmla="*/ 106885 h 205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28703" h="2052842">
                  <a:moveTo>
                    <a:pt x="3912051" y="106885"/>
                  </a:moveTo>
                  <a:cubicBezTo>
                    <a:pt x="3794884" y="21160"/>
                    <a:pt x="3632007" y="38305"/>
                    <a:pt x="3534861" y="144032"/>
                  </a:cubicBezTo>
                  <a:lnTo>
                    <a:pt x="2753811" y="1104152"/>
                  </a:lnTo>
                  <a:cubicBezTo>
                    <a:pt x="2699518" y="1161302"/>
                    <a:pt x="2596649" y="1195592"/>
                    <a:pt x="2542356" y="1195592"/>
                  </a:cubicBezTo>
                  <a:lnTo>
                    <a:pt x="1876549" y="1195592"/>
                  </a:lnTo>
                  <a:cubicBezTo>
                    <a:pt x="1796529" y="1195592"/>
                    <a:pt x="1733674" y="1132737"/>
                    <a:pt x="1733674" y="1052717"/>
                  </a:cubicBezTo>
                  <a:cubicBezTo>
                    <a:pt x="1733674" y="972698"/>
                    <a:pt x="1796529" y="909842"/>
                    <a:pt x="1876549" y="909842"/>
                  </a:cubicBezTo>
                  <a:cubicBezTo>
                    <a:pt x="2067906" y="909842"/>
                    <a:pt x="2279761" y="909842"/>
                    <a:pt x="2448049" y="909842"/>
                  </a:cubicBezTo>
                  <a:cubicBezTo>
                    <a:pt x="2605211" y="909842"/>
                    <a:pt x="2733799" y="781255"/>
                    <a:pt x="2733799" y="624092"/>
                  </a:cubicBezTo>
                  <a:cubicBezTo>
                    <a:pt x="2733799" y="466930"/>
                    <a:pt x="2605211" y="338342"/>
                    <a:pt x="2448049" y="338342"/>
                  </a:cubicBezTo>
                  <a:cubicBezTo>
                    <a:pt x="1777051" y="338342"/>
                    <a:pt x="2417093" y="338342"/>
                    <a:pt x="1699384" y="338342"/>
                  </a:cubicBezTo>
                  <a:cubicBezTo>
                    <a:pt x="1628175" y="338342"/>
                    <a:pt x="1592666" y="293184"/>
                    <a:pt x="1536506" y="244035"/>
                  </a:cubicBezTo>
                  <a:cubicBezTo>
                    <a:pt x="1315441" y="45105"/>
                    <a:pt x="984542" y="-50735"/>
                    <a:pt x="649548" y="26913"/>
                  </a:cubicBezTo>
                  <a:cubicBezTo>
                    <a:pt x="463544" y="70023"/>
                    <a:pt x="338109" y="145165"/>
                    <a:pt x="210893" y="245921"/>
                  </a:cubicBezTo>
                  <a:lnTo>
                    <a:pt x="206654" y="242483"/>
                  </a:lnTo>
                  <a:lnTo>
                    <a:pt x="0" y="424353"/>
                  </a:lnTo>
                  <a:lnTo>
                    <a:pt x="812140" y="2052842"/>
                  </a:lnTo>
                  <a:lnTo>
                    <a:pt x="1052627" y="2052842"/>
                  </a:lnTo>
                  <a:lnTo>
                    <a:pt x="2448049" y="2052842"/>
                  </a:lnTo>
                  <a:cubicBezTo>
                    <a:pt x="2716654" y="2052842"/>
                    <a:pt x="2973839" y="1924255"/>
                    <a:pt x="3133858" y="1709942"/>
                  </a:cubicBezTo>
                  <a:lnTo>
                    <a:pt x="3972049" y="509792"/>
                  </a:lnTo>
                  <a:cubicBezTo>
                    <a:pt x="4066347" y="384053"/>
                    <a:pt x="4040629" y="201192"/>
                    <a:pt x="3912051" y="1068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89" name="Rounded Rectangle 88">
            <a:extLst>
              <a:ext uri="{FF2B5EF4-FFF2-40B4-BE49-F238E27FC236}">
                <a16:creationId xmlns:a16="http://schemas.microsoft.com/office/drawing/2014/main" id="{768265B9-9C61-A647-BDD7-852BF9126419}"/>
              </a:ext>
            </a:extLst>
          </p:cNvPr>
          <p:cNvSpPr>
            <a:spLocks noChangeAspect="1"/>
          </p:cNvSpPr>
          <p:nvPr/>
        </p:nvSpPr>
        <p:spPr>
          <a:xfrm>
            <a:off x="5888053" y="996864"/>
            <a:ext cx="641416" cy="641416"/>
          </a:xfrm>
          <a:prstGeom prst="roundRect">
            <a:avLst>
              <a:gd name="adj" fmla="val 5361"/>
            </a:avLst>
          </a:prstGeom>
          <a:noFill/>
          <a:ln w="127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241CE5BC-B3B0-0F40-B31E-613304E65FBD}"/>
              </a:ext>
            </a:extLst>
          </p:cNvPr>
          <p:cNvSpPr>
            <a:spLocks noChangeAspect="1"/>
          </p:cNvSpPr>
          <p:nvPr/>
        </p:nvSpPr>
        <p:spPr>
          <a:xfrm>
            <a:off x="5888053" y="2394995"/>
            <a:ext cx="641416" cy="641416"/>
          </a:xfrm>
          <a:prstGeom prst="roundRect">
            <a:avLst>
              <a:gd name="adj" fmla="val 5361"/>
            </a:avLst>
          </a:prstGeom>
          <a:noFill/>
          <a:ln w="127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91" name="Rounded Rectangle 90">
            <a:extLst>
              <a:ext uri="{FF2B5EF4-FFF2-40B4-BE49-F238E27FC236}">
                <a16:creationId xmlns:a16="http://schemas.microsoft.com/office/drawing/2014/main" id="{C7A9A2FF-328E-8E4F-86CC-048D0CE0855C}"/>
              </a:ext>
            </a:extLst>
          </p:cNvPr>
          <p:cNvSpPr>
            <a:spLocks noChangeAspect="1"/>
          </p:cNvSpPr>
          <p:nvPr/>
        </p:nvSpPr>
        <p:spPr>
          <a:xfrm>
            <a:off x="5888053" y="3793126"/>
            <a:ext cx="641416" cy="641416"/>
          </a:xfrm>
          <a:prstGeom prst="roundRect">
            <a:avLst>
              <a:gd name="adj" fmla="val 5361"/>
            </a:avLst>
          </a:prstGeom>
          <a:noFill/>
          <a:ln w="127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92" name="Rounded Rectangle 91">
            <a:extLst>
              <a:ext uri="{FF2B5EF4-FFF2-40B4-BE49-F238E27FC236}">
                <a16:creationId xmlns:a16="http://schemas.microsoft.com/office/drawing/2014/main" id="{D5294E2B-E2F0-6B45-B21B-D353A1F61833}"/>
              </a:ext>
            </a:extLst>
          </p:cNvPr>
          <p:cNvSpPr>
            <a:spLocks noChangeAspect="1"/>
          </p:cNvSpPr>
          <p:nvPr/>
        </p:nvSpPr>
        <p:spPr>
          <a:xfrm>
            <a:off x="5888053" y="5191257"/>
            <a:ext cx="641416" cy="641416"/>
          </a:xfrm>
          <a:prstGeom prst="roundRect">
            <a:avLst>
              <a:gd name="adj" fmla="val 5361"/>
            </a:avLst>
          </a:prstGeom>
          <a:noFill/>
          <a:ln w="127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sp>
        <p:nvSpPr>
          <p:cNvPr id="7" name="Graphic 2">
            <a:extLst>
              <a:ext uri="{FF2B5EF4-FFF2-40B4-BE49-F238E27FC236}">
                <a16:creationId xmlns:a16="http://schemas.microsoft.com/office/drawing/2014/main" id="{85566F0F-7B37-FC44-A583-8281145FCB9A}"/>
              </a:ext>
            </a:extLst>
          </p:cNvPr>
          <p:cNvSpPr>
            <a:spLocks noChangeAspect="1"/>
          </p:cNvSpPr>
          <p:nvPr/>
        </p:nvSpPr>
        <p:spPr>
          <a:xfrm>
            <a:off x="5976674" y="5264405"/>
            <a:ext cx="464175" cy="495120"/>
          </a:xfrm>
          <a:custGeom>
            <a:avLst/>
            <a:gdLst>
              <a:gd name="connsiteX0" fmla="*/ 428625 w 4572000"/>
              <a:gd name="connsiteY0" fmla="*/ 2000250 h 4876800"/>
              <a:gd name="connsiteX1" fmla="*/ 857250 w 4572000"/>
              <a:gd name="connsiteY1" fmla="*/ 1571625 h 4876800"/>
              <a:gd name="connsiteX2" fmla="*/ 848618 w 4572000"/>
              <a:gd name="connsiteY2" fmla="*/ 1486198 h 4876800"/>
              <a:gd name="connsiteX3" fmla="*/ 1380493 w 4572000"/>
              <a:gd name="connsiteY3" fmla="*/ 1167147 h 4876800"/>
              <a:gd name="connsiteX4" fmla="*/ 1714500 w 4572000"/>
              <a:gd name="connsiteY4" fmla="*/ 1392399 h 4876800"/>
              <a:gd name="connsiteX5" fmla="*/ 1714500 w 4572000"/>
              <a:gd name="connsiteY5" fmla="*/ 3000375 h 4876800"/>
              <a:gd name="connsiteX6" fmla="*/ 1571625 w 4572000"/>
              <a:gd name="connsiteY6" fmla="*/ 3143250 h 4876800"/>
              <a:gd name="connsiteX7" fmla="*/ 1428750 w 4572000"/>
              <a:gd name="connsiteY7" fmla="*/ 3000375 h 4876800"/>
              <a:gd name="connsiteX8" fmla="*/ 1428750 w 4572000"/>
              <a:gd name="connsiteY8" fmla="*/ 2286000 h 4876800"/>
              <a:gd name="connsiteX9" fmla="*/ 1143000 w 4572000"/>
              <a:gd name="connsiteY9" fmla="*/ 2000250 h 4876800"/>
              <a:gd name="connsiteX10" fmla="*/ 857250 w 4572000"/>
              <a:gd name="connsiteY10" fmla="*/ 2286000 h 4876800"/>
              <a:gd name="connsiteX11" fmla="*/ 857250 w 4572000"/>
              <a:gd name="connsiteY11" fmla="*/ 3335090 h 4876800"/>
              <a:gd name="connsiteX12" fmla="*/ 1219461 w 4572000"/>
              <a:gd name="connsiteY12" fmla="*/ 3993245 h 4876800"/>
              <a:gd name="connsiteX13" fmla="*/ 1428750 w 4572000"/>
              <a:gd name="connsiteY13" fmla="*/ 4508004 h 4876800"/>
              <a:gd name="connsiteX14" fmla="*/ 1428750 w 4572000"/>
              <a:gd name="connsiteY14" fmla="*/ 4733925 h 4876800"/>
              <a:gd name="connsiteX15" fmla="*/ 1571625 w 4572000"/>
              <a:gd name="connsiteY15" fmla="*/ 4876800 h 4876800"/>
              <a:gd name="connsiteX16" fmla="*/ 3857625 w 4572000"/>
              <a:gd name="connsiteY16" fmla="*/ 4876800 h 4876800"/>
              <a:gd name="connsiteX17" fmla="*/ 4000500 w 4572000"/>
              <a:gd name="connsiteY17" fmla="*/ 4733925 h 4876800"/>
              <a:gd name="connsiteX18" fmla="*/ 4000500 w 4572000"/>
              <a:gd name="connsiteY18" fmla="*/ 4413201 h 4876800"/>
              <a:gd name="connsiteX19" fmla="*/ 4286250 w 4572000"/>
              <a:gd name="connsiteY19" fmla="*/ 3234631 h 4876800"/>
              <a:gd name="connsiteX20" fmla="*/ 4286250 w 4572000"/>
              <a:gd name="connsiteY20" fmla="*/ 1928813 h 4876800"/>
              <a:gd name="connsiteX21" fmla="*/ 4071938 w 4572000"/>
              <a:gd name="connsiteY21" fmla="*/ 1714500 h 4876800"/>
              <a:gd name="connsiteX22" fmla="*/ 3857625 w 4572000"/>
              <a:gd name="connsiteY22" fmla="*/ 1928813 h 4876800"/>
              <a:gd name="connsiteX23" fmla="*/ 3857625 w 4572000"/>
              <a:gd name="connsiteY23" fmla="*/ 2714625 h 4876800"/>
              <a:gd name="connsiteX24" fmla="*/ 3714750 w 4572000"/>
              <a:gd name="connsiteY24" fmla="*/ 2857500 h 4876800"/>
              <a:gd name="connsiteX25" fmla="*/ 3571875 w 4572000"/>
              <a:gd name="connsiteY25" fmla="*/ 2714625 h 4876800"/>
              <a:gd name="connsiteX26" fmla="*/ 3571875 w 4572000"/>
              <a:gd name="connsiteY26" fmla="*/ 1643063 h 4876800"/>
              <a:gd name="connsiteX27" fmla="*/ 3357563 w 4572000"/>
              <a:gd name="connsiteY27" fmla="*/ 1428750 h 4876800"/>
              <a:gd name="connsiteX28" fmla="*/ 3143250 w 4572000"/>
              <a:gd name="connsiteY28" fmla="*/ 1643063 h 4876800"/>
              <a:gd name="connsiteX29" fmla="*/ 3143250 w 4572000"/>
              <a:gd name="connsiteY29" fmla="*/ 2428875 h 4876800"/>
              <a:gd name="connsiteX30" fmla="*/ 3000375 w 4572000"/>
              <a:gd name="connsiteY30" fmla="*/ 2571750 h 4876800"/>
              <a:gd name="connsiteX31" fmla="*/ 2857500 w 4572000"/>
              <a:gd name="connsiteY31" fmla="*/ 2428875 h 4876800"/>
              <a:gd name="connsiteX32" fmla="*/ 2857500 w 4572000"/>
              <a:gd name="connsiteY32" fmla="*/ 1643063 h 4876800"/>
              <a:gd name="connsiteX33" fmla="*/ 2643188 w 4572000"/>
              <a:gd name="connsiteY33" fmla="*/ 1428750 h 4876800"/>
              <a:gd name="connsiteX34" fmla="*/ 2428875 w 4572000"/>
              <a:gd name="connsiteY34" fmla="*/ 1643063 h 4876800"/>
              <a:gd name="connsiteX35" fmla="*/ 2428875 w 4572000"/>
              <a:gd name="connsiteY35" fmla="*/ 2428875 h 4876800"/>
              <a:gd name="connsiteX36" fmla="*/ 2286000 w 4572000"/>
              <a:gd name="connsiteY36" fmla="*/ 2571750 h 4876800"/>
              <a:gd name="connsiteX37" fmla="*/ 2143125 w 4572000"/>
              <a:gd name="connsiteY37" fmla="*/ 2428875 h 4876800"/>
              <a:gd name="connsiteX38" fmla="*/ 2143125 w 4572000"/>
              <a:gd name="connsiteY38" fmla="*/ 1392399 h 4876800"/>
              <a:gd name="connsiteX39" fmla="*/ 2604976 w 4572000"/>
              <a:gd name="connsiteY39" fmla="*/ 934678 h 4876800"/>
              <a:gd name="connsiteX40" fmla="*/ 3724610 w 4572000"/>
              <a:gd name="connsiteY40" fmla="*/ 1090129 h 4876800"/>
              <a:gd name="connsiteX41" fmla="*/ 4143375 w 4572000"/>
              <a:gd name="connsiteY41" fmla="*/ 1428750 h 4876800"/>
              <a:gd name="connsiteX42" fmla="*/ 4572000 w 4572000"/>
              <a:gd name="connsiteY42" fmla="*/ 1000125 h 4876800"/>
              <a:gd name="connsiteX43" fmla="*/ 4143375 w 4572000"/>
              <a:gd name="connsiteY43" fmla="*/ 571500 h 4876800"/>
              <a:gd name="connsiteX44" fmla="*/ 3762859 w 4572000"/>
              <a:gd name="connsiteY44" fmla="*/ 807021 h 4876800"/>
              <a:gd name="connsiteX45" fmla="*/ 2636751 w 4572000"/>
              <a:gd name="connsiteY45" fmla="*/ 650677 h 4876800"/>
              <a:gd name="connsiteX46" fmla="*/ 1928813 w 4572000"/>
              <a:gd name="connsiteY46" fmla="*/ 0 h 4876800"/>
              <a:gd name="connsiteX47" fmla="*/ 1214438 w 4572000"/>
              <a:gd name="connsiteY47" fmla="*/ 714375 h 4876800"/>
              <a:gd name="connsiteX48" fmla="*/ 1246361 w 4572000"/>
              <a:gd name="connsiteY48" fmla="*/ 914400 h 4876800"/>
              <a:gd name="connsiteX49" fmla="*/ 699641 w 4572000"/>
              <a:gd name="connsiteY49" fmla="*/ 1242343 h 4876800"/>
              <a:gd name="connsiteX50" fmla="*/ 428625 w 4572000"/>
              <a:gd name="connsiteY50" fmla="*/ 1143000 h 4876800"/>
              <a:gd name="connsiteX51" fmla="*/ 0 w 4572000"/>
              <a:gd name="connsiteY51" fmla="*/ 1571625 h 4876800"/>
              <a:gd name="connsiteX52" fmla="*/ 428625 w 4572000"/>
              <a:gd name="connsiteY52" fmla="*/ 2000250 h 4876800"/>
              <a:gd name="connsiteX53" fmla="*/ 1928813 w 4572000"/>
              <a:gd name="connsiteY53" fmla="*/ 285750 h 4876800"/>
              <a:gd name="connsiteX54" fmla="*/ 2357438 w 4572000"/>
              <a:gd name="connsiteY54" fmla="*/ 714375 h 4876800"/>
              <a:gd name="connsiteX55" fmla="*/ 2143125 w 4572000"/>
              <a:gd name="connsiteY55" fmla="*/ 1083357 h 4876800"/>
              <a:gd name="connsiteX56" fmla="*/ 2143125 w 4572000"/>
              <a:gd name="connsiteY56" fmla="*/ 785813 h 4876800"/>
              <a:gd name="connsiteX57" fmla="*/ 1928813 w 4572000"/>
              <a:gd name="connsiteY57" fmla="*/ 571500 h 4876800"/>
              <a:gd name="connsiteX58" fmla="*/ 1714500 w 4572000"/>
              <a:gd name="connsiteY58" fmla="*/ 785813 h 4876800"/>
              <a:gd name="connsiteX59" fmla="*/ 1714500 w 4572000"/>
              <a:gd name="connsiteY59" fmla="*/ 1083357 h 4876800"/>
              <a:gd name="connsiteX60" fmla="*/ 1500188 w 4572000"/>
              <a:gd name="connsiteY60" fmla="*/ 714375 h 4876800"/>
              <a:gd name="connsiteX61" fmla="*/ 1928813 w 4572000"/>
              <a:gd name="connsiteY61" fmla="*/ 28575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572000" h="4876800">
                <a:moveTo>
                  <a:pt x="428625" y="2000250"/>
                </a:moveTo>
                <a:cubicBezTo>
                  <a:pt x="664964" y="2000250"/>
                  <a:pt x="857250" y="1807964"/>
                  <a:pt x="857250" y="1571625"/>
                </a:cubicBezTo>
                <a:cubicBezTo>
                  <a:pt x="857250" y="1542380"/>
                  <a:pt x="854236" y="1513843"/>
                  <a:pt x="848618" y="1486198"/>
                </a:cubicBezTo>
                <a:lnTo>
                  <a:pt x="1380493" y="1167147"/>
                </a:lnTo>
                <a:cubicBezTo>
                  <a:pt x="1467073" y="1271885"/>
                  <a:pt x="1581857" y="1350429"/>
                  <a:pt x="1714500" y="1392399"/>
                </a:cubicBezTo>
                <a:cubicBezTo>
                  <a:pt x="1714500" y="2054944"/>
                  <a:pt x="1714500" y="3019611"/>
                  <a:pt x="1714500" y="3000375"/>
                </a:cubicBezTo>
                <a:cubicBezTo>
                  <a:pt x="1714500" y="3079291"/>
                  <a:pt x="1650541" y="3143250"/>
                  <a:pt x="1571625" y="3143250"/>
                </a:cubicBezTo>
                <a:cubicBezTo>
                  <a:pt x="1492709" y="3143250"/>
                  <a:pt x="1428750" y="3079291"/>
                  <a:pt x="1428750" y="3000375"/>
                </a:cubicBezTo>
                <a:cubicBezTo>
                  <a:pt x="1428750" y="2939021"/>
                  <a:pt x="1428750" y="2248235"/>
                  <a:pt x="1428750" y="2286000"/>
                </a:cubicBezTo>
                <a:cubicBezTo>
                  <a:pt x="1428750" y="2128168"/>
                  <a:pt x="1300832" y="2000250"/>
                  <a:pt x="1143000" y="2000250"/>
                </a:cubicBezTo>
                <a:cubicBezTo>
                  <a:pt x="985168" y="2000250"/>
                  <a:pt x="857250" y="2128168"/>
                  <a:pt x="857250" y="2286000"/>
                </a:cubicBezTo>
                <a:lnTo>
                  <a:pt x="857250" y="3335090"/>
                </a:lnTo>
                <a:cubicBezTo>
                  <a:pt x="857250" y="3728777"/>
                  <a:pt x="1145046" y="3897251"/>
                  <a:pt x="1219461" y="3993245"/>
                </a:cubicBezTo>
                <a:cubicBezTo>
                  <a:pt x="1354373" y="4128157"/>
                  <a:pt x="1428750" y="4317132"/>
                  <a:pt x="1428750" y="4508004"/>
                </a:cubicBezTo>
                <a:lnTo>
                  <a:pt x="1428750" y="4733925"/>
                </a:lnTo>
                <a:cubicBezTo>
                  <a:pt x="1428750" y="4812879"/>
                  <a:pt x="1492672" y="4876800"/>
                  <a:pt x="1571625" y="4876800"/>
                </a:cubicBezTo>
                <a:lnTo>
                  <a:pt x="3857625" y="4876800"/>
                </a:lnTo>
                <a:cubicBezTo>
                  <a:pt x="3936578" y="4876800"/>
                  <a:pt x="4000500" y="4812879"/>
                  <a:pt x="4000500" y="4733925"/>
                </a:cubicBezTo>
                <a:lnTo>
                  <a:pt x="4000500" y="4413201"/>
                </a:lnTo>
                <a:cubicBezTo>
                  <a:pt x="4000500" y="3978697"/>
                  <a:pt x="4286250" y="3833589"/>
                  <a:pt x="4286250" y="3234631"/>
                </a:cubicBezTo>
                <a:cubicBezTo>
                  <a:pt x="4286250" y="3188605"/>
                  <a:pt x="4286250" y="1889075"/>
                  <a:pt x="4286250" y="1928813"/>
                </a:cubicBezTo>
                <a:cubicBezTo>
                  <a:pt x="4286250" y="1810457"/>
                  <a:pt x="4190293" y="1714500"/>
                  <a:pt x="4071938" y="1714500"/>
                </a:cubicBezTo>
                <a:cubicBezTo>
                  <a:pt x="3953582" y="1714500"/>
                  <a:pt x="3857625" y="1810457"/>
                  <a:pt x="3857625" y="1928813"/>
                </a:cubicBezTo>
                <a:cubicBezTo>
                  <a:pt x="3857625" y="1979861"/>
                  <a:pt x="3857625" y="2749897"/>
                  <a:pt x="3857625" y="2714625"/>
                </a:cubicBezTo>
                <a:cubicBezTo>
                  <a:pt x="3857625" y="2793541"/>
                  <a:pt x="3793666" y="2857500"/>
                  <a:pt x="3714750" y="2857500"/>
                </a:cubicBezTo>
                <a:cubicBezTo>
                  <a:pt x="3635834" y="2857500"/>
                  <a:pt x="3571875" y="2793541"/>
                  <a:pt x="3571875" y="2714625"/>
                </a:cubicBezTo>
                <a:cubicBezTo>
                  <a:pt x="3571875" y="2675483"/>
                  <a:pt x="3571875" y="1597075"/>
                  <a:pt x="3571875" y="1643063"/>
                </a:cubicBezTo>
                <a:cubicBezTo>
                  <a:pt x="3571875" y="1524707"/>
                  <a:pt x="3475918" y="1428750"/>
                  <a:pt x="3357563" y="1428750"/>
                </a:cubicBezTo>
                <a:cubicBezTo>
                  <a:pt x="3239207" y="1428750"/>
                  <a:pt x="3143250" y="1524707"/>
                  <a:pt x="3143250" y="1643063"/>
                </a:cubicBezTo>
                <a:cubicBezTo>
                  <a:pt x="3143250" y="1699803"/>
                  <a:pt x="3143250" y="2458194"/>
                  <a:pt x="3143250" y="2428875"/>
                </a:cubicBezTo>
                <a:cubicBezTo>
                  <a:pt x="3143250" y="2507828"/>
                  <a:pt x="3079328" y="2571750"/>
                  <a:pt x="3000375" y="2571750"/>
                </a:cubicBezTo>
                <a:cubicBezTo>
                  <a:pt x="2921422" y="2571750"/>
                  <a:pt x="2857500" y="2507828"/>
                  <a:pt x="2857500" y="2428875"/>
                </a:cubicBezTo>
                <a:cubicBezTo>
                  <a:pt x="2857500" y="2399519"/>
                  <a:pt x="2857500" y="1643063"/>
                  <a:pt x="2857500" y="1643063"/>
                </a:cubicBezTo>
                <a:cubicBezTo>
                  <a:pt x="2857500" y="1524707"/>
                  <a:pt x="2761543" y="1428750"/>
                  <a:pt x="2643188" y="1428750"/>
                </a:cubicBezTo>
                <a:cubicBezTo>
                  <a:pt x="2524832" y="1428750"/>
                  <a:pt x="2428875" y="1524707"/>
                  <a:pt x="2428875" y="1643063"/>
                </a:cubicBezTo>
                <a:cubicBezTo>
                  <a:pt x="2428875" y="1736527"/>
                  <a:pt x="2428875" y="2464333"/>
                  <a:pt x="2428875" y="2428875"/>
                </a:cubicBezTo>
                <a:cubicBezTo>
                  <a:pt x="2428875" y="2507791"/>
                  <a:pt x="2364916" y="2571750"/>
                  <a:pt x="2286000" y="2571750"/>
                </a:cubicBezTo>
                <a:cubicBezTo>
                  <a:pt x="2207084" y="2571750"/>
                  <a:pt x="2143125" y="2507791"/>
                  <a:pt x="2143125" y="2428875"/>
                </a:cubicBezTo>
                <a:cubicBezTo>
                  <a:pt x="2143125" y="2404244"/>
                  <a:pt x="2143125" y="1850678"/>
                  <a:pt x="2143125" y="1392399"/>
                </a:cubicBezTo>
                <a:cubicBezTo>
                  <a:pt x="2362163" y="1323119"/>
                  <a:pt x="2533799" y="1152860"/>
                  <a:pt x="2604976" y="934678"/>
                </a:cubicBezTo>
                <a:lnTo>
                  <a:pt x="3724610" y="1090129"/>
                </a:lnTo>
                <a:cubicBezTo>
                  <a:pt x="3766133" y="1283345"/>
                  <a:pt x="3937918" y="1428750"/>
                  <a:pt x="4143375" y="1428750"/>
                </a:cubicBezTo>
                <a:cubicBezTo>
                  <a:pt x="4379714" y="1428750"/>
                  <a:pt x="4572000" y="1236464"/>
                  <a:pt x="4572000" y="1000125"/>
                </a:cubicBezTo>
                <a:cubicBezTo>
                  <a:pt x="4572000" y="763786"/>
                  <a:pt x="4379714" y="571500"/>
                  <a:pt x="4143375" y="571500"/>
                </a:cubicBezTo>
                <a:cubicBezTo>
                  <a:pt x="3976836" y="571500"/>
                  <a:pt x="3833775" y="667941"/>
                  <a:pt x="3762859" y="807021"/>
                </a:cubicBezTo>
                <a:lnTo>
                  <a:pt x="2636751" y="650677"/>
                </a:lnTo>
                <a:cubicBezTo>
                  <a:pt x="2604083" y="286457"/>
                  <a:pt x="2301553" y="0"/>
                  <a:pt x="1928813" y="0"/>
                </a:cubicBezTo>
                <a:cubicBezTo>
                  <a:pt x="1534269" y="0"/>
                  <a:pt x="1214438" y="319832"/>
                  <a:pt x="1214438" y="714375"/>
                </a:cubicBezTo>
                <a:cubicBezTo>
                  <a:pt x="1214438" y="784287"/>
                  <a:pt x="1227609" y="850516"/>
                  <a:pt x="1246361" y="914400"/>
                </a:cubicBezTo>
                <a:lnTo>
                  <a:pt x="699641" y="1242343"/>
                </a:lnTo>
                <a:cubicBezTo>
                  <a:pt x="625562" y="1181249"/>
                  <a:pt x="531949" y="1143000"/>
                  <a:pt x="428625" y="1143000"/>
                </a:cubicBezTo>
                <a:cubicBezTo>
                  <a:pt x="192286" y="1143000"/>
                  <a:pt x="0" y="1335286"/>
                  <a:pt x="0" y="1571625"/>
                </a:cubicBezTo>
                <a:cubicBezTo>
                  <a:pt x="0" y="1807964"/>
                  <a:pt x="192286" y="2000250"/>
                  <a:pt x="428625" y="2000250"/>
                </a:cubicBezTo>
                <a:close/>
                <a:moveTo>
                  <a:pt x="1928813" y="285750"/>
                </a:moveTo>
                <a:cubicBezTo>
                  <a:pt x="2165152" y="285750"/>
                  <a:pt x="2357438" y="478036"/>
                  <a:pt x="2357438" y="714375"/>
                </a:cubicBezTo>
                <a:cubicBezTo>
                  <a:pt x="2357438" y="872319"/>
                  <a:pt x="2270634" y="1009018"/>
                  <a:pt x="2143125" y="1083357"/>
                </a:cubicBezTo>
                <a:cubicBezTo>
                  <a:pt x="2143125" y="897173"/>
                  <a:pt x="2143125" y="770706"/>
                  <a:pt x="2143125" y="785813"/>
                </a:cubicBezTo>
                <a:cubicBezTo>
                  <a:pt x="2143125" y="667457"/>
                  <a:pt x="2047168" y="571500"/>
                  <a:pt x="1928813" y="571500"/>
                </a:cubicBezTo>
                <a:cubicBezTo>
                  <a:pt x="1810457" y="571500"/>
                  <a:pt x="1714500" y="667457"/>
                  <a:pt x="1714500" y="785813"/>
                </a:cubicBezTo>
                <a:lnTo>
                  <a:pt x="1714500" y="1083357"/>
                </a:lnTo>
                <a:cubicBezTo>
                  <a:pt x="1586992" y="1009018"/>
                  <a:pt x="1500188" y="872319"/>
                  <a:pt x="1500188" y="714375"/>
                </a:cubicBezTo>
                <a:cubicBezTo>
                  <a:pt x="1500188" y="478036"/>
                  <a:pt x="1692473" y="285750"/>
                  <a:pt x="1928813" y="285750"/>
                </a:cubicBez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052DD85-613B-524D-9407-973C099C72A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9901" r="299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0994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1B655669-BD19-A94D-BFEC-BA7209E1557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5383" b="15383"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EE254E10-7140-EA4B-AE99-6870ED8F3F64}"/>
              </a:ext>
            </a:extLst>
          </p:cNvPr>
          <p:cNvGrpSpPr/>
          <p:nvPr/>
        </p:nvGrpSpPr>
        <p:grpSpPr>
          <a:xfrm>
            <a:off x="8941974" y="5120966"/>
            <a:ext cx="2172655" cy="646331"/>
            <a:chOff x="8941974" y="5218733"/>
            <a:chExt cx="2172655" cy="64633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77D949A-B7D1-854B-80E1-179678014BA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41974" y="5328717"/>
              <a:ext cx="282440" cy="426364"/>
              <a:chOff x="2432401" y="1527710"/>
              <a:chExt cx="144937" cy="218793"/>
            </a:xfrm>
            <a:solidFill>
              <a:schemeClr val="accent1"/>
            </a:solidFill>
          </p:grpSpPr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482E59BD-3EA9-8240-8E7A-6504333514DA}"/>
                  </a:ext>
                </a:extLst>
              </p:cNvPr>
              <p:cNvSpPr/>
              <p:nvPr/>
            </p:nvSpPr>
            <p:spPr>
              <a:xfrm>
                <a:off x="2492851" y="1697926"/>
                <a:ext cx="24002" cy="7681"/>
              </a:xfrm>
              <a:custGeom>
                <a:avLst/>
                <a:gdLst>
                  <a:gd name="connsiteX0" fmla="*/ 15811 w 24002"/>
                  <a:gd name="connsiteY0" fmla="*/ 6477 h 7681"/>
                  <a:gd name="connsiteX1" fmla="*/ 24003 w 24002"/>
                  <a:gd name="connsiteY1" fmla="*/ 0 h 7681"/>
                  <a:gd name="connsiteX2" fmla="*/ 12001 w 24002"/>
                  <a:gd name="connsiteY2" fmla="*/ 0 h 7681"/>
                  <a:gd name="connsiteX3" fmla="*/ 0 w 24002"/>
                  <a:gd name="connsiteY3" fmla="*/ 0 h 7681"/>
                  <a:gd name="connsiteX4" fmla="*/ 8287 w 24002"/>
                  <a:gd name="connsiteY4" fmla="*/ 6477 h 7681"/>
                  <a:gd name="connsiteX5" fmla="*/ 15811 w 24002"/>
                  <a:gd name="connsiteY5" fmla="*/ 6477 h 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002" h="7681">
                    <a:moveTo>
                      <a:pt x="15811" y="6477"/>
                    </a:moveTo>
                    <a:cubicBezTo>
                      <a:pt x="18193" y="4667"/>
                      <a:pt x="21050" y="2572"/>
                      <a:pt x="24003" y="0"/>
                    </a:cubicBezTo>
                    <a:cubicBezTo>
                      <a:pt x="20066" y="0"/>
                      <a:pt x="16065" y="0"/>
                      <a:pt x="12001" y="0"/>
                    </a:cubicBezTo>
                    <a:cubicBezTo>
                      <a:pt x="7937" y="0"/>
                      <a:pt x="3937" y="0"/>
                      <a:pt x="0" y="0"/>
                    </a:cubicBezTo>
                    <a:cubicBezTo>
                      <a:pt x="3048" y="2572"/>
                      <a:pt x="5905" y="4667"/>
                      <a:pt x="8287" y="6477"/>
                    </a:cubicBezTo>
                    <a:cubicBezTo>
                      <a:pt x="10538" y="8083"/>
                      <a:pt x="13560" y="8083"/>
                      <a:pt x="15811" y="6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2992EB4C-588A-9F4B-82CE-C3DC6B1A32EC}"/>
                  </a:ext>
                </a:extLst>
              </p:cNvPr>
              <p:cNvSpPr/>
              <p:nvPr/>
            </p:nvSpPr>
            <p:spPr>
              <a:xfrm>
                <a:off x="2432463" y="1700784"/>
                <a:ext cx="144875" cy="45719"/>
              </a:xfrm>
              <a:custGeom>
                <a:avLst/>
                <a:gdLst>
                  <a:gd name="connsiteX0" fmla="*/ 108299 w 144875"/>
                  <a:gd name="connsiteY0" fmla="*/ 0 h 45719"/>
                  <a:gd name="connsiteX1" fmla="*/ 87059 w 144875"/>
                  <a:gd name="connsiteY1" fmla="*/ 18288 h 45719"/>
                  <a:gd name="connsiteX2" fmla="*/ 57817 w 144875"/>
                  <a:gd name="connsiteY2" fmla="*/ 18288 h 45719"/>
                  <a:gd name="connsiteX3" fmla="*/ 36576 w 144875"/>
                  <a:gd name="connsiteY3" fmla="*/ 0 h 45719"/>
                  <a:gd name="connsiteX4" fmla="*/ 0 w 144875"/>
                  <a:gd name="connsiteY4" fmla="*/ 21241 h 45719"/>
                  <a:gd name="connsiteX5" fmla="*/ 72390 w 144875"/>
                  <a:gd name="connsiteY5" fmla="*/ 45720 h 45719"/>
                  <a:gd name="connsiteX6" fmla="*/ 144875 w 144875"/>
                  <a:gd name="connsiteY6" fmla="*/ 21241 h 45719"/>
                  <a:gd name="connsiteX7" fmla="*/ 108299 w 144875"/>
                  <a:gd name="connsiteY7" fmla="*/ 0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875" h="45719">
                    <a:moveTo>
                      <a:pt x="108299" y="0"/>
                    </a:moveTo>
                    <a:cubicBezTo>
                      <a:pt x="101669" y="6600"/>
                      <a:pt x="94570" y="12712"/>
                      <a:pt x="87059" y="18288"/>
                    </a:cubicBezTo>
                    <a:cubicBezTo>
                      <a:pt x="78382" y="24749"/>
                      <a:pt x="66493" y="24749"/>
                      <a:pt x="57817" y="18288"/>
                    </a:cubicBezTo>
                    <a:cubicBezTo>
                      <a:pt x="50305" y="12712"/>
                      <a:pt x="43206" y="6600"/>
                      <a:pt x="36576" y="0"/>
                    </a:cubicBezTo>
                    <a:cubicBezTo>
                      <a:pt x="14669" y="4286"/>
                      <a:pt x="0" y="12192"/>
                      <a:pt x="0" y="21241"/>
                    </a:cubicBezTo>
                    <a:cubicBezTo>
                      <a:pt x="0" y="34766"/>
                      <a:pt x="32385" y="45720"/>
                      <a:pt x="72390" y="45720"/>
                    </a:cubicBezTo>
                    <a:cubicBezTo>
                      <a:pt x="112395" y="45720"/>
                      <a:pt x="144875" y="34766"/>
                      <a:pt x="144875" y="21241"/>
                    </a:cubicBezTo>
                    <a:cubicBezTo>
                      <a:pt x="144875" y="12192"/>
                      <a:pt x="130112" y="4286"/>
                      <a:pt x="10829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EE7D619E-0558-C54B-83A2-0060A8386198}"/>
                  </a:ext>
                </a:extLst>
              </p:cNvPr>
              <p:cNvSpPr/>
              <p:nvPr/>
            </p:nvSpPr>
            <p:spPr>
              <a:xfrm>
                <a:off x="2432401" y="1527710"/>
                <a:ext cx="144915" cy="187079"/>
              </a:xfrm>
              <a:custGeom>
                <a:avLst/>
                <a:gdLst>
                  <a:gd name="connsiteX0" fmla="*/ 144652 w 144915"/>
                  <a:gd name="connsiteY0" fmla="*/ 65727 h 187079"/>
                  <a:gd name="connsiteX1" fmla="*/ 72452 w 144915"/>
                  <a:gd name="connsiteY1" fmla="*/ 5 h 187079"/>
                  <a:gd name="connsiteX2" fmla="*/ 253 w 144915"/>
                  <a:gd name="connsiteY2" fmla="*/ 65727 h 187079"/>
                  <a:gd name="connsiteX3" fmla="*/ 63308 w 144915"/>
                  <a:gd name="connsiteY3" fmla="*/ 184028 h 187079"/>
                  <a:gd name="connsiteX4" fmla="*/ 72833 w 144915"/>
                  <a:gd name="connsiteY4" fmla="*/ 187076 h 187079"/>
                  <a:gd name="connsiteX5" fmla="*/ 82358 w 144915"/>
                  <a:gd name="connsiteY5" fmla="*/ 184028 h 187079"/>
                  <a:gd name="connsiteX6" fmla="*/ 144652 w 144915"/>
                  <a:gd name="connsiteY6" fmla="*/ 65727 h 187079"/>
                  <a:gd name="connsiteX7" fmla="*/ 72452 w 144915"/>
                  <a:gd name="connsiteY7" fmla="*/ 110209 h 187079"/>
                  <a:gd name="connsiteX8" fmla="*/ 34352 w 144915"/>
                  <a:gd name="connsiteY8" fmla="*/ 72109 h 187079"/>
                  <a:gd name="connsiteX9" fmla="*/ 72452 w 144915"/>
                  <a:gd name="connsiteY9" fmla="*/ 34009 h 187079"/>
                  <a:gd name="connsiteX10" fmla="*/ 110552 w 144915"/>
                  <a:gd name="connsiteY10" fmla="*/ 72109 h 187079"/>
                  <a:gd name="connsiteX11" fmla="*/ 72452 w 144915"/>
                  <a:gd name="connsiteY11" fmla="*/ 110209 h 18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4915" h="187079">
                    <a:moveTo>
                      <a:pt x="144652" y="65727"/>
                    </a:moveTo>
                    <a:cubicBezTo>
                      <a:pt x="141555" y="28270"/>
                      <a:pt x="110034" y="-423"/>
                      <a:pt x="72452" y="5"/>
                    </a:cubicBezTo>
                    <a:cubicBezTo>
                      <a:pt x="34888" y="-376"/>
                      <a:pt x="3394" y="28292"/>
                      <a:pt x="253" y="65727"/>
                    </a:cubicBezTo>
                    <a:cubicBezTo>
                      <a:pt x="-3843" y="127544"/>
                      <a:pt x="42925" y="168978"/>
                      <a:pt x="63308" y="184028"/>
                    </a:cubicBezTo>
                    <a:cubicBezTo>
                      <a:pt x="66053" y="186080"/>
                      <a:pt x="69407" y="187153"/>
                      <a:pt x="72833" y="187076"/>
                    </a:cubicBezTo>
                    <a:cubicBezTo>
                      <a:pt x="76254" y="187117"/>
                      <a:pt x="79597" y="186047"/>
                      <a:pt x="82358" y="184028"/>
                    </a:cubicBezTo>
                    <a:cubicBezTo>
                      <a:pt x="102075" y="168978"/>
                      <a:pt x="148843" y="127544"/>
                      <a:pt x="144652" y="65727"/>
                    </a:cubicBezTo>
                    <a:close/>
                    <a:moveTo>
                      <a:pt x="72452" y="110209"/>
                    </a:moveTo>
                    <a:cubicBezTo>
                      <a:pt x="51410" y="110209"/>
                      <a:pt x="34352" y="93151"/>
                      <a:pt x="34352" y="72109"/>
                    </a:cubicBezTo>
                    <a:cubicBezTo>
                      <a:pt x="34352" y="51067"/>
                      <a:pt x="51410" y="34009"/>
                      <a:pt x="72452" y="34009"/>
                    </a:cubicBezTo>
                    <a:cubicBezTo>
                      <a:pt x="93494" y="34009"/>
                      <a:pt x="110552" y="51067"/>
                      <a:pt x="110552" y="72109"/>
                    </a:cubicBezTo>
                    <a:cubicBezTo>
                      <a:pt x="110552" y="93151"/>
                      <a:pt x="93494" y="110209"/>
                      <a:pt x="72452" y="1102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066DBA3-E452-EA41-9DD5-74840E6926EF}"/>
                </a:ext>
              </a:extLst>
            </p:cNvPr>
            <p:cNvSpPr txBox="1"/>
            <p:nvPr/>
          </p:nvSpPr>
          <p:spPr>
            <a:xfrm>
              <a:off x="9442376" y="5218733"/>
              <a:ext cx="1672253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35 W Wacker Dr, </a:t>
              </a:r>
            </a:p>
            <a:p>
              <a:r>
                <a:rPr lang="en-US" sz="12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606011 Chicago, US</a:t>
              </a:r>
            </a:p>
            <a:p>
              <a:r>
                <a:rPr lang="en-US" sz="12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contact@pp.com</a:t>
              </a:r>
              <a:endPara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7E6DE96-FD7F-6941-A624-6DEB873296B0}"/>
              </a:ext>
            </a:extLst>
          </p:cNvPr>
          <p:cNvGrpSpPr/>
          <p:nvPr/>
        </p:nvGrpSpPr>
        <p:grpSpPr>
          <a:xfrm>
            <a:off x="5035394" y="5213299"/>
            <a:ext cx="2167115" cy="461665"/>
            <a:chOff x="5035394" y="5311066"/>
            <a:chExt cx="2167115" cy="461665"/>
          </a:xfrm>
        </p:grpSpPr>
        <p:grpSp>
          <p:nvGrpSpPr>
            <p:cNvPr id="10" name="Graphic 19">
              <a:extLst>
                <a:ext uri="{FF2B5EF4-FFF2-40B4-BE49-F238E27FC236}">
                  <a16:creationId xmlns:a16="http://schemas.microsoft.com/office/drawing/2014/main" id="{2178BE6A-903C-2749-8D71-C4965B41463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35394" y="5316450"/>
              <a:ext cx="450898" cy="450898"/>
              <a:chOff x="10476330" y="5973727"/>
              <a:chExt cx="600146" cy="600146"/>
            </a:xfrm>
            <a:solidFill>
              <a:schemeClr val="accent1"/>
            </a:solidFill>
          </p:grpSpPr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E4B22086-A322-4B4D-8E24-3CEE32347677}"/>
                  </a:ext>
                </a:extLst>
              </p:cNvPr>
              <p:cNvSpPr/>
              <p:nvPr/>
            </p:nvSpPr>
            <p:spPr>
              <a:xfrm>
                <a:off x="10665116" y="6440846"/>
                <a:ext cx="93704" cy="127582"/>
              </a:xfrm>
              <a:custGeom>
                <a:avLst/>
                <a:gdLst>
                  <a:gd name="connsiteX0" fmla="*/ 93704 w 93704"/>
                  <a:gd name="connsiteY0" fmla="*/ 127582 h 127582"/>
                  <a:gd name="connsiteX1" fmla="*/ 93704 w 93704"/>
                  <a:gd name="connsiteY1" fmla="*/ 0 h 127582"/>
                  <a:gd name="connsiteX2" fmla="*/ 0 w 93704"/>
                  <a:gd name="connsiteY2" fmla="*/ 13191 h 127582"/>
                  <a:gd name="connsiteX3" fmla="*/ 15902 w 93704"/>
                  <a:gd name="connsiteY3" fmla="*/ 46726 h 127582"/>
                  <a:gd name="connsiteX4" fmla="*/ 93704 w 93704"/>
                  <a:gd name="connsiteY4" fmla="*/ 127582 h 127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04" h="127582">
                    <a:moveTo>
                      <a:pt x="93704" y="127582"/>
                    </a:moveTo>
                    <a:lnTo>
                      <a:pt x="93704" y="0"/>
                    </a:lnTo>
                    <a:cubicBezTo>
                      <a:pt x="61754" y="1218"/>
                      <a:pt x="30110" y="5723"/>
                      <a:pt x="0" y="13191"/>
                    </a:cubicBezTo>
                    <a:cubicBezTo>
                      <a:pt x="4849" y="24908"/>
                      <a:pt x="10156" y="36131"/>
                      <a:pt x="15902" y="46726"/>
                    </a:cubicBezTo>
                    <a:cubicBezTo>
                      <a:pt x="38837" y="88988"/>
                      <a:pt x="67340" y="118200"/>
                      <a:pt x="93704" y="127582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5B4BA15A-E360-E64E-B0E3-5FF0375799BE}"/>
                  </a:ext>
                </a:extLst>
              </p:cNvPr>
              <p:cNvSpPr/>
              <p:nvPr/>
            </p:nvSpPr>
            <p:spPr>
              <a:xfrm>
                <a:off x="10793985" y="6440846"/>
                <a:ext cx="93704" cy="127582"/>
              </a:xfrm>
              <a:custGeom>
                <a:avLst/>
                <a:gdLst>
                  <a:gd name="connsiteX0" fmla="*/ 77802 w 93704"/>
                  <a:gd name="connsiteY0" fmla="*/ 46726 h 127582"/>
                  <a:gd name="connsiteX1" fmla="*/ 93704 w 93704"/>
                  <a:gd name="connsiteY1" fmla="*/ 13191 h 127582"/>
                  <a:gd name="connsiteX2" fmla="*/ 0 w 93704"/>
                  <a:gd name="connsiteY2" fmla="*/ 0 h 127582"/>
                  <a:gd name="connsiteX3" fmla="*/ 0 w 93704"/>
                  <a:gd name="connsiteY3" fmla="*/ 127582 h 127582"/>
                  <a:gd name="connsiteX4" fmla="*/ 77802 w 93704"/>
                  <a:gd name="connsiteY4" fmla="*/ 46726 h 127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04" h="127582">
                    <a:moveTo>
                      <a:pt x="77802" y="46726"/>
                    </a:moveTo>
                    <a:cubicBezTo>
                      <a:pt x="83548" y="36136"/>
                      <a:pt x="88855" y="24908"/>
                      <a:pt x="93704" y="13191"/>
                    </a:cubicBezTo>
                    <a:cubicBezTo>
                      <a:pt x="63594" y="5723"/>
                      <a:pt x="31951" y="1218"/>
                      <a:pt x="0" y="0"/>
                    </a:cubicBezTo>
                    <a:lnTo>
                      <a:pt x="0" y="127582"/>
                    </a:lnTo>
                    <a:cubicBezTo>
                      <a:pt x="26364" y="118200"/>
                      <a:pt x="54867" y="88988"/>
                      <a:pt x="77802" y="46726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9FF0FF31-24C8-074E-A4ED-0239704C43CA}"/>
                  </a:ext>
                </a:extLst>
              </p:cNvPr>
              <p:cNvSpPr/>
              <p:nvPr/>
            </p:nvSpPr>
            <p:spPr>
              <a:xfrm>
                <a:off x="10630597" y="6288658"/>
                <a:ext cx="128223" cy="132202"/>
              </a:xfrm>
              <a:custGeom>
                <a:avLst/>
                <a:gdLst>
                  <a:gd name="connsiteX0" fmla="*/ 128223 w 128223"/>
                  <a:gd name="connsiteY0" fmla="*/ 117001 h 132202"/>
                  <a:gd name="connsiteX1" fmla="*/ 128223 w 128223"/>
                  <a:gd name="connsiteY1" fmla="*/ 0 h 132202"/>
                  <a:gd name="connsiteX2" fmla="*/ 0 w 128223"/>
                  <a:gd name="connsiteY2" fmla="*/ 0 h 132202"/>
                  <a:gd name="connsiteX3" fmla="*/ 22445 w 128223"/>
                  <a:gd name="connsiteY3" fmla="*/ 132202 h 132202"/>
                  <a:gd name="connsiteX4" fmla="*/ 128223 w 128223"/>
                  <a:gd name="connsiteY4" fmla="*/ 117001 h 13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223" h="132202">
                    <a:moveTo>
                      <a:pt x="128223" y="117001"/>
                    </a:moveTo>
                    <a:lnTo>
                      <a:pt x="128223" y="0"/>
                    </a:lnTo>
                    <a:lnTo>
                      <a:pt x="0" y="0"/>
                    </a:lnTo>
                    <a:cubicBezTo>
                      <a:pt x="1603" y="45678"/>
                      <a:pt x="9396" y="91090"/>
                      <a:pt x="22445" y="132202"/>
                    </a:cubicBezTo>
                    <a:cubicBezTo>
                      <a:pt x="56415" y="123489"/>
                      <a:pt x="92184" y="118283"/>
                      <a:pt x="128223" y="117001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59DA0422-CC91-D946-BCFA-72FF5CA315B9}"/>
                  </a:ext>
                </a:extLst>
              </p:cNvPr>
              <p:cNvSpPr/>
              <p:nvPr/>
            </p:nvSpPr>
            <p:spPr>
              <a:xfrm>
                <a:off x="10630597" y="6121300"/>
                <a:ext cx="128223" cy="132197"/>
              </a:xfrm>
              <a:custGeom>
                <a:avLst/>
                <a:gdLst>
                  <a:gd name="connsiteX0" fmla="*/ 128223 w 128223"/>
                  <a:gd name="connsiteY0" fmla="*/ 132198 h 132197"/>
                  <a:gd name="connsiteX1" fmla="*/ 128223 w 128223"/>
                  <a:gd name="connsiteY1" fmla="*/ 15197 h 132197"/>
                  <a:gd name="connsiteX2" fmla="*/ 22445 w 128223"/>
                  <a:gd name="connsiteY2" fmla="*/ 0 h 132197"/>
                  <a:gd name="connsiteX3" fmla="*/ 0 w 128223"/>
                  <a:gd name="connsiteY3" fmla="*/ 132198 h 132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223" h="132197">
                    <a:moveTo>
                      <a:pt x="128223" y="132198"/>
                    </a:moveTo>
                    <a:lnTo>
                      <a:pt x="128223" y="15197"/>
                    </a:lnTo>
                    <a:cubicBezTo>
                      <a:pt x="92184" y="13915"/>
                      <a:pt x="56415" y="8709"/>
                      <a:pt x="22445" y="0"/>
                    </a:cubicBezTo>
                    <a:cubicBezTo>
                      <a:pt x="9396" y="41113"/>
                      <a:pt x="1603" y="86520"/>
                      <a:pt x="0" y="132198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38F949E5-5489-9F46-838D-5D150B94F9AC}"/>
                  </a:ext>
                </a:extLst>
              </p:cNvPr>
              <p:cNvSpPr/>
              <p:nvPr/>
            </p:nvSpPr>
            <p:spPr>
              <a:xfrm>
                <a:off x="10865761" y="5984038"/>
                <a:ext cx="116240" cy="94162"/>
              </a:xfrm>
              <a:custGeom>
                <a:avLst/>
                <a:gdLst>
                  <a:gd name="connsiteX0" fmla="*/ 55934 w 116240"/>
                  <a:gd name="connsiteY0" fmla="*/ 94162 h 94162"/>
                  <a:gd name="connsiteX1" fmla="*/ 116241 w 116240"/>
                  <a:gd name="connsiteY1" fmla="*/ 67967 h 94162"/>
                  <a:gd name="connsiteX2" fmla="*/ 0 w 116240"/>
                  <a:gd name="connsiteY2" fmla="*/ 0 h 94162"/>
                  <a:gd name="connsiteX3" fmla="*/ 36928 w 116240"/>
                  <a:gd name="connsiteY3" fmla="*/ 53773 h 94162"/>
                  <a:gd name="connsiteX4" fmla="*/ 55934 w 116240"/>
                  <a:gd name="connsiteY4" fmla="*/ 94162 h 9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40" h="94162">
                    <a:moveTo>
                      <a:pt x="55934" y="94162"/>
                    </a:moveTo>
                    <a:cubicBezTo>
                      <a:pt x="77321" y="86950"/>
                      <a:pt x="97596" y="78173"/>
                      <a:pt x="116241" y="67967"/>
                    </a:cubicBezTo>
                    <a:cubicBezTo>
                      <a:pt x="83503" y="37221"/>
                      <a:pt x="43901" y="13695"/>
                      <a:pt x="0" y="0"/>
                    </a:cubicBezTo>
                    <a:cubicBezTo>
                      <a:pt x="13150" y="14858"/>
                      <a:pt x="25591" y="32880"/>
                      <a:pt x="36928" y="53773"/>
                    </a:cubicBezTo>
                    <a:cubicBezTo>
                      <a:pt x="43892" y="66598"/>
                      <a:pt x="50229" y="80105"/>
                      <a:pt x="55934" y="94162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462B2A05-6ABB-DB42-9CF5-E09719B847AC}"/>
                  </a:ext>
                </a:extLst>
              </p:cNvPr>
              <p:cNvSpPr/>
              <p:nvPr/>
            </p:nvSpPr>
            <p:spPr>
              <a:xfrm>
                <a:off x="10665116" y="5973727"/>
                <a:ext cx="93704" cy="127582"/>
              </a:xfrm>
              <a:custGeom>
                <a:avLst/>
                <a:gdLst>
                  <a:gd name="connsiteX0" fmla="*/ 15902 w 93704"/>
                  <a:gd name="connsiteY0" fmla="*/ 80856 h 127582"/>
                  <a:gd name="connsiteX1" fmla="*/ 0 w 93704"/>
                  <a:gd name="connsiteY1" fmla="*/ 114391 h 127582"/>
                  <a:gd name="connsiteX2" fmla="*/ 93704 w 93704"/>
                  <a:gd name="connsiteY2" fmla="*/ 127582 h 127582"/>
                  <a:gd name="connsiteX3" fmla="*/ 93704 w 93704"/>
                  <a:gd name="connsiteY3" fmla="*/ 0 h 127582"/>
                  <a:gd name="connsiteX4" fmla="*/ 15902 w 93704"/>
                  <a:gd name="connsiteY4" fmla="*/ 80856 h 127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04" h="127582">
                    <a:moveTo>
                      <a:pt x="15902" y="80856"/>
                    </a:moveTo>
                    <a:cubicBezTo>
                      <a:pt x="10156" y="91451"/>
                      <a:pt x="4849" y="102674"/>
                      <a:pt x="0" y="114391"/>
                    </a:cubicBezTo>
                    <a:cubicBezTo>
                      <a:pt x="30110" y="121859"/>
                      <a:pt x="61754" y="126364"/>
                      <a:pt x="93704" y="127582"/>
                    </a:cubicBezTo>
                    <a:lnTo>
                      <a:pt x="93704" y="0"/>
                    </a:lnTo>
                    <a:cubicBezTo>
                      <a:pt x="67340" y="9382"/>
                      <a:pt x="38837" y="38594"/>
                      <a:pt x="15902" y="80856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9B76B10B-47B6-E441-89D4-4412A17CB0B3}"/>
                  </a:ext>
                </a:extLst>
              </p:cNvPr>
              <p:cNvSpPr/>
              <p:nvPr/>
            </p:nvSpPr>
            <p:spPr>
              <a:xfrm>
                <a:off x="10793985" y="6288658"/>
                <a:ext cx="128227" cy="132202"/>
              </a:xfrm>
              <a:custGeom>
                <a:avLst/>
                <a:gdLst>
                  <a:gd name="connsiteX0" fmla="*/ 0 w 128227"/>
                  <a:gd name="connsiteY0" fmla="*/ 0 h 132202"/>
                  <a:gd name="connsiteX1" fmla="*/ 0 w 128227"/>
                  <a:gd name="connsiteY1" fmla="*/ 117001 h 132202"/>
                  <a:gd name="connsiteX2" fmla="*/ 105778 w 128227"/>
                  <a:gd name="connsiteY2" fmla="*/ 132202 h 132202"/>
                  <a:gd name="connsiteX3" fmla="*/ 128228 w 128227"/>
                  <a:gd name="connsiteY3" fmla="*/ 0 h 13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227" h="132202">
                    <a:moveTo>
                      <a:pt x="0" y="0"/>
                    </a:moveTo>
                    <a:lnTo>
                      <a:pt x="0" y="117001"/>
                    </a:lnTo>
                    <a:cubicBezTo>
                      <a:pt x="36044" y="118287"/>
                      <a:pt x="71809" y="123489"/>
                      <a:pt x="105778" y="132202"/>
                    </a:cubicBezTo>
                    <a:cubicBezTo>
                      <a:pt x="118828" y="91090"/>
                      <a:pt x="126621" y="45678"/>
                      <a:pt x="128228" y="0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DF9DAD29-F2D9-5045-A3BF-54D9577AAB01}"/>
                  </a:ext>
                </a:extLst>
              </p:cNvPr>
              <p:cNvSpPr/>
              <p:nvPr/>
            </p:nvSpPr>
            <p:spPr>
              <a:xfrm>
                <a:off x="10793985" y="6121300"/>
                <a:ext cx="128223" cy="132197"/>
              </a:xfrm>
              <a:custGeom>
                <a:avLst/>
                <a:gdLst>
                  <a:gd name="connsiteX0" fmla="*/ 0 w 128223"/>
                  <a:gd name="connsiteY0" fmla="*/ 15197 h 132197"/>
                  <a:gd name="connsiteX1" fmla="*/ 0 w 128223"/>
                  <a:gd name="connsiteY1" fmla="*/ 132198 h 132197"/>
                  <a:gd name="connsiteX2" fmla="*/ 128223 w 128223"/>
                  <a:gd name="connsiteY2" fmla="*/ 132198 h 132197"/>
                  <a:gd name="connsiteX3" fmla="*/ 105778 w 128223"/>
                  <a:gd name="connsiteY3" fmla="*/ 0 h 132197"/>
                  <a:gd name="connsiteX4" fmla="*/ 0 w 128223"/>
                  <a:gd name="connsiteY4" fmla="*/ 15197 h 132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223" h="132197">
                    <a:moveTo>
                      <a:pt x="0" y="15197"/>
                    </a:moveTo>
                    <a:lnTo>
                      <a:pt x="0" y="132198"/>
                    </a:lnTo>
                    <a:lnTo>
                      <a:pt x="128223" y="132198"/>
                    </a:lnTo>
                    <a:cubicBezTo>
                      <a:pt x="126621" y="86520"/>
                      <a:pt x="118828" y="41113"/>
                      <a:pt x="105778" y="0"/>
                    </a:cubicBezTo>
                    <a:cubicBezTo>
                      <a:pt x="71809" y="8709"/>
                      <a:pt x="36044" y="13915"/>
                      <a:pt x="0" y="15197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4FDB69B0-7165-0548-AE74-BFB59CA04766}"/>
                  </a:ext>
                </a:extLst>
              </p:cNvPr>
              <p:cNvSpPr/>
              <p:nvPr/>
            </p:nvSpPr>
            <p:spPr>
              <a:xfrm>
                <a:off x="10476330" y="6288658"/>
                <a:ext cx="142861" cy="175160"/>
              </a:xfrm>
              <a:custGeom>
                <a:avLst/>
                <a:gdLst>
                  <a:gd name="connsiteX0" fmla="*/ 142862 w 142861"/>
                  <a:gd name="connsiteY0" fmla="*/ 142257 h 175160"/>
                  <a:gd name="connsiteX1" fmla="*/ 119066 w 142861"/>
                  <a:gd name="connsiteY1" fmla="*/ 0 h 175160"/>
                  <a:gd name="connsiteX2" fmla="*/ 0 w 142861"/>
                  <a:gd name="connsiteY2" fmla="*/ 0 h 175160"/>
                  <a:gd name="connsiteX3" fmla="*/ 69588 w 142861"/>
                  <a:gd name="connsiteY3" fmla="*/ 175160 h 175160"/>
                  <a:gd name="connsiteX4" fmla="*/ 142862 w 142861"/>
                  <a:gd name="connsiteY4" fmla="*/ 142257 h 175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61" h="175160">
                    <a:moveTo>
                      <a:pt x="142862" y="142257"/>
                    </a:moveTo>
                    <a:cubicBezTo>
                      <a:pt x="128805" y="97999"/>
                      <a:pt x="120636" y="49560"/>
                      <a:pt x="119066" y="0"/>
                    </a:cubicBezTo>
                    <a:lnTo>
                      <a:pt x="0" y="0"/>
                    </a:lnTo>
                    <a:cubicBezTo>
                      <a:pt x="3851" y="66438"/>
                      <a:pt x="29373" y="127147"/>
                      <a:pt x="69588" y="175160"/>
                    </a:cubicBezTo>
                    <a:cubicBezTo>
                      <a:pt x="91987" y="162161"/>
                      <a:pt x="116680" y="151126"/>
                      <a:pt x="142862" y="142257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61D78F12-9D59-A740-9FBA-E94319698312}"/>
                  </a:ext>
                </a:extLst>
              </p:cNvPr>
              <p:cNvSpPr/>
              <p:nvPr/>
            </p:nvSpPr>
            <p:spPr>
              <a:xfrm>
                <a:off x="10865761" y="6463955"/>
                <a:ext cx="116245" cy="94162"/>
              </a:xfrm>
              <a:custGeom>
                <a:avLst/>
                <a:gdLst>
                  <a:gd name="connsiteX0" fmla="*/ 55934 w 116245"/>
                  <a:gd name="connsiteY0" fmla="*/ 0 h 94162"/>
                  <a:gd name="connsiteX1" fmla="*/ 36928 w 116245"/>
                  <a:gd name="connsiteY1" fmla="*/ 40394 h 94162"/>
                  <a:gd name="connsiteX2" fmla="*/ 0 w 116245"/>
                  <a:gd name="connsiteY2" fmla="*/ 94162 h 94162"/>
                  <a:gd name="connsiteX3" fmla="*/ 116245 w 116245"/>
                  <a:gd name="connsiteY3" fmla="*/ 26195 h 94162"/>
                  <a:gd name="connsiteX4" fmla="*/ 55934 w 116245"/>
                  <a:gd name="connsiteY4" fmla="*/ 0 h 9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45" h="94162">
                    <a:moveTo>
                      <a:pt x="55934" y="0"/>
                    </a:moveTo>
                    <a:cubicBezTo>
                      <a:pt x="50224" y="14057"/>
                      <a:pt x="43887" y="27564"/>
                      <a:pt x="36928" y="40394"/>
                    </a:cubicBezTo>
                    <a:cubicBezTo>
                      <a:pt x="25591" y="61287"/>
                      <a:pt x="13150" y="79304"/>
                      <a:pt x="0" y="94162"/>
                    </a:cubicBezTo>
                    <a:cubicBezTo>
                      <a:pt x="43901" y="80467"/>
                      <a:pt x="83503" y="56941"/>
                      <a:pt x="116245" y="26195"/>
                    </a:cubicBezTo>
                    <a:cubicBezTo>
                      <a:pt x="97596" y="15989"/>
                      <a:pt x="77321" y="7212"/>
                      <a:pt x="55934" y="0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7C27963F-D167-E04F-B861-D8976137D5D7}"/>
                  </a:ext>
                </a:extLst>
              </p:cNvPr>
              <p:cNvSpPr/>
              <p:nvPr/>
            </p:nvSpPr>
            <p:spPr>
              <a:xfrm>
                <a:off x="10570803" y="6463955"/>
                <a:ext cx="116240" cy="94166"/>
              </a:xfrm>
              <a:custGeom>
                <a:avLst/>
                <a:gdLst>
                  <a:gd name="connsiteX0" fmla="*/ 60307 w 116240"/>
                  <a:gd name="connsiteY0" fmla="*/ 0 h 94166"/>
                  <a:gd name="connsiteX1" fmla="*/ 0 w 116240"/>
                  <a:gd name="connsiteY1" fmla="*/ 26195 h 94166"/>
                  <a:gd name="connsiteX2" fmla="*/ 116241 w 116240"/>
                  <a:gd name="connsiteY2" fmla="*/ 94167 h 94166"/>
                  <a:gd name="connsiteX3" fmla="*/ 79313 w 116240"/>
                  <a:gd name="connsiteY3" fmla="*/ 40394 h 94166"/>
                  <a:gd name="connsiteX4" fmla="*/ 60307 w 116240"/>
                  <a:gd name="connsiteY4" fmla="*/ 0 h 94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40" h="94166">
                    <a:moveTo>
                      <a:pt x="60307" y="0"/>
                    </a:moveTo>
                    <a:cubicBezTo>
                      <a:pt x="38919" y="7212"/>
                      <a:pt x="18645" y="15989"/>
                      <a:pt x="0" y="26195"/>
                    </a:cubicBezTo>
                    <a:cubicBezTo>
                      <a:pt x="32738" y="56946"/>
                      <a:pt x="72340" y="80467"/>
                      <a:pt x="116241" y="94167"/>
                    </a:cubicBezTo>
                    <a:cubicBezTo>
                      <a:pt x="103095" y="79304"/>
                      <a:pt x="90655" y="61287"/>
                      <a:pt x="79313" y="40394"/>
                    </a:cubicBezTo>
                    <a:cubicBezTo>
                      <a:pt x="72349" y="27564"/>
                      <a:pt x="66012" y="14057"/>
                      <a:pt x="60307" y="0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3A5BBC06-E5C2-A340-9876-156F9B0883F1}"/>
                  </a:ext>
                </a:extLst>
              </p:cNvPr>
              <p:cNvSpPr/>
              <p:nvPr/>
            </p:nvSpPr>
            <p:spPr>
              <a:xfrm>
                <a:off x="10933614" y="6078342"/>
                <a:ext cx="142861" cy="175155"/>
              </a:xfrm>
              <a:custGeom>
                <a:avLst/>
                <a:gdLst>
                  <a:gd name="connsiteX0" fmla="*/ 0 w 142861"/>
                  <a:gd name="connsiteY0" fmla="*/ 32898 h 175155"/>
                  <a:gd name="connsiteX1" fmla="*/ 23796 w 142861"/>
                  <a:gd name="connsiteY1" fmla="*/ 175156 h 175155"/>
                  <a:gd name="connsiteX2" fmla="*/ 142862 w 142861"/>
                  <a:gd name="connsiteY2" fmla="*/ 175156 h 175155"/>
                  <a:gd name="connsiteX3" fmla="*/ 73274 w 142861"/>
                  <a:gd name="connsiteY3" fmla="*/ 0 h 175155"/>
                  <a:gd name="connsiteX4" fmla="*/ 0 w 142861"/>
                  <a:gd name="connsiteY4" fmla="*/ 32898 h 17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61" h="175155">
                    <a:moveTo>
                      <a:pt x="0" y="32898"/>
                    </a:moveTo>
                    <a:cubicBezTo>
                      <a:pt x="14057" y="77157"/>
                      <a:pt x="22225" y="125595"/>
                      <a:pt x="23796" y="175156"/>
                    </a:cubicBezTo>
                    <a:lnTo>
                      <a:pt x="142862" y="175156"/>
                    </a:lnTo>
                    <a:cubicBezTo>
                      <a:pt x="139011" y="108718"/>
                      <a:pt x="113489" y="48013"/>
                      <a:pt x="73274" y="0"/>
                    </a:cubicBezTo>
                    <a:cubicBezTo>
                      <a:pt x="50874" y="12999"/>
                      <a:pt x="26181" y="24029"/>
                      <a:pt x="0" y="32898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2B9A87CA-7264-B740-8C6E-81BCD7D306E5}"/>
                  </a:ext>
                </a:extLst>
              </p:cNvPr>
              <p:cNvSpPr/>
              <p:nvPr/>
            </p:nvSpPr>
            <p:spPr>
              <a:xfrm>
                <a:off x="10933614" y="6288658"/>
                <a:ext cx="142861" cy="175155"/>
              </a:xfrm>
              <a:custGeom>
                <a:avLst/>
                <a:gdLst>
                  <a:gd name="connsiteX0" fmla="*/ 0 w 142861"/>
                  <a:gd name="connsiteY0" fmla="*/ 142257 h 175155"/>
                  <a:gd name="connsiteX1" fmla="*/ 73274 w 142861"/>
                  <a:gd name="connsiteY1" fmla="*/ 175156 h 175155"/>
                  <a:gd name="connsiteX2" fmla="*/ 142862 w 142861"/>
                  <a:gd name="connsiteY2" fmla="*/ 0 h 175155"/>
                  <a:gd name="connsiteX3" fmla="*/ 23796 w 142861"/>
                  <a:gd name="connsiteY3" fmla="*/ 0 h 175155"/>
                  <a:gd name="connsiteX4" fmla="*/ 0 w 142861"/>
                  <a:gd name="connsiteY4" fmla="*/ 142257 h 17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61" h="175155">
                    <a:moveTo>
                      <a:pt x="0" y="142257"/>
                    </a:moveTo>
                    <a:cubicBezTo>
                      <a:pt x="26181" y="151126"/>
                      <a:pt x="50874" y="162156"/>
                      <a:pt x="73274" y="175156"/>
                    </a:cubicBezTo>
                    <a:cubicBezTo>
                      <a:pt x="113489" y="127143"/>
                      <a:pt x="139011" y="66433"/>
                      <a:pt x="142862" y="0"/>
                    </a:cubicBezTo>
                    <a:lnTo>
                      <a:pt x="23796" y="0"/>
                    </a:lnTo>
                    <a:cubicBezTo>
                      <a:pt x="22225" y="49560"/>
                      <a:pt x="14057" y="97999"/>
                      <a:pt x="0" y="142257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1F5CF414-D984-3F44-97CD-4AE497E46B73}"/>
                  </a:ext>
                </a:extLst>
              </p:cNvPr>
              <p:cNvSpPr/>
              <p:nvPr/>
            </p:nvSpPr>
            <p:spPr>
              <a:xfrm>
                <a:off x="10793985" y="5973727"/>
                <a:ext cx="93704" cy="127582"/>
              </a:xfrm>
              <a:custGeom>
                <a:avLst/>
                <a:gdLst>
                  <a:gd name="connsiteX0" fmla="*/ 0 w 93704"/>
                  <a:gd name="connsiteY0" fmla="*/ 0 h 127582"/>
                  <a:gd name="connsiteX1" fmla="*/ 0 w 93704"/>
                  <a:gd name="connsiteY1" fmla="*/ 127582 h 127582"/>
                  <a:gd name="connsiteX2" fmla="*/ 93704 w 93704"/>
                  <a:gd name="connsiteY2" fmla="*/ 114396 h 127582"/>
                  <a:gd name="connsiteX3" fmla="*/ 77802 w 93704"/>
                  <a:gd name="connsiteY3" fmla="*/ 80856 h 127582"/>
                  <a:gd name="connsiteX4" fmla="*/ 0 w 93704"/>
                  <a:gd name="connsiteY4" fmla="*/ 0 h 127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04" h="127582">
                    <a:moveTo>
                      <a:pt x="0" y="0"/>
                    </a:moveTo>
                    <a:lnTo>
                      <a:pt x="0" y="127582"/>
                    </a:lnTo>
                    <a:cubicBezTo>
                      <a:pt x="31951" y="126364"/>
                      <a:pt x="63594" y="121859"/>
                      <a:pt x="93704" y="114396"/>
                    </a:cubicBezTo>
                    <a:cubicBezTo>
                      <a:pt x="88855" y="102674"/>
                      <a:pt x="83553" y="91451"/>
                      <a:pt x="77802" y="80856"/>
                    </a:cubicBezTo>
                    <a:cubicBezTo>
                      <a:pt x="54867" y="38594"/>
                      <a:pt x="26364" y="9382"/>
                      <a:pt x="0" y="0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B97BFC1C-4B5A-C644-A94F-15D07B43EC5D}"/>
                  </a:ext>
                </a:extLst>
              </p:cNvPr>
              <p:cNvSpPr/>
              <p:nvPr/>
            </p:nvSpPr>
            <p:spPr>
              <a:xfrm>
                <a:off x="10476330" y="6078342"/>
                <a:ext cx="142861" cy="175155"/>
              </a:xfrm>
              <a:custGeom>
                <a:avLst/>
                <a:gdLst>
                  <a:gd name="connsiteX0" fmla="*/ 142862 w 142861"/>
                  <a:gd name="connsiteY0" fmla="*/ 32898 h 175155"/>
                  <a:gd name="connsiteX1" fmla="*/ 69588 w 142861"/>
                  <a:gd name="connsiteY1" fmla="*/ 0 h 175155"/>
                  <a:gd name="connsiteX2" fmla="*/ 0 w 142861"/>
                  <a:gd name="connsiteY2" fmla="*/ 175156 h 175155"/>
                  <a:gd name="connsiteX3" fmla="*/ 119066 w 142861"/>
                  <a:gd name="connsiteY3" fmla="*/ 175156 h 175155"/>
                  <a:gd name="connsiteX4" fmla="*/ 142862 w 142861"/>
                  <a:gd name="connsiteY4" fmla="*/ 32898 h 17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861" h="175155">
                    <a:moveTo>
                      <a:pt x="142862" y="32898"/>
                    </a:moveTo>
                    <a:cubicBezTo>
                      <a:pt x="116680" y="24029"/>
                      <a:pt x="91987" y="12999"/>
                      <a:pt x="69588" y="0"/>
                    </a:cubicBezTo>
                    <a:cubicBezTo>
                      <a:pt x="29368" y="48013"/>
                      <a:pt x="3851" y="108722"/>
                      <a:pt x="0" y="175156"/>
                    </a:cubicBezTo>
                    <a:lnTo>
                      <a:pt x="119066" y="175156"/>
                    </a:lnTo>
                    <a:cubicBezTo>
                      <a:pt x="120636" y="125595"/>
                      <a:pt x="128805" y="77157"/>
                      <a:pt x="142862" y="32898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D4B1B0A8-7C21-7A4B-8429-7D6BE4AF0AEA}"/>
                  </a:ext>
                </a:extLst>
              </p:cNvPr>
              <p:cNvSpPr/>
              <p:nvPr/>
            </p:nvSpPr>
            <p:spPr>
              <a:xfrm>
                <a:off x="10570798" y="5984038"/>
                <a:ext cx="116245" cy="94162"/>
              </a:xfrm>
              <a:custGeom>
                <a:avLst/>
                <a:gdLst>
                  <a:gd name="connsiteX0" fmla="*/ 60311 w 116245"/>
                  <a:gd name="connsiteY0" fmla="*/ 94162 h 94162"/>
                  <a:gd name="connsiteX1" fmla="*/ 79318 w 116245"/>
                  <a:gd name="connsiteY1" fmla="*/ 53773 h 94162"/>
                  <a:gd name="connsiteX2" fmla="*/ 116245 w 116245"/>
                  <a:gd name="connsiteY2" fmla="*/ 0 h 94162"/>
                  <a:gd name="connsiteX3" fmla="*/ 0 w 116245"/>
                  <a:gd name="connsiteY3" fmla="*/ 67967 h 94162"/>
                  <a:gd name="connsiteX4" fmla="*/ 60311 w 116245"/>
                  <a:gd name="connsiteY4" fmla="*/ 94162 h 9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45" h="94162">
                    <a:moveTo>
                      <a:pt x="60311" y="94162"/>
                    </a:moveTo>
                    <a:cubicBezTo>
                      <a:pt x="66021" y="80105"/>
                      <a:pt x="72358" y="66598"/>
                      <a:pt x="79318" y="53773"/>
                    </a:cubicBezTo>
                    <a:cubicBezTo>
                      <a:pt x="90655" y="32875"/>
                      <a:pt x="103095" y="14858"/>
                      <a:pt x="116245" y="0"/>
                    </a:cubicBezTo>
                    <a:cubicBezTo>
                      <a:pt x="72344" y="13695"/>
                      <a:pt x="32743" y="37221"/>
                      <a:pt x="0" y="67967"/>
                    </a:cubicBezTo>
                    <a:cubicBezTo>
                      <a:pt x="18649" y="78173"/>
                      <a:pt x="38924" y="86950"/>
                      <a:pt x="60311" y="94162"/>
                    </a:cubicBezTo>
                    <a:close/>
                  </a:path>
                </a:pathLst>
              </a:custGeom>
              <a:grpFill/>
              <a:ln w="1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EG" sz="14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BEEEDB7-45E2-1F4C-9B6E-21A90050FB03}"/>
                </a:ext>
              </a:extLst>
            </p:cNvPr>
            <p:cNvSpPr txBox="1"/>
            <p:nvPr/>
          </p:nvSpPr>
          <p:spPr>
            <a:xfrm>
              <a:off x="5620025" y="5311066"/>
              <a:ext cx="1582484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contact@wp.com</a:t>
              </a:r>
              <a:endPara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endParaRPr>
            </a:p>
            <a:p>
              <a:r>
                <a:rPr lang="en-US" sz="12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support@wp.com</a:t>
              </a:r>
              <a:endPara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 Medium" pitchFamily="2" charset="77"/>
              </a:endParaRP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B4087300-9719-7642-BD99-182DEDB99AB8}"/>
              </a:ext>
            </a:extLst>
          </p:cNvPr>
          <p:cNvGrpSpPr/>
          <p:nvPr/>
        </p:nvGrpSpPr>
        <p:grpSpPr>
          <a:xfrm>
            <a:off x="657542" y="5120966"/>
            <a:ext cx="2566044" cy="646331"/>
            <a:chOff x="657542" y="5218733"/>
            <a:chExt cx="2566044" cy="646331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8B2E0CD-17BF-B44F-A26E-41E7E40554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7542" y="5349312"/>
              <a:ext cx="360690" cy="385175"/>
            </a:xfrm>
            <a:custGeom>
              <a:avLst/>
              <a:gdLst>
                <a:gd name="connsiteX0" fmla="*/ 143125 w 185091"/>
                <a:gd name="connsiteY0" fmla="*/ 3483 h 197655"/>
                <a:gd name="connsiteX1" fmla="*/ 114550 w 185091"/>
                <a:gd name="connsiteY1" fmla="*/ 53203 h 197655"/>
                <a:gd name="connsiteX2" fmla="*/ 119884 w 185091"/>
                <a:gd name="connsiteY2" fmla="*/ 69491 h 197655"/>
                <a:gd name="connsiteX3" fmla="*/ 144363 w 185091"/>
                <a:gd name="connsiteY3" fmla="*/ 87493 h 197655"/>
                <a:gd name="connsiteX4" fmla="*/ 121979 w 185091"/>
                <a:gd name="connsiteY4" fmla="*/ 125593 h 197655"/>
                <a:gd name="connsiteX5" fmla="*/ 86356 w 185091"/>
                <a:gd name="connsiteY5" fmla="*/ 151882 h 197655"/>
                <a:gd name="connsiteX6" fmla="*/ 65972 w 185091"/>
                <a:gd name="connsiteY6" fmla="*/ 129403 h 197655"/>
                <a:gd name="connsiteX7" fmla="*/ 49303 w 185091"/>
                <a:gd name="connsiteY7" fmla="*/ 125784 h 197655"/>
                <a:gd name="connsiteX8" fmla="*/ 2440 w 185091"/>
                <a:gd name="connsiteY8" fmla="*/ 159978 h 197655"/>
                <a:gd name="connsiteX9" fmla="*/ 14347 w 185091"/>
                <a:gd name="connsiteY9" fmla="*/ 188553 h 197655"/>
                <a:gd name="connsiteX10" fmla="*/ 143125 w 185091"/>
                <a:gd name="connsiteY10" fmla="*/ 145024 h 197655"/>
                <a:gd name="connsiteX11" fmla="*/ 172747 w 185091"/>
                <a:gd name="connsiteY11" fmla="*/ 11674 h 197655"/>
                <a:gd name="connsiteX12" fmla="*/ 143125 w 185091"/>
                <a:gd name="connsiteY12" fmla="*/ 3483 h 19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091" h="197655">
                  <a:moveTo>
                    <a:pt x="143125" y="3483"/>
                  </a:moveTo>
                  <a:lnTo>
                    <a:pt x="114550" y="53203"/>
                  </a:lnTo>
                  <a:cubicBezTo>
                    <a:pt x="111728" y="59188"/>
                    <a:pt x="114068" y="66335"/>
                    <a:pt x="119884" y="69491"/>
                  </a:cubicBezTo>
                  <a:cubicBezTo>
                    <a:pt x="130552" y="75873"/>
                    <a:pt x="149030" y="70729"/>
                    <a:pt x="144363" y="87493"/>
                  </a:cubicBezTo>
                  <a:cubicBezTo>
                    <a:pt x="139695" y="101640"/>
                    <a:pt x="132064" y="114629"/>
                    <a:pt x="121979" y="125593"/>
                  </a:cubicBezTo>
                  <a:cubicBezTo>
                    <a:pt x="112137" y="136820"/>
                    <a:pt x="99985" y="145788"/>
                    <a:pt x="86356" y="151882"/>
                  </a:cubicBezTo>
                  <a:cubicBezTo>
                    <a:pt x="70258" y="158359"/>
                    <a:pt x="73402" y="139404"/>
                    <a:pt x="65972" y="129403"/>
                  </a:cubicBezTo>
                  <a:cubicBezTo>
                    <a:pt x="62295" y="123908"/>
                    <a:pt x="54928" y="122309"/>
                    <a:pt x="49303" y="125784"/>
                  </a:cubicBezTo>
                  <a:lnTo>
                    <a:pt x="2440" y="159978"/>
                  </a:lnTo>
                  <a:cubicBezTo>
                    <a:pt x="-7085" y="171027"/>
                    <a:pt x="14347" y="188553"/>
                    <a:pt x="14347" y="188553"/>
                  </a:cubicBezTo>
                  <a:cubicBezTo>
                    <a:pt x="39683" y="211413"/>
                    <a:pt x="103501" y="189125"/>
                    <a:pt x="143125" y="145024"/>
                  </a:cubicBezTo>
                  <a:cubicBezTo>
                    <a:pt x="182749" y="100923"/>
                    <a:pt x="197989" y="35010"/>
                    <a:pt x="172747" y="11674"/>
                  </a:cubicBezTo>
                  <a:cubicBezTo>
                    <a:pt x="172747" y="12150"/>
                    <a:pt x="153031" y="-7852"/>
                    <a:pt x="143125" y="348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sz="1400">
                <a:solidFill>
                  <a:srgbClr val="FFFFFF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067C8B5-690A-6947-8257-A3BE159BE984}"/>
                </a:ext>
              </a:extLst>
            </p:cNvPr>
            <p:cNvSpPr txBox="1"/>
            <p:nvPr/>
          </p:nvSpPr>
          <p:spPr>
            <a:xfrm>
              <a:off x="1197069" y="5218733"/>
              <a:ext cx="2026517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Mobile: </a:t>
              </a:r>
              <a:r>
                <a:rPr lang="en-US" sz="12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+1 312-220-0088</a:t>
              </a:r>
            </a:p>
            <a:p>
              <a:r>
                <a:rPr 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Hotline: </a:t>
              </a:r>
              <a:r>
                <a:rPr lang="en-US" sz="12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1800 - 2800</a:t>
              </a:r>
            </a:p>
            <a:p>
              <a:r>
                <a:rPr lang="en-US" sz="12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SemiBold" pitchFamily="2" charset="77"/>
                </a:rPr>
                <a:t>Support: </a:t>
              </a:r>
              <a:r>
                <a:rPr lang="en-US" sz="12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Montserrat Medium" pitchFamily="2" charset="77"/>
                </a:rPr>
                <a:t>1800 - 3318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B5C855E-4AAC-9C43-B86F-923419F9E843}"/>
              </a:ext>
            </a:extLst>
          </p:cNvPr>
          <p:cNvSpPr txBox="1"/>
          <p:nvPr/>
        </p:nvSpPr>
        <p:spPr>
          <a:xfrm>
            <a:off x="563398" y="1205760"/>
            <a:ext cx="3449036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535050"/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rgbClr val="535050"/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710AAC-AC32-1947-9446-DD246CA72808}"/>
              </a:ext>
            </a:extLst>
          </p:cNvPr>
          <p:cNvSpPr/>
          <p:nvPr/>
        </p:nvSpPr>
        <p:spPr>
          <a:xfrm>
            <a:off x="563398" y="1877845"/>
            <a:ext cx="1182292" cy="42657"/>
          </a:xfrm>
          <a:prstGeom prst="rect">
            <a:avLst/>
          </a:prstGeom>
          <a:solidFill>
            <a:srgbClr val="53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rgbClr val="FFFFFF"/>
              </a:solidFill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97BE7D-B123-2D43-87BA-E1F13DFD72BD}"/>
              </a:ext>
            </a:extLst>
          </p:cNvPr>
          <p:cNvSpPr txBox="1"/>
          <p:nvPr/>
        </p:nvSpPr>
        <p:spPr>
          <a:xfrm>
            <a:off x="563398" y="717324"/>
            <a:ext cx="344903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535050"/>
                </a:solidFill>
                <a:latin typeface="Montserrat" pitchFamily="2" charset="77"/>
              </a:rPr>
              <a:t>CONTACT </a:t>
            </a:r>
            <a:r>
              <a:rPr lang="en-US" sz="3200" b="1" dirty="0">
                <a:solidFill>
                  <a:srgbClr val="535050"/>
                </a:solidFill>
                <a:latin typeface="Montserrat SemiBold" pitchFamily="2" charset="77"/>
              </a:rPr>
              <a:t>US</a:t>
            </a:r>
            <a:endParaRPr lang="en-EG" sz="3200" b="1" dirty="0">
              <a:solidFill>
                <a:srgbClr val="535050"/>
              </a:solidFill>
              <a:latin typeface="Montserrat SemiBold" pitchFamily="2" charset="77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3B709ED-A98F-0445-BB79-C790F640C026}"/>
              </a:ext>
            </a:extLst>
          </p:cNvPr>
          <p:cNvSpPr txBox="1"/>
          <p:nvPr/>
        </p:nvSpPr>
        <p:spPr>
          <a:xfrm>
            <a:off x="8688636" y="3948456"/>
            <a:ext cx="291598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3200" b="1" dirty="0">
                <a:solidFill>
                  <a:srgbClr val="535050"/>
                </a:solidFill>
                <a:latin typeface="Montserrat" pitchFamily="2" charset="77"/>
              </a:rPr>
              <a:t>THANK YOU</a:t>
            </a:r>
            <a:endParaRPr lang="en-EG" sz="3200" b="1" dirty="0">
              <a:solidFill>
                <a:srgbClr val="535050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27419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68" name="Graphic 2">
            <a:extLst>
              <a:ext uri="{FF2B5EF4-FFF2-40B4-BE49-F238E27FC236}">
                <a16:creationId xmlns:a16="http://schemas.microsoft.com/office/drawing/2014/main" id="{A39F05E0-4653-E342-8102-6B681128D9AD}"/>
              </a:ext>
            </a:extLst>
          </p:cNvPr>
          <p:cNvGrpSpPr>
            <a:grpSpLocks noChangeAspect="1"/>
          </p:cNvGrpSpPr>
          <p:nvPr/>
        </p:nvGrpSpPr>
        <p:grpSpPr>
          <a:xfrm>
            <a:off x="3188769" y="989951"/>
            <a:ext cx="539972" cy="548240"/>
            <a:chOff x="686370" y="623521"/>
            <a:chExt cx="593969" cy="603064"/>
          </a:xfrm>
          <a:solidFill>
            <a:schemeClr val="tx2"/>
          </a:solidFill>
        </p:grpSpPr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3420810D-4247-DE45-A277-567163A8C5DE}"/>
                </a:ext>
              </a:extLst>
            </p:cNvPr>
            <p:cNvSpPr/>
            <p:nvPr/>
          </p:nvSpPr>
          <p:spPr>
            <a:xfrm>
              <a:off x="686370" y="623521"/>
              <a:ext cx="593969" cy="501161"/>
            </a:xfrm>
            <a:custGeom>
              <a:avLst/>
              <a:gdLst>
                <a:gd name="connsiteX0" fmla="*/ 557971 w 593969"/>
                <a:gd name="connsiteY0" fmla="*/ 0 h 501161"/>
                <a:gd name="connsiteX1" fmla="*/ 485975 w 593969"/>
                <a:gd name="connsiteY1" fmla="*/ 0 h 501161"/>
                <a:gd name="connsiteX2" fmla="*/ 449977 w 593969"/>
                <a:gd name="connsiteY2" fmla="*/ 37123 h 501161"/>
                <a:gd name="connsiteX3" fmla="*/ 413978 w 593969"/>
                <a:gd name="connsiteY3" fmla="*/ 74246 h 501161"/>
                <a:gd name="connsiteX4" fmla="*/ 377980 w 593969"/>
                <a:gd name="connsiteY4" fmla="*/ 37123 h 501161"/>
                <a:gd name="connsiteX5" fmla="*/ 341982 w 593969"/>
                <a:gd name="connsiteY5" fmla="*/ 0 h 501161"/>
                <a:gd name="connsiteX6" fmla="*/ 251987 w 593969"/>
                <a:gd name="connsiteY6" fmla="*/ 0 h 501161"/>
                <a:gd name="connsiteX7" fmla="*/ 215989 w 593969"/>
                <a:gd name="connsiteY7" fmla="*/ 37123 h 501161"/>
                <a:gd name="connsiteX8" fmla="*/ 179991 w 593969"/>
                <a:gd name="connsiteY8" fmla="*/ 74246 h 501161"/>
                <a:gd name="connsiteX9" fmla="*/ 143992 w 593969"/>
                <a:gd name="connsiteY9" fmla="*/ 37123 h 501161"/>
                <a:gd name="connsiteX10" fmla="*/ 107994 w 593969"/>
                <a:gd name="connsiteY10" fmla="*/ 0 h 501161"/>
                <a:gd name="connsiteX11" fmla="*/ 35998 w 593969"/>
                <a:gd name="connsiteY11" fmla="*/ 0 h 501161"/>
                <a:gd name="connsiteX12" fmla="*/ 0 w 593969"/>
                <a:gd name="connsiteY12" fmla="*/ 37123 h 501161"/>
                <a:gd name="connsiteX13" fmla="*/ 0 w 593969"/>
                <a:gd name="connsiteY13" fmla="*/ 464038 h 501161"/>
                <a:gd name="connsiteX14" fmla="*/ 35998 w 593969"/>
                <a:gd name="connsiteY14" fmla="*/ 501161 h 501161"/>
                <a:gd name="connsiteX15" fmla="*/ 557971 w 593969"/>
                <a:gd name="connsiteY15" fmla="*/ 501161 h 501161"/>
                <a:gd name="connsiteX16" fmla="*/ 593969 w 593969"/>
                <a:gd name="connsiteY16" fmla="*/ 464038 h 501161"/>
                <a:gd name="connsiteX17" fmla="*/ 593969 w 593969"/>
                <a:gd name="connsiteY17" fmla="*/ 37123 h 501161"/>
                <a:gd name="connsiteX18" fmla="*/ 557971 w 593969"/>
                <a:gd name="connsiteY18" fmla="*/ 0 h 501161"/>
                <a:gd name="connsiteX19" fmla="*/ 155512 w 593969"/>
                <a:gd name="connsiteY19" fmla="*/ 168724 h 501161"/>
                <a:gd name="connsiteX20" fmla="*/ 207528 w 593969"/>
                <a:gd name="connsiteY20" fmla="*/ 222368 h 501161"/>
                <a:gd name="connsiteX21" fmla="*/ 155509 w 593969"/>
                <a:gd name="connsiteY21" fmla="*/ 276010 h 501161"/>
                <a:gd name="connsiteX22" fmla="*/ 103495 w 593969"/>
                <a:gd name="connsiteY22" fmla="*/ 222738 h 501161"/>
                <a:gd name="connsiteX23" fmla="*/ 155151 w 593969"/>
                <a:gd name="connsiteY23" fmla="*/ 168726 h 501161"/>
                <a:gd name="connsiteX24" fmla="*/ 155512 w 593969"/>
                <a:gd name="connsiteY24" fmla="*/ 168724 h 501161"/>
                <a:gd name="connsiteX25" fmla="*/ 242987 w 593969"/>
                <a:gd name="connsiteY25" fmla="*/ 378098 h 501161"/>
                <a:gd name="connsiteX26" fmla="*/ 231125 w 593969"/>
                <a:gd name="connsiteY26" fmla="*/ 391455 h 501161"/>
                <a:gd name="connsiteX27" fmla="*/ 230928 w 593969"/>
                <a:gd name="connsiteY27" fmla="*/ 391463 h 501161"/>
                <a:gd name="connsiteX28" fmla="*/ 79916 w 593969"/>
                <a:gd name="connsiteY28" fmla="*/ 391463 h 501161"/>
                <a:gd name="connsiteX29" fmla="*/ 68035 w 593969"/>
                <a:gd name="connsiteY29" fmla="*/ 378123 h 501161"/>
                <a:gd name="connsiteX30" fmla="*/ 68036 w 593969"/>
                <a:gd name="connsiteY30" fmla="*/ 378098 h 501161"/>
                <a:gd name="connsiteX31" fmla="*/ 68036 w 593969"/>
                <a:gd name="connsiteY31" fmla="*/ 365477 h 501161"/>
                <a:gd name="connsiteX32" fmla="*/ 107595 w 593969"/>
                <a:gd name="connsiteY32" fmla="*/ 321684 h 501161"/>
                <a:gd name="connsiteX33" fmla="*/ 107994 w 593969"/>
                <a:gd name="connsiteY33" fmla="*/ 321671 h 501161"/>
                <a:gd name="connsiteX34" fmla="*/ 204109 w 593969"/>
                <a:gd name="connsiteY34" fmla="*/ 321671 h 501161"/>
                <a:gd name="connsiteX35" fmla="*/ 243527 w 593969"/>
                <a:gd name="connsiteY35" fmla="*/ 365477 h 501161"/>
                <a:gd name="connsiteX36" fmla="*/ 485975 w 593969"/>
                <a:gd name="connsiteY36" fmla="*/ 366590 h 501161"/>
                <a:gd name="connsiteX37" fmla="*/ 323983 w 593969"/>
                <a:gd name="connsiteY37" fmla="*/ 366590 h 501161"/>
                <a:gd name="connsiteX38" fmla="*/ 301484 w 593969"/>
                <a:gd name="connsiteY38" fmla="*/ 343388 h 501161"/>
                <a:gd name="connsiteX39" fmla="*/ 323983 w 593969"/>
                <a:gd name="connsiteY39" fmla="*/ 320186 h 501161"/>
                <a:gd name="connsiteX40" fmla="*/ 485975 w 593969"/>
                <a:gd name="connsiteY40" fmla="*/ 320186 h 501161"/>
                <a:gd name="connsiteX41" fmla="*/ 508473 w 593969"/>
                <a:gd name="connsiteY41" fmla="*/ 343388 h 501161"/>
                <a:gd name="connsiteX42" fmla="*/ 485975 w 593969"/>
                <a:gd name="connsiteY42" fmla="*/ 366590 h 501161"/>
                <a:gd name="connsiteX43" fmla="*/ 485975 w 593969"/>
                <a:gd name="connsiteY43" fmla="*/ 273783 h 501161"/>
                <a:gd name="connsiteX44" fmla="*/ 323983 w 593969"/>
                <a:gd name="connsiteY44" fmla="*/ 273783 h 501161"/>
                <a:gd name="connsiteX45" fmla="*/ 301484 w 593969"/>
                <a:gd name="connsiteY45" fmla="*/ 250581 h 501161"/>
                <a:gd name="connsiteX46" fmla="*/ 323983 w 593969"/>
                <a:gd name="connsiteY46" fmla="*/ 227379 h 501161"/>
                <a:gd name="connsiteX47" fmla="*/ 485975 w 593969"/>
                <a:gd name="connsiteY47" fmla="*/ 227379 h 501161"/>
                <a:gd name="connsiteX48" fmla="*/ 508473 w 593969"/>
                <a:gd name="connsiteY48" fmla="*/ 250581 h 501161"/>
                <a:gd name="connsiteX49" fmla="*/ 485975 w 593969"/>
                <a:gd name="connsiteY49" fmla="*/ 273783 h 501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93969" h="501161">
                  <a:moveTo>
                    <a:pt x="557971" y="0"/>
                  </a:moveTo>
                  <a:lnTo>
                    <a:pt x="485975" y="0"/>
                  </a:lnTo>
                  <a:cubicBezTo>
                    <a:pt x="466093" y="0"/>
                    <a:pt x="449977" y="16621"/>
                    <a:pt x="449977" y="37123"/>
                  </a:cubicBezTo>
                  <a:cubicBezTo>
                    <a:pt x="449977" y="57626"/>
                    <a:pt x="433860" y="74246"/>
                    <a:pt x="413978" y="74246"/>
                  </a:cubicBezTo>
                  <a:cubicBezTo>
                    <a:pt x="394097" y="74246"/>
                    <a:pt x="377980" y="57626"/>
                    <a:pt x="377980" y="37123"/>
                  </a:cubicBezTo>
                  <a:cubicBezTo>
                    <a:pt x="377980" y="16621"/>
                    <a:pt x="361863" y="0"/>
                    <a:pt x="341982" y="0"/>
                  </a:cubicBezTo>
                  <a:lnTo>
                    <a:pt x="251987" y="0"/>
                  </a:lnTo>
                  <a:cubicBezTo>
                    <a:pt x="232106" y="0"/>
                    <a:pt x="215989" y="16621"/>
                    <a:pt x="215989" y="37123"/>
                  </a:cubicBezTo>
                  <a:cubicBezTo>
                    <a:pt x="215989" y="57626"/>
                    <a:pt x="199872" y="74246"/>
                    <a:pt x="179991" y="74246"/>
                  </a:cubicBezTo>
                  <a:cubicBezTo>
                    <a:pt x="160109" y="74246"/>
                    <a:pt x="143992" y="57626"/>
                    <a:pt x="143992" y="37123"/>
                  </a:cubicBezTo>
                  <a:cubicBezTo>
                    <a:pt x="143992" y="16621"/>
                    <a:pt x="127876" y="0"/>
                    <a:pt x="107994" y="0"/>
                  </a:cubicBezTo>
                  <a:lnTo>
                    <a:pt x="35998" y="0"/>
                  </a:lnTo>
                  <a:cubicBezTo>
                    <a:pt x="16117" y="0"/>
                    <a:pt x="0" y="16621"/>
                    <a:pt x="0" y="37123"/>
                  </a:cubicBezTo>
                  <a:lnTo>
                    <a:pt x="0" y="464038"/>
                  </a:lnTo>
                  <a:cubicBezTo>
                    <a:pt x="0" y="484541"/>
                    <a:pt x="16117" y="501161"/>
                    <a:pt x="35998" y="501161"/>
                  </a:cubicBezTo>
                  <a:lnTo>
                    <a:pt x="557971" y="501161"/>
                  </a:lnTo>
                  <a:cubicBezTo>
                    <a:pt x="577852" y="501161"/>
                    <a:pt x="593969" y="484541"/>
                    <a:pt x="593969" y="464038"/>
                  </a:cubicBezTo>
                  <a:lnTo>
                    <a:pt x="593969" y="37123"/>
                  </a:lnTo>
                  <a:cubicBezTo>
                    <a:pt x="593969" y="16621"/>
                    <a:pt x="577852" y="0"/>
                    <a:pt x="557971" y="0"/>
                  </a:cubicBezTo>
                  <a:close/>
                  <a:moveTo>
                    <a:pt x="155512" y="168724"/>
                  </a:moveTo>
                  <a:cubicBezTo>
                    <a:pt x="184240" y="168725"/>
                    <a:pt x="207529" y="192742"/>
                    <a:pt x="207528" y="222368"/>
                  </a:cubicBezTo>
                  <a:cubicBezTo>
                    <a:pt x="207527" y="251995"/>
                    <a:pt x="184238" y="276011"/>
                    <a:pt x="155509" y="276010"/>
                  </a:cubicBezTo>
                  <a:cubicBezTo>
                    <a:pt x="126922" y="276009"/>
                    <a:pt x="103692" y="252218"/>
                    <a:pt x="103495" y="222738"/>
                  </a:cubicBezTo>
                  <a:cubicBezTo>
                    <a:pt x="103296" y="193113"/>
                    <a:pt x="126423" y="168931"/>
                    <a:pt x="155151" y="168726"/>
                  </a:cubicBezTo>
                  <a:cubicBezTo>
                    <a:pt x="155271" y="168725"/>
                    <a:pt x="155391" y="168724"/>
                    <a:pt x="155512" y="168724"/>
                  </a:cubicBezTo>
                  <a:close/>
                  <a:moveTo>
                    <a:pt x="242987" y="378098"/>
                  </a:moveTo>
                  <a:cubicBezTo>
                    <a:pt x="243288" y="385165"/>
                    <a:pt x="237977" y="391145"/>
                    <a:pt x="231125" y="391455"/>
                  </a:cubicBezTo>
                  <a:cubicBezTo>
                    <a:pt x="231059" y="391458"/>
                    <a:pt x="230994" y="391461"/>
                    <a:pt x="230928" y="391463"/>
                  </a:cubicBezTo>
                  <a:lnTo>
                    <a:pt x="79916" y="391463"/>
                  </a:lnTo>
                  <a:cubicBezTo>
                    <a:pt x="73063" y="391162"/>
                    <a:pt x="67744" y="385190"/>
                    <a:pt x="68035" y="378123"/>
                  </a:cubicBezTo>
                  <a:cubicBezTo>
                    <a:pt x="68036" y="378115"/>
                    <a:pt x="68036" y="378106"/>
                    <a:pt x="68036" y="378098"/>
                  </a:cubicBezTo>
                  <a:lnTo>
                    <a:pt x="68036" y="365477"/>
                  </a:lnTo>
                  <a:cubicBezTo>
                    <a:pt x="67234" y="342118"/>
                    <a:pt x="84945" y="322512"/>
                    <a:pt x="107595" y="321684"/>
                  </a:cubicBezTo>
                  <a:cubicBezTo>
                    <a:pt x="107728" y="321679"/>
                    <a:pt x="107861" y="321675"/>
                    <a:pt x="107994" y="321671"/>
                  </a:cubicBezTo>
                  <a:lnTo>
                    <a:pt x="204109" y="321671"/>
                  </a:lnTo>
                  <a:cubicBezTo>
                    <a:pt x="226709" y="322577"/>
                    <a:pt x="244338" y="342168"/>
                    <a:pt x="243527" y="365477"/>
                  </a:cubicBezTo>
                  <a:close/>
                  <a:moveTo>
                    <a:pt x="485975" y="366590"/>
                  </a:moveTo>
                  <a:lnTo>
                    <a:pt x="323983" y="366590"/>
                  </a:lnTo>
                  <a:cubicBezTo>
                    <a:pt x="311557" y="366590"/>
                    <a:pt x="301484" y="356202"/>
                    <a:pt x="301484" y="343388"/>
                  </a:cubicBezTo>
                  <a:cubicBezTo>
                    <a:pt x="301484" y="330574"/>
                    <a:pt x="311557" y="320186"/>
                    <a:pt x="323983" y="320186"/>
                  </a:cubicBezTo>
                  <a:lnTo>
                    <a:pt x="485975" y="320186"/>
                  </a:lnTo>
                  <a:cubicBezTo>
                    <a:pt x="498400" y="320186"/>
                    <a:pt x="508473" y="330574"/>
                    <a:pt x="508473" y="343388"/>
                  </a:cubicBezTo>
                  <a:cubicBezTo>
                    <a:pt x="508473" y="356202"/>
                    <a:pt x="498400" y="366590"/>
                    <a:pt x="485975" y="366590"/>
                  </a:cubicBezTo>
                  <a:close/>
                  <a:moveTo>
                    <a:pt x="485975" y="273783"/>
                  </a:moveTo>
                  <a:lnTo>
                    <a:pt x="323983" y="273783"/>
                  </a:lnTo>
                  <a:cubicBezTo>
                    <a:pt x="311557" y="273783"/>
                    <a:pt x="301484" y="263395"/>
                    <a:pt x="301484" y="250581"/>
                  </a:cubicBezTo>
                  <a:cubicBezTo>
                    <a:pt x="301484" y="237767"/>
                    <a:pt x="311557" y="227379"/>
                    <a:pt x="323983" y="227379"/>
                  </a:cubicBezTo>
                  <a:lnTo>
                    <a:pt x="485975" y="227379"/>
                  </a:lnTo>
                  <a:cubicBezTo>
                    <a:pt x="498400" y="227379"/>
                    <a:pt x="508473" y="237767"/>
                    <a:pt x="508473" y="250581"/>
                  </a:cubicBezTo>
                  <a:cubicBezTo>
                    <a:pt x="508473" y="263395"/>
                    <a:pt x="498400" y="273783"/>
                    <a:pt x="485975" y="273783"/>
                  </a:cubicBezTo>
                  <a:close/>
                </a:path>
              </a:pathLst>
            </a:custGeom>
            <a:grpFill/>
            <a:ln w="17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A3A42601-77D3-5846-A740-CC3AAC15461D}"/>
                </a:ext>
              </a:extLst>
            </p:cNvPr>
            <p:cNvSpPr/>
            <p:nvPr/>
          </p:nvSpPr>
          <p:spPr>
            <a:xfrm>
              <a:off x="695369" y="1170900"/>
              <a:ext cx="557970" cy="55684"/>
            </a:xfrm>
            <a:custGeom>
              <a:avLst/>
              <a:gdLst>
                <a:gd name="connsiteX0" fmla="*/ 530972 w 557970"/>
                <a:gd name="connsiteY0" fmla="*/ 0 h 55684"/>
                <a:gd name="connsiteX1" fmla="*/ 26999 w 557970"/>
                <a:gd name="connsiteY1" fmla="*/ 0 h 55684"/>
                <a:gd name="connsiteX2" fmla="*/ 0 w 557970"/>
                <a:gd name="connsiteY2" fmla="*/ 27842 h 55684"/>
                <a:gd name="connsiteX3" fmla="*/ 26999 w 557970"/>
                <a:gd name="connsiteY3" fmla="*/ 55685 h 55684"/>
                <a:gd name="connsiteX4" fmla="*/ 530972 w 557970"/>
                <a:gd name="connsiteY4" fmla="*/ 55685 h 55684"/>
                <a:gd name="connsiteX5" fmla="*/ 557971 w 557970"/>
                <a:gd name="connsiteY5" fmla="*/ 27842 h 55684"/>
                <a:gd name="connsiteX6" fmla="*/ 530972 w 557970"/>
                <a:gd name="connsiteY6" fmla="*/ 0 h 5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970" h="55684">
                  <a:moveTo>
                    <a:pt x="530972" y="0"/>
                  </a:moveTo>
                  <a:lnTo>
                    <a:pt x="26999" y="0"/>
                  </a:lnTo>
                  <a:cubicBezTo>
                    <a:pt x="12088" y="0"/>
                    <a:pt x="0" y="12465"/>
                    <a:pt x="0" y="27842"/>
                  </a:cubicBezTo>
                  <a:cubicBezTo>
                    <a:pt x="0" y="43219"/>
                    <a:pt x="12088" y="55685"/>
                    <a:pt x="26999" y="55685"/>
                  </a:cubicBezTo>
                  <a:lnTo>
                    <a:pt x="530972" y="55685"/>
                  </a:lnTo>
                  <a:cubicBezTo>
                    <a:pt x="545883" y="55685"/>
                    <a:pt x="557971" y="43219"/>
                    <a:pt x="557971" y="27842"/>
                  </a:cubicBezTo>
                  <a:cubicBezTo>
                    <a:pt x="557971" y="12465"/>
                    <a:pt x="545883" y="0"/>
                    <a:pt x="530972" y="0"/>
                  </a:cubicBezTo>
                  <a:close/>
                </a:path>
              </a:pathLst>
            </a:custGeom>
            <a:grpFill/>
            <a:ln w="17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04" name="Graphic 31">
            <a:extLst>
              <a:ext uri="{FF2B5EF4-FFF2-40B4-BE49-F238E27FC236}">
                <a16:creationId xmlns:a16="http://schemas.microsoft.com/office/drawing/2014/main" id="{DCF4D798-B5E9-A94D-9647-E357DEA22172}"/>
              </a:ext>
            </a:extLst>
          </p:cNvPr>
          <p:cNvGrpSpPr>
            <a:grpSpLocks noChangeAspect="1"/>
          </p:cNvGrpSpPr>
          <p:nvPr/>
        </p:nvGrpSpPr>
        <p:grpSpPr>
          <a:xfrm>
            <a:off x="3170447" y="3136659"/>
            <a:ext cx="576613" cy="492368"/>
            <a:chOff x="661621" y="648231"/>
            <a:chExt cx="634274" cy="541605"/>
          </a:xfrm>
          <a:solidFill>
            <a:schemeClr val="tx2"/>
          </a:solidFill>
        </p:grpSpPr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2E23B1D6-6B26-2344-A8CC-DC00E674E816}"/>
                </a:ext>
              </a:extLst>
            </p:cNvPr>
            <p:cNvSpPr/>
            <p:nvPr/>
          </p:nvSpPr>
          <p:spPr>
            <a:xfrm>
              <a:off x="854661" y="648231"/>
              <a:ext cx="441234" cy="541605"/>
            </a:xfrm>
            <a:custGeom>
              <a:avLst/>
              <a:gdLst>
                <a:gd name="connsiteX0" fmla="*/ 404465 w 441234"/>
                <a:gd name="connsiteY0" fmla="*/ 317102 h 541605"/>
                <a:gd name="connsiteX1" fmla="*/ 404465 w 441234"/>
                <a:gd name="connsiteY1" fmla="*/ 319461 h 541605"/>
                <a:gd name="connsiteX2" fmla="*/ 404465 w 441234"/>
                <a:gd name="connsiteY2" fmla="*/ 321276 h 541605"/>
                <a:gd name="connsiteX3" fmla="*/ 388470 w 441234"/>
                <a:gd name="connsiteY3" fmla="*/ 178625 h 541605"/>
                <a:gd name="connsiteX4" fmla="*/ 220617 w 441234"/>
                <a:gd name="connsiteY4" fmla="*/ 178625 h 541605"/>
                <a:gd name="connsiteX5" fmla="*/ 183848 w 441234"/>
                <a:gd name="connsiteY5" fmla="*/ 142327 h 541605"/>
                <a:gd name="connsiteX6" fmla="*/ 183848 w 441234"/>
                <a:gd name="connsiteY6" fmla="*/ 72634 h 541605"/>
                <a:gd name="connsiteX7" fmla="*/ 110347 w 441234"/>
                <a:gd name="connsiteY7" fmla="*/ 0 h 541605"/>
                <a:gd name="connsiteX8" fmla="*/ 107919 w 441234"/>
                <a:gd name="connsiteY8" fmla="*/ 38 h 541605"/>
                <a:gd name="connsiteX9" fmla="*/ 73539 w 441234"/>
                <a:gd name="connsiteY9" fmla="*/ 36336 h 541605"/>
                <a:gd name="connsiteX10" fmla="*/ 73539 w 441234"/>
                <a:gd name="connsiteY10" fmla="*/ 108933 h 541605"/>
                <a:gd name="connsiteX11" fmla="*/ 0 w 441234"/>
                <a:gd name="connsiteY11" fmla="*/ 233072 h 541605"/>
                <a:gd name="connsiteX12" fmla="*/ 0 w 441234"/>
                <a:gd name="connsiteY12" fmla="*/ 465198 h 541605"/>
                <a:gd name="connsiteX13" fmla="*/ 19488 w 441234"/>
                <a:gd name="connsiteY13" fmla="*/ 497140 h 541605"/>
                <a:gd name="connsiteX14" fmla="*/ 42285 w 441234"/>
                <a:gd name="connsiteY14" fmla="*/ 509300 h 541605"/>
                <a:gd name="connsiteX15" fmla="*/ 172633 w 441234"/>
                <a:gd name="connsiteY15" fmla="*/ 541606 h 541605"/>
                <a:gd name="connsiteX16" fmla="*/ 314931 w 441234"/>
                <a:gd name="connsiteY16" fmla="*/ 541606 h 541605"/>
                <a:gd name="connsiteX17" fmla="*/ 367695 w 441234"/>
                <a:gd name="connsiteY17" fmla="*/ 490062 h 541605"/>
                <a:gd name="connsiteX18" fmla="*/ 367695 w 441234"/>
                <a:gd name="connsiteY18" fmla="*/ 484618 h 541605"/>
                <a:gd name="connsiteX19" fmla="*/ 361445 w 441234"/>
                <a:gd name="connsiteY19" fmla="*/ 460661 h 541605"/>
                <a:gd name="connsiteX20" fmla="*/ 386080 w 441234"/>
                <a:gd name="connsiteY20" fmla="*/ 417466 h 541605"/>
                <a:gd name="connsiteX21" fmla="*/ 386080 w 441234"/>
                <a:gd name="connsiteY21" fmla="*/ 402947 h 541605"/>
                <a:gd name="connsiteX22" fmla="*/ 370085 w 441234"/>
                <a:gd name="connsiteY22" fmla="*/ 365741 h 541605"/>
                <a:gd name="connsiteX23" fmla="*/ 404281 w 441234"/>
                <a:gd name="connsiteY23" fmla="*/ 319461 h 541605"/>
                <a:gd name="connsiteX24" fmla="*/ 391228 w 441234"/>
                <a:gd name="connsiteY24" fmla="*/ 287156 h 541605"/>
                <a:gd name="connsiteX25" fmla="*/ 441235 w 441234"/>
                <a:gd name="connsiteY25" fmla="*/ 235976 h 541605"/>
                <a:gd name="connsiteX26" fmla="*/ 441235 w 441234"/>
                <a:gd name="connsiteY26" fmla="*/ 230531 h 541605"/>
                <a:gd name="connsiteX27" fmla="*/ 388654 w 441234"/>
                <a:gd name="connsiteY27" fmla="*/ 178625 h 541605"/>
                <a:gd name="connsiteX28" fmla="*/ 388470 w 441234"/>
                <a:gd name="connsiteY28" fmla="*/ 178625 h 54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41234" h="541605">
                  <a:moveTo>
                    <a:pt x="404465" y="317102"/>
                  </a:moveTo>
                  <a:cubicBezTo>
                    <a:pt x="404465" y="317102"/>
                    <a:pt x="404465" y="318554"/>
                    <a:pt x="404465" y="319461"/>
                  </a:cubicBezTo>
                  <a:cubicBezTo>
                    <a:pt x="404465" y="320369"/>
                    <a:pt x="404465" y="320732"/>
                    <a:pt x="404465" y="321276"/>
                  </a:cubicBezTo>
                  <a:close/>
                  <a:moveTo>
                    <a:pt x="388470" y="178625"/>
                  </a:moveTo>
                  <a:lnTo>
                    <a:pt x="220617" y="178625"/>
                  </a:lnTo>
                  <a:cubicBezTo>
                    <a:pt x="200310" y="178625"/>
                    <a:pt x="183848" y="162374"/>
                    <a:pt x="183848" y="142327"/>
                  </a:cubicBezTo>
                  <a:lnTo>
                    <a:pt x="183848" y="72634"/>
                  </a:lnTo>
                  <a:cubicBezTo>
                    <a:pt x="183869" y="32541"/>
                    <a:pt x="150962" y="21"/>
                    <a:pt x="110347" y="0"/>
                  </a:cubicBezTo>
                  <a:cubicBezTo>
                    <a:pt x="109538" y="0"/>
                    <a:pt x="108728" y="12"/>
                    <a:pt x="107919" y="38"/>
                  </a:cubicBezTo>
                  <a:cubicBezTo>
                    <a:pt x="88550" y="1284"/>
                    <a:pt x="73498" y="17176"/>
                    <a:pt x="73539" y="36336"/>
                  </a:cubicBezTo>
                  <a:lnTo>
                    <a:pt x="73539" y="108933"/>
                  </a:lnTo>
                  <a:cubicBezTo>
                    <a:pt x="73539" y="160476"/>
                    <a:pt x="0" y="196774"/>
                    <a:pt x="0" y="233072"/>
                  </a:cubicBezTo>
                  <a:lnTo>
                    <a:pt x="0" y="465198"/>
                  </a:lnTo>
                  <a:cubicBezTo>
                    <a:pt x="36" y="478577"/>
                    <a:pt x="7525" y="490852"/>
                    <a:pt x="19488" y="497140"/>
                  </a:cubicBezTo>
                  <a:lnTo>
                    <a:pt x="42285" y="509300"/>
                  </a:lnTo>
                  <a:cubicBezTo>
                    <a:pt x="82404" y="530431"/>
                    <a:pt x="127161" y="541524"/>
                    <a:pt x="172633" y="541606"/>
                  </a:cubicBezTo>
                  <a:lnTo>
                    <a:pt x="314931" y="541606"/>
                  </a:lnTo>
                  <a:cubicBezTo>
                    <a:pt x="343858" y="541607"/>
                    <a:pt x="367393" y="518617"/>
                    <a:pt x="367695" y="490062"/>
                  </a:cubicBezTo>
                  <a:lnTo>
                    <a:pt x="367695" y="484618"/>
                  </a:lnTo>
                  <a:cubicBezTo>
                    <a:pt x="367605" y="476250"/>
                    <a:pt x="365461" y="468030"/>
                    <a:pt x="361445" y="460661"/>
                  </a:cubicBezTo>
                  <a:cubicBezTo>
                    <a:pt x="376643" y="451411"/>
                    <a:pt x="385951" y="435092"/>
                    <a:pt x="386080" y="417466"/>
                  </a:cubicBezTo>
                  <a:lnTo>
                    <a:pt x="386080" y="402947"/>
                  </a:lnTo>
                  <a:cubicBezTo>
                    <a:pt x="386018" y="388930"/>
                    <a:pt x="380255" y="375524"/>
                    <a:pt x="370085" y="365741"/>
                  </a:cubicBezTo>
                  <a:cubicBezTo>
                    <a:pt x="389856" y="358482"/>
                    <a:pt x="403318" y="340263"/>
                    <a:pt x="404281" y="319461"/>
                  </a:cubicBezTo>
                  <a:cubicBezTo>
                    <a:pt x="403779" y="307541"/>
                    <a:pt x="399174" y="296146"/>
                    <a:pt x="391228" y="287156"/>
                  </a:cubicBezTo>
                  <a:cubicBezTo>
                    <a:pt x="418976" y="285816"/>
                    <a:pt x="440879" y="263398"/>
                    <a:pt x="441235" y="235976"/>
                  </a:cubicBezTo>
                  <a:lnTo>
                    <a:pt x="441235" y="230531"/>
                  </a:lnTo>
                  <a:cubicBezTo>
                    <a:pt x="441235" y="201864"/>
                    <a:pt x="417694" y="178625"/>
                    <a:pt x="388654" y="178625"/>
                  </a:cubicBezTo>
                  <a:cubicBezTo>
                    <a:pt x="388593" y="178625"/>
                    <a:pt x="388532" y="178625"/>
                    <a:pt x="388470" y="178625"/>
                  </a:cubicBezTo>
                  <a:close/>
                </a:path>
              </a:pathLst>
            </a:custGeom>
            <a:grpFill/>
            <a:ln w="18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BA63EC61-20EB-174C-82D3-869807DFAA6E}"/>
                </a:ext>
              </a:extLst>
            </p:cNvPr>
            <p:cNvSpPr/>
            <p:nvPr/>
          </p:nvSpPr>
          <p:spPr>
            <a:xfrm>
              <a:off x="661621" y="845005"/>
              <a:ext cx="147078" cy="308533"/>
            </a:xfrm>
            <a:custGeom>
              <a:avLst/>
              <a:gdLst>
                <a:gd name="connsiteX0" fmla="*/ 137886 w 147078"/>
                <a:gd name="connsiteY0" fmla="*/ 0 h 308533"/>
                <a:gd name="connsiteX1" fmla="*/ 9192 w 147078"/>
                <a:gd name="connsiteY1" fmla="*/ 0 h 308533"/>
                <a:gd name="connsiteX2" fmla="*/ 0 w 147078"/>
                <a:gd name="connsiteY2" fmla="*/ 9075 h 308533"/>
                <a:gd name="connsiteX3" fmla="*/ 0 w 147078"/>
                <a:gd name="connsiteY3" fmla="*/ 299459 h 308533"/>
                <a:gd name="connsiteX4" fmla="*/ 9192 w 147078"/>
                <a:gd name="connsiteY4" fmla="*/ 308534 h 308533"/>
                <a:gd name="connsiteX5" fmla="*/ 137886 w 147078"/>
                <a:gd name="connsiteY5" fmla="*/ 308534 h 308533"/>
                <a:gd name="connsiteX6" fmla="*/ 147078 w 147078"/>
                <a:gd name="connsiteY6" fmla="*/ 299459 h 308533"/>
                <a:gd name="connsiteX7" fmla="*/ 147078 w 147078"/>
                <a:gd name="connsiteY7" fmla="*/ 9075 h 308533"/>
                <a:gd name="connsiteX8" fmla="*/ 137886 w 147078"/>
                <a:gd name="connsiteY8" fmla="*/ 0 h 308533"/>
                <a:gd name="connsiteX9" fmla="*/ 73539 w 147078"/>
                <a:gd name="connsiteY9" fmla="*/ 254086 h 308533"/>
                <a:gd name="connsiteX10" fmla="*/ 45962 w 147078"/>
                <a:gd name="connsiteY10" fmla="*/ 226863 h 308533"/>
                <a:gd name="connsiteX11" fmla="*/ 73539 w 147078"/>
                <a:gd name="connsiteY11" fmla="*/ 199639 h 308533"/>
                <a:gd name="connsiteX12" fmla="*/ 101116 w 147078"/>
                <a:gd name="connsiteY12" fmla="*/ 226863 h 308533"/>
                <a:gd name="connsiteX13" fmla="*/ 73539 w 147078"/>
                <a:gd name="connsiteY13" fmla="*/ 254086 h 30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7078" h="308533">
                  <a:moveTo>
                    <a:pt x="137886" y="0"/>
                  </a:moveTo>
                  <a:lnTo>
                    <a:pt x="9192" y="0"/>
                  </a:lnTo>
                  <a:cubicBezTo>
                    <a:pt x="4116" y="0"/>
                    <a:pt x="0" y="4063"/>
                    <a:pt x="0" y="9075"/>
                  </a:cubicBezTo>
                  <a:lnTo>
                    <a:pt x="0" y="299459"/>
                  </a:lnTo>
                  <a:cubicBezTo>
                    <a:pt x="0" y="304471"/>
                    <a:pt x="4116" y="308534"/>
                    <a:pt x="9192" y="308534"/>
                  </a:cubicBezTo>
                  <a:lnTo>
                    <a:pt x="137886" y="308534"/>
                  </a:lnTo>
                  <a:cubicBezTo>
                    <a:pt x="142963" y="308534"/>
                    <a:pt x="147078" y="304471"/>
                    <a:pt x="147078" y="299459"/>
                  </a:cubicBezTo>
                  <a:lnTo>
                    <a:pt x="147078" y="9075"/>
                  </a:lnTo>
                  <a:cubicBezTo>
                    <a:pt x="147078" y="4063"/>
                    <a:pt x="142963" y="0"/>
                    <a:pt x="137886" y="0"/>
                  </a:cubicBezTo>
                  <a:close/>
                  <a:moveTo>
                    <a:pt x="73539" y="254086"/>
                  </a:moveTo>
                  <a:cubicBezTo>
                    <a:pt x="58309" y="254086"/>
                    <a:pt x="45962" y="241898"/>
                    <a:pt x="45962" y="226863"/>
                  </a:cubicBezTo>
                  <a:cubicBezTo>
                    <a:pt x="45962" y="211828"/>
                    <a:pt x="58309" y="199639"/>
                    <a:pt x="73539" y="199639"/>
                  </a:cubicBezTo>
                  <a:cubicBezTo>
                    <a:pt x="88770" y="199639"/>
                    <a:pt x="101116" y="211828"/>
                    <a:pt x="101116" y="226863"/>
                  </a:cubicBezTo>
                  <a:cubicBezTo>
                    <a:pt x="101116" y="241898"/>
                    <a:pt x="88770" y="254086"/>
                    <a:pt x="73539" y="254086"/>
                  </a:cubicBezTo>
                  <a:close/>
                </a:path>
              </a:pathLst>
            </a:custGeom>
            <a:grpFill/>
            <a:ln w="18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49" name="Graphic 62">
            <a:extLst>
              <a:ext uri="{FF2B5EF4-FFF2-40B4-BE49-F238E27FC236}">
                <a16:creationId xmlns:a16="http://schemas.microsoft.com/office/drawing/2014/main" id="{97F5E475-AA12-E046-B687-815B2DC47795}"/>
              </a:ext>
            </a:extLst>
          </p:cNvPr>
          <p:cNvGrpSpPr>
            <a:grpSpLocks noChangeAspect="1"/>
          </p:cNvGrpSpPr>
          <p:nvPr/>
        </p:nvGrpSpPr>
        <p:grpSpPr>
          <a:xfrm>
            <a:off x="3212827" y="2054786"/>
            <a:ext cx="491856" cy="537341"/>
            <a:chOff x="711119" y="623539"/>
            <a:chExt cx="541041" cy="591075"/>
          </a:xfrm>
          <a:solidFill>
            <a:schemeClr val="tx2"/>
          </a:solidFill>
        </p:grpSpPr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00EC4888-4835-BE4E-9FAE-A1F37A33FFE6}"/>
                </a:ext>
              </a:extLst>
            </p:cNvPr>
            <p:cNvSpPr/>
            <p:nvPr/>
          </p:nvSpPr>
          <p:spPr>
            <a:xfrm>
              <a:off x="711119" y="623539"/>
              <a:ext cx="541041" cy="591075"/>
            </a:xfrm>
            <a:custGeom>
              <a:avLst/>
              <a:gdLst>
                <a:gd name="connsiteX0" fmla="*/ 514525 w 541041"/>
                <a:gd name="connsiteY0" fmla="*/ 433950 h 591075"/>
                <a:gd name="connsiteX1" fmla="*/ 445377 w 541041"/>
                <a:gd name="connsiteY1" fmla="*/ 389774 h 591075"/>
                <a:gd name="connsiteX2" fmla="*/ 398734 w 541041"/>
                <a:gd name="connsiteY2" fmla="*/ 405551 h 591075"/>
                <a:gd name="connsiteX3" fmla="*/ 307989 w 541041"/>
                <a:gd name="connsiteY3" fmla="*/ 432651 h 591075"/>
                <a:gd name="connsiteX4" fmla="*/ 214340 w 541041"/>
                <a:gd name="connsiteY4" fmla="*/ 345783 h 591075"/>
                <a:gd name="connsiteX5" fmla="*/ 140292 w 541041"/>
                <a:gd name="connsiteY5" fmla="*/ 241282 h 591075"/>
                <a:gd name="connsiteX6" fmla="*/ 176590 w 541041"/>
                <a:gd name="connsiteY6" fmla="*/ 152186 h 591075"/>
                <a:gd name="connsiteX7" fmla="*/ 197099 w 541041"/>
                <a:gd name="connsiteY7" fmla="*/ 106339 h 591075"/>
                <a:gd name="connsiteX8" fmla="*/ 163341 w 541041"/>
                <a:gd name="connsiteY8" fmla="*/ 31536 h 591075"/>
                <a:gd name="connsiteX9" fmla="*/ 93286 w 541041"/>
                <a:gd name="connsiteY9" fmla="*/ 4251 h 591075"/>
                <a:gd name="connsiteX10" fmla="*/ 0 w 541041"/>
                <a:gd name="connsiteY10" fmla="*/ 113950 h 591075"/>
                <a:gd name="connsiteX11" fmla="*/ 130129 w 541041"/>
                <a:gd name="connsiteY11" fmla="*/ 423742 h 591075"/>
                <a:gd name="connsiteX12" fmla="*/ 417428 w 541041"/>
                <a:gd name="connsiteY12" fmla="*/ 590795 h 591075"/>
                <a:gd name="connsiteX13" fmla="*/ 533945 w 541041"/>
                <a:gd name="connsiteY13" fmla="*/ 507640 h 591075"/>
                <a:gd name="connsiteX14" fmla="*/ 514525 w 541041"/>
                <a:gd name="connsiteY14" fmla="*/ 433950 h 59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1041" h="591075">
                  <a:moveTo>
                    <a:pt x="514525" y="433950"/>
                  </a:moveTo>
                  <a:lnTo>
                    <a:pt x="445377" y="389774"/>
                  </a:lnTo>
                  <a:cubicBezTo>
                    <a:pt x="428680" y="379194"/>
                    <a:pt x="414705" y="385319"/>
                    <a:pt x="398734" y="405551"/>
                  </a:cubicBezTo>
                  <a:cubicBezTo>
                    <a:pt x="363344" y="449913"/>
                    <a:pt x="347010" y="458080"/>
                    <a:pt x="307989" y="432651"/>
                  </a:cubicBezTo>
                  <a:cubicBezTo>
                    <a:pt x="272797" y="408522"/>
                    <a:pt x="241246" y="379256"/>
                    <a:pt x="214340" y="345783"/>
                  </a:cubicBezTo>
                  <a:cubicBezTo>
                    <a:pt x="184838" y="314801"/>
                    <a:pt x="159895" y="279600"/>
                    <a:pt x="140292" y="241282"/>
                  </a:cubicBezTo>
                  <a:cubicBezTo>
                    <a:pt x="119965" y="198776"/>
                    <a:pt x="129766" y="183184"/>
                    <a:pt x="176590" y="152186"/>
                  </a:cubicBezTo>
                  <a:cubicBezTo>
                    <a:pt x="198006" y="138080"/>
                    <a:pt x="205447" y="124715"/>
                    <a:pt x="197099" y="106339"/>
                  </a:cubicBezTo>
                  <a:lnTo>
                    <a:pt x="163341" y="31536"/>
                  </a:lnTo>
                  <a:cubicBezTo>
                    <a:pt x="149004" y="-18"/>
                    <a:pt x="127043" y="-5215"/>
                    <a:pt x="93286" y="4251"/>
                  </a:cubicBezTo>
                  <a:cubicBezTo>
                    <a:pt x="47187" y="17430"/>
                    <a:pt x="0" y="81838"/>
                    <a:pt x="0" y="113950"/>
                  </a:cubicBezTo>
                  <a:cubicBezTo>
                    <a:pt x="1452" y="206757"/>
                    <a:pt x="40835" y="321468"/>
                    <a:pt x="130129" y="423742"/>
                  </a:cubicBezTo>
                  <a:cubicBezTo>
                    <a:pt x="219422" y="526016"/>
                    <a:pt x="326683" y="578916"/>
                    <a:pt x="417428" y="590795"/>
                  </a:cubicBezTo>
                  <a:cubicBezTo>
                    <a:pt x="448463" y="594879"/>
                    <a:pt x="515977" y="553672"/>
                    <a:pt x="533945" y="507640"/>
                  </a:cubicBezTo>
                  <a:cubicBezTo>
                    <a:pt x="546104" y="474600"/>
                    <a:pt x="544471" y="451769"/>
                    <a:pt x="514525" y="433950"/>
                  </a:cubicBezTo>
                  <a:close/>
                </a:path>
              </a:pathLst>
            </a:custGeom>
            <a:grpFill/>
            <a:ln w="180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120E3DA6-F6E5-BA45-B15B-4DDE56FC1C23}"/>
                </a:ext>
              </a:extLst>
            </p:cNvPr>
            <p:cNvSpPr/>
            <p:nvPr/>
          </p:nvSpPr>
          <p:spPr>
            <a:xfrm>
              <a:off x="999286" y="648719"/>
              <a:ext cx="251173" cy="273499"/>
            </a:xfrm>
            <a:custGeom>
              <a:avLst/>
              <a:gdLst>
                <a:gd name="connsiteX0" fmla="*/ 28715 w 251173"/>
                <a:gd name="connsiteY0" fmla="*/ 116055 h 273499"/>
                <a:gd name="connsiteX1" fmla="*/ 39 w 251173"/>
                <a:gd name="connsiteY1" fmla="*/ 142412 h 273499"/>
                <a:gd name="connsiteX2" fmla="*/ 25811 w 251173"/>
                <a:gd name="connsiteY2" fmla="*/ 171740 h 273499"/>
                <a:gd name="connsiteX3" fmla="*/ 25811 w 251173"/>
                <a:gd name="connsiteY3" fmla="*/ 171740 h 273499"/>
                <a:gd name="connsiteX4" fmla="*/ 67554 w 251173"/>
                <a:gd name="connsiteY4" fmla="*/ 192343 h 273499"/>
                <a:gd name="connsiteX5" fmla="*/ 82799 w 251173"/>
                <a:gd name="connsiteY5" fmla="*/ 237447 h 273499"/>
                <a:gd name="connsiteX6" fmla="*/ 108208 w 251173"/>
                <a:gd name="connsiteY6" fmla="*/ 267146 h 273499"/>
                <a:gd name="connsiteX7" fmla="*/ 108208 w 251173"/>
                <a:gd name="connsiteY7" fmla="*/ 267146 h 273499"/>
                <a:gd name="connsiteX8" fmla="*/ 136883 w 251173"/>
                <a:gd name="connsiteY8" fmla="*/ 241160 h 273499"/>
                <a:gd name="connsiteX9" fmla="*/ 108026 w 251173"/>
                <a:gd name="connsiteY9" fmla="*/ 155220 h 273499"/>
                <a:gd name="connsiteX10" fmla="*/ 28715 w 251173"/>
                <a:gd name="connsiteY10" fmla="*/ 116055 h 273499"/>
                <a:gd name="connsiteX11" fmla="*/ 193508 w 251173"/>
                <a:gd name="connsiteY11" fmla="*/ 77633 h 273499"/>
                <a:gd name="connsiteX12" fmla="*/ 35249 w 251173"/>
                <a:gd name="connsiteY12" fmla="*/ 45 h 273499"/>
                <a:gd name="connsiteX13" fmla="*/ 6482 w 251173"/>
                <a:gd name="connsiteY13" fmla="*/ 26310 h 273499"/>
                <a:gd name="connsiteX14" fmla="*/ 32163 w 251173"/>
                <a:gd name="connsiteY14" fmla="*/ 55730 h 273499"/>
                <a:gd name="connsiteX15" fmla="*/ 33071 w 251173"/>
                <a:gd name="connsiteY15" fmla="*/ 55730 h 273499"/>
                <a:gd name="connsiteX16" fmla="*/ 196427 w 251173"/>
                <a:gd name="connsiteY16" fmla="*/ 243686 h 273499"/>
                <a:gd name="connsiteX17" fmla="*/ 196412 w 251173"/>
                <a:gd name="connsiteY17" fmla="*/ 243944 h 273499"/>
                <a:gd name="connsiteX18" fmla="*/ 221904 w 251173"/>
                <a:gd name="connsiteY18" fmla="*/ 273451 h 273499"/>
                <a:gd name="connsiteX19" fmla="*/ 222002 w 251173"/>
                <a:gd name="connsiteY19" fmla="*/ 273457 h 273499"/>
                <a:gd name="connsiteX20" fmla="*/ 222002 w 251173"/>
                <a:gd name="connsiteY20" fmla="*/ 273457 h 273499"/>
                <a:gd name="connsiteX21" fmla="*/ 250678 w 251173"/>
                <a:gd name="connsiteY21" fmla="*/ 247285 h 273499"/>
                <a:gd name="connsiteX22" fmla="*/ 193508 w 251173"/>
                <a:gd name="connsiteY22" fmla="*/ 77633 h 27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1173" h="273499">
                  <a:moveTo>
                    <a:pt x="28715" y="116055"/>
                  </a:moveTo>
                  <a:cubicBezTo>
                    <a:pt x="13680" y="115235"/>
                    <a:pt x="841" y="127036"/>
                    <a:pt x="39" y="142412"/>
                  </a:cubicBezTo>
                  <a:cubicBezTo>
                    <a:pt x="-762" y="157789"/>
                    <a:pt x="10776" y="170920"/>
                    <a:pt x="25811" y="171740"/>
                  </a:cubicBezTo>
                  <a:lnTo>
                    <a:pt x="25811" y="171740"/>
                  </a:lnTo>
                  <a:cubicBezTo>
                    <a:pt x="41850" y="172661"/>
                    <a:pt x="56870" y="180074"/>
                    <a:pt x="67554" y="192343"/>
                  </a:cubicBezTo>
                  <a:cubicBezTo>
                    <a:pt x="78426" y="204629"/>
                    <a:pt x="83931" y="220917"/>
                    <a:pt x="82799" y="237447"/>
                  </a:cubicBezTo>
                  <a:cubicBezTo>
                    <a:pt x="81865" y="252801"/>
                    <a:pt x="93204" y="266055"/>
                    <a:pt x="108208" y="267146"/>
                  </a:cubicBezTo>
                  <a:lnTo>
                    <a:pt x="108208" y="267146"/>
                  </a:lnTo>
                  <a:cubicBezTo>
                    <a:pt x="123117" y="267993"/>
                    <a:pt x="135911" y="256399"/>
                    <a:pt x="136883" y="241160"/>
                  </a:cubicBezTo>
                  <a:cubicBezTo>
                    <a:pt x="139027" y="209700"/>
                    <a:pt x="128616" y="178695"/>
                    <a:pt x="108026" y="155220"/>
                  </a:cubicBezTo>
                  <a:cubicBezTo>
                    <a:pt x="87617" y="132055"/>
                    <a:pt x="59144" y="117995"/>
                    <a:pt x="28715" y="116055"/>
                  </a:cubicBezTo>
                  <a:close/>
                  <a:moveTo>
                    <a:pt x="193508" y="77633"/>
                  </a:moveTo>
                  <a:cubicBezTo>
                    <a:pt x="153019" y="31171"/>
                    <a:pt x="96023" y="3229"/>
                    <a:pt x="35249" y="45"/>
                  </a:cubicBezTo>
                  <a:cubicBezTo>
                    <a:pt x="20213" y="-826"/>
                    <a:pt x="7334" y="10933"/>
                    <a:pt x="6482" y="26310"/>
                  </a:cubicBezTo>
                  <a:cubicBezTo>
                    <a:pt x="5630" y="41687"/>
                    <a:pt x="17128" y="54859"/>
                    <a:pt x="32163" y="55730"/>
                  </a:cubicBezTo>
                  <a:lnTo>
                    <a:pt x="33071" y="55730"/>
                  </a:lnTo>
                  <a:cubicBezTo>
                    <a:pt x="128929" y="61498"/>
                    <a:pt x="202067" y="145649"/>
                    <a:pt x="196427" y="243686"/>
                  </a:cubicBezTo>
                  <a:cubicBezTo>
                    <a:pt x="196422" y="243772"/>
                    <a:pt x="196417" y="243858"/>
                    <a:pt x="196412" y="243944"/>
                  </a:cubicBezTo>
                  <a:cubicBezTo>
                    <a:pt x="195484" y="259292"/>
                    <a:pt x="206898" y="272502"/>
                    <a:pt x="221904" y="273451"/>
                  </a:cubicBezTo>
                  <a:cubicBezTo>
                    <a:pt x="221937" y="273453"/>
                    <a:pt x="221969" y="273455"/>
                    <a:pt x="222002" y="273457"/>
                  </a:cubicBezTo>
                  <a:lnTo>
                    <a:pt x="222002" y="273457"/>
                  </a:lnTo>
                  <a:cubicBezTo>
                    <a:pt x="236978" y="274301"/>
                    <a:pt x="249800" y="262598"/>
                    <a:pt x="250678" y="247285"/>
                  </a:cubicBezTo>
                  <a:cubicBezTo>
                    <a:pt x="254702" y="185173"/>
                    <a:pt x="234095" y="124021"/>
                    <a:pt x="193508" y="77633"/>
                  </a:cubicBezTo>
                  <a:close/>
                </a:path>
              </a:pathLst>
            </a:custGeom>
            <a:grpFill/>
            <a:ln w="180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16" name="Graphic 40">
            <a:extLst>
              <a:ext uri="{FF2B5EF4-FFF2-40B4-BE49-F238E27FC236}">
                <a16:creationId xmlns:a16="http://schemas.microsoft.com/office/drawing/2014/main" id="{502748F8-3E8F-7945-B660-FE30ADCAFD5E}"/>
              </a:ext>
            </a:extLst>
          </p:cNvPr>
          <p:cNvGrpSpPr>
            <a:grpSpLocks noChangeAspect="1"/>
          </p:cNvGrpSpPr>
          <p:nvPr/>
        </p:nvGrpSpPr>
        <p:grpSpPr>
          <a:xfrm>
            <a:off x="3166080" y="4134325"/>
            <a:ext cx="585349" cy="632874"/>
            <a:chOff x="661170" y="574107"/>
            <a:chExt cx="643882" cy="696161"/>
          </a:xfrm>
          <a:solidFill>
            <a:schemeClr val="tx2"/>
          </a:solidFill>
        </p:grpSpPr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FFEECE4A-F558-804F-AC5B-9EF1B4D4CCEA}"/>
                </a:ext>
              </a:extLst>
            </p:cNvPr>
            <p:cNvSpPr/>
            <p:nvPr/>
          </p:nvSpPr>
          <p:spPr>
            <a:xfrm>
              <a:off x="817298" y="832424"/>
              <a:ext cx="337769" cy="213179"/>
            </a:xfrm>
            <a:custGeom>
              <a:avLst/>
              <a:gdLst>
                <a:gd name="connsiteX0" fmla="*/ 138479 w 337769"/>
                <a:gd name="connsiteY0" fmla="*/ 167954 h 213179"/>
                <a:gd name="connsiteX1" fmla="*/ 79280 w 337769"/>
                <a:gd name="connsiteY1" fmla="*/ 167954 h 213179"/>
                <a:gd name="connsiteX2" fmla="*/ 112189 w 337769"/>
                <a:gd name="connsiteY2" fmla="*/ 135312 h 213179"/>
                <a:gd name="connsiteX3" fmla="*/ 150797 w 337769"/>
                <a:gd name="connsiteY3" fmla="*/ 70392 h 213179"/>
                <a:gd name="connsiteX4" fmla="*/ 129286 w 337769"/>
                <a:gd name="connsiteY4" fmla="*/ 17143 h 213179"/>
                <a:gd name="connsiteX5" fmla="*/ 83324 w 337769"/>
                <a:gd name="connsiteY5" fmla="*/ 1 h 213179"/>
                <a:gd name="connsiteX6" fmla="*/ 9785 w 337769"/>
                <a:gd name="connsiteY6" fmla="*/ 63645 h 213179"/>
                <a:gd name="connsiteX7" fmla="*/ 32766 w 337769"/>
                <a:gd name="connsiteY7" fmla="*/ 86440 h 213179"/>
                <a:gd name="connsiteX8" fmla="*/ 55747 w 337769"/>
                <a:gd name="connsiteY8" fmla="*/ 63645 h 213179"/>
                <a:gd name="connsiteX9" fmla="*/ 83508 w 337769"/>
                <a:gd name="connsiteY9" fmla="*/ 45409 h 213179"/>
                <a:gd name="connsiteX10" fmla="*/ 99319 w 337769"/>
                <a:gd name="connsiteY10" fmla="*/ 50515 h 213179"/>
                <a:gd name="connsiteX11" fmla="*/ 104835 w 337769"/>
                <a:gd name="connsiteY11" fmla="*/ 69845 h 213179"/>
                <a:gd name="connsiteX12" fmla="*/ 80199 w 337769"/>
                <a:gd name="connsiteY12" fmla="*/ 102122 h 213179"/>
                <a:gd name="connsiteX13" fmla="*/ 6660 w 337769"/>
                <a:gd name="connsiteY13" fmla="*/ 174154 h 213179"/>
                <a:gd name="connsiteX14" fmla="*/ 6802 w 337769"/>
                <a:gd name="connsiteY14" fmla="*/ 206391 h 213179"/>
                <a:gd name="connsiteX15" fmla="*/ 23022 w 337769"/>
                <a:gd name="connsiteY15" fmla="*/ 212997 h 213179"/>
                <a:gd name="connsiteX16" fmla="*/ 138479 w 337769"/>
                <a:gd name="connsiteY16" fmla="*/ 212997 h 213179"/>
                <a:gd name="connsiteX17" fmla="*/ 161460 w 337769"/>
                <a:gd name="connsiteY17" fmla="*/ 190202 h 213179"/>
                <a:gd name="connsiteX18" fmla="*/ 138479 w 337769"/>
                <a:gd name="connsiteY18" fmla="*/ 167407 h 213179"/>
                <a:gd name="connsiteX19" fmla="*/ 313134 w 337769"/>
                <a:gd name="connsiteY19" fmla="*/ 122364 h 213179"/>
                <a:gd name="connsiteX20" fmla="*/ 308538 w 337769"/>
                <a:gd name="connsiteY20" fmla="*/ 122364 h 213179"/>
                <a:gd name="connsiteX21" fmla="*/ 308538 w 337769"/>
                <a:gd name="connsiteY21" fmla="*/ 26626 h 213179"/>
                <a:gd name="connsiteX22" fmla="*/ 308538 w 337769"/>
                <a:gd name="connsiteY22" fmla="*/ 25714 h 213179"/>
                <a:gd name="connsiteX23" fmla="*/ 308538 w 337769"/>
                <a:gd name="connsiteY23" fmla="*/ 20973 h 213179"/>
                <a:gd name="connsiteX24" fmla="*/ 307435 w 337769"/>
                <a:gd name="connsiteY24" fmla="*/ 17143 h 213179"/>
                <a:gd name="connsiteX25" fmla="*/ 305045 w 337769"/>
                <a:gd name="connsiteY25" fmla="*/ 13678 h 213179"/>
                <a:gd name="connsiteX26" fmla="*/ 302103 w 337769"/>
                <a:gd name="connsiteY26" fmla="*/ 10031 h 213179"/>
                <a:gd name="connsiteX27" fmla="*/ 302103 w 337769"/>
                <a:gd name="connsiteY27" fmla="*/ 10031 h 213179"/>
                <a:gd name="connsiteX28" fmla="*/ 299346 w 337769"/>
                <a:gd name="connsiteY28" fmla="*/ 8390 h 213179"/>
                <a:gd name="connsiteX29" fmla="*/ 295117 w 337769"/>
                <a:gd name="connsiteY29" fmla="*/ 6202 h 213179"/>
                <a:gd name="connsiteX30" fmla="*/ 290337 w 337769"/>
                <a:gd name="connsiteY30" fmla="*/ 5107 h 213179"/>
                <a:gd name="connsiteX31" fmla="*/ 287212 w 337769"/>
                <a:gd name="connsiteY31" fmla="*/ 5107 h 213179"/>
                <a:gd name="connsiteX32" fmla="*/ 285557 w 337769"/>
                <a:gd name="connsiteY32" fmla="*/ 5107 h 213179"/>
                <a:gd name="connsiteX33" fmla="*/ 280777 w 337769"/>
                <a:gd name="connsiteY33" fmla="*/ 5107 h 213179"/>
                <a:gd name="connsiteX34" fmla="*/ 276916 w 337769"/>
                <a:gd name="connsiteY34" fmla="*/ 6202 h 213179"/>
                <a:gd name="connsiteX35" fmla="*/ 273423 w 337769"/>
                <a:gd name="connsiteY35" fmla="*/ 8572 h 213179"/>
                <a:gd name="connsiteX36" fmla="*/ 269746 w 337769"/>
                <a:gd name="connsiteY36" fmla="*/ 11490 h 213179"/>
                <a:gd name="connsiteX37" fmla="*/ 269746 w 337769"/>
                <a:gd name="connsiteY37" fmla="*/ 11490 h 213179"/>
                <a:gd name="connsiteX38" fmla="*/ 168630 w 337769"/>
                <a:gd name="connsiteY38" fmla="*/ 130023 h 213179"/>
                <a:gd name="connsiteX39" fmla="*/ 171241 w 337769"/>
                <a:gd name="connsiteY39" fmla="*/ 162156 h 213179"/>
                <a:gd name="connsiteX40" fmla="*/ 186095 w 337769"/>
                <a:gd name="connsiteY40" fmla="*/ 167589 h 213179"/>
                <a:gd name="connsiteX41" fmla="*/ 264231 w 337769"/>
                <a:gd name="connsiteY41" fmla="*/ 167589 h 213179"/>
                <a:gd name="connsiteX42" fmla="*/ 264231 w 337769"/>
                <a:gd name="connsiteY42" fmla="*/ 190384 h 213179"/>
                <a:gd name="connsiteX43" fmla="*/ 287212 w 337769"/>
                <a:gd name="connsiteY43" fmla="*/ 213179 h 213179"/>
                <a:gd name="connsiteX44" fmla="*/ 310193 w 337769"/>
                <a:gd name="connsiteY44" fmla="*/ 190384 h 213179"/>
                <a:gd name="connsiteX45" fmla="*/ 310193 w 337769"/>
                <a:gd name="connsiteY45" fmla="*/ 167954 h 213179"/>
                <a:gd name="connsiteX46" fmla="*/ 314789 w 337769"/>
                <a:gd name="connsiteY46" fmla="*/ 167954 h 213179"/>
                <a:gd name="connsiteX47" fmla="*/ 337770 w 337769"/>
                <a:gd name="connsiteY47" fmla="*/ 145159 h 213179"/>
                <a:gd name="connsiteX48" fmla="*/ 314789 w 337769"/>
                <a:gd name="connsiteY48" fmla="*/ 122364 h 213179"/>
                <a:gd name="connsiteX49" fmla="*/ 262576 w 337769"/>
                <a:gd name="connsiteY49" fmla="*/ 122364 h 213179"/>
                <a:gd name="connsiteX50" fmla="*/ 234080 w 337769"/>
                <a:gd name="connsiteY50" fmla="*/ 122364 h 213179"/>
                <a:gd name="connsiteX51" fmla="*/ 262576 w 337769"/>
                <a:gd name="connsiteY51" fmla="*/ 88081 h 21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7769" h="213179">
                  <a:moveTo>
                    <a:pt x="138479" y="167954"/>
                  </a:moveTo>
                  <a:lnTo>
                    <a:pt x="79280" y="167954"/>
                  </a:lnTo>
                  <a:lnTo>
                    <a:pt x="112189" y="135312"/>
                  </a:lnTo>
                  <a:cubicBezTo>
                    <a:pt x="128551" y="119629"/>
                    <a:pt x="150797" y="98840"/>
                    <a:pt x="150797" y="70392"/>
                  </a:cubicBezTo>
                  <a:cubicBezTo>
                    <a:pt x="151717" y="50394"/>
                    <a:pt x="143874" y="30978"/>
                    <a:pt x="129286" y="17143"/>
                  </a:cubicBezTo>
                  <a:cubicBezTo>
                    <a:pt x="116624" y="5998"/>
                    <a:pt x="100253" y="-108"/>
                    <a:pt x="83324" y="1"/>
                  </a:cubicBezTo>
                  <a:cubicBezTo>
                    <a:pt x="47842" y="1"/>
                    <a:pt x="9785" y="24438"/>
                    <a:pt x="9785" y="63645"/>
                  </a:cubicBezTo>
                  <a:cubicBezTo>
                    <a:pt x="9785" y="76234"/>
                    <a:pt x="20074" y="86440"/>
                    <a:pt x="32766" y="86440"/>
                  </a:cubicBezTo>
                  <a:cubicBezTo>
                    <a:pt x="45458" y="86440"/>
                    <a:pt x="55747" y="76234"/>
                    <a:pt x="55747" y="63645"/>
                  </a:cubicBezTo>
                  <a:cubicBezTo>
                    <a:pt x="55747" y="53250"/>
                    <a:pt x="70455" y="45409"/>
                    <a:pt x="83508" y="45409"/>
                  </a:cubicBezTo>
                  <a:cubicBezTo>
                    <a:pt x="89227" y="45162"/>
                    <a:pt x="94843" y="46976"/>
                    <a:pt x="99319" y="50515"/>
                  </a:cubicBezTo>
                  <a:cubicBezTo>
                    <a:pt x="103724" y="55950"/>
                    <a:pt x="105715" y="62926"/>
                    <a:pt x="104835" y="69845"/>
                  </a:cubicBezTo>
                  <a:cubicBezTo>
                    <a:pt x="104835" y="78416"/>
                    <a:pt x="89391" y="93187"/>
                    <a:pt x="80199" y="102122"/>
                  </a:cubicBezTo>
                  <a:lnTo>
                    <a:pt x="6660" y="174154"/>
                  </a:lnTo>
                  <a:cubicBezTo>
                    <a:pt x="-2275" y="183095"/>
                    <a:pt x="-2212" y="197528"/>
                    <a:pt x="6802" y="206391"/>
                  </a:cubicBezTo>
                  <a:cubicBezTo>
                    <a:pt x="11116" y="210632"/>
                    <a:pt x="16948" y="213008"/>
                    <a:pt x="23022" y="212997"/>
                  </a:cubicBezTo>
                  <a:lnTo>
                    <a:pt x="138479" y="212997"/>
                  </a:lnTo>
                  <a:cubicBezTo>
                    <a:pt x="151171" y="212997"/>
                    <a:pt x="161460" y="202791"/>
                    <a:pt x="161460" y="190202"/>
                  </a:cubicBezTo>
                  <a:cubicBezTo>
                    <a:pt x="161460" y="177613"/>
                    <a:pt x="151171" y="167407"/>
                    <a:pt x="138479" y="167407"/>
                  </a:cubicBezTo>
                  <a:close/>
                  <a:moveTo>
                    <a:pt x="313134" y="122364"/>
                  </a:moveTo>
                  <a:lnTo>
                    <a:pt x="308538" y="122364"/>
                  </a:lnTo>
                  <a:lnTo>
                    <a:pt x="308538" y="26626"/>
                  </a:lnTo>
                  <a:cubicBezTo>
                    <a:pt x="308538" y="26626"/>
                    <a:pt x="308538" y="26626"/>
                    <a:pt x="308538" y="25714"/>
                  </a:cubicBezTo>
                  <a:cubicBezTo>
                    <a:pt x="308712" y="24138"/>
                    <a:pt x="308712" y="22548"/>
                    <a:pt x="308538" y="20973"/>
                  </a:cubicBezTo>
                  <a:cubicBezTo>
                    <a:pt x="308280" y="19668"/>
                    <a:pt x="307911" y="18386"/>
                    <a:pt x="307435" y="17143"/>
                  </a:cubicBezTo>
                  <a:cubicBezTo>
                    <a:pt x="306811" y="15880"/>
                    <a:pt x="306006" y="14713"/>
                    <a:pt x="305045" y="13678"/>
                  </a:cubicBezTo>
                  <a:cubicBezTo>
                    <a:pt x="304226" y="12343"/>
                    <a:pt x="303237" y="11117"/>
                    <a:pt x="302103" y="10031"/>
                  </a:cubicBezTo>
                  <a:lnTo>
                    <a:pt x="302103" y="10031"/>
                  </a:lnTo>
                  <a:lnTo>
                    <a:pt x="299346" y="8390"/>
                  </a:lnTo>
                  <a:cubicBezTo>
                    <a:pt x="297975" y="7589"/>
                    <a:pt x="296563" y="6859"/>
                    <a:pt x="295117" y="6202"/>
                  </a:cubicBezTo>
                  <a:lnTo>
                    <a:pt x="290337" y="5107"/>
                  </a:lnTo>
                  <a:cubicBezTo>
                    <a:pt x="289234" y="5107"/>
                    <a:pt x="288315" y="5107"/>
                    <a:pt x="287212" y="5107"/>
                  </a:cubicBezTo>
                  <a:lnTo>
                    <a:pt x="285557" y="5107"/>
                  </a:lnTo>
                  <a:cubicBezTo>
                    <a:pt x="283968" y="4934"/>
                    <a:pt x="282365" y="4934"/>
                    <a:pt x="280777" y="5107"/>
                  </a:cubicBezTo>
                  <a:cubicBezTo>
                    <a:pt x="279461" y="5363"/>
                    <a:pt x="278169" y="5729"/>
                    <a:pt x="276916" y="6202"/>
                  </a:cubicBezTo>
                  <a:cubicBezTo>
                    <a:pt x="275643" y="6821"/>
                    <a:pt x="274466" y="7619"/>
                    <a:pt x="273423" y="8572"/>
                  </a:cubicBezTo>
                  <a:cubicBezTo>
                    <a:pt x="272119" y="9443"/>
                    <a:pt x="270889" y="10419"/>
                    <a:pt x="269746" y="11490"/>
                  </a:cubicBezTo>
                  <a:lnTo>
                    <a:pt x="269746" y="11490"/>
                  </a:lnTo>
                  <a:lnTo>
                    <a:pt x="168630" y="130023"/>
                  </a:lnTo>
                  <a:cubicBezTo>
                    <a:pt x="160405" y="139612"/>
                    <a:pt x="161575" y="153998"/>
                    <a:pt x="171241" y="162156"/>
                  </a:cubicBezTo>
                  <a:cubicBezTo>
                    <a:pt x="175388" y="165655"/>
                    <a:pt x="180651" y="167580"/>
                    <a:pt x="186095" y="167589"/>
                  </a:cubicBezTo>
                  <a:lnTo>
                    <a:pt x="264231" y="167589"/>
                  </a:lnTo>
                  <a:lnTo>
                    <a:pt x="264231" y="190384"/>
                  </a:lnTo>
                  <a:cubicBezTo>
                    <a:pt x="264231" y="202973"/>
                    <a:pt x="274520" y="213179"/>
                    <a:pt x="287212" y="213179"/>
                  </a:cubicBezTo>
                  <a:cubicBezTo>
                    <a:pt x="299904" y="213179"/>
                    <a:pt x="310193" y="202973"/>
                    <a:pt x="310193" y="190384"/>
                  </a:cubicBezTo>
                  <a:lnTo>
                    <a:pt x="310193" y="167954"/>
                  </a:lnTo>
                  <a:lnTo>
                    <a:pt x="314789" y="167954"/>
                  </a:lnTo>
                  <a:cubicBezTo>
                    <a:pt x="327481" y="167954"/>
                    <a:pt x="337770" y="157748"/>
                    <a:pt x="337770" y="145159"/>
                  </a:cubicBezTo>
                  <a:cubicBezTo>
                    <a:pt x="337770" y="132570"/>
                    <a:pt x="327481" y="122364"/>
                    <a:pt x="314789" y="122364"/>
                  </a:cubicBezTo>
                  <a:close/>
                  <a:moveTo>
                    <a:pt x="262576" y="122364"/>
                  </a:moveTo>
                  <a:lnTo>
                    <a:pt x="234080" y="122364"/>
                  </a:lnTo>
                  <a:lnTo>
                    <a:pt x="262576" y="88081"/>
                  </a:lnTo>
                  <a:close/>
                </a:path>
              </a:pathLst>
            </a:custGeom>
            <a:grpFill/>
            <a:ln w="18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ED4019FC-AFAC-6F48-8F9E-7D6389014B94}"/>
                </a:ext>
              </a:extLst>
            </p:cNvPr>
            <p:cNvSpPr/>
            <p:nvPr/>
          </p:nvSpPr>
          <p:spPr>
            <a:xfrm>
              <a:off x="661170" y="574107"/>
              <a:ext cx="643882" cy="696161"/>
            </a:xfrm>
            <a:custGeom>
              <a:avLst/>
              <a:gdLst>
                <a:gd name="connsiteX0" fmla="*/ 368146 w 643882"/>
                <a:gd name="connsiteY0" fmla="*/ 60823 h 696161"/>
                <a:gd name="connsiteX1" fmla="*/ 368146 w 643882"/>
                <a:gd name="connsiteY1" fmla="*/ 24351 h 696161"/>
                <a:gd name="connsiteX2" fmla="*/ 343058 w 643882"/>
                <a:gd name="connsiteY2" fmla="*/ 1 h 696161"/>
                <a:gd name="connsiteX3" fmla="*/ 328067 w 643882"/>
                <a:gd name="connsiteY3" fmla="*/ 5204 h 696161"/>
                <a:gd name="connsiteX4" fmla="*/ 235040 w 643882"/>
                <a:gd name="connsiteY4" fmla="*/ 78147 h 696161"/>
                <a:gd name="connsiteX5" fmla="*/ 230623 w 643882"/>
                <a:gd name="connsiteY5" fmla="*/ 112426 h 696161"/>
                <a:gd name="connsiteX6" fmla="*/ 235040 w 643882"/>
                <a:gd name="connsiteY6" fmla="*/ 116807 h 696161"/>
                <a:gd name="connsiteX7" fmla="*/ 328067 w 643882"/>
                <a:gd name="connsiteY7" fmla="*/ 189751 h 696161"/>
                <a:gd name="connsiteX8" fmla="*/ 362905 w 643882"/>
                <a:gd name="connsiteY8" fmla="*/ 185509 h 696161"/>
                <a:gd name="connsiteX9" fmla="*/ 368146 w 643882"/>
                <a:gd name="connsiteY9" fmla="*/ 169327 h 696161"/>
                <a:gd name="connsiteX10" fmla="*/ 368146 w 643882"/>
                <a:gd name="connsiteY10" fmla="*/ 134679 h 696161"/>
                <a:gd name="connsiteX11" fmla="*/ 566556 w 643882"/>
                <a:gd name="connsiteY11" fmla="*/ 421876 h 696161"/>
                <a:gd name="connsiteX12" fmla="*/ 277014 w 643882"/>
                <a:gd name="connsiteY12" fmla="*/ 618679 h 696161"/>
                <a:gd name="connsiteX13" fmla="*/ 78604 w 643882"/>
                <a:gd name="connsiteY13" fmla="*/ 331482 h 696161"/>
                <a:gd name="connsiteX14" fmla="*/ 184298 w 643882"/>
                <a:gd name="connsiteY14" fmla="*/ 172245 h 696161"/>
                <a:gd name="connsiteX15" fmla="*/ 186925 w 643882"/>
                <a:gd name="connsiteY15" fmla="*/ 159616 h 696161"/>
                <a:gd name="connsiteX16" fmla="*/ 185769 w 643882"/>
                <a:gd name="connsiteY16" fmla="*/ 158203 h 696161"/>
                <a:gd name="connsiteX17" fmla="*/ 145690 w 643882"/>
                <a:gd name="connsiteY17" fmla="*/ 118996 h 696161"/>
                <a:gd name="connsiteX18" fmla="*/ 133556 w 643882"/>
                <a:gd name="connsiteY18" fmla="*/ 117902 h 696161"/>
                <a:gd name="connsiteX19" fmla="*/ 60901 w 643882"/>
                <a:gd name="connsiteY19" fmla="*/ 563687 h 696161"/>
                <a:gd name="connsiteX20" fmla="*/ 510326 w 643882"/>
                <a:gd name="connsiteY20" fmla="*/ 635754 h 696161"/>
                <a:gd name="connsiteX21" fmla="*/ 582981 w 643882"/>
                <a:gd name="connsiteY21" fmla="*/ 189968 h 696161"/>
                <a:gd name="connsiteX22" fmla="*/ 368146 w 643882"/>
                <a:gd name="connsiteY22" fmla="*/ 60823 h 696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3882" h="696161">
                  <a:moveTo>
                    <a:pt x="368146" y="60823"/>
                  </a:moveTo>
                  <a:lnTo>
                    <a:pt x="368146" y="24351"/>
                  </a:lnTo>
                  <a:cubicBezTo>
                    <a:pt x="367997" y="10756"/>
                    <a:pt x="356765" y="-146"/>
                    <a:pt x="343058" y="1"/>
                  </a:cubicBezTo>
                  <a:cubicBezTo>
                    <a:pt x="337622" y="60"/>
                    <a:pt x="332355" y="1888"/>
                    <a:pt x="328067" y="5204"/>
                  </a:cubicBezTo>
                  <a:lnTo>
                    <a:pt x="235040" y="78147"/>
                  </a:lnTo>
                  <a:cubicBezTo>
                    <a:pt x="224277" y="86403"/>
                    <a:pt x="222300" y="101751"/>
                    <a:pt x="230623" y="112426"/>
                  </a:cubicBezTo>
                  <a:cubicBezTo>
                    <a:pt x="231902" y="114067"/>
                    <a:pt x="233386" y="115539"/>
                    <a:pt x="235040" y="116807"/>
                  </a:cubicBezTo>
                  <a:lnTo>
                    <a:pt x="328067" y="189751"/>
                  </a:lnTo>
                  <a:cubicBezTo>
                    <a:pt x="338868" y="198122"/>
                    <a:pt x="354466" y="196223"/>
                    <a:pt x="362905" y="185509"/>
                  </a:cubicBezTo>
                  <a:cubicBezTo>
                    <a:pt x="366533" y="180903"/>
                    <a:pt x="368391" y="175167"/>
                    <a:pt x="368146" y="169327"/>
                  </a:cubicBezTo>
                  <a:lnTo>
                    <a:pt x="368146" y="134679"/>
                  </a:lnTo>
                  <a:cubicBezTo>
                    <a:pt x="502890" y="159640"/>
                    <a:pt x="591721" y="288223"/>
                    <a:pt x="566556" y="421876"/>
                  </a:cubicBezTo>
                  <a:cubicBezTo>
                    <a:pt x="541391" y="555529"/>
                    <a:pt x="411758" y="643640"/>
                    <a:pt x="277014" y="618679"/>
                  </a:cubicBezTo>
                  <a:cubicBezTo>
                    <a:pt x="142270" y="593718"/>
                    <a:pt x="53439" y="465135"/>
                    <a:pt x="78604" y="331482"/>
                  </a:cubicBezTo>
                  <a:cubicBezTo>
                    <a:pt x="90844" y="266477"/>
                    <a:pt x="128935" y="209089"/>
                    <a:pt x="184298" y="172245"/>
                  </a:cubicBezTo>
                  <a:cubicBezTo>
                    <a:pt x="188539" y="169477"/>
                    <a:pt x="189715" y="163823"/>
                    <a:pt x="186925" y="159616"/>
                  </a:cubicBezTo>
                  <a:cubicBezTo>
                    <a:pt x="186588" y="159108"/>
                    <a:pt x="186201" y="158634"/>
                    <a:pt x="185769" y="158203"/>
                  </a:cubicBezTo>
                  <a:lnTo>
                    <a:pt x="145690" y="118996"/>
                  </a:lnTo>
                  <a:cubicBezTo>
                    <a:pt x="142434" y="115791"/>
                    <a:pt x="137341" y="115331"/>
                    <a:pt x="133556" y="117902"/>
                  </a:cubicBezTo>
                  <a:cubicBezTo>
                    <a:pt x="-10612" y="221101"/>
                    <a:pt x="-43141" y="420686"/>
                    <a:pt x="60901" y="563687"/>
                  </a:cubicBezTo>
                  <a:cubicBezTo>
                    <a:pt x="164943" y="706688"/>
                    <a:pt x="366158" y="738953"/>
                    <a:pt x="510326" y="635754"/>
                  </a:cubicBezTo>
                  <a:cubicBezTo>
                    <a:pt x="654495" y="532554"/>
                    <a:pt x="687023" y="332969"/>
                    <a:pt x="582981" y="189968"/>
                  </a:cubicBezTo>
                  <a:cubicBezTo>
                    <a:pt x="531957" y="119838"/>
                    <a:pt x="454435" y="73236"/>
                    <a:pt x="368146" y="60823"/>
                  </a:cubicBezTo>
                  <a:close/>
                </a:path>
              </a:pathLst>
            </a:custGeom>
            <a:grpFill/>
            <a:ln w="18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74" name="Graphic 6">
            <a:extLst>
              <a:ext uri="{FF2B5EF4-FFF2-40B4-BE49-F238E27FC236}">
                <a16:creationId xmlns:a16="http://schemas.microsoft.com/office/drawing/2014/main" id="{487A10A9-4331-A044-94A0-B0C69320CC13}"/>
              </a:ext>
            </a:extLst>
          </p:cNvPr>
          <p:cNvGrpSpPr>
            <a:grpSpLocks noChangeAspect="1"/>
          </p:cNvGrpSpPr>
          <p:nvPr/>
        </p:nvGrpSpPr>
        <p:grpSpPr>
          <a:xfrm>
            <a:off x="3140562" y="5252032"/>
            <a:ext cx="636385" cy="510795"/>
            <a:chOff x="636904" y="635895"/>
            <a:chExt cx="700023" cy="561875"/>
          </a:xfrm>
          <a:solidFill>
            <a:schemeClr val="tx2"/>
          </a:solidFill>
        </p:grpSpPr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BFF4C493-998E-5843-8570-772769AB6B08}"/>
                </a:ext>
              </a:extLst>
            </p:cNvPr>
            <p:cNvSpPr/>
            <p:nvPr/>
          </p:nvSpPr>
          <p:spPr>
            <a:xfrm>
              <a:off x="738810" y="778283"/>
              <a:ext cx="496016" cy="419487"/>
            </a:xfrm>
            <a:custGeom>
              <a:avLst/>
              <a:gdLst>
                <a:gd name="connsiteX0" fmla="*/ 465198 w 496016"/>
                <a:gd name="connsiteY0" fmla="*/ 180231 h 419487"/>
                <a:gd name="connsiteX1" fmla="*/ 423803 w 496016"/>
                <a:gd name="connsiteY1" fmla="*/ 131388 h 419487"/>
                <a:gd name="connsiteX2" fmla="*/ 402467 w 496016"/>
                <a:gd name="connsiteY2" fmla="*/ 32784 h 419487"/>
                <a:gd name="connsiteX3" fmla="*/ 389154 w 496016"/>
                <a:gd name="connsiteY3" fmla="*/ 14422 h 419487"/>
                <a:gd name="connsiteX4" fmla="*/ 341194 w 496016"/>
                <a:gd name="connsiteY4" fmla="*/ 651 h 419487"/>
                <a:gd name="connsiteX5" fmla="*/ 318804 w 496016"/>
                <a:gd name="connsiteY5" fmla="*/ 13537 h 419487"/>
                <a:gd name="connsiteX6" fmla="*/ 318764 w 496016"/>
                <a:gd name="connsiteY6" fmla="*/ 13688 h 419487"/>
                <a:gd name="connsiteX7" fmla="*/ 248009 w 496016"/>
                <a:gd name="connsiteY7" fmla="*/ 81627 h 419487"/>
                <a:gd name="connsiteX8" fmla="*/ 177071 w 496016"/>
                <a:gd name="connsiteY8" fmla="*/ 14606 h 419487"/>
                <a:gd name="connsiteX9" fmla="*/ 154823 w 496016"/>
                <a:gd name="connsiteY9" fmla="*/ 1569 h 419487"/>
                <a:gd name="connsiteX10" fmla="*/ 106316 w 496016"/>
                <a:gd name="connsiteY10" fmla="*/ 14606 h 419487"/>
                <a:gd name="connsiteX11" fmla="*/ 92821 w 496016"/>
                <a:gd name="connsiteY11" fmla="*/ 32968 h 419487"/>
                <a:gd name="connsiteX12" fmla="*/ 71303 w 496016"/>
                <a:gd name="connsiteY12" fmla="*/ 131755 h 419487"/>
                <a:gd name="connsiteX13" fmla="*/ 29725 w 496016"/>
                <a:gd name="connsiteY13" fmla="*/ 181332 h 419487"/>
                <a:gd name="connsiteX14" fmla="*/ 0 w 496016"/>
                <a:gd name="connsiteY14" fmla="*/ 263043 h 419487"/>
                <a:gd name="connsiteX15" fmla="*/ 0 w 496016"/>
                <a:gd name="connsiteY15" fmla="*/ 367155 h 419487"/>
                <a:gd name="connsiteX16" fmla="*/ 51607 w 496016"/>
                <a:gd name="connsiteY16" fmla="*/ 419487 h 419487"/>
                <a:gd name="connsiteX17" fmla="*/ 51973 w 496016"/>
                <a:gd name="connsiteY17" fmla="*/ 419487 h 419487"/>
                <a:gd name="connsiteX18" fmla="*/ 442586 w 496016"/>
                <a:gd name="connsiteY18" fmla="*/ 419487 h 419487"/>
                <a:gd name="connsiteX19" fmla="*/ 496016 w 496016"/>
                <a:gd name="connsiteY19" fmla="*/ 366054 h 419487"/>
                <a:gd name="connsiteX20" fmla="*/ 496017 w 496016"/>
                <a:gd name="connsiteY20" fmla="*/ 365870 h 419487"/>
                <a:gd name="connsiteX21" fmla="*/ 496017 w 496016"/>
                <a:gd name="connsiteY21" fmla="*/ 264328 h 419487"/>
                <a:gd name="connsiteX22" fmla="*/ 465198 w 496016"/>
                <a:gd name="connsiteY22" fmla="*/ 180231 h 419487"/>
                <a:gd name="connsiteX23" fmla="*/ 248009 w 496016"/>
                <a:gd name="connsiteY23" fmla="*/ 327126 h 419487"/>
                <a:gd name="connsiteX24" fmla="*/ 158106 w 496016"/>
                <a:gd name="connsiteY24" fmla="*/ 236969 h 419487"/>
                <a:gd name="connsiteX25" fmla="*/ 247644 w 496016"/>
                <a:gd name="connsiteY25" fmla="*/ 146445 h 419487"/>
                <a:gd name="connsiteX26" fmla="*/ 337547 w 496016"/>
                <a:gd name="connsiteY26" fmla="*/ 236602 h 419487"/>
                <a:gd name="connsiteX27" fmla="*/ 337547 w 496016"/>
                <a:gd name="connsiteY27" fmla="*/ 236969 h 419487"/>
                <a:gd name="connsiteX28" fmla="*/ 248191 w 496016"/>
                <a:gd name="connsiteY28" fmla="*/ 327310 h 419487"/>
                <a:gd name="connsiteX29" fmla="*/ 248009 w 496016"/>
                <a:gd name="connsiteY29" fmla="*/ 327310 h 41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6016" h="419487">
                  <a:moveTo>
                    <a:pt x="465198" y="180231"/>
                  </a:moveTo>
                  <a:lnTo>
                    <a:pt x="423803" y="131388"/>
                  </a:lnTo>
                  <a:cubicBezTo>
                    <a:pt x="397178" y="99622"/>
                    <a:pt x="401373" y="73915"/>
                    <a:pt x="402467" y="32784"/>
                  </a:cubicBezTo>
                  <a:cubicBezTo>
                    <a:pt x="402778" y="24301"/>
                    <a:pt x="397274" y="16709"/>
                    <a:pt x="389154" y="14422"/>
                  </a:cubicBezTo>
                  <a:lnTo>
                    <a:pt x="341194" y="651"/>
                  </a:lnTo>
                  <a:cubicBezTo>
                    <a:pt x="331477" y="-2016"/>
                    <a:pt x="321453" y="3753"/>
                    <a:pt x="318804" y="13537"/>
                  </a:cubicBezTo>
                  <a:cubicBezTo>
                    <a:pt x="318790" y="13587"/>
                    <a:pt x="318777" y="13638"/>
                    <a:pt x="318764" y="13688"/>
                  </a:cubicBezTo>
                  <a:cubicBezTo>
                    <a:pt x="310740" y="48392"/>
                    <a:pt x="282292" y="81627"/>
                    <a:pt x="248009" y="81627"/>
                  </a:cubicBezTo>
                  <a:cubicBezTo>
                    <a:pt x="213725" y="81627"/>
                    <a:pt x="184912" y="49127"/>
                    <a:pt x="177071" y="14606"/>
                  </a:cubicBezTo>
                  <a:cubicBezTo>
                    <a:pt x="174487" y="4832"/>
                    <a:pt x="164539" y="-996"/>
                    <a:pt x="154823" y="1569"/>
                  </a:cubicBezTo>
                  <a:lnTo>
                    <a:pt x="106316" y="14606"/>
                  </a:lnTo>
                  <a:cubicBezTo>
                    <a:pt x="98124" y="16822"/>
                    <a:pt x="92531" y="24432"/>
                    <a:pt x="92821" y="32968"/>
                  </a:cubicBezTo>
                  <a:cubicBezTo>
                    <a:pt x="93915" y="71345"/>
                    <a:pt x="97380" y="100724"/>
                    <a:pt x="71303" y="131755"/>
                  </a:cubicBezTo>
                  <a:lnTo>
                    <a:pt x="29725" y="181332"/>
                  </a:lnTo>
                  <a:cubicBezTo>
                    <a:pt x="10463" y="204132"/>
                    <a:pt x="-78" y="233110"/>
                    <a:pt x="0" y="263043"/>
                  </a:cubicBezTo>
                  <a:lnTo>
                    <a:pt x="0" y="367155"/>
                  </a:lnTo>
                  <a:cubicBezTo>
                    <a:pt x="-100" y="395956"/>
                    <a:pt x="23005" y="419385"/>
                    <a:pt x="51607" y="419487"/>
                  </a:cubicBezTo>
                  <a:cubicBezTo>
                    <a:pt x="51729" y="419487"/>
                    <a:pt x="51851" y="419487"/>
                    <a:pt x="51973" y="419487"/>
                  </a:cubicBezTo>
                  <a:lnTo>
                    <a:pt x="442586" y="419487"/>
                  </a:lnTo>
                  <a:cubicBezTo>
                    <a:pt x="471994" y="419588"/>
                    <a:pt x="495916" y="395665"/>
                    <a:pt x="496016" y="366054"/>
                  </a:cubicBezTo>
                  <a:cubicBezTo>
                    <a:pt x="496017" y="365993"/>
                    <a:pt x="496017" y="365931"/>
                    <a:pt x="496017" y="365870"/>
                  </a:cubicBezTo>
                  <a:lnTo>
                    <a:pt x="496017" y="264328"/>
                  </a:lnTo>
                  <a:cubicBezTo>
                    <a:pt x="495971" y="233503"/>
                    <a:pt x="485048" y="203698"/>
                    <a:pt x="465198" y="180231"/>
                  </a:cubicBezTo>
                  <a:close/>
                  <a:moveTo>
                    <a:pt x="248009" y="327126"/>
                  </a:moveTo>
                  <a:cubicBezTo>
                    <a:pt x="198457" y="327228"/>
                    <a:pt x="158207" y="286863"/>
                    <a:pt x="158106" y="236969"/>
                  </a:cubicBezTo>
                  <a:cubicBezTo>
                    <a:pt x="158005" y="187075"/>
                    <a:pt x="198093" y="146547"/>
                    <a:pt x="247644" y="146445"/>
                  </a:cubicBezTo>
                  <a:cubicBezTo>
                    <a:pt x="297196" y="146344"/>
                    <a:pt x="337446" y="186709"/>
                    <a:pt x="337547" y="236602"/>
                  </a:cubicBezTo>
                  <a:cubicBezTo>
                    <a:pt x="337547" y="236725"/>
                    <a:pt x="337547" y="236847"/>
                    <a:pt x="337547" y="236969"/>
                  </a:cubicBezTo>
                  <a:cubicBezTo>
                    <a:pt x="337648" y="286761"/>
                    <a:pt x="297642" y="327208"/>
                    <a:pt x="248191" y="327310"/>
                  </a:cubicBezTo>
                  <a:cubicBezTo>
                    <a:pt x="248130" y="327310"/>
                    <a:pt x="248069" y="327310"/>
                    <a:pt x="248009" y="327310"/>
                  </a:cubicBezTo>
                  <a:close/>
                </a:path>
              </a:pathLst>
            </a:custGeom>
            <a:grpFill/>
            <a:ln w="180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CBDB6B87-0615-304E-9A80-EDEF208B208D}"/>
                </a:ext>
              </a:extLst>
            </p:cNvPr>
            <p:cNvSpPr/>
            <p:nvPr/>
          </p:nvSpPr>
          <p:spPr>
            <a:xfrm>
              <a:off x="636904" y="635895"/>
              <a:ext cx="700023" cy="252586"/>
            </a:xfrm>
            <a:custGeom>
              <a:avLst/>
              <a:gdLst>
                <a:gd name="connsiteX0" fmla="*/ 672872 w 700023"/>
                <a:gd name="connsiteY0" fmla="*/ 95849 h 252586"/>
                <a:gd name="connsiteX1" fmla="*/ 349914 w 700023"/>
                <a:gd name="connsiteY1" fmla="*/ 0 h 252586"/>
                <a:gd name="connsiteX2" fmla="*/ 26774 w 700023"/>
                <a:gd name="connsiteY2" fmla="*/ 95849 h 252586"/>
                <a:gd name="connsiteX3" fmla="*/ 9997 w 700023"/>
                <a:gd name="connsiteY3" fmla="*/ 217038 h 252586"/>
                <a:gd name="connsiteX4" fmla="*/ 74370 w 700023"/>
                <a:gd name="connsiteY4" fmla="*/ 249355 h 252586"/>
                <a:gd name="connsiteX5" fmla="*/ 127619 w 700023"/>
                <a:gd name="connsiteY5" fmla="*/ 227321 h 252586"/>
                <a:gd name="connsiteX6" fmla="*/ 149137 w 700023"/>
                <a:gd name="connsiteY6" fmla="*/ 184905 h 252586"/>
                <a:gd name="connsiteX7" fmla="*/ 200198 w 700023"/>
                <a:gd name="connsiteY7" fmla="*/ 104479 h 252586"/>
                <a:gd name="connsiteX8" fmla="*/ 349914 w 700023"/>
                <a:gd name="connsiteY8" fmla="*/ 91810 h 252586"/>
                <a:gd name="connsiteX9" fmla="*/ 499631 w 700023"/>
                <a:gd name="connsiteY9" fmla="*/ 104112 h 252586"/>
                <a:gd name="connsiteX10" fmla="*/ 550691 w 700023"/>
                <a:gd name="connsiteY10" fmla="*/ 184537 h 252586"/>
                <a:gd name="connsiteX11" fmla="*/ 572392 w 700023"/>
                <a:gd name="connsiteY11" fmla="*/ 226954 h 252586"/>
                <a:gd name="connsiteX12" fmla="*/ 625276 w 700023"/>
                <a:gd name="connsiteY12" fmla="*/ 248988 h 252586"/>
                <a:gd name="connsiteX13" fmla="*/ 689831 w 700023"/>
                <a:gd name="connsiteY13" fmla="*/ 216671 h 252586"/>
                <a:gd name="connsiteX14" fmla="*/ 672872 w 700023"/>
                <a:gd name="connsiteY14" fmla="*/ 95849 h 25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0023" h="252586">
                  <a:moveTo>
                    <a:pt x="672872" y="95849"/>
                  </a:moveTo>
                  <a:cubicBezTo>
                    <a:pt x="605581" y="39478"/>
                    <a:pt x="480666" y="0"/>
                    <a:pt x="349914" y="0"/>
                  </a:cubicBezTo>
                  <a:cubicBezTo>
                    <a:pt x="219163" y="0"/>
                    <a:pt x="94065" y="39478"/>
                    <a:pt x="26774" y="95849"/>
                  </a:cubicBezTo>
                  <a:cubicBezTo>
                    <a:pt x="3797" y="114211"/>
                    <a:pt x="-10792" y="176642"/>
                    <a:pt x="9997" y="217038"/>
                  </a:cubicBezTo>
                  <a:cubicBezTo>
                    <a:pt x="24951" y="246417"/>
                    <a:pt x="42639" y="259087"/>
                    <a:pt x="74370" y="249355"/>
                  </a:cubicBezTo>
                  <a:lnTo>
                    <a:pt x="127619" y="227321"/>
                  </a:lnTo>
                  <a:cubicBezTo>
                    <a:pt x="148225" y="221996"/>
                    <a:pt x="153514" y="208959"/>
                    <a:pt x="149137" y="184905"/>
                  </a:cubicBezTo>
                  <a:cubicBezTo>
                    <a:pt x="139472" y="132940"/>
                    <a:pt x="153878" y="116415"/>
                    <a:pt x="200198" y="104479"/>
                  </a:cubicBezTo>
                  <a:cubicBezTo>
                    <a:pt x="249482" y="94675"/>
                    <a:pt x="299696" y="90426"/>
                    <a:pt x="349914" y="91810"/>
                  </a:cubicBezTo>
                  <a:cubicBezTo>
                    <a:pt x="400119" y="90287"/>
                    <a:pt x="450336" y="94413"/>
                    <a:pt x="499631" y="104112"/>
                  </a:cubicBezTo>
                  <a:cubicBezTo>
                    <a:pt x="545950" y="116047"/>
                    <a:pt x="560356" y="132573"/>
                    <a:pt x="550691" y="184537"/>
                  </a:cubicBezTo>
                  <a:cubicBezTo>
                    <a:pt x="546315" y="208224"/>
                    <a:pt x="551603" y="221261"/>
                    <a:pt x="572392" y="226954"/>
                  </a:cubicBezTo>
                  <a:lnTo>
                    <a:pt x="625276" y="248988"/>
                  </a:lnTo>
                  <a:cubicBezTo>
                    <a:pt x="657007" y="258720"/>
                    <a:pt x="674696" y="246050"/>
                    <a:pt x="689831" y="216671"/>
                  </a:cubicBezTo>
                  <a:cubicBezTo>
                    <a:pt x="711167" y="176642"/>
                    <a:pt x="695849" y="115129"/>
                    <a:pt x="672872" y="95849"/>
                  </a:cubicBezTo>
                  <a:close/>
                </a:path>
              </a:pathLst>
            </a:custGeom>
            <a:grpFill/>
            <a:ln w="180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89" name="Graphic 21">
            <a:extLst>
              <a:ext uri="{FF2B5EF4-FFF2-40B4-BE49-F238E27FC236}">
                <a16:creationId xmlns:a16="http://schemas.microsoft.com/office/drawing/2014/main" id="{EC464547-BE84-C744-80B2-6C05677815A3}"/>
              </a:ext>
            </a:extLst>
          </p:cNvPr>
          <p:cNvGrpSpPr>
            <a:grpSpLocks noChangeAspect="1"/>
          </p:cNvGrpSpPr>
          <p:nvPr/>
        </p:nvGrpSpPr>
        <p:grpSpPr>
          <a:xfrm>
            <a:off x="6577414" y="948984"/>
            <a:ext cx="546047" cy="630172"/>
            <a:chOff x="686369" y="574023"/>
            <a:chExt cx="600651" cy="693189"/>
          </a:xfrm>
          <a:solidFill>
            <a:schemeClr val="tx2"/>
          </a:solidFill>
        </p:grpSpPr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5E809E0C-9B27-114C-BF70-588973DFD507}"/>
                </a:ext>
              </a:extLst>
            </p:cNvPr>
            <p:cNvSpPr/>
            <p:nvPr/>
          </p:nvSpPr>
          <p:spPr>
            <a:xfrm>
              <a:off x="797553" y="786287"/>
              <a:ext cx="377912" cy="371282"/>
            </a:xfrm>
            <a:custGeom>
              <a:avLst/>
              <a:gdLst>
                <a:gd name="connsiteX0" fmla="*/ 189513 w 377912"/>
                <a:gd name="connsiteY0" fmla="*/ 161206 h 371282"/>
                <a:gd name="connsiteX1" fmla="*/ 160672 w 377912"/>
                <a:gd name="connsiteY1" fmla="*/ 189766 h 371282"/>
                <a:gd name="connsiteX2" fmla="*/ 169096 w 377912"/>
                <a:gd name="connsiteY2" fmla="*/ 209714 h 371282"/>
                <a:gd name="connsiteX3" fmla="*/ 210045 w 377912"/>
                <a:gd name="connsiteY3" fmla="*/ 209783 h 371282"/>
                <a:gd name="connsiteX4" fmla="*/ 210117 w 377912"/>
                <a:gd name="connsiteY4" fmla="*/ 209714 h 371282"/>
                <a:gd name="connsiteX5" fmla="*/ 210002 w 377912"/>
                <a:gd name="connsiteY5" fmla="*/ 169482 h 371282"/>
                <a:gd name="connsiteX6" fmla="*/ 189513 w 377912"/>
                <a:gd name="connsiteY6" fmla="*/ 161206 h 371282"/>
                <a:gd name="connsiteX7" fmla="*/ 189513 w 377912"/>
                <a:gd name="connsiteY7" fmla="*/ 1 h 371282"/>
                <a:gd name="connsiteX8" fmla="*/ 1 w 377912"/>
                <a:gd name="connsiteY8" fmla="*/ 185094 h 371282"/>
                <a:gd name="connsiteX9" fmla="*/ 188400 w 377912"/>
                <a:gd name="connsiteY9" fmla="*/ 371282 h 371282"/>
                <a:gd name="connsiteX10" fmla="*/ 377912 w 377912"/>
                <a:gd name="connsiteY10" fmla="*/ 186189 h 371282"/>
                <a:gd name="connsiteX11" fmla="*/ 377913 w 377912"/>
                <a:gd name="connsiteY11" fmla="*/ 185642 h 371282"/>
                <a:gd name="connsiteX12" fmla="*/ 189142 w 377912"/>
                <a:gd name="connsiteY12" fmla="*/ 1 h 371282"/>
                <a:gd name="connsiteX13" fmla="*/ 288817 w 377912"/>
                <a:gd name="connsiteY13" fmla="*/ 138776 h 371282"/>
                <a:gd name="connsiteX14" fmla="*/ 252437 w 377912"/>
                <a:gd name="connsiteY14" fmla="*/ 170689 h 371282"/>
                <a:gd name="connsiteX15" fmla="*/ 252437 w 377912"/>
                <a:gd name="connsiteY15" fmla="*/ 170689 h 371282"/>
                <a:gd name="connsiteX16" fmla="*/ 255592 w 377912"/>
                <a:gd name="connsiteY16" fmla="*/ 188925 h 371282"/>
                <a:gd name="connsiteX17" fmla="*/ 189513 w 377912"/>
                <a:gd name="connsiteY17" fmla="*/ 253844 h 371282"/>
                <a:gd name="connsiteX18" fmla="*/ 123434 w 377912"/>
                <a:gd name="connsiteY18" fmla="*/ 188925 h 371282"/>
                <a:gd name="connsiteX19" fmla="*/ 189513 w 377912"/>
                <a:gd name="connsiteY19" fmla="*/ 124005 h 371282"/>
                <a:gd name="connsiteX20" fmla="*/ 215314 w 377912"/>
                <a:gd name="connsiteY20" fmla="*/ 129111 h 371282"/>
                <a:gd name="connsiteX21" fmla="*/ 251138 w 377912"/>
                <a:gd name="connsiteY21" fmla="*/ 97745 h 371282"/>
                <a:gd name="connsiteX22" fmla="*/ 290513 w 377912"/>
                <a:gd name="connsiteY22" fmla="*/ 97723 h 371282"/>
                <a:gd name="connsiteX23" fmla="*/ 290535 w 377912"/>
                <a:gd name="connsiteY23" fmla="*/ 136407 h 371282"/>
                <a:gd name="connsiteX24" fmla="*/ 288261 w 377912"/>
                <a:gd name="connsiteY24" fmla="*/ 138411 h 371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7912" h="371282">
                  <a:moveTo>
                    <a:pt x="189513" y="161206"/>
                  </a:moveTo>
                  <a:cubicBezTo>
                    <a:pt x="173521" y="161268"/>
                    <a:pt x="160609" y="174055"/>
                    <a:pt x="160672" y="189766"/>
                  </a:cubicBezTo>
                  <a:cubicBezTo>
                    <a:pt x="160702" y="197245"/>
                    <a:pt x="163728" y="204411"/>
                    <a:pt x="169096" y="209714"/>
                  </a:cubicBezTo>
                  <a:cubicBezTo>
                    <a:pt x="180384" y="220843"/>
                    <a:pt x="198718" y="220874"/>
                    <a:pt x="210045" y="209783"/>
                  </a:cubicBezTo>
                  <a:cubicBezTo>
                    <a:pt x="210069" y="209760"/>
                    <a:pt x="210093" y="209737"/>
                    <a:pt x="210117" y="209714"/>
                  </a:cubicBezTo>
                  <a:cubicBezTo>
                    <a:pt x="221393" y="198573"/>
                    <a:pt x="221342" y="180561"/>
                    <a:pt x="210002" y="169482"/>
                  </a:cubicBezTo>
                  <a:cubicBezTo>
                    <a:pt x="204559" y="164164"/>
                    <a:pt x="197190" y="161188"/>
                    <a:pt x="189513" y="161206"/>
                  </a:cubicBezTo>
                  <a:close/>
                  <a:moveTo>
                    <a:pt x="189513" y="1"/>
                  </a:moveTo>
                  <a:cubicBezTo>
                    <a:pt x="85156" y="-301"/>
                    <a:pt x="308" y="82568"/>
                    <a:pt x="1" y="185094"/>
                  </a:cubicBezTo>
                  <a:cubicBezTo>
                    <a:pt x="-307" y="287621"/>
                    <a:pt x="84042" y="370980"/>
                    <a:pt x="188400" y="371282"/>
                  </a:cubicBezTo>
                  <a:cubicBezTo>
                    <a:pt x="292757" y="371584"/>
                    <a:pt x="377604" y="288715"/>
                    <a:pt x="377912" y="186189"/>
                  </a:cubicBezTo>
                  <a:cubicBezTo>
                    <a:pt x="377913" y="186006"/>
                    <a:pt x="377913" y="185824"/>
                    <a:pt x="377913" y="185642"/>
                  </a:cubicBezTo>
                  <a:cubicBezTo>
                    <a:pt x="377913" y="83186"/>
                    <a:pt x="293427" y="101"/>
                    <a:pt x="189142" y="1"/>
                  </a:cubicBezTo>
                  <a:close/>
                  <a:moveTo>
                    <a:pt x="288817" y="138776"/>
                  </a:moveTo>
                  <a:lnTo>
                    <a:pt x="252437" y="170689"/>
                  </a:lnTo>
                  <a:lnTo>
                    <a:pt x="252437" y="170689"/>
                  </a:lnTo>
                  <a:cubicBezTo>
                    <a:pt x="254362" y="176590"/>
                    <a:pt x="255424" y="182730"/>
                    <a:pt x="255592" y="188925"/>
                  </a:cubicBezTo>
                  <a:cubicBezTo>
                    <a:pt x="255592" y="224779"/>
                    <a:pt x="226008" y="253844"/>
                    <a:pt x="189513" y="253844"/>
                  </a:cubicBezTo>
                  <a:cubicBezTo>
                    <a:pt x="153019" y="253844"/>
                    <a:pt x="123434" y="224779"/>
                    <a:pt x="123434" y="188925"/>
                  </a:cubicBezTo>
                  <a:cubicBezTo>
                    <a:pt x="123434" y="153070"/>
                    <a:pt x="153019" y="124005"/>
                    <a:pt x="189513" y="124005"/>
                  </a:cubicBezTo>
                  <a:cubicBezTo>
                    <a:pt x="198373" y="124005"/>
                    <a:pt x="207145" y="125741"/>
                    <a:pt x="215314" y="129111"/>
                  </a:cubicBezTo>
                  <a:lnTo>
                    <a:pt x="251138" y="97745"/>
                  </a:lnTo>
                  <a:cubicBezTo>
                    <a:pt x="262004" y="87057"/>
                    <a:pt x="279633" y="87047"/>
                    <a:pt x="290513" y="97723"/>
                  </a:cubicBezTo>
                  <a:cubicBezTo>
                    <a:pt x="301392" y="108399"/>
                    <a:pt x="301402" y="125718"/>
                    <a:pt x="290535" y="136407"/>
                  </a:cubicBezTo>
                  <a:cubicBezTo>
                    <a:pt x="289815" y="137115"/>
                    <a:pt x="289056" y="137785"/>
                    <a:pt x="288261" y="138411"/>
                  </a:cubicBezTo>
                  <a:close/>
                </a:path>
              </a:pathLst>
            </a:custGeom>
            <a:grpFill/>
            <a:ln w="184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CCCA1F95-2B31-4040-BB35-E5B298E9AD71}"/>
                </a:ext>
              </a:extLst>
            </p:cNvPr>
            <p:cNvSpPr/>
            <p:nvPr/>
          </p:nvSpPr>
          <p:spPr>
            <a:xfrm>
              <a:off x="686369" y="574023"/>
              <a:ext cx="600651" cy="693189"/>
            </a:xfrm>
            <a:custGeom>
              <a:avLst/>
              <a:gdLst>
                <a:gd name="connsiteX0" fmla="*/ 352669 w 600651"/>
                <a:gd name="connsiteY0" fmla="*/ 107592 h 693189"/>
                <a:gd name="connsiteX1" fmla="*/ 352669 w 600651"/>
                <a:gd name="connsiteY1" fmla="*/ 91179 h 693189"/>
                <a:gd name="connsiteX2" fmla="*/ 391463 w 600651"/>
                <a:gd name="connsiteY2" fmla="*/ 91179 h 693189"/>
                <a:gd name="connsiteX3" fmla="*/ 400744 w 600651"/>
                <a:gd name="connsiteY3" fmla="*/ 82062 h 693189"/>
                <a:gd name="connsiteX4" fmla="*/ 400744 w 600651"/>
                <a:gd name="connsiteY4" fmla="*/ 18236 h 693189"/>
                <a:gd name="connsiteX5" fmla="*/ 382182 w 600651"/>
                <a:gd name="connsiteY5" fmla="*/ 0 h 693189"/>
                <a:gd name="connsiteX6" fmla="*/ 217727 w 600651"/>
                <a:gd name="connsiteY6" fmla="*/ 0 h 693189"/>
                <a:gd name="connsiteX7" fmla="*/ 199165 w 600651"/>
                <a:gd name="connsiteY7" fmla="*/ 18236 h 693189"/>
                <a:gd name="connsiteX8" fmla="*/ 199165 w 600651"/>
                <a:gd name="connsiteY8" fmla="*/ 81150 h 693189"/>
                <a:gd name="connsiteX9" fmla="*/ 208446 w 600651"/>
                <a:gd name="connsiteY9" fmla="*/ 90268 h 693189"/>
                <a:gd name="connsiteX10" fmla="*/ 247425 w 600651"/>
                <a:gd name="connsiteY10" fmla="*/ 90268 h 693189"/>
                <a:gd name="connsiteX11" fmla="*/ 247425 w 600651"/>
                <a:gd name="connsiteY11" fmla="*/ 108504 h 693189"/>
                <a:gd name="connsiteX12" fmla="*/ 106358 w 600651"/>
                <a:gd name="connsiteY12" fmla="*/ 173788 h 693189"/>
                <a:gd name="connsiteX13" fmla="*/ 83156 w 600651"/>
                <a:gd name="connsiteY13" fmla="*/ 150264 h 693189"/>
                <a:gd name="connsiteX14" fmla="*/ 56984 w 600651"/>
                <a:gd name="connsiteY14" fmla="*/ 150264 h 693189"/>
                <a:gd name="connsiteX15" fmla="*/ 11508 w 600651"/>
                <a:gd name="connsiteY15" fmla="*/ 194942 h 693189"/>
                <a:gd name="connsiteX16" fmla="*/ 11508 w 600651"/>
                <a:gd name="connsiteY16" fmla="*/ 220654 h 693189"/>
                <a:gd name="connsiteX17" fmla="*/ 41021 w 600651"/>
                <a:gd name="connsiteY17" fmla="*/ 249649 h 693189"/>
                <a:gd name="connsiteX18" fmla="*/ 0 w 600651"/>
                <a:gd name="connsiteY18" fmla="*/ 397907 h 693189"/>
                <a:gd name="connsiteX19" fmla="*/ 300096 w 600651"/>
                <a:gd name="connsiteY19" fmla="*/ 693189 h 693189"/>
                <a:gd name="connsiteX20" fmla="*/ 600651 w 600651"/>
                <a:gd name="connsiteY20" fmla="*/ 398358 h 693189"/>
                <a:gd name="connsiteX21" fmla="*/ 352669 w 600651"/>
                <a:gd name="connsiteY21" fmla="*/ 107592 h 693189"/>
                <a:gd name="connsiteX22" fmla="*/ 300326 w 600651"/>
                <a:gd name="connsiteY22" fmla="*/ 628956 h 693189"/>
                <a:gd name="connsiteX23" fmla="*/ 64780 w 600651"/>
                <a:gd name="connsiteY23" fmla="*/ 397907 h 693189"/>
                <a:gd name="connsiteX24" fmla="*/ 299955 w 600651"/>
                <a:gd name="connsiteY24" fmla="*/ 166494 h 693189"/>
                <a:gd name="connsiteX25" fmla="*/ 535500 w 600651"/>
                <a:gd name="connsiteY25" fmla="*/ 397543 h 693189"/>
                <a:gd name="connsiteX26" fmla="*/ 535500 w 600651"/>
                <a:gd name="connsiteY26" fmla="*/ 397907 h 693189"/>
                <a:gd name="connsiteX27" fmla="*/ 300326 w 600651"/>
                <a:gd name="connsiteY27" fmla="*/ 628956 h 693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0651" h="693189">
                  <a:moveTo>
                    <a:pt x="352669" y="107592"/>
                  </a:moveTo>
                  <a:lnTo>
                    <a:pt x="352669" y="91179"/>
                  </a:lnTo>
                  <a:lnTo>
                    <a:pt x="391463" y="91179"/>
                  </a:lnTo>
                  <a:cubicBezTo>
                    <a:pt x="396588" y="91179"/>
                    <a:pt x="400744" y="87097"/>
                    <a:pt x="400744" y="82062"/>
                  </a:cubicBezTo>
                  <a:lnTo>
                    <a:pt x="400744" y="18236"/>
                  </a:lnTo>
                  <a:cubicBezTo>
                    <a:pt x="400744" y="8164"/>
                    <a:pt x="392433" y="0"/>
                    <a:pt x="382182" y="0"/>
                  </a:cubicBezTo>
                  <a:lnTo>
                    <a:pt x="217727" y="0"/>
                  </a:lnTo>
                  <a:cubicBezTo>
                    <a:pt x="207476" y="0"/>
                    <a:pt x="199165" y="8164"/>
                    <a:pt x="199165" y="18236"/>
                  </a:cubicBezTo>
                  <a:lnTo>
                    <a:pt x="199165" y="81150"/>
                  </a:lnTo>
                  <a:cubicBezTo>
                    <a:pt x="199165" y="86185"/>
                    <a:pt x="203321" y="90268"/>
                    <a:pt x="208446" y="90268"/>
                  </a:cubicBezTo>
                  <a:lnTo>
                    <a:pt x="247425" y="90268"/>
                  </a:lnTo>
                  <a:lnTo>
                    <a:pt x="247425" y="108504"/>
                  </a:lnTo>
                  <a:cubicBezTo>
                    <a:pt x="195402" y="117774"/>
                    <a:pt x="146762" y="140284"/>
                    <a:pt x="106358" y="173788"/>
                  </a:cubicBezTo>
                  <a:lnTo>
                    <a:pt x="83156" y="150264"/>
                  </a:lnTo>
                  <a:cubicBezTo>
                    <a:pt x="75916" y="143193"/>
                    <a:pt x="64224" y="143193"/>
                    <a:pt x="56984" y="150264"/>
                  </a:cubicBezTo>
                  <a:lnTo>
                    <a:pt x="11508" y="194942"/>
                  </a:lnTo>
                  <a:cubicBezTo>
                    <a:pt x="4312" y="202054"/>
                    <a:pt x="4312" y="213542"/>
                    <a:pt x="11508" y="220654"/>
                  </a:cubicBezTo>
                  <a:lnTo>
                    <a:pt x="41021" y="249649"/>
                  </a:lnTo>
                  <a:cubicBezTo>
                    <a:pt x="14112" y="294581"/>
                    <a:pt x="-53" y="345775"/>
                    <a:pt x="0" y="397907"/>
                  </a:cubicBezTo>
                  <a:cubicBezTo>
                    <a:pt x="-127" y="560863"/>
                    <a:pt x="134231" y="693065"/>
                    <a:pt x="300096" y="693189"/>
                  </a:cubicBezTo>
                  <a:cubicBezTo>
                    <a:pt x="465961" y="693314"/>
                    <a:pt x="600524" y="561313"/>
                    <a:pt x="600651" y="398358"/>
                  </a:cubicBezTo>
                  <a:cubicBezTo>
                    <a:pt x="600762" y="255156"/>
                    <a:pt x="496197" y="132550"/>
                    <a:pt x="352669" y="107592"/>
                  </a:cubicBezTo>
                  <a:close/>
                  <a:moveTo>
                    <a:pt x="300326" y="628956"/>
                  </a:moveTo>
                  <a:cubicBezTo>
                    <a:pt x="170340" y="629057"/>
                    <a:pt x="64883" y="525613"/>
                    <a:pt x="64780" y="397907"/>
                  </a:cubicBezTo>
                  <a:cubicBezTo>
                    <a:pt x="64678" y="270202"/>
                    <a:pt x="169969" y="166595"/>
                    <a:pt x="299955" y="166494"/>
                  </a:cubicBezTo>
                  <a:cubicBezTo>
                    <a:pt x="429940" y="166393"/>
                    <a:pt x="535398" y="269837"/>
                    <a:pt x="535500" y="397543"/>
                  </a:cubicBezTo>
                  <a:cubicBezTo>
                    <a:pt x="535500" y="397664"/>
                    <a:pt x="535500" y="397786"/>
                    <a:pt x="535500" y="397907"/>
                  </a:cubicBezTo>
                  <a:cubicBezTo>
                    <a:pt x="535296" y="525429"/>
                    <a:pt x="430124" y="628755"/>
                    <a:pt x="300326" y="628956"/>
                  </a:cubicBezTo>
                  <a:close/>
                </a:path>
              </a:pathLst>
            </a:custGeom>
            <a:grpFill/>
            <a:ln w="184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31" name="Graphic 50">
            <a:extLst>
              <a:ext uri="{FF2B5EF4-FFF2-40B4-BE49-F238E27FC236}">
                <a16:creationId xmlns:a16="http://schemas.microsoft.com/office/drawing/2014/main" id="{01EA4C41-8E92-B348-BDD1-B322179BF7A6}"/>
              </a:ext>
            </a:extLst>
          </p:cNvPr>
          <p:cNvGrpSpPr>
            <a:grpSpLocks noChangeAspect="1"/>
          </p:cNvGrpSpPr>
          <p:nvPr/>
        </p:nvGrpSpPr>
        <p:grpSpPr>
          <a:xfrm>
            <a:off x="6512956" y="3105742"/>
            <a:ext cx="674964" cy="554199"/>
            <a:chOff x="612124" y="611146"/>
            <a:chExt cx="742460" cy="609619"/>
          </a:xfrm>
          <a:solidFill>
            <a:schemeClr val="tx2"/>
          </a:solidFill>
        </p:grpSpPr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13A807CC-869A-B849-AECB-549C582AAA24}"/>
                </a:ext>
              </a:extLst>
            </p:cNvPr>
            <p:cNvSpPr/>
            <p:nvPr/>
          </p:nvSpPr>
          <p:spPr>
            <a:xfrm>
              <a:off x="612124" y="711232"/>
              <a:ext cx="742460" cy="327556"/>
            </a:xfrm>
            <a:custGeom>
              <a:avLst/>
              <a:gdLst>
                <a:gd name="connsiteX0" fmla="*/ 668214 w 742460"/>
                <a:gd name="connsiteY0" fmla="*/ 0 h 327556"/>
                <a:gd name="connsiteX1" fmla="*/ 74246 w 742460"/>
                <a:gd name="connsiteY1" fmla="*/ 0 h 327556"/>
                <a:gd name="connsiteX2" fmla="*/ 0 w 742460"/>
                <a:gd name="connsiteY2" fmla="*/ 72790 h 327556"/>
                <a:gd name="connsiteX3" fmla="*/ 0 w 742460"/>
                <a:gd name="connsiteY3" fmla="*/ 254766 h 327556"/>
                <a:gd name="connsiteX4" fmla="*/ 74246 w 742460"/>
                <a:gd name="connsiteY4" fmla="*/ 327557 h 327556"/>
                <a:gd name="connsiteX5" fmla="*/ 111369 w 742460"/>
                <a:gd name="connsiteY5" fmla="*/ 327557 h 327556"/>
                <a:gd name="connsiteX6" fmla="*/ 111369 w 742460"/>
                <a:gd name="connsiteY6" fmla="*/ 263865 h 327556"/>
                <a:gd name="connsiteX7" fmla="*/ 176334 w 742460"/>
                <a:gd name="connsiteY7" fmla="*/ 200173 h 327556"/>
                <a:gd name="connsiteX8" fmla="*/ 566126 w 742460"/>
                <a:gd name="connsiteY8" fmla="*/ 200173 h 327556"/>
                <a:gd name="connsiteX9" fmla="*/ 631091 w 742460"/>
                <a:gd name="connsiteY9" fmla="*/ 263865 h 327556"/>
                <a:gd name="connsiteX10" fmla="*/ 631091 w 742460"/>
                <a:gd name="connsiteY10" fmla="*/ 327557 h 327556"/>
                <a:gd name="connsiteX11" fmla="*/ 668214 w 742460"/>
                <a:gd name="connsiteY11" fmla="*/ 327557 h 327556"/>
                <a:gd name="connsiteX12" fmla="*/ 742460 w 742460"/>
                <a:gd name="connsiteY12" fmla="*/ 254766 h 327556"/>
                <a:gd name="connsiteX13" fmla="*/ 742460 w 742460"/>
                <a:gd name="connsiteY13" fmla="*/ 72790 h 327556"/>
                <a:gd name="connsiteX14" fmla="*/ 668214 w 742460"/>
                <a:gd name="connsiteY14" fmla="*/ 0 h 327556"/>
                <a:gd name="connsiteX15" fmla="*/ 108214 w 742460"/>
                <a:gd name="connsiteY15" fmla="*/ 135026 h 327556"/>
                <a:gd name="connsiteX16" fmla="*/ 73504 w 742460"/>
                <a:gd name="connsiteY16" fmla="*/ 101361 h 327556"/>
                <a:gd name="connsiteX17" fmla="*/ 107842 w 742460"/>
                <a:gd name="connsiteY17" fmla="*/ 67332 h 327556"/>
                <a:gd name="connsiteX18" fmla="*/ 142552 w 742460"/>
                <a:gd name="connsiteY18" fmla="*/ 100997 h 327556"/>
                <a:gd name="connsiteX19" fmla="*/ 142552 w 742460"/>
                <a:gd name="connsiteY19" fmla="*/ 101179 h 327556"/>
                <a:gd name="connsiteX20" fmla="*/ 108214 w 742460"/>
                <a:gd name="connsiteY20" fmla="*/ 135026 h 327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42460" h="327556">
                  <a:moveTo>
                    <a:pt x="668214" y="0"/>
                  </a:moveTo>
                  <a:lnTo>
                    <a:pt x="74246" y="0"/>
                  </a:lnTo>
                  <a:cubicBezTo>
                    <a:pt x="33241" y="0"/>
                    <a:pt x="0" y="32589"/>
                    <a:pt x="0" y="72790"/>
                  </a:cubicBezTo>
                  <a:lnTo>
                    <a:pt x="0" y="254766"/>
                  </a:lnTo>
                  <a:cubicBezTo>
                    <a:pt x="0" y="294967"/>
                    <a:pt x="33241" y="327557"/>
                    <a:pt x="74246" y="327557"/>
                  </a:cubicBezTo>
                  <a:lnTo>
                    <a:pt x="111369" y="327557"/>
                  </a:lnTo>
                  <a:lnTo>
                    <a:pt x="111369" y="263865"/>
                  </a:lnTo>
                  <a:cubicBezTo>
                    <a:pt x="111369" y="228689"/>
                    <a:pt x="140455" y="200173"/>
                    <a:pt x="176334" y="200173"/>
                  </a:cubicBezTo>
                  <a:lnTo>
                    <a:pt x="566126" y="200173"/>
                  </a:lnTo>
                  <a:cubicBezTo>
                    <a:pt x="602005" y="200173"/>
                    <a:pt x="631091" y="228689"/>
                    <a:pt x="631091" y="263865"/>
                  </a:cubicBezTo>
                  <a:lnTo>
                    <a:pt x="631091" y="327557"/>
                  </a:lnTo>
                  <a:lnTo>
                    <a:pt x="668214" y="327557"/>
                  </a:lnTo>
                  <a:cubicBezTo>
                    <a:pt x="709219" y="327557"/>
                    <a:pt x="742460" y="294967"/>
                    <a:pt x="742460" y="254766"/>
                  </a:cubicBezTo>
                  <a:lnTo>
                    <a:pt x="742460" y="72790"/>
                  </a:lnTo>
                  <a:cubicBezTo>
                    <a:pt x="742460" y="32589"/>
                    <a:pt x="709219" y="0"/>
                    <a:pt x="668214" y="0"/>
                  </a:cubicBezTo>
                  <a:close/>
                  <a:moveTo>
                    <a:pt x="108214" y="135026"/>
                  </a:moveTo>
                  <a:cubicBezTo>
                    <a:pt x="89147" y="135127"/>
                    <a:pt x="73607" y="120054"/>
                    <a:pt x="73504" y="101361"/>
                  </a:cubicBezTo>
                  <a:cubicBezTo>
                    <a:pt x="73402" y="82668"/>
                    <a:pt x="88775" y="67433"/>
                    <a:pt x="107842" y="67332"/>
                  </a:cubicBezTo>
                  <a:cubicBezTo>
                    <a:pt x="126909" y="67232"/>
                    <a:pt x="142449" y="82304"/>
                    <a:pt x="142552" y="100997"/>
                  </a:cubicBezTo>
                  <a:cubicBezTo>
                    <a:pt x="142552" y="101058"/>
                    <a:pt x="142552" y="101118"/>
                    <a:pt x="142552" y="101179"/>
                  </a:cubicBezTo>
                  <a:cubicBezTo>
                    <a:pt x="142553" y="119801"/>
                    <a:pt x="127208" y="134926"/>
                    <a:pt x="108214" y="135026"/>
                  </a:cubicBezTo>
                  <a:close/>
                </a:path>
              </a:pathLst>
            </a:custGeom>
            <a:grpFill/>
            <a:ln w="18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77DF6C0F-793D-A24A-B57C-9631DFDDA3BF}"/>
                </a:ext>
              </a:extLst>
            </p:cNvPr>
            <p:cNvSpPr/>
            <p:nvPr/>
          </p:nvSpPr>
          <p:spPr>
            <a:xfrm>
              <a:off x="761544" y="611146"/>
              <a:ext cx="443619" cy="609619"/>
            </a:xfrm>
            <a:custGeom>
              <a:avLst/>
              <a:gdLst>
                <a:gd name="connsiteX0" fmla="*/ 415778 w 443619"/>
                <a:gd name="connsiteY0" fmla="*/ 0 h 609619"/>
                <a:gd name="connsiteX1" fmla="*/ 27842 w 443619"/>
                <a:gd name="connsiteY1" fmla="*/ 0 h 609619"/>
                <a:gd name="connsiteX2" fmla="*/ 0 w 443619"/>
                <a:gd name="connsiteY2" fmla="*/ 27296 h 609619"/>
                <a:gd name="connsiteX3" fmla="*/ 27842 w 443619"/>
                <a:gd name="connsiteY3" fmla="*/ 54593 h 609619"/>
                <a:gd name="connsiteX4" fmla="*/ 415778 w 443619"/>
                <a:gd name="connsiteY4" fmla="*/ 54593 h 609619"/>
                <a:gd name="connsiteX5" fmla="*/ 443620 w 443619"/>
                <a:gd name="connsiteY5" fmla="*/ 27296 h 609619"/>
                <a:gd name="connsiteX6" fmla="*/ 415778 w 443619"/>
                <a:gd name="connsiteY6" fmla="*/ 0 h 609619"/>
                <a:gd name="connsiteX7" fmla="*/ 416706 w 443619"/>
                <a:gd name="connsiteY7" fmla="*/ 345754 h 609619"/>
                <a:gd name="connsiteX8" fmla="*/ 26914 w 443619"/>
                <a:gd name="connsiteY8" fmla="*/ 345754 h 609619"/>
                <a:gd name="connsiteX9" fmla="*/ 8353 w 443619"/>
                <a:gd name="connsiteY9" fmla="*/ 363952 h 609619"/>
                <a:gd name="connsiteX10" fmla="*/ 8353 w 443619"/>
                <a:gd name="connsiteY10" fmla="*/ 573224 h 609619"/>
                <a:gd name="connsiteX11" fmla="*/ 45476 w 443619"/>
                <a:gd name="connsiteY11" fmla="*/ 609619 h 609619"/>
                <a:gd name="connsiteX12" fmla="*/ 398144 w 443619"/>
                <a:gd name="connsiteY12" fmla="*/ 609619 h 609619"/>
                <a:gd name="connsiteX13" fmla="*/ 435267 w 443619"/>
                <a:gd name="connsiteY13" fmla="*/ 573224 h 609619"/>
                <a:gd name="connsiteX14" fmla="*/ 435267 w 443619"/>
                <a:gd name="connsiteY14" fmla="*/ 363952 h 609619"/>
                <a:gd name="connsiteX15" fmla="*/ 416706 w 443619"/>
                <a:gd name="connsiteY15" fmla="*/ 345754 h 609619"/>
                <a:gd name="connsiteX16" fmla="*/ 231091 w 443619"/>
                <a:gd name="connsiteY16" fmla="*/ 550477 h 609619"/>
                <a:gd name="connsiteX17" fmla="*/ 101160 w 443619"/>
                <a:gd name="connsiteY17" fmla="*/ 550477 h 609619"/>
                <a:gd name="connsiteX18" fmla="*/ 77958 w 443619"/>
                <a:gd name="connsiteY18" fmla="*/ 527730 h 609619"/>
                <a:gd name="connsiteX19" fmla="*/ 101160 w 443619"/>
                <a:gd name="connsiteY19" fmla="*/ 504983 h 609619"/>
                <a:gd name="connsiteX20" fmla="*/ 231091 w 443619"/>
                <a:gd name="connsiteY20" fmla="*/ 504983 h 609619"/>
                <a:gd name="connsiteX21" fmla="*/ 254293 w 443619"/>
                <a:gd name="connsiteY21" fmla="*/ 527730 h 609619"/>
                <a:gd name="connsiteX22" fmla="*/ 231091 w 443619"/>
                <a:gd name="connsiteY22" fmla="*/ 550477 h 609619"/>
                <a:gd name="connsiteX23" fmla="*/ 323898 w 443619"/>
                <a:gd name="connsiteY23" fmla="*/ 459489 h 609619"/>
                <a:gd name="connsiteX24" fmla="*/ 101160 w 443619"/>
                <a:gd name="connsiteY24" fmla="*/ 459489 h 609619"/>
                <a:gd name="connsiteX25" fmla="*/ 77958 w 443619"/>
                <a:gd name="connsiteY25" fmla="*/ 436742 h 609619"/>
                <a:gd name="connsiteX26" fmla="*/ 101160 w 443619"/>
                <a:gd name="connsiteY26" fmla="*/ 413995 h 609619"/>
                <a:gd name="connsiteX27" fmla="*/ 323898 w 443619"/>
                <a:gd name="connsiteY27" fmla="*/ 413995 h 609619"/>
                <a:gd name="connsiteX28" fmla="*/ 347100 w 443619"/>
                <a:gd name="connsiteY28" fmla="*/ 436742 h 609619"/>
                <a:gd name="connsiteX29" fmla="*/ 323898 w 443619"/>
                <a:gd name="connsiteY29" fmla="*/ 459489 h 60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43619" h="609619">
                  <a:moveTo>
                    <a:pt x="415778" y="0"/>
                  </a:moveTo>
                  <a:lnTo>
                    <a:pt x="27842" y="0"/>
                  </a:lnTo>
                  <a:cubicBezTo>
                    <a:pt x="12465" y="0"/>
                    <a:pt x="0" y="12221"/>
                    <a:pt x="0" y="27296"/>
                  </a:cubicBezTo>
                  <a:cubicBezTo>
                    <a:pt x="0" y="42372"/>
                    <a:pt x="12465" y="54593"/>
                    <a:pt x="27842" y="54593"/>
                  </a:cubicBezTo>
                  <a:lnTo>
                    <a:pt x="415778" y="54593"/>
                  </a:lnTo>
                  <a:cubicBezTo>
                    <a:pt x="431154" y="54593"/>
                    <a:pt x="443620" y="42372"/>
                    <a:pt x="443620" y="27296"/>
                  </a:cubicBezTo>
                  <a:cubicBezTo>
                    <a:pt x="443620" y="12221"/>
                    <a:pt x="431154" y="0"/>
                    <a:pt x="415778" y="0"/>
                  </a:cubicBezTo>
                  <a:close/>
                  <a:moveTo>
                    <a:pt x="416706" y="345754"/>
                  </a:moveTo>
                  <a:lnTo>
                    <a:pt x="26914" y="345754"/>
                  </a:lnTo>
                  <a:cubicBezTo>
                    <a:pt x="16663" y="345754"/>
                    <a:pt x="8353" y="353902"/>
                    <a:pt x="8353" y="363952"/>
                  </a:cubicBezTo>
                  <a:lnTo>
                    <a:pt x="8353" y="573224"/>
                  </a:lnTo>
                  <a:cubicBezTo>
                    <a:pt x="8353" y="593325"/>
                    <a:pt x="24973" y="609619"/>
                    <a:pt x="45476" y="609619"/>
                  </a:cubicBezTo>
                  <a:lnTo>
                    <a:pt x="398144" y="609619"/>
                  </a:lnTo>
                  <a:cubicBezTo>
                    <a:pt x="418647" y="609619"/>
                    <a:pt x="435267" y="593325"/>
                    <a:pt x="435267" y="573224"/>
                  </a:cubicBezTo>
                  <a:lnTo>
                    <a:pt x="435267" y="363952"/>
                  </a:lnTo>
                  <a:cubicBezTo>
                    <a:pt x="435267" y="353902"/>
                    <a:pt x="426957" y="345754"/>
                    <a:pt x="416706" y="345754"/>
                  </a:cubicBezTo>
                  <a:close/>
                  <a:moveTo>
                    <a:pt x="231091" y="550477"/>
                  </a:moveTo>
                  <a:lnTo>
                    <a:pt x="101160" y="550477"/>
                  </a:lnTo>
                  <a:cubicBezTo>
                    <a:pt x="88346" y="550477"/>
                    <a:pt x="77958" y="540293"/>
                    <a:pt x="77958" y="527730"/>
                  </a:cubicBezTo>
                  <a:cubicBezTo>
                    <a:pt x="77958" y="515167"/>
                    <a:pt x="88346" y="504983"/>
                    <a:pt x="101160" y="504983"/>
                  </a:cubicBezTo>
                  <a:lnTo>
                    <a:pt x="231091" y="504983"/>
                  </a:lnTo>
                  <a:cubicBezTo>
                    <a:pt x="243905" y="504983"/>
                    <a:pt x="254293" y="515167"/>
                    <a:pt x="254293" y="527730"/>
                  </a:cubicBezTo>
                  <a:cubicBezTo>
                    <a:pt x="254293" y="540293"/>
                    <a:pt x="243905" y="550477"/>
                    <a:pt x="231091" y="550477"/>
                  </a:cubicBezTo>
                  <a:close/>
                  <a:moveTo>
                    <a:pt x="323898" y="459489"/>
                  </a:moveTo>
                  <a:lnTo>
                    <a:pt x="101160" y="459489"/>
                  </a:lnTo>
                  <a:cubicBezTo>
                    <a:pt x="88346" y="459489"/>
                    <a:pt x="77958" y="449305"/>
                    <a:pt x="77958" y="436742"/>
                  </a:cubicBezTo>
                  <a:cubicBezTo>
                    <a:pt x="77958" y="424179"/>
                    <a:pt x="88346" y="413995"/>
                    <a:pt x="101160" y="413995"/>
                  </a:cubicBezTo>
                  <a:lnTo>
                    <a:pt x="323898" y="413995"/>
                  </a:lnTo>
                  <a:cubicBezTo>
                    <a:pt x="336712" y="413995"/>
                    <a:pt x="347100" y="424179"/>
                    <a:pt x="347100" y="436742"/>
                  </a:cubicBezTo>
                  <a:cubicBezTo>
                    <a:pt x="347100" y="449305"/>
                    <a:pt x="336712" y="459489"/>
                    <a:pt x="323898" y="459489"/>
                  </a:cubicBezTo>
                  <a:close/>
                </a:path>
              </a:pathLst>
            </a:custGeom>
            <a:grpFill/>
            <a:ln w="18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46" name="Graphic 60">
            <a:extLst>
              <a:ext uri="{FF2B5EF4-FFF2-40B4-BE49-F238E27FC236}">
                <a16:creationId xmlns:a16="http://schemas.microsoft.com/office/drawing/2014/main" id="{3DB733D8-5B02-A344-8ACF-68E4E8A2BCF3}"/>
              </a:ext>
            </a:extLst>
          </p:cNvPr>
          <p:cNvGrpSpPr>
            <a:grpSpLocks noChangeAspect="1"/>
          </p:cNvGrpSpPr>
          <p:nvPr/>
        </p:nvGrpSpPr>
        <p:grpSpPr>
          <a:xfrm>
            <a:off x="6520975" y="2027363"/>
            <a:ext cx="658926" cy="592185"/>
            <a:chOff x="624539" y="598584"/>
            <a:chExt cx="724818" cy="651404"/>
          </a:xfrm>
          <a:solidFill>
            <a:schemeClr val="tx2"/>
          </a:solidFill>
        </p:grpSpPr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24A8B5F9-8794-ED4F-BAD4-4C438332310A}"/>
                </a:ext>
              </a:extLst>
            </p:cNvPr>
            <p:cNvSpPr/>
            <p:nvPr/>
          </p:nvSpPr>
          <p:spPr>
            <a:xfrm>
              <a:off x="895756" y="740886"/>
              <a:ext cx="453601" cy="509102"/>
            </a:xfrm>
            <a:custGeom>
              <a:avLst/>
              <a:gdLst>
                <a:gd name="connsiteX0" fmla="*/ 452527 w 453601"/>
                <a:gd name="connsiteY0" fmla="*/ 480026 h 509102"/>
                <a:gd name="connsiteX1" fmla="*/ 419402 w 453601"/>
                <a:gd name="connsiteY1" fmla="*/ 380749 h 509102"/>
                <a:gd name="connsiteX2" fmla="*/ 420874 w 453601"/>
                <a:gd name="connsiteY2" fmla="*/ 363651 h 509102"/>
                <a:gd name="connsiteX3" fmla="*/ 308366 w 453601"/>
                <a:gd name="connsiteY3" fmla="*/ 14706 h 509102"/>
                <a:gd name="connsiteX4" fmla="*/ 273651 w 453601"/>
                <a:gd name="connsiteY4" fmla="*/ 0 h 509102"/>
                <a:gd name="connsiteX5" fmla="*/ 292054 w 453601"/>
                <a:gd name="connsiteY5" fmla="*/ 175391 h 509102"/>
                <a:gd name="connsiteX6" fmla="*/ 47848 w 453601"/>
                <a:gd name="connsiteY6" fmla="*/ 416599 h 509102"/>
                <a:gd name="connsiteX7" fmla="*/ 0 w 453601"/>
                <a:gd name="connsiteY7" fmla="*/ 421379 h 509102"/>
                <a:gd name="connsiteX8" fmla="*/ 142622 w 453601"/>
                <a:gd name="connsiteY8" fmla="*/ 500066 h 509102"/>
                <a:gd name="connsiteX9" fmla="*/ 308249 w 453601"/>
                <a:gd name="connsiteY9" fmla="*/ 476349 h 509102"/>
                <a:gd name="connsiteX10" fmla="*/ 325179 w 453601"/>
                <a:gd name="connsiteY10" fmla="*/ 474879 h 509102"/>
                <a:gd name="connsiteX11" fmla="*/ 424923 w 453601"/>
                <a:gd name="connsiteY11" fmla="*/ 508155 h 509102"/>
                <a:gd name="connsiteX12" fmla="*/ 452658 w 453601"/>
                <a:gd name="connsiteY12" fmla="*/ 493256 h 509102"/>
                <a:gd name="connsiteX13" fmla="*/ 452527 w 453601"/>
                <a:gd name="connsiteY13" fmla="*/ 480026 h 50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3601" h="509102">
                  <a:moveTo>
                    <a:pt x="452527" y="480026"/>
                  </a:moveTo>
                  <a:lnTo>
                    <a:pt x="419402" y="380749"/>
                  </a:lnTo>
                  <a:cubicBezTo>
                    <a:pt x="417584" y="375082"/>
                    <a:pt x="418114" y="368924"/>
                    <a:pt x="420874" y="363651"/>
                  </a:cubicBezTo>
                  <a:cubicBezTo>
                    <a:pt x="486259" y="236255"/>
                    <a:pt x="435888" y="80027"/>
                    <a:pt x="308366" y="14706"/>
                  </a:cubicBezTo>
                  <a:cubicBezTo>
                    <a:pt x="297167" y="8970"/>
                    <a:pt x="285564" y="4055"/>
                    <a:pt x="273651" y="0"/>
                  </a:cubicBezTo>
                  <a:cubicBezTo>
                    <a:pt x="296696" y="55440"/>
                    <a:pt x="303090" y="116382"/>
                    <a:pt x="292054" y="175391"/>
                  </a:cubicBezTo>
                  <a:cubicBezTo>
                    <a:pt x="268447" y="298526"/>
                    <a:pt x="171364" y="394417"/>
                    <a:pt x="47848" y="416599"/>
                  </a:cubicBezTo>
                  <a:cubicBezTo>
                    <a:pt x="32039" y="419373"/>
                    <a:pt x="16046" y="420971"/>
                    <a:pt x="0" y="421379"/>
                  </a:cubicBezTo>
                  <a:cubicBezTo>
                    <a:pt x="37694" y="462426"/>
                    <a:pt x="87772" y="490054"/>
                    <a:pt x="142622" y="500066"/>
                  </a:cubicBezTo>
                  <a:cubicBezTo>
                    <a:pt x="198938" y="510661"/>
                    <a:pt x="257180" y="502322"/>
                    <a:pt x="308249" y="476349"/>
                  </a:cubicBezTo>
                  <a:cubicBezTo>
                    <a:pt x="313458" y="473582"/>
                    <a:pt x="319570" y="473051"/>
                    <a:pt x="325179" y="474879"/>
                  </a:cubicBezTo>
                  <a:lnTo>
                    <a:pt x="424923" y="508155"/>
                  </a:lnTo>
                  <a:cubicBezTo>
                    <a:pt x="436700" y="511692"/>
                    <a:pt x="449118" y="505021"/>
                    <a:pt x="452658" y="493256"/>
                  </a:cubicBezTo>
                  <a:cubicBezTo>
                    <a:pt x="453959" y="488935"/>
                    <a:pt x="453913" y="484321"/>
                    <a:pt x="452527" y="480026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303411A7-076D-2643-B7CB-D205BD6EB3A5}"/>
                </a:ext>
              </a:extLst>
            </p:cNvPr>
            <p:cNvSpPr/>
            <p:nvPr/>
          </p:nvSpPr>
          <p:spPr>
            <a:xfrm>
              <a:off x="624539" y="598584"/>
              <a:ext cx="522567" cy="522863"/>
            </a:xfrm>
            <a:custGeom>
              <a:avLst/>
              <a:gdLst>
                <a:gd name="connsiteX0" fmla="*/ 213616 w 522567"/>
                <a:gd name="connsiteY0" fmla="*/ 4783 h 522863"/>
                <a:gd name="connsiteX1" fmla="*/ 8946 w 522567"/>
                <a:gd name="connsiteY1" fmla="*/ 308753 h 522863"/>
                <a:gd name="connsiteX2" fmla="*/ 32716 w 522567"/>
                <a:gd name="connsiteY2" fmla="*/ 377259 h 522863"/>
                <a:gd name="connsiteX3" fmla="*/ 34188 w 522567"/>
                <a:gd name="connsiteY3" fmla="*/ 394357 h 522863"/>
                <a:gd name="connsiteX4" fmla="*/ 1063 w 522567"/>
                <a:gd name="connsiteY4" fmla="*/ 493635 h 522863"/>
                <a:gd name="connsiteX5" fmla="*/ 15651 w 522567"/>
                <a:gd name="connsiteY5" fmla="*/ 521808 h 522863"/>
                <a:gd name="connsiteX6" fmla="*/ 29403 w 522567"/>
                <a:gd name="connsiteY6" fmla="*/ 521763 h 522863"/>
                <a:gd name="connsiteX7" fmla="*/ 128779 w 522567"/>
                <a:gd name="connsiteY7" fmla="*/ 488487 h 522863"/>
                <a:gd name="connsiteX8" fmla="*/ 145709 w 522567"/>
                <a:gd name="connsiteY8" fmla="*/ 489958 h 522863"/>
                <a:gd name="connsiteX9" fmla="*/ 494358 w 522567"/>
                <a:gd name="connsiteY9" fmla="*/ 376431 h 522863"/>
                <a:gd name="connsiteX10" fmla="*/ 380720 w 522567"/>
                <a:gd name="connsiteY10" fmla="*/ 28126 h 522863"/>
                <a:gd name="connsiteX11" fmla="*/ 213616 w 522567"/>
                <a:gd name="connsiteY11" fmla="*/ 4783 h 522863"/>
                <a:gd name="connsiteX12" fmla="*/ 261280 w 522567"/>
                <a:gd name="connsiteY12" fmla="*/ 427633 h 522863"/>
                <a:gd name="connsiteX13" fmla="*/ 228895 w 522567"/>
                <a:gd name="connsiteY13" fmla="*/ 394541 h 522863"/>
                <a:gd name="connsiteX14" fmla="*/ 262020 w 522567"/>
                <a:gd name="connsiteY14" fmla="*/ 362188 h 522863"/>
                <a:gd name="connsiteX15" fmla="*/ 294405 w 522567"/>
                <a:gd name="connsiteY15" fmla="*/ 394541 h 522863"/>
                <a:gd name="connsiteX16" fmla="*/ 261836 w 522567"/>
                <a:gd name="connsiteY16" fmla="*/ 427086 h 522863"/>
                <a:gd name="connsiteX17" fmla="*/ 261280 w 522567"/>
                <a:gd name="connsiteY17" fmla="*/ 427082 h 522863"/>
                <a:gd name="connsiteX18" fmla="*/ 292933 w 522567"/>
                <a:gd name="connsiteY18" fmla="*/ 284416 h 522863"/>
                <a:gd name="connsiteX19" fmla="*/ 292933 w 522567"/>
                <a:gd name="connsiteY19" fmla="*/ 297285 h 522863"/>
                <a:gd name="connsiteX20" fmla="*/ 260727 w 522567"/>
                <a:gd name="connsiteY20" fmla="*/ 329459 h 522863"/>
                <a:gd name="connsiteX21" fmla="*/ 228522 w 522567"/>
                <a:gd name="connsiteY21" fmla="*/ 297285 h 522863"/>
                <a:gd name="connsiteX22" fmla="*/ 228522 w 522567"/>
                <a:gd name="connsiteY22" fmla="*/ 285151 h 522863"/>
                <a:gd name="connsiteX23" fmla="*/ 270665 w 522567"/>
                <a:gd name="connsiteY23" fmla="*/ 223378 h 522863"/>
                <a:gd name="connsiteX24" fmla="*/ 290724 w 522567"/>
                <a:gd name="connsiteY24" fmla="*/ 195250 h 522863"/>
                <a:gd name="connsiteX25" fmla="*/ 261096 w 522567"/>
                <a:gd name="connsiteY25" fmla="*/ 165650 h 522863"/>
                <a:gd name="connsiteX26" fmla="*/ 231283 w 522567"/>
                <a:gd name="connsiteY26" fmla="*/ 195617 h 522863"/>
                <a:gd name="connsiteX27" fmla="*/ 199078 w 522567"/>
                <a:gd name="connsiteY27" fmla="*/ 227791 h 522863"/>
                <a:gd name="connsiteX28" fmla="*/ 166873 w 522567"/>
                <a:gd name="connsiteY28" fmla="*/ 195617 h 522863"/>
                <a:gd name="connsiteX29" fmla="*/ 260727 w 522567"/>
                <a:gd name="connsiteY29" fmla="*/ 101304 h 522863"/>
                <a:gd name="connsiteX30" fmla="*/ 327714 w 522567"/>
                <a:gd name="connsiteY30" fmla="*/ 128881 h 522863"/>
                <a:gd name="connsiteX31" fmla="*/ 328563 w 522567"/>
                <a:gd name="connsiteY31" fmla="*/ 261478 h 522863"/>
                <a:gd name="connsiteX32" fmla="*/ 292933 w 522567"/>
                <a:gd name="connsiteY32" fmla="*/ 284048 h 5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22567" h="522863">
                  <a:moveTo>
                    <a:pt x="213616" y="4783"/>
                  </a:moveTo>
                  <a:cubicBezTo>
                    <a:pt x="73076" y="32260"/>
                    <a:pt x="-18557" y="168352"/>
                    <a:pt x="8946" y="308753"/>
                  </a:cubicBezTo>
                  <a:cubicBezTo>
                    <a:pt x="13615" y="332589"/>
                    <a:pt x="21617" y="355650"/>
                    <a:pt x="32716" y="377259"/>
                  </a:cubicBezTo>
                  <a:cubicBezTo>
                    <a:pt x="35581" y="382501"/>
                    <a:pt x="36115" y="388703"/>
                    <a:pt x="34188" y="394357"/>
                  </a:cubicBezTo>
                  <a:lnTo>
                    <a:pt x="1063" y="493635"/>
                  </a:lnTo>
                  <a:cubicBezTo>
                    <a:pt x="-2696" y="505439"/>
                    <a:pt x="3835" y="518053"/>
                    <a:pt x="15651" y="521808"/>
                  </a:cubicBezTo>
                  <a:cubicBezTo>
                    <a:pt x="20127" y="523230"/>
                    <a:pt x="24937" y="523215"/>
                    <a:pt x="29403" y="521763"/>
                  </a:cubicBezTo>
                  <a:lnTo>
                    <a:pt x="128779" y="488487"/>
                  </a:lnTo>
                  <a:cubicBezTo>
                    <a:pt x="134388" y="486659"/>
                    <a:pt x="140500" y="487190"/>
                    <a:pt x="145709" y="489958"/>
                  </a:cubicBezTo>
                  <a:cubicBezTo>
                    <a:pt x="273366" y="554790"/>
                    <a:pt x="429462" y="503963"/>
                    <a:pt x="494358" y="376431"/>
                  </a:cubicBezTo>
                  <a:cubicBezTo>
                    <a:pt x="559255" y="248900"/>
                    <a:pt x="508377" y="92958"/>
                    <a:pt x="380720" y="28126"/>
                  </a:cubicBezTo>
                  <a:cubicBezTo>
                    <a:pt x="329181" y="1951"/>
                    <a:pt x="270365" y="-6265"/>
                    <a:pt x="213616" y="4783"/>
                  </a:cubicBezTo>
                  <a:close/>
                  <a:moveTo>
                    <a:pt x="261280" y="427633"/>
                  </a:moveTo>
                  <a:cubicBezTo>
                    <a:pt x="243189" y="427429"/>
                    <a:pt x="228690" y="412613"/>
                    <a:pt x="228895" y="394541"/>
                  </a:cubicBezTo>
                  <a:cubicBezTo>
                    <a:pt x="229099" y="376468"/>
                    <a:pt x="243930" y="361983"/>
                    <a:pt x="262020" y="362188"/>
                  </a:cubicBezTo>
                  <a:cubicBezTo>
                    <a:pt x="279822" y="362389"/>
                    <a:pt x="294204" y="376756"/>
                    <a:pt x="294405" y="394541"/>
                  </a:cubicBezTo>
                  <a:cubicBezTo>
                    <a:pt x="294407" y="412513"/>
                    <a:pt x="279826" y="427084"/>
                    <a:pt x="261836" y="427086"/>
                  </a:cubicBezTo>
                  <a:cubicBezTo>
                    <a:pt x="261651" y="427086"/>
                    <a:pt x="261465" y="427085"/>
                    <a:pt x="261280" y="427082"/>
                  </a:cubicBezTo>
                  <a:close/>
                  <a:moveTo>
                    <a:pt x="292933" y="284416"/>
                  </a:moveTo>
                  <a:lnTo>
                    <a:pt x="292933" y="297285"/>
                  </a:lnTo>
                  <a:cubicBezTo>
                    <a:pt x="292933" y="315054"/>
                    <a:pt x="278514" y="329459"/>
                    <a:pt x="260727" y="329459"/>
                  </a:cubicBezTo>
                  <a:cubicBezTo>
                    <a:pt x="242941" y="329459"/>
                    <a:pt x="228522" y="315054"/>
                    <a:pt x="228522" y="297285"/>
                  </a:cubicBezTo>
                  <a:lnTo>
                    <a:pt x="228522" y="285151"/>
                  </a:lnTo>
                  <a:cubicBezTo>
                    <a:pt x="228151" y="257750"/>
                    <a:pt x="245000" y="233052"/>
                    <a:pt x="270665" y="223378"/>
                  </a:cubicBezTo>
                  <a:cubicBezTo>
                    <a:pt x="282563" y="219091"/>
                    <a:pt x="290555" y="207885"/>
                    <a:pt x="290724" y="195250"/>
                  </a:cubicBezTo>
                  <a:cubicBezTo>
                    <a:pt x="289815" y="179294"/>
                    <a:pt x="277067" y="166559"/>
                    <a:pt x="261096" y="165650"/>
                  </a:cubicBezTo>
                  <a:cubicBezTo>
                    <a:pt x="244601" y="165751"/>
                    <a:pt x="231282" y="179139"/>
                    <a:pt x="231283" y="195617"/>
                  </a:cubicBezTo>
                  <a:cubicBezTo>
                    <a:pt x="231283" y="213386"/>
                    <a:pt x="216864" y="227791"/>
                    <a:pt x="199078" y="227791"/>
                  </a:cubicBezTo>
                  <a:cubicBezTo>
                    <a:pt x="181291" y="227791"/>
                    <a:pt x="166873" y="213386"/>
                    <a:pt x="166873" y="195617"/>
                  </a:cubicBezTo>
                  <a:cubicBezTo>
                    <a:pt x="167072" y="143827"/>
                    <a:pt x="208888" y="101806"/>
                    <a:pt x="260727" y="101304"/>
                  </a:cubicBezTo>
                  <a:cubicBezTo>
                    <a:pt x="285892" y="100957"/>
                    <a:pt x="310100" y="110923"/>
                    <a:pt x="327714" y="128881"/>
                  </a:cubicBezTo>
                  <a:cubicBezTo>
                    <a:pt x="364600" y="165262"/>
                    <a:pt x="364980" y="224628"/>
                    <a:pt x="328563" y="261478"/>
                  </a:cubicBezTo>
                  <a:cubicBezTo>
                    <a:pt x="318555" y="271605"/>
                    <a:pt x="306370" y="279324"/>
                    <a:pt x="292933" y="284048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28" name="Graphic 48">
            <a:extLst>
              <a:ext uri="{FF2B5EF4-FFF2-40B4-BE49-F238E27FC236}">
                <a16:creationId xmlns:a16="http://schemas.microsoft.com/office/drawing/2014/main" id="{62891300-2356-8E49-8970-F7F9F7032303}"/>
              </a:ext>
            </a:extLst>
          </p:cNvPr>
          <p:cNvGrpSpPr>
            <a:grpSpLocks noChangeAspect="1"/>
          </p:cNvGrpSpPr>
          <p:nvPr/>
        </p:nvGrpSpPr>
        <p:grpSpPr>
          <a:xfrm>
            <a:off x="6668477" y="4115995"/>
            <a:ext cx="363920" cy="669531"/>
            <a:chOff x="785364" y="549275"/>
            <a:chExt cx="400312" cy="736484"/>
          </a:xfrm>
          <a:solidFill>
            <a:schemeClr val="tx2"/>
          </a:solidFill>
        </p:grpSpPr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ABA78F54-52E2-6F46-8F43-231315BE3669}"/>
                </a:ext>
              </a:extLst>
            </p:cNvPr>
            <p:cNvSpPr/>
            <p:nvPr/>
          </p:nvSpPr>
          <p:spPr>
            <a:xfrm>
              <a:off x="790762" y="657399"/>
              <a:ext cx="394914" cy="480413"/>
            </a:xfrm>
            <a:custGeom>
              <a:avLst/>
              <a:gdLst>
                <a:gd name="connsiteX0" fmla="*/ 365203 w 394914"/>
                <a:gd name="connsiteY0" fmla="*/ 173105 h 480413"/>
                <a:gd name="connsiteX1" fmla="*/ 326145 w 394914"/>
                <a:gd name="connsiteY1" fmla="*/ 185057 h 480413"/>
                <a:gd name="connsiteX2" fmla="*/ 293207 w 394914"/>
                <a:gd name="connsiteY2" fmla="*/ 154996 h 480413"/>
                <a:gd name="connsiteX3" fmla="*/ 255769 w 394914"/>
                <a:gd name="connsiteY3" fmla="*/ 165862 h 480413"/>
                <a:gd name="connsiteX4" fmla="*/ 221211 w 394914"/>
                <a:gd name="connsiteY4" fmla="*/ 136888 h 480413"/>
                <a:gd name="connsiteX5" fmla="*/ 179093 w 394914"/>
                <a:gd name="connsiteY5" fmla="*/ 152642 h 480413"/>
                <a:gd name="connsiteX6" fmla="*/ 179093 w 394914"/>
                <a:gd name="connsiteY6" fmla="*/ 38195 h 480413"/>
                <a:gd name="connsiteX7" fmla="*/ 154794 w 394914"/>
                <a:gd name="connsiteY7" fmla="*/ 1977 h 480413"/>
                <a:gd name="connsiteX8" fmla="*/ 109048 w 394914"/>
                <a:gd name="connsiteY8" fmla="*/ 24453 h 480413"/>
                <a:gd name="connsiteX9" fmla="*/ 107096 w 394914"/>
                <a:gd name="connsiteY9" fmla="*/ 36746 h 480413"/>
                <a:gd name="connsiteX10" fmla="*/ 107096 w 394914"/>
                <a:gd name="connsiteY10" fmla="*/ 326487 h 480413"/>
                <a:gd name="connsiteX11" fmla="*/ 71098 w 394914"/>
                <a:gd name="connsiteY11" fmla="*/ 290269 h 480413"/>
                <a:gd name="connsiteX12" fmla="*/ 71098 w 394914"/>
                <a:gd name="connsiteY12" fmla="*/ 257492 h 480413"/>
                <a:gd name="connsiteX13" fmla="*/ 58679 w 394914"/>
                <a:gd name="connsiteY13" fmla="*/ 244997 h 480413"/>
                <a:gd name="connsiteX14" fmla="*/ 48599 w 394914"/>
                <a:gd name="connsiteY14" fmla="*/ 244997 h 480413"/>
                <a:gd name="connsiteX15" fmla="*/ 2 w 394914"/>
                <a:gd name="connsiteY15" fmla="*/ 293891 h 480413"/>
                <a:gd name="connsiteX16" fmla="*/ 2 w 394914"/>
                <a:gd name="connsiteY16" fmla="*/ 383348 h 480413"/>
                <a:gd name="connsiteX17" fmla="*/ 18001 w 394914"/>
                <a:gd name="connsiteY17" fmla="*/ 424274 h 480413"/>
                <a:gd name="connsiteX18" fmla="*/ 66598 w 394914"/>
                <a:gd name="connsiteY18" fmla="*/ 467011 h 480413"/>
                <a:gd name="connsiteX19" fmla="*/ 102597 w 394914"/>
                <a:gd name="connsiteY19" fmla="*/ 480411 h 480413"/>
                <a:gd name="connsiteX20" fmla="*/ 300587 w 394914"/>
                <a:gd name="connsiteY20" fmla="*/ 480411 h 480413"/>
                <a:gd name="connsiteX21" fmla="*/ 338745 w 394914"/>
                <a:gd name="connsiteY21" fmla="*/ 464476 h 480413"/>
                <a:gd name="connsiteX22" fmla="*/ 379063 w 394914"/>
                <a:gd name="connsiteY22" fmla="*/ 423912 h 480413"/>
                <a:gd name="connsiteX23" fmla="*/ 394902 w 394914"/>
                <a:gd name="connsiteY23" fmla="*/ 385521 h 480413"/>
                <a:gd name="connsiteX24" fmla="*/ 394902 w 394914"/>
                <a:gd name="connsiteY24" fmla="*/ 210772 h 480413"/>
                <a:gd name="connsiteX25" fmla="*/ 365203 w 394914"/>
                <a:gd name="connsiteY25" fmla="*/ 173105 h 48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914" h="480413">
                  <a:moveTo>
                    <a:pt x="365203" y="173105"/>
                  </a:moveTo>
                  <a:cubicBezTo>
                    <a:pt x="351099" y="171459"/>
                    <a:pt x="336950" y="175788"/>
                    <a:pt x="326145" y="185057"/>
                  </a:cubicBezTo>
                  <a:cubicBezTo>
                    <a:pt x="321747" y="169546"/>
                    <a:pt x="308978" y="157893"/>
                    <a:pt x="293207" y="154996"/>
                  </a:cubicBezTo>
                  <a:cubicBezTo>
                    <a:pt x="279778" y="153338"/>
                    <a:pt x="266257" y="157262"/>
                    <a:pt x="255769" y="165862"/>
                  </a:cubicBezTo>
                  <a:cubicBezTo>
                    <a:pt x="250066" y="150797"/>
                    <a:pt x="236967" y="139815"/>
                    <a:pt x="221211" y="136888"/>
                  </a:cubicBezTo>
                  <a:cubicBezTo>
                    <a:pt x="205492" y="135203"/>
                    <a:pt x="189899" y="141036"/>
                    <a:pt x="179093" y="152642"/>
                  </a:cubicBezTo>
                  <a:lnTo>
                    <a:pt x="179093" y="38195"/>
                  </a:lnTo>
                  <a:cubicBezTo>
                    <a:pt x="179959" y="22012"/>
                    <a:pt x="170035" y="7221"/>
                    <a:pt x="154794" y="1977"/>
                  </a:cubicBezTo>
                  <a:cubicBezTo>
                    <a:pt x="135993" y="-4526"/>
                    <a:pt x="115512" y="5537"/>
                    <a:pt x="109048" y="24453"/>
                  </a:cubicBezTo>
                  <a:cubicBezTo>
                    <a:pt x="107697" y="28407"/>
                    <a:pt x="107037" y="32566"/>
                    <a:pt x="107096" y="36746"/>
                  </a:cubicBezTo>
                  <a:lnTo>
                    <a:pt x="107096" y="326487"/>
                  </a:lnTo>
                  <a:cubicBezTo>
                    <a:pt x="87215" y="326487"/>
                    <a:pt x="71098" y="310271"/>
                    <a:pt x="71098" y="290269"/>
                  </a:cubicBezTo>
                  <a:lnTo>
                    <a:pt x="71098" y="257492"/>
                  </a:lnTo>
                  <a:cubicBezTo>
                    <a:pt x="71098" y="250591"/>
                    <a:pt x="65538" y="244997"/>
                    <a:pt x="58679" y="244997"/>
                  </a:cubicBezTo>
                  <a:lnTo>
                    <a:pt x="48599" y="244997"/>
                  </a:lnTo>
                  <a:cubicBezTo>
                    <a:pt x="21760" y="244997"/>
                    <a:pt x="2" y="266888"/>
                    <a:pt x="2" y="293891"/>
                  </a:cubicBezTo>
                  <a:lnTo>
                    <a:pt x="2" y="383348"/>
                  </a:lnTo>
                  <a:cubicBezTo>
                    <a:pt x="-122" y="398958"/>
                    <a:pt x="6435" y="413867"/>
                    <a:pt x="18001" y="424274"/>
                  </a:cubicBezTo>
                  <a:lnTo>
                    <a:pt x="66598" y="467011"/>
                  </a:lnTo>
                  <a:cubicBezTo>
                    <a:pt x="76562" y="475762"/>
                    <a:pt x="89371" y="480531"/>
                    <a:pt x="102597" y="480411"/>
                  </a:cubicBezTo>
                  <a:lnTo>
                    <a:pt x="300587" y="480411"/>
                  </a:lnTo>
                  <a:cubicBezTo>
                    <a:pt x="314903" y="480399"/>
                    <a:pt x="328628" y="474667"/>
                    <a:pt x="338745" y="464476"/>
                  </a:cubicBezTo>
                  <a:lnTo>
                    <a:pt x="379063" y="423912"/>
                  </a:lnTo>
                  <a:cubicBezTo>
                    <a:pt x="389192" y="413733"/>
                    <a:pt x="394889" y="399925"/>
                    <a:pt x="394902" y="385521"/>
                  </a:cubicBezTo>
                  <a:lnTo>
                    <a:pt x="394902" y="210772"/>
                  </a:lnTo>
                  <a:cubicBezTo>
                    <a:pt x="395363" y="192641"/>
                    <a:pt x="382856" y="176779"/>
                    <a:pt x="365203" y="173105"/>
                  </a:cubicBezTo>
                  <a:close/>
                </a:path>
              </a:pathLst>
            </a:custGeom>
            <a:grpFill/>
            <a:ln w="17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BF1C6F16-E5BA-CD48-B3B9-0A4C7B6C1CD9}"/>
                </a:ext>
              </a:extLst>
            </p:cNvPr>
            <p:cNvSpPr/>
            <p:nvPr/>
          </p:nvSpPr>
          <p:spPr>
            <a:xfrm>
              <a:off x="785364" y="549275"/>
              <a:ext cx="346482" cy="736484"/>
            </a:xfrm>
            <a:custGeom>
              <a:avLst/>
              <a:gdLst>
                <a:gd name="connsiteX0" fmla="*/ 226249 w 346482"/>
                <a:gd name="connsiteY0" fmla="*/ 102858 h 736484"/>
                <a:gd name="connsiteX1" fmla="*/ 242088 w 346482"/>
                <a:gd name="connsiteY1" fmla="*/ 96339 h 736484"/>
                <a:gd name="connsiteX2" fmla="*/ 261167 w 346482"/>
                <a:gd name="connsiteY2" fmla="*/ 77143 h 736484"/>
                <a:gd name="connsiteX3" fmla="*/ 261167 w 346482"/>
                <a:gd name="connsiteY3" fmla="*/ 45091 h 736484"/>
                <a:gd name="connsiteX4" fmla="*/ 229308 w 346482"/>
                <a:gd name="connsiteY4" fmla="*/ 45091 h 736484"/>
                <a:gd name="connsiteX5" fmla="*/ 210229 w 346482"/>
                <a:gd name="connsiteY5" fmla="*/ 64286 h 736484"/>
                <a:gd name="connsiteX6" fmla="*/ 210189 w 346482"/>
                <a:gd name="connsiteY6" fmla="*/ 96298 h 736484"/>
                <a:gd name="connsiteX7" fmla="*/ 210229 w 346482"/>
                <a:gd name="connsiteY7" fmla="*/ 96339 h 736484"/>
                <a:gd name="connsiteX8" fmla="*/ 226249 w 346482"/>
                <a:gd name="connsiteY8" fmla="*/ 102858 h 736484"/>
                <a:gd name="connsiteX9" fmla="*/ 233988 w 346482"/>
                <a:gd name="connsiteY9" fmla="*/ 153925 h 736484"/>
                <a:gd name="connsiteX10" fmla="*/ 256487 w 346482"/>
                <a:gd name="connsiteY10" fmla="*/ 176561 h 736484"/>
                <a:gd name="connsiteX11" fmla="*/ 283486 w 346482"/>
                <a:gd name="connsiteY11" fmla="*/ 176561 h 736484"/>
                <a:gd name="connsiteX12" fmla="*/ 305985 w 346482"/>
                <a:gd name="connsiteY12" fmla="*/ 153925 h 736484"/>
                <a:gd name="connsiteX13" fmla="*/ 283486 w 346482"/>
                <a:gd name="connsiteY13" fmla="*/ 131289 h 736484"/>
                <a:gd name="connsiteX14" fmla="*/ 256487 w 346482"/>
                <a:gd name="connsiteY14" fmla="*/ 131289 h 736484"/>
                <a:gd name="connsiteX15" fmla="*/ 233988 w 346482"/>
                <a:gd name="connsiteY15" fmla="*/ 153925 h 736484"/>
                <a:gd name="connsiteX16" fmla="*/ 152992 w 346482"/>
                <a:gd name="connsiteY16" fmla="*/ 72435 h 736484"/>
                <a:gd name="connsiteX17" fmla="*/ 175491 w 346482"/>
                <a:gd name="connsiteY17" fmla="*/ 49799 h 736484"/>
                <a:gd name="connsiteX18" fmla="*/ 175491 w 346482"/>
                <a:gd name="connsiteY18" fmla="*/ 22636 h 736484"/>
                <a:gd name="connsiteX19" fmla="*/ 152992 w 346482"/>
                <a:gd name="connsiteY19" fmla="*/ 0 h 736484"/>
                <a:gd name="connsiteX20" fmla="*/ 130493 w 346482"/>
                <a:gd name="connsiteY20" fmla="*/ 22636 h 736484"/>
                <a:gd name="connsiteX21" fmla="*/ 130493 w 346482"/>
                <a:gd name="connsiteY21" fmla="*/ 49799 h 736484"/>
                <a:gd name="connsiteX22" fmla="*/ 152992 w 346482"/>
                <a:gd name="connsiteY22" fmla="*/ 72435 h 736484"/>
                <a:gd name="connsiteX23" fmla="*/ 337483 w 346482"/>
                <a:gd name="connsiteY23" fmla="*/ 633807 h 736484"/>
                <a:gd name="connsiteX24" fmla="*/ 82616 w 346482"/>
                <a:gd name="connsiteY24" fmla="*/ 633807 h 736484"/>
                <a:gd name="connsiteX25" fmla="*/ 73616 w 346482"/>
                <a:gd name="connsiteY25" fmla="*/ 642862 h 736484"/>
                <a:gd name="connsiteX26" fmla="*/ 73616 w 346482"/>
                <a:gd name="connsiteY26" fmla="*/ 727430 h 736484"/>
                <a:gd name="connsiteX27" fmla="*/ 82616 w 346482"/>
                <a:gd name="connsiteY27" fmla="*/ 736484 h 736484"/>
                <a:gd name="connsiteX28" fmla="*/ 337483 w 346482"/>
                <a:gd name="connsiteY28" fmla="*/ 736484 h 736484"/>
                <a:gd name="connsiteX29" fmla="*/ 346483 w 346482"/>
                <a:gd name="connsiteY29" fmla="*/ 727430 h 736484"/>
                <a:gd name="connsiteX30" fmla="*/ 346483 w 346482"/>
                <a:gd name="connsiteY30" fmla="*/ 641956 h 736484"/>
                <a:gd name="connsiteX31" fmla="*/ 337483 w 346482"/>
                <a:gd name="connsiteY31" fmla="*/ 633807 h 736484"/>
                <a:gd name="connsiteX32" fmla="*/ 291765 w 346482"/>
                <a:gd name="connsiteY32" fmla="*/ 704432 h 736484"/>
                <a:gd name="connsiteX33" fmla="*/ 272328 w 346482"/>
                <a:gd name="connsiteY33" fmla="*/ 685236 h 736484"/>
                <a:gd name="connsiteX34" fmla="*/ 291407 w 346482"/>
                <a:gd name="connsiteY34" fmla="*/ 665680 h 736484"/>
                <a:gd name="connsiteX35" fmla="*/ 310844 w 346482"/>
                <a:gd name="connsiteY35" fmla="*/ 684876 h 736484"/>
                <a:gd name="connsiteX36" fmla="*/ 310844 w 346482"/>
                <a:gd name="connsiteY36" fmla="*/ 685236 h 736484"/>
                <a:gd name="connsiteX37" fmla="*/ 291765 w 346482"/>
                <a:gd name="connsiteY37" fmla="*/ 703526 h 736484"/>
                <a:gd name="connsiteX38" fmla="*/ 63897 w 346482"/>
                <a:gd name="connsiteY38" fmla="*/ 96339 h 736484"/>
                <a:gd name="connsiteX39" fmla="*/ 79736 w 346482"/>
                <a:gd name="connsiteY39" fmla="*/ 102858 h 736484"/>
                <a:gd name="connsiteX40" fmla="*/ 95755 w 346482"/>
                <a:gd name="connsiteY40" fmla="*/ 96339 h 736484"/>
                <a:gd name="connsiteX41" fmla="*/ 95795 w 346482"/>
                <a:gd name="connsiteY41" fmla="*/ 64327 h 736484"/>
                <a:gd name="connsiteX42" fmla="*/ 95755 w 346482"/>
                <a:gd name="connsiteY42" fmla="*/ 64286 h 736484"/>
                <a:gd name="connsiteX43" fmla="*/ 76676 w 346482"/>
                <a:gd name="connsiteY43" fmla="*/ 45091 h 736484"/>
                <a:gd name="connsiteX44" fmla="*/ 44818 w 346482"/>
                <a:gd name="connsiteY44" fmla="*/ 45091 h 736484"/>
                <a:gd name="connsiteX45" fmla="*/ 44818 w 346482"/>
                <a:gd name="connsiteY45" fmla="*/ 77143 h 736484"/>
                <a:gd name="connsiteX46" fmla="*/ 49498 w 346482"/>
                <a:gd name="connsiteY46" fmla="*/ 131289 h 736484"/>
                <a:gd name="connsiteX47" fmla="*/ 22499 w 346482"/>
                <a:gd name="connsiteY47" fmla="*/ 131289 h 736484"/>
                <a:gd name="connsiteX48" fmla="*/ 0 w 346482"/>
                <a:gd name="connsiteY48" fmla="*/ 153925 h 736484"/>
                <a:gd name="connsiteX49" fmla="*/ 22499 w 346482"/>
                <a:gd name="connsiteY49" fmla="*/ 176561 h 736484"/>
                <a:gd name="connsiteX50" fmla="*/ 49498 w 346482"/>
                <a:gd name="connsiteY50" fmla="*/ 176561 h 736484"/>
                <a:gd name="connsiteX51" fmla="*/ 71996 w 346482"/>
                <a:gd name="connsiteY51" fmla="*/ 153925 h 736484"/>
                <a:gd name="connsiteX52" fmla="*/ 49498 w 346482"/>
                <a:gd name="connsiteY52" fmla="*/ 131289 h 736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46482" h="736484">
                  <a:moveTo>
                    <a:pt x="226249" y="102858"/>
                  </a:moveTo>
                  <a:cubicBezTo>
                    <a:pt x="232180" y="102889"/>
                    <a:pt x="237879" y="100543"/>
                    <a:pt x="242088" y="96339"/>
                  </a:cubicBezTo>
                  <a:lnTo>
                    <a:pt x="261167" y="77143"/>
                  </a:lnTo>
                  <a:cubicBezTo>
                    <a:pt x="269964" y="68292"/>
                    <a:pt x="269964" y="53942"/>
                    <a:pt x="261167" y="45091"/>
                  </a:cubicBezTo>
                  <a:cubicBezTo>
                    <a:pt x="252369" y="36240"/>
                    <a:pt x="238106" y="36240"/>
                    <a:pt x="229308" y="45091"/>
                  </a:cubicBezTo>
                  <a:lnTo>
                    <a:pt x="210229" y="64286"/>
                  </a:lnTo>
                  <a:cubicBezTo>
                    <a:pt x="201432" y="73115"/>
                    <a:pt x="201414" y="87447"/>
                    <a:pt x="210189" y="96298"/>
                  </a:cubicBezTo>
                  <a:cubicBezTo>
                    <a:pt x="210203" y="96312"/>
                    <a:pt x="210216" y="96325"/>
                    <a:pt x="210229" y="96339"/>
                  </a:cubicBezTo>
                  <a:cubicBezTo>
                    <a:pt x="214526" y="100520"/>
                    <a:pt x="220270" y="102858"/>
                    <a:pt x="226249" y="102858"/>
                  </a:cubicBezTo>
                  <a:close/>
                  <a:moveTo>
                    <a:pt x="233988" y="153925"/>
                  </a:moveTo>
                  <a:cubicBezTo>
                    <a:pt x="233988" y="166426"/>
                    <a:pt x="244061" y="176561"/>
                    <a:pt x="256487" y="176561"/>
                  </a:cubicBezTo>
                  <a:lnTo>
                    <a:pt x="283486" y="176561"/>
                  </a:lnTo>
                  <a:cubicBezTo>
                    <a:pt x="295911" y="176561"/>
                    <a:pt x="305985" y="166426"/>
                    <a:pt x="305985" y="153925"/>
                  </a:cubicBezTo>
                  <a:cubicBezTo>
                    <a:pt x="305985" y="141423"/>
                    <a:pt x="295911" y="131289"/>
                    <a:pt x="283486" y="131289"/>
                  </a:cubicBezTo>
                  <a:lnTo>
                    <a:pt x="256487" y="131289"/>
                  </a:lnTo>
                  <a:cubicBezTo>
                    <a:pt x="244061" y="131289"/>
                    <a:pt x="233988" y="141423"/>
                    <a:pt x="233988" y="153925"/>
                  </a:cubicBezTo>
                  <a:close/>
                  <a:moveTo>
                    <a:pt x="152992" y="72435"/>
                  </a:moveTo>
                  <a:cubicBezTo>
                    <a:pt x="165418" y="72435"/>
                    <a:pt x="175491" y="62301"/>
                    <a:pt x="175491" y="49799"/>
                  </a:cubicBezTo>
                  <a:lnTo>
                    <a:pt x="175491" y="22636"/>
                  </a:lnTo>
                  <a:cubicBezTo>
                    <a:pt x="175491" y="10134"/>
                    <a:pt x="165418" y="0"/>
                    <a:pt x="152992" y="0"/>
                  </a:cubicBezTo>
                  <a:cubicBezTo>
                    <a:pt x="140567" y="0"/>
                    <a:pt x="130493" y="10134"/>
                    <a:pt x="130493" y="22636"/>
                  </a:cubicBezTo>
                  <a:lnTo>
                    <a:pt x="130493" y="49799"/>
                  </a:lnTo>
                  <a:cubicBezTo>
                    <a:pt x="130493" y="62301"/>
                    <a:pt x="140567" y="72435"/>
                    <a:pt x="152992" y="72435"/>
                  </a:cubicBezTo>
                  <a:close/>
                  <a:moveTo>
                    <a:pt x="337483" y="633807"/>
                  </a:moveTo>
                  <a:lnTo>
                    <a:pt x="82616" y="633807"/>
                  </a:lnTo>
                  <a:cubicBezTo>
                    <a:pt x="77646" y="633807"/>
                    <a:pt x="73616" y="637861"/>
                    <a:pt x="73616" y="642862"/>
                  </a:cubicBezTo>
                  <a:lnTo>
                    <a:pt x="73616" y="727430"/>
                  </a:lnTo>
                  <a:cubicBezTo>
                    <a:pt x="73616" y="732430"/>
                    <a:pt x="77646" y="736484"/>
                    <a:pt x="82616" y="736484"/>
                  </a:cubicBezTo>
                  <a:lnTo>
                    <a:pt x="337483" y="736484"/>
                  </a:lnTo>
                  <a:cubicBezTo>
                    <a:pt x="342453" y="736484"/>
                    <a:pt x="346483" y="732430"/>
                    <a:pt x="346483" y="727430"/>
                  </a:cubicBezTo>
                  <a:lnTo>
                    <a:pt x="346483" y="641956"/>
                  </a:lnTo>
                  <a:cubicBezTo>
                    <a:pt x="346019" y="637312"/>
                    <a:pt x="342122" y="633784"/>
                    <a:pt x="337483" y="633807"/>
                  </a:cubicBezTo>
                  <a:close/>
                  <a:moveTo>
                    <a:pt x="291765" y="704432"/>
                  </a:moveTo>
                  <a:cubicBezTo>
                    <a:pt x="281129" y="704531"/>
                    <a:pt x="272427" y="695937"/>
                    <a:pt x="272328" y="685236"/>
                  </a:cubicBezTo>
                  <a:cubicBezTo>
                    <a:pt x="272229" y="674535"/>
                    <a:pt x="280771" y="665780"/>
                    <a:pt x="291407" y="665680"/>
                  </a:cubicBezTo>
                  <a:cubicBezTo>
                    <a:pt x="302043" y="665581"/>
                    <a:pt x="310745" y="674175"/>
                    <a:pt x="310844" y="684876"/>
                  </a:cubicBezTo>
                  <a:cubicBezTo>
                    <a:pt x="310845" y="684996"/>
                    <a:pt x="310845" y="685116"/>
                    <a:pt x="310844" y="685236"/>
                  </a:cubicBezTo>
                  <a:cubicBezTo>
                    <a:pt x="310363" y="695482"/>
                    <a:pt x="301961" y="703538"/>
                    <a:pt x="291765" y="703526"/>
                  </a:cubicBezTo>
                  <a:close/>
                  <a:moveTo>
                    <a:pt x="63897" y="96339"/>
                  </a:moveTo>
                  <a:cubicBezTo>
                    <a:pt x="68106" y="100543"/>
                    <a:pt x="73805" y="102889"/>
                    <a:pt x="79736" y="102858"/>
                  </a:cubicBezTo>
                  <a:cubicBezTo>
                    <a:pt x="85714" y="102858"/>
                    <a:pt x="91458" y="100520"/>
                    <a:pt x="95755" y="96339"/>
                  </a:cubicBezTo>
                  <a:cubicBezTo>
                    <a:pt x="104553" y="87510"/>
                    <a:pt x="104571" y="73178"/>
                    <a:pt x="95795" y="64327"/>
                  </a:cubicBezTo>
                  <a:cubicBezTo>
                    <a:pt x="95782" y="64313"/>
                    <a:pt x="95769" y="64300"/>
                    <a:pt x="95755" y="64286"/>
                  </a:cubicBezTo>
                  <a:lnTo>
                    <a:pt x="76676" y="45091"/>
                  </a:lnTo>
                  <a:cubicBezTo>
                    <a:pt x="67879" y="36240"/>
                    <a:pt x="53615" y="36240"/>
                    <a:pt x="44818" y="45091"/>
                  </a:cubicBezTo>
                  <a:cubicBezTo>
                    <a:pt x="36020" y="53942"/>
                    <a:pt x="36020" y="68292"/>
                    <a:pt x="44818" y="77143"/>
                  </a:cubicBezTo>
                  <a:close/>
                  <a:moveTo>
                    <a:pt x="49498" y="131289"/>
                  </a:moveTo>
                  <a:lnTo>
                    <a:pt x="22499" y="131289"/>
                  </a:lnTo>
                  <a:cubicBezTo>
                    <a:pt x="10073" y="131289"/>
                    <a:pt x="0" y="141423"/>
                    <a:pt x="0" y="153925"/>
                  </a:cubicBezTo>
                  <a:cubicBezTo>
                    <a:pt x="0" y="166426"/>
                    <a:pt x="10073" y="176561"/>
                    <a:pt x="22499" y="176561"/>
                  </a:cubicBezTo>
                  <a:lnTo>
                    <a:pt x="49498" y="176561"/>
                  </a:lnTo>
                  <a:cubicBezTo>
                    <a:pt x="61923" y="176561"/>
                    <a:pt x="71996" y="166426"/>
                    <a:pt x="71996" y="153925"/>
                  </a:cubicBezTo>
                  <a:cubicBezTo>
                    <a:pt x="71996" y="141423"/>
                    <a:pt x="61923" y="131289"/>
                    <a:pt x="49498" y="131289"/>
                  </a:cubicBezTo>
                  <a:close/>
                </a:path>
              </a:pathLst>
            </a:custGeom>
            <a:grpFill/>
            <a:ln w="17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86" name="Graphic 19">
            <a:extLst>
              <a:ext uri="{FF2B5EF4-FFF2-40B4-BE49-F238E27FC236}">
                <a16:creationId xmlns:a16="http://schemas.microsoft.com/office/drawing/2014/main" id="{0DF90EF8-EBE7-F44B-B294-2669AE49A7CD}"/>
              </a:ext>
            </a:extLst>
          </p:cNvPr>
          <p:cNvGrpSpPr>
            <a:grpSpLocks noChangeAspect="1"/>
          </p:cNvGrpSpPr>
          <p:nvPr/>
        </p:nvGrpSpPr>
        <p:grpSpPr>
          <a:xfrm>
            <a:off x="6520975" y="5211336"/>
            <a:ext cx="658926" cy="592185"/>
            <a:chOff x="624539" y="598584"/>
            <a:chExt cx="724818" cy="651404"/>
          </a:xfrm>
          <a:solidFill>
            <a:schemeClr val="tx2"/>
          </a:solidFill>
        </p:grpSpPr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38A9E0C6-2FF3-0A46-BB68-51551EE9B941}"/>
                </a:ext>
              </a:extLst>
            </p:cNvPr>
            <p:cNvSpPr/>
            <p:nvPr/>
          </p:nvSpPr>
          <p:spPr>
            <a:xfrm>
              <a:off x="895756" y="740886"/>
              <a:ext cx="453601" cy="509102"/>
            </a:xfrm>
            <a:custGeom>
              <a:avLst/>
              <a:gdLst>
                <a:gd name="connsiteX0" fmla="*/ 452527 w 453601"/>
                <a:gd name="connsiteY0" fmla="*/ 480026 h 509102"/>
                <a:gd name="connsiteX1" fmla="*/ 419402 w 453601"/>
                <a:gd name="connsiteY1" fmla="*/ 380749 h 509102"/>
                <a:gd name="connsiteX2" fmla="*/ 420874 w 453601"/>
                <a:gd name="connsiteY2" fmla="*/ 363651 h 509102"/>
                <a:gd name="connsiteX3" fmla="*/ 308366 w 453601"/>
                <a:gd name="connsiteY3" fmla="*/ 14706 h 509102"/>
                <a:gd name="connsiteX4" fmla="*/ 273651 w 453601"/>
                <a:gd name="connsiteY4" fmla="*/ 0 h 509102"/>
                <a:gd name="connsiteX5" fmla="*/ 292054 w 453601"/>
                <a:gd name="connsiteY5" fmla="*/ 175391 h 509102"/>
                <a:gd name="connsiteX6" fmla="*/ 47848 w 453601"/>
                <a:gd name="connsiteY6" fmla="*/ 416599 h 509102"/>
                <a:gd name="connsiteX7" fmla="*/ 0 w 453601"/>
                <a:gd name="connsiteY7" fmla="*/ 421379 h 509102"/>
                <a:gd name="connsiteX8" fmla="*/ 142622 w 453601"/>
                <a:gd name="connsiteY8" fmla="*/ 500066 h 509102"/>
                <a:gd name="connsiteX9" fmla="*/ 308249 w 453601"/>
                <a:gd name="connsiteY9" fmla="*/ 476349 h 509102"/>
                <a:gd name="connsiteX10" fmla="*/ 325179 w 453601"/>
                <a:gd name="connsiteY10" fmla="*/ 474879 h 509102"/>
                <a:gd name="connsiteX11" fmla="*/ 424923 w 453601"/>
                <a:gd name="connsiteY11" fmla="*/ 508155 h 509102"/>
                <a:gd name="connsiteX12" fmla="*/ 452658 w 453601"/>
                <a:gd name="connsiteY12" fmla="*/ 493256 h 509102"/>
                <a:gd name="connsiteX13" fmla="*/ 452527 w 453601"/>
                <a:gd name="connsiteY13" fmla="*/ 480026 h 50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3601" h="509102">
                  <a:moveTo>
                    <a:pt x="452527" y="480026"/>
                  </a:moveTo>
                  <a:lnTo>
                    <a:pt x="419402" y="380749"/>
                  </a:lnTo>
                  <a:cubicBezTo>
                    <a:pt x="417584" y="375082"/>
                    <a:pt x="418114" y="368924"/>
                    <a:pt x="420874" y="363651"/>
                  </a:cubicBezTo>
                  <a:cubicBezTo>
                    <a:pt x="486259" y="236255"/>
                    <a:pt x="435888" y="80027"/>
                    <a:pt x="308366" y="14706"/>
                  </a:cubicBezTo>
                  <a:cubicBezTo>
                    <a:pt x="297167" y="8970"/>
                    <a:pt x="285564" y="4055"/>
                    <a:pt x="273651" y="0"/>
                  </a:cubicBezTo>
                  <a:cubicBezTo>
                    <a:pt x="296696" y="55440"/>
                    <a:pt x="303090" y="116382"/>
                    <a:pt x="292054" y="175391"/>
                  </a:cubicBezTo>
                  <a:cubicBezTo>
                    <a:pt x="268447" y="298526"/>
                    <a:pt x="171364" y="394417"/>
                    <a:pt x="47848" y="416599"/>
                  </a:cubicBezTo>
                  <a:cubicBezTo>
                    <a:pt x="32039" y="419373"/>
                    <a:pt x="16046" y="420971"/>
                    <a:pt x="0" y="421379"/>
                  </a:cubicBezTo>
                  <a:cubicBezTo>
                    <a:pt x="37694" y="462426"/>
                    <a:pt x="87772" y="490054"/>
                    <a:pt x="142622" y="500066"/>
                  </a:cubicBezTo>
                  <a:cubicBezTo>
                    <a:pt x="198938" y="510661"/>
                    <a:pt x="257180" y="502322"/>
                    <a:pt x="308249" y="476349"/>
                  </a:cubicBezTo>
                  <a:cubicBezTo>
                    <a:pt x="313458" y="473582"/>
                    <a:pt x="319570" y="473051"/>
                    <a:pt x="325179" y="474879"/>
                  </a:cubicBezTo>
                  <a:lnTo>
                    <a:pt x="424923" y="508155"/>
                  </a:lnTo>
                  <a:cubicBezTo>
                    <a:pt x="436700" y="511692"/>
                    <a:pt x="449118" y="505021"/>
                    <a:pt x="452658" y="493256"/>
                  </a:cubicBezTo>
                  <a:cubicBezTo>
                    <a:pt x="453959" y="488935"/>
                    <a:pt x="453913" y="484321"/>
                    <a:pt x="452527" y="480026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F8B2C7AC-6D74-E641-B272-BC2AA7476953}"/>
                </a:ext>
              </a:extLst>
            </p:cNvPr>
            <p:cNvSpPr/>
            <p:nvPr/>
          </p:nvSpPr>
          <p:spPr>
            <a:xfrm>
              <a:off x="624539" y="598584"/>
              <a:ext cx="522567" cy="522863"/>
            </a:xfrm>
            <a:custGeom>
              <a:avLst/>
              <a:gdLst>
                <a:gd name="connsiteX0" fmla="*/ 213616 w 522567"/>
                <a:gd name="connsiteY0" fmla="*/ 4783 h 522863"/>
                <a:gd name="connsiteX1" fmla="*/ 8946 w 522567"/>
                <a:gd name="connsiteY1" fmla="*/ 308753 h 522863"/>
                <a:gd name="connsiteX2" fmla="*/ 32716 w 522567"/>
                <a:gd name="connsiteY2" fmla="*/ 377259 h 522863"/>
                <a:gd name="connsiteX3" fmla="*/ 34188 w 522567"/>
                <a:gd name="connsiteY3" fmla="*/ 394357 h 522863"/>
                <a:gd name="connsiteX4" fmla="*/ 1063 w 522567"/>
                <a:gd name="connsiteY4" fmla="*/ 493635 h 522863"/>
                <a:gd name="connsiteX5" fmla="*/ 15651 w 522567"/>
                <a:gd name="connsiteY5" fmla="*/ 521808 h 522863"/>
                <a:gd name="connsiteX6" fmla="*/ 29403 w 522567"/>
                <a:gd name="connsiteY6" fmla="*/ 521763 h 522863"/>
                <a:gd name="connsiteX7" fmla="*/ 128779 w 522567"/>
                <a:gd name="connsiteY7" fmla="*/ 488487 h 522863"/>
                <a:gd name="connsiteX8" fmla="*/ 145709 w 522567"/>
                <a:gd name="connsiteY8" fmla="*/ 489958 h 522863"/>
                <a:gd name="connsiteX9" fmla="*/ 494358 w 522567"/>
                <a:gd name="connsiteY9" fmla="*/ 376431 h 522863"/>
                <a:gd name="connsiteX10" fmla="*/ 380720 w 522567"/>
                <a:gd name="connsiteY10" fmla="*/ 28126 h 522863"/>
                <a:gd name="connsiteX11" fmla="*/ 213616 w 522567"/>
                <a:gd name="connsiteY11" fmla="*/ 4783 h 522863"/>
                <a:gd name="connsiteX12" fmla="*/ 279498 w 522567"/>
                <a:gd name="connsiteY12" fmla="*/ 339570 h 522863"/>
                <a:gd name="connsiteX13" fmla="*/ 150678 w 522567"/>
                <a:gd name="connsiteY13" fmla="*/ 339570 h 522863"/>
                <a:gd name="connsiteX14" fmla="*/ 127674 w 522567"/>
                <a:gd name="connsiteY14" fmla="*/ 316589 h 522863"/>
                <a:gd name="connsiteX15" fmla="*/ 150678 w 522567"/>
                <a:gd name="connsiteY15" fmla="*/ 293608 h 522863"/>
                <a:gd name="connsiteX16" fmla="*/ 279498 w 522567"/>
                <a:gd name="connsiteY16" fmla="*/ 293608 h 522863"/>
                <a:gd name="connsiteX17" fmla="*/ 302502 w 522567"/>
                <a:gd name="connsiteY17" fmla="*/ 316589 h 522863"/>
                <a:gd name="connsiteX18" fmla="*/ 279498 w 522567"/>
                <a:gd name="connsiteY18" fmla="*/ 339570 h 522863"/>
                <a:gd name="connsiteX19" fmla="*/ 371513 w 522567"/>
                <a:gd name="connsiteY19" fmla="*/ 247646 h 522863"/>
                <a:gd name="connsiteX20" fmla="*/ 150678 w 522567"/>
                <a:gd name="connsiteY20" fmla="*/ 247646 h 522863"/>
                <a:gd name="connsiteX21" fmla="*/ 127674 w 522567"/>
                <a:gd name="connsiteY21" fmla="*/ 224665 h 522863"/>
                <a:gd name="connsiteX22" fmla="*/ 150678 w 522567"/>
                <a:gd name="connsiteY22" fmla="*/ 201684 h 522863"/>
                <a:gd name="connsiteX23" fmla="*/ 371513 w 522567"/>
                <a:gd name="connsiteY23" fmla="*/ 201684 h 522863"/>
                <a:gd name="connsiteX24" fmla="*/ 394517 w 522567"/>
                <a:gd name="connsiteY24" fmla="*/ 224665 h 522863"/>
                <a:gd name="connsiteX25" fmla="*/ 371513 w 522567"/>
                <a:gd name="connsiteY25" fmla="*/ 247646 h 52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2567" h="522863">
                  <a:moveTo>
                    <a:pt x="213616" y="4783"/>
                  </a:moveTo>
                  <a:cubicBezTo>
                    <a:pt x="73076" y="32260"/>
                    <a:pt x="-18557" y="168352"/>
                    <a:pt x="8946" y="308753"/>
                  </a:cubicBezTo>
                  <a:cubicBezTo>
                    <a:pt x="13615" y="332589"/>
                    <a:pt x="21617" y="355650"/>
                    <a:pt x="32716" y="377259"/>
                  </a:cubicBezTo>
                  <a:cubicBezTo>
                    <a:pt x="35581" y="382501"/>
                    <a:pt x="36115" y="388703"/>
                    <a:pt x="34188" y="394357"/>
                  </a:cubicBezTo>
                  <a:lnTo>
                    <a:pt x="1063" y="493635"/>
                  </a:lnTo>
                  <a:cubicBezTo>
                    <a:pt x="-2696" y="505439"/>
                    <a:pt x="3835" y="518053"/>
                    <a:pt x="15651" y="521808"/>
                  </a:cubicBezTo>
                  <a:cubicBezTo>
                    <a:pt x="20127" y="523230"/>
                    <a:pt x="24937" y="523215"/>
                    <a:pt x="29403" y="521763"/>
                  </a:cubicBezTo>
                  <a:lnTo>
                    <a:pt x="128779" y="488487"/>
                  </a:lnTo>
                  <a:cubicBezTo>
                    <a:pt x="134388" y="486659"/>
                    <a:pt x="140500" y="487190"/>
                    <a:pt x="145709" y="489958"/>
                  </a:cubicBezTo>
                  <a:cubicBezTo>
                    <a:pt x="273366" y="554790"/>
                    <a:pt x="429462" y="503963"/>
                    <a:pt x="494358" y="376431"/>
                  </a:cubicBezTo>
                  <a:cubicBezTo>
                    <a:pt x="559255" y="248900"/>
                    <a:pt x="508377" y="92958"/>
                    <a:pt x="380720" y="28126"/>
                  </a:cubicBezTo>
                  <a:cubicBezTo>
                    <a:pt x="329181" y="1951"/>
                    <a:pt x="270365" y="-6265"/>
                    <a:pt x="213616" y="4783"/>
                  </a:cubicBezTo>
                  <a:close/>
                  <a:moveTo>
                    <a:pt x="279498" y="339570"/>
                  </a:moveTo>
                  <a:lnTo>
                    <a:pt x="150678" y="339570"/>
                  </a:lnTo>
                  <a:cubicBezTo>
                    <a:pt x="137974" y="339570"/>
                    <a:pt x="127674" y="329281"/>
                    <a:pt x="127674" y="316589"/>
                  </a:cubicBezTo>
                  <a:cubicBezTo>
                    <a:pt x="127674" y="303897"/>
                    <a:pt x="137974" y="293608"/>
                    <a:pt x="150678" y="293608"/>
                  </a:cubicBezTo>
                  <a:lnTo>
                    <a:pt x="279498" y="293608"/>
                  </a:lnTo>
                  <a:cubicBezTo>
                    <a:pt x="292203" y="293608"/>
                    <a:pt x="302502" y="303897"/>
                    <a:pt x="302502" y="316589"/>
                  </a:cubicBezTo>
                  <a:cubicBezTo>
                    <a:pt x="302502" y="329281"/>
                    <a:pt x="292203" y="339570"/>
                    <a:pt x="279498" y="339570"/>
                  </a:cubicBezTo>
                  <a:close/>
                  <a:moveTo>
                    <a:pt x="371513" y="247646"/>
                  </a:moveTo>
                  <a:lnTo>
                    <a:pt x="150678" y="247646"/>
                  </a:lnTo>
                  <a:cubicBezTo>
                    <a:pt x="137974" y="247646"/>
                    <a:pt x="127674" y="237357"/>
                    <a:pt x="127674" y="224665"/>
                  </a:cubicBezTo>
                  <a:cubicBezTo>
                    <a:pt x="127674" y="211973"/>
                    <a:pt x="137974" y="201684"/>
                    <a:pt x="150678" y="201684"/>
                  </a:cubicBezTo>
                  <a:lnTo>
                    <a:pt x="371513" y="201684"/>
                  </a:lnTo>
                  <a:cubicBezTo>
                    <a:pt x="384217" y="201684"/>
                    <a:pt x="394517" y="211973"/>
                    <a:pt x="394517" y="224665"/>
                  </a:cubicBezTo>
                  <a:cubicBezTo>
                    <a:pt x="394517" y="237357"/>
                    <a:pt x="384217" y="247646"/>
                    <a:pt x="371513" y="247646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80" name="Graphic 15">
            <a:extLst>
              <a:ext uri="{FF2B5EF4-FFF2-40B4-BE49-F238E27FC236}">
                <a16:creationId xmlns:a16="http://schemas.microsoft.com/office/drawing/2014/main" id="{F3407CC0-91AE-2746-8E32-99CBB0D9394D}"/>
              </a:ext>
            </a:extLst>
          </p:cNvPr>
          <p:cNvGrpSpPr>
            <a:grpSpLocks noChangeAspect="1"/>
          </p:cNvGrpSpPr>
          <p:nvPr/>
        </p:nvGrpSpPr>
        <p:grpSpPr>
          <a:xfrm>
            <a:off x="5469454" y="971585"/>
            <a:ext cx="525487" cy="584970"/>
            <a:chOff x="698742" y="598772"/>
            <a:chExt cx="578035" cy="643467"/>
          </a:xfrm>
          <a:solidFill>
            <a:schemeClr val="tx2"/>
          </a:solidFill>
        </p:grpSpPr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39A0A4DC-0821-684A-B184-6A66D06CB259}"/>
                </a:ext>
              </a:extLst>
            </p:cNvPr>
            <p:cNvSpPr/>
            <p:nvPr/>
          </p:nvSpPr>
          <p:spPr>
            <a:xfrm>
              <a:off x="698742" y="598772"/>
              <a:ext cx="578035" cy="390676"/>
            </a:xfrm>
            <a:custGeom>
              <a:avLst/>
              <a:gdLst>
                <a:gd name="connsiteX0" fmla="*/ 532498 w 578035"/>
                <a:gd name="connsiteY0" fmla="*/ 188444 h 390676"/>
                <a:gd name="connsiteX1" fmla="*/ 525153 w 578035"/>
                <a:gd name="connsiteY1" fmla="*/ 188444 h 390676"/>
                <a:gd name="connsiteX2" fmla="*/ 288835 w 578035"/>
                <a:gd name="connsiteY2" fmla="*/ 0 h 390676"/>
                <a:gd name="connsiteX3" fmla="*/ 52701 w 578035"/>
                <a:gd name="connsiteY3" fmla="*/ 189179 h 390676"/>
                <a:gd name="connsiteX4" fmla="*/ 45907 w 578035"/>
                <a:gd name="connsiteY4" fmla="*/ 189179 h 390676"/>
                <a:gd name="connsiteX5" fmla="*/ 2 w 578035"/>
                <a:gd name="connsiteY5" fmla="*/ 234406 h 390676"/>
                <a:gd name="connsiteX6" fmla="*/ 2 w 578035"/>
                <a:gd name="connsiteY6" fmla="*/ 289560 h 390676"/>
                <a:gd name="connsiteX7" fmla="*/ 45144 w 578035"/>
                <a:gd name="connsiteY7" fmla="*/ 335546 h 390676"/>
                <a:gd name="connsiteX8" fmla="*/ 61698 w 578035"/>
                <a:gd name="connsiteY8" fmla="*/ 332581 h 390676"/>
                <a:gd name="connsiteX9" fmla="*/ 146897 w 578035"/>
                <a:gd name="connsiteY9" fmla="*/ 390676 h 390676"/>
                <a:gd name="connsiteX10" fmla="*/ 165259 w 578035"/>
                <a:gd name="connsiteY10" fmla="*/ 372292 h 390676"/>
                <a:gd name="connsiteX11" fmla="*/ 146897 w 578035"/>
                <a:gd name="connsiteY11" fmla="*/ 353907 h 390676"/>
                <a:gd name="connsiteX12" fmla="*/ 91811 w 578035"/>
                <a:gd name="connsiteY12" fmla="*/ 298753 h 390676"/>
                <a:gd name="connsiteX13" fmla="*/ 91811 w 578035"/>
                <a:gd name="connsiteY13" fmla="*/ 240473 h 390676"/>
                <a:gd name="connsiteX14" fmla="*/ 288835 w 578035"/>
                <a:gd name="connsiteY14" fmla="*/ 45962 h 390676"/>
                <a:gd name="connsiteX15" fmla="*/ 486226 w 578035"/>
                <a:gd name="connsiteY15" fmla="*/ 248194 h 390676"/>
                <a:gd name="connsiteX16" fmla="*/ 486226 w 578035"/>
                <a:gd name="connsiteY16" fmla="*/ 249481 h 390676"/>
                <a:gd name="connsiteX17" fmla="*/ 486226 w 578035"/>
                <a:gd name="connsiteY17" fmla="*/ 289744 h 390676"/>
                <a:gd name="connsiteX18" fmla="*/ 532131 w 578035"/>
                <a:gd name="connsiteY18" fmla="*/ 335706 h 390676"/>
                <a:gd name="connsiteX19" fmla="*/ 578035 w 578035"/>
                <a:gd name="connsiteY19" fmla="*/ 289744 h 390676"/>
                <a:gd name="connsiteX20" fmla="*/ 578035 w 578035"/>
                <a:gd name="connsiteY20" fmla="*/ 234590 h 390676"/>
                <a:gd name="connsiteX21" fmla="*/ 532498 w 578035"/>
                <a:gd name="connsiteY21" fmla="*/ 188444 h 39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8035" h="390676">
                  <a:moveTo>
                    <a:pt x="532498" y="188444"/>
                  </a:moveTo>
                  <a:cubicBezTo>
                    <a:pt x="530053" y="188254"/>
                    <a:pt x="527598" y="188254"/>
                    <a:pt x="525153" y="188444"/>
                  </a:cubicBezTo>
                  <a:cubicBezTo>
                    <a:pt x="499231" y="78566"/>
                    <a:pt x="401594" y="709"/>
                    <a:pt x="288835" y="0"/>
                  </a:cubicBezTo>
                  <a:cubicBezTo>
                    <a:pt x="175928" y="874"/>
                    <a:pt x="78316" y="79076"/>
                    <a:pt x="52701" y="189179"/>
                  </a:cubicBezTo>
                  <a:cubicBezTo>
                    <a:pt x="50440" y="188989"/>
                    <a:pt x="48167" y="188989"/>
                    <a:pt x="45907" y="189179"/>
                  </a:cubicBezTo>
                  <a:cubicBezTo>
                    <a:pt x="20838" y="189176"/>
                    <a:pt x="403" y="209309"/>
                    <a:pt x="2" y="234406"/>
                  </a:cubicBezTo>
                  <a:lnTo>
                    <a:pt x="2" y="289560"/>
                  </a:lnTo>
                  <a:cubicBezTo>
                    <a:pt x="-215" y="314740"/>
                    <a:pt x="19996" y="335329"/>
                    <a:pt x="45144" y="335546"/>
                  </a:cubicBezTo>
                  <a:cubicBezTo>
                    <a:pt x="50798" y="335595"/>
                    <a:pt x="56412" y="334590"/>
                    <a:pt x="61698" y="332581"/>
                  </a:cubicBezTo>
                  <a:cubicBezTo>
                    <a:pt x="75535" y="367588"/>
                    <a:pt x="109295" y="390608"/>
                    <a:pt x="146897" y="390676"/>
                  </a:cubicBezTo>
                  <a:cubicBezTo>
                    <a:pt x="157038" y="390676"/>
                    <a:pt x="165259" y="382445"/>
                    <a:pt x="165259" y="372292"/>
                  </a:cubicBezTo>
                  <a:cubicBezTo>
                    <a:pt x="165259" y="362138"/>
                    <a:pt x="157038" y="353907"/>
                    <a:pt x="146897" y="353907"/>
                  </a:cubicBezTo>
                  <a:cubicBezTo>
                    <a:pt x="116474" y="353907"/>
                    <a:pt x="91811" y="329213"/>
                    <a:pt x="91811" y="298753"/>
                  </a:cubicBezTo>
                  <a:lnTo>
                    <a:pt x="91811" y="240473"/>
                  </a:lnTo>
                  <a:cubicBezTo>
                    <a:pt x="94663" y="133182"/>
                    <a:pt x="181648" y="47306"/>
                    <a:pt x="288835" y="45962"/>
                  </a:cubicBezTo>
                  <a:cubicBezTo>
                    <a:pt x="399100" y="47274"/>
                    <a:pt x="487450" y="137791"/>
                    <a:pt x="486226" y="248194"/>
                  </a:cubicBezTo>
                  <a:cubicBezTo>
                    <a:pt x="486226" y="248194"/>
                    <a:pt x="486226" y="248194"/>
                    <a:pt x="486226" y="249481"/>
                  </a:cubicBezTo>
                  <a:lnTo>
                    <a:pt x="486226" y="289744"/>
                  </a:lnTo>
                  <a:cubicBezTo>
                    <a:pt x="486226" y="315128"/>
                    <a:pt x="506778" y="335706"/>
                    <a:pt x="532131" y="335706"/>
                  </a:cubicBezTo>
                  <a:cubicBezTo>
                    <a:pt x="557483" y="335706"/>
                    <a:pt x="578035" y="315128"/>
                    <a:pt x="578035" y="289744"/>
                  </a:cubicBezTo>
                  <a:lnTo>
                    <a:pt x="578035" y="234590"/>
                  </a:lnTo>
                  <a:cubicBezTo>
                    <a:pt x="578137" y="209277"/>
                    <a:pt x="557779" y="188646"/>
                    <a:pt x="532498" y="188444"/>
                  </a:cubicBezTo>
                  <a:close/>
                </a:path>
              </a:pathLst>
            </a:custGeom>
            <a:grpFill/>
            <a:ln w="181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0A361945-8D99-2648-93E9-3BFD2136AB9F}"/>
                </a:ext>
              </a:extLst>
            </p:cNvPr>
            <p:cNvSpPr/>
            <p:nvPr/>
          </p:nvSpPr>
          <p:spPr>
            <a:xfrm>
              <a:off x="713246" y="695108"/>
              <a:ext cx="548476" cy="547130"/>
            </a:xfrm>
            <a:custGeom>
              <a:avLst/>
              <a:gdLst>
                <a:gd name="connsiteX0" fmla="*/ 425082 w 548476"/>
                <a:gd name="connsiteY0" fmla="*/ 349311 h 547130"/>
                <a:gd name="connsiteX1" fmla="*/ 371098 w 548476"/>
                <a:gd name="connsiteY1" fmla="*/ 349311 h 547130"/>
                <a:gd name="connsiteX2" fmla="*/ 340985 w 548476"/>
                <a:gd name="connsiteY2" fmla="*/ 364938 h 547130"/>
                <a:gd name="connsiteX3" fmla="*/ 303343 w 548476"/>
                <a:gd name="connsiteY3" fmla="*/ 418437 h 547130"/>
                <a:gd name="connsiteX4" fmla="*/ 252334 w 548476"/>
                <a:gd name="connsiteY4" fmla="*/ 428219 h 547130"/>
                <a:gd name="connsiteX5" fmla="*/ 242565 w 548476"/>
                <a:gd name="connsiteY5" fmla="*/ 418437 h 547130"/>
                <a:gd name="connsiteX6" fmla="*/ 205841 w 548476"/>
                <a:gd name="connsiteY6" fmla="*/ 365121 h 547130"/>
                <a:gd name="connsiteX7" fmla="*/ 175544 w 548476"/>
                <a:gd name="connsiteY7" fmla="*/ 349127 h 547130"/>
                <a:gd name="connsiteX8" fmla="*/ 123396 w 548476"/>
                <a:gd name="connsiteY8" fmla="*/ 349127 h 547130"/>
                <a:gd name="connsiteX9" fmla="*/ 0 w 548476"/>
                <a:gd name="connsiteY9" fmla="*/ 472669 h 547130"/>
                <a:gd name="connsiteX10" fmla="*/ 3 w 548476"/>
                <a:gd name="connsiteY10" fmla="*/ 473592 h 547130"/>
                <a:gd name="connsiteX11" fmla="*/ 3 w 548476"/>
                <a:gd name="connsiteY11" fmla="*/ 528746 h 547130"/>
                <a:gd name="connsiteX12" fmla="*/ 18365 w 548476"/>
                <a:gd name="connsiteY12" fmla="*/ 547131 h 547130"/>
                <a:gd name="connsiteX13" fmla="*/ 530113 w 548476"/>
                <a:gd name="connsiteY13" fmla="*/ 547131 h 547130"/>
                <a:gd name="connsiteX14" fmla="*/ 548474 w 548476"/>
                <a:gd name="connsiteY14" fmla="*/ 528746 h 547130"/>
                <a:gd name="connsiteX15" fmla="*/ 548474 w 548476"/>
                <a:gd name="connsiteY15" fmla="*/ 473592 h 547130"/>
                <a:gd name="connsiteX16" fmla="*/ 425819 w 548476"/>
                <a:gd name="connsiteY16" fmla="*/ 349313 h 547130"/>
                <a:gd name="connsiteX17" fmla="*/ 425082 w 548476"/>
                <a:gd name="connsiteY17" fmla="*/ 349311 h 547130"/>
                <a:gd name="connsiteX18" fmla="*/ 274331 w 548476"/>
                <a:gd name="connsiteY18" fmla="*/ 303349 h 547130"/>
                <a:gd name="connsiteX19" fmla="*/ 426000 w 548476"/>
                <a:gd name="connsiteY19" fmla="*/ 151858 h 547130"/>
                <a:gd name="connsiteX20" fmla="*/ 274698 w 548476"/>
                <a:gd name="connsiteY20" fmla="*/ 0 h 547130"/>
                <a:gd name="connsiteX21" fmla="*/ 123028 w 548476"/>
                <a:gd name="connsiteY21" fmla="*/ 151491 h 547130"/>
                <a:gd name="connsiteX22" fmla="*/ 123028 w 548476"/>
                <a:gd name="connsiteY22" fmla="*/ 151674 h 547130"/>
                <a:gd name="connsiteX23" fmla="*/ 274147 w 548476"/>
                <a:gd name="connsiteY23" fmla="*/ 303348 h 547130"/>
                <a:gd name="connsiteX24" fmla="*/ 274331 w 548476"/>
                <a:gd name="connsiteY24" fmla="*/ 303349 h 547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48476" h="547130">
                  <a:moveTo>
                    <a:pt x="425082" y="349311"/>
                  </a:moveTo>
                  <a:lnTo>
                    <a:pt x="371098" y="349311"/>
                  </a:lnTo>
                  <a:cubicBezTo>
                    <a:pt x="359115" y="349288"/>
                    <a:pt x="347875" y="355121"/>
                    <a:pt x="340985" y="364938"/>
                  </a:cubicBezTo>
                  <a:lnTo>
                    <a:pt x="303343" y="418437"/>
                  </a:lnTo>
                  <a:cubicBezTo>
                    <a:pt x="291955" y="435242"/>
                    <a:pt x="269118" y="439621"/>
                    <a:pt x="252334" y="428219"/>
                  </a:cubicBezTo>
                  <a:cubicBezTo>
                    <a:pt x="248489" y="425607"/>
                    <a:pt x="245174" y="422288"/>
                    <a:pt x="242565" y="418437"/>
                  </a:cubicBezTo>
                  <a:lnTo>
                    <a:pt x="205841" y="365121"/>
                  </a:lnTo>
                  <a:cubicBezTo>
                    <a:pt x="198995" y="355112"/>
                    <a:pt x="187659" y="349128"/>
                    <a:pt x="175544" y="349127"/>
                  </a:cubicBezTo>
                  <a:lnTo>
                    <a:pt x="123396" y="349127"/>
                  </a:lnTo>
                  <a:cubicBezTo>
                    <a:pt x="55248" y="349125"/>
                    <a:pt x="2" y="404437"/>
                    <a:pt x="0" y="472669"/>
                  </a:cubicBezTo>
                  <a:cubicBezTo>
                    <a:pt x="0" y="472977"/>
                    <a:pt x="1" y="473284"/>
                    <a:pt x="3" y="473592"/>
                  </a:cubicBezTo>
                  <a:lnTo>
                    <a:pt x="3" y="528746"/>
                  </a:lnTo>
                  <a:cubicBezTo>
                    <a:pt x="3" y="538900"/>
                    <a:pt x="8224" y="547131"/>
                    <a:pt x="18365" y="547131"/>
                  </a:cubicBezTo>
                  <a:lnTo>
                    <a:pt x="530113" y="547131"/>
                  </a:lnTo>
                  <a:cubicBezTo>
                    <a:pt x="540254" y="547131"/>
                    <a:pt x="548474" y="538900"/>
                    <a:pt x="548474" y="528746"/>
                  </a:cubicBezTo>
                  <a:lnTo>
                    <a:pt x="548474" y="473592"/>
                  </a:lnTo>
                  <a:cubicBezTo>
                    <a:pt x="548880" y="405360"/>
                    <a:pt x="493965" y="349719"/>
                    <a:pt x="425819" y="349313"/>
                  </a:cubicBezTo>
                  <a:cubicBezTo>
                    <a:pt x="425573" y="349311"/>
                    <a:pt x="425328" y="349311"/>
                    <a:pt x="425082" y="349311"/>
                  </a:cubicBezTo>
                  <a:close/>
                  <a:moveTo>
                    <a:pt x="274331" y="303349"/>
                  </a:moveTo>
                  <a:cubicBezTo>
                    <a:pt x="357994" y="303450"/>
                    <a:pt x="425899" y="235626"/>
                    <a:pt x="426000" y="151858"/>
                  </a:cubicBezTo>
                  <a:cubicBezTo>
                    <a:pt x="426102" y="68091"/>
                    <a:pt x="358361" y="102"/>
                    <a:pt x="274698" y="0"/>
                  </a:cubicBezTo>
                  <a:cubicBezTo>
                    <a:pt x="191035" y="-101"/>
                    <a:pt x="123130" y="67723"/>
                    <a:pt x="123028" y="151491"/>
                  </a:cubicBezTo>
                  <a:cubicBezTo>
                    <a:pt x="123028" y="151552"/>
                    <a:pt x="123028" y="151613"/>
                    <a:pt x="123028" y="151674"/>
                  </a:cubicBezTo>
                  <a:cubicBezTo>
                    <a:pt x="122927" y="235340"/>
                    <a:pt x="190585" y="303247"/>
                    <a:pt x="274147" y="303348"/>
                  </a:cubicBezTo>
                  <a:cubicBezTo>
                    <a:pt x="274208" y="303349"/>
                    <a:pt x="274269" y="303349"/>
                    <a:pt x="274331" y="303349"/>
                  </a:cubicBezTo>
                  <a:close/>
                </a:path>
              </a:pathLst>
            </a:custGeom>
            <a:grpFill/>
            <a:ln w="181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13" name="Graphic 38">
            <a:extLst>
              <a:ext uri="{FF2B5EF4-FFF2-40B4-BE49-F238E27FC236}">
                <a16:creationId xmlns:a16="http://schemas.microsoft.com/office/drawing/2014/main" id="{D68D3AF0-069D-4349-8537-CE17D1B063A3}"/>
              </a:ext>
            </a:extLst>
          </p:cNvPr>
          <p:cNvGrpSpPr>
            <a:grpSpLocks noChangeAspect="1"/>
          </p:cNvGrpSpPr>
          <p:nvPr/>
        </p:nvGrpSpPr>
        <p:grpSpPr>
          <a:xfrm>
            <a:off x="5405963" y="3056608"/>
            <a:ext cx="652466" cy="652466"/>
            <a:chOff x="624498" y="561649"/>
            <a:chExt cx="717713" cy="717713"/>
          </a:xfrm>
          <a:solidFill>
            <a:schemeClr val="tx2"/>
          </a:solidFill>
        </p:grpSpPr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089E80E7-C05A-EE47-9164-B49093887548}"/>
                </a:ext>
              </a:extLst>
            </p:cNvPr>
            <p:cNvSpPr/>
            <p:nvPr/>
          </p:nvSpPr>
          <p:spPr>
            <a:xfrm>
              <a:off x="624498" y="579943"/>
              <a:ext cx="276151" cy="680650"/>
            </a:xfrm>
            <a:custGeom>
              <a:avLst/>
              <a:gdLst>
                <a:gd name="connsiteX0" fmla="*/ 36806 w 276151"/>
                <a:gd name="connsiteY0" fmla="*/ 256644 h 680650"/>
                <a:gd name="connsiteX1" fmla="*/ 45823 w 276151"/>
                <a:gd name="connsiteY1" fmla="*/ 258117 h 680650"/>
                <a:gd name="connsiteX2" fmla="*/ 71771 w 276151"/>
                <a:gd name="connsiteY2" fmla="*/ 239346 h 680650"/>
                <a:gd name="connsiteX3" fmla="*/ 84653 w 276151"/>
                <a:gd name="connsiteY3" fmla="*/ 207877 h 680650"/>
                <a:gd name="connsiteX4" fmla="*/ 74308 w 276151"/>
                <a:gd name="connsiteY4" fmla="*/ 170234 h 680650"/>
                <a:gd name="connsiteX5" fmla="*/ 36665 w 276151"/>
                <a:gd name="connsiteY5" fmla="*/ 180579 h 680650"/>
                <a:gd name="connsiteX6" fmla="*/ 34966 w 276151"/>
                <a:gd name="connsiteY6" fmla="*/ 184137 h 680650"/>
                <a:gd name="connsiteX7" fmla="*/ 19507 w 276151"/>
                <a:gd name="connsiteY7" fmla="*/ 220943 h 680650"/>
                <a:gd name="connsiteX8" fmla="*/ 36305 w 276151"/>
                <a:gd name="connsiteY8" fmla="*/ 256470 h 680650"/>
                <a:gd name="connsiteX9" fmla="*/ 36806 w 276151"/>
                <a:gd name="connsiteY9" fmla="*/ 256644 h 680650"/>
                <a:gd name="connsiteX10" fmla="*/ 29997 w 276151"/>
                <a:gd name="connsiteY10" fmla="*/ 385465 h 680650"/>
                <a:gd name="connsiteX11" fmla="*/ 55209 w 276151"/>
                <a:gd name="connsiteY11" fmla="*/ 356940 h 680650"/>
                <a:gd name="connsiteX12" fmla="*/ 55209 w 276151"/>
                <a:gd name="connsiteY12" fmla="*/ 338537 h 680650"/>
                <a:gd name="connsiteX13" fmla="*/ 55209 w 276151"/>
                <a:gd name="connsiteY13" fmla="*/ 322895 h 680650"/>
                <a:gd name="connsiteX14" fmla="*/ 29445 w 276151"/>
                <a:gd name="connsiteY14" fmla="*/ 294554 h 680650"/>
                <a:gd name="connsiteX15" fmla="*/ 0 w 276151"/>
                <a:gd name="connsiteY15" fmla="*/ 320134 h 680650"/>
                <a:gd name="connsiteX16" fmla="*/ 0 w 276151"/>
                <a:gd name="connsiteY16" fmla="*/ 338537 h 680650"/>
                <a:gd name="connsiteX17" fmla="*/ 0 w 276151"/>
                <a:gd name="connsiteY17" fmla="*/ 360253 h 680650"/>
                <a:gd name="connsiteX18" fmla="*/ 28156 w 276151"/>
                <a:gd name="connsiteY18" fmla="*/ 386569 h 680650"/>
                <a:gd name="connsiteX19" fmla="*/ 111338 w 276151"/>
                <a:gd name="connsiteY19" fmla="*/ 147331 h 680650"/>
                <a:gd name="connsiteX20" fmla="*/ 131949 w 276151"/>
                <a:gd name="connsiteY20" fmla="*/ 138314 h 680650"/>
                <a:gd name="connsiteX21" fmla="*/ 156057 w 276151"/>
                <a:gd name="connsiteY21" fmla="*/ 113654 h 680650"/>
                <a:gd name="connsiteX22" fmla="*/ 158265 w 276151"/>
                <a:gd name="connsiteY22" fmla="*/ 74640 h 680650"/>
                <a:gd name="connsiteX23" fmla="*/ 119251 w 276151"/>
                <a:gd name="connsiteY23" fmla="*/ 72431 h 680650"/>
                <a:gd name="connsiteX24" fmla="*/ 90726 w 276151"/>
                <a:gd name="connsiteY24" fmla="*/ 100772 h 680650"/>
                <a:gd name="connsiteX25" fmla="*/ 92894 w 276151"/>
                <a:gd name="connsiteY25" fmla="*/ 139750 h 680650"/>
                <a:gd name="connsiteX26" fmla="*/ 92935 w 276151"/>
                <a:gd name="connsiteY26" fmla="*/ 139786 h 680650"/>
                <a:gd name="connsiteX27" fmla="*/ 111338 w 276151"/>
                <a:gd name="connsiteY27" fmla="*/ 147331 h 680650"/>
                <a:gd name="connsiteX28" fmla="*/ 132869 w 276151"/>
                <a:gd name="connsiteY28" fmla="*/ 542257 h 680650"/>
                <a:gd name="connsiteX29" fmla="*/ 93855 w 276151"/>
                <a:gd name="connsiteY29" fmla="*/ 540049 h 680650"/>
                <a:gd name="connsiteX30" fmla="*/ 91646 w 276151"/>
                <a:gd name="connsiteY30" fmla="*/ 579063 h 680650"/>
                <a:gd name="connsiteX31" fmla="*/ 119987 w 276151"/>
                <a:gd name="connsiteY31" fmla="*/ 607404 h 680650"/>
                <a:gd name="connsiteX32" fmla="*/ 158793 w 276151"/>
                <a:gd name="connsiteY32" fmla="*/ 603148 h 680650"/>
                <a:gd name="connsiteX33" fmla="*/ 156793 w 276151"/>
                <a:gd name="connsiteY33" fmla="*/ 566365 h 680650"/>
                <a:gd name="connsiteX34" fmla="*/ 132869 w 276151"/>
                <a:gd name="connsiteY34" fmla="*/ 542257 h 680650"/>
                <a:gd name="connsiteX35" fmla="*/ 214762 w 276151"/>
                <a:gd name="connsiteY35" fmla="*/ 69487 h 680650"/>
                <a:gd name="connsiteX36" fmla="*/ 226724 w 276151"/>
                <a:gd name="connsiteY36" fmla="*/ 66726 h 680650"/>
                <a:gd name="connsiteX37" fmla="*/ 257641 w 276151"/>
                <a:gd name="connsiteY37" fmla="*/ 53844 h 680650"/>
                <a:gd name="connsiteX38" fmla="*/ 274571 w 276151"/>
                <a:gd name="connsiteY38" fmla="*/ 18511 h 680650"/>
                <a:gd name="connsiteX39" fmla="*/ 239238 w 276151"/>
                <a:gd name="connsiteY39" fmla="*/ 1580 h 680650"/>
                <a:gd name="connsiteX40" fmla="*/ 202432 w 276151"/>
                <a:gd name="connsiteY40" fmla="*/ 16855 h 680650"/>
                <a:gd name="connsiteX41" fmla="*/ 190024 w 276151"/>
                <a:gd name="connsiteY41" fmla="*/ 54143 h 680650"/>
                <a:gd name="connsiteX42" fmla="*/ 214394 w 276151"/>
                <a:gd name="connsiteY42" fmla="*/ 69487 h 680650"/>
                <a:gd name="connsiteX43" fmla="*/ 258745 w 276151"/>
                <a:gd name="connsiteY43" fmla="*/ 627095 h 680650"/>
                <a:gd name="connsiteX44" fmla="*/ 227276 w 276151"/>
                <a:gd name="connsiteY44" fmla="*/ 614029 h 680650"/>
                <a:gd name="connsiteX45" fmla="*/ 190102 w 276151"/>
                <a:gd name="connsiteY45" fmla="*/ 626359 h 680650"/>
                <a:gd name="connsiteX46" fmla="*/ 202432 w 276151"/>
                <a:gd name="connsiteY46" fmla="*/ 663532 h 680650"/>
                <a:gd name="connsiteX47" fmla="*/ 239238 w 276151"/>
                <a:gd name="connsiteY47" fmla="*/ 679175 h 680650"/>
                <a:gd name="connsiteX48" fmla="*/ 248439 w 276151"/>
                <a:gd name="connsiteY48" fmla="*/ 680647 h 680650"/>
                <a:gd name="connsiteX49" fmla="*/ 275828 w 276151"/>
                <a:gd name="connsiteY49" fmla="*/ 652829 h 680650"/>
                <a:gd name="connsiteX50" fmla="*/ 257641 w 276151"/>
                <a:gd name="connsiteY50" fmla="*/ 627095 h 680650"/>
                <a:gd name="connsiteX51" fmla="*/ 85573 w 276151"/>
                <a:gd name="connsiteY51" fmla="*/ 471590 h 680650"/>
                <a:gd name="connsiteX52" fmla="*/ 72507 w 276151"/>
                <a:gd name="connsiteY52" fmla="*/ 440305 h 680650"/>
                <a:gd name="connsiteX53" fmla="*/ 37794 w 276151"/>
                <a:gd name="connsiteY53" fmla="*/ 423022 h 680650"/>
                <a:gd name="connsiteX54" fmla="*/ 36806 w 276151"/>
                <a:gd name="connsiteY54" fmla="*/ 423375 h 680650"/>
                <a:gd name="connsiteX55" fmla="*/ 19875 w 276151"/>
                <a:gd name="connsiteY55" fmla="*/ 458524 h 680650"/>
                <a:gd name="connsiteX56" fmla="*/ 35518 w 276151"/>
                <a:gd name="connsiteY56" fmla="*/ 495330 h 680650"/>
                <a:gd name="connsiteX57" fmla="*/ 60362 w 276151"/>
                <a:gd name="connsiteY57" fmla="*/ 510972 h 680650"/>
                <a:gd name="connsiteX58" fmla="*/ 73612 w 276151"/>
                <a:gd name="connsiteY58" fmla="*/ 508396 h 680650"/>
                <a:gd name="connsiteX59" fmla="*/ 85573 w 276151"/>
                <a:gd name="connsiteY59" fmla="*/ 471590 h 68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76151" h="680650">
                  <a:moveTo>
                    <a:pt x="36806" y="256644"/>
                  </a:moveTo>
                  <a:cubicBezTo>
                    <a:pt x="39700" y="257668"/>
                    <a:pt x="42754" y="258167"/>
                    <a:pt x="45823" y="258117"/>
                  </a:cubicBezTo>
                  <a:cubicBezTo>
                    <a:pt x="57571" y="257974"/>
                    <a:pt x="67960" y="250459"/>
                    <a:pt x="71771" y="239346"/>
                  </a:cubicBezTo>
                  <a:cubicBezTo>
                    <a:pt x="75452" y="228856"/>
                    <a:pt x="79869" y="218182"/>
                    <a:pt x="84653" y="207877"/>
                  </a:cubicBezTo>
                  <a:cubicBezTo>
                    <a:pt x="92191" y="194625"/>
                    <a:pt x="87559" y="177772"/>
                    <a:pt x="74308" y="170234"/>
                  </a:cubicBezTo>
                  <a:cubicBezTo>
                    <a:pt x="61056" y="162696"/>
                    <a:pt x="44203" y="167328"/>
                    <a:pt x="36665" y="180579"/>
                  </a:cubicBezTo>
                  <a:cubicBezTo>
                    <a:pt x="36015" y="181723"/>
                    <a:pt x="35447" y="182912"/>
                    <a:pt x="34966" y="184137"/>
                  </a:cubicBezTo>
                  <a:cubicBezTo>
                    <a:pt x="29137" y="196110"/>
                    <a:pt x="23976" y="208398"/>
                    <a:pt x="19507" y="220943"/>
                  </a:cubicBezTo>
                  <a:cubicBezTo>
                    <a:pt x="14335" y="235392"/>
                    <a:pt x="21856" y="251298"/>
                    <a:pt x="36305" y="256470"/>
                  </a:cubicBezTo>
                  <a:cubicBezTo>
                    <a:pt x="36471" y="256530"/>
                    <a:pt x="36638" y="256588"/>
                    <a:pt x="36806" y="256644"/>
                  </a:cubicBezTo>
                  <a:close/>
                  <a:moveTo>
                    <a:pt x="29997" y="385465"/>
                  </a:moveTo>
                  <a:cubicBezTo>
                    <a:pt x="44662" y="384199"/>
                    <a:pt x="55754" y="371650"/>
                    <a:pt x="55209" y="356940"/>
                  </a:cubicBezTo>
                  <a:cubicBezTo>
                    <a:pt x="55209" y="350867"/>
                    <a:pt x="55209" y="344610"/>
                    <a:pt x="55209" y="338537"/>
                  </a:cubicBezTo>
                  <a:cubicBezTo>
                    <a:pt x="55209" y="332464"/>
                    <a:pt x="55209" y="328048"/>
                    <a:pt x="55209" y="322895"/>
                  </a:cubicBezTo>
                  <a:cubicBezTo>
                    <a:pt x="55542" y="308093"/>
                    <a:pt x="44211" y="295629"/>
                    <a:pt x="29445" y="294554"/>
                  </a:cubicBezTo>
                  <a:cubicBezTo>
                    <a:pt x="14323" y="293704"/>
                    <a:pt x="1271" y="305043"/>
                    <a:pt x="0" y="320134"/>
                  </a:cubicBezTo>
                  <a:cubicBezTo>
                    <a:pt x="0" y="326207"/>
                    <a:pt x="0" y="332280"/>
                    <a:pt x="0" y="338537"/>
                  </a:cubicBezTo>
                  <a:cubicBezTo>
                    <a:pt x="0" y="344794"/>
                    <a:pt x="0" y="353076"/>
                    <a:pt x="0" y="360253"/>
                  </a:cubicBezTo>
                  <a:cubicBezTo>
                    <a:pt x="695" y="375209"/>
                    <a:pt x="13187" y="386884"/>
                    <a:pt x="28156" y="386569"/>
                  </a:cubicBezTo>
                  <a:close/>
                  <a:moveTo>
                    <a:pt x="111338" y="147331"/>
                  </a:moveTo>
                  <a:cubicBezTo>
                    <a:pt x="119177" y="147388"/>
                    <a:pt x="126670" y="144110"/>
                    <a:pt x="131949" y="138314"/>
                  </a:cubicBezTo>
                  <a:cubicBezTo>
                    <a:pt x="139502" y="129635"/>
                    <a:pt x="147551" y="121401"/>
                    <a:pt x="156057" y="113654"/>
                  </a:cubicBezTo>
                  <a:cubicBezTo>
                    <a:pt x="167440" y="103490"/>
                    <a:pt x="168429" y="86023"/>
                    <a:pt x="158265" y="74640"/>
                  </a:cubicBezTo>
                  <a:cubicBezTo>
                    <a:pt x="148101" y="63256"/>
                    <a:pt x="130634" y="62268"/>
                    <a:pt x="119251" y="72431"/>
                  </a:cubicBezTo>
                  <a:cubicBezTo>
                    <a:pt x="109245" y="81364"/>
                    <a:pt x="99723" y="90824"/>
                    <a:pt x="90726" y="100772"/>
                  </a:cubicBezTo>
                  <a:cubicBezTo>
                    <a:pt x="80561" y="112134"/>
                    <a:pt x="81532" y="129585"/>
                    <a:pt x="92894" y="139750"/>
                  </a:cubicBezTo>
                  <a:cubicBezTo>
                    <a:pt x="92908" y="139762"/>
                    <a:pt x="92921" y="139774"/>
                    <a:pt x="92935" y="139786"/>
                  </a:cubicBezTo>
                  <a:cubicBezTo>
                    <a:pt x="97888" y="144547"/>
                    <a:pt x="104468" y="147244"/>
                    <a:pt x="111338" y="147331"/>
                  </a:cubicBezTo>
                  <a:close/>
                  <a:moveTo>
                    <a:pt x="132869" y="542257"/>
                  </a:moveTo>
                  <a:cubicBezTo>
                    <a:pt x="122705" y="530874"/>
                    <a:pt x="105238" y="529885"/>
                    <a:pt x="93855" y="540049"/>
                  </a:cubicBezTo>
                  <a:cubicBezTo>
                    <a:pt x="82472" y="550213"/>
                    <a:pt x="81483" y="567680"/>
                    <a:pt x="91646" y="579063"/>
                  </a:cubicBezTo>
                  <a:cubicBezTo>
                    <a:pt x="100533" y="589054"/>
                    <a:pt x="109996" y="598517"/>
                    <a:pt x="119987" y="607404"/>
                  </a:cubicBezTo>
                  <a:cubicBezTo>
                    <a:pt x="131878" y="616944"/>
                    <a:pt x="149252" y="615039"/>
                    <a:pt x="158793" y="603148"/>
                  </a:cubicBezTo>
                  <a:cubicBezTo>
                    <a:pt x="167601" y="592170"/>
                    <a:pt x="166739" y="576323"/>
                    <a:pt x="156793" y="566365"/>
                  </a:cubicBezTo>
                  <a:cubicBezTo>
                    <a:pt x="148366" y="558791"/>
                    <a:pt x="140379" y="550742"/>
                    <a:pt x="132869" y="542257"/>
                  </a:cubicBezTo>
                  <a:close/>
                  <a:moveTo>
                    <a:pt x="214762" y="69487"/>
                  </a:moveTo>
                  <a:cubicBezTo>
                    <a:pt x="218905" y="69470"/>
                    <a:pt x="222992" y="68527"/>
                    <a:pt x="226724" y="66726"/>
                  </a:cubicBezTo>
                  <a:cubicBezTo>
                    <a:pt x="236759" y="61811"/>
                    <a:pt x="247084" y="57509"/>
                    <a:pt x="257641" y="53844"/>
                  </a:cubicBezTo>
                  <a:cubicBezTo>
                    <a:pt x="272073" y="48763"/>
                    <a:pt x="279653" y="32943"/>
                    <a:pt x="274571" y="18511"/>
                  </a:cubicBezTo>
                  <a:cubicBezTo>
                    <a:pt x="269489" y="4078"/>
                    <a:pt x="253670" y="-3502"/>
                    <a:pt x="239238" y="1580"/>
                  </a:cubicBezTo>
                  <a:cubicBezTo>
                    <a:pt x="226715" y="6037"/>
                    <a:pt x="214431" y="11136"/>
                    <a:pt x="202432" y="16855"/>
                  </a:cubicBezTo>
                  <a:cubicBezTo>
                    <a:pt x="188709" y="23725"/>
                    <a:pt x="183154" y="40420"/>
                    <a:pt x="190024" y="54143"/>
                  </a:cubicBezTo>
                  <a:cubicBezTo>
                    <a:pt x="194657" y="63396"/>
                    <a:pt x="204047" y="69309"/>
                    <a:pt x="214394" y="69487"/>
                  </a:cubicBezTo>
                  <a:close/>
                  <a:moveTo>
                    <a:pt x="258745" y="627095"/>
                  </a:moveTo>
                  <a:cubicBezTo>
                    <a:pt x="248039" y="623278"/>
                    <a:pt x="237536" y="618917"/>
                    <a:pt x="227276" y="614029"/>
                  </a:cubicBezTo>
                  <a:cubicBezTo>
                    <a:pt x="213606" y="607168"/>
                    <a:pt x="196962" y="612689"/>
                    <a:pt x="190102" y="626359"/>
                  </a:cubicBezTo>
                  <a:cubicBezTo>
                    <a:pt x="183241" y="640029"/>
                    <a:pt x="188762" y="656672"/>
                    <a:pt x="202432" y="663532"/>
                  </a:cubicBezTo>
                  <a:cubicBezTo>
                    <a:pt x="214374" y="669483"/>
                    <a:pt x="226665" y="674707"/>
                    <a:pt x="239238" y="679175"/>
                  </a:cubicBezTo>
                  <a:cubicBezTo>
                    <a:pt x="242195" y="680202"/>
                    <a:pt x="245309" y="680700"/>
                    <a:pt x="248439" y="680647"/>
                  </a:cubicBezTo>
                  <a:cubicBezTo>
                    <a:pt x="263684" y="680529"/>
                    <a:pt x="275947" y="668074"/>
                    <a:pt x="275828" y="652829"/>
                  </a:cubicBezTo>
                  <a:cubicBezTo>
                    <a:pt x="275739" y="641293"/>
                    <a:pt x="268485" y="631030"/>
                    <a:pt x="257641" y="627095"/>
                  </a:cubicBezTo>
                  <a:close/>
                  <a:moveTo>
                    <a:pt x="85573" y="471590"/>
                  </a:moveTo>
                  <a:cubicBezTo>
                    <a:pt x="80789" y="461469"/>
                    <a:pt x="76372" y="450979"/>
                    <a:pt x="72507" y="440305"/>
                  </a:cubicBezTo>
                  <a:cubicBezTo>
                    <a:pt x="67694" y="425947"/>
                    <a:pt x="52152" y="418209"/>
                    <a:pt x="37794" y="423022"/>
                  </a:cubicBezTo>
                  <a:cubicBezTo>
                    <a:pt x="37462" y="423133"/>
                    <a:pt x="37133" y="423251"/>
                    <a:pt x="36806" y="423375"/>
                  </a:cubicBezTo>
                  <a:cubicBezTo>
                    <a:pt x="22431" y="428413"/>
                    <a:pt x="14854" y="444143"/>
                    <a:pt x="19875" y="458524"/>
                  </a:cubicBezTo>
                  <a:cubicBezTo>
                    <a:pt x="24418" y="471067"/>
                    <a:pt x="29640" y="483354"/>
                    <a:pt x="35518" y="495330"/>
                  </a:cubicBezTo>
                  <a:cubicBezTo>
                    <a:pt x="40110" y="504881"/>
                    <a:pt x="49764" y="510959"/>
                    <a:pt x="60362" y="510972"/>
                  </a:cubicBezTo>
                  <a:cubicBezTo>
                    <a:pt x="64929" y="511315"/>
                    <a:pt x="69505" y="510426"/>
                    <a:pt x="73612" y="508396"/>
                  </a:cubicBezTo>
                  <a:cubicBezTo>
                    <a:pt x="87054" y="501514"/>
                    <a:pt x="92401" y="485060"/>
                    <a:pt x="85573" y="471590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BC7DD22E-2C81-5F4E-B676-6A76947ECDF6}"/>
                </a:ext>
              </a:extLst>
            </p:cNvPr>
            <p:cNvSpPr/>
            <p:nvPr/>
          </p:nvSpPr>
          <p:spPr>
            <a:xfrm>
              <a:off x="955750" y="561649"/>
              <a:ext cx="386460" cy="717713"/>
            </a:xfrm>
            <a:custGeom>
              <a:avLst/>
              <a:gdLst>
                <a:gd name="connsiteX0" fmla="*/ 27604 w 386460"/>
                <a:gd name="connsiteY0" fmla="*/ 0 h 717713"/>
                <a:gd name="connsiteX1" fmla="*/ 0 w 386460"/>
                <a:gd name="connsiteY1" fmla="*/ 0 h 717713"/>
                <a:gd name="connsiteX2" fmla="*/ 0 w 386460"/>
                <a:gd name="connsiteY2" fmla="*/ 717713 h 717713"/>
                <a:gd name="connsiteX3" fmla="*/ 27604 w 386460"/>
                <a:gd name="connsiteY3" fmla="*/ 717713 h 717713"/>
                <a:gd name="connsiteX4" fmla="*/ 386461 w 386460"/>
                <a:gd name="connsiteY4" fmla="*/ 358857 h 717713"/>
                <a:gd name="connsiteX5" fmla="*/ 27604 w 386460"/>
                <a:gd name="connsiteY5" fmla="*/ 0 h 717713"/>
                <a:gd name="connsiteX6" fmla="*/ 297391 w 386460"/>
                <a:gd name="connsiteY6" fmla="*/ 218810 h 717713"/>
                <a:gd name="connsiteX7" fmla="*/ 206296 w 386460"/>
                <a:gd name="connsiteY7" fmla="*/ 218810 h 717713"/>
                <a:gd name="connsiteX8" fmla="*/ 152192 w 386460"/>
                <a:gd name="connsiteY8" fmla="*/ 82077 h 717713"/>
                <a:gd name="connsiteX9" fmla="*/ 297391 w 386460"/>
                <a:gd name="connsiteY9" fmla="*/ 218810 h 717713"/>
                <a:gd name="connsiteX10" fmla="*/ 55209 w 386460"/>
                <a:gd name="connsiteY10" fmla="*/ 62202 h 717713"/>
                <a:gd name="connsiteX11" fmla="*/ 149800 w 386460"/>
                <a:gd name="connsiteY11" fmla="*/ 218810 h 717713"/>
                <a:gd name="connsiteX12" fmla="*/ 55209 w 386460"/>
                <a:gd name="connsiteY12" fmla="*/ 218810 h 717713"/>
                <a:gd name="connsiteX13" fmla="*/ 55209 w 386460"/>
                <a:gd name="connsiteY13" fmla="*/ 274019 h 717713"/>
                <a:gd name="connsiteX14" fmla="*/ 160105 w 386460"/>
                <a:gd name="connsiteY14" fmla="*/ 274019 h 717713"/>
                <a:gd name="connsiteX15" fmla="*/ 165626 w 386460"/>
                <a:gd name="connsiteY15" fmla="*/ 356832 h 717713"/>
                <a:gd name="connsiteX16" fmla="*/ 160105 w 386460"/>
                <a:gd name="connsiteY16" fmla="*/ 439645 h 717713"/>
                <a:gd name="connsiteX17" fmla="*/ 55209 w 386460"/>
                <a:gd name="connsiteY17" fmla="*/ 439645 h 717713"/>
                <a:gd name="connsiteX18" fmla="*/ 55209 w 386460"/>
                <a:gd name="connsiteY18" fmla="*/ 655143 h 717713"/>
                <a:gd name="connsiteX19" fmla="*/ 55209 w 386460"/>
                <a:gd name="connsiteY19" fmla="*/ 494854 h 717713"/>
                <a:gd name="connsiteX20" fmla="*/ 149800 w 386460"/>
                <a:gd name="connsiteY20" fmla="*/ 494854 h 717713"/>
                <a:gd name="connsiteX21" fmla="*/ 55209 w 386460"/>
                <a:gd name="connsiteY21" fmla="*/ 655143 h 717713"/>
                <a:gd name="connsiteX22" fmla="*/ 151640 w 386460"/>
                <a:gd name="connsiteY22" fmla="*/ 635452 h 717713"/>
                <a:gd name="connsiteX23" fmla="*/ 206849 w 386460"/>
                <a:gd name="connsiteY23" fmla="*/ 494854 h 717713"/>
                <a:gd name="connsiteX24" fmla="*/ 298863 w 386460"/>
                <a:gd name="connsiteY24" fmla="*/ 494854 h 717713"/>
                <a:gd name="connsiteX25" fmla="*/ 151640 w 386460"/>
                <a:gd name="connsiteY25" fmla="*/ 635452 h 717713"/>
                <a:gd name="connsiteX26" fmla="*/ 215682 w 386460"/>
                <a:gd name="connsiteY26" fmla="*/ 439645 h 717713"/>
                <a:gd name="connsiteX27" fmla="*/ 220835 w 386460"/>
                <a:gd name="connsiteY27" fmla="*/ 356832 h 717713"/>
                <a:gd name="connsiteX28" fmla="*/ 215682 w 386460"/>
                <a:gd name="connsiteY28" fmla="*/ 274019 h 717713"/>
                <a:gd name="connsiteX29" fmla="*/ 319474 w 386460"/>
                <a:gd name="connsiteY29" fmla="*/ 274019 h 717713"/>
                <a:gd name="connsiteX30" fmla="*/ 331252 w 386460"/>
                <a:gd name="connsiteY30" fmla="*/ 356832 h 717713"/>
                <a:gd name="connsiteX31" fmla="*/ 319842 w 386460"/>
                <a:gd name="connsiteY31" fmla="*/ 439645 h 71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86460" h="717713">
                  <a:moveTo>
                    <a:pt x="27604" y="0"/>
                  </a:moveTo>
                  <a:lnTo>
                    <a:pt x="0" y="0"/>
                  </a:lnTo>
                  <a:lnTo>
                    <a:pt x="0" y="717713"/>
                  </a:lnTo>
                  <a:lnTo>
                    <a:pt x="27604" y="717713"/>
                  </a:lnTo>
                  <a:cubicBezTo>
                    <a:pt x="225795" y="717713"/>
                    <a:pt x="386461" y="557047"/>
                    <a:pt x="386461" y="358857"/>
                  </a:cubicBezTo>
                  <a:cubicBezTo>
                    <a:pt x="386461" y="160666"/>
                    <a:pt x="225795" y="0"/>
                    <a:pt x="27604" y="0"/>
                  </a:cubicBezTo>
                  <a:close/>
                  <a:moveTo>
                    <a:pt x="297391" y="218810"/>
                  </a:moveTo>
                  <a:lnTo>
                    <a:pt x="206296" y="218810"/>
                  </a:lnTo>
                  <a:cubicBezTo>
                    <a:pt x="196400" y="170418"/>
                    <a:pt x="178087" y="124139"/>
                    <a:pt x="152192" y="82077"/>
                  </a:cubicBezTo>
                  <a:cubicBezTo>
                    <a:pt x="214598" y="110018"/>
                    <a:pt x="265756" y="158193"/>
                    <a:pt x="297391" y="218810"/>
                  </a:cubicBezTo>
                  <a:close/>
                  <a:moveTo>
                    <a:pt x="55209" y="62202"/>
                  </a:moveTo>
                  <a:cubicBezTo>
                    <a:pt x="93671" y="80605"/>
                    <a:pt x="129924" y="136918"/>
                    <a:pt x="149800" y="218810"/>
                  </a:cubicBezTo>
                  <a:lnTo>
                    <a:pt x="55209" y="218810"/>
                  </a:lnTo>
                  <a:close/>
                  <a:moveTo>
                    <a:pt x="55209" y="274019"/>
                  </a:moveTo>
                  <a:lnTo>
                    <a:pt x="160105" y="274019"/>
                  </a:lnTo>
                  <a:cubicBezTo>
                    <a:pt x="163795" y="301469"/>
                    <a:pt x="165640" y="329135"/>
                    <a:pt x="165626" y="356832"/>
                  </a:cubicBezTo>
                  <a:cubicBezTo>
                    <a:pt x="165634" y="384529"/>
                    <a:pt x="163789" y="412195"/>
                    <a:pt x="160105" y="439645"/>
                  </a:cubicBezTo>
                  <a:lnTo>
                    <a:pt x="55209" y="439645"/>
                  </a:lnTo>
                  <a:close/>
                  <a:moveTo>
                    <a:pt x="55209" y="655143"/>
                  </a:moveTo>
                  <a:lnTo>
                    <a:pt x="55209" y="494854"/>
                  </a:lnTo>
                  <a:lnTo>
                    <a:pt x="149800" y="494854"/>
                  </a:lnTo>
                  <a:cubicBezTo>
                    <a:pt x="129740" y="577667"/>
                    <a:pt x="93119" y="635636"/>
                    <a:pt x="55209" y="655143"/>
                  </a:cubicBezTo>
                  <a:close/>
                  <a:moveTo>
                    <a:pt x="151640" y="635452"/>
                  </a:moveTo>
                  <a:cubicBezTo>
                    <a:pt x="178260" y="592243"/>
                    <a:pt x="196956" y="544631"/>
                    <a:pt x="206849" y="494854"/>
                  </a:cubicBezTo>
                  <a:lnTo>
                    <a:pt x="298863" y="494854"/>
                  </a:lnTo>
                  <a:cubicBezTo>
                    <a:pt x="267271" y="557147"/>
                    <a:pt x="215321" y="606759"/>
                    <a:pt x="151640" y="635452"/>
                  </a:cubicBezTo>
                  <a:close/>
                  <a:moveTo>
                    <a:pt x="215682" y="439645"/>
                  </a:moveTo>
                  <a:cubicBezTo>
                    <a:pt x="219111" y="412174"/>
                    <a:pt x="220832" y="384517"/>
                    <a:pt x="220835" y="356832"/>
                  </a:cubicBezTo>
                  <a:cubicBezTo>
                    <a:pt x="220838" y="329148"/>
                    <a:pt x="219117" y="301490"/>
                    <a:pt x="215682" y="274019"/>
                  </a:cubicBezTo>
                  <a:lnTo>
                    <a:pt x="319474" y="274019"/>
                  </a:lnTo>
                  <a:cubicBezTo>
                    <a:pt x="327246" y="300938"/>
                    <a:pt x="331211" y="328813"/>
                    <a:pt x="331252" y="356832"/>
                  </a:cubicBezTo>
                  <a:cubicBezTo>
                    <a:pt x="331241" y="384828"/>
                    <a:pt x="327402" y="412690"/>
                    <a:pt x="319842" y="439645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37" name="Graphic 54">
            <a:extLst>
              <a:ext uri="{FF2B5EF4-FFF2-40B4-BE49-F238E27FC236}">
                <a16:creationId xmlns:a16="http://schemas.microsoft.com/office/drawing/2014/main" id="{CF433CCA-CD74-4544-AC72-1239EB6AD401}"/>
              </a:ext>
            </a:extLst>
          </p:cNvPr>
          <p:cNvGrpSpPr>
            <a:grpSpLocks noChangeAspect="1"/>
          </p:cNvGrpSpPr>
          <p:nvPr/>
        </p:nvGrpSpPr>
        <p:grpSpPr>
          <a:xfrm>
            <a:off x="5462251" y="2042215"/>
            <a:ext cx="539890" cy="562479"/>
            <a:chOff x="686466" y="611145"/>
            <a:chExt cx="593879" cy="618728"/>
          </a:xfrm>
          <a:solidFill>
            <a:schemeClr val="tx2"/>
          </a:solidFill>
        </p:grpSpPr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E50DFAB7-82A6-7641-BCF9-398BCC60219F}"/>
                </a:ext>
              </a:extLst>
            </p:cNvPr>
            <p:cNvSpPr/>
            <p:nvPr/>
          </p:nvSpPr>
          <p:spPr>
            <a:xfrm>
              <a:off x="947356" y="884109"/>
              <a:ext cx="71996" cy="72790"/>
            </a:xfrm>
            <a:custGeom>
              <a:avLst/>
              <a:gdLst>
                <a:gd name="connsiteX0" fmla="*/ 71996 w 71996"/>
                <a:gd name="connsiteY0" fmla="*/ 36395 h 72790"/>
                <a:gd name="connsiteX1" fmla="*/ 35998 w 71996"/>
                <a:gd name="connsiteY1" fmla="*/ 72790 h 72790"/>
                <a:gd name="connsiteX2" fmla="*/ 0 w 71996"/>
                <a:gd name="connsiteY2" fmla="*/ 36395 h 72790"/>
                <a:gd name="connsiteX3" fmla="*/ 35998 w 71996"/>
                <a:gd name="connsiteY3" fmla="*/ 0 h 72790"/>
                <a:gd name="connsiteX4" fmla="*/ 71996 w 71996"/>
                <a:gd name="connsiteY4" fmla="*/ 36395 h 72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996" h="72790">
                  <a:moveTo>
                    <a:pt x="71996" y="36395"/>
                  </a:moveTo>
                  <a:cubicBezTo>
                    <a:pt x="71996" y="56496"/>
                    <a:pt x="55879" y="72790"/>
                    <a:pt x="35998" y="72790"/>
                  </a:cubicBezTo>
                  <a:cubicBezTo>
                    <a:pt x="16117" y="72790"/>
                    <a:pt x="0" y="56496"/>
                    <a:pt x="0" y="36395"/>
                  </a:cubicBezTo>
                  <a:cubicBezTo>
                    <a:pt x="0" y="16295"/>
                    <a:pt x="16117" y="0"/>
                    <a:pt x="35998" y="0"/>
                  </a:cubicBezTo>
                  <a:cubicBezTo>
                    <a:pt x="55879" y="0"/>
                    <a:pt x="71996" y="16295"/>
                    <a:pt x="71996" y="36395"/>
                  </a:cubicBezTo>
                  <a:close/>
                </a:path>
              </a:pathLst>
            </a:custGeom>
            <a:grpFill/>
            <a:ln w="17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DE039C8F-646C-FF49-9AB4-57B648A8A398}"/>
                </a:ext>
              </a:extLst>
            </p:cNvPr>
            <p:cNvSpPr/>
            <p:nvPr/>
          </p:nvSpPr>
          <p:spPr>
            <a:xfrm>
              <a:off x="686466" y="611145"/>
              <a:ext cx="593879" cy="618728"/>
            </a:xfrm>
            <a:custGeom>
              <a:avLst/>
              <a:gdLst>
                <a:gd name="connsiteX0" fmla="*/ 530336 w 593879"/>
                <a:gd name="connsiteY0" fmla="*/ 98995 h 618728"/>
                <a:gd name="connsiteX1" fmla="*/ 97915 w 593879"/>
                <a:gd name="connsiteY1" fmla="*/ 82536 h 618728"/>
                <a:gd name="connsiteX2" fmla="*/ 81635 w 593879"/>
                <a:gd name="connsiteY2" fmla="*/ 519726 h 618728"/>
                <a:gd name="connsiteX3" fmla="*/ 306787 w 593879"/>
                <a:gd name="connsiteY3" fmla="*/ 618718 h 618728"/>
                <a:gd name="connsiteX4" fmla="*/ 337746 w 593879"/>
                <a:gd name="connsiteY4" fmla="*/ 600521 h 618728"/>
                <a:gd name="connsiteX5" fmla="*/ 324580 w 593879"/>
                <a:gd name="connsiteY5" fmla="*/ 550801 h 618728"/>
                <a:gd name="connsiteX6" fmla="*/ 305887 w 593879"/>
                <a:gd name="connsiteY6" fmla="*/ 545928 h 618728"/>
                <a:gd name="connsiteX7" fmla="*/ 204013 w 593879"/>
                <a:gd name="connsiteY7" fmla="*/ 524455 h 618728"/>
                <a:gd name="connsiteX8" fmla="*/ 94466 w 593879"/>
                <a:gd name="connsiteY8" fmla="*/ 207125 h 618728"/>
                <a:gd name="connsiteX9" fmla="*/ 285188 w 593879"/>
                <a:gd name="connsiteY9" fmla="*/ 73701 h 618728"/>
                <a:gd name="connsiteX10" fmla="*/ 477418 w 593879"/>
                <a:gd name="connsiteY10" fmla="*/ 148493 h 618728"/>
                <a:gd name="connsiteX11" fmla="*/ 521876 w 593879"/>
                <a:gd name="connsiteY11" fmla="*/ 266777 h 618728"/>
                <a:gd name="connsiteX12" fmla="*/ 521876 w 593879"/>
                <a:gd name="connsiteY12" fmla="*/ 337020 h 618728"/>
                <a:gd name="connsiteX13" fmla="*/ 498477 w 593879"/>
                <a:gd name="connsiteY13" fmla="*/ 371777 h 618728"/>
                <a:gd name="connsiteX14" fmla="*/ 454302 w 593879"/>
                <a:gd name="connsiteY14" fmla="*/ 350044 h 618728"/>
                <a:gd name="connsiteX15" fmla="*/ 452400 w 593879"/>
                <a:gd name="connsiteY15" fmla="*/ 338657 h 618728"/>
                <a:gd name="connsiteX16" fmla="*/ 452400 w 593879"/>
                <a:gd name="connsiteY16" fmla="*/ 201994 h 618728"/>
                <a:gd name="connsiteX17" fmla="*/ 425221 w 593879"/>
                <a:gd name="connsiteY17" fmla="*/ 165598 h 618728"/>
                <a:gd name="connsiteX18" fmla="*/ 385983 w 593879"/>
                <a:gd name="connsiteY18" fmla="*/ 181430 h 618728"/>
                <a:gd name="connsiteX19" fmla="*/ 169199 w 593879"/>
                <a:gd name="connsiteY19" fmla="*/ 218884 h 618728"/>
                <a:gd name="connsiteX20" fmla="*/ 206244 w 593879"/>
                <a:gd name="connsiteY20" fmla="*/ 438060 h 618728"/>
                <a:gd name="connsiteX21" fmla="*/ 411722 w 593879"/>
                <a:gd name="connsiteY21" fmla="*/ 414905 h 618728"/>
                <a:gd name="connsiteX22" fmla="*/ 503877 w 593879"/>
                <a:gd name="connsiteY22" fmla="*/ 445113 h 618728"/>
                <a:gd name="connsiteX23" fmla="*/ 593872 w 593879"/>
                <a:gd name="connsiteY23" fmla="*/ 334836 h 618728"/>
                <a:gd name="connsiteX24" fmla="*/ 593872 w 593879"/>
                <a:gd name="connsiteY24" fmla="*/ 266777 h 618728"/>
                <a:gd name="connsiteX25" fmla="*/ 530336 w 593879"/>
                <a:gd name="connsiteY25" fmla="*/ 98995 h 618728"/>
                <a:gd name="connsiteX26" fmla="*/ 319567 w 593879"/>
                <a:gd name="connsiteY26" fmla="*/ 390157 h 618728"/>
                <a:gd name="connsiteX27" fmla="*/ 216125 w 593879"/>
                <a:gd name="connsiteY27" fmla="*/ 331464 h 618728"/>
                <a:gd name="connsiteX28" fmla="*/ 215892 w 593879"/>
                <a:gd name="connsiteY28" fmla="*/ 286430 h 618728"/>
                <a:gd name="connsiteX29" fmla="*/ 273849 w 593879"/>
                <a:gd name="connsiteY29" fmla="*/ 227834 h 618728"/>
                <a:gd name="connsiteX30" fmla="*/ 377724 w 593879"/>
                <a:gd name="connsiteY30" fmla="*/ 285740 h 618728"/>
                <a:gd name="connsiteX31" fmla="*/ 377884 w 593879"/>
                <a:gd name="connsiteY31" fmla="*/ 332288 h 618728"/>
                <a:gd name="connsiteX32" fmla="*/ 319567 w 593879"/>
                <a:gd name="connsiteY32" fmla="*/ 390884 h 61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3879" h="618728">
                  <a:moveTo>
                    <a:pt x="530336" y="98995"/>
                  </a:moveTo>
                  <a:cubicBezTo>
                    <a:pt x="415422" y="-26277"/>
                    <a:pt x="221820" y="-33646"/>
                    <a:pt x="97915" y="82536"/>
                  </a:cubicBezTo>
                  <a:cubicBezTo>
                    <a:pt x="-25990" y="198717"/>
                    <a:pt x="-33279" y="394454"/>
                    <a:pt x="81635" y="519726"/>
                  </a:cubicBezTo>
                  <a:cubicBezTo>
                    <a:pt x="139727" y="583054"/>
                    <a:pt x="221359" y="618945"/>
                    <a:pt x="306787" y="618718"/>
                  </a:cubicBezTo>
                  <a:cubicBezTo>
                    <a:pt x="319674" y="619036"/>
                    <a:pt x="331643" y="612001"/>
                    <a:pt x="337746" y="600521"/>
                  </a:cubicBezTo>
                  <a:cubicBezTo>
                    <a:pt x="347690" y="583115"/>
                    <a:pt x="341795" y="560855"/>
                    <a:pt x="324580" y="550801"/>
                  </a:cubicBezTo>
                  <a:cubicBezTo>
                    <a:pt x="318904" y="547487"/>
                    <a:pt x="312441" y="545802"/>
                    <a:pt x="305887" y="545928"/>
                  </a:cubicBezTo>
                  <a:cubicBezTo>
                    <a:pt x="270725" y="547049"/>
                    <a:pt x="235803" y="539688"/>
                    <a:pt x="204013" y="524455"/>
                  </a:cubicBezTo>
                  <a:cubicBezTo>
                    <a:pt x="87090" y="467411"/>
                    <a:pt x="38044" y="325337"/>
                    <a:pt x="94466" y="207125"/>
                  </a:cubicBezTo>
                  <a:cubicBezTo>
                    <a:pt x="130403" y="131830"/>
                    <a:pt x="202828" y="81164"/>
                    <a:pt x="285188" y="73701"/>
                  </a:cubicBezTo>
                  <a:cubicBezTo>
                    <a:pt x="357256" y="67244"/>
                    <a:pt x="428225" y="94856"/>
                    <a:pt x="477418" y="148493"/>
                  </a:cubicBezTo>
                  <a:cubicBezTo>
                    <a:pt x="506459" y="180843"/>
                    <a:pt x="522339" y="223092"/>
                    <a:pt x="521876" y="266777"/>
                  </a:cubicBezTo>
                  <a:lnTo>
                    <a:pt x="521876" y="337020"/>
                  </a:lnTo>
                  <a:cubicBezTo>
                    <a:pt x="522154" y="352449"/>
                    <a:pt x="512777" y="366378"/>
                    <a:pt x="498477" y="371777"/>
                  </a:cubicBezTo>
                  <a:cubicBezTo>
                    <a:pt x="480343" y="378109"/>
                    <a:pt x="460565" y="368379"/>
                    <a:pt x="454302" y="350044"/>
                  </a:cubicBezTo>
                  <a:cubicBezTo>
                    <a:pt x="453051" y="346381"/>
                    <a:pt x="452408" y="342533"/>
                    <a:pt x="452400" y="338657"/>
                  </a:cubicBezTo>
                  <a:lnTo>
                    <a:pt x="452400" y="201994"/>
                  </a:lnTo>
                  <a:cubicBezTo>
                    <a:pt x="452458" y="185066"/>
                    <a:pt x="441340" y="170178"/>
                    <a:pt x="425221" y="165598"/>
                  </a:cubicBezTo>
                  <a:cubicBezTo>
                    <a:pt x="410132" y="161745"/>
                    <a:pt x="394302" y="168132"/>
                    <a:pt x="385983" y="181430"/>
                  </a:cubicBezTo>
                  <a:cubicBezTo>
                    <a:pt x="315890" y="131249"/>
                    <a:pt x="218832" y="148018"/>
                    <a:pt x="169199" y="218884"/>
                  </a:cubicBezTo>
                  <a:cubicBezTo>
                    <a:pt x="119565" y="289751"/>
                    <a:pt x="136151" y="387879"/>
                    <a:pt x="206244" y="438060"/>
                  </a:cubicBezTo>
                  <a:cubicBezTo>
                    <a:pt x="270630" y="484155"/>
                    <a:pt x="358954" y="474202"/>
                    <a:pt x="411722" y="414905"/>
                  </a:cubicBezTo>
                  <a:cubicBezTo>
                    <a:pt x="435907" y="439275"/>
                    <a:pt x="470150" y="450500"/>
                    <a:pt x="503877" y="445113"/>
                  </a:cubicBezTo>
                  <a:cubicBezTo>
                    <a:pt x="555502" y="433840"/>
                    <a:pt x="592730" y="388222"/>
                    <a:pt x="593872" y="334836"/>
                  </a:cubicBezTo>
                  <a:lnTo>
                    <a:pt x="593872" y="266777"/>
                  </a:lnTo>
                  <a:cubicBezTo>
                    <a:pt x="594334" y="204758"/>
                    <a:pt x="571646" y="144845"/>
                    <a:pt x="530336" y="98995"/>
                  </a:cubicBezTo>
                  <a:close/>
                  <a:moveTo>
                    <a:pt x="319567" y="390157"/>
                  </a:moveTo>
                  <a:cubicBezTo>
                    <a:pt x="274971" y="402829"/>
                    <a:pt x="228659" y="376551"/>
                    <a:pt x="216125" y="331464"/>
                  </a:cubicBezTo>
                  <a:cubicBezTo>
                    <a:pt x="212035" y="316748"/>
                    <a:pt x="211954" y="301188"/>
                    <a:pt x="215892" y="286430"/>
                  </a:cubicBezTo>
                  <a:cubicBezTo>
                    <a:pt x="223655" y="257941"/>
                    <a:pt x="245671" y="235683"/>
                    <a:pt x="273849" y="227834"/>
                  </a:cubicBezTo>
                  <a:cubicBezTo>
                    <a:pt x="318349" y="214824"/>
                    <a:pt x="364855" y="240749"/>
                    <a:pt x="377724" y="285740"/>
                  </a:cubicBezTo>
                  <a:cubicBezTo>
                    <a:pt x="382071" y="300937"/>
                    <a:pt x="382126" y="317061"/>
                    <a:pt x="377884" y="332288"/>
                  </a:cubicBezTo>
                  <a:cubicBezTo>
                    <a:pt x="370153" y="360927"/>
                    <a:pt x="347940" y="383246"/>
                    <a:pt x="319567" y="390884"/>
                  </a:cubicBezTo>
                  <a:close/>
                </a:path>
              </a:pathLst>
            </a:custGeom>
            <a:grpFill/>
            <a:ln w="17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71" name="Graphic 4">
            <a:extLst>
              <a:ext uri="{FF2B5EF4-FFF2-40B4-BE49-F238E27FC236}">
                <a16:creationId xmlns:a16="http://schemas.microsoft.com/office/drawing/2014/main" id="{8112DFEF-7551-9D43-B223-6351E8DE8984}"/>
              </a:ext>
            </a:extLst>
          </p:cNvPr>
          <p:cNvGrpSpPr>
            <a:grpSpLocks noChangeAspect="1"/>
          </p:cNvGrpSpPr>
          <p:nvPr/>
        </p:nvGrpSpPr>
        <p:grpSpPr>
          <a:xfrm>
            <a:off x="5405963" y="4124527"/>
            <a:ext cx="652465" cy="652466"/>
            <a:chOff x="624498" y="561649"/>
            <a:chExt cx="717712" cy="717713"/>
          </a:xfrm>
          <a:solidFill>
            <a:schemeClr val="tx2"/>
          </a:solidFill>
        </p:grpSpPr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5AC0C390-ADA8-F845-B5FA-F9FD48728975}"/>
                </a:ext>
              </a:extLst>
            </p:cNvPr>
            <p:cNvSpPr/>
            <p:nvPr/>
          </p:nvSpPr>
          <p:spPr>
            <a:xfrm>
              <a:off x="744116" y="681267"/>
              <a:ext cx="478475" cy="478475"/>
            </a:xfrm>
            <a:custGeom>
              <a:avLst/>
              <a:gdLst>
                <a:gd name="connsiteX0" fmla="*/ 450871 w 478475"/>
                <a:gd name="connsiteY0" fmla="*/ 211633 h 478475"/>
                <a:gd name="connsiteX1" fmla="*/ 423267 w 478475"/>
                <a:gd name="connsiteY1" fmla="*/ 211633 h 478475"/>
                <a:gd name="connsiteX2" fmla="*/ 395662 w 478475"/>
                <a:gd name="connsiteY2" fmla="*/ 239238 h 478475"/>
                <a:gd name="connsiteX3" fmla="*/ 423267 w 478475"/>
                <a:gd name="connsiteY3" fmla="*/ 266842 h 478475"/>
                <a:gd name="connsiteX4" fmla="*/ 450871 w 478475"/>
                <a:gd name="connsiteY4" fmla="*/ 266842 h 478475"/>
                <a:gd name="connsiteX5" fmla="*/ 478475 w 478475"/>
                <a:gd name="connsiteY5" fmla="*/ 239238 h 478475"/>
                <a:gd name="connsiteX6" fmla="*/ 450871 w 478475"/>
                <a:gd name="connsiteY6" fmla="*/ 211633 h 478475"/>
                <a:gd name="connsiteX7" fmla="*/ 239238 w 478475"/>
                <a:gd name="connsiteY7" fmla="*/ 395662 h 478475"/>
                <a:gd name="connsiteX8" fmla="*/ 211633 w 478475"/>
                <a:gd name="connsiteY8" fmla="*/ 423267 h 478475"/>
                <a:gd name="connsiteX9" fmla="*/ 211633 w 478475"/>
                <a:gd name="connsiteY9" fmla="*/ 450871 h 478475"/>
                <a:gd name="connsiteX10" fmla="*/ 239238 w 478475"/>
                <a:gd name="connsiteY10" fmla="*/ 478475 h 478475"/>
                <a:gd name="connsiteX11" fmla="*/ 266842 w 478475"/>
                <a:gd name="connsiteY11" fmla="*/ 450871 h 478475"/>
                <a:gd name="connsiteX12" fmla="*/ 266842 w 478475"/>
                <a:gd name="connsiteY12" fmla="*/ 423267 h 478475"/>
                <a:gd name="connsiteX13" fmla="*/ 239238 w 478475"/>
                <a:gd name="connsiteY13" fmla="*/ 395662 h 478475"/>
                <a:gd name="connsiteX14" fmla="*/ 55209 w 478475"/>
                <a:gd name="connsiteY14" fmla="*/ 211633 h 478475"/>
                <a:gd name="connsiteX15" fmla="*/ 27604 w 478475"/>
                <a:gd name="connsiteY15" fmla="*/ 211633 h 478475"/>
                <a:gd name="connsiteX16" fmla="*/ 0 w 478475"/>
                <a:gd name="connsiteY16" fmla="*/ 239238 h 478475"/>
                <a:gd name="connsiteX17" fmla="*/ 27604 w 478475"/>
                <a:gd name="connsiteY17" fmla="*/ 266842 h 478475"/>
                <a:gd name="connsiteX18" fmla="*/ 55209 w 478475"/>
                <a:gd name="connsiteY18" fmla="*/ 266842 h 478475"/>
                <a:gd name="connsiteX19" fmla="*/ 82813 w 478475"/>
                <a:gd name="connsiteY19" fmla="*/ 239238 h 478475"/>
                <a:gd name="connsiteX20" fmla="*/ 55209 w 478475"/>
                <a:gd name="connsiteY20" fmla="*/ 211633 h 478475"/>
                <a:gd name="connsiteX21" fmla="*/ 239238 w 478475"/>
                <a:gd name="connsiteY21" fmla="*/ 0 h 478475"/>
                <a:gd name="connsiteX22" fmla="*/ 211633 w 478475"/>
                <a:gd name="connsiteY22" fmla="*/ 27604 h 478475"/>
                <a:gd name="connsiteX23" fmla="*/ 211633 w 478475"/>
                <a:gd name="connsiteY23" fmla="*/ 55209 h 478475"/>
                <a:gd name="connsiteX24" fmla="*/ 239238 w 478475"/>
                <a:gd name="connsiteY24" fmla="*/ 82813 h 478475"/>
                <a:gd name="connsiteX25" fmla="*/ 266842 w 478475"/>
                <a:gd name="connsiteY25" fmla="*/ 55209 h 478475"/>
                <a:gd name="connsiteX26" fmla="*/ 266842 w 478475"/>
                <a:gd name="connsiteY26" fmla="*/ 27604 h 478475"/>
                <a:gd name="connsiteX27" fmla="*/ 239238 w 478475"/>
                <a:gd name="connsiteY27" fmla="*/ 0 h 47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78475" h="478475">
                  <a:moveTo>
                    <a:pt x="450871" y="211633"/>
                  </a:moveTo>
                  <a:lnTo>
                    <a:pt x="423267" y="211633"/>
                  </a:lnTo>
                  <a:cubicBezTo>
                    <a:pt x="408021" y="211633"/>
                    <a:pt x="395662" y="223992"/>
                    <a:pt x="395662" y="239238"/>
                  </a:cubicBezTo>
                  <a:cubicBezTo>
                    <a:pt x="395662" y="254483"/>
                    <a:pt x="408021" y="266842"/>
                    <a:pt x="423267" y="266842"/>
                  </a:cubicBezTo>
                  <a:lnTo>
                    <a:pt x="450871" y="266842"/>
                  </a:lnTo>
                  <a:cubicBezTo>
                    <a:pt x="466116" y="266842"/>
                    <a:pt x="478475" y="254483"/>
                    <a:pt x="478475" y="239238"/>
                  </a:cubicBezTo>
                  <a:cubicBezTo>
                    <a:pt x="478475" y="223992"/>
                    <a:pt x="466116" y="211633"/>
                    <a:pt x="450871" y="211633"/>
                  </a:cubicBezTo>
                  <a:close/>
                  <a:moveTo>
                    <a:pt x="239238" y="395662"/>
                  </a:moveTo>
                  <a:cubicBezTo>
                    <a:pt x="223992" y="395662"/>
                    <a:pt x="211633" y="408021"/>
                    <a:pt x="211633" y="423267"/>
                  </a:cubicBezTo>
                  <a:lnTo>
                    <a:pt x="211633" y="450871"/>
                  </a:lnTo>
                  <a:cubicBezTo>
                    <a:pt x="211633" y="466116"/>
                    <a:pt x="223992" y="478475"/>
                    <a:pt x="239238" y="478475"/>
                  </a:cubicBezTo>
                  <a:cubicBezTo>
                    <a:pt x="254483" y="478475"/>
                    <a:pt x="266842" y="466116"/>
                    <a:pt x="266842" y="450871"/>
                  </a:cubicBezTo>
                  <a:lnTo>
                    <a:pt x="266842" y="423267"/>
                  </a:lnTo>
                  <a:cubicBezTo>
                    <a:pt x="266842" y="408021"/>
                    <a:pt x="254483" y="395662"/>
                    <a:pt x="239238" y="395662"/>
                  </a:cubicBezTo>
                  <a:close/>
                  <a:moveTo>
                    <a:pt x="55209" y="211633"/>
                  </a:moveTo>
                  <a:lnTo>
                    <a:pt x="27604" y="211633"/>
                  </a:lnTo>
                  <a:cubicBezTo>
                    <a:pt x="12359" y="211633"/>
                    <a:pt x="0" y="223992"/>
                    <a:pt x="0" y="239238"/>
                  </a:cubicBezTo>
                  <a:cubicBezTo>
                    <a:pt x="0" y="254483"/>
                    <a:pt x="12359" y="266842"/>
                    <a:pt x="27604" y="266842"/>
                  </a:cubicBezTo>
                  <a:lnTo>
                    <a:pt x="55209" y="266842"/>
                  </a:lnTo>
                  <a:cubicBezTo>
                    <a:pt x="70454" y="266842"/>
                    <a:pt x="82813" y="254483"/>
                    <a:pt x="82813" y="239238"/>
                  </a:cubicBezTo>
                  <a:cubicBezTo>
                    <a:pt x="82813" y="223992"/>
                    <a:pt x="70454" y="211633"/>
                    <a:pt x="55209" y="211633"/>
                  </a:cubicBezTo>
                  <a:close/>
                  <a:moveTo>
                    <a:pt x="239238" y="0"/>
                  </a:moveTo>
                  <a:cubicBezTo>
                    <a:pt x="223992" y="0"/>
                    <a:pt x="211633" y="12359"/>
                    <a:pt x="211633" y="27604"/>
                  </a:cubicBezTo>
                  <a:lnTo>
                    <a:pt x="211633" y="55209"/>
                  </a:lnTo>
                  <a:cubicBezTo>
                    <a:pt x="211633" y="70454"/>
                    <a:pt x="223992" y="82813"/>
                    <a:pt x="239238" y="82813"/>
                  </a:cubicBezTo>
                  <a:cubicBezTo>
                    <a:pt x="254483" y="82813"/>
                    <a:pt x="266842" y="70454"/>
                    <a:pt x="266842" y="55209"/>
                  </a:cubicBezTo>
                  <a:lnTo>
                    <a:pt x="266842" y="27604"/>
                  </a:lnTo>
                  <a:cubicBezTo>
                    <a:pt x="266842" y="12359"/>
                    <a:pt x="254483" y="0"/>
                    <a:pt x="239238" y="0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C6EF4986-694A-2C4A-97AF-84C0E1064565}"/>
                </a:ext>
              </a:extLst>
            </p:cNvPr>
            <p:cNvSpPr/>
            <p:nvPr/>
          </p:nvSpPr>
          <p:spPr>
            <a:xfrm>
              <a:off x="624498" y="561649"/>
              <a:ext cx="717712" cy="717713"/>
            </a:xfrm>
            <a:custGeom>
              <a:avLst/>
              <a:gdLst>
                <a:gd name="connsiteX0" fmla="*/ 358857 w 717712"/>
                <a:gd name="connsiteY0" fmla="*/ 0 h 717713"/>
                <a:gd name="connsiteX1" fmla="*/ 0 w 717712"/>
                <a:gd name="connsiteY1" fmla="*/ 358857 h 717713"/>
                <a:gd name="connsiteX2" fmla="*/ 358857 w 717712"/>
                <a:gd name="connsiteY2" fmla="*/ 717713 h 717713"/>
                <a:gd name="connsiteX3" fmla="*/ 717713 w 717712"/>
                <a:gd name="connsiteY3" fmla="*/ 358857 h 717713"/>
                <a:gd name="connsiteX4" fmla="*/ 358857 w 717712"/>
                <a:gd name="connsiteY4" fmla="*/ 0 h 717713"/>
                <a:gd name="connsiteX5" fmla="*/ 358857 w 717712"/>
                <a:gd name="connsiteY5" fmla="*/ 625699 h 717713"/>
                <a:gd name="connsiteX6" fmla="*/ 92014 w 717712"/>
                <a:gd name="connsiteY6" fmla="*/ 358857 h 717713"/>
                <a:gd name="connsiteX7" fmla="*/ 358857 w 717712"/>
                <a:gd name="connsiteY7" fmla="*/ 92014 h 717713"/>
                <a:gd name="connsiteX8" fmla="*/ 625699 w 717712"/>
                <a:gd name="connsiteY8" fmla="*/ 358857 h 717713"/>
                <a:gd name="connsiteX9" fmla="*/ 358857 w 717712"/>
                <a:gd name="connsiteY9" fmla="*/ 625699 h 717713"/>
                <a:gd name="connsiteX10" fmla="*/ 478475 w 717712"/>
                <a:gd name="connsiteY10" fmla="*/ 205376 h 717713"/>
                <a:gd name="connsiteX11" fmla="*/ 369714 w 717712"/>
                <a:gd name="connsiteY11" fmla="*/ 314137 h 717713"/>
                <a:gd name="connsiteX12" fmla="*/ 358857 w 717712"/>
                <a:gd name="connsiteY12" fmla="*/ 312849 h 717713"/>
                <a:gd name="connsiteX13" fmla="*/ 342294 w 717712"/>
                <a:gd name="connsiteY13" fmla="*/ 315610 h 717713"/>
                <a:gd name="connsiteX14" fmla="*/ 257641 w 717712"/>
                <a:gd name="connsiteY14" fmla="*/ 231508 h 717713"/>
                <a:gd name="connsiteX15" fmla="*/ 218830 w 717712"/>
                <a:gd name="connsiteY15" fmla="*/ 235716 h 717713"/>
                <a:gd name="connsiteX16" fmla="*/ 218994 w 717712"/>
                <a:gd name="connsiteY16" fmla="*/ 270523 h 717713"/>
                <a:gd name="connsiteX17" fmla="*/ 304936 w 717712"/>
                <a:gd name="connsiteY17" fmla="*/ 356464 h 717713"/>
                <a:gd name="connsiteX18" fmla="*/ 303648 w 717712"/>
                <a:gd name="connsiteY18" fmla="*/ 368058 h 717713"/>
                <a:gd name="connsiteX19" fmla="*/ 358857 w 717712"/>
                <a:gd name="connsiteY19" fmla="*/ 423267 h 717713"/>
                <a:gd name="connsiteX20" fmla="*/ 414065 w 717712"/>
                <a:gd name="connsiteY20" fmla="*/ 368058 h 717713"/>
                <a:gd name="connsiteX21" fmla="*/ 411305 w 717712"/>
                <a:gd name="connsiteY21" fmla="*/ 351495 h 717713"/>
                <a:gd name="connsiteX22" fmla="*/ 518226 w 717712"/>
                <a:gd name="connsiteY22" fmla="*/ 244390 h 717713"/>
                <a:gd name="connsiteX23" fmla="*/ 518462 w 717712"/>
                <a:gd name="connsiteY23" fmla="*/ 205613 h 717713"/>
                <a:gd name="connsiteX24" fmla="*/ 518226 w 717712"/>
                <a:gd name="connsiteY24" fmla="*/ 205376 h 717713"/>
                <a:gd name="connsiteX25" fmla="*/ 478930 w 717712"/>
                <a:gd name="connsiteY25" fmla="*/ 204922 h 717713"/>
                <a:gd name="connsiteX26" fmla="*/ 478475 w 717712"/>
                <a:gd name="connsiteY26" fmla="*/ 205376 h 71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712" h="717713">
                  <a:moveTo>
                    <a:pt x="358857" y="0"/>
                  </a:moveTo>
                  <a:cubicBezTo>
                    <a:pt x="160666" y="0"/>
                    <a:pt x="0" y="160666"/>
                    <a:pt x="0" y="358857"/>
                  </a:cubicBezTo>
                  <a:cubicBezTo>
                    <a:pt x="0" y="557047"/>
                    <a:pt x="160666" y="717713"/>
                    <a:pt x="358857" y="717713"/>
                  </a:cubicBezTo>
                  <a:cubicBezTo>
                    <a:pt x="557047" y="717713"/>
                    <a:pt x="717713" y="557047"/>
                    <a:pt x="717713" y="358857"/>
                  </a:cubicBezTo>
                  <a:cubicBezTo>
                    <a:pt x="717713" y="160666"/>
                    <a:pt x="557047" y="0"/>
                    <a:pt x="358857" y="0"/>
                  </a:cubicBezTo>
                  <a:close/>
                  <a:moveTo>
                    <a:pt x="358857" y="625699"/>
                  </a:moveTo>
                  <a:cubicBezTo>
                    <a:pt x="211484" y="625699"/>
                    <a:pt x="92014" y="506229"/>
                    <a:pt x="92014" y="358857"/>
                  </a:cubicBezTo>
                  <a:cubicBezTo>
                    <a:pt x="92014" y="211484"/>
                    <a:pt x="211484" y="92014"/>
                    <a:pt x="358857" y="92014"/>
                  </a:cubicBezTo>
                  <a:cubicBezTo>
                    <a:pt x="506229" y="92014"/>
                    <a:pt x="625699" y="211484"/>
                    <a:pt x="625699" y="358857"/>
                  </a:cubicBezTo>
                  <a:cubicBezTo>
                    <a:pt x="625597" y="506187"/>
                    <a:pt x="506187" y="625597"/>
                    <a:pt x="358857" y="625699"/>
                  </a:cubicBezTo>
                  <a:close/>
                  <a:moveTo>
                    <a:pt x="478475" y="205376"/>
                  </a:moveTo>
                  <a:lnTo>
                    <a:pt x="369714" y="314137"/>
                  </a:lnTo>
                  <a:cubicBezTo>
                    <a:pt x="366143" y="313372"/>
                    <a:pt x="362508" y="312941"/>
                    <a:pt x="358857" y="312849"/>
                  </a:cubicBezTo>
                  <a:cubicBezTo>
                    <a:pt x="353225" y="312899"/>
                    <a:pt x="347637" y="313830"/>
                    <a:pt x="342294" y="315610"/>
                  </a:cubicBezTo>
                  <a:lnTo>
                    <a:pt x="257641" y="231508"/>
                  </a:lnTo>
                  <a:cubicBezTo>
                    <a:pt x="245761" y="221953"/>
                    <a:pt x="228385" y="223837"/>
                    <a:pt x="218830" y="235716"/>
                  </a:cubicBezTo>
                  <a:cubicBezTo>
                    <a:pt x="210641" y="245895"/>
                    <a:pt x="210710" y="260421"/>
                    <a:pt x="218994" y="270523"/>
                  </a:cubicBezTo>
                  <a:lnTo>
                    <a:pt x="304936" y="356464"/>
                  </a:lnTo>
                  <a:cubicBezTo>
                    <a:pt x="304124" y="360277"/>
                    <a:pt x="303692" y="364160"/>
                    <a:pt x="303648" y="368058"/>
                  </a:cubicBezTo>
                  <a:cubicBezTo>
                    <a:pt x="303648" y="398549"/>
                    <a:pt x="328366" y="423267"/>
                    <a:pt x="358857" y="423267"/>
                  </a:cubicBezTo>
                  <a:cubicBezTo>
                    <a:pt x="389347" y="423267"/>
                    <a:pt x="414065" y="398549"/>
                    <a:pt x="414065" y="368058"/>
                  </a:cubicBezTo>
                  <a:cubicBezTo>
                    <a:pt x="414016" y="362427"/>
                    <a:pt x="413084" y="356838"/>
                    <a:pt x="411305" y="351495"/>
                  </a:cubicBezTo>
                  <a:lnTo>
                    <a:pt x="518226" y="244390"/>
                  </a:lnTo>
                  <a:cubicBezTo>
                    <a:pt x="528999" y="233748"/>
                    <a:pt x="529105" y="216386"/>
                    <a:pt x="518462" y="205613"/>
                  </a:cubicBezTo>
                  <a:cubicBezTo>
                    <a:pt x="518384" y="205534"/>
                    <a:pt x="518305" y="205455"/>
                    <a:pt x="518226" y="205376"/>
                  </a:cubicBezTo>
                  <a:cubicBezTo>
                    <a:pt x="507500" y="194400"/>
                    <a:pt x="489906" y="194196"/>
                    <a:pt x="478930" y="204922"/>
                  </a:cubicBezTo>
                  <a:cubicBezTo>
                    <a:pt x="478776" y="205072"/>
                    <a:pt x="478625" y="205223"/>
                    <a:pt x="478475" y="205376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92" name="Graphic 23">
            <a:extLst>
              <a:ext uri="{FF2B5EF4-FFF2-40B4-BE49-F238E27FC236}">
                <a16:creationId xmlns:a16="http://schemas.microsoft.com/office/drawing/2014/main" id="{E4857E4D-D769-6248-895F-057547A21B1E}"/>
              </a:ext>
            </a:extLst>
          </p:cNvPr>
          <p:cNvGrpSpPr>
            <a:grpSpLocks noChangeAspect="1"/>
          </p:cNvGrpSpPr>
          <p:nvPr/>
        </p:nvGrpSpPr>
        <p:grpSpPr>
          <a:xfrm>
            <a:off x="5465274" y="5251816"/>
            <a:ext cx="533847" cy="511224"/>
            <a:chOff x="686231" y="635932"/>
            <a:chExt cx="587231" cy="562346"/>
          </a:xfrm>
          <a:solidFill>
            <a:schemeClr val="tx2"/>
          </a:solidFill>
        </p:grpSpPr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4FD8E69E-ADDD-044C-AE81-AABF8F341475}"/>
                </a:ext>
              </a:extLst>
            </p:cNvPr>
            <p:cNvSpPr/>
            <p:nvPr/>
          </p:nvSpPr>
          <p:spPr>
            <a:xfrm>
              <a:off x="686231" y="802243"/>
              <a:ext cx="360588" cy="396034"/>
            </a:xfrm>
            <a:custGeom>
              <a:avLst/>
              <a:gdLst>
                <a:gd name="connsiteX0" fmla="*/ 360120 w 360588"/>
                <a:gd name="connsiteY0" fmla="*/ 60605 h 396034"/>
                <a:gd name="connsiteX1" fmla="*/ 357420 w 360588"/>
                <a:gd name="connsiteY1" fmla="*/ 50138 h 396034"/>
                <a:gd name="connsiteX2" fmla="*/ 357420 w 360588"/>
                <a:gd name="connsiteY2" fmla="*/ 48669 h 396034"/>
                <a:gd name="connsiteX3" fmla="*/ 350940 w 360588"/>
                <a:gd name="connsiteY3" fmla="*/ 39305 h 396034"/>
                <a:gd name="connsiteX4" fmla="*/ 164290 w 360588"/>
                <a:gd name="connsiteY4" fmla="*/ 39305 h 396034"/>
                <a:gd name="connsiteX5" fmla="*/ 38657 w 360588"/>
                <a:gd name="connsiteY5" fmla="*/ 166186 h 396034"/>
                <a:gd name="connsiteX6" fmla="*/ 38657 w 360588"/>
                <a:gd name="connsiteY6" fmla="*/ 356599 h 396034"/>
                <a:gd name="connsiteX7" fmla="*/ 225307 w 360588"/>
                <a:gd name="connsiteY7" fmla="*/ 356599 h 396034"/>
                <a:gd name="connsiteX8" fmla="*/ 298563 w 360588"/>
                <a:gd name="connsiteY8" fmla="*/ 281866 h 396034"/>
                <a:gd name="connsiteX9" fmla="*/ 226567 w 360588"/>
                <a:gd name="connsiteY9" fmla="*/ 251752 h 396034"/>
                <a:gd name="connsiteX10" fmla="*/ 174369 w 360588"/>
                <a:gd name="connsiteY10" fmla="*/ 304635 h 396034"/>
                <a:gd name="connsiteX11" fmla="*/ 89594 w 360588"/>
                <a:gd name="connsiteY11" fmla="*/ 304635 h 396034"/>
                <a:gd name="connsiteX12" fmla="*/ 89582 w 360588"/>
                <a:gd name="connsiteY12" fmla="*/ 218162 h 396034"/>
                <a:gd name="connsiteX13" fmla="*/ 89594 w 360588"/>
                <a:gd name="connsiteY13" fmla="*/ 218150 h 396034"/>
                <a:gd name="connsiteX14" fmla="*/ 157630 w 360588"/>
                <a:gd name="connsiteY14" fmla="*/ 148742 h 396034"/>
                <a:gd name="connsiteX15" fmla="*/ 157630 w 360588"/>
                <a:gd name="connsiteY15" fmla="*/ 148742 h 396034"/>
                <a:gd name="connsiteX16" fmla="*/ 213967 w 360588"/>
                <a:gd name="connsiteY16" fmla="*/ 90718 h 396034"/>
                <a:gd name="connsiteX17" fmla="*/ 234126 w 360588"/>
                <a:gd name="connsiteY17" fmla="*/ 77865 h 396034"/>
                <a:gd name="connsiteX18" fmla="*/ 245646 w 360588"/>
                <a:gd name="connsiteY18" fmla="*/ 74376 h 396034"/>
                <a:gd name="connsiteX19" fmla="*/ 245646 w 360588"/>
                <a:gd name="connsiteY19" fmla="*/ 74376 h 396034"/>
                <a:gd name="connsiteX20" fmla="*/ 299643 w 360588"/>
                <a:gd name="connsiteY20" fmla="*/ 91269 h 396034"/>
                <a:gd name="connsiteX21" fmla="*/ 350552 w 360588"/>
                <a:gd name="connsiteY21" fmla="*/ 91298 h 396034"/>
                <a:gd name="connsiteX22" fmla="*/ 350580 w 360588"/>
                <a:gd name="connsiteY22" fmla="*/ 91269 h 396034"/>
                <a:gd name="connsiteX23" fmla="*/ 360120 w 360588"/>
                <a:gd name="connsiteY23" fmla="*/ 73825 h 396034"/>
                <a:gd name="connsiteX24" fmla="*/ 360120 w 360588"/>
                <a:gd name="connsiteY24" fmla="*/ 73825 h 396034"/>
                <a:gd name="connsiteX25" fmla="*/ 360120 w 360588"/>
                <a:gd name="connsiteY25" fmla="*/ 62808 h 396034"/>
                <a:gd name="connsiteX26" fmla="*/ 360120 w 360588"/>
                <a:gd name="connsiteY26" fmla="*/ 60605 h 39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0588" h="396034">
                  <a:moveTo>
                    <a:pt x="360120" y="60605"/>
                  </a:moveTo>
                  <a:cubicBezTo>
                    <a:pt x="359774" y="56991"/>
                    <a:pt x="358862" y="53457"/>
                    <a:pt x="357420" y="50138"/>
                  </a:cubicBezTo>
                  <a:cubicBezTo>
                    <a:pt x="357386" y="49649"/>
                    <a:pt x="357386" y="49158"/>
                    <a:pt x="357420" y="48669"/>
                  </a:cubicBezTo>
                  <a:cubicBezTo>
                    <a:pt x="355754" y="45221"/>
                    <a:pt x="353567" y="42061"/>
                    <a:pt x="350940" y="39305"/>
                  </a:cubicBezTo>
                  <a:cubicBezTo>
                    <a:pt x="299327" y="-13102"/>
                    <a:pt x="215903" y="-13102"/>
                    <a:pt x="164290" y="39305"/>
                  </a:cubicBezTo>
                  <a:lnTo>
                    <a:pt x="38657" y="166186"/>
                  </a:lnTo>
                  <a:cubicBezTo>
                    <a:pt x="-12886" y="218767"/>
                    <a:pt x="-12886" y="304018"/>
                    <a:pt x="38657" y="356599"/>
                  </a:cubicBezTo>
                  <a:cubicBezTo>
                    <a:pt x="90199" y="409180"/>
                    <a:pt x="173765" y="409180"/>
                    <a:pt x="225307" y="356599"/>
                  </a:cubicBezTo>
                  <a:lnTo>
                    <a:pt x="298563" y="281866"/>
                  </a:lnTo>
                  <a:cubicBezTo>
                    <a:pt x="272743" y="277148"/>
                    <a:pt x="248202" y="266883"/>
                    <a:pt x="226567" y="251752"/>
                  </a:cubicBezTo>
                  <a:lnTo>
                    <a:pt x="174369" y="304635"/>
                  </a:lnTo>
                  <a:cubicBezTo>
                    <a:pt x="150650" y="327742"/>
                    <a:pt x="113314" y="327742"/>
                    <a:pt x="89594" y="304635"/>
                  </a:cubicBezTo>
                  <a:cubicBezTo>
                    <a:pt x="66184" y="280759"/>
                    <a:pt x="66178" y="242044"/>
                    <a:pt x="89582" y="218162"/>
                  </a:cubicBezTo>
                  <a:cubicBezTo>
                    <a:pt x="89586" y="218158"/>
                    <a:pt x="89590" y="218154"/>
                    <a:pt x="89594" y="218150"/>
                  </a:cubicBezTo>
                  <a:lnTo>
                    <a:pt x="157630" y="148742"/>
                  </a:lnTo>
                  <a:lnTo>
                    <a:pt x="157630" y="148742"/>
                  </a:lnTo>
                  <a:lnTo>
                    <a:pt x="213967" y="90718"/>
                  </a:lnTo>
                  <a:cubicBezTo>
                    <a:pt x="219805" y="85138"/>
                    <a:pt x="226652" y="80772"/>
                    <a:pt x="234126" y="77865"/>
                  </a:cubicBezTo>
                  <a:cubicBezTo>
                    <a:pt x="237852" y="76341"/>
                    <a:pt x="241709" y="75174"/>
                    <a:pt x="245646" y="74376"/>
                  </a:cubicBezTo>
                  <a:lnTo>
                    <a:pt x="245646" y="74376"/>
                  </a:lnTo>
                  <a:cubicBezTo>
                    <a:pt x="265277" y="70528"/>
                    <a:pt x="285502" y="76855"/>
                    <a:pt x="299643" y="91269"/>
                  </a:cubicBezTo>
                  <a:cubicBezTo>
                    <a:pt x="313693" y="105619"/>
                    <a:pt x="336486" y="105632"/>
                    <a:pt x="350552" y="91298"/>
                  </a:cubicBezTo>
                  <a:cubicBezTo>
                    <a:pt x="350561" y="91288"/>
                    <a:pt x="350571" y="91279"/>
                    <a:pt x="350580" y="91269"/>
                  </a:cubicBezTo>
                  <a:cubicBezTo>
                    <a:pt x="355173" y="86385"/>
                    <a:pt x="358458" y="80378"/>
                    <a:pt x="360120" y="73825"/>
                  </a:cubicBezTo>
                  <a:lnTo>
                    <a:pt x="360120" y="73825"/>
                  </a:lnTo>
                  <a:cubicBezTo>
                    <a:pt x="360745" y="70181"/>
                    <a:pt x="360745" y="66453"/>
                    <a:pt x="360120" y="62808"/>
                  </a:cubicBezTo>
                  <a:cubicBezTo>
                    <a:pt x="360276" y="62082"/>
                    <a:pt x="360276" y="61330"/>
                    <a:pt x="360120" y="60605"/>
                  </a:cubicBezTo>
                  <a:close/>
                </a:path>
              </a:pathLst>
            </a:custGeom>
            <a:grpFill/>
            <a:ln w="17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8AC15F56-97E2-6D45-BD2F-0796BD5B71D7}"/>
                </a:ext>
              </a:extLst>
            </p:cNvPr>
            <p:cNvSpPr/>
            <p:nvPr/>
          </p:nvSpPr>
          <p:spPr>
            <a:xfrm>
              <a:off x="914497" y="635932"/>
              <a:ext cx="358964" cy="396007"/>
            </a:xfrm>
            <a:custGeom>
              <a:avLst/>
              <a:gdLst>
                <a:gd name="connsiteX0" fmla="*/ 320304 w 358964"/>
                <a:gd name="connsiteY0" fmla="*/ 39441 h 396007"/>
                <a:gd name="connsiteX1" fmla="*/ 133977 w 358964"/>
                <a:gd name="connsiteY1" fmla="*/ 39295 h 396007"/>
                <a:gd name="connsiteX2" fmla="*/ 133833 w 358964"/>
                <a:gd name="connsiteY2" fmla="*/ 39441 h 396007"/>
                <a:gd name="connsiteX3" fmla="*/ 59857 w 358964"/>
                <a:gd name="connsiteY3" fmla="*/ 114174 h 396007"/>
                <a:gd name="connsiteX4" fmla="*/ 131853 w 358964"/>
                <a:gd name="connsiteY4" fmla="*/ 144104 h 396007"/>
                <a:gd name="connsiteX5" fmla="*/ 184591 w 358964"/>
                <a:gd name="connsiteY5" fmla="*/ 91772 h 396007"/>
                <a:gd name="connsiteX6" fmla="*/ 269366 w 358964"/>
                <a:gd name="connsiteY6" fmla="*/ 91772 h 396007"/>
                <a:gd name="connsiteX7" fmla="*/ 287365 w 358964"/>
                <a:gd name="connsiteY7" fmla="*/ 134923 h 396007"/>
                <a:gd name="connsiteX8" fmla="*/ 269366 w 358964"/>
                <a:gd name="connsiteY8" fmla="*/ 178257 h 396007"/>
                <a:gd name="connsiteX9" fmla="*/ 246507 w 358964"/>
                <a:gd name="connsiteY9" fmla="*/ 201944 h 396007"/>
                <a:gd name="connsiteX10" fmla="*/ 246507 w 358964"/>
                <a:gd name="connsiteY10" fmla="*/ 201944 h 396007"/>
                <a:gd name="connsiteX11" fmla="*/ 144993 w 358964"/>
                <a:gd name="connsiteY11" fmla="*/ 304771 h 396007"/>
                <a:gd name="connsiteX12" fmla="*/ 60217 w 358964"/>
                <a:gd name="connsiteY12" fmla="*/ 304771 h 396007"/>
                <a:gd name="connsiteX13" fmla="*/ 9365 w 358964"/>
                <a:gd name="connsiteY13" fmla="*/ 307233 h 396007"/>
                <a:gd name="connsiteX14" fmla="*/ 9280 w 358964"/>
                <a:gd name="connsiteY14" fmla="*/ 356551 h 396007"/>
                <a:gd name="connsiteX15" fmla="*/ 195861 w 358964"/>
                <a:gd name="connsiteY15" fmla="*/ 356621 h 396007"/>
                <a:gd name="connsiteX16" fmla="*/ 195930 w 358964"/>
                <a:gd name="connsiteY16" fmla="*/ 356551 h 396007"/>
                <a:gd name="connsiteX17" fmla="*/ 297445 w 358964"/>
                <a:gd name="connsiteY17" fmla="*/ 253174 h 396007"/>
                <a:gd name="connsiteX18" fmla="*/ 297445 w 358964"/>
                <a:gd name="connsiteY18" fmla="*/ 253174 h 396007"/>
                <a:gd name="connsiteX19" fmla="*/ 320304 w 358964"/>
                <a:gd name="connsiteY19" fmla="*/ 229854 h 396007"/>
                <a:gd name="connsiteX20" fmla="*/ 320447 w 358964"/>
                <a:gd name="connsiteY20" fmla="*/ 39770 h 396007"/>
                <a:gd name="connsiteX21" fmla="*/ 320304 w 358964"/>
                <a:gd name="connsiteY21" fmla="*/ 39624 h 39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8964" h="396007">
                  <a:moveTo>
                    <a:pt x="320304" y="39441"/>
                  </a:moveTo>
                  <a:cubicBezTo>
                    <a:pt x="268890" y="-13090"/>
                    <a:pt x="185469" y="-13155"/>
                    <a:pt x="133977" y="39295"/>
                  </a:cubicBezTo>
                  <a:cubicBezTo>
                    <a:pt x="133929" y="39343"/>
                    <a:pt x="133881" y="39392"/>
                    <a:pt x="133833" y="39441"/>
                  </a:cubicBezTo>
                  <a:lnTo>
                    <a:pt x="59857" y="114174"/>
                  </a:lnTo>
                  <a:cubicBezTo>
                    <a:pt x="85649" y="118885"/>
                    <a:pt x="110180" y="129082"/>
                    <a:pt x="131853" y="144104"/>
                  </a:cubicBezTo>
                  <a:lnTo>
                    <a:pt x="184591" y="91772"/>
                  </a:lnTo>
                  <a:cubicBezTo>
                    <a:pt x="208310" y="68665"/>
                    <a:pt x="245646" y="68665"/>
                    <a:pt x="269366" y="91772"/>
                  </a:cubicBezTo>
                  <a:cubicBezTo>
                    <a:pt x="280834" y="103084"/>
                    <a:pt x="287326" y="118649"/>
                    <a:pt x="287365" y="134923"/>
                  </a:cubicBezTo>
                  <a:cubicBezTo>
                    <a:pt x="287293" y="151243"/>
                    <a:pt x="280810" y="166852"/>
                    <a:pt x="269366" y="178257"/>
                  </a:cubicBezTo>
                  <a:lnTo>
                    <a:pt x="246507" y="201944"/>
                  </a:lnTo>
                  <a:lnTo>
                    <a:pt x="246507" y="201944"/>
                  </a:lnTo>
                  <a:lnTo>
                    <a:pt x="144993" y="304771"/>
                  </a:lnTo>
                  <a:cubicBezTo>
                    <a:pt x="121200" y="327692"/>
                    <a:pt x="84009" y="327692"/>
                    <a:pt x="60217" y="304771"/>
                  </a:cubicBezTo>
                  <a:cubicBezTo>
                    <a:pt x="45508" y="291125"/>
                    <a:pt x="22741" y="292228"/>
                    <a:pt x="9365" y="307233"/>
                  </a:cubicBezTo>
                  <a:cubicBezTo>
                    <a:pt x="-3089" y="321205"/>
                    <a:pt x="-3126" y="342535"/>
                    <a:pt x="9280" y="356551"/>
                  </a:cubicBezTo>
                  <a:cubicBezTo>
                    <a:pt x="60784" y="409133"/>
                    <a:pt x="144319" y="409164"/>
                    <a:pt x="195861" y="356621"/>
                  </a:cubicBezTo>
                  <a:cubicBezTo>
                    <a:pt x="195884" y="356598"/>
                    <a:pt x="195907" y="356575"/>
                    <a:pt x="195930" y="356551"/>
                  </a:cubicBezTo>
                  <a:lnTo>
                    <a:pt x="297445" y="253174"/>
                  </a:lnTo>
                  <a:lnTo>
                    <a:pt x="297445" y="253174"/>
                  </a:lnTo>
                  <a:lnTo>
                    <a:pt x="320304" y="229854"/>
                  </a:lnTo>
                  <a:cubicBezTo>
                    <a:pt x="371796" y="177404"/>
                    <a:pt x="371860" y="92301"/>
                    <a:pt x="320447" y="39770"/>
                  </a:cubicBezTo>
                  <a:cubicBezTo>
                    <a:pt x="320399" y="39722"/>
                    <a:pt x="320351" y="39673"/>
                    <a:pt x="320304" y="39624"/>
                  </a:cubicBezTo>
                  <a:close/>
                </a:path>
              </a:pathLst>
            </a:custGeom>
            <a:grpFill/>
            <a:ln w="17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77" name="Graphic 10">
            <a:extLst>
              <a:ext uri="{FF2B5EF4-FFF2-40B4-BE49-F238E27FC236}">
                <a16:creationId xmlns:a16="http://schemas.microsoft.com/office/drawing/2014/main" id="{BE565855-2A18-CE4A-81B9-2A48114E02EF}"/>
              </a:ext>
            </a:extLst>
          </p:cNvPr>
          <p:cNvGrpSpPr>
            <a:grpSpLocks noChangeAspect="1"/>
          </p:cNvGrpSpPr>
          <p:nvPr/>
        </p:nvGrpSpPr>
        <p:grpSpPr>
          <a:xfrm>
            <a:off x="2021125" y="980519"/>
            <a:ext cx="629968" cy="567103"/>
            <a:chOff x="636872" y="611146"/>
            <a:chExt cx="692964" cy="623813"/>
          </a:xfrm>
          <a:solidFill>
            <a:schemeClr val="tx2"/>
          </a:solidFill>
        </p:grpSpPr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5A14C2E7-074E-3C44-92BD-42431CEE0926}"/>
                </a:ext>
              </a:extLst>
            </p:cNvPr>
            <p:cNvSpPr/>
            <p:nvPr/>
          </p:nvSpPr>
          <p:spPr>
            <a:xfrm>
              <a:off x="636872" y="852809"/>
              <a:ext cx="692964" cy="382149"/>
            </a:xfrm>
            <a:custGeom>
              <a:avLst/>
              <a:gdLst>
                <a:gd name="connsiteX0" fmla="*/ 656492 w 692964"/>
                <a:gd name="connsiteY0" fmla="*/ 0 h 382149"/>
                <a:gd name="connsiteX1" fmla="*/ 36472 w 692964"/>
                <a:gd name="connsiteY1" fmla="*/ 0 h 382149"/>
                <a:gd name="connsiteX2" fmla="*/ 0 w 692964"/>
                <a:gd name="connsiteY2" fmla="*/ 36395 h 382149"/>
                <a:gd name="connsiteX3" fmla="*/ 0 w 692964"/>
                <a:gd name="connsiteY3" fmla="*/ 345754 h 382149"/>
                <a:gd name="connsiteX4" fmla="*/ 36472 w 692964"/>
                <a:gd name="connsiteY4" fmla="*/ 382149 h 382149"/>
                <a:gd name="connsiteX5" fmla="*/ 656492 w 692964"/>
                <a:gd name="connsiteY5" fmla="*/ 382149 h 382149"/>
                <a:gd name="connsiteX6" fmla="*/ 692964 w 692964"/>
                <a:gd name="connsiteY6" fmla="*/ 345754 h 382149"/>
                <a:gd name="connsiteX7" fmla="*/ 692964 w 692964"/>
                <a:gd name="connsiteY7" fmla="*/ 36395 h 382149"/>
                <a:gd name="connsiteX8" fmla="*/ 656492 w 692964"/>
                <a:gd name="connsiteY8" fmla="*/ 0 h 382149"/>
                <a:gd name="connsiteX9" fmla="*/ 195854 w 692964"/>
                <a:gd name="connsiteY9" fmla="*/ 293709 h 382149"/>
                <a:gd name="connsiteX10" fmla="*/ 100115 w 692964"/>
                <a:gd name="connsiteY10" fmla="*/ 293709 h 382149"/>
                <a:gd name="connsiteX11" fmla="*/ 77383 w 692964"/>
                <a:gd name="connsiteY11" fmla="*/ 270899 h 382149"/>
                <a:gd name="connsiteX12" fmla="*/ 82973 w 692964"/>
                <a:gd name="connsiteY12" fmla="*/ 256040 h 382149"/>
                <a:gd name="connsiteX13" fmla="*/ 143699 w 692964"/>
                <a:gd name="connsiteY13" fmla="*/ 187435 h 382149"/>
                <a:gd name="connsiteX14" fmla="*/ 164123 w 692964"/>
                <a:gd name="connsiteY14" fmla="*/ 156317 h 382149"/>
                <a:gd name="connsiteX15" fmla="*/ 158652 w 692964"/>
                <a:gd name="connsiteY15" fmla="*/ 138120 h 382149"/>
                <a:gd name="connsiteX16" fmla="*/ 148805 w 692964"/>
                <a:gd name="connsiteY16" fmla="*/ 134298 h 382149"/>
                <a:gd name="connsiteX17" fmla="*/ 129475 w 692964"/>
                <a:gd name="connsiteY17" fmla="*/ 150494 h 382149"/>
                <a:gd name="connsiteX18" fmla="*/ 106680 w 692964"/>
                <a:gd name="connsiteY18" fmla="*/ 173241 h 382149"/>
                <a:gd name="connsiteX19" fmla="*/ 83885 w 692964"/>
                <a:gd name="connsiteY19" fmla="*/ 150494 h 382149"/>
                <a:gd name="connsiteX20" fmla="*/ 148805 w 692964"/>
                <a:gd name="connsiteY20" fmla="*/ 88804 h 382149"/>
                <a:gd name="connsiteX21" fmla="*/ 191477 w 692964"/>
                <a:gd name="connsiteY21" fmla="*/ 107002 h 382149"/>
                <a:gd name="connsiteX22" fmla="*/ 209713 w 692964"/>
                <a:gd name="connsiteY22" fmla="*/ 157409 h 382149"/>
                <a:gd name="connsiteX23" fmla="*/ 177253 w 692964"/>
                <a:gd name="connsiteY23" fmla="*/ 219099 h 382149"/>
                <a:gd name="connsiteX24" fmla="*/ 150629 w 692964"/>
                <a:gd name="connsiteY24" fmla="*/ 248215 h 382149"/>
                <a:gd name="connsiteX25" fmla="*/ 195854 w 692964"/>
                <a:gd name="connsiteY25" fmla="*/ 248215 h 382149"/>
                <a:gd name="connsiteX26" fmla="*/ 218648 w 692964"/>
                <a:gd name="connsiteY26" fmla="*/ 270962 h 382149"/>
                <a:gd name="connsiteX27" fmla="*/ 195854 w 692964"/>
                <a:gd name="connsiteY27" fmla="*/ 293709 h 382149"/>
                <a:gd name="connsiteX28" fmla="*/ 351406 w 692964"/>
                <a:gd name="connsiteY28" fmla="*/ 248033 h 382149"/>
                <a:gd name="connsiteX29" fmla="*/ 351406 w 692964"/>
                <a:gd name="connsiteY29" fmla="*/ 270962 h 382149"/>
                <a:gd name="connsiteX30" fmla="*/ 328611 w 692964"/>
                <a:gd name="connsiteY30" fmla="*/ 293709 h 382149"/>
                <a:gd name="connsiteX31" fmla="*/ 305816 w 692964"/>
                <a:gd name="connsiteY31" fmla="*/ 270962 h 382149"/>
                <a:gd name="connsiteX32" fmla="*/ 305816 w 692964"/>
                <a:gd name="connsiteY32" fmla="*/ 249671 h 382149"/>
                <a:gd name="connsiteX33" fmla="*/ 239437 w 692964"/>
                <a:gd name="connsiteY33" fmla="*/ 249671 h 382149"/>
                <a:gd name="connsiteX34" fmla="*/ 216822 w 692964"/>
                <a:gd name="connsiteY34" fmla="*/ 226386 h 382149"/>
                <a:gd name="connsiteX35" fmla="*/ 221201 w 692964"/>
                <a:gd name="connsiteY35" fmla="*/ 213276 h 382149"/>
                <a:gd name="connsiteX36" fmla="*/ 310010 w 692964"/>
                <a:gd name="connsiteY36" fmla="*/ 100633 h 382149"/>
                <a:gd name="connsiteX37" fmla="*/ 310922 w 692964"/>
                <a:gd name="connsiteY37" fmla="*/ 100633 h 382149"/>
                <a:gd name="connsiteX38" fmla="*/ 314569 w 692964"/>
                <a:gd name="connsiteY38" fmla="*/ 97721 h 382149"/>
                <a:gd name="connsiteX39" fmla="*/ 318034 w 692964"/>
                <a:gd name="connsiteY39" fmla="*/ 95355 h 382149"/>
                <a:gd name="connsiteX40" fmla="*/ 321864 w 692964"/>
                <a:gd name="connsiteY40" fmla="*/ 94082 h 382149"/>
                <a:gd name="connsiteX41" fmla="*/ 326605 w 692964"/>
                <a:gd name="connsiteY41" fmla="*/ 94082 h 382149"/>
                <a:gd name="connsiteX42" fmla="*/ 327881 w 692964"/>
                <a:gd name="connsiteY42" fmla="*/ 94082 h 382149"/>
                <a:gd name="connsiteX43" fmla="*/ 330617 w 692964"/>
                <a:gd name="connsiteY43" fmla="*/ 94082 h 382149"/>
                <a:gd name="connsiteX44" fmla="*/ 335176 w 692964"/>
                <a:gd name="connsiteY44" fmla="*/ 94991 h 382149"/>
                <a:gd name="connsiteX45" fmla="*/ 339370 w 692964"/>
                <a:gd name="connsiteY45" fmla="*/ 96993 h 382149"/>
                <a:gd name="connsiteX46" fmla="*/ 341923 w 692964"/>
                <a:gd name="connsiteY46" fmla="*/ 98267 h 382149"/>
                <a:gd name="connsiteX47" fmla="*/ 342835 w 692964"/>
                <a:gd name="connsiteY47" fmla="*/ 99359 h 382149"/>
                <a:gd name="connsiteX48" fmla="*/ 345935 w 692964"/>
                <a:gd name="connsiteY48" fmla="*/ 102816 h 382149"/>
                <a:gd name="connsiteX49" fmla="*/ 348123 w 692964"/>
                <a:gd name="connsiteY49" fmla="*/ 106274 h 382149"/>
                <a:gd name="connsiteX50" fmla="*/ 349400 w 692964"/>
                <a:gd name="connsiteY50" fmla="*/ 110277 h 382149"/>
                <a:gd name="connsiteX51" fmla="*/ 350312 w 692964"/>
                <a:gd name="connsiteY51" fmla="*/ 114827 h 382149"/>
                <a:gd name="connsiteX52" fmla="*/ 350312 w 692964"/>
                <a:gd name="connsiteY52" fmla="*/ 116101 h 382149"/>
                <a:gd name="connsiteX53" fmla="*/ 350312 w 692964"/>
                <a:gd name="connsiteY53" fmla="*/ 208544 h 382149"/>
                <a:gd name="connsiteX54" fmla="*/ 364718 w 692964"/>
                <a:gd name="connsiteY54" fmla="*/ 227652 h 382149"/>
                <a:gd name="connsiteX55" fmla="*/ 351406 w 692964"/>
                <a:gd name="connsiteY55" fmla="*/ 248033 h 382149"/>
                <a:gd name="connsiteX56" fmla="*/ 455897 w 692964"/>
                <a:gd name="connsiteY56" fmla="*/ 199264 h 382149"/>
                <a:gd name="connsiteX57" fmla="*/ 439667 w 692964"/>
                <a:gd name="connsiteY57" fmla="*/ 205815 h 382149"/>
                <a:gd name="connsiteX58" fmla="*/ 423620 w 692964"/>
                <a:gd name="connsiteY58" fmla="*/ 199264 h 382149"/>
                <a:gd name="connsiteX59" fmla="*/ 416873 w 692964"/>
                <a:gd name="connsiteY59" fmla="*/ 183068 h 382149"/>
                <a:gd name="connsiteX60" fmla="*/ 416873 w 692964"/>
                <a:gd name="connsiteY60" fmla="*/ 178700 h 382149"/>
                <a:gd name="connsiteX61" fmla="*/ 418149 w 692964"/>
                <a:gd name="connsiteY61" fmla="*/ 174333 h 382149"/>
                <a:gd name="connsiteX62" fmla="*/ 420155 w 692964"/>
                <a:gd name="connsiteY62" fmla="*/ 170511 h 382149"/>
                <a:gd name="connsiteX63" fmla="*/ 423073 w 692964"/>
                <a:gd name="connsiteY63" fmla="*/ 167054 h 382149"/>
                <a:gd name="connsiteX64" fmla="*/ 455350 w 692964"/>
                <a:gd name="connsiteY64" fmla="*/ 167054 h 382149"/>
                <a:gd name="connsiteX65" fmla="*/ 458086 w 692964"/>
                <a:gd name="connsiteY65" fmla="*/ 170511 h 382149"/>
                <a:gd name="connsiteX66" fmla="*/ 460274 w 692964"/>
                <a:gd name="connsiteY66" fmla="*/ 174333 h 382149"/>
                <a:gd name="connsiteX67" fmla="*/ 461551 w 692964"/>
                <a:gd name="connsiteY67" fmla="*/ 178700 h 382149"/>
                <a:gd name="connsiteX68" fmla="*/ 461551 w 692964"/>
                <a:gd name="connsiteY68" fmla="*/ 183068 h 382149"/>
                <a:gd name="connsiteX69" fmla="*/ 455897 w 692964"/>
                <a:gd name="connsiteY69" fmla="*/ 199264 h 382149"/>
                <a:gd name="connsiteX70" fmla="*/ 614003 w 692964"/>
                <a:gd name="connsiteY70" fmla="*/ 122288 h 382149"/>
                <a:gd name="connsiteX71" fmla="*/ 549630 w 692964"/>
                <a:gd name="connsiteY71" fmla="*/ 278605 h 382149"/>
                <a:gd name="connsiteX72" fmla="*/ 519375 w 692964"/>
                <a:gd name="connsiteY72" fmla="*/ 289711 h 382149"/>
                <a:gd name="connsiteX73" fmla="*/ 507505 w 692964"/>
                <a:gd name="connsiteY73" fmla="*/ 261317 h 382149"/>
                <a:gd name="connsiteX74" fmla="*/ 558930 w 692964"/>
                <a:gd name="connsiteY74" fmla="*/ 136300 h 382149"/>
                <a:gd name="connsiteX75" fmla="*/ 512429 w 692964"/>
                <a:gd name="connsiteY75" fmla="*/ 136300 h 382149"/>
                <a:gd name="connsiteX76" fmla="*/ 489634 w 692964"/>
                <a:gd name="connsiteY76" fmla="*/ 113553 h 382149"/>
                <a:gd name="connsiteX77" fmla="*/ 512429 w 692964"/>
                <a:gd name="connsiteY77" fmla="*/ 90806 h 382149"/>
                <a:gd name="connsiteX78" fmla="*/ 592849 w 692964"/>
                <a:gd name="connsiteY78" fmla="*/ 90806 h 382149"/>
                <a:gd name="connsiteX79" fmla="*/ 611085 w 692964"/>
                <a:gd name="connsiteY79" fmla="*/ 100997 h 382149"/>
                <a:gd name="connsiteX80" fmla="*/ 614003 w 692964"/>
                <a:gd name="connsiteY80" fmla="*/ 122288 h 382149"/>
                <a:gd name="connsiteX81" fmla="*/ 305816 w 692964"/>
                <a:gd name="connsiteY81" fmla="*/ 204905 h 382149"/>
                <a:gd name="connsiteX82" fmla="*/ 305816 w 692964"/>
                <a:gd name="connsiteY82" fmla="*/ 180338 h 382149"/>
                <a:gd name="connsiteX83" fmla="*/ 286486 w 692964"/>
                <a:gd name="connsiteY83" fmla="*/ 204905 h 38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92964" h="382149">
                  <a:moveTo>
                    <a:pt x="656492" y="0"/>
                  </a:moveTo>
                  <a:lnTo>
                    <a:pt x="36472" y="0"/>
                  </a:lnTo>
                  <a:cubicBezTo>
                    <a:pt x="16329" y="0"/>
                    <a:pt x="0" y="16295"/>
                    <a:pt x="0" y="36395"/>
                  </a:cubicBezTo>
                  <a:lnTo>
                    <a:pt x="0" y="345754"/>
                  </a:lnTo>
                  <a:cubicBezTo>
                    <a:pt x="0" y="365855"/>
                    <a:pt x="16329" y="382149"/>
                    <a:pt x="36472" y="382149"/>
                  </a:cubicBezTo>
                  <a:lnTo>
                    <a:pt x="656492" y="382149"/>
                  </a:lnTo>
                  <a:cubicBezTo>
                    <a:pt x="676635" y="382149"/>
                    <a:pt x="692964" y="365855"/>
                    <a:pt x="692964" y="345754"/>
                  </a:cubicBezTo>
                  <a:lnTo>
                    <a:pt x="692964" y="36395"/>
                  </a:lnTo>
                  <a:cubicBezTo>
                    <a:pt x="692964" y="16295"/>
                    <a:pt x="676635" y="0"/>
                    <a:pt x="656492" y="0"/>
                  </a:cubicBezTo>
                  <a:close/>
                  <a:moveTo>
                    <a:pt x="195854" y="293709"/>
                  </a:moveTo>
                  <a:lnTo>
                    <a:pt x="100115" y="293709"/>
                  </a:lnTo>
                  <a:cubicBezTo>
                    <a:pt x="87526" y="293674"/>
                    <a:pt x="77348" y="283462"/>
                    <a:pt x="77383" y="270899"/>
                  </a:cubicBezTo>
                  <a:cubicBezTo>
                    <a:pt x="77398" y="265437"/>
                    <a:pt x="79383" y="260163"/>
                    <a:pt x="82973" y="256040"/>
                  </a:cubicBezTo>
                  <a:lnTo>
                    <a:pt x="143699" y="187435"/>
                  </a:lnTo>
                  <a:cubicBezTo>
                    <a:pt x="151905" y="178518"/>
                    <a:pt x="164123" y="164870"/>
                    <a:pt x="164123" y="156317"/>
                  </a:cubicBezTo>
                  <a:cubicBezTo>
                    <a:pt x="164558" y="149792"/>
                    <a:pt x="162616" y="143329"/>
                    <a:pt x="158652" y="138120"/>
                  </a:cubicBezTo>
                  <a:cubicBezTo>
                    <a:pt x="156039" y="135545"/>
                    <a:pt x="152475" y="134162"/>
                    <a:pt x="148805" y="134298"/>
                  </a:cubicBezTo>
                  <a:cubicBezTo>
                    <a:pt x="140781" y="134298"/>
                    <a:pt x="129475" y="139939"/>
                    <a:pt x="129475" y="150494"/>
                  </a:cubicBezTo>
                  <a:cubicBezTo>
                    <a:pt x="129475" y="163057"/>
                    <a:pt x="119269" y="173241"/>
                    <a:pt x="106680" y="173241"/>
                  </a:cubicBezTo>
                  <a:cubicBezTo>
                    <a:pt x="94091" y="173241"/>
                    <a:pt x="83885" y="163057"/>
                    <a:pt x="83885" y="150494"/>
                  </a:cubicBezTo>
                  <a:cubicBezTo>
                    <a:pt x="84879" y="115631"/>
                    <a:pt x="113861" y="88091"/>
                    <a:pt x="148805" y="88804"/>
                  </a:cubicBezTo>
                  <a:cubicBezTo>
                    <a:pt x="164929" y="88766"/>
                    <a:pt x="180360" y="95347"/>
                    <a:pt x="191477" y="107002"/>
                  </a:cubicBezTo>
                  <a:cubicBezTo>
                    <a:pt x="204080" y="120686"/>
                    <a:pt x="210650" y="138847"/>
                    <a:pt x="209713" y="157409"/>
                  </a:cubicBezTo>
                  <a:cubicBezTo>
                    <a:pt x="206974" y="181290"/>
                    <a:pt x="195398" y="203291"/>
                    <a:pt x="177253" y="219099"/>
                  </a:cubicBezTo>
                  <a:lnTo>
                    <a:pt x="150629" y="248215"/>
                  </a:lnTo>
                  <a:lnTo>
                    <a:pt x="195854" y="248215"/>
                  </a:lnTo>
                  <a:cubicBezTo>
                    <a:pt x="208443" y="248215"/>
                    <a:pt x="218648" y="258399"/>
                    <a:pt x="218648" y="270962"/>
                  </a:cubicBezTo>
                  <a:cubicBezTo>
                    <a:pt x="218648" y="283525"/>
                    <a:pt x="208443" y="293709"/>
                    <a:pt x="195854" y="293709"/>
                  </a:cubicBezTo>
                  <a:close/>
                  <a:moveTo>
                    <a:pt x="351406" y="248033"/>
                  </a:moveTo>
                  <a:lnTo>
                    <a:pt x="351406" y="270962"/>
                  </a:lnTo>
                  <a:cubicBezTo>
                    <a:pt x="351406" y="283525"/>
                    <a:pt x="341200" y="293709"/>
                    <a:pt x="328611" y="293709"/>
                  </a:cubicBezTo>
                  <a:cubicBezTo>
                    <a:pt x="316022" y="293709"/>
                    <a:pt x="305816" y="283525"/>
                    <a:pt x="305816" y="270962"/>
                  </a:cubicBezTo>
                  <a:lnTo>
                    <a:pt x="305816" y="249671"/>
                  </a:lnTo>
                  <a:lnTo>
                    <a:pt x="239437" y="249671"/>
                  </a:lnTo>
                  <a:cubicBezTo>
                    <a:pt x="226749" y="249473"/>
                    <a:pt x="216624" y="239048"/>
                    <a:pt x="216822" y="226386"/>
                  </a:cubicBezTo>
                  <a:cubicBezTo>
                    <a:pt x="216896" y="221671"/>
                    <a:pt x="218425" y="217093"/>
                    <a:pt x="221201" y="213276"/>
                  </a:cubicBezTo>
                  <a:lnTo>
                    <a:pt x="310010" y="100633"/>
                  </a:lnTo>
                  <a:lnTo>
                    <a:pt x="310922" y="100633"/>
                  </a:lnTo>
                  <a:cubicBezTo>
                    <a:pt x="312056" y="99564"/>
                    <a:pt x="313276" y="98590"/>
                    <a:pt x="314569" y="97721"/>
                  </a:cubicBezTo>
                  <a:cubicBezTo>
                    <a:pt x="315604" y="96770"/>
                    <a:pt x="316771" y="95973"/>
                    <a:pt x="318034" y="95355"/>
                  </a:cubicBezTo>
                  <a:lnTo>
                    <a:pt x="321864" y="94082"/>
                  </a:lnTo>
                  <a:cubicBezTo>
                    <a:pt x="323439" y="93909"/>
                    <a:pt x="325029" y="93909"/>
                    <a:pt x="326605" y="94082"/>
                  </a:cubicBezTo>
                  <a:lnTo>
                    <a:pt x="327881" y="94082"/>
                  </a:lnTo>
                  <a:cubicBezTo>
                    <a:pt x="328791" y="93999"/>
                    <a:pt x="329707" y="93999"/>
                    <a:pt x="330617" y="94082"/>
                  </a:cubicBezTo>
                  <a:cubicBezTo>
                    <a:pt x="332169" y="94189"/>
                    <a:pt x="333701" y="94495"/>
                    <a:pt x="335176" y="94991"/>
                  </a:cubicBezTo>
                  <a:cubicBezTo>
                    <a:pt x="336640" y="95512"/>
                    <a:pt x="338045" y="96183"/>
                    <a:pt x="339370" y="96993"/>
                  </a:cubicBezTo>
                  <a:cubicBezTo>
                    <a:pt x="340282" y="96993"/>
                    <a:pt x="341194" y="96993"/>
                    <a:pt x="341923" y="98267"/>
                  </a:cubicBezTo>
                  <a:lnTo>
                    <a:pt x="342835" y="99359"/>
                  </a:lnTo>
                  <a:lnTo>
                    <a:pt x="345935" y="102816"/>
                  </a:lnTo>
                  <a:cubicBezTo>
                    <a:pt x="345935" y="104090"/>
                    <a:pt x="347576" y="105182"/>
                    <a:pt x="348123" y="106274"/>
                  </a:cubicBezTo>
                  <a:cubicBezTo>
                    <a:pt x="348712" y="107551"/>
                    <a:pt x="349141" y="108896"/>
                    <a:pt x="349400" y="110277"/>
                  </a:cubicBezTo>
                  <a:cubicBezTo>
                    <a:pt x="349949" y="111735"/>
                    <a:pt x="350256" y="113271"/>
                    <a:pt x="350312" y="114827"/>
                  </a:cubicBezTo>
                  <a:cubicBezTo>
                    <a:pt x="350371" y="115249"/>
                    <a:pt x="350371" y="115678"/>
                    <a:pt x="350312" y="116101"/>
                  </a:cubicBezTo>
                  <a:lnTo>
                    <a:pt x="350312" y="208544"/>
                  </a:lnTo>
                  <a:cubicBezTo>
                    <a:pt x="358325" y="211713"/>
                    <a:pt x="363887" y="219090"/>
                    <a:pt x="364718" y="227652"/>
                  </a:cubicBezTo>
                  <a:cubicBezTo>
                    <a:pt x="364645" y="236455"/>
                    <a:pt x="359447" y="244412"/>
                    <a:pt x="351406" y="248033"/>
                  </a:cubicBezTo>
                  <a:close/>
                  <a:moveTo>
                    <a:pt x="455897" y="199264"/>
                  </a:moveTo>
                  <a:cubicBezTo>
                    <a:pt x="451534" y="203450"/>
                    <a:pt x="445721" y="205796"/>
                    <a:pt x="439667" y="205815"/>
                  </a:cubicBezTo>
                  <a:cubicBezTo>
                    <a:pt x="433662" y="205826"/>
                    <a:pt x="427895" y="203471"/>
                    <a:pt x="423620" y="199264"/>
                  </a:cubicBezTo>
                  <a:cubicBezTo>
                    <a:pt x="419374" y="194927"/>
                    <a:pt x="416959" y="189130"/>
                    <a:pt x="416873" y="183068"/>
                  </a:cubicBezTo>
                  <a:cubicBezTo>
                    <a:pt x="416697" y="181617"/>
                    <a:pt x="416697" y="180151"/>
                    <a:pt x="416873" y="178700"/>
                  </a:cubicBezTo>
                  <a:cubicBezTo>
                    <a:pt x="417129" y="177200"/>
                    <a:pt x="417557" y="175735"/>
                    <a:pt x="418149" y="174333"/>
                  </a:cubicBezTo>
                  <a:cubicBezTo>
                    <a:pt x="418707" y="173004"/>
                    <a:pt x="419379" y="171726"/>
                    <a:pt x="420155" y="170511"/>
                  </a:cubicBezTo>
                  <a:cubicBezTo>
                    <a:pt x="420980" y="169242"/>
                    <a:pt x="421960" y="168081"/>
                    <a:pt x="423073" y="167054"/>
                  </a:cubicBezTo>
                  <a:cubicBezTo>
                    <a:pt x="432135" y="158526"/>
                    <a:pt x="446288" y="158526"/>
                    <a:pt x="455350" y="167054"/>
                  </a:cubicBezTo>
                  <a:cubicBezTo>
                    <a:pt x="456399" y="168092"/>
                    <a:pt x="457318" y="169253"/>
                    <a:pt x="458086" y="170511"/>
                  </a:cubicBezTo>
                  <a:cubicBezTo>
                    <a:pt x="458988" y="171679"/>
                    <a:pt x="459724" y="172965"/>
                    <a:pt x="460274" y="174333"/>
                  </a:cubicBezTo>
                  <a:cubicBezTo>
                    <a:pt x="460783" y="175763"/>
                    <a:pt x="461209" y="177221"/>
                    <a:pt x="461551" y="178700"/>
                  </a:cubicBezTo>
                  <a:cubicBezTo>
                    <a:pt x="461641" y="180155"/>
                    <a:pt x="461641" y="181613"/>
                    <a:pt x="461551" y="183068"/>
                  </a:cubicBezTo>
                  <a:cubicBezTo>
                    <a:pt x="461781" y="188985"/>
                    <a:pt x="459761" y="194770"/>
                    <a:pt x="455897" y="199264"/>
                  </a:cubicBezTo>
                  <a:close/>
                  <a:moveTo>
                    <a:pt x="614003" y="122288"/>
                  </a:moveTo>
                  <a:lnTo>
                    <a:pt x="549630" y="278605"/>
                  </a:lnTo>
                  <a:cubicBezTo>
                    <a:pt x="544349" y="290009"/>
                    <a:pt x="530803" y="294982"/>
                    <a:pt x="519375" y="289711"/>
                  </a:cubicBezTo>
                  <a:cubicBezTo>
                    <a:pt x="508632" y="284757"/>
                    <a:pt x="503475" y="272422"/>
                    <a:pt x="507505" y="261317"/>
                  </a:cubicBezTo>
                  <a:lnTo>
                    <a:pt x="558930" y="136300"/>
                  </a:lnTo>
                  <a:lnTo>
                    <a:pt x="512429" y="136300"/>
                  </a:lnTo>
                  <a:cubicBezTo>
                    <a:pt x="499839" y="136300"/>
                    <a:pt x="489634" y="126116"/>
                    <a:pt x="489634" y="113553"/>
                  </a:cubicBezTo>
                  <a:cubicBezTo>
                    <a:pt x="489634" y="100990"/>
                    <a:pt x="499839" y="90806"/>
                    <a:pt x="512429" y="90806"/>
                  </a:cubicBezTo>
                  <a:lnTo>
                    <a:pt x="592849" y="90806"/>
                  </a:lnTo>
                  <a:cubicBezTo>
                    <a:pt x="600230" y="91028"/>
                    <a:pt x="607038" y="94832"/>
                    <a:pt x="611085" y="100997"/>
                  </a:cubicBezTo>
                  <a:cubicBezTo>
                    <a:pt x="615476" y="107195"/>
                    <a:pt x="616565" y="115140"/>
                    <a:pt x="614003" y="122288"/>
                  </a:cubicBezTo>
                  <a:close/>
                  <a:moveTo>
                    <a:pt x="305816" y="204905"/>
                  </a:moveTo>
                  <a:lnTo>
                    <a:pt x="305816" y="180338"/>
                  </a:lnTo>
                  <a:lnTo>
                    <a:pt x="286486" y="204905"/>
                  </a:lnTo>
                  <a:close/>
                </a:path>
              </a:pathLst>
            </a:custGeom>
            <a:grpFill/>
            <a:ln w="180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A4231C6C-E698-C642-B621-1E65F49748CD}"/>
                </a:ext>
              </a:extLst>
            </p:cNvPr>
            <p:cNvSpPr/>
            <p:nvPr/>
          </p:nvSpPr>
          <p:spPr>
            <a:xfrm>
              <a:off x="757065" y="611146"/>
              <a:ext cx="445705" cy="205455"/>
            </a:xfrm>
            <a:custGeom>
              <a:avLst/>
              <a:gdLst>
                <a:gd name="connsiteX0" fmla="*/ 146415 w 445705"/>
                <a:gd name="connsiteY0" fmla="*/ 92262 h 205455"/>
                <a:gd name="connsiteX1" fmla="*/ 117088 w 445705"/>
                <a:gd name="connsiteY1" fmla="*/ 80889 h 205455"/>
                <a:gd name="connsiteX2" fmla="*/ 112132 w 445705"/>
                <a:gd name="connsiteY2" fmla="*/ 83891 h 205455"/>
                <a:gd name="connsiteX3" fmla="*/ 8734 w 445705"/>
                <a:gd name="connsiteY3" fmla="*/ 164870 h 205455"/>
                <a:gd name="connsiteX4" fmla="*/ 4762 w 445705"/>
                <a:gd name="connsiteY4" fmla="*/ 196535 h 205455"/>
                <a:gd name="connsiteX5" fmla="*/ 4904 w 445705"/>
                <a:gd name="connsiteY5" fmla="*/ 196716 h 205455"/>
                <a:gd name="connsiteX6" fmla="*/ 23140 w 445705"/>
                <a:gd name="connsiteY6" fmla="*/ 205451 h 205455"/>
                <a:gd name="connsiteX7" fmla="*/ 36817 w 445705"/>
                <a:gd name="connsiteY7" fmla="*/ 200173 h 205455"/>
                <a:gd name="connsiteX8" fmla="*/ 140032 w 445705"/>
                <a:gd name="connsiteY8" fmla="*/ 119194 h 205455"/>
                <a:gd name="connsiteX9" fmla="*/ 146597 w 445705"/>
                <a:gd name="connsiteY9" fmla="*/ 92080 h 205455"/>
                <a:gd name="connsiteX10" fmla="*/ 226288 w 445705"/>
                <a:gd name="connsiteY10" fmla="*/ 0 h 205455"/>
                <a:gd name="connsiteX11" fmla="*/ 167022 w 445705"/>
                <a:gd name="connsiteY11" fmla="*/ 59142 h 205455"/>
                <a:gd name="connsiteX12" fmla="*/ 226288 w 445705"/>
                <a:gd name="connsiteY12" fmla="*/ 118284 h 205455"/>
                <a:gd name="connsiteX13" fmla="*/ 285555 w 445705"/>
                <a:gd name="connsiteY13" fmla="*/ 59142 h 205455"/>
                <a:gd name="connsiteX14" fmla="*/ 226288 w 445705"/>
                <a:gd name="connsiteY14" fmla="*/ 0 h 205455"/>
                <a:gd name="connsiteX15" fmla="*/ 436913 w 445705"/>
                <a:gd name="connsiteY15" fmla="*/ 159411 h 205455"/>
                <a:gd name="connsiteX16" fmla="*/ 340445 w 445705"/>
                <a:gd name="connsiteY16" fmla="*/ 83891 h 205455"/>
                <a:gd name="connsiteX17" fmla="*/ 309170 w 445705"/>
                <a:gd name="connsiteY17" fmla="*/ 87315 h 205455"/>
                <a:gd name="connsiteX18" fmla="*/ 306161 w 445705"/>
                <a:gd name="connsiteY18" fmla="*/ 92262 h 205455"/>
                <a:gd name="connsiteX19" fmla="*/ 306161 w 445705"/>
                <a:gd name="connsiteY19" fmla="*/ 92262 h 205455"/>
                <a:gd name="connsiteX20" fmla="*/ 312726 w 445705"/>
                <a:gd name="connsiteY20" fmla="*/ 119376 h 205455"/>
                <a:gd name="connsiteX21" fmla="*/ 408647 w 445705"/>
                <a:gd name="connsiteY21" fmla="*/ 195260 h 205455"/>
                <a:gd name="connsiteX22" fmla="*/ 440925 w 445705"/>
                <a:gd name="connsiteY22" fmla="*/ 191075 h 205455"/>
                <a:gd name="connsiteX23" fmla="*/ 436730 w 445705"/>
                <a:gd name="connsiteY23" fmla="*/ 158865 h 205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45705" h="205455">
                  <a:moveTo>
                    <a:pt x="146415" y="92262"/>
                  </a:moveTo>
                  <a:cubicBezTo>
                    <a:pt x="141464" y="81040"/>
                    <a:pt x="128334" y="75948"/>
                    <a:pt x="117088" y="80889"/>
                  </a:cubicBezTo>
                  <a:cubicBezTo>
                    <a:pt x="115312" y="81670"/>
                    <a:pt x="113646" y="82679"/>
                    <a:pt x="112132" y="83891"/>
                  </a:cubicBezTo>
                  <a:lnTo>
                    <a:pt x="8734" y="164870"/>
                  </a:lnTo>
                  <a:cubicBezTo>
                    <a:pt x="-1125" y="172520"/>
                    <a:pt x="-2904" y="186696"/>
                    <a:pt x="4762" y="196535"/>
                  </a:cubicBezTo>
                  <a:cubicBezTo>
                    <a:pt x="4809" y="196595"/>
                    <a:pt x="4857" y="196656"/>
                    <a:pt x="4904" y="196716"/>
                  </a:cubicBezTo>
                  <a:cubicBezTo>
                    <a:pt x="9248" y="202353"/>
                    <a:pt x="16016" y="205595"/>
                    <a:pt x="23140" y="205451"/>
                  </a:cubicBezTo>
                  <a:cubicBezTo>
                    <a:pt x="28166" y="205285"/>
                    <a:pt x="32987" y="203424"/>
                    <a:pt x="36817" y="200173"/>
                  </a:cubicBezTo>
                  <a:lnTo>
                    <a:pt x="140032" y="119194"/>
                  </a:lnTo>
                  <a:cubicBezTo>
                    <a:pt x="148169" y="112713"/>
                    <a:pt x="150871" y="101553"/>
                    <a:pt x="146597" y="92080"/>
                  </a:cubicBezTo>
                  <a:close/>
                  <a:moveTo>
                    <a:pt x="226288" y="0"/>
                  </a:moveTo>
                  <a:cubicBezTo>
                    <a:pt x="193556" y="0"/>
                    <a:pt x="167022" y="26479"/>
                    <a:pt x="167022" y="59142"/>
                  </a:cubicBezTo>
                  <a:cubicBezTo>
                    <a:pt x="167022" y="91805"/>
                    <a:pt x="193556" y="118284"/>
                    <a:pt x="226288" y="118284"/>
                  </a:cubicBezTo>
                  <a:cubicBezTo>
                    <a:pt x="259020" y="118284"/>
                    <a:pt x="285555" y="91805"/>
                    <a:pt x="285555" y="59142"/>
                  </a:cubicBezTo>
                  <a:cubicBezTo>
                    <a:pt x="285455" y="26520"/>
                    <a:pt x="258979" y="100"/>
                    <a:pt x="226288" y="0"/>
                  </a:cubicBezTo>
                  <a:close/>
                  <a:moveTo>
                    <a:pt x="436913" y="159411"/>
                  </a:moveTo>
                  <a:lnTo>
                    <a:pt x="340445" y="83891"/>
                  </a:lnTo>
                  <a:cubicBezTo>
                    <a:pt x="330861" y="76218"/>
                    <a:pt x="316858" y="77751"/>
                    <a:pt x="309170" y="87315"/>
                  </a:cubicBezTo>
                  <a:cubicBezTo>
                    <a:pt x="307955" y="88826"/>
                    <a:pt x="306944" y="90489"/>
                    <a:pt x="306161" y="92262"/>
                  </a:cubicBezTo>
                  <a:lnTo>
                    <a:pt x="306161" y="92262"/>
                  </a:lnTo>
                  <a:cubicBezTo>
                    <a:pt x="301888" y="101735"/>
                    <a:pt x="304590" y="112895"/>
                    <a:pt x="312726" y="119376"/>
                  </a:cubicBezTo>
                  <a:lnTo>
                    <a:pt x="408647" y="195260"/>
                  </a:lnTo>
                  <a:cubicBezTo>
                    <a:pt x="418719" y="202999"/>
                    <a:pt x="433170" y="201125"/>
                    <a:pt x="440925" y="191075"/>
                  </a:cubicBezTo>
                  <a:cubicBezTo>
                    <a:pt x="448680" y="181024"/>
                    <a:pt x="446802" y="166604"/>
                    <a:pt x="436730" y="158865"/>
                  </a:cubicBezTo>
                  <a:close/>
                </a:path>
              </a:pathLst>
            </a:custGeom>
            <a:grpFill/>
            <a:ln w="180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01" name="Graphic 29">
            <a:extLst>
              <a:ext uri="{FF2B5EF4-FFF2-40B4-BE49-F238E27FC236}">
                <a16:creationId xmlns:a16="http://schemas.microsoft.com/office/drawing/2014/main" id="{3B772815-6CF7-E849-BEFF-9E5EDB945FB1}"/>
              </a:ext>
            </a:extLst>
          </p:cNvPr>
          <p:cNvGrpSpPr>
            <a:grpSpLocks noChangeAspect="1"/>
          </p:cNvGrpSpPr>
          <p:nvPr/>
        </p:nvGrpSpPr>
        <p:grpSpPr>
          <a:xfrm>
            <a:off x="2059009" y="3112856"/>
            <a:ext cx="554199" cy="539972"/>
            <a:chOff x="673995" y="623521"/>
            <a:chExt cx="609619" cy="593969"/>
          </a:xfrm>
          <a:solidFill>
            <a:schemeClr val="tx2"/>
          </a:solidFill>
        </p:grpSpPr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575E7BE2-36E8-E24A-9552-2FE50486CB26}"/>
                </a:ext>
              </a:extLst>
            </p:cNvPr>
            <p:cNvSpPr/>
            <p:nvPr/>
          </p:nvSpPr>
          <p:spPr>
            <a:xfrm>
              <a:off x="1210823" y="857508"/>
              <a:ext cx="72790" cy="125993"/>
            </a:xfrm>
            <a:custGeom>
              <a:avLst/>
              <a:gdLst>
                <a:gd name="connsiteX0" fmla="*/ 36395 w 72790"/>
                <a:gd name="connsiteY0" fmla="*/ 0 h 125993"/>
                <a:gd name="connsiteX1" fmla="*/ 9099 w 72790"/>
                <a:gd name="connsiteY1" fmla="*/ 0 h 125993"/>
                <a:gd name="connsiteX2" fmla="*/ 0 w 72790"/>
                <a:gd name="connsiteY2" fmla="*/ 9000 h 125993"/>
                <a:gd name="connsiteX3" fmla="*/ 0 w 72790"/>
                <a:gd name="connsiteY3" fmla="*/ 116994 h 125993"/>
                <a:gd name="connsiteX4" fmla="*/ 9099 w 72790"/>
                <a:gd name="connsiteY4" fmla="*/ 125993 h 125993"/>
                <a:gd name="connsiteX5" fmla="*/ 36395 w 72790"/>
                <a:gd name="connsiteY5" fmla="*/ 125993 h 125993"/>
                <a:gd name="connsiteX6" fmla="*/ 72790 w 72790"/>
                <a:gd name="connsiteY6" fmla="*/ 89995 h 125993"/>
                <a:gd name="connsiteX7" fmla="*/ 72790 w 72790"/>
                <a:gd name="connsiteY7" fmla="*/ 35998 h 125993"/>
                <a:gd name="connsiteX8" fmla="*/ 36395 w 72790"/>
                <a:gd name="connsiteY8" fmla="*/ 0 h 12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790" h="125993">
                  <a:moveTo>
                    <a:pt x="36395" y="0"/>
                  </a:moveTo>
                  <a:lnTo>
                    <a:pt x="9099" y="0"/>
                  </a:lnTo>
                  <a:cubicBezTo>
                    <a:pt x="4074" y="0"/>
                    <a:pt x="0" y="4029"/>
                    <a:pt x="0" y="9000"/>
                  </a:cubicBezTo>
                  <a:lnTo>
                    <a:pt x="0" y="116994"/>
                  </a:lnTo>
                  <a:cubicBezTo>
                    <a:pt x="0" y="121964"/>
                    <a:pt x="4074" y="125993"/>
                    <a:pt x="9099" y="125993"/>
                  </a:cubicBezTo>
                  <a:lnTo>
                    <a:pt x="36395" y="125993"/>
                  </a:lnTo>
                  <a:cubicBezTo>
                    <a:pt x="56496" y="125993"/>
                    <a:pt x="72790" y="109877"/>
                    <a:pt x="72790" y="89995"/>
                  </a:cubicBezTo>
                  <a:lnTo>
                    <a:pt x="72790" y="35998"/>
                  </a:lnTo>
                  <a:cubicBezTo>
                    <a:pt x="72790" y="16117"/>
                    <a:pt x="56496" y="0"/>
                    <a:pt x="36395" y="0"/>
                  </a:cubicBezTo>
                  <a:close/>
                </a:path>
              </a:pathLst>
            </a:custGeom>
            <a:grpFill/>
            <a:ln w="17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18705D5C-2D87-4749-8244-4C58F0067E34}"/>
                </a:ext>
              </a:extLst>
            </p:cNvPr>
            <p:cNvSpPr/>
            <p:nvPr/>
          </p:nvSpPr>
          <p:spPr>
            <a:xfrm>
              <a:off x="673995" y="623521"/>
              <a:ext cx="609619" cy="593969"/>
            </a:xfrm>
            <a:custGeom>
              <a:avLst/>
              <a:gdLst>
                <a:gd name="connsiteX0" fmla="*/ 454940 w 609619"/>
                <a:gd name="connsiteY0" fmla="*/ 0 h 593969"/>
                <a:gd name="connsiteX1" fmla="*/ 36395 w 609619"/>
                <a:gd name="connsiteY1" fmla="*/ 0 h 593969"/>
                <a:gd name="connsiteX2" fmla="*/ 0 w 609619"/>
                <a:gd name="connsiteY2" fmla="*/ 35998 h 593969"/>
                <a:gd name="connsiteX3" fmla="*/ 0 w 609619"/>
                <a:gd name="connsiteY3" fmla="*/ 107994 h 593969"/>
                <a:gd name="connsiteX4" fmla="*/ 36395 w 609619"/>
                <a:gd name="connsiteY4" fmla="*/ 143992 h 593969"/>
                <a:gd name="connsiteX5" fmla="*/ 36395 w 609619"/>
                <a:gd name="connsiteY5" fmla="*/ 143992 h 593969"/>
                <a:gd name="connsiteX6" fmla="*/ 72790 w 609619"/>
                <a:gd name="connsiteY6" fmla="*/ 179991 h 593969"/>
                <a:gd name="connsiteX7" fmla="*/ 36395 w 609619"/>
                <a:gd name="connsiteY7" fmla="*/ 215989 h 593969"/>
                <a:gd name="connsiteX8" fmla="*/ 36395 w 609619"/>
                <a:gd name="connsiteY8" fmla="*/ 215989 h 593969"/>
                <a:gd name="connsiteX9" fmla="*/ 0 w 609619"/>
                <a:gd name="connsiteY9" fmla="*/ 251987 h 593969"/>
                <a:gd name="connsiteX10" fmla="*/ 0 w 609619"/>
                <a:gd name="connsiteY10" fmla="*/ 341982 h 593969"/>
                <a:gd name="connsiteX11" fmla="*/ 36395 w 609619"/>
                <a:gd name="connsiteY11" fmla="*/ 377980 h 593969"/>
                <a:gd name="connsiteX12" fmla="*/ 36395 w 609619"/>
                <a:gd name="connsiteY12" fmla="*/ 377980 h 593969"/>
                <a:gd name="connsiteX13" fmla="*/ 72790 w 609619"/>
                <a:gd name="connsiteY13" fmla="*/ 413978 h 593969"/>
                <a:gd name="connsiteX14" fmla="*/ 36395 w 609619"/>
                <a:gd name="connsiteY14" fmla="*/ 449977 h 593969"/>
                <a:gd name="connsiteX15" fmla="*/ 36395 w 609619"/>
                <a:gd name="connsiteY15" fmla="*/ 449977 h 593969"/>
                <a:gd name="connsiteX16" fmla="*/ 0 w 609619"/>
                <a:gd name="connsiteY16" fmla="*/ 485975 h 593969"/>
                <a:gd name="connsiteX17" fmla="*/ 0 w 609619"/>
                <a:gd name="connsiteY17" fmla="*/ 557971 h 593969"/>
                <a:gd name="connsiteX18" fmla="*/ 36395 w 609619"/>
                <a:gd name="connsiteY18" fmla="*/ 593969 h 593969"/>
                <a:gd name="connsiteX19" fmla="*/ 454940 w 609619"/>
                <a:gd name="connsiteY19" fmla="*/ 593969 h 593969"/>
                <a:gd name="connsiteX20" fmla="*/ 491335 w 609619"/>
                <a:gd name="connsiteY20" fmla="*/ 557971 h 593969"/>
                <a:gd name="connsiteX21" fmla="*/ 491335 w 609619"/>
                <a:gd name="connsiteY21" fmla="*/ 35998 h 593969"/>
                <a:gd name="connsiteX22" fmla="*/ 454940 w 609619"/>
                <a:gd name="connsiteY22" fmla="*/ 0 h 593969"/>
                <a:gd name="connsiteX23" fmla="*/ 405078 w 609619"/>
                <a:gd name="connsiteY23" fmla="*/ 404079 h 593969"/>
                <a:gd name="connsiteX24" fmla="*/ 301898 w 609619"/>
                <a:gd name="connsiteY24" fmla="*/ 424418 h 593969"/>
                <a:gd name="connsiteX25" fmla="*/ 276967 w 609619"/>
                <a:gd name="connsiteY25" fmla="*/ 411279 h 593969"/>
                <a:gd name="connsiteX26" fmla="*/ 219463 w 609619"/>
                <a:gd name="connsiteY26" fmla="*/ 368081 h 593969"/>
                <a:gd name="connsiteX27" fmla="*/ 175607 w 609619"/>
                <a:gd name="connsiteY27" fmla="*/ 311204 h 593969"/>
                <a:gd name="connsiteX28" fmla="*/ 162141 w 609619"/>
                <a:gd name="connsiteY28" fmla="*/ 286725 h 593969"/>
                <a:gd name="connsiteX29" fmla="*/ 181976 w 609619"/>
                <a:gd name="connsiteY29" fmla="*/ 184310 h 593969"/>
                <a:gd name="connsiteX30" fmla="*/ 204541 w 609619"/>
                <a:gd name="connsiteY30" fmla="*/ 183230 h 593969"/>
                <a:gd name="connsiteX31" fmla="*/ 251855 w 609619"/>
                <a:gd name="connsiteY31" fmla="*/ 229668 h 593969"/>
                <a:gd name="connsiteX32" fmla="*/ 251855 w 609619"/>
                <a:gd name="connsiteY32" fmla="*/ 252887 h 593969"/>
                <a:gd name="connsiteX33" fmla="*/ 222920 w 609619"/>
                <a:gd name="connsiteY33" fmla="*/ 281505 h 593969"/>
                <a:gd name="connsiteX34" fmla="*/ 259316 w 609619"/>
                <a:gd name="connsiteY34" fmla="*/ 328123 h 593969"/>
                <a:gd name="connsiteX35" fmla="*/ 306629 w 609619"/>
                <a:gd name="connsiteY35" fmla="*/ 363221 h 593969"/>
                <a:gd name="connsiteX36" fmla="*/ 335382 w 609619"/>
                <a:gd name="connsiteY36" fmla="*/ 334783 h 593969"/>
                <a:gd name="connsiteX37" fmla="*/ 358856 w 609619"/>
                <a:gd name="connsiteY37" fmla="*/ 334783 h 593969"/>
                <a:gd name="connsiteX38" fmla="*/ 405806 w 609619"/>
                <a:gd name="connsiteY38" fmla="*/ 381400 h 593969"/>
                <a:gd name="connsiteX39" fmla="*/ 405078 w 609619"/>
                <a:gd name="connsiteY39" fmla="*/ 404079 h 593969"/>
                <a:gd name="connsiteX40" fmla="*/ 573224 w 609619"/>
                <a:gd name="connsiteY40" fmla="*/ 62997 h 593969"/>
                <a:gd name="connsiteX41" fmla="*/ 545928 w 609619"/>
                <a:gd name="connsiteY41" fmla="*/ 62997 h 593969"/>
                <a:gd name="connsiteX42" fmla="*/ 536829 w 609619"/>
                <a:gd name="connsiteY42" fmla="*/ 71996 h 593969"/>
                <a:gd name="connsiteX43" fmla="*/ 536829 w 609619"/>
                <a:gd name="connsiteY43" fmla="*/ 179991 h 593969"/>
                <a:gd name="connsiteX44" fmla="*/ 545928 w 609619"/>
                <a:gd name="connsiteY44" fmla="*/ 188990 h 593969"/>
                <a:gd name="connsiteX45" fmla="*/ 573224 w 609619"/>
                <a:gd name="connsiteY45" fmla="*/ 188990 h 593969"/>
                <a:gd name="connsiteX46" fmla="*/ 609619 w 609619"/>
                <a:gd name="connsiteY46" fmla="*/ 152992 h 593969"/>
                <a:gd name="connsiteX47" fmla="*/ 609619 w 609619"/>
                <a:gd name="connsiteY47" fmla="*/ 98995 h 593969"/>
                <a:gd name="connsiteX48" fmla="*/ 573224 w 609619"/>
                <a:gd name="connsiteY48" fmla="*/ 62997 h 593969"/>
                <a:gd name="connsiteX49" fmla="*/ 573224 w 609619"/>
                <a:gd name="connsiteY49" fmla="*/ 403179 h 593969"/>
                <a:gd name="connsiteX50" fmla="*/ 545928 w 609619"/>
                <a:gd name="connsiteY50" fmla="*/ 403179 h 593969"/>
                <a:gd name="connsiteX51" fmla="*/ 536829 w 609619"/>
                <a:gd name="connsiteY51" fmla="*/ 412178 h 593969"/>
                <a:gd name="connsiteX52" fmla="*/ 536829 w 609619"/>
                <a:gd name="connsiteY52" fmla="*/ 520173 h 593969"/>
                <a:gd name="connsiteX53" fmla="*/ 545928 w 609619"/>
                <a:gd name="connsiteY53" fmla="*/ 529172 h 593969"/>
                <a:gd name="connsiteX54" fmla="*/ 573224 w 609619"/>
                <a:gd name="connsiteY54" fmla="*/ 529172 h 593969"/>
                <a:gd name="connsiteX55" fmla="*/ 609619 w 609619"/>
                <a:gd name="connsiteY55" fmla="*/ 493174 h 593969"/>
                <a:gd name="connsiteX56" fmla="*/ 609619 w 609619"/>
                <a:gd name="connsiteY56" fmla="*/ 439177 h 593969"/>
                <a:gd name="connsiteX57" fmla="*/ 573224 w 609619"/>
                <a:gd name="connsiteY57" fmla="*/ 403179 h 59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9619" h="593969">
                  <a:moveTo>
                    <a:pt x="454940" y="0"/>
                  </a:moveTo>
                  <a:lnTo>
                    <a:pt x="36395" y="0"/>
                  </a:lnTo>
                  <a:cubicBezTo>
                    <a:pt x="16295" y="0"/>
                    <a:pt x="0" y="16117"/>
                    <a:pt x="0" y="35998"/>
                  </a:cubicBezTo>
                  <a:lnTo>
                    <a:pt x="0" y="107994"/>
                  </a:lnTo>
                  <a:cubicBezTo>
                    <a:pt x="0" y="127876"/>
                    <a:pt x="16295" y="143992"/>
                    <a:pt x="36395" y="143992"/>
                  </a:cubicBezTo>
                  <a:lnTo>
                    <a:pt x="36395" y="143992"/>
                  </a:lnTo>
                  <a:cubicBezTo>
                    <a:pt x="56496" y="143992"/>
                    <a:pt x="72790" y="160109"/>
                    <a:pt x="72790" y="179991"/>
                  </a:cubicBezTo>
                  <a:cubicBezTo>
                    <a:pt x="72790" y="199872"/>
                    <a:pt x="56496" y="215989"/>
                    <a:pt x="36395" y="215989"/>
                  </a:cubicBezTo>
                  <a:lnTo>
                    <a:pt x="36395" y="215989"/>
                  </a:lnTo>
                  <a:cubicBezTo>
                    <a:pt x="16295" y="215989"/>
                    <a:pt x="0" y="232106"/>
                    <a:pt x="0" y="251987"/>
                  </a:cubicBezTo>
                  <a:lnTo>
                    <a:pt x="0" y="341982"/>
                  </a:lnTo>
                  <a:cubicBezTo>
                    <a:pt x="0" y="361863"/>
                    <a:pt x="16295" y="377980"/>
                    <a:pt x="36395" y="377980"/>
                  </a:cubicBezTo>
                  <a:lnTo>
                    <a:pt x="36395" y="377980"/>
                  </a:lnTo>
                  <a:cubicBezTo>
                    <a:pt x="56496" y="377980"/>
                    <a:pt x="72790" y="394097"/>
                    <a:pt x="72790" y="413978"/>
                  </a:cubicBezTo>
                  <a:cubicBezTo>
                    <a:pt x="72790" y="433860"/>
                    <a:pt x="56496" y="449977"/>
                    <a:pt x="36395" y="449977"/>
                  </a:cubicBezTo>
                  <a:lnTo>
                    <a:pt x="36395" y="449977"/>
                  </a:lnTo>
                  <a:cubicBezTo>
                    <a:pt x="16295" y="449977"/>
                    <a:pt x="0" y="466093"/>
                    <a:pt x="0" y="485975"/>
                  </a:cubicBezTo>
                  <a:lnTo>
                    <a:pt x="0" y="557971"/>
                  </a:lnTo>
                  <a:cubicBezTo>
                    <a:pt x="0" y="577852"/>
                    <a:pt x="16295" y="593969"/>
                    <a:pt x="36395" y="593969"/>
                  </a:cubicBezTo>
                  <a:lnTo>
                    <a:pt x="454940" y="593969"/>
                  </a:lnTo>
                  <a:cubicBezTo>
                    <a:pt x="475040" y="593969"/>
                    <a:pt x="491335" y="577852"/>
                    <a:pt x="491335" y="557971"/>
                  </a:cubicBezTo>
                  <a:lnTo>
                    <a:pt x="491335" y="35998"/>
                  </a:lnTo>
                  <a:cubicBezTo>
                    <a:pt x="491335" y="16117"/>
                    <a:pt x="475040" y="0"/>
                    <a:pt x="454940" y="0"/>
                  </a:cubicBezTo>
                  <a:close/>
                  <a:moveTo>
                    <a:pt x="405078" y="404079"/>
                  </a:moveTo>
                  <a:cubicBezTo>
                    <a:pt x="378165" y="431161"/>
                    <a:pt x="337252" y="439226"/>
                    <a:pt x="301898" y="424418"/>
                  </a:cubicBezTo>
                  <a:cubicBezTo>
                    <a:pt x="293213" y="420773"/>
                    <a:pt x="284870" y="416376"/>
                    <a:pt x="276967" y="411279"/>
                  </a:cubicBezTo>
                  <a:cubicBezTo>
                    <a:pt x="255723" y="399804"/>
                    <a:pt x="236339" y="385243"/>
                    <a:pt x="219463" y="368081"/>
                  </a:cubicBezTo>
                  <a:cubicBezTo>
                    <a:pt x="202024" y="351421"/>
                    <a:pt x="187237" y="332245"/>
                    <a:pt x="175607" y="311204"/>
                  </a:cubicBezTo>
                  <a:cubicBezTo>
                    <a:pt x="170472" y="303408"/>
                    <a:pt x="165970" y="295223"/>
                    <a:pt x="162141" y="286725"/>
                  </a:cubicBezTo>
                  <a:cubicBezTo>
                    <a:pt x="147029" y="251779"/>
                    <a:pt x="154877" y="211258"/>
                    <a:pt x="181976" y="184310"/>
                  </a:cubicBezTo>
                  <a:cubicBezTo>
                    <a:pt x="190529" y="175671"/>
                    <a:pt x="204541" y="183230"/>
                    <a:pt x="204541" y="183230"/>
                  </a:cubicBezTo>
                  <a:lnTo>
                    <a:pt x="251855" y="229668"/>
                  </a:lnTo>
                  <a:cubicBezTo>
                    <a:pt x="258164" y="236150"/>
                    <a:pt x="258164" y="246405"/>
                    <a:pt x="251855" y="252887"/>
                  </a:cubicBezTo>
                  <a:lnTo>
                    <a:pt x="222920" y="281505"/>
                  </a:lnTo>
                  <a:cubicBezTo>
                    <a:pt x="232499" y="298840"/>
                    <a:pt x="244782" y="314573"/>
                    <a:pt x="259316" y="328123"/>
                  </a:cubicBezTo>
                  <a:cubicBezTo>
                    <a:pt x="259316" y="328123"/>
                    <a:pt x="292617" y="360701"/>
                    <a:pt x="306629" y="363221"/>
                  </a:cubicBezTo>
                  <a:lnTo>
                    <a:pt x="335382" y="334783"/>
                  </a:lnTo>
                  <a:cubicBezTo>
                    <a:pt x="341896" y="328448"/>
                    <a:pt x="352342" y="328448"/>
                    <a:pt x="358856" y="334783"/>
                  </a:cubicBezTo>
                  <a:lnTo>
                    <a:pt x="405806" y="381400"/>
                  </a:lnTo>
                  <a:cubicBezTo>
                    <a:pt x="405806" y="381400"/>
                    <a:pt x="413995" y="395979"/>
                    <a:pt x="405078" y="404079"/>
                  </a:cubicBezTo>
                  <a:close/>
                  <a:moveTo>
                    <a:pt x="573224" y="62997"/>
                  </a:moveTo>
                  <a:lnTo>
                    <a:pt x="545928" y="62997"/>
                  </a:lnTo>
                  <a:cubicBezTo>
                    <a:pt x="540903" y="62997"/>
                    <a:pt x="536829" y="67026"/>
                    <a:pt x="536829" y="71996"/>
                  </a:cubicBezTo>
                  <a:lnTo>
                    <a:pt x="536829" y="179991"/>
                  </a:lnTo>
                  <a:cubicBezTo>
                    <a:pt x="536829" y="184961"/>
                    <a:pt x="540903" y="188990"/>
                    <a:pt x="545928" y="188990"/>
                  </a:cubicBezTo>
                  <a:lnTo>
                    <a:pt x="573224" y="188990"/>
                  </a:lnTo>
                  <a:cubicBezTo>
                    <a:pt x="593325" y="188990"/>
                    <a:pt x="609619" y="172873"/>
                    <a:pt x="609619" y="152992"/>
                  </a:cubicBezTo>
                  <a:lnTo>
                    <a:pt x="609619" y="98995"/>
                  </a:lnTo>
                  <a:cubicBezTo>
                    <a:pt x="609619" y="79114"/>
                    <a:pt x="593325" y="62997"/>
                    <a:pt x="573224" y="62997"/>
                  </a:cubicBezTo>
                  <a:close/>
                  <a:moveTo>
                    <a:pt x="573224" y="403179"/>
                  </a:moveTo>
                  <a:lnTo>
                    <a:pt x="545928" y="403179"/>
                  </a:lnTo>
                  <a:cubicBezTo>
                    <a:pt x="540903" y="403179"/>
                    <a:pt x="536829" y="407208"/>
                    <a:pt x="536829" y="412178"/>
                  </a:cubicBezTo>
                  <a:lnTo>
                    <a:pt x="536829" y="520173"/>
                  </a:lnTo>
                  <a:cubicBezTo>
                    <a:pt x="536829" y="525143"/>
                    <a:pt x="540903" y="529172"/>
                    <a:pt x="545928" y="529172"/>
                  </a:cubicBezTo>
                  <a:lnTo>
                    <a:pt x="573224" y="529172"/>
                  </a:lnTo>
                  <a:cubicBezTo>
                    <a:pt x="593325" y="529172"/>
                    <a:pt x="609619" y="513055"/>
                    <a:pt x="609619" y="493174"/>
                  </a:cubicBezTo>
                  <a:lnTo>
                    <a:pt x="609619" y="439177"/>
                  </a:lnTo>
                  <a:cubicBezTo>
                    <a:pt x="609619" y="419296"/>
                    <a:pt x="593325" y="403179"/>
                    <a:pt x="573224" y="403179"/>
                  </a:cubicBezTo>
                  <a:close/>
                </a:path>
              </a:pathLst>
            </a:custGeom>
            <a:grpFill/>
            <a:ln w="179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43" name="Graphic 58">
            <a:extLst>
              <a:ext uri="{FF2B5EF4-FFF2-40B4-BE49-F238E27FC236}">
                <a16:creationId xmlns:a16="http://schemas.microsoft.com/office/drawing/2014/main" id="{18EDDF16-A15A-0C4A-BFD2-C128B5B9B213}"/>
              </a:ext>
            </a:extLst>
          </p:cNvPr>
          <p:cNvGrpSpPr>
            <a:grpSpLocks noChangeAspect="1"/>
          </p:cNvGrpSpPr>
          <p:nvPr/>
        </p:nvGrpSpPr>
        <p:grpSpPr>
          <a:xfrm>
            <a:off x="2023447" y="1997224"/>
            <a:ext cx="625325" cy="652466"/>
            <a:chOff x="636872" y="561649"/>
            <a:chExt cx="687857" cy="717713"/>
          </a:xfrm>
          <a:solidFill>
            <a:schemeClr val="tx2"/>
          </a:solidFill>
        </p:grpSpPr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27F68F24-127B-3547-84BF-2FFD813411CF}"/>
                </a:ext>
              </a:extLst>
            </p:cNvPr>
            <p:cNvSpPr/>
            <p:nvPr/>
          </p:nvSpPr>
          <p:spPr>
            <a:xfrm>
              <a:off x="636872" y="635260"/>
              <a:ext cx="638256" cy="644101"/>
            </a:xfrm>
            <a:custGeom>
              <a:avLst/>
              <a:gdLst>
                <a:gd name="connsiteX0" fmla="*/ 634792 w 638256"/>
                <a:gd name="connsiteY0" fmla="*/ 276043 h 644101"/>
                <a:gd name="connsiteX1" fmla="*/ 583549 w 638256"/>
                <a:gd name="connsiteY1" fmla="*/ 326099 h 644101"/>
                <a:gd name="connsiteX2" fmla="*/ 346482 w 638256"/>
                <a:gd name="connsiteY2" fmla="*/ 587420 h 644101"/>
                <a:gd name="connsiteX3" fmla="*/ 346482 w 638256"/>
                <a:gd name="connsiteY3" fmla="*/ 56681 h 644101"/>
                <a:gd name="connsiteX4" fmla="*/ 348670 w 638256"/>
                <a:gd name="connsiteY4" fmla="*/ 56681 h 644101"/>
                <a:gd name="connsiteX5" fmla="*/ 364718 w 638256"/>
                <a:gd name="connsiteY5" fmla="*/ 3681 h 644101"/>
                <a:gd name="connsiteX6" fmla="*/ 319128 w 638256"/>
                <a:gd name="connsiteY6" fmla="*/ 0 h 644101"/>
                <a:gd name="connsiteX7" fmla="*/ 0 w 638256"/>
                <a:gd name="connsiteY7" fmla="*/ 322051 h 644101"/>
                <a:gd name="connsiteX8" fmla="*/ 319128 w 638256"/>
                <a:gd name="connsiteY8" fmla="*/ 644101 h 644101"/>
                <a:gd name="connsiteX9" fmla="*/ 638256 w 638256"/>
                <a:gd name="connsiteY9" fmla="*/ 322051 h 644101"/>
                <a:gd name="connsiteX10" fmla="*/ 634792 w 638256"/>
                <a:gd name="connsiteY10" fmla="*/ 276043 h 644101"/>
                <a:gd name="connsiteX11" fmla="*/ 193300 w 638256"/>
                <a:gd name="connsiteY11" fmla="*/ 87414 h 644101"/>
                <a:gd name="connsiteX12" fmla="*/ 137316 w 638256"/>
                <a:gd name="connsiteY12" fmla="*/ 303648 h 644101"/>
                <a:gd name="connsiteX13" fmla="*/ 55619 w 638256"/>
                <a:gd name="connsiteY13" fmla="*/ 303648 h 644101"/>
                <a:gd name="connsiteX14" fmla="*/ 193300 w 638256"/>
                <a:gd name="connsiteY14" fmla="*/ 87414 h 644101"/>
                <a:gd name="connsiteX15" fmla="*/ 57443 w 638256"/>
                <a:gd name="connsiteY15" fmla="*/ 358857 h 644101"/>
                <a:gd name="connsiteX16" fmla="*/ 138046 w 638256"/>
                <a:gd name="connsiteY16" fmla="*/ 358857 h 644101"/>
                <a:gd name="connsiteX17" fmla="*/ 192753 w 638256"/>
                <a:gd name="connsiteY17" fmla="*/ 556688 h 644101"/>
                <a:gd name="connsiteX18" fmla="*/ 57443 w 638256"/>
                <a:gd name="connsiteY18" fmla="*/ 358857 h 644101"/>
                <a:gd name="connsiteX19" fmla="*/ 291774 w 638256"/>
                <a:gd name="connsiteY19" fmla="*/ 582452 h 644101"/>
                <a:gd name="connsiteX20" fmla="*/ 193118 w 638256"/>
                <a:gd name="connsiteY20" fmla="*/ 358857 h 644101"/>
                <a:gd name="connsiteX21" fmla="*/ 291774 w 638256"/>
                <a:gd name="connsiteY21" fmla="*/ 358857 h 644101"/>
                <a:gd name="connsiteX22" fmla="*/ 291774 w 638256"/>
                <a:gd name="connsiteY22" fmla="*/ 303648 h 644101"/>
                <a:gd name="connsiteX23" fmla="*/ 192024 w 638256"/>
                <a:gd name="connsiteY23" fmla="*/ 303648 h 644101"/>
                <a:gd name="connsiteX24" fmla="*/ 291774 w 638256"/>
                <a:gd name="connsiteY24" fmla="*/ 61650 h 64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38256" h="644101">
                  <a:moveTo>
                    <a:pt x="634792" y="276043"/>
                  </a:moveTo>
                  <a:cubicBezTo>
                    <a:pt x="618753" y="293782"/>
                    <a:pt x="601639" y="310499"/>
                    <a:pt x="583549" y="326099"/>
                  </a:cubicBezTo>
                  <a:cubicBezTo>
                    <a:pt x="581414" y="461185"/>
                    <a:pt x="479634" y="573378"/>
                    <a:pt x="346482" y="587420"/>
                  </a:cubicBezTo>
                  <a:lnTo>
                    <a:pt x="346482" y="56681"/>
                  </a:lnTo>
                  <a:lnTo>
                    <a:pt x="348670" y="56681"/>
                  </a:lnTo>
                  <a:cubicBezTo>
                    <a:pt x="351399" y="38312"/>
                    <a:pt x="356807" y="20452"/>
                    <a:pt x="364718" y="3681"/>
                  </a:cubicBezTo>
                  <a:cubicBezTo>
                    <a:pt x="349632" y="1323"/>
                    <a:pt x="334394" y="92"/>
                    <a:pt x="319128" y="0"/>
                  </a:cubicBezTo>
                  <a:cubicBezTo>
                    <a:pt x="142879" y="0"/>
                    <a:pt x="0" y="144187"/>
                    <a:pt x="0" y="322051"/>
                  </a:cubicBezTo>
                  <a:cubicBezTo>
                    <a:pt x="0" y="499914"/>
                    <a:pt x="142879" y="644101"/>
                    <a:pt x="319128" y="644101"/>
                  </a:cubicBezTo>
                  <a:cubicBezTo>
                    <a:pt x="495378" y="644101"/>
                    <a:pt x="638256" y="499914"/>
                    <a:pt x="638256" y="322051"/>
                  </a:cubicBezTo>
                  <a:cubicBezTo>
                    <a:pt x="638154" y="306653"/>
                    <a:pt x="636997" y="291280"/>
                    <a:pt x="634792" y="276043"/>
                  </a:cubicBezTo>
                  <a:close/>
                  <a:moveTo>
                    <a:pt x="193300" y="87414"/>
                  </a:moveTo>
                  <a:cubicBezTo>
                    <a:pt x="156938" y="153602"/>
                    <a:pt x="137684" y="227969"/>
                    <a:pt x="137316" y="303648"/>
                  </a:cubicBezTo>
                  <a:lnTo>
                    <a:pt x="55619" y="303648"/>
                  </a:lnTo>
                  <a:cubicBezTo>
                    <a:pt x="61893" y="212566"/>
                    <a:pt x="113814" y="131021"/>
                    <a:pt x="193300" y="87414"/>
                  </a:cubicBezTo>
                  <a:close/>
                  <a:moveTo>
                    <a:pt x="57443" y="358857"/>
                  </a:moveTo>
                  <a:lnTo>
                    <a:pt x="138046" y="358857"/>
                  </a:lnTo>
                  <a:cubicBezTo>
                    <a:pt x="140534" y="428236"/>
                    <a:pt x="159283" y="496033"/>
                    <a:pt x="192753" y="556688"/>
                  </a:cubicBezTo>
                  <a:cubicBezTo>
                    <a:pt x="119205" y="516028"/>
                    <a:pt x="69032" y="442674"/>
                    <a:pt x="57443" y="358857"/>
                  </a:cubicBezTo>
                  <a:close/>
                  <a:moveTo>
                    <a:pt x="291774" y="582452"/>
                  </a:moveTo>
                  <a:cubicBezTo>
                    <a:pt x="238161" y="556688"/>
                    <a:pt x="200595" y="458048"/>
                    <a:pt x="193118" y="358857"/>
                  </a:cubicBezTo>
                  <a:lnTo>
                    <a:pt x="291774" y="358857"/>
                  </a:lnTo>
                  <a:close/>
                  <a:moveTo>
                    <a:pt x="291774" y="303648"/>
                  </a:moveTo>
                  <a:lnTo>
                    <a:pt x="192024" y="303648"/>
                  </a:lnTo>
                  <a:cubicBezTo>
                    <a:pt x="196036" y="198567"/>
                    <a:pt x="234878" y="88886"/>
                    <a:pt x="291774" y="61650"/>
                  </a:cubicBezTo>
                  <a:close/>
                </a:path>
              </a:pathLst>
            </a:custGeom>
            <a:grpFill/>
            <a:ln w="180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55D2FAB0-952E-B34A-A7E1-009A9234DCCD}"/>
                </a:ext>
              </a:extLst>
            </p:cNvPr>
            <p:cNvSpPr/>
            <p:nvPr/>
          </p:nvSpPr>
          <p:spPr>
            <a:xfrm>
              <a:off x="1019334" y="561649"/>
              <a:ext cx="305395" cy="386461"/>
            </a:xfrm>
            <a:custGeom>
              <a:avLst/>
              <a:gdLst>
                <a:gd name="connsiteX0" fmla="*/ 153126 w 305395"/>
                <a:gd name="connsiteY0" fmla="*/ 0 h 386461"/>
                <a:gd name="connsiteX1" fmla="*/ 136349 w 305395"/>
                <a:gd name="connsiteY1" fmla="*/ 920 h 386461"/>
                <a:gd name="connsiteX2" fmla="*/ 491 w 305395"/>
                <a:gd name="connsiteY2" fmla="*/ 170595 h 386461"/>
                <a:gd name="connsiteX3" fmla="*/ 141455 w 305395"/>
                <a:gd name="connsiteY3" fmla="*/ 382964 h 386461"/>
                <a:gd name="connsiteX4" fmla="*/ 152214 w 305395"/>
                <a:gd name="connsiteY4" fmla="*/ 386461 h 386461"/>
                <a:gd name="connsiteX5" fmla="*/ 163520 w 305395"/>
                <a:gd name="connsiteY5" fmla="*/ 382596 h 386461"/>
                <a:gd name="connsiteX6" fmla="*/ 305395 w 305395"/>
                <a:gd name="connsiteY6" fmla="*/ 154216 h 386461"/>
                <a:gd name="connsiteX7" fmla="*/ 153126 w 305395"/>
                <a:gd name="connsiteY7" fmla="*/ 0 h 386461"/>
                <a:gd name="connsiteX8" fmla="*/ 153126 w 305395"/>
                <a:gd name="connsiteY8" fmla="*/ 226172 h 386461"/>
                <a:gd name="connsiteX9" fmla="*/ 81823 w 305395"/>
                <a:gd name="connsiteY9" fmla="*/ 154216 h 386461"/>
                <a:gd name="connsiteX10" fmla="*/ 153126 w 305395"/>
                <a:gd name="connsiteY10" fmla="*/ 82261 h 386461"/>
                <a:gd name="connsiteX11" fmla="*/ 224428 w 305395"/>
                <a:gd name="connsiteY11" fmla="*/ 154216 h 386461"/>
                <a:gd name="connsiteX12" fmla="*/ 153126 w 305395"/>
                <a:gd name="connsiteY12" fmla="*/ 226172 h 386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5395" h="386461">
                  <a:moveTo>
                    <a:pt x="153126" y="0"/>
                  </a:moveTo>
                  <a:cubicBezTo>
                    <a:pt x="147655" y="0"/>
                    <a:pt x="142002" y="0"/>
                    <a:pt x="136349" y="920"/>
                  </a:cubicBezTo>
                  <a:cubicBezTo>
                    <a:pt x="53599" y="12096"/>
                    <a:pt x="-6058" y="86603"/>
                    <a:pt x="491" y="170595"/>
                  </a:cubicBezTo>
                  <a:cubicBezTo>
                    <a:pt x="9792" y="278252"/>
                    <a:pt x="107901" y="358488"/>
                    <a:pt x="141455" y="382964"/>
                  </a:cubicBezTo>
                  <a:cubicBezTo>
                    <a:pt x="144584" y="385250"/>
                    <a:pt x="148351" y="386475"/>
                    <a:pt x="152214" y="386461"/>
                  </a:cubicBezTo>
                  <a:cubicBezTo>
                    <a:pt x="156305" y="386489"/>
                    <a:pt x="160288" y="385128"/>
                    <a:pt x="163520" y="382596"/>
                  </a:cubicBezTo>
                  <a:cubicBezTo>
                    <a:pt x="198351" y="354992"/>
                    <a:pt x="305395" y="261873"/>
                    <a:pt x="305395" y="154216"/>
                  </a:cubicBezTo>
                  <a:cubicBezTo>
                    <a:pt x="305396" y="69260"/>
                    <a:pt x="237310" y="304"/>
                    <a:pt x="153126" y="0"/>
                  </a:cubicBezTo>
                  <a:close/>
                  <a:moveTo>
                    <a:pt x="153126" y="226172"/>
                  </a:moveTo>
                  <a:cubicBezTo>
                    <a:pt x="113746" y="226172"/>
                    <a:pt x="81823" y="193956"/>
                    <a:pt x="81823" y="154216"/>
                  </a:cubicBezTo>
                  <a:cubicBezTo>
                    <a:pt x="81823" y="114476"/>
                    <a:pt x="113746" y="82261"/>
                    <a:pt x="153126" y="82261"/>
                  </a:cubicBezTo>
                  <a:cubicBezTo>
                    <a:pt x="192505" y="82261"/>
                    <a:pt x="224428" y="114476"/>
                    <a:pt x="224428" y="154216"/>
                  </a:cubicBezTo>
                  <a:cubicBezTo>
                    <a:pt x="224428" y="193956"/>
                    <a:pt x="192505" y="226172"/>
                    <a:pt x="153126" y="226172"/>
                  </a:cubicBezTo>
                  <a:close/>
                </a:path>
              </a:pathLst>
            </a:custGeom>
            <a:grpFill/>
            <a:ln w="180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07" name="Graphic 33">
            <a:extLst>
              <a:ext uri="{FF2B5EF4-FFF2-40B4-BE49-F238E27FC236}">
                <a16:creationId xmlns:a16="http://schemas.microsoft.com/office/drawing/2014/main" id="{86F04732-04EA-D947-BF50-90AD6E76BC60}"/>
              </a:ext>
            </a:extLst>
          </p:cNvPr>
          <p:cNvGrpSpPr>
            <a:grpSpLocks noChangeAspect="1"/>
          </p:cNvGrpSpPr>
          <p:nvPr/>
        </p:nvGrpSpPr>
        <p:grpSpPr>
          <a:xfrm>
            <a:off x="1986183" y="4146267"/>
            <a:ext cx="699854" cy="608987"/>
            <a:chOff x="599748" y="586398"/>
            <a:chExt cx="769839" cy="669886"/>
          </a:xfrm>
          <a:solidFill>
            <a:schemeClr val="tx2"/>
          </a:solidFill>
        </p:grpSpPr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76CE5C56-8F18-0242-B4F4-4A2EC640FFD4}"/>
                </a:ext>
              </a:extLst>
            </p:cNvPr>
            <p:cNvSpPr/>
            <p:nvPr/>
          </p:nvSpPr>
          <p:spPr>
            <a:xfrm>
              <a:off x="599748" y="586398"/>
              <a:ext cx="698034" cy="669886"/>
            </a:xfrm>
            <a:custGeom>
              <a:avLst/>
              <a:gdLst>
                <a:gd name="connsiteX0" fmla="*/ 561709 w 698034"/>
                <a:gd name="connsiteY0" fmla="*/ 352167 h 669886"/>
                <a:gd name="connsiteX1" fmla="*/ 538875 w 698034"/>
                <a:gd name="connsiteY1" fmla="*/ 329593 h 669886"/>
                <a:gd name="connsiteX2" fmla="*/ 319672 w 698034"/>
                <a:gd name="connsiteY2" fmla="*/ 329593 h 669886"/>
                <a:gd name="connsiteX3" fmla="*/ 296838 w 698034"/>
                <a:gd name="connsiteY3" fmla="*/ 352167 h 669886"/>
                <a:gd name="connsiteX4" fmla="*/ 319672 w 698034"/>
                <a:gd name="connsiteY4" fmla="*/ 374742 h 669886"/>
                <a:gd name="connsiteX5" fmla="*/ 538875 w 698034"/>
                <a:gd name="connsiteY5" fmla="*/ 374742 h 669886"/>
                <a:gd name="connsiteX6" fmla="*/ 561709 w 698034"/>
                <a:gd name="connsiteY6" fmla="*/ 352167 h 669886"/>
                <a:gd name="connsiteX7" fmla="*/ 91335 w 698034"/>
                <a:gd name="connsiteY7" fmla="*/ 523736 h 669886"/>
                <a:gd name="connsiteX8" fmla="*/ 73068 w 698034"/>
                <a:gd name="connsiteY8" fmla="*/ 505676 h 669886"/>
                <a:gd name="connsiteX9" fmla="*/ 73068 w 698034"/>
                <a:gd name="connsiteY9" fmla="*/ 198659 h 669886"/>
                <a:gd name="connsiteX10" fmla="*/ 91335 w 698034"/>
                <a:gd name="connsiteY10" fmla="*/ 180599 h 669886"/>
                <a:gd name="connsiteX11" fmla="*/ 566276 w 698034"/>
                <a:gd name="connsiteY11" fmla="*/ 180599 h 669886"/>
                <a:gd name="connsiteX12" fmla="*/ 584543 w 698034"/>
                <a:gd name="connsiteY12" fmla="*/ 198659 h 669886"/>
                <a:gd name="connsiteX13" fmla="*/ 584543 w 698034"/>
                <a:gd name="connsiteY13" fmla="*/ 368782 h 669886"/>
                <a:gd name="connsiteX14" fmla="*/ 657610 w 698034"/>
                <a:gd name="connsiteY14" fmla="*/ 296543 h 669886"/>
                <a:gd name="connsiteX15" fmla="*/ 657610 w 698034"/>
                <a:gd name="connsiteY15" fmla="*/ 72239 h 669886"/>
                <a:gd name="connsiteX16" fmla="*/ 584543 w 698034"/>
                <a:gd name="connsiteY16" fmla="*/ 0 h 669886"/>
                <a:gd name="connsiteX17" fmla="*/ 73068 w 698034"/>
                <a:gd name="connsiteY17" fmla="*/ 0 h 669886"/>
                <a:gd name="connsiteX18" fmla="*/ 0 w 698034"/>
                <a:gd name="connsiteY18" fmla="*/ 72239 h 669886"/>
                <a:gd name="connsiteX19" fmla="*/ 0 w 698034"/>
                <a:gd name="connsiteY19" fmla="*/ 523736 h 669886"/>
                <a:gd name="connsiteX20" fmla="*/ 73068 w 698034"/>
                <a:gd name="connsiteY20" fmla="*/ 595976 h 669886"/>
                <a:gd name="connsiteX21" fmla="*/ 371184 w 698034"/>
                <a:gd name="connsiteY21" fmla="*/ 595976 h 669886"/>
                <a:gd name="connsiteX22" fmla="*/ 386346 w 698034"/>
                <a:gd name="connsiteY22" fmla="*/ 564732 h 669886"/>
                <a:gd name="connsiteX23" fmla="*/ 411372 w 698034"/>
                <a:gd name="connsiteY23" fmla="*/ 539990 h 669886"/>
                <a:gd name="connsiteX24" fmla="*/ 427812 w 698034"/>
                <a:gd name="connsiteY24" fmla="*/ 523736 h 669886"/>
                <a:gd name="connsiteX25" fmla="*/ 219203 w 698034"/>
                <a:gd name="connsiteY25" fmla="*/ 63210 h 669886"/>
                <a:gd name="connsiteX26" fmla="*/ 292271 w 698034"/>
                <a:gd name="connsiteY26" fmla="*/ 63210 h 669886"/>
                <a:gd name="connsiteX27" fmla="*/ 319672 w 698034"/>
                <a:gd name="connsiteY27" fmla="*/ 90299 h 669886"/>
                <a:gd name="connsiteX28" fmla="*/ 292271 w 698034"/>
                <a:gd name="connsiteY28" fmla="*/ 117389 h 669886"/>
                <a:gd name="connsiteX29" fmla="*/ 219203 w 698034"/>
                <a:gd name="connsiteY29" fmla="*/ 117389 h 669886"/>
                <a:gd name="connsiteX30" fmla="*/ 191803 w 698034"/>
                <a:gd name="connsiteY30" fmla="*/ 90299 h 669886"/>
                <a:gd name="connsiteX31" fmla="*/ 219203 w 698034"/>
                <a:gd name="connsiteY31" fmla="*/ 63210 h 669886"/>
                <a:gd name="connsiteX32" fmla="*/ 109602 w 698034"/>
                <a:gd name="connsiteY32" fmla="*/ 54180 h 669886"/>
                <a:gd name="connsiteX33" fmla="*/ 146136 w 698034"/>
                <a:gd name="connsiteY33" fmla="*/ 90299 h 669886"/>
                <a:gd name="connsiteX34" fmla="*/ 109602 w 698034"/>
                <a:gd name="connsiteY34" fmla="*/ 126419 h 669886"/>
                <a:gd name="connsiteX35" fmla="*/ 73068 w 698034"/>
                <a:gd name="connsiteY35" fmla="*/ 90299 h 669886"/>
                <a:gd name="connsiteX36" fmla="*/ 109602 w 698034"/>
                <a:gd name="connsiteY36" fmla="*/ 54180 h 669886"/>
                <a:gd name="connsiteX37" fmla="*/ 695423 w 698034"/>
                <a:gd name="connsiteY37" fmla="*/ 439577 h 669886"/>
                <a:gd name="connsiteX38" fmla="*/ 642997 w 698034"/>
                <a:gd name="connsiteY38" fmla="*/ 387745 h 669886"/>
                <a:gd name="connsiteX39" fmla="*/ 630080 w 698034"/>
                <a:gd name="connsiteY39" fmla="*/ 387693 h 669886"/>
                <a:gd name="connsiteX40" fmla="*/ 630027 w 698034"/>
                <a:gd name="connsiteY40" fmla="*/ 387745 h 669886"/>
                <a:gd name="connsiteX41" fmla="*/ 483892 w 698034"/>
                <a:gd name="connsiteY41" fmla="*/ 532224 h 669886"/>
                <a:gd name="connsiteX42" fmla="*/ 483839 w 698034"/>
                <a:gd name="connsiteY42" fmla="*/ 544994 h 669886"/>
                <a:gd name="connsiteX43" fmla="*/ 483892 w 698034"/>
                <a:gd name="connsiteY43" fmla="*/ 545047 h 669886"/>
                <a:gd name="connsiteX44" fmla="*/ 536135 w 698034"/>
                <a:gd name="connsiteY44" fmla="*/ 596879 h 669886"/>
                <a:gd name="connsiteX45" fmla="*/ 549105 w 698034"/>
                <a:gd name="connsiteY45" fmla="*/ 596879 h 669886"/>
                <a:gd name="connsiteX46" fmla="*/ 695240 w 698034"/>
                <a:gd name="connsiteY46" fmla="*/ 452400 h 669886"/>
                <a:gd name="connsiteX47" fmla="*/ 695476 w 698034"/>
                <a:gd name="connsiteY47" fmla="*/ 439631 h 669886"/>
                <a:gd name="connsiteX48" fmla="*/ 695423 w 698034"/>
                <a:gd name="connsiteY48" fmla="*/ 439577 h 669886"/>
                <a:gd name="connsiteX49" fmla="*/ 450098 w 698034"/>
                <a:gd name="connsiteY49" fmla="*/ 577916 h 669886"/>
                <a:gd name="connsiteX50" fmla="*/ 437440 w 698034"/>
                <a:gd name="connsiteY50" fmla="*/ 577788 h 669886"/>
                <a:gd name="connsiteX51" fmla="*/ 437311 w 698034"/>
                <a:gd name="connsiteY51" fmla="*/ 577916 h 669886"/>
                <a:gd name="connsiteX52" fmla="*/ 419044 w 698034"/>
                <a:gd name="connsiteY52" fmla="*/ 595976 h 669886"/>
                <a:gd name="connsiteX53" fmla="*/ 416487 w 698034"/>
                <a:gd name="connsiteY53" fmla="*/ 601574 h 669886"/>
                <a:gd name="connsiteX54" fmla="*/ 411920 w 698034"/>
                <a:gd name="connsiteY54" fmla="*/ 660088 h 669886"/>
                <a:gd name="connsiteX55" fmla="*/ 420622 w 698034"/>
                <a:gd name="connsiteY55" fmla="*/ 669868 h 669886"/>
                <a:gd name="connsiteX56" fmla="*/ 422149 w 698034"/>
                <a:gd name="connsiteY56" fmla="*/ 669840 h 669886"/>
                <a:gd name="connsiteX57" fmla="*/ 478959 w 698034"/>
                <a:gd name="connsiteY57" fmla="*/ 663339 h 669886"/>
                <a:gd name="connsiteX58" fmla="*/ 484440 w 698034"/>
                <a:gd name="connsiteY58" fmla="*/ 660630 h 669886"/>
                <a:gd name="connsiteX59" fmla="*/ 502707 w 698034"/>
                <a:gd name="connsiteY59" fmla="*/ 642570 h 669886"/>
                <a:gd name="connsiteX60" fmla="*/ 502760 w 698034"/>
                <a:gd name="connsiteY60" fmla="*/ 629800 h 669886"/>
                <a:gd name="connsiteX61" fmla="*/ 502707 w 698034"/>
                <a:gd name="connsiteY61" fmla="*/ 629748 h 669886"/>
                <a:gd name="connsiteX62" fmla="*/ 137002 w 698034"/>
                <a:gd name="connsiteY62" fmla="*/ 419892 h 669886"/>
                <a:gd name="connsiteX63" fmla="*/ 114168 w 698034"/>
                <a:gd name="connsiteY63" fmla="*/ 442467 h 669886"/>
                <a:gd name="connsiteX64" fmla="*/ 137002 w 698034"/>
                <a:gd name="connsiteY64" fmla="*/ 465042 h 669886"/>
                <a:gd name="connsiteX65" fmla="*/ 465807 w 698034"/>
                <a:gd name="connsiteY65" fmla="*/ 465042 h 669886"/>
                <a:gd name="connsiteX66" fmla="*/ 488641 w 698034"/>
                <a:gd name="connsiteY66" fmla="*/ 442467 h 669886"/>
                <a:gd name="connsiteX67" fmla="*/ 465807 w 698034"/>
                <a:gd name="connsiteY67" fmla="*/ 419892 h 669886"/>
                <a:gd name="connsiteX68" fmla="*/ 538875 w 698034"/>
                <a:gd name="connsiteY68" fmla="*/ 239293 h 669886"/>
                <a:gd name="connsiteX69" fmla="*/ 319672 w 698034"/>
                <a:gd name="connsiteY69" fmla="*/ 239293 h 669886"/>
                <a:gd name="connsiteX70" fmla="*/ 296838 w 698034"/>
                <a:gd name="connsiteY70" fmla="*/ 261868 h 669886"/>
                <a:gd name="connsiteX71" fmla="*/ 319672 w 698034"/>
                <a:gd name="connsiteY71" fmla="*/ 284443 h 669886"/>
                <a:gd name="connsiteX72" fmla="*/ 538875 w 698034"/>
                <a:gd name="connsiteY72" fmla="*/ 284443 h 669886"/>
                <a:gd name="connsiteX73" fmla="*/ 561709 w 698034"/>
                <a:gd name="connsiteY73" fmla="*/ 261868 h 669886"/>
                <a:gd name="connsiteX74" fmla="*/ 538875 w 698034"/>
                <a:gd name="connsiteY74" fmla="*/ 239293 h 66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98034" h="669886">
                  <a:moveTo>
                    <a:pt x="561709" y="352167"/>
                  </a:moveTo>
                  <a:cubicBezTo>
                    <a:pt x="561709" y="339700"/>
                    <a:pt x="551486" y="329593"/>
                    <a:pt x="538875" y="329593"/>
                  </a:cubicBezTo>
                  <a:lnTo>
                    <a:pt x="319672" y="329593"/>
                  </a:lnTo>
                  <a:cubicBezTo>
                    <a:pt x="307061" y="329593"/>
                    <a:pt x="296838" y="339700"/>
                    <a:pt x="296838" y="352167"/>
                  </a:cubicBezTo>
                  <a:cubicBezTo>
                    <a:pt x="296838" y="364635"/>
                    <a:pt x="307061" y="374742"/>
                    <a:pt x="319672" y="374742"/>
                  </a:cubicBezTo>
                  <a:lnTo>
                    <a:pt x="538875" y="374742"/>
                  </a:lnTo>
                  <a:cubicBezTo>
                    <a:pt x="551486" y="374742"/>
                    <a:pt x="561709" y="364635"/>
                    <a:pt x="561709" y="352167"/>
                  </a:cubicBezTo>
                  <a:close/>
                  <a:moveTo>
                    <a:pt x="91335" y="523736"/>
                  </a:moveTo>
                  <a:cubicBezTo>
                    <a:pt x="81246" y="523736"/>
                    <a:pt x="73068" y="515650"/>
                    <a:pt x="73068" y="505676"/>
                  </a:cubicBezTo>
                  <a:lnTo>
                    <a:pt x="73068" y="198659"/>
                  </a:lnTo>
                  <a:cubicBezTo>
                    <a:pt x="73068" y="188684"/>
                    <a:pt x="81246" y="180599"/>
                    <a:pt x="91335" y="180599"/>
                  </a:cubicBezTo>
                  <a:lnTo>
                    <a:pt x="566276" y="180599"/>
                  </a:lnTo>
                  <a:cubicBezTo>
                    <a:pt x="576364" y="180599"/>
                    <a:pt x="584543" y="188684"/>
                    <a:pt x="584543" y="198659"/>
                  </a:cubicBezTo>
                  <a:lnTo>
                    <a:pt x="584543" y="368782"/>
                  </a:lnTo>
                  <a:lnTo>
                    <a:pt x="657610" y="296543"/>
                  </a:lnTo>
                  <a:lnTo>
                    <a:pt x="657610" y="72239"/>
                  </a:lnTo>
                  <a:cubicBezTo>
                    <a:pt x="657610" y="32343"/>
                    <a:pt x="624897" y="0"/>
                    <a:pt x="584543" y="0"/>
                  </a:cubicBezTo>
                  <a:lnTo>
                    <a:pt x="73068" y="0"/>
                  </a:lnTo>
                  <a:cubicBezTo>
                    <a:pt x="32714" y="0"/>
                    <a:pt x="0" y="32343"/>
                    <a:pt x="0" y="72239"/>
                  </a:cubicBezTo>
                  <a:lnTo>
                    <a:pt x="0" y="523736"/>
                  </a:lnTo>
                  <a:cubicBezTo>
                    <a:pt x="0" y="563633"/>
                    <a:pt x="32714" y="595976"/>
                    <a:pt x="73068" y="595976"/>
                  </a:cubicBezTo>
                  <a:lnTo>
                    <a:pt x="371184" y="595976"/>
                  </a:lnTo>
                  <a:cubicBezTo>
                    <a:pt x="372642" y="584201"/>
                    <a:pt x="377969" y="573225"/>
                    <a:pt x="386346" y="564732"/>
                  </a:cubicBezTo>
                  <a:lnTo>
                    <a:pt x="411372" y="539990"/>
                  </a:lnTo>
                  <a:lnTo>
                    <a:pt x="427812" y="523736"/>
                  </a:lnTo>
                  <a:close/>
                  <a:moveTo>
                    <a:pt x="219203" y="63210"/>
                  </a:moveTo>
                  <a:lnTo>
                    <a:pt x="292271" y="63210"/>
                  </a:lnTo>
                  <a:cubicBezTo>
                    <a:pt x="307404" y="63210"/>
                    <a:pt x="319672" y="75338"/>
                    <a:pt x="319672" y="90299"/>
                  </a:cubicBezTo>
                  <a:cubicBezTo>
                    <a:pt x="319672" y="105261"/>
                    <a:pt x="307404" y="117389"/>
                    <a:pt x="292271" y="117389"/>
                  </a:cubicBezTo>
                  <a:lnTo>
                    <a:pt x="219203" y="117389"/>
                  </a:lnTo>
                  <a:cubicBezTo>
                    <a:pt x="204071" y="117389"/>
                    <a:pt x="191803" y="105261"/>
                    <a:pt x="191803" y="90299"/>
                  </a:cubicBezTo>
                  <a:cubicBezTo>
                    <a:pt x="191803" y="75338"/>
                    <a:pt x="204071" y="63210"/>
                    <a:pt x="219203" y="63210"/>
                  </a:cubicBezTo>
                  <a:close/>
                  <a:moveTo>
                    <a:pt x="109602" y="54180"/>
                  </a:moveTo>
                  <a:cubicBezTo>
                    <a:pt x="129779" y="54180"/>
                    <a:pt x="146136" y="70351"/>
                    <a:pt x="146136" y="90299"/>
                  </a:cubicBezTo>
                  <a:cubicBezTo>
                    <a:pt x="146136" y="110248"/>
                    <a:pt x="129779" y="126419"/>
                    <a:pt x="109602" y="126419"/>
                  </a:cubicBezTo>
                  <a:cubicBezTo>
                    <a:pt x="89425" y="126419"/>
                    <a:pt x="73068" y="110248"/>
                    <a:pt x="73068" y="90299"/>
                  </a:cubicBezTo>
                  <a:cubicBezTo>
                    <a:pt x="73068" y="70351"/>
                    <a:pt x="89425" y="54180"/>
                    <a:pt x="109602" y="54180"/>
                  </a:cubicBezTo>
                  <a:close/>
                  <a:moveTo>
                    <a:pt x="695423" y="439577"/>
                  </a:moveTo>
                  <a:lnTo>
                    <a:pt x="642997" y="387745"/>
                  </a:lnTo>
                  <a:cubicBezTo>
                    <a:pt x="639445" y="384204"/>
                    <a:pt x="633662" y="384181"/>
                    <a:pt x="630080" y="387693"/>
                  </a:cubicBezTo>
                  <a:cubicBezTo>
                    <a:pt x="630063" y="387710"/>
                    <a:pt x="630045" y="387728"/>
                    <a:pt x="630027" y="387745"/>
                  </a:cubicBezTo>
                  <a:lnTo>
                    <a:pt x="483892" y="532224"/>
                  </a:lnTo>
                  <a:cubicBezTo>
                    <a:pt x="480310" y="535736"/>
                    <a:pt x="480286" y="541454"/>
                    <a:pt x="483839" y="544994"/>
                  </a:cubicBezTo>
                  <a:cubicBezTo>
                    <a:pt x="483856" y="545012"/>
                    <a:pt x="483874" y="545029"/>
                    <a:pt x="483892" y="545047"/>
                  </a:cubicBezTo>
                  <a:lnTo>
                    <a:pt x="536135" y="596879"/>
                  </a:lnTo>
                  <a:cubicBezTo>
                    <a:pt x="539749" y="600342"/>
                    <a:pt x="545491" y="600342"/>
                    <a:pt x="549105" y="596879"/>
                  </a:cubicBezTo>
                  <a:lnTo>
                    <a:pt x="695240" y="452400"/>
                  </a:lnTo>
                  <a:cubicBezTo>
                    <a:pt x="698872" y="448938"/>
                    <a:pt x="698977" y="443222"/>
                    <a:pt x="695476" y="439631"/>
                  </a:cubicBezTo>
                  <a:cubicBezTo>
                    <a:pt x="695459" y="439613"/>
                    <a:pt x="695441" y="439595"/>
                    <a:pt x="695423" y="439577"/>
                  </a:cubicBezTo>
                  <a:close/>
                  <a:moveTo>
                    <a:pt x="450098" y="577916"/>
                  </a:moveTo>
                  <a:cubicBezTo>
                    <a:pt x="446638" y="574425"/>
                    <a:pt x="440971" y="574368"/>
                    <a:pt x="437440" y="577788"/>
                  </a:cubicBezTo>
                  <a:cubicBezTo>
                    <a:pt x="437397" y="577830"/>
                    <a:pt x="437353" y="577873"/>
                    <a:pt x="437311" y="577916"/>
                  </a:cubicBezTo>
                  <a:lnTo>
                    <a:pt x="419044" y="595976"/>
                  </a:lnTo>
                  <a:cubicBezTo>
                    <a:pt x="417581" y="597506"/>
                    <a:pt x="416680" y="599477"/>
                    <a:pt x="416487" y="601574"/>
                  </a:cubicBezTo>
                  <a:lnTo>
                    <a:pt x="411920" y="660088"/>
                  </a:lnTo>
                  <a:cubicBezTo>
                    <a:pt x="411591" y="665165"/>
                    <a:pt x="415487" y="669543"/>
                    <a:pt x="420622" y="669868"/>
                  </a:cubicBezTo>
                  <a:cubicBezTo>
                    <a:pt x="421131" y="669900"/>
                    <a:pt x="421642" y="669891"/>
                    <a:pt x="422149" y="669840"/>
                  </a:cubicBezTo>
                  <a:lnTo>
                    <a:pt x="478959" y="663339"/>
                  </a:lnTo>
                  <a:cubicBezTo>
                    <a:pt x="481020" y="663000"/>
                    <a:pt x="482929" y="662056"/>
                    <a:pt x="484440" y="660630"/>
                  </a:cubicBezTo>
                  <a:lnTo>
                    <a:pt x="502707" y="642570"/>
                  </a:lnTo>
                  <a:cubicBezTo>
                    <a:pt x="506288" y="639058"/>
                    <a:pt x="506312" y="633341"/>
                    <a:pt x="502760" y="629800"/>
                  </a:cubicBezTo>
                  <a:cubicBezTo>
                    <a:pt x="502742" y="629782"/>
                    <a:pt x="502724" y="629765"/>
                    <a:pt x="502707" y="629748"/>
                  </a:cubicBezTo>
                  <a:close/>
                  <a:moveTo>
                    <a:pt x="137002" y="419892"/>
                  </a:moveTo>
                  <a:cubicBezTo>
                    <a:pt x="124391" y="419892"/>
                    <a:pt x="114168" y="429999"/>
                    <a:pt x="114168" y="442467"/>
                  </a:cubicBezTo>
                  <a:cubicBezTo>
                    <a:pt x="114168" y="454934"/>
                    <a:pt x="124391" y="465042"/>
                    <a:pt x="137002" y="465042"/>
                  </a:cubicBezTo>
                  <a:lnTo>
                    <a:pt x="465807" y="465042"/>
                  </a:lnTo>
                  <a:cubicBezTo>
                    <a:pt x="478418" y="465042"/>
                    <a:pt x="488641" y="454934"/>
                    <a:pt x="488641" y="442467"/>
                  </a:cubicBezTo>
                  <a:cubicBezTo>
                    <a:pt x="488641" y="429999"/>
                    <a:pt x="478418" y="419892"/>
                    <a:pt x="465807" y="419892"/>
                  </a:cubicBezTo>
                  <a:close/>
                  <a:moveTo>
                    <a:pt x="538875" y="239293"/>
                  </a:moveTo>
                  <a:lnTo>
                    <a:pt x="319672" y="239293"/>
                  </a:lnTo>
                  <a:cubicBezTo>
                    <a:pt x="307061" y="239293"/>
                    <a:pt x="296838" y="249400"/>
                    <a:pt x="296838" y="261868"/>
                  </a:cubicBezTo>
                  <a:cubicBezTo>
                    <a:pt x="296838" y="274336"/>
                    <a:pt x="307061" y="284443"/>
                    <a:pt x="319672" y="284443"/>
                  </a:cubicBezTo>
                  <a:lnTo>
                    <a:pt x="538875" y="284443"/>
                  </a:lnTo>
                  <a:cubicBezTo>
                    <a:pt x="551486" y="284443"/>
                    <a:pt x="561709" y="274336"/>
                    <a:pt x="561709" y="261868"/>
                  </a:cubicBezTo>
                  <a:cubicBezTo>
                    <a:pt x="561709" y="249400"/>
                    <a:pt x="551486" y="239293"/>
                    <a:pt x="538875" y="239293"/>
                  </a:cubicBezTo>
                  <a:close/>
                </a:path>
              </a:pathLst>
            </a:custGeom>
            <a:grpFill/>
            <a:ln w="18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A1A3FB16-2B7E-D845-AB01-40DA844A3053}"/>
                </a:ext>
              </a:extLst>
            </p:cNvPr>
            <p:cNvSpPr/>
            <p:nvPr/>
          </p:nvSpPr>
          <p:spPr>
            <a:xfrm>
              <a:off x="727616" y="821176"/>
              <a:ext cx="641970" cy="175594"/>
            </a:xfrm>
            <a:custGeom>
              <a:avLst/>
              <a:gdLst>
                <a:gd name="connsiteX0" fmla="*/ 91335 w 641970"/>
                <a:gd name="connsiteY0" fmla="*/ 0 h 175594"/>
                <a:gd name="connsiteX1" fmla="*/ 18267 w 641970"/>
                <a:gd name="connsiteY1" fmla="*/ 0 h 175594"/>
                <a:gd name="connsiteX2" fmla="*/ 0 w 641970"/>
                <a:gd name="connsiteY2" fmla="*/ 18060 h 175594"/>
                <a:gd name="connsiteX3" fmla="*/ 0 w 641970"/>
                <a:gd name="connsiteY3" fmla="*/ 108359 h 175594"/>
                <a:gd name="connsiteX4" fmla="*/ 18267 w 641970"/>
                <a:gd name="connsiteY4" fmla="*/ 126419 h 175594"/>
                <a:gd name="connsiteX5" fmla="*/ 91335 w 641970"/>
                <a:gd name="connsiteY5" fmla="*/ 126419 h 175594"/>
                <a:gd name="connsiteX6" fmla="*/ 109602 w 641970"/>
                <a:gd name="connsiteY6" fmla="*/ 108359 h 175594"/>
                <a:gd name="connsiteX7" fmla="*/ 109602 w 641970"/>
                <a:gd name="connsiteY7" fmla="*/ 18060 h 175594"/>
                <a:gd name="connsiteX8" fmla="*/ 91335 w 641970"/>
                <a:gd name="connsiteY8" fmla="*/ 0 h 175594"/>
                <a:gd name="connsiteX9" fmla="*/ 639343 w 641970"/>
                <a:gd name="connsiteY9" fmla="*/ 133282 h 175594"/>
                <a:gd name="connsiteX10" fmla="*/ 586917 w 641970"/>
                <a:gd name="connsiteY10" fmla="*/ 81631 h 175594"/>
                <a:gd name="connsiteX11" fmla="*/ 574001 w 641970"/>
                <a:gd name="connsiteY11" fmla="*/ 81578 h 175594"/>
                <a:gd name="connsiteX12" fmla="*/ 573948 w 641970"/>
                <a:gd name="connsiteY12" fmla="*/ 81631 h 175594"/>
                <a:gd name="connsiteX13" fmla="*/ 546913 w 641970"/>
                <a:gd name="connsiteY13" fmla="*/ 108359 h 175594"/>
                <a:gd name="connsiteX14" fmla="*/ 546860 w 641970"/>
                <a:gd name="connsiteY14" fmla="*/ 121129 h 175594"/>
                <a:gd name="connsiteX15" fmla="*/ 546913 w 641970"/>
                <a:gd name="connsiteY15" fmla="*/ 121182 h 175594"/>
                <a:gd name="connsiteX16" fmla="*/ 599339 w 641970"/>
                <a:gd name="connsiteY16" fmla="*/ 173014 h 175594"/>
                <a:gd name="connsiteX17" fmla="*/ 612126 w 641970"/>
                <a:gd name="connsiteY17" fmla="*/ 173014 h 175594"/>
                <a:gd name="connsiteX18" fmla="*/ 639343 w 641970"/>
                <a:gd name="connsiteY18" fmla="*/ 146104 h 175594"/>
                <a:gd name="connsiteX19" fmla="*/ 639343 w 641970"/>
                <a:gd name="connsiteY19" fmla="*/ 133282 h 175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1970" h="175594">
                  <a:moveTo>
                    <a:pt x="91335" y="0"/>
                  </a:moveTo>
                  <a:lnTo>
                    <a:pt x="18267" y="0"/>
                  </a:lnTo>
                  <a:cubicBezTo>
                    <a:pt x="8178" y="0"/>
                    <a:pt x="0" y="8086"/>
                    <a:pt x="0" y="18060"/>
                  </a:cubicBezTo>
                  <a:lnTo>
                    <a:pt x="0" y="108359"/>
                  </a:lnTo>
                  <a:cubicBezTo>
                    <a:pt x="0" y="118333"/>
                    <a:pt x="8178" y="126419"/>
                    <a:pt x="18267" y="126419"/>
                  </a:cubicBezTo>
                  <a:lnTo>
                    <a:pt x="91335" y="126419"/>
                  </a:lnTo>
                  <a:cubicBezTo>
                    <a:pt x="101423" y="126419"/>
                    <a:pt x="109602" y="118333"/>
                    <a:pt x="109602" y="108359"/>
                  </a:cubicBezTo>
                  <a:lnTo>
                    <a:pt x="109602" y="18060"/>
                  </a:lnTo>
                  <a:cubicBezTo>
                    <a:pt x="109602" y="8086"/>
                    <a:pt x="101423" y="0"/>
                    <a:pt x="91335" y="0"/>
                  </a:cubicBezTo>
                  <a:close/>
                  <a:moveTo>
                    <a:pt x="639343" y="133282"/>
                  </a:moveTo>
                  <a:lnTo>
                    <a:pt x="586917" y="81631"/>
                  </a:lnTo>
                  <a:cubicBezTo>
                    <a:pt x="583365" y="78090"/>
                    <a:pt x="577582" y="78066"/>
                    <a:pt x="574001" y="81578"/>
                  </a:cubicBezTo>
                  <a:cubicBezTo>
                    <a:pt x="573983" y="81596"/>
                    <a:pt x="573965" y="81613"/>
                    <a:pt x="573948" y="81631"/>
                  </a:cubicBezTo>
                  <a:lnTo>
                    <a:pt x="546913" y="108359"/>
                  </a:lnTo>
                  <a:cubicBezTo>
                    <a:pt x="543331" y="111871"/>
                    <a:pt x="543307" y="117589"/>
                    <a:pt x="546860" y="121129"/>
                  </a:cubicBezTo>
                  <a:cubicBezTo>
                    <a:pt x="546877" y="121147"/>
                    <a:pt x="546895" y="121164"/>
                    <a:pt x="546913" y="121182"/>
                  </a:cubicBezTo>
                  <a:lnTo>
                    <a:pt x="599339" y="173014"/>
                  </a:lnTo>
                  <a:cubicBezTo>
                    <a:pt x="602890" y="176455"/>
                    <a:pt x="608574" y="176455"/>
                    <a:pt x="612126" y="173014"/>
                  </a:cubicBezTo>
                  <a:lnTo>
                    <a:pt x="639343" y="146104"/>
                  </a:lnTo>
                  <a:cubicBezTo>
                    <a:pt x="642847" y="142532"/>
                    <a:pt x="642847" y="136854"/>
                    <a:pt x="639343" y="133282"/>
                  </a:cubicBezTo>
                  <a:close/>
                </a:path>
              </a:pathLst>
            </a:custGeom>
            <a:grpFill/>
            <a:ln w="181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22" name="Graphic 44">
            <a:extLst>
              <a:ext uri="{FF2B5EF4-FFF2-40B4-BE49-F238E27FC236}">
                <a16:creationId xmlns:a16="http://schemas.microsoft.com/office/drawing/2014/main" id="{1311B7F1-1B80-D647-99EF-B1BD7508EB2B}"/>
              </a:ext>
            </a:extLst>
          </p:cNvPr>
          <p:cNvGrpSpPr>
            <a:grpSpLocks noChangeAspect="1"/>
          </p:cNvGrpSpPr>
          <p:nvPr/>
        </p:nvGrpSpPr>
        <p:grpSpPr>
          <a:xfrm>
            <a:off x="2066123" y="5241534"/>
            <a:ext cx="539972" cy="531789"/>
            <a:chOff x="686370" y="623521"/>
            <a:chExt cx="593969" cy="584969"/>
          </a:xfrm>
          <a:solidFill>
            <a:schemeClr val="tx2"/>
          </a:solidFill>
        </p:grpSpPr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CAEF014C-8D14-6D4E-8A11-E0446C2F6393}"/>
                </a:ext>
              </a:extLst>
            </p:cNvPr>
            <p:cNvSpPr/>
            <p:nvPr/>
          </p:nvSpPr>
          <p:spPr>
            <a:xfrm>
              <a:off x="708868" y="1154493"/>
              <a:ext cx="557970" cy="53997"/>
            </a:xfrm>
            <a:custGeom>
              <a:avLst/>
              <a:gdLst>
                <a:gd name="connsiteX0" fmla="*/ 530972 w 557970"/>
                <a:gd name="connsiteY0" fmla="*/ 0 h 53997"/>
                <a:gd name="connsiteX1" fmla="*/ 26999 w 557970"/>
                <a:gd name="connsiteY1" fmla="*/ 0 h 53997"/>
                <a:gd name="connsiteX2" fmla="*/ 0 w 557970"/>
                <a:gd name="connsiteY2" fmla="*/ 26999 h 53997"/>
                <a:gd name="connsiteX3" fmla="*/ 26999 w 557970"/>
                <a:gd name="connsiteY3" fmla="*/ 53997 h 53997"/>
                <a:gd name="connsiteX4" fmla="*/ 530972 w 557970"/>
                <a:gd name="connsiteY4" fmla="*/ 53997 h 53997"/>
                <a:gd name="connsiteX5" fmla="*/ 557971 w 557970"/>
                <a:gd name="connsiteY5" fmla="*/ 26999 h 53997"/>
                <a:gd name="connsiteX6" fmla="*/ 530972 w 557970"/>
                <a:gd name="connsiteY6" fmla="*/ 0 h 5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7970" h="53997">
                  <a:moveTo>
                    <a:pt x="530972" y="0"/>
                  </a:moveTo>
                  <a:lnTo>
                    <a:pt x="26999" y="0"/>
                  </a:lnTo>
                  <a:cubicBezTo>
                    <a:pt x="12088" y="0"/>
                    <a:pt x="0" y="12088"/>
                    <a:pt x="0" y="26999"/>
                  </a:cubicBezTo>
                  <a:cubicBezTo>
                    <a:pt x="0" y="41909"/>
                    <a:pt x="12088" y="53997"/>
                    <a:pt x="26999" y="53997"/>
                  </a:cubicBezTo>
                  <a:lnTo>
                    <a:pt x="530972" y="53997"/>
                  </a:lnTo>
                  <a:cubicBezTo>
                    <a:pt x="545883" y="53997"/>
                    <a:pt x="557971" y="41909"/>
                    <a:pt x="557971" y="26999"/>
                  </a:cubicBezTo>
                  <a:cubicBezTo>
                    <a:pt x="557971" y="12088"/>
                    <a:pt x="545883" y="0"/>
                    <a:pt x="530972" y="0"/>
                  </a:cubicBezTo>
                  <a:close/>
                </a:path>
              </a:pathLst>
            </a:custGeom>
            <a:grpFill/>
            <a:ln w="17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D4DB3BE8-4549-CF46-84C3-A88FFD56A6DD}"/>
                </a:ext>
              </a:extLst>
            </p:cNvPr>
            <p:cNvSpPr/>
            <p:nvPr/>
          </p:nvSpPr>
          <p:spPr>
            <a:xfrm>
              <a:off x="686370" y="623521"/>
              <a:ext cx="593969" cy="485974"/>
            </a:xfrm>
            <a:custGeom>
              <a:avLst/>
              <a:gdLst>
                <a:gd name="connsiteX0" fmla="*/ 557971 w 593969"/>
                <a:gd name="connsiteY0" fmla="*/ 0 h 485974"/>
                <a:gd name="connsiteX1" fmla="*/ 485975 w 593969"/>
                <a:gd name="connsiteY1" fmla="*/ 0 h 485974"/>
                <a:gd name="connsiteX2" fmla="*/ 449977 w 593969"/>
                <a:gd name="connsiteY2" fmla="*/ 35998 h 485974"/>
                <a:gd name="connsiteX3" fmla="*/ 413978 w 593969"/>
                <a:gd name="connsiteY3" fmla="*/ 71996 h 485974"/>
                <a:gd name="connsiteX4" fmla="*/ 377980 w 593969"/>
                <a:gd name="connsiteY4" fmla="*/ 35998 h 485974"/>
                <a:gd name="connsiteX5" fmla="*/ 341982 w 593969"/>
                <a:gd name="connsiteY5" fmla="*/ 0 h 485974"/>
                <a:gd name="connsiteX6" fmla="*/ 251987 w 593969"/>
                <a:gd name="connsiteY6" fmla="*/ 0 h 485974"/>
                <a:gd name="connsiteX7" fmla="*/ 215989 w 593969"/>
                <a:gd name="connsiteY7" fmla="*/ 35998 h 485974"/>
                <a:gd name="connsiteX8" fmla="*/ 179991 w 593969"/>
                <a:gd name="connsiteY8" fmla="*/ 71996 h 485974"/>
                <a:gd name="connsiteX9" fmla="*/ 143992 w 593969"/>
                <a:gd name="connsiteY9" fmla="*/ 35998 h 485974"/>
                <a:gd name="connsiteX10" fmla="*/ 107994 w 593969"/>
                <a:gd name="connsiteY10" fmla="*/ 0 h 485974"/>
                <a:gd name="connsiteX11" fmla="*/ 35998 w 593969"/>
                <a:gd name="connsiteY11" fmla="*/ 0 h 485974"/>
                <a:gd name="connsiteX12" fmla="*/ 0 w 593969"/>
                <a:gd name="connsiteY12" fmla="*/ 35998 h 485974"/>
                <a:gd name="connsiteX13" fmla="*/ 0 w 593969"/>
                <a:gd name="connsiteY13" fmla="*/ 449977 h 485974"/>
                <a:gd name="connsiteX14" fmla="*/ 35998 w 593969"/>
                <a:gd name="connsiteY14" fmla="*/ 485975 h 485974"/>
                <a:gd name="connsiteX15" fmla="*/ 557971 w 593969"/>
                <a:gd name="connsiteY15" fmla="*/ 485975 h 485974"/>
                <a:gd name="connsiteX16" fmla="*/ 593969 w 593969"/>
                <a:gd name="connsiteY16" fmla="*/ 449977 h 485974"/>
                <a:gd name="connsiteX17" fmla="*/ 593969 w 593969"/>
                <a:gd name="connsiteY17" fmla="*/ 35998 h 485974"/>
                <a:gd name="connsiteX18" fmla="*/ 557971 w 593969"/>
                <a:gd name="connsiteY18" fmla="*/ 0 h 485974"/>
                <a:gd name="connsiteX19" fmla="*/ 134993 w 593969"/>
                <a:gd name="connsiteY19" fmla="*/ 417218 h 485974"/>
                <a:gd name="connsiteX20" fmla="*/ 98995 w 593969"/>
                <a:gd name="connsiteY20" fmla="*/ 381220 h 485974"/>
                <a:gd name="connsiteX21" fmla="*/ 134993 w 593969"/>
                <a:gd name="connsiteY21" fmla="*/ 345222 h 485974"/>
                <a:gd name="connsiteX22" fmla="*/ 170991 w 593969"/>
                <a:gd name="connsiteY22" fmla="*/ 381220 h 485974"/>
                <a:gd name="connsiteX23" fmla="*/ 134993 w 593969"/>
                <a:gd name="connsiteY23" fmla="*/ 417218 h 485974"/>
                <a:gd name="connsiteX24" fmla="*/ 134993 w 593969"/>
                <a:gd name="connsiteY24" fmla="*/ 309224 h 485974"/>
                <a:gd name="connsiteX25" fmla="*/ 98995 w 593969"/>
                <a:gd name="connsiteY25" fmla="*/ 273226 h 485974"/>
                <a:gd name="connsiteX26" fmla="*/ 134993 w 593969"/>
                <a:gd name="connsiteY26" fmla="*/ 237228 h 485974"/>
                <a:gd name="connsiteX27" fmla="*/ 170991 w 593969"/>
                <a:gd name="connsiteY27" fmla="*/ 273226 h 485974"/>
                <a:gd name="connsiteX28" fmla="*/ 134993 w 593969"/>
                <a:gd name="connsiteY28" fmla="*/ 309224 h 485974"/>
                <a:gd name="connsiteX29" fmla="*/ 242987 w 593969"/>
                <a:gd name="connsiteY29" fmla="*/ 417218 h 485974"/>
                <a:gd name="connsiteX30" fmla="*/ 206989 w 593969"/>
                <a:gd name="connsiteY30" fmla="*/ 381220 h 485974"/>
                <a:gd name="connsiteX31" fmla="*/ 242987 w 593969"/>
                <a:gd name="connsiteY31" fmla="*/ 345222 h 485974"/>
                <a:gd name="connsiteX32" fmla="*/ 278985 w 593969"/>
                <a:gd name="connsiteY32" fmla="*/ 381220 h 485974"/>
                <a:gd name="connsiteX33" fmla="*/ 242987 w 593969"/>
                <a:gd name="connsiteY33" fmla="*/ 417218 h 485974"/>
                <a:gd name="connsiteX34" fmla="*/ 242987 w 593969"/>
                <a:gd name="connsiteY34" fmla="*/ 309224 h 485974"/>
                <a:gd name="connsiteX35" fmla="*/ 206989 w 593969"/>
                <a:gd name="connsiteY35" fmla="*/ 273226 h 485974"/>
                <a:gd name="connsiteX36" fmla="*/ 242987 w 593969"/>
                <a:gd name="connsiteY36" fmla="*/ 237228 h 485974"/>
                <a:gd name="connsiteX37" fmla="*/ 278985 w 593969"/>
                <a:gd name="connsiteY37" fmla="*/ 273226 h 485974"/>
                <a:gd name="connsiteX38" fmla="*/ 242987 w 593969"/>
                <a:gd name="connsiteY38" fmla="*/ 309224 h 485974"/>
                <a:gd name="connsiteX39" fmla="*/ 242987 w 593969"/>
                <a:gd name="connsiteY39" fmla="*/ 201230 h 485974"/>
                <a:gd name="connsiteX40" fmla="*/ 206989 w 593969"/>
                <a:gd name="connsiteY40" fmla="*/ 165231 h 485974"/>
                <a:gd name="connsiteX41" fmla="*/ 242987 w 593969"/>
                <a:gd name="connsiteY41" fmla="*/ 129233 h 485974"/>
                <a:gd name="connsiteX42" fmla="*/ 278985 w 593969"/>
                <a:gd name="connsiteY42" fmla="*/ 165231 h 485974"/>
                <a:gd name="connsiteX43" fmla="*/ 242987 w 593969"/>
                <a:gd name="connsiteY43" fmla="*/ 201230 h 485974"/>
                <a:gd name="connsiteX44" fmla="*/ 350982 w 593969"/>
                <a:gd name="connsiteY44" fmla="*/ 417218 h 485974"/>
                <a:gd name="connsiteX45" fmla="*/ 314984 w 593969"/>
                <a:gd name="connsiteY45" fmla="*/ 381220 h 485974"/>
                <a:gd name="connsiteX46" fmla="*/ 350982 w 593969"/>
                <a:gd name="connsiteY46" fmla="*/ 345222 h 485974"/>
                <a:gd name="connsiteX47" fmla="*/ 386980 w 593969"/>
                <a:gd name="connsiteY47" fmla="*/ 381220 h 485974"/>
                <a:gd name="connsiteX48" fmla="*/ 350982 w 593969"/>
                <a:gd name="connsiteY48" fmla="*/ 417218 h 485974"/>
                <a:gd name="connsiteX49" fmla="*/ 350982 w 593969"/>
                <a:gd name="connsiteY49" fmla="*/ 309224 h 485974"/>
                <a:gd name="connsiteX50" fmla="*/ 314984 w 593969"/>
                <a:gd name="connsiteY50" fmla="*/ 273226 h 485974"/>
                <a:gd name="connsiteX51" fmla="*/ 350982 w 593969"/>
                <a:gd name="connsiteY51" fmla="*/ 237228 h 485974"/>
                <a:gd name="connsiteX52" fmla="*/ 386980 w 593969"/>
                <a:gd name="connsiteY52" fmla="*/ 273226 h 485974"/>
                <a:gd name="connsiteX53" fmla="*/ 350982 w 593969"/>
                <a:gd name="connsiteY53" fmla="*/ 309224 h 485974"/>
                <a:gd name="connsiteX54" fmla="*/ 350982 w 593969"/>
                <a:gd name="connsiteY54" fmla="*/ 201230 h 485974"/>
                <a:gd name="connsiteX55" fmla="*/ 314984 w 593969"/>
                <a:gd name="connsiteY55" fmla="*/ 165231 h 485974"/>
                <a:gd name="connsiteX56" fmla="*/ 350982 w 593969"/>
                <a:gd name="connsiteY56" fmla="*/ 129233 h 485974"/>
                <a:gd name="connsiteX57" fmla="*/ 386980 w 593969"/>
                <a:gd name="connsiteY57" fmla="*/ 165231 h 485974"/>
                <a:gd name="connsiteX58" fmla="*/ 350982 w 593969"/>
                <a:gd name="connsiteY58" fmla="*/ 201230 h 485974"/>
                <a:gd name="connsiteX59" fmla="*/ 458976 w 593969"/>
                <a:gd name="connsiteY59" fmla="*/ 309224 h 485974"/>
                <a:gd name="connsiteX60" fmla="*/ 422978 w 593969"/>
                <a:gd name="connsiteY60" fmla="*/ 273226 h 485974"/>
                <a:gd name="connsiteX61" fmla="*/ 458976 w 593969"/>
                <a:gd name="connsiteY61" fmla="*/ 237228 h 485974"/>
                <a:gd name="connsiteX62" fmla="*/ 494974 w 593969"/>
                <a:gd name="connsiteY62" fmla="*/ 273226 h 485974"/>
                <a:gd name="connsiteX63" fmla="*/ 458976 w 593969"/>
                <a:gd name="connsiteY63" fmla="*/ 309224 h 485974"/>
                <a:gd name="connsiteX64" fmla="*/ 458976 w 593969"/>
                <a:gd name="connsiteY64" fmla="*/ 201230 h 485974"/>
                <a:gd name="connsiteX65" fmla="*/ 422978 w 593969"/>
                <a:gd name="connsiteY65" fmla="*/ 165231 h 485974"/>
                <a:gd name="connsiteX66" fmla="*/ 458976 w 593969"/>
                <a:gd name="connsiteY66" fmla="*/ 129233 h 485974"/>
                <a:gd name="connsiteX67" fmla="*/ 494974 w 593969"/>
                <a:gd name="connsiteY67" fmla="*/ 165231 h 485974"/>
                <a:gd name="connsiteX68" fmla="*/ 458976 w 593969"/>
                <a:gd name="connsiteY68" fmla="*/ 201230 h 48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3969" h="485974">
                  <a:moveTo>
                    <a:pt x="557971" y="0"/>
                  </a:moveTo>
                  <a:lnTo>
                    <a:pt x="485975" y="0"/>
                  </a:lnTo>
                  <a:cubicBezTo>
                    <a:pt x="466093" y="0"/>
                    <a:pt x="449977" y="16117"/>
                    <a:pt x="449977" y="35998"/>
                  </a:cubicBezTo>
                  <a:cubicBezTo>
                    <a:pt x="449977" y="55879"/>
                    <a:pt x="433860" y="71996"/>
                    <a:pt x="413978" y="71996"/>
                  </a:cubicBezTo>
                  <a:cubicBezTo>
                    <a:pt x="394097" y="71996"/>
                    <a:pt x="377980" y="55879"/>
                    <a:pt x="377980" y="35998"/>
                  </a:cubicBezTo>
                  <a:cubicBezTo>
                    <a:pt x="377980" y="16117"/>
                    <a:pt x="361863" y="0"/>
                    <a:pt x="341982" y="0"/>
                  </a:cubicBezTo>
                  <a:lnTo>
                    <a:pt x="251987" y="0"/>
                  </a:lnTo>
                  <a:cubicBezTo>
                    <a:pt x="232106" y="0"/>
                    <a:pt x="215989" y="16117"/>
                    <a:pt x="215989" y="35998"/>
                  </a:cubicBezTo>
                  <a:cubicBezTo>
                    <a:pt x="215989" y="55879"/>
                    <a:pt x="199872" y="71996"/>
                    <a:pt x="179991" y="71996"/>
                  </a:cubicBezTo>
                  <a:cubicBezTo>
                    <a:pt x="160109" y="71996"/>
                    <a:pt x="143992" y="55879"/>
                    <a:pt x="143992" y="35998"/>
                  </a:cubicBezTo>
                  <a:cubicBezTo>
                    <a:pt x="143992" y="16117"/>
                    <a:pt x="127876" y="0"/>
                    <a:pt x="107994" y="0"/>
                  </a:cubicBezTo>
                  <a:lnTo>
                    <a:pt x="35998" y="0"/>
                  </a:lnTo>
                  <a:cubicBezTo>
                    <a:pt x="16117" y="0"/>
                    <a:pt x="0" y="16117"/>
                    <a:pt x="0" y="35998"/>
                  </a:cubicBezTo>
                  <a:lnTo>
                    <a:pt x="0" y="449977"/>
                  </a:lnTo>
                  <a:cubicBezTo>
                    <a:pt x="0" y="469858"/>
                    <a:pt x="16117" y="485975"/>
                    <a:pt x="35998" y="485975"/>
                  </a:cubicBezTo>
                  <a:lnTo>
                    <a:pt x="557971" y="485975"/>
                  </a:lnTo>
                  <a:cubicBezTo>
                    <a:pt x="577852" y="485975"/>
                    <a:pt x="593969" y="469858"/>
                    <a:pt x="593969" y="449977"/>
                  </a:cubicBezTo>
                  <a:lnTo>
                    <a:pt x="593969" y="35998"/>
                  </a:lnTo>
                  <a:cubicBezTo>
                    <a:pt x="593969" y="16117"/>
                    <a:pt x="577852" y="0"/>
                    <a:pt x="557971" y="0"/>
                  </a:cubicBezTo>
                  <a:close/>
                  <a:moveTo>
                    <a:pt x="134993" y="417218"/>
                  </a:moveTo>
                  <a:cubicBezTo>
                    <a:pt x="115112" y="417218"/>
                    <a:pt x="98995" y="401101"/>
                    <a:pt x="98995" y="381220"/>
                  </a:cubicBezTo>
                  <a:cubicBezTo>
                    <a:pt x="98995" y="361339"/>
                    <a:pt x="115112" y="345222"/>
                    <a:pt x="134993" y="345222"/>
                  </a:cubicBezTo>
                  <a:cubicBezTo>
                    <a:pt x="154874" y="345222"/>
                    <a:pt x="170991" y="361339"/>
                    <a:pt x="170991" y="381220"/>
                  </a:cubicBezTo>
                  <a:cubicBezTo>
                    <a:pt x="170991" y="401101"/>
                    <a:pt x="154874" y="417218"/>
                    <a:pt x="134993" y="417218"/>
                  </a:cubicBezTo>
                  <a:close/>
                  <a:moveTo>
                    <a:pt x="134993" y="309224"/>
                  </a:moveTo>
                  <a:cubicBezTo>
                    <a:pt x="115112" y="309224"/>
                    <a:pt x="98995" y="293107"/>
                    <a:pt x="98995" y="273226"/>
                  </a:cubicBezTo>
                  <a:cubicBezTo>
                    <a:pt x="98995" y="253345"/>
                    <a:pt x="115112" y="237228"/>
                    <a:pt x="134993" y="237228"/>
                  </a:cubicBezTo>
                  <a:cubicBezTo>
                    <a:pt x="154874" y="237228"/>
                    <a:pt x="170991" y="253345"/>
                    <a:pt x="170991" y="273226"/>
                  </a:cubicBezTo>
                  <a:cubicBezTo>
                    <a:pt x="170991" y="293107"/>
                    <a:pt x="154874" y="309224"/>
                    <a:pt x="134993" y="309224"/>
                  </a:cubicBezTo>
                  <a:close/>
                  <a:moveTo>
                    <a:pt x="242987" y="417218"/>
                  </a:moveTo>
                  <a:cubicBezTo>
                    <a:pt x="223106" y="417218"/>
                    <a:pt x="206989" y="401101"/>
                    <a:pt x="206989" y="381220"/>
                  </a:cubicBezTo>
                  <a:cubicBezTo>
                    <a:pt x="206989" y="361339"/>
                    <a:pt x="223106" y="345222"/>
                    <a:pt x="242987" y="345222"/>
                  </a:cubicBezTo>
                  <a:cubicBezTo>
                    <a:pt x="262869" y="345222"/>
                    <a:pt x="278985" y="361339"/>
                    <a:pt x="278985" y="381220"/>
                  </a:cubicBezTo>
                  <a:cubicBezTo>
                    <a:pt x="278985" y="401101"/>
                    <a:pt x="262869" y="417218"/>
                    <a:pt x="242987" y="417218"/>
                  </a:cubicBezTo>
                  <a:close/>
                  <a:moveTo>
                    <a:pt x="242987" y="309224"/>
                  </a:moveTo>
                  <a:cubicBezTo>
                    <a:pt x="223106" y="309224"/>
                    <a:pt x="206989" y="293107"/>
                    <a:pt x="206989" y="273226"/>
                  </a:cubicBezTo>
                  <a:cubicBezTo>
                    <a:pt x="206989" y="253345"/>
                    <a:pt x="223106" y="237228"/>
                    <a:pt x="242987" y="237228"/>
                  </a:cubicBezTo>
                  <a:cubicBezTo>
                    <a:pt x="262869" y="237228"/>
                    <a:pt x="278985" y="253345"/>
                    <a:pt x="278985" y="273226"/>
                  </a:cubicBezTo>
                  <a:cubicBezTo>
                    <a:pt x="278985" y="293107"/>
                    <a:pt x="262869" y="309224"/>
                    <a:pt x="242987" y="309224"/>
                  </a:cubicBezTo>
                  <a:close/>
                  <a:moveTo>
                    <a:pt x="242987" y="201230"/>
                  </a:moveTo>
                  <a:cubicBezTo>
                    <a:pt x="223106" y="201230"/>
                    <a:pt x="206989" y="185113"/>
                    <a:pt x="206989" y="165231"/>
                  </a:cubicBezTo>
                  <a:cubicBezTo>
                    <a:pt x="206989" y="145350"/>
                    <a:pt x="223106" y="129233"/>
                    <a:pt x="242987" y="129233"/>
                  </a:cubicBezTo>
                  <a:cubicBezTo>
                    <a:pt x="262869" y="129233"/>
                    <a:pt x="278985" y="145350"/>
                    <a:pt x="278985" y="165231"/>
                  </a:cubicBezTo>
                  <a:cubicBezTo>
                    <a:pt x="278985" y="185113"/>
                    <a:pt x="262869" y="201230"/>
                    <a:pt x="242987" y="201230"/>
                  </a:cubicBezTo>
                  <a:close/>
                  <a:moveTo>
                    <a:pt x="350982" y="417218"/>
                  </a:moveTo>
                  <a:cubicBezTo>
                    <a:pt x="331100" y="417218"/>
                    <a:pt x="314984" y="401101"/>
                    <a:pt x="314984" y="381220"/>
                  </a:cubicBezTo>
                  <a:cubicBezTo>
                    <a:pt x="314984" y="361339"/>
                    <a:pt x="331100" y="345222"/>
                    <a:pt x="350982" y="345222"/>
                  </a:cubicBezTo>
                  <a:cubicBezTo>
                    <a:pt x="370863" y="345222"/>
                    <a:pt x="386980" y="361339"/>
                    <a:pt x="386980" y="381220"/>
                  </a:cubicBezTo>
                  <a:cubicBezTo>
                    <a:pt x="386980" y="401101"/>
                    <a:pt x="370863" y="417218"/>
                    <a:pt x="350982" y="417218"/>
                  </a:cubicBezTo>
                  <a:close/>
                  <a:moveTo>
                    <a:pt x="350982" y="309224"/>
                  </a:moveTo>
                  <a:cubicBezTo>
                    <a:pt x="331100" y="309224"/>
                    <a:pt x="314984" y="293107"/>
                    <a:pt x="314984" y="273226"/>
                  </a:cubicBezTo>
                  <a:cubicBezTo>
                    <a:pt x="314984" y="253345"/>
                    <a:pt x="331100" y="237228"/>
                    <a:pt x="350982" y="237228"/>
                  </a:cubicBezTo>
                  <a:cubicBezTo>
                    <a:pt x="370863" y="237228"/>
                    <a:pt x="386980" y="253345"/>
                    <a:pt x="386980" y="273226"/>
                  </a:cubicBezTo>
                  <a:cubicBezTo>
                    <a:pt x="386980" y="293107"/>
                    <a:pt x="370863" y="309224"/>
                    <a:pt x="350982" y="309224"/>
                  </a:cubicBezTo>
                  <a:close/>
                  <a:moveTo>
                    <a:pt x="350982" y="201230"/>
                  </a:moveTo>
                  <a:cubicBezTo>
                    <a:pt x="331100" y="201230"/>
                    <a:pt x="314984" y="185113"/>
                    <a:pt x="314984" y="165231"/>
                  </a:cubicBezTo>
                  <a:cubicBezTo>
                    <a:pt x="314984" y="145350"/>
                    <a:pt x="331100" y="129233"/>
                    <a:pt x="350982" y="129233"/>
                  </a:cubicBezTo>
                  <a:cubicBezTo>
                    <a:pt x="370863" y="129233"/>
                    <a:pt x="386980" y="145350"/>
                    <a:pt x="386980" y="165231"/>
                  </a:cubicBezTo>
                  <a:cubicBezTo>
                    <a:pt x="386980" y="185113"/>
                    <a:pt x="370863" y="201230"/>
                    <a:pt x="350982" y="201230"/>
                  </a:cubicBezTo>
                  <a:close/>
                  <a:moveTo>
                    <a:pt x="458976" y="309224"/>
                  </a:moveTo>
                  <a:cubicBezTo>
                    <a:pt x="439095" y="309224"/>
                    <a:pt x="422978" y="293107"/>
                    <a:pt x="422978" y="273226"/>
                  </a:cubicBezTo>
                  <a:cubicBezTo>
                    <a:pt x="422978" y="253345"/>
                    <a:pt x="439095" y="237228"/>
                    <a:pt x="458976" y="237228"/>
                  </a:cubicBezTo>
                  <a:cubicBezTo>
                    <a:pt x="478857" y="237228"/>
                    <a:pt x="494974" y="253345"/>
                    <a:pt x="494974" y="273226"/>
                  </a:cubicBezTo>
                  <a:cubicBezTo>
                    <a:pt x="494974" y="293107"/>
                    <a:pt x="478857" y="309224"/>
                    <a:pt x="458976" y="309224"/>
                  </a:cubicBezTo>
                  <a:close/>
                  <a:moveTo>
                    <a:pt x="458976" y="201230"/>
                  </a:moveTo>
                  <a:cubicBezTo>
                    <a:pt x="439095" y="201230"/>
                    <a:pt x="422978" y="185113"/>
                    <a:pt x="422978" y="165231"/>
                  </a:cubicBezTo>
                  <a:cubicBezTo>
                    <a:pt x="422978" y="145350"/>
                    <a:pt x="439095" y="129233"/>
                    <a:pt x="458976" y="129233"/>
                  </a:cubicBezTo>
                  <a:cubicBezTo>
                    <a:pt x="478857" y="129233"/>
                    <a:pt x="494974" y="145350"/>
                    <a:pt x="494974" y="165231"/>
                  </a:cubicBezTo>
                  <a:cubicBezTo>
                    <a:pt x="494974" y="185113"/>
                    <a:pt x="478857" y="201230"/>
                    <a:pt x="458976" y="201230"/>
                  </a:cubicBezTo>
                  <a:close/>
                </a:path>
              </a:pathLst>
            </a:custGeom>
            <a:grpFill/>
            <a:ln w="17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19" name="Graphic 42">
            <a:extLst>
              <a:ext uri="{FF2B5EF4-FFF2-40B4-BE49-F238E27FC236}">
                <a16:creationId xmlns:a16="http://schemas.microsoft.com/office/drawing/2014/main" id="{F447740B-B285-014B-BBA5-050E3BFE0156}"/>
              </a:ext>
            </a:extLst>
          </p:cNvPr>
          <p:cNvGrpSpPr>
            <a:grpSpLocks noChangeAspect="1"/>
          </p:cNvGrpSpPr>
          <p:nvPr/>
        </p:nvGrpSpPr>
        <p:grpSpPr>
          <a:xfrm>
            <a:off x="912937" y="937837"/>
            <a:ext cx="607468" cy="652465"/>
            <a:chOff x="649247" y="561649"/>
            <a:chExt cx="668215" cy="717712"/>
          </a:xfrm>
          <a:solidFill>
            <a:schemeClr val="tx2"/>
          </a:solidFill>
        </p:grpSpPr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78D8D218-ECCF-A944-9491-B49BA6CB5D08}"/>
                </a:ext>
              </a:extLst>
            </p:cNvPr>
            <p:cNvSpPr/>
            <p:nvPr/>
          </p:nvSpPr>
          <p:spPr>
            <a:xfrm>
              <a:off x="649247" y="1150541"/>
              <a:ext cx="352669" cy="128820"/>
            </a:xfrm>
            <a:custGeom>
              <a:avLst/>
              <a:gdLst>
                <a:gd name="connsiteX0" fmla="*/ 315546 w 352669"/>
                <a:gd name="connsiteY0" fmla="*/ 55209 h 128820"/>
                <a:gd name="connsiteX1" fmla="*/ 278423 w 352669"/>
                <a:gd name="connsiteY1" fmla="*/ 55209 h 128820"/>
                <a:gd name="connsiteX2" fmla="*/ 246497 w 352669"/>
                <a:gd name="connsiteY2" fmla="*/ 73612 h 128820"/>
                <a:gd name="connsiteX3" fmla="*/ 92808 w 352669"/>
                <a:gd name="connsiteY3" fmla="*/ 73612 h 128820"/>
                <a:gd name="connsiteX4" fmla="*/ 37123 w 352669"/>
                <a:gd name="connsiteY4" fmla="*/ 18403 h 128820"/>
                <a:gd name="connsiteX5" fmla="*/ 18562 w 352669"/>
                <a:gd name="connsiteY5" fmla="*/ 0 h 128820"/>
                <a:gd name="connsiteX6" fmla="*/ 0 w 352669"/>
                <a:gd name="connsiteY6" fmla="*/ 18403 h 128820"/>
                <a:gd name="connsiteX7" fmla="*/ 92808 w 352669"/>
                <a:gd name="connsiteY7" fmla="*/ 110417 h 128820"/>
                <a:gd name="connsiteX8" fmla="*/ 246497 w 352669"/>
                <a:gd name="connsiteY8" fmla="*/ 110417 h 128820"/>
                <a:gd name="connsiteX9" fmla="*/ 278423 w 352669"/>
                <a:gd name="connsiteY9" fmla="*/ 128820 h 128820"/>
                <a:gd name="connsiteX10" fmla="*/ 315546 w 352669"/>
                <a:gd name="connsiteY10" fmla="*/ 128820 h 128820"/>
                <a:gd name="connsiteX11" fmla="*/ 352669 w 352669"/>
                <a:gd name="connsiteY11" fmla="*/ 92014 h 128820"/>
                <a:gd name="connsiteX12" fmla="*/ 315546 w 352669"/>
                <a:gd name="connsiteY12" fmla="*/ 55209 h 12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2669" h="128820">
                  <a:moveTo>
                    <a:pt x="315546" y="55209"/>
                  </a:moveTo>
                  <a:lnTo>
                    <a:pt x="278423" y="55209"/>
                  </a:lnTo>
                  <a:cubicBezTo>
                    <a:pt x="265240" y="55288"/>
                    <a:pt x="253088" y="62292"/>
                    <a:pt x="246497" y="73612"/>
                  </a:cubicBezTo>
                  <a:lnTo>
                    <a:pt x="92808" y="73612"/>
                  </a:lnTo>
                  <a:cubicBezTo>
                    <a:pt x="62054" y="73612"/>
                    <a:pt x="37123" y="48894"/>
                    <a:pt x="37123" y="18403"/>
                  </a:cubicBezTo>
                  <a:cubicBezTo>
                    <a:pt x="37123" y="8239"/>
                    <a:pt x="28813" y="0"/>
                    <a:pt x="18562" y="0"/>
                  </a:cubicBezTo>
                  <a:cubicBezTo>
                    <a:pt x="8310" y="0"/>
                    <a:pt x="0" y="8239"/>
                    <a:pt x="0" y="18403"/>
                  </a:cubicBezTo>
                  <a:cubicBezTo>
                    <a:pt x="0" y="69221"/>
                    <a:pt x="41551" y="110417"/>
                    <a:pt x="92808" y="110417"/>
                  </a:cubicBezTo>
                  <a:lnTo>
                    <a:pt x="246497" y="110417"/>
                  </a:lnTo>
                  <a:cubicBezTo>
                    <a:pt x="253088" y="121737"/>
                    <a:pt x="265240" y="128741"/>
                    <a:pt x="278423" y="128820"/>
                  </a:cubicBezTo>
                  <a:lnTo>
                    <a:pt x="315546" y="128820"/>
                  </a:lnTo>
                  <a:cubicBezTo>
                    <a:pt x="336049" y="128820"/>
                    <a:pt x="352669" y="112342"/>
                    <a:pt x="352669" y="92014"/>
                  </a:cubicBezTo>
                  <a:cubicBezTo>
                    <a:pt x="352669" y="71687"/>
                    <a:pt x="336049" y="55209"/>
                    <a:pt x="315546" y="55209"/>
                  </a:cubicBezTo>
                  <a:close/>
                </a:path>
              </a:pathLst>
            </a:custGeom>
            <a:grpFill/>
            <a:ln w="185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32CE4293-8E31-B249-B6F7-3C557ADD71B9}"/>
                </a:ext>
              </a:extLst>
            </p:cNvPr>
            <p:cNvSpPr/>
            <p:nvPr/>
          </p:nvSpPr>
          <p:spPr>
            <a:xfrm>
              <a:off x="667808" y="561649"/>
              <a:ext cx="649653" cy="617601"/>
            </a:xfrm>
            <a:custGeom>
              <a:avLst/>
              <a:gdLst>
                <a:gd name="connsiteX0" fmla="*/ 612530 w 649653"/>
                <a:gd name="connsiteY0" fmla="*/ 433572 h 617601"/>
                <a:gd name="connsiteX1" fmla="*/ 607148 w 649653"/>
                <a:gd name="connsiteY1" fmla="*/ 433572 h 617601"/>
                <a:gd name="connsiteX2" fmla="*/ 607148 w 649653"/>
                <a:gd name="connsiteY2" fmla="*/ 279908 h 617601"/>
                <a:gd name="connsiteX3" fmla="*/ 324827 w 649653"/>
                <a:gd name="connsiteY3" fmla="*/ 0 h 617601"/>
                <a:gd name="connsiteX4" fmla="*/ 42506 w 649653"/>
                <a:gd name="connsiteY4" fmla="*/ 279908 h 617601"/>
                <a:gd name="connsiteX5" fmla="*/ 42506 w 649653"/>
                <a:gd name="connsiteY5" fmla="*/ 433572 h 617601"/>
                <a:gd name="connsiteX6" fmla="*/ 37123 w 649653"/>
                <a:gd name="connsiteY6" fmla="*/ 433572 h 617601"/>
                <a:gd name="connsiteX7" fmla="*/ 0 w 649653"/>
                <a:gd name="connsiteY7" fmla="*/ 470378 h 617601"/>
                <a:gd name="connsiteX8" fmla="*/ 0 w 649653"/>
                <a:gd name="connsiteY8" fmla="*/ 525587 h 617601"/>
                <a:gd name="connsiteX9" fmla="*/ 37123 w 649653"/>
                <a:gd name="connsiteY9" fmla="*/ 562393 h 617601"/>
                <a:gd name="connsiteX10" fmla="*/ 55685 w 649653"/>
                <a:gd name="connsiteY10" fmla="*/ 562393 h 617601"/>
                <a:gd name="connsiteX11" fmla="*/ 55685 w 649653"/>
                <a:gd name="connsiteY11" fmla="*/ 580795 h 617601"/>
                <a:gd name="connsiteX12" fmla="*/ 92808 w 649653"/>
                <a:gd name="connsiteY12" fmla="*/ 617601 h 617601"/>
                <a:gd name="connsiteX13" fmla="*/ 167054 w 649653"/>
                <a:gd name="connsiteY13" fmla="*/ 617601 h 617601"/>
                <a:gd name="connsiteX14" fmla="*/ 204177 w 649653"/>
                <a:gd name="connsiteY14" fmla="*/ 580795 h 617601"/>
                <a:gd name="connsiteX15" fmla="*/ 204177 w 649653"/>
                <a:gd name="connsiteY15" fmla="*/ 415169 h 617601"/>
                <a:gd name="connsiteX16" fmla="*/ 167054 w 649653"/>
                <a:gd name="connsiteY16" fmla="*/ 378364 h 617601"/>
                <a:gd name="connsiteX17" fmla="*/ 116752 w 649653"/>
                <a:gd name="connsiteY17" fmla="*/ 378364 h 617601"/>
                <a:gd name="connsiteX18" fmla="*/ 116752 w 649653"/>
                <a:gd name="connsiteY18" fmla="*/ 279908 h 617601"/>
                <a:gd name="connsiteX19" fmla="*/ 324827 w 649653"/>
                <a:gd name="connsiteY19" fmla="*/ 73612 h 617601"/>
                <a:gd name="connsiteX20" fmla="*/ 532901 w 649653"/>
                <a:gd name="connsiteY20" fmla="*/ 279908 h 617601"/>
                <a:gd name="connsiteX21" fmla="*/ 532901 w 649653"/>
                <a:gd name="connsiteY21" fmla="*/ 378364 h 617601"/>
                <a:gd name="connsiteX22" fmla="*/ 482600 w 649653"/>
                <a:gd name="connsiteY22" fmla="*/ 378364 h 617601"/>
                <a:gd name="connsiteX23" fmla="*/ 445477 w 649653"/>
                <a:gd name="connsiteY23" fmla="*/ 415169 h 617601"/>
                <a:gd name="connsiteX24" fmla="*/ 445477 w 649653"/>
                <a:gd name="connsiteY24" fmla="*/ 580795 h 617601"/>
                <a:gd name="connsiteX25" fmla="*/ 482600 w 649653"/>
                <a:gd name="connsiteY25" fmla="*/ 617601 h 617601"/>
                <a:gd name="connsiteX26" fmla="*/ 556846 w 649653"/>
                <a:gd name="connsiteY26" fmla="*/ 617601 h 617601"/>
                <a:gd name="connsiteX27" fmla="*/ 593969 w 649653"/>
                <a:gd name="connsiteY27" fmla="*/ 580795 h 617601"/>
                <a:gd name="connsiteX28" fmla="*/ 593969 w 649653"/>
                <a:gd name="connsiteY28" fmla="*/ 562393 h 617601"/>
                <a:gd name="connsiteX29" fmla="*/ 612530 w 649653"/>
                <a:gd name="connsiteY29" fmla="*/ 562393 h 617601"/>
                <a:gd name="connsiteX30" fmla="*/ 649654 w 649653"/>
                <a:gd name="connsiteY30" fmla="*/ 525587 h 617601"/>
                <a:gd name="connsiteX31" fmla="*/ 649654 w 649653"/>
                <a:gd name="connsiteY31" fmla="*/ 470378 h 617601"/>
                <a:gd name="connsiteX32" fmla="*/ 612530 w 649653"/>
                <a:gd name="connsiteY32" fmla="*/ 433572 h 61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49653" h="617601">
                  <a:moveTo>
                    <a:pt x="612530" y="433572"/>
                  </a:moveTo>
                  <a:lnTo>
                    <a:pt x="607148" y="433572"/>
                  </a:lnTo>
                  <a:lnTo>
                    <a:pt x="607148" y="279908"/>
                  </a:lnTo>
                  <a:cubicBezTo>
                    <a:pt x="607148" y="125319"/>
                    <a:pt x="480748" y="0"/>
                    <a:pt x="324827" y="0"/>
                  </a:cubicBezTo>
                  <a:cubicBezTo>
                    <a:pt x="168905" y="0"/>
                    <a:pt x="42506" y="125319"/>
                    <a:pt x="42506" y="279908"/>
                  </a:cubicBezTo>
                  <a:lnTo>
                    <a:pt x="42506" y="433572"/>
                  </a:lnTo>
                  <a:lnTo>
                    <a:pt x="37123" y="433572"/>
                  </a:lnTo>
                  <a:cubicBezTo>
                    <a:pt x="16621" y="433572"/>
                    <a:pt x="0" y="450051"/>
                    <a:pt x="0" y="470378"/>
                  </a:cubicBezTo>
                  <a:lnTo>
                    <a:pt x="0" y="525587"/>
                  </a:lnTo>
                  <a:cubicBezTo>
                    <a:pt x="0" y="545914"/>
                    <a:pt x="16621" y="562393"/>
                    <a:pt x="37123" y="562393"/>
                  </a:cubicBezTo>
                  <a:lnTo>
                    <a:pt x="55685" y="562393"/>
                  </a:lnTo>
                  <a:lnTo>
                    <a:pt x="55685" y="580795"/>
                  </a:lnTo>
                  <a:cubicBezTo>
                    <a:pt x="55685" y="601123"/>
                    <a:pt x="72305" y="617601"/>
                    <a:pt x="92808" y="617601"/>
                  </a:cubicBezTo>
                  <a:lnTo>
                    <a:pt x="167054" y="617601"/>
                  </a:lnTo>
                  <a:cubicBezTo>
                    <a:pt x="187556" y="617601"/>
                    <a:pt x="204177" y="601123"/>
                    <a:pt x="204177" y="580795"/>
                  </a:cubicBezTo>
                  <a:lnTo>
                    <a:pt x="204177" y="415169"/>
                  </a:lnTo>
                  <a:cubicBezTo>
                    <a:pt x="204177" y="394842"/>
                    <a:pt x="187556" y="378364"/>
                    <a:pt x="167054" y="378364"/>
                  </a:cubicBezTo>
                  <a:lnTo>
                    <a:pt x="116752" y="378364"/>
                  </a:lnTo>
                  <a:lnTo>
                    <a:pt x="116752" y="279908"/>
                  </a:lnTo>
                  <a:cubicBezTo>
                    <a:pt x="116752" y="165974"/>
                    <a:pt x="209910" y="73612"/>
                    <a:pt x="324827" y="73612"/>
                  </a:cubicBezTo>
                  <a:cubicBezTo>
                    <a:pt x="439743" y="73612"/>
                    <a:pt x="532901" y="165974"/>
                    <a:pt x="532901" y="279908"/>
                  </a:cubicBezTo>
                  <a:lnTo>
                    <a:pt x="532901" y="378364"/>
                  </a:lnTo>
                  <a:lnTo>
                    <a:pt x="482600" y="378364"/>
                  </a:lnTo>
                  <a:cubicBezTo>
                    <a:pt x="462097" y="378364"/>
                    <a:pt x="445477" y="394842"/>
                    <a:pt x="445477" y="415169"/>
                  </a:cubicBezTo>
                  <a:lnTo>
                    <a:pt x="445477" y="580795"/>
                  </a:lnTo>
                  <a:cubicBezTo>
                    <a:pt x="445477" y="601123"/>
                    <a:pt x="462097" y="617601"/>
                    <a:pt x="482600" y="617601"/>
                  </a:cubicBezTo>
                  <a:lnTo>
                    <a:pt x="556846" y="617601"/>
                  </a:lnTo>
                  <a:cubicBezTo>
                    <a:pt x="577348" y="617601"/>
                    <a:pt x="593969" y="601123"/>
                    <a:pt x="593969" y="580795"/>
                  </a:cubicBezTo>
                  <a:lnTo>
                    <a:pt x="593969" y="562393"/>
                  </a:lnTo>
                  <a:lnTo>
                    <a:pt x="612530" y="562393"/>
                  </a:lnTo>
                  <a:cubicBezTo>
                    <a:pt x="633033" y="562393"/>
                    <a:pt x="649654" y="545914"/>
                    <a:pt x="649654" y="525587"/>
                  </a:cubicBezTo>
                  <a:lnTo>
                    <a:pt x="649654" y="470378"/>
                  </a:lnTo>
                  <a:cubicBezTo>
                    <a:pt x="649654" y="450051"/>
                    <a:pt x="633033" y="433572"/>
                    <a:pt x="612530" y="433572"/>
                  </a:cubicBezTo>
                  <a:close/>
                </a:path>
              </a:pathLst>
            </a:custGeom>
            <a:grpFill/>
            <a:ln w="185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98" name="Graphic 27">
            <a:extLst>
              <a:ext uri="{FF2B5EF4-FFF2-40B4-BE49-F238E27FC236}">
                <a16:creationId xmlns:a16="http://schemas.microsoft.com/office/drawing/2014/main" id="{49FFD00D-2DE2-4C4D-83FE-0E75CF9E1A9E}"/>
              </a:ext>
            </a:extLst>
          </p:cNvPr>
          <p:cNvGrpSpPr>
            <a:grpSpLocks noChangeAspect="1"/>
          </p:cNvGrpSpPr>
          <p:nvPr/>
        </p:nvGrpSpPr>
        <p:grpSpPr>
          <a:xfrm>
            <a:off x="989635" y="3090316"/>
            <a:ext cx="454072" cy="585053"/>
            <a:chOff x="735899" y="598680"/>
            <a:chExt cx="499479" cy="643558"/>
          </a:xfrm>
          <a:solidFill>
            <a:schemeClr val="tx2"/>
          </a:solidFill>
        </p:grpSpPr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9C2509BA-593A-864E-B3EC-E70B1ED085C1}"/>
                </a:ext>
              </a:extLst>
            </p:cNvPr>
            <p:cNvSpPr/>
            <p:nvPr/>
          </p:nvSpPr>
          <p:spPr>
            <a:xfrm>
              <a:off x="782677" y="598680"/>
              <a:ext cx="406365" cy="511373"/>
            </a:xfrm>
            <a:custGeom>
              <a:avLst/>
              <a:gdLst>
                <a:gd name="connsiteX0" fmla="*/ 180694 w 406365"/>
                <a:gd name="connsiteY0" fmla="*/ 1195 h 511373"/>
                <a:gd name="connsiteX1" fmla="*/ 670 w 406365"/>
                <a:gd name="connsiteY1" fmla="*/ 225673 h 511373"/>
                <a:gd name="connsiteX2" fmla="*/ 188027 w 406365"/>
                <a:gd name="connsiteY2" fmla="*/ 506409 h 511373"/>
                <a:gd name="connsiteX3" fmla="*/ 217359 w 406365"/>
                <a:gd name="connsiteY3" fmla="*/ 506409 h 511373"/>
                <a:gd name="connsiteX4" fmla="*/ 406365 w 406365"/>
                <a:gd name="connsiteY4" fmla="*/ 204531 h 511373"/>
                <a:gd name="connsiteX5" fmla="*/ 202968 w 406365"/>
                <a:gd name="connsiteY5" fmla="*/ 0 h 511373"/>
                <a:gd name="connsiteX6" fmla="*/ 180694 w 406365"/>
                <a:gd name="connsiteY6" fmla="*/ 1195 h 511373"/>
                <a:gd name="connsiteX7" fmla="*/ 203060 w 406365"/>
                <a:gd name="connsiteY7" fmla="*/ 284872 h 511373"/>
                <a:gd name="connsiteX8" fmla="*/ 122397 w 406365"/>
                <a:gd name="connsiteY8" fmla="*/ 203979 h 511373"/>
                <a:gd name="connsiteX9" fmla="*/ 203060 w 406365"/>
                <a:gd name="connsiteY9" fmla="*/ 123086 h 511373"/>
                <a:gd name="connsiteX10" fmla="*/ 283722 w 406365"/>
                <a:gd name="connsiteY10" fmla="*/ 203979 h 511373"/>
                <a:gd name="connsiteX11" fmla="*/ 203060 w 406365"/>
                <a:gd name="connsiteY11" fmla="*/ 284872 h 51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6365" h="511373">
                  <a:moveTo>
                    <a:pt x="180694" y="1195"/>
                  </a:moveTo>
                  <a:cubicBezTo>
                    <a:pt x="70842" y="16340"/>
                    <a:pt x="-8138" y="114822"/>
                    <a:pt x="670" y="225673"/>
                  </a:cubicBezTo>
                  <a:cubicBezTo>
                    <a:pt x="12953" y="367787"/>
                    <a:pt x="143479" y="474051"/>
                    <a:pt x="188027" y="506409"/>
                  </a:cubicBezTo>
                  <a:cubicBezTo>
                    <a:pt x="196690" y="513028"/>
                    <a:pt x="208696" y="513028"/>
                    <a:pt x="217359" y="506409"/>
                  </a:cubicBezTo>
                  <a:cubicBezTo>
                    <a:pt x="263923" y="469639"/>
                    <a:pt x="406365" y="346829"/>
                    <a:pt x="406365" y="204531"/>
                  </a:cubicBezTo>
                  <a:cubicBezTo>
                    <a:pt x="406517" y="91724"/>
                    <a:pt x="315453" y="152"/>
                    <a:pt x="202968" y="0"/>
                  </a:cubicBezTo>
                  <a:cubicBezTo>
                    <a:pt x="195527" y="-10"/>
                    <a:pt x="188091" y="389"/>
                    <a:pt x="180694" y="1195"/>
                  </a:cubicBezTo>
                  <a:close/>
                  <a:moveTo>
                    <a:pt x="203060" y="284872"/>
                  </a:moveTo>
                  <a:cubicBezTo>
                    <a:pt x="158511" y="284872"/>
                    <a:pt x="122397" y="248655"/>
                    <a:pt x="122397" y="203979"/>
                  </a:cubicBezTo>
                  <a:cubicBezTo>
                    <a:pt x="122397" y="159303"/>
                    <a:pt x="158511" y="123086"/>
                    <a:pt x="203060" y="123086"/>
                  </a:cubicBezTo>
                  <a:cubicBezTo>
                    <a:pt x="247608" y="123086"/>
                    <a:pt x="283722" y="159303"/>
                    <a:pt x="283722" y="203979"/>
                  </a:cubicBezTo>
                  <a:cubicBezTo>
                    <a:pt x="283722" y="248655"/>
                    <a:pt x="247608" y="284872"/>
                    <a:pt x="203060" y="284872"/>
                  </a:cubicBezTo>
                  <a:close/>
                </a:path>
              </a:pathLst>
            </a:custGeom>
            <a:grpFill/>
            <a:ln w="179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5262FA38-60E8-874E-B54E-0B893C60D9D4}"/>
                </a:ext>
              </a:extLst>
            </p:cNvPr>
            <p:cNvSpPr/>
            <p:nvPr/>
          </p:nvSpPr>
          <p:spPr>
            <a:xfrm>
              <a:off x="735899" y="1015187"/>
              <a:ext cx="499479" cy="227051"/>
            </a:xfrm>
            <a:custGeom>
              <a:avLst/>
              <a:gdLst>
                <a:gd name="connsiteX0" fmla="*/ 498608 w 499479"/>
                <a:gd name="connsiteY0" fmla="*/ 181090 h 227051"/>
                <a:gd name="connsiteX1" fmla="*/ 465243 w 499479"/>
                <a:gd name="connsiteY1" fmla="*/ 29599 h 227051"/>
                <a:gd name="connsiteX2" fmla="*/ 428578 w 499479"/>
                <a:gd name="connsiteY2" fmla="*/ 0 h 227051"/>
                <a:gd name="connsiteX3" fmla="*/ 417945 w 499479"/>
                <a:gd name="connsiteY3" fmla="*/ 0 h 227051"/>
                <a:gd name="connsiteX4" fmla="*/ 293285 w 499479"/>
                <a:gd name="connsiteY4" fmla="*/ 125568 h 227051"/>
                <a:gd name="connsiteX5" fmla="*/ 208956 w 499479"/>
                <a:gd name="connsiteY5" fmla="*/ 127223 h 227051"/>
                <a:gd name="connsiteX6" fmla="*/ 78796 w 499479"/>
                <a:gd name="connsiteY6" fmla="*/ 0 h 227051"/>
                <a:gd name="connsiteX7" fmla="*/ 69997 w 499479"/>
                <a:gd name="connsiteY7" fmla="*/ 0 h 227051"/>
                <a:gd name="connsiteX8" fmla="*/ 33332 w 499479"/>
                <a:gd name="connsiteY8" fmla="*/ 29783 h 227051"/>
                <a:gd name="connsiteX9" fmla="*/ 884 w 499479"/>
                <a:gd name="connsiteY9" fmla="*/ 181274 h 227051"/>
                <a:gd name="connsiteX10" fmla="*/ 29523 w 499479"/>
                <a:gd name="connsiteY10" fmla="*/ 226174 h 227051"/>
                <a:gd name="connsiteX11" fmla="*/ 37549 w 499479"/>
                <a:gd name="connsiteY11" fmla="*/ 227052 h 227051"/>
                <a:gd name="connsiteX12" fmla="*/ 461760 w 499479"/>
                <a:gd name="connsiteY12" fmla="*/ 227052 h 227051"/>
                <a:gd name="connsiteX13" fmla="*/ 499479 w 499479"/>
                <a:gd name="connsiteY13" fmla="*/ 189134 h 227051"/>
                <a:gd name="connsiteX14" fmla="*/ 498608 w 499479"/>
                <a:gd name="connsiteY14" fmla="*/ 181090 h 22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9479" h="227051">
                  <a:moveTo>
                    <a:pt x="498608" y="181090"/>
                  </a:moveTo>
                  <a:lnTo>
                    <a:pt x="465243" y="29599"/>
                  </a:lnTo>
                  <a:cubicBezTo>
                    <a:pt x="461397" y="12367"/>
                    <a:pt x="446186" y="88"/>
                    <a:pt x="428578" y="0"/>
                  </a:cubicBezTo>
                  <a:lnTo>
                    <a:pt x="417945" y="0"/>
                  </a:lnTo>
                  <a:cubicBezTo>
                    <a:pt x="382088" y="47179"/>
                    <a:pt x="340172" y="89401"/>
                    <a:pt x="293285" y="125568"/>
                  </a:cubicBezTo>
                  <a:cubicBezTo>
                    <a:pt x="268653" y="144816"/>
                    <a:pt x="234321" y="145489"/>
                    <a:pt x="208956" y="127223"/>
                  </a:cubicBezTo>
                  <a:cubicBezTo>
                    <a:pt x="159575" y="91456"/>
                    <a:pt x="115718" y="48588"/>
                    <a:pt x="78796" y="0"/>
                  </a:cubicBezTo>
                  <a:lnTo>
                    <a:pt x="69997" y="0"/>
                  </a:lnTo>
                  <a:cubicBezTo>
                    <a:pt x="52334" y="107"/>
                    <a:pt x="37105" y="12478"/>
                    <a:pt x="33332" y="29783"/>
                  </a:cubicBezTo>
                  <a:lnTo>
                    <a:pt x="884" y="181274"/>
                  </a:lnTo>
                  <a:cubicBezTo>
                    <a:pt x="-3571" y="201604"/>
                    <a:pt x="9251" y="221706"/>
                    <a:pt x="29523" y="226174"/>
                  </a:cubicBezTo>
                  <a:cubicBezTo>
                    <a:pt x="32159" y="226755"/>
                    <a:pt x="34850" y="227049"/>
                    <a:pt x="37549" y="227052"/>
                  </a:cubicBezTo>
                  <a:lnTo>
                    <a:pt x="461760" y="227052"/>
                  </a:lnTo>
                  <a:cubicBezTo>
                    <a:pt x="482616" y="227027"/>
                    <a:pt x="499504" y="210051"/>
                    <a:pt x="499479" y="189134"/>
                  </a:cubicBezTo>
                  <a:cubicBezTo>
                    <a:pt x="499476" y="186429"/>
                    <a:pt x="499184" y="183733"/>
                    <a:pt x="498608" y="181090"/>
                  </a:cubicBezTo>
                  <a:close/>
                </a:path>
              </a:pathLst>
            </a:custGeom>
            <a:grpFill/>
            <a:ln w="179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25" name="Graphic 46">
            <a:extLst>
              <a:ext uri="{FF2B5EF4-FFF2-40B4-BE49-F238E27FC236}">
                <a16:creationId xmlns:a16="http://schemas.microsoft.com/office/drawing/2014/main" id="{FF95F505-415E-834D-B494-A8FA3E67D2A7}"/>
              </a:ext>
            </a:extLst>
          </p:cNvPr>
          <p:cNvGrpSpPr>
            <a:grpSpLocks noChangeAspect="1"/>
          </p:cNvGrpSpPr>
          <p:nvPr/>
        </p:nvGrpSpPr>
        <p:grpSpPr>
          <a:xfrm>
            <a:off x="901687" y="2038829"/>
            <a:ext cx="629967" cy="569254"/>
            <a:chOff x="636872" y="611146"/>
            <a:chExt cx="692964" cy="626179"/>
          </a:xfrm>
          <a:solidFill>
            <a:schemeClr val="tx2"/>
          </a:solidFill>
        </p:grpSpPr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D13FA5E6-5F0F-C34A-A465-7246F7483F20}"/>
                </a:ext>
              </a:extLst>
            </p:cNvPr>
            <p:cNvSpPr/>
            <p:nvPr/>
          </p:nvSpPr>
          <p:spPr>
            <a:xfrm>
              <a:off x="636872" y="855175"/>
              <a:ext cx="692964" cy="382149"/>
            </a:xfrm>
            <a:custGeom>
              <a:avLst/>
              <a:gdLst>
                <a:gd name="connsiteX0" fmla="*/ 549630 w 692964"/>
                <a:gd name="connsiteY0" fmla="*/ 140667 h 382149"/>
                <a:gd name="connsiteX1" fmla="*/ 542518 w 692964"/>
                <a:gd name="connsiteY1" fmla="*/ 140667 h 382149"/>
                <a:gd name="connsiteX2" fmla="*/ 542518 w 692964"/>
                <a:gd name="connsiteY2" fmla="*/ 181066 h 382149"/>
                <a:gd name="connsiteX3" fmla="*/ 549630 w 692964"/>
                <a:gd name="connsiteY3" fmla="*/ 181066 h 382149"/>
                <a:gd name="connsiteX4" fmla="*/ 569872 w 692964"/>
                <a:gd name="connsiteY4" fmla="*/ 160867 h 382149"/>
                <a:gd name="connsiteX5" fmla="*/ 549630 w 692964"/>
                <a:gd name="connsiteY5" fmla="*/ 140667 h 382149"/>
                <a:gd name="connsiteX6" fmla="*/ 656492 w 692964"/>
                <a:gd name="connsiteY6" fmla="*/ 0 h 382149"/>
                <a:gd name="connsiteX7" fmla="*/ 36472 w 692964"/>
                <a:gd name="connsiteY7" fmla="*/ 0 h 382149"/>
                <a:gd name="connsiteX8" fmla="*/ 0 w 692964"/>
                <a:gd name="connsiteY8" fmla="*/ 36395 h 382149"/>
                <a:gd name="connsiteX9" fmla="*/ 0 w 692964"/>
                <a:gd name="connsiteY9" fmla="*/ 345754 h 382149"/>
                <a:gd name="connsiteX10" fmla="*/ 36472 w 692964"/>
                <a:gd name="connsiteY10" fmla="*/ 382149 h 382149"/>
                <a:gd name="connsiteX11" fmla="*/ 656492 w 692964"/>
                <a:gd name="connsiteY11" fmla="*/ 382149 h 382149"/>
                <a:gd name="connsiteX12" fmla="*/ 692964 w 692964"/>
                <a:gd name="connsiteY12" fmla="*/ 345754 h 382149"/>
                <a:gd name="connsiteX13" fmla="*/ 692964 w 692964"/>
                <a:gd name="connsiteY13" fmla="*/ 36395 h 382149"/>
                <a:gd name="connsiteX14" fmla="*/ 656492 w 692964"/>
                <a:gd name="connsiteY14" fmla="*/ 0 h 382149"/>
                <a:gd name="connsiteX15" fmla="*/ 210078 w 692964"/>
                <a:gd name="connsiteY15" fmla="*/ 264229 h 382149"/>
                <a:gd name="connsiteX16" fmla="*/ 187283 w 692964"/>
                <a:gd name="connsiteY16" fmla="*/ 286976 h 382149"/>
                <a:gd name="connsiteX17" fmla="*/ 164488 w 692964"/>
                <a:gd name="connsiteY17" fmla="*/ 264229 h 382149"/>
                <a:gd name="connsiteX18" fmla="*/ 164488 w 692964"/>
                <a:gd name="connsiteY18" fmla="*/ 214186 h 382149"/>
                <a:gd name="connsiteX19" fmla="*/ 123092 w 692964"/>
                <a:gd name="connsiteY19" fmla="*/ 214186 h 382149"/>
                <a:gd name="connsiteX20" fmla="*/ 123092 w 692964"/>
                <a:gd name="connsiteY20" fmla="*/ 264229 h 382149"/>
                <a:gd name="connsiteX21" fmla="*/ 100297 w 692964"/>
                <a:gd name="connsiteY21" fmla="*/ 286976 h 382149"/>
                <a:gd name="connsiteX22" fmla="*/ 77503 w 692964"/>
                <a:gd name="connsiteY22" fmla="*/ 264229 h 382149"/>
                <a:gd name="connsiteX23" fmla="*/ 77503 w 692964"/>
                <a:gd name="connsiteY23" fmla="*/ 118648 h 382149"/>
                <a:gd name="connsiteX24" fmla="*/ 100297 w 692964"/>
                <a:gd name="connsiteY24" fmla="*/ 95901 h 382149"/>
                <a:gd name="connsiteX25" fmla="*/ 123092 w 692964"/>
                <a:gd name="connsiteY25" fmla="*/ 118648 h 382149"/>
                <a:gd name="connsiteX26" fmla="*/ 123092 w 692964"/>
                <a:gd name="connsiteY26" fmla="*/ 168692 h 382149"/>
                <a:gd name="connsiteX27" fmla="*/ 164123 w 692964"/>
                <a:gd name="connsiteY27" fmla="*/ 168692 h 382149"/>
                <a:gd name="connsiteX28" fmla="*/ 164123 w 692964"/>
                <a:gd name="connsiteY28" fmla="*/ 118648 h 382149"/>
                <a:gd name="connsiteX29" fmla="*/ 186918 w 692964"/>
                <a:gd name="connsiteY29" fmla="*/ 95901 h 382149"/>
                <a:gd name="connsiteX30" fmla="*/ 209713 w 692964"/>
                <a:gd name="connsiteY30" fmla="*/ 118648 h 382149"/>
                <a:gd name="connsiteX31" fmla="*/ 312199 w 692964"/>
                <a:gd name="connsiteY31" fmla="*/ 168692 h 382149"/>
                <a:gd name="connsiteX32" fmla="*/ 334993 w 692964"/>
                <a:gd name="connsiteY32" fmla="*/ 191439 h 382149"/>
                <a:gd name="connsiteX33" fmla="*/ 312199 w 692964"/>
                <a:gd name="connsiteY33" fmla="*/ 214186 h 382149"/>
                <a:gd name="connsiteX34" fmla="*/ 281380 w 692964"/>
                <a:gd name="connsiteY34" fmla="*/ 214186 h 382149"/>
                <a:gd name="connsiteX35" fmla="*/ 281380 w 692964"/>
                <a:gd name="connsiteY35" fmla="*/ 241482 h 382149"/>
                <a:gd name="connsiteX36" fmla="*/ 331529 w 692964"/>
                <a:gd name="connsiteY36" fmla="*/ 241482 h 382149"/>
                <a:gd name="connsiteX37" fmla="*/ 354323 w 692964"/>
                <a:gd name="connsiteY37" fmla="*/ 264229 h 382149"/>
                <a:gd name="connsiteX38" fmla="*/ 331529 w 692964"/>
                <a:gd name="connsiteY38" fmla="*/ 286976 h 382149"/>
                <a:gd name="connsiteX39" fmla="*/ 258585 w 692964"/>
                <a:gd name="connsiteY39" fmla="*/ 286976 h 382149"/>
                <a:gd name="connsiteX40" fmla="*/ 235790 w 692964"/>
                <a:gd name="connsiteY40" fmla="*/ 264229 h 382149"/>
                <a:gd name="connsiteX41" fmla="*/ 235790 w 692964"/>
                <a:gd name="connsiteY41" fmla="*/ 118648 h 382149"/>
                <a:gd name="connsiteX42" fmla="*/ 258585 w 692964"/>
                <a:gd name="connsiteY42" fmla="*/ 95901 h 382149"/>
                <a:gd name="connsiteX43" fmla="*/ 331529 w 692964"/>
                <a:gd name="connsiteY43" fmla="*/ 95901 h 382149"/>
                <a:gd name="connsiteX44" fmla="*/ 354323 w 692964"/>
                <a:gd name="connsiteY44" fmla="*/ 118648 h 382149"/>
                <a:gd name="connsiteX45" fmla="*/ 331529 w 692964"/>
                <a:gd name="connsiteY45" fmla="*/ 141395 h 382149"/>
                <a:gd name="connsiteX46" fmla="*/ 281380 w 692964"/>
                <a:gd name="connsiteY46" fmla="*/ 141395 h 382149"/>
                <a:gd name="connsiteX47" fmla="*/ 281380 w 692964"/>
                <a:gd name="connsiteY47" fmla="*/ 168692 h 382149"/>
                <a:gd name="connsiteX48" fmla="*/ 455897 w 692964"/>
                <a:gd name="connsiteY48" fmla="*/ 286976 h 382149"/>
                <a:gd name="connsiteX49" fmla="*/ 401190 w 692964"/>
                <a:gd name="connsiteY49" fmla="*/ 286976 h 382149"/>
                <a:gd name="connsiteX50" fmla="*/ 396631 w 692964"/>
                <a:gd name="connsiteY50" fmla="*/ 286066 h 382149"/>
                <a:gd name="connsiteX51" fmla="*/ 392072 w 692964"/>
                <a:gd name="connsiteY51" fmla="*/ 286976 h 382149"/>
                <a:gd name="connsiteX52" fmla="*/ 369277 w 692964"/>
                <a:gd name="connsiteY52" fmla="*/ 264229 h 382149"/>
                <a:gd name="connsiteX53" fmla="*/ 369277 w 692964"/>
                <a:gd name="connsiteY53" fmla="*/ 118648 h 382149"/>
                <a:gd name="connsiteX54" fmla="*/ 392072 w 692964"/>
                <a:gd name="connsiteY54" fmla="*/ 95901 h 382149"/>
                <a:gd name="connsiteX55" fmla="*/ 414867 w 692964"/>
                <a:gd name="connsiteY55" fmla="*/ 118648 h 382149"/>
                <a:gd name="connsiteX56" fmla="*/ 414867 w 692964"/>
                <a:gd name="connsiteY56" fmla="*/ 241482 h 382149"/>
                <a:gd name="connsiteX57" fmla="*/ 455897 w 692964"/>
                <a:gd name="connsiteY57" fmla="*/ 241482 h 382149"/>
                <a:gd name="connsiteX58" fmla="*/ 478692 w 692964"/>
                <a:gd name="connsiteY58" fmla="*/ 264229 h 382149"/>
                <a:gd name="connsiteX59" fmla="*/ 455897 w 692964"/>
                <a:gd name="connsiteY59" fmla="*/ 286976 h 382149"/>
                <a:gd name="connsiteX60" fmla="*/ 549630 w 692964"/>
                <a:gd name="connsiteY60" fmla="*/ 226560 h 382149"/>
                <a:gd name="connsiteX61" fmla="*/ 542518 w 692964"/>
                <a:gd name="connsiteY61" fmla="*/ 226560 h 382149"/>
                <a:gd name="connsiteX62" fmla="*/ 542518 w 692964"/>
                <a:gd name="connsiteY62" fmla="*/ 262955 h 382149"/>
                <a:gd name="connsiteX63" fmla="*/ 519723 w 692964"/>
                <a:gd name="connsiteY63" fmla="*/ 285702 h 382149"/>
                <a:gd name="connsiteX64" fmla="*/ 496928 w 692964"/>
                <a:gd name="connsiteY64" fmla="*/ 262955 h 382149"/>
                <a:gd name="connsiteX65" fmla="*/ 496928 w 692964"/>
                <a:gd name="connsiteY65" fmla="*/ 117374 h 382149"/>
                <a:gd name="connsiteX66" fmla="*/ 519723 w 692964"/>
                <a:gd name="connsiteY66" fmla="*/ 94627 h 382149"/>
                <a:gd name="connsiteX67" fmla="*/ 524282 w 692964"/>
                <a:gd name="connsiteY67" fmla="*/ 95537 h 382149"/>
                <a:gd name="connsiteX68" fmla="*/ 528841 w 692964"/>
                <a:gd name="connsiteY68" fmla="*/ 94627 h 382149"/>
                <a:gd name="connsiteX69" fmla="*/ 549630 w 692964"/>
                <a:gd name="connsiteY69" fmla="*/ 94627 h 382149"/>
                <a:gd name="connsiteX70" fmla="*/ 615461 w 692964"/>
                <a:gd name="connsiteY70" fmla="*/ 160321 h 382149"/>
                <a:gd name="connsiteX71" fmla="*/ 549630 w 692964"/>
                <a:gd name="connsiteY71" fmla="*/ 226014 h 38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92964" h="382149">
                  <a:moveTo>
                    <a:pt x="549630" y="140667"/>
                  </a:moveTo>
                  <a:lnTo>
                    <a:pt x="542518" y="140667"/>
                  </a:lnTo>
                  <a:lnTo>
                    <a:pt x="542518" y="181066"/>
                  </a:lnTo>
                  <a:lnTo>
                    <a:pt x="549630" y="181066"/>
                  </a:lnTo>
                  <a:cubicBezTo>
                    <a:pt x="560809" y="181066"/>
                    <a:pt x="569872" y="172022"/>
                    <a:pt x="569872" y="160867"/>
                  </a:cubicBezTo>
                  <a:cubicBezTo>
                    <a:pt x="569872" y="149711"/>
                    <a:pt x="560809" y="140667"/>
                    <a:pt x="549630" y="140667"/>
                  </a:cubicBezTo>
                  <a:close/>
                  <a:moveTo>
                    <a:pt x="656492" y="0"/>
                  </a:moveTo>
                  <a:lnTo>
                    <a:pt x="36472" y="0"/>
                  </a:lnTo>
                  <a:cubicBezTo>
                    <a:pt x="16329" y="0"/>
                    <a:pt x="0" y="16295"/>
                    <a:pt x="0" y="36395"/>
                  </a:cubicBezTo>
                  <a:lnTo>
                    <a:pt x="0" y="345754"/>
                  </a:lnTo>
                  <a:cubicBezTo>
                    <a:pt x="0" y="365855"/>
                    <a:pt x="16329" y="382149"/>
                    <a:pt x="36472" y="382149"/>
                  </a:cubicBezTo>
                  <a:lnTo>
                    <a:pt x="656492" y="382149"/>
                  </a:lnTo>
                  <a:cubicBezTo>
                    <a:pt x="676635" y="382149"/>
                    <a:pt x="692964" y="365855"/>
                    <a:pt x="692964" y="345754"/>
                  </a:cubicBezTo>
                  <a:lnTo>
                    <a:pt x="692964" y="36395"/>
                  </a:lnTo>
                  <a:cubicBezTo>
                    <a:pt x="692964" y="16295"/>
                    <a:pt x="676635" y="0"/>
                    <a:pt x="656492" y="0"/>
                  </a:cubicBezTo>
                  <a:close/>
                  <a:moveTo>
                    <a:pt x="210078" y="264229"/>
                  </a:moveTo>
                  <a:cubicBezTo>
                    <a:pt x="210078" y="276792"/>
                    <a:pt x="199872" y="286976"/>
                    <a:pt x="187283" y="286976"/>
                  </a:cubicBezTo>
                  <a:cubicBezTo>
                    <a:pt x="174693" y="286976"/>
                    <a:pt x="164488" y="276792"/>
                    <a:pt x="164488" y="264229"/>
                  </a:cubicBezTo>
                  <a:lnTo>
                    <a:pt x="164488" y="214186"/>
                  </a:lnTo>
                  <a:lnTo>
                    <a:pt x="123092" y="214186"/>
                  </a:lnTo>
                  <a:lnTo>
                    <a:pt x="123092" y="264229"/>
                  </a:lnTo>
                  <a:cubicBezTo>
                    <a:pt x="123092" y="276792"/>
                    <a:pt x="112887" y="286976"/>
                    <a:pt x="100297" y="286976"/>
                  </a:cubicBezTo>
                  <a:cubicBezTo>
                    <a:pt x="87708" y="286976"/>
                    <a:pt x="77503" y="276792"/>
                    <a:pt x="77503" y="264229"/>
                  </a:cubicBezTo>
                  <a:lnTo>
                    <a:pt x="77503" y="118648"/>
                  </a:lnTo>
                  <a:cubicBezTo>
                    <a:pt x="77503" y="106085"/>
                    <a:pt x="87708" y="95901"/>
                    <a:pt x="100297" y="95901"/>
                  </a:cubicBezTo>
                  <a:cubicBezTo>
                    <a:pt x="112887" y="95901"/>
                    <a:pt x="123092" y="106085"/>
                    <a:pt x="123092" y="118648"/>
                  </a:cubicBezTo>
                  <a:lnTo>
                    <a:pt x="123092" y="168692"/>
                  </a:lnTo>
                  <a:lnTo>
                    <a:pt x="164123" y="168692"/>
                  </a:lnTo>
                  <a:lnTo>
                    <a:pt x="164123" y="118648"/>
                  </a:lnTo>
                  <a:cubicBezTo>
                    <a:pt x="164123" y="106085"/>
                    <a:pt x="174329" y="95901"/>
                    <a:pt x="186918" y="95901"/>
                  </a:cubicBezTo>
                  <a:cubicBezTo>
                    <a:pt x="199507" y="95901"/>
                    <a:pt x="209713" y="106085"/>
                    <a:pt x="209713" y="118648"/>
                  </a:cubicBezTo>
                  <a:close/>
                  <a:moveTo>
                    <a:pt x="312199" y="168692"/>
                  </a:moveTo>
                  <a:cubicBezTo>
                    <a:pt x="324788" y="168692"/>
                    <a:pt x="334993" y="178876"/>
                    <a:pt x="334993" y="191439"/>
                  </a:cubicBezTo>
                  <a:cubicBezTo>
                    <a:pt x="334993" y="204001"/>
                    <a:pt x="324788" y="214186"/>
                    <a:pt x="312199" y="214186"/>
                  </a:cubicBezTo>
                  <a:lnTo>
                    <a:pt x="281380" y="214186"/>
                  </a:lnTo>
                  <a:lnTo>
                    <a:pt x="281380" y="241482"/>
                  </a:lnTo>
                  <a:lnTo>
                    <a:pt x="331529" y="241482"/>
                  </a:lnTo>
                  <a:cubicBezTo>
                    <a:pt x="344118" y="241482"/>
                    <a:pt x="354323" y="251666"/>
                    <a:pt x="354323" y="264229"/>
                  </a:cubicBezTo>
                  <a:cubicBezTo>
                    <a:pt x="354323" y="276792"/>
                    <a:pt x="344118" y="286976"/>
                    <a:pt x="331529" y="286976"/>
                  </a:cubicBezTo>
                  <a:lnTo>
                    <a:pt x="258585" y="286976"/>
                  </a:lnTo>
                  <a:cubicBezTo>
                    <a:pt x="245996" y="286976"/>
                    <a:pt x="235790" y="276792"/>
                    <a:pt x="235790" y="264229"/>
                  </a:cubicBezTo>
                  <a:lnTo>
                    <a:pt x="235790" y="118648"/>
                  </a:lnTo>
                  <a:cubicBezTo>
                    <a:pt x="235790" y="106085"/>
                    <a:pt x="245996" y="95901"/>
                    <a:pt x="258585" y="95901"/>
                  </a:cubicBezTo>
                  <a:lnTo>
                    <a:pt x="331529" y="95901"/>
                  </a:lnTo>
                  <a:cubicBezTo>
                    <a:pt x="344118" y="95901"/>
                    <a:pt x="354323" y="106085"/>
                    <a:pt x="354323" y="118648"/>
                  </a:cubicBezTo>
                  <a:cubicBezTo>
                    <a:pt x="354323" y="131211"/>
                    <a:pt x="344118" y="141395"/>
                    <a:pt x="331529" y="141395"/>
                  </a:cubicBezTo>
                  <a:lnTo>
                    <a:pt x="281380" y="141395"/>
                  </a:lnTo>
                  <a:lnTo>
                    <a:pt x="281380" y="168692"/>
                  </a:lnTo>
                  <a:close/>
                  <a:moveTo>
                    <a:pt x="455897" y="286976"/>
                  </a:moveTo>
                  <a:lnTo>
                    <a:pt x="401190" y="286976"/>
                  </a:lnTo>
                  <a:cubicBezTo>
                    <a:pt x="399651" y="286778"/>
                    <a:pt x="398127" y="286474"/>
                    <a:pt x="396631" y="286066"/>
                  </a:cubicBezTo>
                  <a:cubicBezTo>
                    <a:pt x="395134" y="286474"/>
                    <a:pt x="393611" y="286778"/>
                    <a:pt x="392072" y="286976"/>
                  </a:cubicBezTo>
                  <a:cubicBezTo>
                    <a:pt x="379483" y="286976"/>
                    <a:pt x="369277" y="276792"/>
                    <a:pt x="369277" y="264229"/>
                  </a:cubicBezTo>
                  <a:lnTo>
                    <a:pt x="369277" y="118648"/>
                  </a:lnTo>
                  <a:cubicBezTo>
                    <a:pt x="369277" y="106085"/>
                    <a:pt x="379483" y="95901"/>
                    <a:pt x="392072" y="95901"/>
                  </a:cubicBezTo>
                  <a:cubicBezTo>
                    <a:pt x="404661" y="95901"/>
                    <a:pt x="414867" y="106085"/>
                    <a:pt x="414867" y="118648"/>
                  </a:cubicBezTo>
                  <a:lnTo>
                    <a:pt x="414867" y="241482"/>
                  </a:lnTo>
                  <a:lnTo>
                    <a:pt x="455897" y="241482"/>
                  </a:lnTo>
                  <a:cubicBezTo>
                    <a:pt x="468487" y="241482"/>
                    <a:pt x="478692" y="251666"/>
                    <a:pt x="478692" y="264229"/>
                  </a:cubicBezTo>
                  <a:cubicBezTo>
                    <a:pt x="478692" y="276792"/>
                    <a:pt x="468487" y="286976"/>
                    <a:pt x="455897" y="286976"/>
                  </a:cubicBezTo>
                  <a:close/>
                  <a:moveTo>
                    <a:pt x="549630" y="226560"/>
                  </a:moveTo>
                  <a:lnTo>
                    <a:pt x="542518" y="226560"/>
                  </a:lnTo>
                  <a:lnTo>
                    <a:pt x="542518" y="262955"/>
                  </a:lnTo>
                  <a:cubicBezTo>
                    <a:pt x="542518" y="275518"/>
                    <a:pt x="532312" y="285702"/>
                    <a:pt x="519723" y="285702"/>
                  </a:cubicBezTo>
                  <a:cubicBezTo>
                    <a:pt x="507134" y="285702"/>
                    <a:pt x="496928" y="275518"/>
                    <a:pt x="496928" y="262955"/>
                  </a:cubicBezTo>
                  <a:lnTo>
                    <a:pt x="496928" y="117374"/>
                  </a:lnTo>
                  <a:cubicBezTo>
                    <a:pt x="496928" y="104812"/>
                    <a:pt x="507134" y="94627"/>
                    <a:pt x="519723" y="94627"/>
                  </a:cubicBezTo>
                  <a:cubicBezTo>
                    <a:pt x="521262" y="94825"/>
                    <a:pt x="522785" y="95129"/>
                    <a:pt x="524282" y="95537"/>
                  </a:cubicBezTo>
                  <a:cubicBezTo>
                    <a:pt x="525779" y="95129"/>
                    <a:pt x="527302" y="94825"/>
                    <a:pt x="528841" y="94627"/>
                  </a:cubicBezTo>
                  <a:lnTo>
                    <a:pt x="549630" y="94627"/>
                  </a:lnTo>
                  <a:cubicBezTo>
                    <a:pt x="585988" y="94627"/>
                    <a:pt x="615461" y="124039"/>
                    <a:pt x="615461" y="160321"/>
                  </a:cubicBezTo>
                  <a:cubicBezTo>
                    <a:pt x="615461" y="196602"/>
                    <a:pt x="585988" y="226014"/>
                    <a:pt x="549630" y="226014"/>
                  </a:cubicBezTo>
                  <a:close/>
                </a:path>
              </a:pathLst>
            </a:custGeom>
            <a:grpFill/>
            <a:ln w="180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C27647F2-C837-8141-8E54-907832380D31}"/>
                </a:ext>
              </a:extLst>
            </p:cNvPr>
            <p:cNvSpPr/>
            <p:nvPr/>
          </p:nvSpPr>
          <p:spPr>
            <a:xfrm>
              <a:off x="760530" y="611146"/>
              <a:ext cx="446338" cy="205455"/>
            </a:xfrm>
            <a:custGeom>
              <a:avLst/>
              <a:gdLst>
                <a:gd name="connsiteX0" fmla="*/ 146415 w 446338"/>
                <a:gd name="connsiteY0" fmla="*/ 92262 h 205455"/>
                <a:gd name="connsiteX1" fmla="*/ 116787 w 446338"/>
                <a:gd name="connsiteY1" fmla="*/ 80953 h 205455"/>
                <a:gd name="connsiteX2" fmla="*/ 111949 w 446338"/>
                <a:gd name="connsiteY2" fmla="*/ 83891 h 205455"/>
                <a:gd name="connsiteX3" fmla="*/ 8734 w 446338"/>
                <a:gd name="connsiteY3" fmla="*/ 164870 h 205455"/>
                <a:gd name="connsiteX4" fmla="*/ 4762 w 446338"/>
                <a:gd name="connsiteY4" fmla="*/ 196535 h 205455"/>
                <a:gd name="connsiteX5" fmla="*/ 4904 w 446338"/>
                <a:gd name="connsiteY5" fmla="*/ 196716 h 205455"/>
                <a:gd name="connsiteX6" fmla="*/ 23140 w 446338"/>
                <a:gd name="connsiteY6" fmla="*/ 205451 h 205455"/>
                <a:gd name="connsiteX7" fmla="*/ 36817 w 446338"/>
                <a:gd name="connsiteY7" fmla="*/ 200173 h 205455"/>
                <a:gd name="connsiteX8" fmla="*/ 140032 w 446338"/>
                <a:gd name="connsiteY8" fmla="*/ 119194 h 205455"/>
                <a:gd name="connsiteX9" fmla="*/ 146597 w 446338"/>
                <a:gd name="connsiteY9" fmla="*/ 92080 h 205455"/>
                <a:gd name="connsiteX10" fmla="*/ 226288 w 446338"/>
                <a:gd name="connsiteY10" fmla="*/ 0 h 205455"/>
                <a:gd name="connsiteX11" fmla="*/ 167022 w 446338"/>
                <a:gd name="connsiteY11" fmla="*/ 59142 h 205455"/>
                <a:gd name="connsiteX12" fmla="*/ 226288 w 446338"/>
                <a:gd name="connsiteY12" fmla="*/ 118284 h 205455"/>
                <a:gd name="connsiteX13" fmla="*/ 285555 w 446338"/>
                <a:gd name="connsiteY13" fmla="*/ 59142 h 205455"/>
                <a:gd name="connsiteX14" fmla="*/ 226288 w 446338"/>
                <a:gd name="connsiteY14" fmla="*/ 0 h 205455"/>
                <a:gd name="connsiteX15" fmla="*/ 436913 w 446338"/>
                <a:gd name="connsiteY15" fmla="*/ 159411 h 205455"/>
                <a:gd name="connsiteX16" fmla="*/ 340445 w 446338"/>
                <a:gd name="connsiteY16" fmla="*/ 83891 h 205455"/>
                <a:gd name="connsiteX17" fmla="*/ 309170 w 446338"/>
                <a:gd name="connsiteY17" fmla="*/ 87315 h 205455"/>
                <a:gd name="connsiteX18" fmla="*/ 306162 w 446338"/>
                <a:gd name="connsiteY18" fmla="*/ 92262 h 205455"/>
                <a:gd name="connsiteX19" fmla="*/ 306161 w 446338"/>
                <a:gd name="connsiteY19" fmla="*/ 92262 h 205455"/>
                <a:gd name="connsiteX20" fmla="*/ 312726 w 446338"/>
                <a:gd name="connsiteY20" fmla="*/ 119376 h 205455"/>
                <a:gd name="connsiteX21" fmla="*/ 409012 w 446338"/>
                <a:gd name="connsiteY21" fmla="*/ 194896 h 205455"/>
                <a:gd name="connsiteX22" fmla="*/ 423418 w 446338"/>
                <a:gd name="connsiteY22" fmla="*/ 200173 h 205455"/>
                <a:gd name="connsiteX23" fmla="*/ 446338 w 446338"/>
                <a:gd name="connsiteY23" fmla="*/ 177552 h 205455"/>
                <a:gd name="connsiteX24" fmla="*/ 437460 w 446338"/>
                <a:gd name="connsiteY24" fmla="*/ 159411 h 205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6338" h="205455">
                  <a:moveTo>
                    <a:pt x="146415" y="92262"/>
                  </a:moveTo>
                  <a:cubicBezTo>
                    <a:pt x="141363" y="80975"/>
                    <a:pt x="128098" y="75912"/>
                    <a:pt x="116787" y="80953"/>
                  </a:cubicBezTo>
                  <a:cubicBezTo>
                    <a:pt x="115057" y="81724"/>
                    <a:pt x="113431" y="82712"/>
                    <a:pt x="111949" y="83891"/>
                  </a:cubicBezTo>
                  <a:lnTo>
                    <a:pt x="8734" y="164870"/>
                  </a:lnTo>
                  <a:cubicBezTo>
                    <a:pt x="-1125" y="172520"/>
                    <a:pt x="-2904" y="186696"/>
                    <a:pt x="4762" y="196535"/>
                  </a:cubicBezTo>
                  <a:cubicBezTo>
                    <a:pt x="4809" y="196595"/>
                    <a:pt x="4857" y="196656"/>
                    <a:pt x="4904" y="196716"/>
                  </a:cubicBezTo>
                  <a:cubicBezTo>
                    <a:pt x="9248" y="202353"/>
                    <a:pt x="16016" y="205595"/>
                    <a:pt x="23140" y="205451"/>
                  </a:cubicBezTo>
                  <a:cubicBezTo>
                    <a:pt x="28166" y="205285"/>
                    <a:pt x="32987" y="203424"/>
                    <a:pt x="36817" y="200173"/>
                  </a:cubicBezTo>
                  <a:lnTo>
                    <a:pt x="140032" y="119194"/>
                  </a:lnTo>
                  <a:cubicBezTo>
                    <a:pt x="148169" y="112713"/>
                    <a:pt x="150871" y="101553"/>
                    <a:pt x="146597" y="92080"/>
                  </a:cubicBezTo>
                  <a:close/>
                  <a:moveTo>
                    <a:pt x="226288" y="0"/>
                  </a:moveTo>
                  <a:cubicBezTo>
                    <a:pt x="193556" y="0"/>
                    <a:pt x="167022" y="26479"/>
                    <a:pt x="167022" y="59142"/>
                  </a:cubicBezTo>
                  <a:cubicBezTo>
                    <a:pt x="167022" y="91805"/>
                    <a:pt x="193556" y="118284"/>
                    <a:pt x="226288" y="118284"/>
                  </a:cubicBezTo>
                  <a:cubicBezTo>
                    <a:pt x="259020" y="118284"/>
                    <a:pt x="285555" y="91805"/>
                    <a:pt x="285555" y="59142"/>
                  </a:cubicBezTo>
                  <a:cubicBezTo>
                    <a:pt x="285455" y="26520"/>
                    <a:pt x="258979" y="100"/>
                    <a:pt x="226288" y="0"/>
                  </a:cubicBezTo>
                  <a:close/>
                  <a:moveTo>
                    <a:pt x="436913" y="159411"/>
                  </a:moveTo>
                  <a:lnTo>
                    <a:pt x="340445" y="83891"/>
                  </a:lnTo>
                  <a:cubicBezTo>
                    <a:pt x="330861" y="76218"/>
                    <a:pt x="316858" y="77751"/>
                    <a:pt x="309170" y="87315"/>
                  </a:cubicBezTo>
                  <a:cubicBezTo>
                    <a:pt x="307955" y="88826"/>
                    <a:pt x="306944" y="90489"/>
                    <a:pt x="306162" y="92262"/>
                  </a:cubicBezTo>
                  <a:lnTo>
                    <a:pt x="306161" y="92262"/>
                  </a:lnTo>
                  <a:cubicBezTo>
                    <a:pt x="301888" y="101735"/>
                    <a:pt x="304590" y="112895"/>
                    <a:pt x="312726" y="119376"/>
                  </a:cubicBezTo>
                  <a:lnTo>
                    <a:pt x="409012" y="194896"/>
                  </a:lnTo>
                  <a:cubicBezTo>
                    <a:pt x="413043" y="198291"/>
                    <a:pt x="418144" y="200159"/>
                    <a:pt x="423418" y="200173"/>
                  </a:cubicBezTo>
                  <a:cubicBezTo>
                    <a:pt x="436007" y="200243"/>
                    <a:pt x="446269" y="190115"/>
                    <a:pt x="446338" y="177552"/>
                  </a:cubicBezTo>
                  <a:cubicBezTo>
                    <a:pt x="446377" y="170454"/>
                    <a:pt x="443094" y="163744"/>
                    <a:pt x="437460" y="159411"/>
                  </a:cubicBezTo>
                  <a:close/>
                </a:path>
              </a:pathLst>
            </a:custGeom>
            <a:grpFill/>
            <a:ln w="180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95" name="Graphic 25">
            <a:extLst>
              <a:ext uri="{FF2B5EF4-FFF2-40B4-BE49-F238E27FC236}">
                <a16:creationId xmlns:a16="http://schemas.microsoft.com/office/drawing/2014/main" id="{E9FDFA9F-2EBE-0A41-8532-7C21ED9F93E9}"/>
              </a:ext>
            </a:extLst>
          </p:cNvPr>
          <p:cNvGrpSpPr>
            <a:grpSpLocks noChangeAspect="1"/>
          </p:cNvGrpSpPr>
          <p:nvPr/>
        </p:nvGrpSpPr>
        <p:grpSpPr>
          <a:xfrm>
            <a:off x="912937" y="4167099"/>
            <a:ext cx="607468" cy="567323"/>
            <a:chOff x="649246" y="611105"/>
            <a:chExt cx="668215" cy="624055"/>
          </a:xfrm>
          <a:solidFill>
            <a:schemeClr val="tx2"/>
          </a:solidFill>
        </p:grpSpPr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CA1377F1-0698-404E-B8FC-FA4F735DDC62}"/>
                </a:ext>
              </a:extLst>
            </p:cNvPr>
            <p:cNvSpPr/>
            <p:nvPr/>
          </p:nvSpPr>
          <p:spPr>
            <a:xfrm>
              <a:off x="649246" y="611105"/>
              <a:ext cx="668215" cy="624055"/>
            </a:xfrm>
            <a:custGeom>
              <a:avLst/>
              <a:gdLst>
                <a:gd name="connsiteX0" fmla="*/ 635527 w 668215"/>
                <a:gd name="connsiteY0" fmla="*/ 176193 h 624055"/>
                <a:gd name="connsiteX1" fmla="*/ 373117 w 668215"/>
                <a:gd name="connsiteY1" fmla="*/ 11323 h 624055"/>
                <a:gd name="connsiteX2" fmla="*/ 294376 w 668215"/>
                <a:gd name="connsiteY2" fmla="*/ 11323 h 624055"/>
                <a:gd name="connsiteX3" fmla="*/ 31966 w 668215"/>
                <a:gd name="connsiteY3" fmla="*/ 176193 h 624055"/>
                <a:gd name="connsiteX4" fmla="*/ 0 w 668215"/>
                <a:gd name="connsiteY4" fmla="*/ 233697 h 624055"/>
                <a:gd name="connsiteX5" fmla="*/ 0 w 668215"/>
                <a:gd name="connsiteY5" fmla="*/ 555795 h 624055"/>
                <a:gd name="connsiteX6" fmla="*/ 69519 w 668215"/>
                <a:gd name="connsiteY6" fmla="*/ 624036 h 624055"/>
                <a:gd name="connsiteX7" fmla="*/ 69530 w 668215"/>
                <a:gd name="connsiteY7" fmla="*/ 624036 h 624055"/>
                <a:gd name="connsiteX8" fmla="*/ 597962 w 668215"/>
                <a:gd name="connsiteY8" fmla="*/ 624036 h 624055"/>
                <a:gd name="connsiteX9" fmla="*/ 668201 w 668215"/>
                <a:gd name="connsiteY9" fmla="*/ 556548 h 624055"/>
                <a:gd name="connsiteX10" fmla="*/ 668215 w 668215"/>
                <a:gd name="connsiteY10" fmla="*/ 555795 h 624055"/>
                <a:gd name="connsiteX11" fmla="*/ 668215 w 668215"/>
                <a:gd name="connsiteY11" fmla="*/ 233697 h 624055"/>
                <a:gd name="connsiteX12" fmla="*/ 635527 w 668215"/>
                <a:gd name="connsiteY12" fmla="*/ 176193 h 624055"/>
                <a:gd name="connsiteX13" fmla="*/ 248323 w 668215"/>
                <a:gd name="connsiteY13" fmla="*/ 449157 h 624055"/>
                <a:gd name="connsiteX14" fmla="*/ 85784 w 668215"/>
                <a:gd name="connsiteY14" fmla="*/ 576540 h 624055"/>
                <a:gd name="connsiteX15" fmla="*/ 71878 w 668215"/>
                <a:gd name="connsiteY15" fmla="*/ 581271 h 624055"/>
                <a:gd name="connsiteX16" fmla="*/ 49411 w 668215"/>
                <a:gd name="connsiteY16" fmla="*/ 558417 h 624055"/>
                <a:gd name="connsiteX17" fmla="*/ 57972 w 668215"/>
                <a:gd name="connsiteY17" fmla="*/ 540691 h 624055"/>
                <a:gd name="connsiteX18" fmla="*/ 220511 w 668215"/>
                <a:gd name="connsiteY18" fmla="*/ 413308 h 624055"/>
                <a:gd name="connsiteX19" fmla="*/ 252477 w 668215"/>
                <a:gd name="connsiteY19" fmla="*/ 417493 h 624055"/>
                <a:gd name="connsiteX20" fmla="*/ 248323 w 668215"/>
                <a:gd name="connsiteY20" fmla="*/ 449703 h 624055"/>
                <a:gd name="connsiteX21" fmla="*/ 312255 w 668215"/>
                <a:gd name="connsiteY21" fmla="*/ 395656 h 624055"/>
                <a:gd name="connsiteX22" fmla="*/ 106373 w 668215"/>
                <a:gd name="connsiteY22" fmla="*/ 247892 h 624055"/>
                <a:gd name="connsiteX23" fmla="*/ 100019 w 668215"/>
                <a:gd name="connsiteY23" fmla="*/ 207998 h 624055"/>
                <a:gd name="connsiteX24" fmla="*/ 124432 w 668215"/>
                <a:gd name="connsiteY24" fmla="*/ 196210 h 624055"/>
                <a:gd name="connsiteX25" fmla="*/ 543963 w 668215"/>
                <a:gd name="connsiteY25" fmla="*/ 196210 h 624055"/>
                <a:gd name="connsiteX26" fmla="*/ 572806 w 668215"/>
                <a:gd name="connsiteY26" fmla="*/ 224280 h 624055"/>
                <a:gd name="connsiteX27" fmla="*/ 561120 w 668215"/>
                <a:gd name="connsiteY27" fmla="*/ 247892 h 624055"/>
                <a:gd name="connsiteX28" fmla="*/ 355238 w 668215"/>
                <a:gd name="connsiteY28" fmla="*/ 394746 h 624055"/>
                <a:gd name="connsiteX29" fmla="*/ 312255 w 668215"/>
                <a:gd name="connsiteY29" fmla="*/ 394746 h 624055"/>
                <a:gd name="connsiteX30" fmla="*/ 614035 w 668215"/>
                <a:gd name="connsiteY30" fmla="*/ 571627 h 624055"/>
                <a:gd name="connsiteX31" fmla="*/ 595976 w 668215"/>
                <a:gd name="connsiteY31" fmla="*/ 580362 h 624055"/>
                <a:gd name="connsiteX32" fmla="*/ 582069 w 668215"/>
                <a:gd name="connsiteY32" fmla="*/ 575630 h 624055"/>
                <a:gd name="connsiteX33" fmla="*/ 419531 w 668215"/>
                <a:gd name="connsiteY33" fmla="*/ 448247 h 624055"/>
                <a:gd name="connsiteX34" fmla="*/ 415377 w 668215"/>
                <a:gd name="connsiteY34" fmla="*/ 416037 h 624055"/>
                <a:gd name="connsiteX35" fmla="*/ 447343 w 668215"/>
                <a:gd name="connsiteY35" fmla="*/ 411852 h 624055"/>
                <a:gd name="connsiteX36" fmla="*/ 609882 w 668215"/>
                <a:gd name="connsiteY36" fmla="*/ 539235 h 624055"/>
                <a:gd name="connsiteX37" fmla="*/ 614460 w 668215"/>
                <a:gd name="connsiteY37" fmla="*/ 571072 h 624055"/>
                <a:gd name="connsiteX38" fmla="*/ 614035 w 668215"/>
                <a:gd name="connsiteY38" fmla="*/ 571627 h 624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68215" h="624055">
                  <a:moveTo>
                    <a:pt x="635527" y="176193"/>
                  </a:moveTo>
                  <a:lnTo>
                    <a:pt x="373117" y="11323"/>
                  </a:lnTo>
                  <a:cubicBezTo>
                    <a:pt x="349008" y="-3774"/>
                    <a:pt x="318485" y="-3774"/>
                    <a:pt x="294376" y="11323"/>
                  </a:cubicBezTo>
                  <a:lnTo>
                    <a:pt x="31966" y="176193"/>
                  </a:lnTo>
                  <a:cubicBezTo>
                    <a:pt x="12196" y="188537"/>
                    <a:pt x="119" y="210262"/>
                    <a:pt x="0" y="233697"/>
                  </a:cubicBezTo>
                  <a:lnTo>
                    <a:pt x="0" y="555795"/>
                  </a:lnTo>
                  <a:cubicBezTo>
                    <a:pt x="495" y="593983"/>
                    <a:pt x="31620" y="624535"/>
                    <a:pt x="69519" y="624036"/>
                  </a:cubicBezTo>
                  <a:cubicBezTo>
                    <a:pt x="69523" y="624036"/>
                    <a:pt x="69527" y="624036"/>
                    <a:pt x="69530" y="624036"/>
                  </a:cubicBezTo>
                  <a:lnTo>
                    <a:pt x="597962" y="624036"/>
                  </a:lnTo>
                  <a:cubicBezTo>
                    <a:pt x="635853" y="624944"/>
                    <a:pt x="667301" y="594728"/>
                    <a:pt x="668201" y="556548"/>
                  </a:cubicBezTo>
                  <a:cubicBezTo>
                    <a:pt x="668207" y="556297"/>
                    <a:pt x="668212" y="556046"/>
                    <a:pt x="668215" y="555795"/>
                  </a:cubicBezTo>
                  <a:lnTo>
                    <a:pt x="668215" y="233697"/>
                  </a:lnTo>
                  <a:cubicBezTo>
                    <a:pt x="667942" y="210118"/>
                    <a:pt x="655574" y="188361"/>
                    <a:pt x="635527" y="176193"/>
                  </a:cubicBezTo>
                  <a:close/>
                  <a:moveTo>
                    <a:pt x="248323" y="449157"/>
                  </a:moveTo>
                  <a:lnTo>
                    <a:pt x="85784" y="576540"/>
                  </a:lnTo>
                  <a:cubicBezTo>
                    <a:pt x="81815" y="579659"/>
                    <a:pt x="76912" y="581328"/>
                    <a:pt x="71878" y="581271"/>
                  </a:cubicBezTo>
                  <a:cubicBezTo>
                    <a:pt x="59411" y="581212"/>
                    <a:pt x="49352" y="570979"/>
                    <a:pt x="49411" y="558417"/>
                  </a:cubicBezTo>
                  <a:cubicBezTo>
                    <a:pt x="49443" y="551504"/>
                    <a:pt x="52594" y="544982"/>
                    <a:pt x="57972" y="540691"/>
                  </a:cubicBezTo>
                  <a:lnTo>
                    <a:pt x="220511" y="413308"/>
                  </a:lnTo>
                  <a:cubicBezTo>
                    <a:pt x="230485" y="405569"/>
                    <a:pt x="244797" y="407443"/>
                    <a:pt x="252477" y="417493"/>
                  </a:cubicBezTo>
                  <a:cubicBezTo>
                    <a:pt x="260157" y="427543"/>
                    <a:pt x="258297" y="441964"/>
                    <a:pt x="248323" y="449703"/>
                  </a:cubicBezTo>
                  <a:close/>
                  <a:moveTo>
                    <a:pt x="312255" y="395656"/>
                  </a:moveTo>
                  <a:lnTo>
                    <a:pt x="106373" y="247892"/>
                  </a:lnTo>
                  <a:cubicBezTo>
                    <a:pt x="93685" y="238643"/>
                    <a:pt x="90841" y="220782"/>
                    <a:pt x="100019" y="207998"/>
                  </a:cubicBezTo>
                  <a:cubicBezTo>
                    <a:pt x="105650" y="200155"/>
                    <a:pt x="114839" y="195719"/>
                    <a:pt x="124432" y="196210"/>
                  </a:cubicBezTo>
                  <a:lnTo>
                    <a:pt x="543963" y="196210"/>
                  </a:lnTo>
                  <a:cubicBezTo>
                    <a:pt x="559620" y="195936"/>
                    <a:pt x="572534" y="208503"/>
                    <a:pt x="572806" y="224280"/>
                  </a:cubicBezTo>
                  <a:cubicBezTo>
                    <a:pt x="572967" y="233600"/>
                    <a:pt x="568605" y="242413"/>
                    <a:pt x="561120" y="247892"/>
                  </a:cubicBezTo>
                  <a:lnTo>
                    <a:pt x="355238" y="394746"/>
                  </a:lnTo>
                  <a:cubicBezTo>
                    <a:pt x="342469" y="404271"/>
                    <a:pt x="325024" y="404271"/>
                    <a:pt x="312255" y="394746"/>
                  </a:cubicBezTo>
                  <a:close/>
                  <a:moveTo>
                    <a:pt x="614035" y="571627"/>
                  </a:moveTo>
                  <a:cubicBezTo>
                    <a:pt x="609697" y="577218"/>
                    <a:pt x="603018" y="580448"/>
                    <a:pt x="595976" y="580362"/>
                  </a:cubicBezTo>
                  <a:cubicBezTo>
                    <a:pt x="590942" y="580418"/>
                    <a:pt x="586039" y="578749"/>
                    <a:pt x="582069" y="575630"/>
                  </a:cubicBezTo>
                  <a:lnTo>
                    <a:pt x="419531" y="448247"/>
                  </a:lnTo>
                  <a:cubicBezTo>
                    <a:pt x="409556" y="440508"/>
                    <a:pt x="407697" y="426088"/>
                    <a:pt x="415377" y="416037"/>
                  </a:cubicBezTo>
                  <a:cubicBezTo>
                    <a:pt x="423057" y="405987"/>
                    <a:pt x="437369" y="404113"/>
                    <a:pt x="447343" y="411852"/>
                  </a:cubicBezTo>
                  <a:lnTo>
                    <a:pt x="609882" y="539235"/>
                  </a:lnTo>
                  <a:cubicBezTo>
                    <a:pt x="619871" y="546752"/>
                    <a:pt x="621921" y="561006"/>
                    <a:pt x="614460" y="571072"/>
                  </a:cubicBezTo>
                  <a:cubicBezTo>
                    <a:pt x="614322" y="571259"/>
                    <a:pt x="614180" y="571444"/>
                    <a:pt x="614035" y="571627"/>
                  </a:cubicBezTo>
                  <a:close/>
                </a:path>
              </a:pathLst>
            </a:custGeom>
            <a:grpFill/>
            <a:ln w="18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D204B4A1-7E10-E94B-A5B0-9532E0BCA368}"/>
                </a:ext>
              </a:extLst>
            </p:cNvPr>
            <p:cNvSpPr/>
            <p:nvPr/>
          </p:nvSpPr>
          <p:spPr>
            <a:xfrm>
              <a:off x="893055" y="850262"/>
              <a:ext cx="198658" cy="54592"/>
            </a:xfrm>
            <a:custGeom>
              <a:avLst/>
              <a:gdLst>
                <a:gd name="connsiteX0" fmla="*/ 171569 w 198658"/>
                <a:gd name="connsiteY0" fmla="*/ 0 h 54592"/>
                <a:gd name="connsiteX1" fmla="*/ 27090 w 198658"/>
                <a:gd name="connsiteY1" fmla="*/ 0 h 54592"/>
                <a:gd name="connsiteX2" fmla="*/ 0 w 198658"/>
                <a:gd name="connsiteY2" fmla="*/ 27296 h 54592"/>
                <a:gd name="connsiteX3" fmla="*/ 27090 w 198658"/>
                <a:gd name="connsiteY3" fmla="*/ 54593 h 54592"/>
                <a:gd name="connsiteX4" fmla="*/ 171569 w 198658"/>
                <a:gd name="connsiteY4" fmla="*/ 54593 h 54592"/>
                <a:gd name="connsiteX5" fmla="*/ 198659 w 198658"/>
                <a:gd name="connsiteY5" fmla="*/ 27296 h 54592"/>
                <a:gd name="connsiteX6" fmla="*/ 171569 w 198658"/>
                <a:gd name="connsiteY6" fmla="*/ 0 h 54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58" h="54592">
                  <a:moveTo>
                    <a:pt x="171569" y="0"/>
                  </a:moveTo>
                  <a:lnTo>
                    <a:pt x="27090" y="0"/>
                  </a:lnTo>
                  <a:cubicBezTo>
                    <a:pt x="12129" y="0"/>
                    <a:pt x="0" y="12221"/>
                    <a:pt x="0" y="27296"/>
                  </a:cubicBezTo>
                  <a:cubicBezTo>
                    <a:pt x="0" y="42372"/>
                    <a:pt x="12129" y="54593"/>
                    <a:pt x="27090" y="54593"/>
                  </a:cubicBezTo>
                  <a:lnTo>
                    <a:pt x="171569" y="54593"/>
                  </a:lnTo>
                  <a:cubicBezTo>
                    <a:pt x="186530" y="54593"/>
                    <a:pt x="198659" y="42372"/>
                    <a:pt x="198659" y="27296"/>
                  </a:cubicBezTo>
                  <a:cubicBezTo>
                    <a:pt x="198659" y="12221"/>
                    <a:pt x="186530" y="0"/>
                    <a:pt x="171569" y="0"/>
                  </a:cubicBezTo>
                  <a:close/>
                </a:path>
              </a:pathLst>
            </a:custGeom>
            <a:grpFill/>
            <a:ln w="18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40" name="Graphic 56">
            <a:extLst>
              <a:ext uri="{FF2B5EF4-FFF2-40B4-BE49-F238E27FC236}">
                <a16:creationId xmlns:a16="http://schemas.microsoft.com/office/drawing/2014/main" id="{6086FC64-7569-9743-958C-A15784E8F243}"/>
              </a:ext>
            </a:extLst>
          </p:cNvPr>
          <p:cNvGrpSpPr>
            <a:grpSpLocks noChangeAspect="1"/>
          </p:cNvGrpSpPr>
          <p:nvPr/>
        </p:nvGrpSpPr>
        <p:grpSpPr>
          <a:xfrm>
            <a:off x="1002932" y="5192445"/>
            <a:ext cx="427477" cy="629967"/>
            <a:chOff x="748241" y="574023"/>
            <a:chExt cx="470225" cy="692964"/>
          </a:xfrm>
          <a:solidFill>
            <a:schemeClr val="tx2"/>
          </a:solidFill>
        </p:grpSpPr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EDF17B0E-5578-EB40-AC83-862EAFBC9B29}"/>
                </a:ext>
              </a:extLst>
            </p:cNvPr>
            <p:cNvSpPr/>
            <p:nvPr/>
          </p:nvSpPr>
          <p:spPr>
            <a:xfrm>
              <a:off x="748241" y="574023"/>
              <a:ext cx="434054" cy="692964"/>
            </a:xfrm>
            <a:custGeom>
              <a:avLst/>
              <a:gdLst>
                <a:gd name="connsiteX0" fmla="*/ 90428 w 434054"/>
                <a:gd name="connsiteY0" fmla="*/ 109415 h 692964"/>
                <a:gd name="connsiteX1" fmla="*/ 434055 w 434054"/>
                <a:gd name="connsiteY1" fmla="*/ 109415 h 692964"/>
                <a:gd name="connsiteX2" fmla="*/ 434055 w 434054"/>
                <a:gd name="connsiteY2" fmla="*/ 72944 h 692964"/>
                <a:gd name="connsiteX3" fmla="*/ 361712 w 434054"/>
                <a:gd name="connsiteY3" fmla="*/ 0 h 692964"/>
                <a:gd name="connsiteX4" fmla="*/ 72342 w 434054"/>
                <a:gd name="connsiteY4" fmla="*/ 0 h 692964"/>
                <a:gd name="connsiteX5" fmla="*/ 0 w 434054"/>
                <a:gd name="connsiteY5" fmla="*/ 72944 h 692964"/>
                <a:gd name="connsiteX6" fmla="*/ 0 w 434054"/>
                <a:gd name="connsiteY6" fmla="*/ 620020 h 692964"/>
                <a:gd name="connsiteX7" fmla="*/ 72342 w 434054"/>
                <a:gd name="connsiteY7" fmla="*/ 692964 h 692964"/>
                <a:gd name="connsiteX8" fmla="*/ 361712 w 434054"/>
                <a:gd name="connsiteY8" fmla="*/ 692964 h 692964"/>
                <a:gd name="connsiteX9" fmla="*/ 434055 w 434054"/>
                <a:gd name="connsiteY9" fmla="*/ 620020 h 692964"/>
                <a:gd name="connsiteX10" fmla="*/ 434055 w 434054"/>
                <a:gd name="connsiteY10" fmla="*/ 474133 h 692964"/>
                <a:gd name="connsiteX11" fmla="*/ 361712 w 434054"/>
                <a:gd name="connsiteY11" fmla="*/ 474133 h 692964"/>
                <a:gd name="connsiteX12" fmla="*/ 361712 w 434054"/>
                <a:gd name="connsiteY12" fmla="*/ 510605 h 692964"/>
                <a:gd name="connsiteX13" fmla="*/ 343627 w 434054"/>
                <a:gd name="connsiteY13" fmla="*/ 528841 h 692964"/>
                <a:gd name="connsiteX14" fmla="*/ 90428 w 434054"/>
                <a:gd name="connsiteY14" fmla="*/ 528841 h 692964"/>
                <a:gd name="connsiteX15" fmla="*/ 72342 w 434054"/>
                <a:gd name="connsiteY15" fmla="*/ 510605 h 692964"/>
                <a:gd name="connsiteX16" fmla="*/ 72342 w 434054"/>
                <a:gd name="connsiteY16" fmla="*/ 127651 h 692964"/>
                <a:gd name="connsiteX17" fmla="*/ 90428 w 434054"/>
                <a:gd name="connsiteY17" fmla="*/ 109415 h 692964"/>
                <a:gd name="connsiteX18" fmla="*/ 235113 w 434054"/>
                <a:gd name="connsiteY18" fmla="*/ 647374 h 692964"/>
                <a:gd name="connsiteX19" fmla="*/ 198942 w 434054"/>
                <a:gd name="connsiteY19" fmla="*/ 647374 h 692964"/>
                <a:gd name="connsiteX20" fmla="*/ 162771 w 434054"/>
                <a:gd name="connsiteY20" fmla="*/ 610903 h 692964"/>
                <a:gd name="connsiteX21" fmla="*/ 162771 w 434054"/>
                <a:gd name="connsiteY21" fmla="*/ 610903 h 692964"/>
                <a:gd name="connsiteX22" fmla="*/ 198942 w 434054"/>
                <a:gd name="connsiteY22" fmla="*/ 574431 h 692964"/>
                <a:gd name="connsiteX23" fmla="*/ 235113 w 434054"/>
                <a:gd name="connsiteY23" fmla="*/ 574431 h 692964"/>
                <a:gd name="connsiteX24" fmla="*/ 271284 w 434054"/>
                <a:gd name="connsiteY24" fmla="*/ 610903 h 692964"/>
                <a:gd name="connsiteX25" fmla="*/ 271284 w 434054"/>
                <a:gd name="connsiteY25" fmla="*/ 610903 h 692964"/>
                <a:gd name="connsiteX26" fmla="*/ 235113 w 434054"/>
                <a:gd name="connsiteY26" fmla="*/ 647374 h 69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4054" h="692964">
                  <a:moveTo>
                    <a:pt x="90428" y="109415"/>
                  </a:moveTo>
                  <a:lnTo>
                    <a:pt x="434055" y="109415"/>
                  </a:lnTo>
                  <a:lnTo>
                    <a:pt x="434055" y="72944"/>
                  </a:lnTo>
                  <a:cubicBezTo>
                    <a:pt x="434055" y="32658"/>
                    <a:pt x="401666" y="0"/>
                    <a:pt x="361712" y="0"/>
                  </a:cubicBezTo>
                  <a:lnTo>
                    <a:pt x="72342" y="0"/>
                  </a:lnTo>
                  <a:cubicBezTo>
                    <a:pt x="32389" y="0"/>
                    <a:pt x="0" y="32658"/>
                    <a:pt x="0" y="72944"/>
                  </a:cubicBezTo>
                  <a:lnTo>
                    <a:pt x="0" y="620020"/>
                  </a:lnTo>
                  <a:cubicBezTo>
                    <a:pt x="0" y="660306"/>
                    <a:pt x="32389" y="692964"/>
                    <a:pt x="72342" y="692964"/>
                  </a:cubicBezTo>
                  <a:lnTo>
                    <a:pt x="361712" y="692964"/>
                  </a:lnTo>
                  <a:cubicBezTo>
                    <a:pt x="401666" y="692964"/>
                    <a:pt x="434055" y="660306"/>
                    <a:pt x="434055" y="620020"/>
                  </a:cubicBezTo>
                  <a:lnTo>
                    <a:pt x="434055" y="474133"/>
                  </a:lnTo>
                  <a:lnTo>
                    <a:pt x="361712" y="474133"/>
                  </a:lnTo>
                  <a:lnTo>
                    <a:pt x="361712" y="510605"/>
                  </a:lnTo>
                  <a:cubicBezTo>
                    <a:pt x="361712" y="520676"/>
                    <a:pt x="353615" y="528841"/>
                    <a:pt x="343627" y="528841"/>
                  </a:cubicBezTo>
                  <a:lnTo>
                    <a:pt x="90428" y="528841"/>
                  </a:lnTo>
                  <a:cubicBezTo>
                    <a:pt x="80440" y="528841"/>
                    <a:pt x="72342" y="520676"/>
                    <a:pt x="72342" y="510605"/>
                  </a:cubicBezTo>
                  <a:lnTo>
                    <a:pt x="72342" y="127651"/>
                  </a:lnTo>
                  <a:cubicBezTo>
                    <a:pt x="72342" y="117580"/>
                    <a:pt x="80440" y="109415"/>
                    <a:pt x="90428" y="109415"/>
                  </a:cubicBezTo>
                  <a:close/>
                  <a:moveTo>
                    <a:pt x="235113" y="647374"/>
                  </a:moveTo>
                  <a:lnTo>
                    <a:pt x="198942" y="647374"/>
                  </a:lnTo>
                  <a:cubicBezTo>
                    <a:pt x="178965" y="647374"/>
                    <a:pt x="162771" y="631045"/>
                    <a:pt x="162771" y="610903"/>
                  </a:cubicBezTo>
                  <a:lnTo>
                    <a:pt x="162771" y="610903"/>
                  </a:lnTo>
                  <a:cubicBezTo>
                    <a:pt x="162771" y="590760"/>
                    <a:pt x="178965" y="574431"/>
                    <a:pt x="198942" y="574431"/>
                  </a:cubicBezTo>
                  <a:lnTo>
                    <a:pt x="235113" y="574431"/>
                  </a:lnTo>
                  <a:cubicBezTo>
                    <a:pt x="255090" y="574431"/>
                    <a:pt x="271284" y="590760"/>
                    <a:pt x="271284" y="610903"/>
                  </a:cubicBezTo>
                  <a:lnTo>
                    <a:pt x="271284" y="610903"/>
                  </a:lnTo>
                  <a:cubicBezTo>
                    <a:pt x="271284" y="631045"/>
                    <a:pt x="255090" y="647374"/>
                    <a:pt x="235113" y="647374"/>
                  </a:cubicBezTo>
                  <a:close/>
                </a:path>
              </a:pathLst>
            </a:custGeom>
            <a:grpFill/>
            <a:ln w="17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dirty="0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C1EDFEE3-6241-7142-ACC5-9F930F39FDFB}"/>
                </a:ext>
              </a:extLst>
            </p:cNvPr>
            <p:cNvSpPr/>
            <p:nvPr/>
          </p:nvSpPr>
          <p:spPr>
            <a:xfrm>
              <a:off x="892925" y="729028"/>
              <a:ext cx="325541" cy="310010"/>
            </a:xfrm>
            <a:custGeom>
              <a:avLst/>
              <a:gdLst>
                <a:gd name="connsiteX0" fmla="*/ 289370 w 325541"/>
                <a:gd name="connsiteY0" fmla="*/ 0 h 310010"/>
                <a:gd name="connsiteX1" fmla="*/ 36171 w 325541"/>
                <a:gd name="connsiteY1" fmla="*/ 0 h 310010"/>
                <a:gd name="connsiteX2" fmla="*/ 0 w 325541"/>
                <a:gd name="connsiteY2" fmla="*/ 36472 h 310010"/>
                <a:gd name="connsiteX3" fmla="*/ 0 w 325541"/>
                <a:gd name="connsiteY3" fmla="*/ 291774 h 310010"/>
                <a:gd name="connsiteX4" fmla="*/ 18086 w 325541"/>
                <a:gd name="connsiteY4" fmla="*/ 310010 h 310010"/>
                <a:gd name="connsiteX5" fmla="*/ 28937 w 325541"/>
                <a:gd name="connsiteY5" fmla="*/ 306363 h 310010"/>
                <a:gd name="connsiteX6" fmla="*/ 62757 w 325541"/>
                <a:gd name="connsiteY6" fmla="*/ 280833 h 310010"/>
                <a:gd name="connsiteX7" fmla="*/ 84460 w 325541"/>
                <a:gd name="connsiteY7" fmla="*/ 273538 h 310010"/>
                <a:gd name="connsiteX8" fmla="*/ 289370 w 325541"/>
                <a:gd name="connsiteY8" fmla="*/ 273538 h 310010"/>
                <a:gd name="connsiteX9" fmla="*/ 325541 w 325541"/>
                <a:gd name="connsiteY9" fmla="*/ 237067 h 310010"/>
                <a:gd name="connsiteX10" fmla="*/ 325541 w 325541"/>
                <a:gd name="connsiteY10" fmla="*/ 36472 h 310010"/>
                <a:gd name="connsiteX11" fmla="*/ 289370 w 325541"/>
                <a:gd name="connsiteY11" fmla="*/ 0 h 310010"/>
                <a:gd name="connsiteX12" fmla="*/ 180856 w 325541"/>
                <a:gd name="connsiteY12" fmla="*/ 214272 h 310010"/>
                <a:gd name="connsiteX13" fmla="*/ 90428 w 325541"/>
                <a:gd name="connsiteY13" fmla="*/ 214272 h 310010"/>
                <a:gd name="connsiteX14" fmla="*/ 67821 w 325541"/>
                <a:gd name="connsiteY14" fmla="*/ 191477 h 310010"/>
                <a:gd name="connsiteX15" fmla="*/ 90428 w 325541"/>
                <a:gd name="connsiteY15" fmla="*/ 168682 h 310010"/>
                <a:gd name="connsiteX16" fmla="*/ 180856 w 325541"/>
                <a:gd name="connsiteY16" fmla="*/ 168682 h 310010"/>
                <a:gd name="connsiteX17" fmla="*/ 203463 w 325541"/>
                <a:gd name="connsiteY17" fmla="*/ 191477 h 310010"/>
                <a:gd name="connsiteX18" fmla="*/ 180856 w 325541"/>
                <a:gd name="connsiteY18" fmla="*/ 214272 h 310010"/>
                <a:gd name="connsiteX19" fmla="*/ 253199 w 325541"/>
                <a:gd name="connsiteY19" fmla="*/ 123092 h 310010"/>
                <a:gd name="connsiteX20" fmla="*/ 90428 w 325541"/>
                <a:gd name="connsiteY20" fmla="*/ 123092 h 310010"/>
                <a:gd name="connsiteX21" fmla="*/ 67821 w 325541"/>
                <a:gd name="connsiteY21" fmla="*/ 100297 h 310010"/>
                <a:gd name="connsiteX22" fmla="*/ 90428 w 325541"/>
                <a:gd name="connsiteY22" fmla="*/ 77503 h 310010"/>
                <a:gd name="connsiteX23" fmla="*/ 253199 w 325541"/>
                <a:gd name="connsiteY23" fmla="*/ 77503 h 310010"/>
                <a:gd name="connsiteX24" fmla="*/ 275806 w 325541"/>
                <a:gd name="connsiteY24" fmla="*/ 100297 h 310010"/>
                <a:gd name="connsiteX25" fmla="*/ 253199 w 325541"/>
                <a:gd name="connsiteY25" fmla="*/ 123092 h 31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5541" h="310010">
                  <a:moveTo>
                    <a:pt x="289370" y="0"/>
                  </a:moveTo>
                  <a:lnTo>
                    <a:pt x="36171" y="0"/>
                  </a:lnTo>
                  <a:cubicBezTo>
                    <a:pt x="16194" y="0"/>
                    <a:pt x="0" y="16329"/>
                    <a:pt x="0" y="36472"/>
                  </a:cubicBezTo>
                  <a:lnTo>
                    <a:pt x="0" y="291774"/>
                  </a:lnTo>
                  <a:cubicBezTo>
                    <a:pt x="0" y="301846"/>
                    <a:pt x="8097" y="310010"/>
                    <a:pt x="18086" y="310010"/>
                  </a:cubicBezTo>
                  <a:cubicBezTo>
                    <a:pt x="21999" y="310010"/>
                    <a:pt x="25806" y="308730"/>
                    <a:pt x="28937" y="306363"/>
                  </a:cubicBezTo>
                  <a:lnTo>
                    <a:pt x="62757" y="280833"/>
                  </a:lnTo>
                  <a:cubicBezTo>
                    <a:pt x="69018" y="276098"/>
                    <a:pt x="76633" y="273538"/>
                    <a:pt x="84460" y="273538"/>
                  </a:cubicBezTo>
                  <a:lnTo>
                    <a:pt x="289370" y="273538"/>
                  </a:lnTo>
                  <a:cubicBezTo>
                    <a:pt x="309347" y="273538"/>
                    <a:pt x="325541" y="257209"/>
                    <a:pt x="325541" y="237067"/>
                  </a:cubicBezTo>
                  <a:lnTo>
                    <a:pt x="325541" y="36472"/>
                  </a:lnTo>
                  <a:cubicBezTo>
                    <a:pt x="325541" y="16329"/>
                    <a:pt x="309347" y="0"/>
                    <a:pt x="289370" y="0"/>
                  </a:cubicBezTo>
                  <a:close/>
                  <a:moveTo>
                    <a:pt x="180856" y="214272"/>
                  </a:moveTo>
                  <a:lnTo>
                    <a:pt x="90428" y="214272"/>
                  </a:lnTo>
                  <a:cubicBezTo>
                    <a:pt x="77943" y="214272"/>
                    <a:pt x="67821" y="204066"/>
                    <a:pt x="67821" y="191477"/>
                  </a:cubicBezTo>
                  <a:cubicBezTo>
                    <a:pt x="67821" y="178888"/>
                    <a:pt x="77943" y="168682"/>
                    <a:pt x="90428" y="168682"/>
                  </a:cubicBezTo>
                  <a:lnTo>
                    <a:pt x="180856" y="168682"/>
                  </a:lnTo>
                  <a:cubicBezTo>
                    <a:pt x="193342" y="168682"/>
                    <a:pt x="203463" y="178888"/>
                    <a:pt x="203463" y="191477"/>
                  </a:cubicBezTo>
                  <a:cubicBezTo>
                    <a:pt x="203463" y="204066"/>
                    <a:pt x="193342" y="214272"/>
                    <a:pt x="180856" y="214272"/>
                  </a:cubicBezTo>
                  <a:close/>
                  <a:moveTo>
                    <a:pt x="253199" y="123092"/>
                  </a:moveTo>
                  <a:lnTo>
                    <a:pt x="90428" y="123092"/>
                  </a:lnTo>
                  <a:cubicBezTo>
                    <a:pt x="77943" y="123092"/>
                    <a:pt x="67821" y="112887"/>
                    <a:pt x="67821" y="100297"/>
                  </a:cubicBezTo>
                  <a:cubicBezTo>
                    <a:pt x="67821" y="87708"/>
                    <a:pt x="77943" y="77503"/>
                    <a:pt x="90428" y="77503"/>
                  </a:cubicBezTo>
                  <a:lnTo>
                    <a:pt x="253199" y="77503"/>
                  </a:lnTo>
                  <a:cubicBezTo>
                    <a:pt x="265684" y="77503"/>
                    <a:pt x="275806" y="87708"/>
                    <a:pt x="275806" y="100297"/>
                  </a:cubicBezTo>
                  <a:cubicBezTo>
                    <a:pt x="275806" y="112887"/>
                    <a:pt x="265684" y="123092"/>
                    <a:pt x="253199" y="123092"/>
                  </a:cubicBezTo>
                  <a:close/>
                </a:path>
              </a:pathLst>
            </a:custGeom>
            <a:grpFill/>
            <a:ln w="17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83" name="Graphic 17">
            <a:extLst>
              <a:ext uri="{FF2B5EF4-FFF2-40B4-BE49-F238E27FC236}">
                <a16:creationId xmlns:a16="http://schemas.microsoft.com/office/drawing/2014/main" id="{301864F7-D1CA-AF44-B515-E4CA481A01F0}"/>
              </a:ext>
            </a:extLst>
          </p:cNvPr>
          <p:cNvGrpSpPr>
            <a:grpSpLocks noChangeAspect="1"/>
          </p:cNvGrpSpPr>
          <p:nvPr/>
        </p:nvGrpSpPr>
        <p:grpSpPr>
          <a:xfrm>
            <a:off x="4287721" y="960336"/>
            <a:ext cx="607467" cy="607467"/>
            <a:chOff x="649247" y="586398"/>
            <a:chExt cx="668214" cy="668214"/>
          </a:xfrm>
          <a:solidFill>
            <a:schemeClr val="tx2"/>
          </a:solidFill>
        </p:grpSpPr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C29A6944-DFB3-4E46-97EA-E4E800C7F27B}"/>
                </a:ext>
              </a:extLst>
            </p:cNvPr>
            <p:cNvSpPr/>
            <p:nvPr/>
          </p:nvSpPr>
          <p:spPr>
            <a:xfrm>
              <a:off x="649247" y="586398"/>
              <a:ext cx="668214" cy="668214"/>
            </a:xfrm>
            <a:custGeom>
              <a:avLst/>
              <a:gdLst>
                <a:gd name="connsiteX0" fmla="*/ 334108 w 668214"/>
                <a:gd name="connsiteY0" fmla="*/ 0 h 668214"/>
                <a:gd name="connsiteX1" fmla="*/ 0 w 668214"/>
                <a:gd name="connsiteY1" fmla="*/ 334108 h 668214"/>
                <a:gd name="connsiteX2" fmla="*/ 334108 w 668214"/>
                <a:gd name="connsiteY2" fmla="*/ 668215 h 668214"/>
                <a:gd name="connsiteX3" fmla="*/ 668215 w 668214"/>
                <a:gd name="connsiteY3" fmla="*/ 334108 h 668214"/>
                <a:gd name="connsiteX4" fmla="*/ 334108 w 668214"/>
                <a:gd name="connsiteY4" fmla="*/ 0 h 668214"/>
                <a:gd name="connsiteX5" fmla="*/ 334108 w 668214"/>
                <a:gd name="connsiteY5" fmla="*/ 595976 h 668214"/>
                <a:gd name="connsiteX6" fmla="*/ 72239 w 668214"/>
                <a:gd name="connsiteY6" fmla="*/ 334108 h 668214"/>
                <a:gd name="connsiteX7" fmla="*/ 334108 w 668214"/>
                <a:gd name="connsiteY7" fmla="*/ 72239 h 668214"/>
                <a:gd name="connsiteX8" fmla="*/ 595976 w 668214"/>
                <a:gd name="connsiteY8" fmla="*/ 334108 h 668214"/>
                <a:gd name="connsiteX9" fmla="*/ 334108 w 668214"/>
                <a:gd name="connsiteY9" fmla="*/ 595976 h 66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8214" h="668214">
                  <a:moveTo>
                    <a:pt x="334108" y="0"/>
                  </a:moveTo>
                  <a:cubicBezTo>
                    <a:pt x="149585" y="0"/>
                    <a:pt x="0" y="149585"/>
                    <a:pt x="0" y="334108"/>
                  </a:cubicBezTo>
                  <a:cubicBezTo>
                    <a:pt x="0" y="518630"/>
                    <a:pt x="149585" y="668215"/>
                    <a:pt x="334108" y="668215"/>
                  </a:cubicBezTo>
                  <a:cubicBezTo>
                    <a:pt x="518630" y="668215"/>
                    <a:pt x="668215" y="518630"/>
                    <a:pt x="668215" y="334108"/>
                  </a:cubicBezTo>
                  <a:cubicBezTo>
                    <a:pt x="668016" y="149668"/>
                    <a:pt x="518547" y="199"/>
                    <a:pt x="334108" y="0"/>
                  </a:cubicBezTo>
                  <a:close/>
                  <a:moveTo>
                    <a:pt x="334108" y="595976"/>
                  </a:moveTo>
                  <a:cubicBezTo>
                    <a:pt x="189482" y="595976"/>
                    <a:pt x="72239" y="478733"/>
                    <a:pt x="72239" y="334108"/>
                  </a:cubicBezTo>
                  <a:cubicBezTo>
                    <a:pt x="72239" y="189482"/>
                    <a:pt x="189482" y="72239"/>
                    <a:pt x="334108" y="72239"/>
                  </a:cubicBezTo>
                  <a:cubicBezTo>
                    <a:pt x="478733" y="72239"/>
                    <a:pt x="595976" y="189482"/>
                    <a:pt x="595976" y="334108"/>
                  </a:cubicBezTo>
                  <a:cubicBezTo>
                    <a:pt x="595876" y="478692"/>
                    <a:pt x="478692" y="595876"/>
                    <a:pt x="334108" y="595976"/>
                  </a:cubicBezTo>
                  <a:close/>
                </a:path>
              </a:pathLst>
            </a:custGeom>
            <a:grpFill/>
            <a:ln w="18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504DF2C3-84CF-0F4E-932A-DD22A2E2B652}"/>
                </a:ext>
              </a:extLst>
            </p:cNvPr>
            <p:cNvSpPr/>
            <p:nvPr/>
          </p:nvSpPr>
          <p:spPr>
            <a:xfrm>
              <a:off x="898256" y="703787"/>
              <a:ext cx="155652" cy="424406"/>
            </a:xfrm>
            <a:custGeom>
              <a:avLst/>
              <a:gdLst>
                <a:gd name="connsiteX0" fmla="*/ 94128 w 155652"/>
                <a:gd name="connsiteY0" fmla="*/ 122807 h 424406"/>
                <a:gd name="connsiteX1" fmla="*/ 155531 w 155652"/>
                <a:gd name="connsiteY1" fmla="*/ 61404 h 424406"/>
                <a:gd name="connsiteX2" fmla="*/ 94128 w 155652"/>
                <a:gd name="connsiteY2" fmla="*/ 0 h 424406"/>
                <a:gd name="connsiteX3" fmla="*/ 32724 w 155652"/>
                <a:gd name="connsiteY3" fmla="*/ 61404 h 424406"/>
                <a:gd name="connsiteX4" fmla="*/ 94128 w 155652"/>
                <a:gd name="connsiteY4" fmla="*/ 122807 h 424406"/>
                <a:gd name="connsiteX5" fmla="*/ 153725 w 155652"/>
                <a:gd name="connsiteY5" fmla="*/ 249226 h 424406"/>
                <a:gd name="connsiteX6" fmla="*/ 101818 w 155652"/>
                <a:gd name="connsiteY6" fmla="*/ 164811 h 424406"/>
                <a:gd name="connsiteX7" fmla="*/ 85459 w 155652"/>
                <a:gd name="connsiteY7" fmla="*/ 162900 h 424406"/>
                <a:gd name="connsiteX8" fmla="*/ 32543 w 155652"/>
                <a:gd name="connsiteY8" fmla="*/ 162900 h 424406"/>
                <a:gd name="connsiteX9" fmla="*/ 14484 w 155652"/>
                <a:gd name="connsiteY9" fmla="*/ 180960 h 424406"/>
                <a:gd name="connsiteX10" fmla="*/ 18999 w 155652"/>
                <a:gd name="connsiteY10" fmla="*/ 191435 h 424406"/>
                <a:gd name="connsiteX11" fmla="*/ 29473 w 155652"/>
                <a:gd name="connsiteY11" fmla="*/ 225748 h 424406"/>
                <a:gd name="connsiteX12" fmla="*/ 1842 w 155652"/>
                <a:gd name="connsiteY12" fmla="*/ 338442 h 424406"/>
                <a:gd name="connsiteX13" fmla="*/ 54195 w 155652"/>
                <a:gd name="connsiteY13" fmla="*/ 422581 h 424406"/>
                <a:gd name="connsiteX14" fmla="*/ 70108 w 155652"/>
                <a:gd name="connsiteY14" fmla="*/ 424407 h 424406"/>
                <a:gd name="connsiteX15" fmla="*/ 123204 w 155652"/>
                <a:gd name="connsiteY15" fmla="*/ 424407 h 424406"/>
                <a:gd name="connsiteX16" fmla="*/ 141264 w 155652"/>
                <a:gd name="connsiteY16" fmla="*/ 406347 h 424406"/>
                <a:gd name="connsiteX17" fmla="*/ 136749 w 155652"/>
                <a:gd name="connsiteY17" fmla="*/ 395872 h 424406"/>
                <a:gd name="connsiteX18" fmla="*/ 126274 w 155652"/>
                <a:gd name="connsiteY18" fmla="*/ 361017 h 42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5652" h="424406">
                  <a:moveTo>
                    <a:pt x="94128" y="122807"/>
                  </a:moveTo>
                  <a:cubicBezTo>
                    <a:pt x="128040" y="122807"/>
                    <a:pt x="155531" y="95316"/>
                    <a:pt x="155531" y="61404"/>
                  </a:cubicBezTo>
                  <a:cubicBezTo>
                    <a:pt x="155531" y="27491"/>
                    <a:pt x="128040" y="0"/>
                    <a:pt x="94128" y="0"/>
                  </a:cubicBezTo>
                  <a:cubicBezTo>
                    <a:pt x="60215" y="0"/>
                    <a:pt x="32724" y="27491"/>
                    <a:pt x="32724" y="61404"/>
                  </a:cubicBezTo>
                  <a:cubicBezTo>
                    <a:pt x="32724" y="95316"/>
                    <a:pt x="60215" y="122807"/>
                    <a:pt x="94128" y="122807"/>
                  </a:cubicBezTo>
                  <a:close/>
                  <a:moveTo>
                    <a:pt x="153725" y="249226"/>
                  </a:moveTo>
                  <a:cubicBezTo>
                    <a:pt x="162702" y="211582"/>
                    <a:pt x="139462" y="173788"/>
                    <a:pt x="101818" y="164811"/>
                  </a:cubicBezTo>
                  <a:cubicBezTo>
                    <a:pt x="96459" y="163533"/>
                    <a:pt x="90968" y="162892"/>
                    <a:pt x="85459" y="162900"/>
                  </a:cubicBezTo>
                  <a:lnTo>
                    <a:pt x="32543" y="162900"/>
                  </a:lnTo>
                  <a:cubicBezTo>
                    <a:pt x="22569" y="162900"/>
                    <a:pt x="14484" y="170986"/>
                    <a:pt x="14484" y="180960"/>
                  </a:cubicBezTo>
                  <a:cubicBezTo>
                    <a:pt x="14587" y="184902"/>
                    <a:pt x="16204" y="188652"/>
                    <a:pt x="18999" y="191435"/>
                  </a:cubicBezTo>
                  <a:cubicBezTo>
                    <a:pt x="27937" y="200444"/>
                    <a:pt x="31856" y="213283"/>
                    <a:pt x="29473" y="225748"/>
                  </a:cubicBezTo>
                  <a:lnTo>
                    <a:pt x="1842" y="338442"/>
                  </a:lnTo>
                  <a:cubicBezTo>
                    <a:pt x="-6936" y="376133"/>
                    <a:pt x="16504" y="413803"/>
                    <a:pt x="54195" y="422581"/>
                  </a:cubicBezTo>
                  <a:cubicBezTo>
                    <a:pt x="59412" y="423796"/>
                    <a:pt x="64751" y="424408"/>
                    <a:pt x="70108" y="424407"/>
                  </a:cubicBezTo>
                  <a:lnTo>
                    <a:pt x="123204" y="424407"/>
                  </a:lnTo>
                  <a:cubicBezTo>
                    <a:pt x="133178" y="424407"/>
                    <a:pt x="141264" y="416321"/>
                    <a:pt x="141264" y="406347"/>
                  </a:cubicBezTo>
                  <a:cubicBezTo>
                    <a:pt x="141090" y="402421"/>
                    <a:pt x="139484" y="398694"/>
                    <a:pt x="136749" y="395872"/>
                  </a:cubicBezTo>
                  <a:cubicBezTo>
                    <a:pt x="127425" y="386871"/>
                    <a:pt x="123456" y="373667"/>
                    <a:pt x="126274" y="361017"/>
                  </a:cubicBezTo>
                  <a:close/>
                </a:path>
              </a:pathLst>
            </a:custGeom>
            <a:grpFill/>
            <a:ln w="180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10" name="Graphic 36">
            <a:extLst>
              <a:ext uri="{FF2B5EF4-FFF2-40B4-BE49-F238E27FC236}">
                <a16:creationId xmlns:a16="http://schemas.microsoft.com/office/drawing/2014/main" id="{FE6E47ED-FE2E-3D41-A60A-481A062E5009}"/>
              </a:ext>
            </a:extLst>
          </p:cNvPr>
          <p:cNvGrpSpPr>
            <a:grpSpLocks noChangeAspect="1"/>
          </p:cNvGrpSpPr>
          <p:nvPr/>
        </p:nvGrpSpPr>
        <p:grpSpPr>
          <a:xfrm>
            <a:off x="4269405" y="3133788"/>
            <a:ext cx="644101" cy="498107"/>
            <a:chOff x="624498" y="648270"/>
            <a:chExt cx="708511" cy="547919"/>
          </a:xfrm>
          <a:solidFill>
            <a:schemeClr val="tx2"/>
          </a:solidFill>
        </p:grpSpPr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95ADFBD4-2D78-9E46-8412-AF5DA20A21F7}"/>
                </a:ext>
              </a:extLst>
            </p:cNvPr>
            <p:cNvSpPr/>
            <p:nvPr/>
          </p:nvSpPr>
          <p:spPr>
            <a:xfrm>
              <a:off x="1222592" y="648270"/>
              <a:ext cx="110417" cy="544471"/>
            </a:xfrm>
            <a:custGeom>
              <a:avLst/>
              <a:gdLst>
                <a:gd name="connsiteX0" fmla="*/ 73612 w 110417"/>
                <a:gd name="connsiteY0" fmla="*/ 0 h 544471"/>
                <a:gd name="connsiteX1" fmla="*/ 110417 w 110417"/>
                <a:gd name="connsiteY1" fmla="*/ 36298 h 544471"/>
                <a:gd name="connsiteX2" fmla="*/ 110417 w 110417"/>
                <a:gd name="connsiteY2" fmla="*/ 508173 h 544471"/>
                <a:gd name="connsiteX3" fmla="*/ 73612 w 110417"/>
                <a:gd name="connsiteY3" fmla="*/ 544471 h 544471"/>
                <a:gd name="connsiteX4" fmla="*/ 36806 w 110417"/>
                <a:gd name="connsiteY4" fmla="*/ 544471 h 544471"/>
                <a:gd name="connsiteX5" fmla="*/ 0 w 110417"/>
                <a:gd name="connsiteY5" fmla="*/ 508173 h 544471"/>
                <a:gd name="connsiteX6" fmla="*/ 0 w 110417"/>
                <a:gd name="connsiteY6" fmla="*/ 36298 h 544471"/>
                <a:gd name="connsiteX7" fmla="*/ 36806 w 110417"/>
                <a:gd name="connsiteY7" fmla="*/ 0 h 54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417" h="544471">
                  <a:moveTo>
                    <a:pt x="73612" y="0"/>
                  </a:moveTo>
                  <a:cubicBezTo>
                    <a:pt x="93939" y="0"/>
                    <a:pt x="110417" y="16251"/>
                    <a:pt x="110417" y="36298"/>
                  </a:cubicBezTo>
                  <a:lnTo>
                    <a:pt x="110417" y="508173"/>
                  </a:lnTo>
                  <a:cubicBezTo>
                    <a:pt x="110417" y="528220"/>
                    <a:pt x="93939" y="544471"/>
                    <a:pt x="73612" y="544471"/>
                  </a:cubicBezTo>
                  <a:lnTo>
                    <a:pt x="36806" y="544471"/>
                  </a:lnTo>
                  <a:cubicBezTo>
                    <a:pt x="16479" y="544471"/>
                    <a:pt x="0" y="528220"/>
                    <a:pt x="0" y="508173"/>
                  </a:cubicBezTo>
                  <a:lnTo>
                    <a:pt x="0" y="36298"/>
                  </a:lnTo>
                  <a:cubicBezTo>
                    <a:pt x="0" y="16251"/>
                    <a:pt x="16479" y="0"/>
                    <a:pt x="36806" y="0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762C5DF0-4972-1C40-873D-71B7D1353EC0}"/>
                </a:ext>
              </a:extLst>
            </p:cNvPr>
            <p:cNvSpPr/>
            <p:nvPr/>
          </p:nvSpPr>
          <p:spPr>
            <a:xfrm>
              <a:off x="624498" y="700175"/>
              <a:ext cx="552088" cy="496013"/>
            </a:xfrm>
            <a:custGeom>
              <a:avLst/>
              <a:gdLst>
                <a:gd name="connsiteX0" fmla="*/ 540309 w 552088"/>
                <a:gd name="connsiteY0" fmla="*/ 364 h 496013"/>
                <a:gd name="connsiteX1" fmla="*/ 126244 w 552088"/>
                <a:gd name="connsiteY1" fmla="*/ 115247 h 496013"/>
                <a:gd name="connsiteX2" fmla="*/ 119619 w 552088"/>
                <a:gd name="connsiteY2" fmla="*/ 123958 h 496013"/>
                <a:gd name="connsiteX3" fmla="*/ 119619 w 552088"/>
                <a:gd name="connsiteY3" fmla="*/ 340658 h 496013"/>
                <a:gd name="connsiteX4" fmla="*/ 119619 w 552088"/>
                <a:gd name="connsiteY4" fmla="*/ 340658 h 496013"/>
                <a:gd name="connsiteX5" fmla="*/ 119619 w 552088"/>
                <a:gd name="connsiteY5" fmla="*/ 413254 h 496013"/>
                <a:gd name="connsiteX6" fmla="*/ 170963 w 552088"/>
                <a:gd name="connsiteY6" fmla="*/ 472964 h 496013"/>
                <a:gd name="connsiteX7" fmla="*/ 305856 w 552088"/>
                <a:gd name="connsiteY7" fmla="*/ 495106 h 496013"/>
                <a:gd name="connsiteX8" fmla="*/ 315978 w 552088"/>
                <a:gd name="connsiteY8" fmla="*/ 496014 h 496013"/>
                <a:gd name="connsiteX9" fmla="*/ 377259 w 552088"/>
                <a:gd name="connsiteY9" fmla="*/ 435396 h 496013"/>
                <a:gd name="connsiteX10" fmla="*/ 377259 w 552088"/>
                <a:gd name="connsiteY10" fmla="*/ 409987 h 496013"/>
                <a:gd name="connsiteX11" fmla="*/ 540493 w 552088"/>
                <a:gd name="connsiteY11" fmla="*/ 453726 h 496013"/>
                <a:gd name="connsiteX12" fmla="*/ 551824 w 552088"/>
                <a:gd name="connsiteY12" fmla="*/ 446909 h 496013"/>
                <a:gd name="connsiteX13" fmla="*/ 552087 w 552088"/>
                <a:gd name="connsiteY13" fmla="*/ 444833 h 496013"/>
                <a:gd name="connsiteX14" fmla="*/ 552087 w 552088"/>
                <a:gd name="connsiteY14" fmla="*/ 9257 h 496013"/>
                <a:gd name="connsiteX15" fmla="*/ 543072 w 552088"/>
                <a:gd name="connsiteY15" fmla="*/ 2 h 496013"/>
                <a:gd name="connsiteX16" fmla="*/ 540309 w 552088"/>
                <a:gd name="connsiteY16" fmla="*/ 364 h 496013"/>
                <a:gd name="connsiteX17" fmla="*/ 322051 w 552088"/>
                <a:gd name="connsiteY17" fmla="*/ 434851 h 496013"/>
                <a:gd name="connsiteX18" fmla="*/ 319842 w 552088"/>
                <a:gd name="connsiteY18" fmla="*/ 439570 h 496013"/>
                <a:gd name="connsiteX19" fmla="*/ 314874 w 552088"/>
                <a:gd name="connsiteY19" fmla="*/ 440841 h 496013"/>
                <a:gd name="connsiteX20" fmla="*/ 314874 w 552088"/>
                <a:gd name="connsiteY20" fmla="*/ 440841 h 496013"/>
                <a:gd name="connsiteX21" fmla="*/ 179980 w 552088"/>
                <a:gd name="connsiteY21" fmla="*/ 418699 h 496013"/>
                <a:gd name="connsiteX22" fmla="*/ 174828 w 552088"/>
                <a:gd name="connsiteY22" fmla="*/ 412710 h 496013"/>
                <a:gd name="connsiteX23" fmla="*/ 174828 w 552088"/>
                <a:gd name="connsiteY23" fmla="*/ 355359 h 496013"/>
                <a:gd name="connsiteX24" fmla="*/ 322051 w 552088"/>
                <a:gd name="connsiteY24" fmla="*/ 394742 h 496013"/>
                <a:gd name="connsiteX25" fmla="*/ 64410 w 552088"/>
                <a:gd name="connsiteY25" fmla="*/ 129585 h 496013"/>
                <a:gd name="connsiteX26" fmla="*/ 36806 w 552088"/>
                <a:gd name="connsiteY26" fmla="*/ 129585 h 496013"/>
                <a:gd name="connsiteX27" fmla="*/ 0 w 552088"/>
                <a:gd name="connsiteY27" fmla="*/ 165883 h 496013"/>
                <a:gd name="connsiteX28" fmla="*/ 0 w 552088"/>
                <a:gd name="connsiteY28" fmla="*/ 292926 h 496013"/>
                <a:gd name="connsiteX29" fmla="*/ 36806 w 552088"/>
                <a:gd name="connsiteY29" fmla="*/ 329224 h 496013"/>
                <a:gd name="connsiteX30" fmla="*/ 64410 w 552088"/>
                <a:gd name="connsiteY30" fmla="*/ 329224 h 496013"/>
                <a:gd name="connsiteX31" fmla="*/ 73612 w 552088"/>
                <a:gd name="connsiteY31" fmla="*/ 320149 h 496013"/>
                <a:gd name="connsiteX32" fmla="*/ 73612 w 552088"/>
                <a:gd name="connsiteY32" fmla="*/ 138659 h 496013"/>
                <a:gd name="connsiteX33" fmla="*/ 64410 w 552088"/>
                <a:gd name="connsiteY33" fmla="*/ 129585 h 49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52088" h="496013">
                  <a:moveTo>
                    <a:pt x="540309" y="364"/>
                  </a:moveTo>
                  <a:lnTo>
                    <a:pt x="126244" y="115247"/>
                  </a:lnTo>
                  <a:cubicBezTo>
                    <a:pt x="122318" y="116376"/>
                    <a:pt x="119619" y="119925"/>
                    <a:pt x="119619" y="123958"/>
                  </a:cubicBezTo>
                  <a:lnTo>
                    <a:pt x="119619" y="340658"/>
                  </a:lnTo>
                  <a:lnTo>
                    <a:pt x="119619" y="340658"/>
                  </a:lnTo>
                  <a:lnTo>
                    <a:pt x="119619" y="413254"/>
                  </a:lnTo>
                  <a:cubicBezTo>
                    <a:pt x="119658" y="442850"/>
                    <a:pt x="141363" y="468091"/>
                    <a:pt x="170963" y="472964"/>
                  </a:cubicBezTo>
                  <a:lnTo>
                    <a:pt x="305856" y="495106"/>
                  </a:lnTo>
                  <a:cubicBezTo>
                    <a:pt x="309200" y="495678"/>
                    <a:pt x="312585" y="495982"/>
                    <a:pt x="315978" y="496014"/>
                  </a:cubicBezTo>
                  <a:cubicBezTo>
                    <a:pt x="349852" y="495914"/>
                    <a:pt x="377260" y="468803"/>
                    <a:pt x="377259" y="435396"/>
                  </a:cubicBezTo>
                  <a:lnTo>
                    <a:pt x="377259" y="409987"/>
                  </a:lnTo>
                  <a:lnTo>
                    <a:pt x="540493" y="453726"/>
                  </a:lnTo>
                  <a:cubicBezTo>
                    <a:pt x="545531" y="454930"/>
                    <a:pt x="550604" y="451877"/>
                    <a:pt x="551824" y="446909"/>
                  </a:cubicBezTo>
                  <a:cubicBezTo>
                    <a:pt x="551991" y="446229"/>
                    <a:pt x="552079" y="445533"/>
                    <a:pt x="552087" y="444833"/>
                  </a:cubicBezTo>
                  <a:lnTo>
                    <a:pt x="552087" y="9257"/>
                  </a:lnTo>
                  <a:cubicBezTo>
                    <a:pt x="552189" y="4246"/>
                    <a:pt x="548153" y="102"/>
                    <a:pt x="543072" y="2"/>
                  </a:cubicBezTo>
                  <a:cubicBezTo>
                    <a:pt x="542138" y="-17"/>
                    <a:pt x="541206" y="105"/>
                    <a:pt x="540309" y="364"/>
                  </a:cubicBezTo>
                  <a:close/>
                  <a:moveTo>
                    <a:pt x="322051" y="434851"/>
                  </a:moveTo>
                  <a:cubicBezTo>
                    <a:pt x="322109" y="436679"/>
                    <a:pt x="321291" y="438428"/>
                    <a:pt x="319842" y="439570"/>
                  </a:cubicBezTo>
                  <a:cubicBezTo>
                    <a:pt x="318447" y="440675"/>
                    <a:pt x="316638" y="441137"/>
                    <a:pt x="314874" y="440841"/>
                  </a:cubicBezTo>
                  <a:lnTo>
                    <a:pt x="314874" y="440841"/>
                  </a:lnTo>
                  <a:lnTo>
                    <a:pt x="179980" y="418699"/>
                  </a:lnTo>
                  <a:cubicBezTo>
                    <a:pt x="176990" y="418247"/>
                    <a:pt x="174793" y="415693"/>
                    <a:pt x="174828" y="412710"/>
                  </a:cubicBezTo>
                  <a:lnTo>
                    <a:pt x="174828" y="355359"/>
                  </a:lnTo>
                  <a:lnTo>
                    <a:pt x="322051" y="394742"/>
                  </a:lnTo>
                  <a:close/>
                  <a:moveTo>
                    <a:pt x="64410" y="129585"/>
                  </a:moveTo>
                  <a:lnTo>
                    <a:pt x="36806" y="129585"/>
                  </a:lnTo>
                  <a:cubicBezTo>
                    <a:pt x="16479" y="129585"/>
                    <a:pt x="0" y="145836"/>
                    <a:pt x="0" y="165883"/>
                  </a:cubicBezTo>
                  <a:lnTo>
                    <a:pt x="0" y="292926"/>
                  </a:lnTo>
                  <a:cubicBezTo>
                    <a:pt x="0" y="312973"/>
                    <a:pt x="16479" y="329224"/>
                    <a:pt x="36806" y="329224"/>
                  </a:cubicBezTo>
                  <a:lnTo>
                    <a:pt x="64410" y="329224"/>
                  </a:lnTo>
                  <a:cubicBezTo>
                    <a:pt x="69492" y="329224"/>
                    <a:pt x="73612" y="325161"/>
                    <a:pt x="73612" y="320149"/>
                  </a:cubicBezTo>
                  <a:lnTo>
                    <a:pt x="73612" y="138659"/>
                  </a:lnTo>
                  <a:cubicBezTo>
                    <a:pt x="73612" y="133647"/>
                    <a:pt x="69492" y="129585"/>
                    <a:pt x="64410" y="129585"/>
                  </a:cubicBezTo>
                  <a:close/>
                </a:path>
              </a:pathLst>
            </a:custGeom>
            <a:grpFill/>
            <a:ln w="183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34" name="Graphic 52">
            <a:extLst>
              <a:ext uri="{FF2B5EF4-FFF2-40B4-BE49-F238E27FC236}">
                <a16:creationId xmlns:a16="http://schemas.microsoft.com/office/drawing/2014/main" id="{6860414B-2726-7B4C-8016-C4181E65AA77}"/>
              </a:ext>
            </a:extLst>
          </p:cNvPr>
          <p:cNvGrpSpPr>
            <a:grpSpLocks noChangeAspect="1"/>
          </p:cNvGrpSpPr>
          <p:nvPr/>
        </p:nvGrpSpPr>
        <p:grpSpPr>
          <a:xfrm>
            <a:off x="4231474" y="2033561"/>
            <a:ext cx="719962" cy="579788"/>
            <a:chOff x="587375" y="598772"/>
            <a:chExt cx="791958" cy="637767"/>
          </a:xfrm>
          <a:solidFill>
            <a:schemeClr val="tx2"/>
          </a:solidFill>
        </p:grpSpPr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DA17DDC6-2D40-3847-883A-1BDFBFDE6C77}"/>
                </a:ext>
              </a:extLst>
            </p:cNvPr>
            <p:cNvSpPr/>
            <p:nvPr/>
          </p:nvSpPr>
          <p:spPr>
            <a:xfrm>
              <a:off x="587375" y="598772"/>
              <a:ext cx="791958" cy="637767"/>
            </a:xfrm>
            <a:custGeom>
              <a:avLst/>
              <a:gdLst>
                <a:gd name="connsiteX0" fmla="*/ 184176 w 791958"/>
                <a:gd name="connsiteY0" fmla="*/ 82731 h 637767"/>
                <a:gd name="connsiteX1" fmla="*/ 36835 w 791958"/>
                <a:gd name="connsiteY1" fmla="*/ 82731 h 637767"/>
                <a:gd name="connsiteX2" fmla="*/ 0 w 791958"/>
                <a:gd name="connsiteY2" fmla="*/ 119501 h 637767"/>
                <a:gd name="connsiteX3" fmla="*/ 0 w 791958"/>
                <a:gd name="connsiteY3" fmla="*/ 600998 h 637767"/>
                <a:gd name="connsiteX4" fmla="*/ 36835 w 791958"/>
                <a:gd name="connsiteY4" fmla="*/ 637768 h 637767"/>
                <a:gd name="connsiteX5" fmla="*/ 184176 w 791958"/>
                <a:gd name="connsiteY5" fmla="*/ 637768 h 637767"/>
                <a:gd name="connsiteX6" fmla="*/ 221012 w 791958"/>
                <a:gd name="connsiteY6" fmla="*/ 600998 h 637767"/>
                <a:gd name="connsiteX7" fmla="*/ 221012 w 791958"/>
                <a:gd name="connsiteY7" fmla="*/ 119501 h 637767"/>
                <a:gd name="connsiteX8" fmla="*/ 184176 w 791958"/>
                <a:gd name="connsiteY8" fmla="*/ 82731 h 637767"/>
                <a:gd name="connsiteX9" fmla="*/ 718288 w 791958"/>
                <a:gd name="connsiteY9" fmla="*/ 137886 h 637767"/>
                <a:gd name="connsiteX10" fmla="*/ 718288 w 791958"/>
                <a:gd name="connsiteY10" fmla="*/ 137886 h 637767"/>
                <a:gd name="connsiteX11" fmla="*/ 718288 w 791958"/>
                <a:gd name="connsiteY11" fmla="*/ 55154 h 637767"/>
                <a:gd name="connsiteX12" fmla="*/ 663035 w 791958"/>
                <a:gd name="connsiteY12" fmla="*/ 0 h 637767"/>
                <a:gd name="connsiteX13" fmla="*/ 386770 w 791958"/>
                <a:gd name="connsiteY13" fmla="*/ 0 h 637767"/>
                <a:gd name="connsiteX14" fmla="*/ 331517 w 791958"/>
                <a:gd name="connsiteY14" fmla="*/ 55154 h 637767"/>
                <a:gd name="connsiteX15" fmla="*/ 331517 w 791958"/>
                <a:gd name="connsiteY15" fmla="*/ 137886 h 637767"/>
                <a:gd name="connsiteX16" fmla="*/ 267056 w 791958"/>
                <a:gd name="connsiteY16" fmla="*/ 137886 h 637767"/>
                <a:gd name="connsiteX17" fmla="*/ 267056 w 791958"/>
                <a:gd name="connsiteY17" fmla="*/ 600998 h 637767"/>
                <a:gd name="connsiteX18" fmla="*/ 264846 w 791958"/>
                <a:gd name="connsiteY18" fmla="*/ 619383 h 637767"/>
                <a:gd name="connsiteX19" fmla="*/ 718288 w 791958"/>
                <a:gd name="connsiteY19" fmla="*/ 619383 h 637767"/>
                <a:gd name="connsiteX20" fmla="*/ 791958 w 791958"/>
                <a:gd name="connsiteY20" fmla="*/ 545844 h 637767"/>
                <a:gd name="connsiteX21" fmla="*/ 791958 w 791958"/>
                <a:gd name="connsiteY21" fmla="*/ 211425 h 637767"/>
                <a:gd name="connsiteX22" fmla="*/ 718288 w 791958"/>
                <a:gd name="connsiteY22" fmla="*/ 137886 h 637767"/>
                <a:gd name="connsiteX23" fmla="*/ 377561 w 791958"/>
                <a:gd name="connsiteY23" fmla="*/ 55154 h 637767"/>
                <a:gd name="connsiteX24" fmla="*/ 386770 w 791958"/>
                <a:gd name="connsiteY24" fmla="*/ 45962 h 637767"/>
                <a:gd name="connsiteX25" fmla="*/ 663035 w 791958"/>
                <a:gd name="connsiteY25" fmla="*/ 45962 h 637767"/>
                <a:gd name="connsiteX26" fmla="*/ 672243 w 791958"/>
                <a:gd name="connsiteY26" fmla="*/ 55154 h 637767"/>
                <a:gd name="connsiteX27" fmla="*/ 672243 w 791958"/>
                <a:gd name="connsiteY27" fmla="*/ 291766 h 637767"/>
                <a:gd name="connsiteX28" fmla="*/ 663035 w 791958"/>
                <a:gd name="connsiteY28" fmla="*/ 300959 h 637767"/>
                <a:gd name="connsiteX29" fmla="*/ 386770 w 791958"/>
                <a:gd name="connsiteY29" fmla="*/ 300959 h 637767"/>
                <a:gd name="connsiteX30" fmla="*/ 377561 w 791958"/>
                <a:gd name="connsiteY30" fmla="*/ 291766 h 637767"/>
                <a:gd name="connsiteX31" fmla="*/ 414397 w 791958"/>
                <a:gd name="connsiteY31" fmla="*/ 539961 h 637767"/>
                <a:gd name="connsiteX32" fmla="*/ 377561 w 791958"/>
                <a:gd name="connsiteY32" fmla="*/ 539961 h 637767"/>
                <a:gd name="connsiteX33" fmla="*/ 349935 w 791958"/>
                <a:gd name="connsiteY33" fmla="*/ 512384 h 637767"/>
                <a:gd name="connsiteX34" fmla="*/ 377561 w 791958"/>
                <a:gd name="connsiteY34" fmla="*/ 484806 h 637767"/>
                <a:gd name="connsiteX35" fmla="*/ 414397 w 791958"/>
                <a:gd name="connsiteY35" fmla="*/ 484806 h 637767"/>
                <a:gd name="connsiteX36" fmla="*/ 442023 w 791958"/>
                <a:gd name="connsiteY36" fmla="*/ 512384 h 637767"/>
                <a:gd name="connsiteX37" fmla="*/ 414397 w 791958"/>
                <a:gd name="connsiteY37" fmla="*/ 539961 h 637767"/>
                <a:gd name="connsiteX38" fmla="*/ 414397 w 791958"/>
                <a:gd name="connsiteY38" fmla="*/ 448037 h 637767"/>
                <a:gd name="connsiteX39" fmla="*/ 377561 w 791958"/>
                <a:gd name="connsiteY39" fmla="*/ 448037 h 637767"/>
                <a:gd name="connsiteX40" fmla="*/ 349935 w 791958"/>
                <a:gd name="connsiteY40" fmla="*/ 420460 h 637767"/>
                <a:gd name="connsiteX41" fmla="*/ 377561 w 791958"/>
                <a:gd name="connsiteY41" fmla="*/ 392883 h 637767"/>
                <a:gd name="connsiteX42" fmla="*/ 414397 w 791958"/>
                <a:gd name="connsiteY42" fmla="*/ 392883 h 637767"/>
                <a:gd name="connsiteX43" fmla="*/ 442023 w 791958"/>
                <a:gd name="connsiteY43" fmla="*/ 420460 h 637767"/>
                <a:gd name="connsiteX44" fmla="*/ 414397 w 791958"/>
                <a:gd name="connsiteY44" fmla="*/ 448037 h 637767"/>
                <a:gd name="connsiteX45" fmla="*/ 543320 w 791958"/>
                <a:gd name="connsiteY45" fmla="*/ 539961 h 637767"/>
                <a:gd name="connsiteX46" fmla="*/ 506485 w 791958"/>
                <a:gd name="connsiteY46" fmla="*/ 539961 h 637767"/>
                <a:gd name="connsiteX47" fmla="*/ 478858 w 791958"/>
                <a:gd name="connsiteY47" fmla="*/ 512384 h 637767"/>
                <a:gd name="connsiteX48" fmla="*/ 506485 w 791958"/>
                <a:gd name="connsiteY48" fmla="*/ 484806 h 637767"/>
                <a:gd name="connsiteX49" fmla="*/ 543320 w 791958"/>
                <a:gd name="connsiteY49" fmla="*/ 484806 h 637767"/>
                <a:gd name="connsiteX50" fmla="*/ 570946 w 791958"/>
                <a:gd name="connsiteY50" fmla="*/ 512384 h 637767"/>
                <a:gd name="connsiteX51" fmla="*/ 543320 w 791958"/>
                <a:gd name="connsiteY51" fmla="*/ 539961 h 637767"/>
                <a:gd name="connsiteX52" fmla="*/ 543320 w 791958"/>
                <a:gd name="connsiteY52" fmla="*/ 448037 h 637767"/>
                <a:gd name="connsiteX53" fmla="*/ 506485 w 791958"/>
                <a:gd name="connsiteY53" fmla="*/ 448037 h 637767"/>
                <a:gd name="connsiteX54" fmla="*/ 478858 w 791958"/>
                <a:gd name="connsiteY54" fmla="*/ 420460 h 637767"/>
                <a:gd name="connsiteX55" fmla="*/ 506485 w 791958"/>
                <a:gd name="connsiteY55" fmla="*/ 392883 h 637767"/>
                <a:gd name="connsiteX56" fmla="*/ 543320 w 791958"/>
                <a:gd name="connsiteY56" fmla="*/ 392883 h 637767"/>
                <a:gd name="connsiteX57" fmla="*/ 570946 w 791958"/>
                <a:gd name="connsiteY57" fmla="*/ 420460 h 637767"/>
                <a:gd name="connsiteX58" fmla="*/ 543320 w 791958"/>
                <a:gd name="connsiteY58" fmla="*/ 448037 h 637767"/>
                <a:gd name="connsiteX59" fmla="*/ 672243 w 791958"/>
                <a:gd name="connsiteY59" fmla="*/ 539961 h 637767"/>
                <a:gd name="connsiteX60" fmla="*/ 635408 w 791958"/>
                <a:gd name="connsiteY60" fmla="*/ 539961 h 637767"/>
                <a:gd name="connsiteX61" fmla="*/ 607782 w 791958"/>
                <a:gd name="connsiteY61" fmla="*/ 512384 h 637767"/>
                <a:gd name="connsiteX62" fmla="*/ 635408 w 791958"/>
                <a:gd name="connsiteY62" fmla="*/ 484806 h 637767"/>
                <a:gd name="connsiteX63" fmla="*/ 672243 w 791958"/>
                <a:gd name="connsiteY63" fmla="*/ 484806 h 637767"/>
                <a:gd name="connsiteX64" fmla="*/ 699870 w 791958"/>
                <a:gd name="connsiteY64" fmla="*/ 512384 h 637767"/>
                <a:gd name="connsiteX65" fmla="*/ 672243 w 791958"/>
                <a:gd name="connsiteY65" fmla="*/ 539961 h 637767"/>
                <a:gd name="connsiteX66" fmla="*/ 672243 w 791958"/>
                <a:gd name="connsiteY66" fmla="*/ 448037 h 637767"/>
                <a:gd name="connsiteX67" fmla="*/ 635408 w 791958"/>
                <a:gd name="connsiteY67" fmla="*/ 448037 h 637767"/>
                <a:gd name="connsiteX68" fmla="*/ 607782 w 791958"/>
                <a:gd name="connsiteY68" fmla="*/ 420460 h 637767"/>
                <a:gd name="connsiteX69" fmla="*/ 635408 w 791958"/>
                <a:gd name="connsiteY69" fmla="*/ 392883 h 637767"/>
                <a:gd name="connsiteX70" fmla="*/ 672243 w 791958"/>
                <a:gd name="connsiteY70" fmla="*/ 392883 h 637767"/>
                <a:gd name="connsiteX71" fmla="*/ 699870 w 791958"/>
                <a:gd name="connsiteY71" fmla="*/ 420460 h 637767"/>
                <a:gd name="connsiteX72" fmla="*/ 672243 w 791958"/>
                <a:gd name="connsiteY72" fmla="*/ 448037 h 63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791958" h="637767">
                  <a:moveTo>
                    <a:pt x="184176" y="82731"/>
                  </a:moveTo>
                  <a:lnTo>
                    <a:pt x="36835" y="82731"/>
                  </a:lnTo>
                  <a:cubicBezTo>
                    <a:pt x="16492" y="82731"/>
                    <a:pt x="0" y="99194"/>
                    <a:pt x="0" y="119501"/>
                  </a:cubicBezTo>
                  <a:lnTo>
                    <a:pt x="0" y="600998"/>
                  </a:lnTo>
                  <a:cubicBezTo>
                    <a:pt x="0" y="621305"/>
                    <a:pt x="16492" y="637768"/>
                    <a:pt x="36835" y="637768"/>
                  </a:cubicBezTo>
                  <a:lnTo>
                    <a:pt x="184176" y="637768"/>
                  </a:lnTo>
                  <a:cubicBezTo>
                    <a:pt x="204520" y="637768"/>
                    <a:pt x="221012" y="621305"/>
                    <a:pt x="221012" y="600998"/>
                  </a:cubicBezTo>
                  <a:lnTo>
                    <a:pt x="221012" y="119501"/>
                  </a:lnTo>
                  <a:cubicBezTo>
                    <a:pt x="221012" y="99194"/>
                    <a:pt x="204520" y="82731"/>
                    <a:pt x="184176" y="82731"/>
                  </a:cubicBezTo>
                  <a:close/>
                  <a:moveTo>
                    <a:pt x="718288" y="137886"/>
                  </a:moveTo>
                  <a:lnTo>
                    <a:pt x="718288" y="137886"/>
                  </a:lnTo>
                  <a:lnTo>
                    <a:pt x="718288" y="55154"/>
                  </a:lnTo>
                  <a:cubicBezTo>
                    <a:pt x="718288" y="24693"/>
                    <a:pt x="693550" y="0"/>
                    <a:pt x="663035" y="0"/>
                  </a:cubicBezTo>
                  <a:lnTo>
                    <a:pt x="386770" y="0"/>
                  </a:lnTo>
                  <a:cubicBezTo>
                    <a:pt x="356255" y="0"/>
                    <a:pt x="331517" y="24693"/>
                    <a:pt x="331517" y="55154"/>
                  </a:cubicBezTo>
                  <a:lnTo>
                    <a:pt x="331517" y="137886"/>
                  </a:lnTo>
                  <a:lnTo>
                    <a:pt x="267056" y="137886"/>
                  </a:lnTo>
                  <a:lnTo>
                    <a:pt x="267056" y="600998"/>
                  </a:lnTo>
                  <a:cubicBezTo>
                    <a:pt x="266989" y="607188"/>
                    <a:pt x="266248" y="613353"/>
                    <a:pt x="264846" y="619383"/>
                  </a:cubicBezTo>
                  <a:lnTo>
                    <a:pt x="718288" y="619383"/>
                  </a:lnTo>
                  <a:cubicBezTo>
                    <a:pt x="758975" y="619383"/>
                    <a:pt x="791958" y="586458"/>
                    <a:pt x="791958" y="545844"/>
                  </a:cubicBezTo>
                  <a:lnTo>
                    <a:pt x="791958" y="211425"/>
                  </a:lnTo>
                  <a:cubicBezTo>
                    <a:pt x="791958" y="170810"/>
                    <a:pt x="758975" y="137886"/>
                    <a:pt x="718288" y="137886"/>
                  </a:cubicBezTo>
                  <a:close/>
                  <a:moveTo>
                    <a:pt x="377561" y="55154"/>
                  </a:moveTo>
                  <a:cubicBezTo>
                    <a:pt x="377561" y="50078"/>
                    <a:pt x="381684" y="45962"/>
                    <a:pt x="386770" y="45962"/>
                  </a:cubicBezTo>
                  <a:lnTo>
                    <a:pt x="663035" y="45962"/>
                  </a:lnTo>
                  <a:cubicBezTo>
                    <a:pt x="668121" y="45962"/>
                    <a:pt x="672243" y="50078"/>
                    <a:pt x="672243" y="55154"/>
                  </a:cubicBezTo>
                  <a:lnTo>
                    <a:pt x="672243" y="291766"/>
                  </a:lnTo>
                  <a:cubicBezTo>
                    <a:pt x="672243" y="296843"/>
                    <a:pt x="668121" y="300959"/>
                    <a:pt x="663035" y="300959"/>
                  </a:cubicBezTo>
                  <a:lnTo>
                    <a:pt x="386770" y="300959"/>
                  </a:lnTo>
                  <a:cubicBezTo>
                    <a:pt x="381684" y="300959"/>
                    <a:pt x="377561" y="296843"/>
                    <a:pt x="377561" y="291766"/>
                  </a:cubicBezTo>
                  <a:close/>
                  <a:moveTo>
                    <a:pt x="414397" y="539961"/>
                  </a:moveTo>
                  <a:lnTo>
                    <a:pt x="377561" y="539961"/>
                  </a:lnTo>
                  <a:cubicBezTo>
                    <a:pt x="362304" y="539961"/>
                    <a:pt x="349935" y="527614"/>
                    <a:pt x="349935" y="512384"/>
                  </a:cubicBezTo>
                  <a:cubicBezTo>
                    <a:pt x="349935" y="497153"/>
                    <a:pt x="362304" y="484806"/>
                    <a:pt x="377561" y="484806"/>
                  </a:cubicBezTo>
                  <a:lnTo>
                    <a:pt x="414397" y="484806"/>
                  </a:lnTo>
                  <a:cubicBezTo>
                    <a:pt x="429654" y="484806"/>
                    <a:pt x="442023" y="497153"/>
                    <a:pt x="442023" y="512384"/>
                  </a:cubicBezTo>
                  <a:cubicBezTo>
                    <a:pt x="442023" y="527614"/>
                    <a:pt x="429654" y="539961"/>
                    <a:pt x="414397" y="539961"/>
                  </a:cubicBezTo>
                  <a:close/>
                  <a:moveTo>
                    <a:pt x="414397" y="448037"/>
                  </a:moveTo>
                  <a:lnTo>
                    <a:pt x="377561" y="448037"/>
                  </a:lnTo>
                  <a:cubicBezTo>
                    <a:pt x="362304" y="448037"/>
                    <a:pt x="349935" y="435690"/>
                    <a:pt x="349935" y="420460"/>
                  </a:cubicBezTo>
                  <a:cubicBezTo>
                    <a:pt x="349935" y="405229"/>
                    <a:pt x="362304" y="392883"/>
                    <a:pt x="377561" y="392883"/>
                  </a:cubicBezTo>
                  <a:lnTo>
                    <a:pt x="414397" y="392883"/>
                  </a:lnTo>
                  <a:cubicBezTo>
                    <a:pt x="429654" y="392883"/>
                    <a:pt x="442023" y="405229"/>
                    <a:pt x="442023" y="420460"/>
                  </a:cubicBezTo>
                  <a:cubicBezTo>
                    <a:pt x="442023" y="435690"/>
                    <a:pt x="429654" y="448037"/>
                    <a:pt x="414397" y="448037"/>
                  </a:cubicBezTo>
                  <a:close/>
                  <a:moveTo>
                    <a:pt x="543320" y="539961"/>
                  </a:moveTo>
                  <a:lnTo>
                    <a:pt x="506485" y="539961"/>
                  </a:lnTo>
                  <a:cubicBezTo>
                    <a:pt x="491227" y="539961"/>
                    <a:pt x="478858" y="527614"/>
                    <a:pt x="478858" y="512384"/>
                  </a:cubicBezTo>
                  <a:cubicBezTo>
                    <a:pt x="478858" y="497153"/>
                    <a:pt x="491227" y="484806"/>
                    <a:pt x="506485" y="484806"/>
                  </a:cubicBezTo>
                  <a:lnTo>
                    <a:pt x="543320" y="484806"/>
                  </a:lnTo>
                  <a:cubicBezTo>
                    <a:pt x="558578" y="484806"/>
                    <a:pt x="570946" y="497153"/>
                    <a:pt x="570946" y="512384"/>
                  </a:cubicBezTo>
                  <a:cubicBezTo>
                    <a:pt x="570946" y="527614"/>
                    <a:pt x="558578" y="539961"/>
                    <a:pt x="543320" y="539961"/>
                  </a:cubicBezTo>
                  <a:close/>
                  <a:moveTo>
                    <a:pt x="543320" y="448037"/>
                  </a:moveTo>
                  <a:lnTo>
                    <a:pt x="506485" y="448037"/>
                  </a:lnTo>
                  <a:cubicBezTo>
                    <a:pt x="491227" y="448037"/>
                    <a:pt x="478858" y="435690"/>
                    <a:pt x="478858" y="420460"/>
                  </a:cubicBezTo>
                  <a:cubicBezTo>
                    <a:pt x="478858" y="405229"/>
                    <a:pt x="491227" y="392883"/>
                    <a:pt x="506485" y="392883"/>
                  </a:cubicBezTo>
                  <a:lnTo>
                    <a:pt x="543320" y="392883"/>
                  </a:lnTo>
                  <a:cubicBezTo>
                    <a:pt x="558578" y="392883"/>
                    <a:pt x="570946" y="405229"/>
                    <a:pt x="570946" y="420460"/>
                  </a:cubicBezTo>
                  <a:cubicBezTo>
                    <a:pt x="570946" y="435690"/>
                    <a:pt x="558578" y="448037"/>
                    <a:pt x="543320" y="448037"/>
                  </a:cubicBezTo>
                  <a:close/>
                  <a:moveTo>
                    <a:pt x="672243" y="539961"/>
                  </a:moveTo>
                  <a:lnTo>
                    <a:pt x="635408" y="539961"/>
                  </a:lnTo>
                  <a:cubicBezTo>
                    <a:pt x="620151" y="539961"/>
                    <a:pt x="607782" y="527614"/>
                    <a:pt x="607782" y="512384"/>
                  </a:cubicBezTo>
                  <a:cubicBezTo>
                    <a:pt x="607782" y="497153"/>
                    <a:pt x="620151" y="484806"/>
                    <a:pt x="635408" y="484806"/>
                  </a:cubicBezTo>
                  <a:lnTo>
                    <a:pt x="672243" y="484806"/>
                  </a:lnTo>
                  <a:cubicBezTo>
                    <a:pt x="687501" y="484806"/>
                    <a:pt x="699870" y="497153"/>
                    <a:pt x="699870" y="512384"/>
                  </a:cubicBezTo>
                  <a:cubicBezTo>
                    <a:pt x="699870" y="527614"/>
                    <a:pt x="687501" y="539961"/>
                    <a:pt x="672243" y="539961"/>
                  </a:cubicBezTo>
                  <a:close/>
                  <a:moveTo>
                    <a:pt x="672243" y="448037"/>
                  </a:moveTo>
                  <a:lnTo>
                    <a:pt x="635408" y="448037"/>
                  </a:lnTo>
                  <a:cubicBezTo>
                    <a:pt x="620151" y="448037"/>
                    <a:pt x="607782" y="435690"/>
                    <a:pt x="607782" y="420460"/>
                  </a:cubicBezTo>
                  <a:cubicBezTo>
                    <a:pt x="607782" y="405229"/>
                    <a:pt x="620151" y="392883"/>
                    <a:pt x="635408" y="392883"/>
                  </a:cubicBezTo>
                  <a:lnTo>
                    <a:pt x="672243" y="392883"/>
                  </a:lnTo>
                  <a:cubicBezTo>
                    <a:pt x="687501" y="392883"/>
                    <a:pt x="699870" y="405229"/>
                    <a:pt x="699870" y="420460"/>
                  </a:cubicBezTo>
                  <a:cubicBezTo>
                    <a:pt x="699870" y="435690"/>
                    <a:pt x="687501" y="448037"/>
                    <a:pt x="672243" y="448037"/>
                  </a:cubicBezTo>
                  <a:close/>
                </a:path>
              </a:pathLst>
            </a:custGeom>
            <a:grpFill/>
            <a:ln w="1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ED05F273-DBC1-1C4F-A6CA-7D8685856C38}"/>
                </a:ext>
              </a:extLst>
            </p:cNvPr>
            <p:cNvSpPr/>
            <p:nvPr/>
          </p:nvSpPr>
          <p:spPr>
            <a:xfrm>
              <a:off x="1017242" y="704852"/>
              <a:ext cx="193385" cy="137885"/>
            </a:xfrm>
            <a:custGeom>
              <a:avLst/>
              <a:gdLst>
                <a:gd name="connsiteX0" fmla="*/ 96693 w 193385"/>
                <a:gd name="connsiteY0" fmla="*/ 91924 h 137885"/>
                <a:gd name="connsiteX1" fmla="*/ 23022 w 193385"/>
                <a:gd name="connsiteY1" fmla="*/ 91924 h 137885"/>
                <a:gd name="connsiteX2" fmla="*/ 0 w 193385"/>
                <a:gd name="connsiteY2" fmla="*/ 114905 h 137885"/>
                <a:gd name="connsiteX3" fmla="*/ 23022 w 193385"/>
                <a:gd name="connsiteY3" fmla="*/ 137886 h 137885"/>
                <a:gd name="connsiteX4" fmla="*/ 96693 w 193385"/>
                <a:gd name="connsiteY4" fmla="*/ 137886 h 137885"/>
                <a:gd name="connsiteX5" fmla="*/ 119715 w 193385"/>
                <a:gd name="connsiteY5" fmla="*/ 114905 h 137885"/>
                <a:gd name="connsiteX6" fmla="*/ 96693 w 193385"/>
                <a:gd name="connsiteY6" fmla="*/ 91924 h 137885"/>
                <a:gd name="connsiteX7" fmla="*/ 170363 w 193385"/>
                <a:gd name="connsiteY7" fmla="*/ 0 h 137885"/>
                <a:gd name="connsiteX8" fmla="*/ 23022 w 193385"/>
                <a:gd name="connsiteY8" fmla="*/ 0 h 137885"/>
                <a:gd name="connsiteX9" fmla="*/ 0 w 193385"/>
                <a:gd name="connsiteY9" fmla="*/ 22981 h 137885"/>
                <a:gd name="connsiteX10" fmla="*/ 23022 w 193385"/>
                <a:gd name="connsiteY10" fmla="*/ 45962 h 137885"/>
                <a:gd name="connsiteX11" fmla="*/ 170363 w 193385"/>
                <a:gd name="connsiteY11" fmla="*/ 45962 h 137885"/>
                <a:gd name="connsiteX12" fmla="*/ 193385 w 193385"/>
                <a:gd name="connsiteY12" fmla="*/ 22981 h 137885"/>
                <a:gd name="connsiteX13" fmla="*/ 170363 w 193385"/>
                <a:gd name="connsiteY13" fmla="*/ 0 h 13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3385" h="137885">
                  <a:moveTo>
                    <a:pt x="96693" y="91924"/>
                  </a:moveTo>
                  <a:lnTo>
                    <a:pt x="23022" y="91924"/>
                  </a:lnTo>
                  <a:cubicBezTo>
                    <a:pt x="10307" y="91924"/>
                    <a:pt x="0" y="102213"/>
                    <a:pt x="0" y="114905"/>
                  </a:cubicBezTo>
                  <a:cubicBezTo>
                    <a:pt x="0" y="127597"/>
                    <a:pt x="10307" y="137886"/>
                    <a:pt x="23022" y="137886"/>
                  </a:cubicBezTo>
                  <a:lnTo>
                    <a:pt x="96693" y="137886"/>
                  </a:lnTo>
                  <a:cubicBezTo>
                    <a:pt x="109407" y="137886"/>
                    <a:pt x="119715" y="127597"/>
                    <a:pt x="119715" y="114905"/>
                  </a:cubicBezTo>
                  <a:cubicBezTo>
                    <a:pt x="119715" y="102213"/>
                    <a:pt x="109407" y="91924"/>
                    <a:pt x="96693" y="91924"/>
                  </a:cubicBezTo>
                  <a:close/>
                  <a:moveTo>
                    <a:pt x="170363" y="0"/>
                  </a:moveTo>
                  <a:lnTo>
                    <a:pt x="23022" y="0"/>
                  </a:lnTo>
                  <a:cubicBezTo>
                    <a:pt x="10307" y="0"/>
                    <a:pt x="0" y="10289"/>
                    <a:pt x="0" y="22981"/>
                  </a:cubicBezTo>
                  <a:cubicBezTo>
                    <a:pt x="0" y="35673"/>
                    <a:pt x="10307" y="45962"/>
                    <a:pt x="23022" y="45962"/>
                  </a:cubicBezTo>
                  <a:lnTo>
                    <a:pt x="170363" y="45962"/>
                  </a:lnTo>
                  <a:cubicBezTo>
                    <a:pt x="183078" y="45962"/>
                    <a:pt x="193385" y="35673"/>
                    <a:pt x="193385" y="22981"/>
                  </a:cubicBezTo>
                  <a:cubicBezTo>
                    <a:pt x="193385" y="10289"/>
                    <a:pt x="183078" y="0"/>
                    <a:pt x="170363" y="0"/>
                  </a:cubicBezTo>
                  <a:close/>
                </a:path>
              </a:pathLst>
            </a:custGeom>
            <a:grpFill/>
            <a:ln w="1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152" name="Graphic 64">
            <a:extLst>
              <a:ext uri="{FF2B5EF4-FFF2-40B4-BE49-F238E27FC236}">
                <a16:creationId xmlns:a16="http://schemas.microsoft.com/office/drawing/2014/main" id="{CADF74C5-CBD4-7A4C-B103-71E6FA9A7794}"/>
              </a:ext>
            </a:extLst>
          </p:cNvPr>
          <p:cNvSpPr>
            <a:spLocks noChangeAspect="1"/>
          </p:cNvSpPr>
          <p:nvPr/>
        </p:nvSpPr>
        <p:spPr>
          <a:xfrm>
            <a:off x="4295119" y="4176983"/>
            <a:ext cx="592671" cy="547557"/>
          </a:xfrm>
          <a:custGeom>
            <a:avLst/>
            <a:gdLst>
              <a:gd name="connsiteX0" fmla="*/ 600294 w 651938"/>
              <a:gd name="connsiteY0" fmla="*/ 3074 h 602313"/>
              <a:gd name="connsiteX1" fmla="*/ 22093 w 651938"/>
              <a:gd name="connsiteY1" fmla="*/ 249841 h 602313"/>
              <a:gd name="connsiteX2" fmla="*/ 3070 w 651938"/>
              <a:gd name="connsiteY2" fmla="*/ 297221 h 602313"/>
              <a:gd name="connsiteX3" fmla="*/ 19887 w 651938"/>
              <a:gd name="connsiteY3" fmla="*/ 314817 h 602313"/>
              <a:gd name="connsiteX4" fmla="*/ 137182 w 651938"/>
              <a:gd name="connsiteY4" fmla="*/ 374034 h 602313"/>
              <a:gd name="connsiteX5" fmla="*/ 486492 w 651938"/>
              <a:gd name="connsiteY5" fmla="*/ 136267 h 602313"/>
              <a:gd name="connsiteX6" fmla="*/ 493202 w 651938"/>
              <a:gd name="connsiteY6" fmla="*/ 137074 h 602313"/>
              <a:gd name="connsiteX7" fmla="*/ 494214 w 651938"/>
              <a:gd name="connsiteY7" fmla="*/ 140047 h 602313"/>
              <a:gd name="connsiteX8" fmla="*/ 202264 w 651938"/>
              <a:gd name="connsiteY8" fmla="*/ 413992 h 602313"/>
              <a:gd name="connsiteX9" fmla="*/ 190865 w 651938"/>
              <a:gd name="connsiteY9" fmla="*/ 440091 h 602313"/>
              <a:gd name="connsiteX10" fmla="*/ 190865 w 651938"/>
              <a:gd name="connsiteY10" fmla="*/ 566084 h 602313"/>
              <a:gd name="connsiteX11" fmla="*/ 227398 w 651938"/>
              <a:gd name="connsiteY11" fmla="*/ 602312 h 602313"/>
              <a:gd name="connsiteX12" fmla="*/ 259073 w 651938"/>
              <a:gd name="connsiteY12" fmla="*/ 584983 h 602313"/>
              <a:gd name="connsiteX13" fmla="*/ 330038 w 651938"/>
              <a:gd name="connsiteY13" fmla="*/ 471229 h 602313"/>
              <a:gd name="connsiteX14" fmla="*/ 480241 w 651938"/>
              <a:gd name="connsiteY14" fmla="*/ 547005 h 602313"/>
              <a:gd name="connsiteX15" fmla="*/ 529784 w 651938"/>
              <a:gd name="connsiteY15" fmla="*/ 531539 h 602313"/>
              <a:gd name="connsiteX16" fmla="*/ 532822 w 651938"/>
              <a:gd name="connsiteY16" fmla="*/ 523606 h 602313"/>
              <a:gd name="connsiteX17" fmla="*/ 650852 w 651938"/>
              <a:gd name="connsiteY17" fmla="*/ 44651 h 602313"/>
              <a:gd name="connsiteX18" fmla="*/ 623999 w 651938"/>
              <a:gd name="connsiteY18" fmla="*/ 1056 h 602313"/>
              <a:gd name="connsiteX19" fmla="*/ 600294 w 651938"/>
              <a:gd name="connsiteY19" fmla="*/ 3074 h 602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51938" h="602313">
                <a:moveTo>
                  <a:pt x="600294" y="3074"/>
                </a:moveTo>
                <a:lnTo>
                  <a:pt x="22093" y="249841"/>
                </a:lnTo>
                <a:cubicBezTo>
                  <a:pt x="3476" y="257781"/>
                  <a:pt x="-5041" y="278994"/>
                  <a:pt x="3070" y="297221"/>
                </a:cubicBezTo>
                <a:cubicBezTo>
                  <a:pt x="6444" y="304804"/>
                  <a:pt x="12383" y="311018"/>
                  <a:pt x="19887" y="314817"/>
                </a:cubicBezTo>
                <a:lnTo>
                  <a:pt x="137182" y="374034"/>
                </a:lnTo>
                <a:lnTo>
                  <a:pt x="486492" y="136267"/>
                </a:lnTo>
                <a:cubicBezTo>
                  <a:pt x="488573" y="134676"/>
                  <a:pt x="491577" y="135037"/>
                  <a:pt x="493202" y="137074"/>
                </a:cubicBezTo>
                <a:cubicBezTo>
                  <a:pt x="493878" y="137922"/>
                  <a:pt x="494235" y="138971"/>
                  <a:pt x="494214" y="140047"/>
                </a:cubicBezTo>
                <a:lnTo>
                  <a:pt x="202264" y="413992"/>
                </a:lnTo>
                <a:cubicBezTo>
                  <a:pt x="194973" y="420796"/>
                  <a:pt x="190853" y="430230"/>
                  <a:pt x="190865" y="440091"/>
                </a:cubicBezTo>
                <a:lnTo>
                  <a:pt x="190865" y="566084"/>
                </a:lnTo>
                <a:cubicBezTo>
                  <a:pt x="190735" y="585965"/>
                  <a:pt x="207091" y="602185"/>
                  <a:pt x="227398" y="602312"/>
                </a:cubicBezTo>
                <a:cubicBezTo>
                  <a:pt x="240335" y="602393"/>
                  <a:pt x="252364" y="595813"/>
                  <a:pt x="259073" y="584983"/>
                </a:cubicBezTo>
                <a:lnTo>
                  <a:pt x="330038" y="471229"/>
                </a:lnTo>
                <a:lnTo>
                  <a:pt x="480241" y="547005"/>
                </a:lnTo>
                <a:cubicBezTo>
                  <a:pt x="498285" y="556128"/>
                  <a:pt x="520465" y="549203"/>
                  <a:pt x="529784" y="531539"/>
                </a:cubicBezTo>
                <a:cubicBezTo>
                  <a:pt x="531112" y="529021"/>
                  <a:pt x="532131" y="526358"/>
                  <a:pt x="532822" y="523606"/>
                </a:cubicBezTo>
                <a:lnTo>
                  <a:pt x="650852" y="44651"/>
                </a:lnTo>
                <a:cubicBezTo>
                  <a:pt x="655734" y="25353"/>
                  <a:pt x="643711" y="5835"/>
                  <a:pt x="623999" y="1056"/>
                </a:cubicBezTo>
                <a:cubicBezTo>
                  <a:pt x="616088" y="-863"/>
                  <a:pt x="607749" y="-153"/>
                  <a:pt x="600294" y="3074"/>
                </a:cubicBezTo>
                <a:close/>
              </a:path>
            </a:pathLst>
          </a:custGeom>
          <a:solidFill>
            <a:schemeClr val="tx2"/>
          </a:solidFill>
          <a:ln w="18234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153" name="Graphic 66">
            <a:extLst>
              <a:ext uri="{FF2B5EF4-FFF2-40B4-BE49-F238E27FC236}">
                <a16:creationId xmlns:a16="http://schemas.microsoft.com/office/drawing/2014/main" id="{EE7F7B1C-8DC2-E44B-9ECC-E1C8850373AB}"/>
              </a:ext>
            </a:extLst>
          </p:cNvPr>
          <p:cNvGrpSpPr>
            <a:grpSpLocks noChangeAspect="1"/>
          </p:cNvGrpSpPr>
          <p:nvPr/>
        </p:nvGrpSpPr>
        <p:grpSpPr>
          <a:xfrm>
            <a:off x="4255389" y="5206610"/>
            <a:ext cx="672134" cy="601638"/>
            <a:chOff x="612114" y="586489"/>
            <a:chExt cx="739347" cy="661802"/>
          </a:xfrm>
          <a:solidFill>
            <a:schemeClr val="tx2"/>
          </a:solidFill>
        </p:grpSpPr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F87BDE3B-037C-DB4B-A6E1-30E6C917A4A5}"/>
                </a:ext>
              </a:extLst>
            </p:cNvPr>
            <p:cNvSpPr/>
            <p:nvPr/>
          </p:nvSpPr>
          <p:spPr>
            <a:xfrm>
              <a:off x="695465" y="721428"/>
              <a:ext cx="572622" cy="526863"/>
            </a:xfrm>
            <a:custGeom>
              <a:avLst/>
              <a:gdLst>
                <a:gd name="connsiteX0" fmla="*/ 569467 w 572622"/>
                <a:gd name="connsiteY0" fmla="*/ 237183 h 526863"/>
                <a:gd name="connsiteX1" fmla="*/ 298655 w 572622"/>
                <a:gd name="connsiteY1" fmla="*/ 4572 h 526863"/>
                <a:gd name="connsiteX2" fmla="*/ 273968 w 572622"/>
                <a:gd name="connsiteY2" fmla="*/ 4572 h 526863"/>
                <a:gd name="connsiteX3" fmla="*/ 3155 w 572622"/>
                <a:gd name="connsiteY3" fmla="*/ 237183 h 526863"/>
                <a:gd name="connsiteX4" fmla="*/ 0 w 572622"/>
                <a:gd name="connsiteY4" fmla="*/ 244046 h 526863"/>
                <a:gd name="connsiteX5" fmla="*/ 0 w 572622"/>
                <a:gd name="connsiteY5" fmla="*/ 517833 h 526863"/>
                <a:gd name="connsiteX6" fmla="*/ 9281 w 572622"/>
                <a:gd name="connsiteY6" fmla="*/ 526863 h 526863"/>
                <a:gd name="connsiteX7" fmla="*/ 199722 w 572622"/>
                <a:gd name="connsiteY7" fmla="*/ 526863 h 526863"/>
                <a:gd name="connsiteX8" fmla="*/ 209003 w 572622"/>
                <a:gd name="connsiteY8" fmla="*/ 517833 h 526863"/>
                <a:gd name="connsiteX9" fmla="*/ 209003 w 572622"/>
                <a:gd name="connsiteY9" fmla="*/ 343014 h 526863"/>
                <a:gd name="connsiteX10" fmla="*/ 246126 w 572622"/>
                <a:gd name="connsiteY10" fmla="*/ 306894 h 526863"/>
                <a:gd name="connsiteX11" fmla="*/ 326497 w 572622"/>
                <a:gd name="connsiteY11" fmla="*/ 306894 h 526863"/>
                <a:gd name="connsiteX12" fmla="*/ 363620 w 572622"/>
                <a:gd name="connsiteY12" fmla="*/ 343014 h 526863"/>
                <a:gd name="connsiteX13" fmla="*/ 363620 w 572622"/>
                <a:gd name="connsiteY13" fmla="*/ 517833 h 526863"/>
                <a:gd name="connsiteX14" fmla="*/ 372901 w 572622"/>
                <a:gd name="connsiteY14" fmla="*/ 526863 h 526863"/>
                <a:gd name="connsiteX15" fmla="*/ 563342 w 572622"/>
                <a:gd name="connsiteY15" fmla="*/ 526863 h 526863"/>
                <a:gd name="connsiteX16" fmla="*/ 572622 w 572622"/>
                <a:gd name="connsiteY16" fmla="*/ 517833 h 526863"/>
                <a:gd name="connsiteX17" fmla="*/ 572622 w 572622"/>
                <a:gd name="connsiteY17" fmla="*/ 244226 h 526863"/>
                <a:gd name="connsiteX18" fmla="*/ 569467 w 572622"/>
                <a:gd name="connsiteY18" fmla="*/ 237183 h 52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2622" h="526863">
                  <a:moveTo>
                    <a:pt x="569467" y="237183"/>
                  </a:moveTo>
                  <a:lnTo>
                    <a:pt x="298655" y="4572"/>
                  </a:lnTo>
                  <a:cubicBezTo>
                    <a:pt x="291618" y="-1524"/>
                    <a:pt x="281004" y="-1524"/>
                    <a:pt x="273968" y="4572"/>
                  </a:cubicBezTo>
                  <a:lnTo>
                    <a:pt x="3155" y="237183"/>
                  </a:lnTo>
                  <a:cubicBezTo>
                    <a:pt x="1167" y="238943"/>
                    <a:pt x="24" y="241431"/>
                    <a:pt x="0" y="244046"/>
                  </a:cubicBezTo>
                  <a:lnTo>
                    <a:pt x="0" y="517833"/>
                  </a:lnTo>
                  <a:cubicBezTo>
                    <a:pt x="0" y="522820"/>
                    <a:pt x="4155" y="526863"/>
                    <a:pt x="9281" y="526863"/>
                  </a:cubicBezTo>
                  <a:lnTo>
                    <a:pt x="199722" y="526863"/>
                  </a:lnTo>
                  <a:cubicBezTo>
                    <a:pt x="204847" y="526863"/>
                    <a:pt x="209003" y="522820"/>
                    <a:pt x="209003" y="517833"/>
                  </a:cubicBezTo>
                  <a:lnTo>
                    <a:pt x="209003" y="343014"/>
                  </a:lnTo>
                  <a:cubicBezTo>
                    <a:pt x="209003" y="323065"/>
                    <a:pt x="225623" y="306894"/>
                    <a:pt x="246126" y="306894"/>
                  </a:cubicBezTo>
                  <a:lnTo>
                    <a:pt x="326497" y="306894"/>
                  </a:lnTo>
                  <a:cubicBezTo>
                    <a:pt x="346999" y="306894"/>
                    <a:pt x="363620" y="323065"/>
                    <a:pt x="363620" y="343014"/>
                  </a:cubicBezTo>
                  <a:lnTo>
                    <a:pt x="363620" y="517833"/>
                  </a:lnTo>
                  <a:cubicBezTo>
                    <a:pt x="363620" y="522820"/>
                    <a:pt x="367775" y="526863"/>
                    <a:pt x="372901" y="526863"/>
                  </a:cubicBezTo>
                  <a:lnTo>
                    <a:pt x="563342" y="526863"/>
                  </a:lnTo>
                  <a:cubicBezTo>
                    <a:pt x="568467" y="526863"/>
                    <a:pt x="572622" y="522820"/>
                    <a:pt x="572622" y="517833"/>
                  </a:cubicBezTo>
                  <a:lnTo>
                    <a:pt x="572622" y="244226"/>
                  </a:lnTo>
                  <a:cubicBezTo>
                    <a:pt x="572651" y="241548"/>
                    <a:pt x="571503" y="238986"/>
                    <a:pt x="569467" y="237183"/>
                  </a:cubicBezTo>
                  <a:close/>
                </a:path>
              </a:pathLst>
            </a:custGeom>
            <a:grpFill/>
            <a:ln w="18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D990925A-3D38-8246-8F7E-BC3C8C008915}"/>
                </a:ext>
              </a:extLst>
            </p:cNvPr>
            <p:cNvSpPr/>
            <p:nvPr/>
          </p:nvSpPr>
          <p:spPr>
            <a:xfrm>
              <a:off x="612114" y="586489"/>
              <a:ext cx="739347" cy="341634"/>
            </a:xfrm>
            <a:custGeom>
              <a:avLst/>
              <a:gdLst>
                <a:gd name="connsiteX0" fmla="*/ 727435 w 739347"/>
                <a:gd name="connsiteY0" fmla="*/ 281823 h 341634"/>
                <a:gd name="connsiteX1" fmla="*/ 418757 w 739347"/>
                <a:gd name="connsiteY1" fmla="*/ 17968 h 341634"/>
                <a:gd name="connsiteX2" fmla="*/ 320752 w 739347"/>
                <a:gd name="connsiteY2" fmla="*/ 17968 h 341634"/>
                <a:gd name="connsiteX3" fmla="*/ 11889 w 739347"/>
                <a:gd name="connsiteY3" fmla="*/ 281823 h 341634"/>
                <a:gd name="connsiteX4" fmla="*/ 8863 w 739347"/>
                <a:gd name="connsiteY4" fmla="*/ 330261 h 341634"/>
                <a:gd name="connsiteX5" fmla="*/ 10218 w 739347"/>
                <a:gd name="connsiteY5" fmla="*/ 331668 h 341634"/>
                <a:gd name="connsiteX6" fmla="*/ 10218 w 739347"/>
                <a:gd name="connsiteY6" fmla="*/ 331668 h 341634"/>
                <a:gd name="connsiteX7" fmla="*/ 58292 w 739347"/>
                <a:gd name="connsiteY7" fmla="*/ 333113 h 341634"/>
                <a:gd name="connsiteX8" fmla="*/ 345068 w 739347"/>
                <a:gd name="connsiteY8" fmla="*/ 87318 h 341634"/>
                <a:gd name="connsiteX9" fmla="*/ 394256 w 739347"/>
                <a:gd name="connsiteY9" fmla="*/ 87318 h 341634"/>
                <a:gd name="connsiteX10" fmla="*/ 681031 w 739347"/>
                <a:gd name="connsiteY10" fmla="*/ 333113 h 341634"/>
                <a:gd name="connsiteX11" fmla="*/ 730590 w 739347"/>
                <a:gd name="connsiteY11" fmla="*/ 330043 h 341634"/>
                <a:gd name="connsiteX12" fmla="*/ 727435 w 739347"/>
                <a:gd name="connsiteY12" fmla="*/ 281823 h 34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9347" h="341634">
                  <a:moveTo>
                    <a:pt x="727435" y="281823"/>
                  </a:moveTo>
                  <a:lnTo>
                    <a:pt x="418757" y="17968"/>
                  </a:lnTo>
                  <a:cubicBezTo>
                    <a:pt x="390728" y="-5989"/>
                    <a:pt x="348780" y="-5989"/>
                    <a:pt x="320752" y="17968"/>
                  </a:cubicBezTo>
                  <a:lnTo>
                    <a:pt x="11889" y="281823"/>
                  </a:lnTo>
                  <a:cubicBezTo>
                    <a:pt x="-2694" y="294386"/>
                    <a:pt x="-4049" y="316072"/>
                    <a:pt x="8863" y="330261"/>
                  </a:cubicBezTo>
                  <a:cubicBezTo>
                    <a:pt x="9301" y="330742"/>
                    <a:pt x="9753" y="331212"/>
                    <a:pt x="10218" y="331668"/>
                  </a:cubicBezTo>
                  <a:lnTo>
                    <a:pt x="10218" y="331668"/>
                  </a:lnTo>
                  <a:cubicBezTo>
                    <a:pt x="23368" y="344356"/>
                    <a:pt x="44363" y="344987"/>
                    <a:pt x="58292" y="333113"/>
                  </a:cubicBezTo>
                  <a:lnTo>
                    <a:pt x="345068" y="87318"/>
                  </a:lnTo>
                  <a:cubicBezTo>
                    <a:pt x="359111" y="75233"/>
                    <a:pt x="380212" y="75233"/>
                    <a:pt x="394256" y="87318"/>
                  </a:cubicBezTo>
                  <a:lnTo>
                    <a:pt x="681031" y="333113"/>
                  </a:lnTo>
                  <a:cubicBezTo>
                    <a:pt x="695588" y="345581"/>
                    <a:pt x="717776" y="344206"/>
                    <a:pt x="730590" y="330043"/>
                  </a:cubicBezTo>
                  <a:cubicBezTo>
                    <a:pt x="743404" y="315880"/>
                    <a:pt x="741991" y="294291"/>
                    <a:pt x="727435" y="281823"/>
                  </a:cubicBezTo>
                  <a:close/>
                </a:path>
              </a:pathLst>
            </a:custGeom>
            <a:grpFill/>
            <a:ln w="183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170" name="Graphic 23">
            <a:extLst>
              <a:ext uri="{FF2B5EF4-FFF2-40B4-BE49-F238E27FC236}">
                <a16:creationId xmlns:a16="http://schemas.microsoft.com/office/drawing/2014/main" id="{F8E08F8F-C7F7-AE41-AE97-A15609EB3D2A}"/>
              </a:ext>
            </a:extLst>
          </p:cNvPr>
          <p:cNvSpPr>
            <a:spLocks noChangeAspect="1"/>
          </p:cNvSpPr>
          <p:nvPr/>
        </p:nvSpPr>
        <p:spPr>
          <a:xfrm>
            <a:off x="8865534" y="5344810"/>
            <a:ext cx="608814" cy="608814"/>
          </a:xfrm>
          <a:custGeom>
            <a:avLst/>
            <a:gdLst>
              <a:gd name="connsiteX0" fmla="*/ 405166 w 810331"/>
              <a:gd name="connsiteY0" fmla="*/ 0 h 810331"/>
              <a:gd name="connsiteX1" fmla="*/ 0 w 810331"/>
              <a:gd name="connsiteY1" fmla="*/ 405166 h 810331"/>
              <a:gd name="connsiteX2" fmla="*/ 405166 w 810331"/>
              <a:gd name="connsiteY2" fmla="*/ 810332 h 810331"/>
              <a:gd name="connsiteX3" fmla="*/ 810332 w 810331"/>
              <a:gd name="connsiteY3" fmla="*/ 405166 h 810331"/>
              <a:gd name="connsiteX4" fmla="*/ 405166 w 810331"/>
              <a:gd name="connsiteY4" fmla="*/ 0 h 810331"/>
              <a:gd name="connsiteX5" fmla="*/ 285648 w 810331"/>
              <a:gd name="connsiteY5" fmla="*/ 68324 h 810331"/>
              <a:gd name="connsiteX6" fmla="*/ 224096 w 810331"/>
              <a:gd name="connsiteY6" fmla="*/ 189834 h 810331"/>
              <a:gd name="connsiteX7" fmla="*/ 119518 w 810331"/>
              <a:gd name="connsiteY7" fmla="*/ 189834 h 810331"/>
              <a:gd name="connsiteX8" fmla="*/ 284851 w 810331"/>
              <a:gd name="connsiteY8" fmla="*/ 68324 h 810331"/>
              <a:gd name="connsiteX9" fmla="*/ 89439 w 810331"/>
              <a:gd name="connsiteY9" fmla="*/ 237442 h 810331"/>
              <a:gd name="connsiteX10" fmla="*/ 210152 w 810331"/>
              <a:gd name="connsiteY10" fmla="*/ 237442 h 810331"/>
              <a:gd name="connsiteX11" fmla="*/ 191826 w 810331"/>
              <a:gd name="connsiteY11" fmla="*/ 381461 h 810331"/>
              <a:gd name="connsiteX12" fmla="*/ 48206 w 810331"/>
              <a:gd name="connsiteY12" fmla="*/ 381461 h 810331"/>
              <a:gd name="connsiteX13" fmla="*/ 89439 w 810331"/>
              <a:gd name="connsiteY13" fmla="*/ 237442 h 810331"/>
              <a:gd name="connsiteX14" fmla="*/ 48206 w 810331"/>
              <a:gd name="connsiteY14" fmla="*/ 428870 h 810331"/>
              <a:gd name="connsiteX15" fmla="*/ 191826 w 810331"/>
              <a:gd name="connsiteY15" fmla="*/ 428870 h 810331"/>
              <a:gd name="connsiteX16" fmla="*/ 209754 w 810331"/>
              <a:gd name="connsiteY16" fmla="*/ 571296 h 810331"/>
              <a:gd name="connsiteX17" fmla="*/ 88443 w 810331"/>
              <a:gd name="connsiteY17" fmla="*/ 571296 h 810331"/>
              <a:gd name="connsiteX18" fmla="*/ 48604 w 810331"/>
              <a:gd name="connsiteY18" fmla="*/ 428870 h 810331"/>
              <a:gd name="connsiteX19" fmla="*/ 119518 w 810331"/>
              <a:gd name="connsiteY19" fmla="*/ 618904 h 810331"/>
              <a:gd name="connsiteX20" fmla="*/ 223897 w 810331"/>
              <a:gd name="connsiteY20" fmla="*/ 618904 h 810331"/>
              <a:gd name="connsiteX21" fmla="*/ 286046 w 810331"/>
              <a:gd name="connsiteY21" fmla="*/ 742007 h 810331"/>
              <a:gd name="connsiteX22" fmla="*/ 119518 w 810331"/>
              <a:gd name="connsiteY22" fmla="*/ 618904 h 810331"/>
              <a:gd name="connsiteX23" fmla="*/ 382457 w 810331"/>
              <a:gd name="connsiteY23" fmla="*/ 758341 h 810331"/>
              <a:gd name="connsiteX24" fmla="*/ 274095 w 810331"/>
              <a:gd name="connsiteY24" fmla="*/ 618904 h 810331"/>
              <a:gd name="connsiteX25" fmla="*/ 382457 w 810331"/>
              <a:gd name="connsiteY25" fmla="*/ 618904 h 810331"/>
              <a:gd name="connsiteX26" fmla="*/ 382457 w 810331"/>
              <a:gd name="connsiteY26" fmla="*/ 570897 h 810331"/>
              <a:gd name="connsiteX27" fmla="*/ 258956 w 810331"/>
              <a:gd name="connsiteY27" fmla="*/ 570897 h 810331"/>
              <a:gd name="connsiteX28" fmla="*/ 239036 w 810331"/>
              <a:gd name="connsiteY28" fmla="*/ 428472 h 810331"/>
              <a:gd name="connsiteX29" fmla="*/ 381063 w 810331"/>
              <a:gd name="connsiteY29" fmla="*/ 428472 h 810331"/>
              <a:gd name="connsiteX30" fmla="*/ 382457 w 810331"/>
              <a:gd name="connsiteY30" fmla="*/ 381063 h 810331"/>
              <a:gd name="connsiteX31" fmla="*/ 239036 w 810331"/>
              <a:gd name="connsiteY31" fmla="*/ 381063 h 810331"/>
              <a:gd name="connsiteX32" fmla="*/ 258956 w 810331"/>
              <a:gd name="connsiteY32" fmla="*/ 237044 h 810331"/>
              <a:gd name="connsiteX33" fmla="*/ 381262 w 810331"/>
              <a:gd name="connsiteY33" fmla="*/ 237044 h 810331"/>
              <a:gd name="connsiteX34" fmla="*/ 382457 w 810331"/>
              <a:gd name="connsiteY34" fmla="*/ 189436 h 810331"/>
              <a:gd name="connsiteX35" fmla="*/ 273696 w 810331"/>
              <a:gd name="connsiteY35" fmla="*/ 189436 h 810331"/>
              <a:gd name="connsiteX36" fmla="*/ 381461 w 810331"/>
              <a:gd name="connsiteY36" fmla="*/ 51194 h 810331"/>
              <a:gd name="connsiteX37" fmla="*/ 691611 w 810331"/>
              <a:gd name="connsiteY37" fmla="*/ 189436 h 810331"/>
              <a:gd name="connsiteX38" fmla="*/ 586833 w 810331"/>
              <a:gd name="connsiteY38" fmla="*/ 189436 h 810331"/>
              <a:gd name="connsiteX39" fmla="*/ 525481 w 810331"/>
              <a:gd name="connsiteY39" fmla="*/ 67926 h 810331"/>
              <a:gd name="connsiteX40" fmla="*/ 690615 w 810331"/>
              <a:gd name="connsiteY40" fmla="*/ 189436 h 810331"/>
              <a:gd name="connsiteX41" fmla="*/ 428870 w 810331"/>
              <a:gd name="connsiteY41" fmla="*/ 51592 h 810331"/>
              <a:gd name="connsiteX42" fmla="*/ 537831 w 810331"/>
              <a:gd name="connsiteY42" fmla="*/ 189834 h 810331"/>
              <a:gd name="connsiteX43" fmla="*/ 428870 w 810331"/>
              <a:gd name="connsiteY43" fmla="*/ 189834 h 810331"/>
              <a:gd name="connsiteX44" fmla="*/ 428870 w 810331"/>
              <a:gd name="connsiteY44" fmla="*/ 237442 h 810331"/>
              <a:gd name="connsiteX45" fmla="*/ 551376 w 810331"/>
              <a:gd name="connsiteY45" fmla="*/ 237442 h 810331"/>
              <a:gd name="connsiteX46" fmla="*/ 571296 w 810331"/>
              <a:gd name="connsiteY46" fmla="*/ 381461 h 810331"/>
              <a:gd name="connsiteX47" fmla="*/ 428870 w 810331"/>
              <a:gd name="connsiteY47" fmla="*/ 381461 h 810331"/>
              <a:gd name="connsiteX48" fmla="*/ 428870 w 810331"/>
              <a:gd name="connsiteY48" fmla="*/ 428870 h 810331"/>
              <a:gd name="connsiteX49" fmla="*/ 570897 w 810331"/>
              <a:gd name="connsiteY49" fmla="*/ 428870 h 810331"/>
              <a:gd name="connsiteX50" fmla="*/ 550978 w 810331"/>
              <a:gd name="connsiteY50" fmla="*/ 571296 h 810331"/>
              <a:gd name="connsiteX51" fmla="*/ 428870 w 810331"/>
              <a:gd name="connsiteY51" fmla="*/ 571296 h 810331"/>
              <a:gd name="connsiteX52" fmla="*/ 428870 w 810331"/>
              <a:gd name="connsiteY52" fmla="*/ 758740 h 810331"/>
              <a:gd name="connsiteX53" fmla="*/ 428870 w 810331"/>
              <a:gd name="connsiteY53" fmla="*/ 619302 h 810331"/>
              <a:gd name="connsiteX54" fmla="*/ 537831 w 810331"/>
              <a:gd name="connsiteY54" fmla="*/ 619302 h 810331"/>
              <a:gd name="connsiteX55" fmla="*/ 429468 w 810331"/>
              <a:gd name="connsiteY55" fmla="*/ 758740 h 810331"/>
              <a:gd name="connsiteX56" fmla="*/ 525481 w 810331"/>
              <a:gd name="connsiteY56" fmla="*/ 742007 h 810331"/>
              <a:gd name="connsiteX57" fmla="*/ 587431 w 810331"/>
              <a:gd name="connsiteY57" fmla="*/ 618904 h 810331"/>
              <a:gd name="connsiteX58" fmla="*/ 691810 w 810331"/>
              <a:gd name="connsiteY58" fmla="*/ 618904 h 810331"/>
              <a:gd name="connsiteX59" fmla="*/ 525481 w 810331"/>
              <a:gd name="connsiteY59" fmla="*/ 742007 h 810331"/>
              <a:gd name="connsiteX60" fmla="*/ 721888 w 810331"/>
              <a:gd name="connsiteY60" fmla="*/ 571296 h 810331"/>
              <a:gd name="connsiteX61" fmla="*/ 600578 w 810331"/>
              <a:gd name="connsiteY61" fmla="*/ 571296 h 810331"/>
              <a:gd name="connsiteX62" fmla="*/ 618505 w 810331"/>
              <a:gd name="connsiteY62" fmla="*/ 428870 h 810331"/>
              <a:gd name="connsiteX63" fmla="*/ 762126 w 810331"/>
              <a:gd name="connsiteY63" fmla="*/ 428870 h 810331"/>
              <a:gd name="connsiteX64" fmla="*/ 722287 w 810331"/>
              <a:gd name="connsiteY64" fmla="*/ 571296 h 810331"/>
              <a:gd name="connsiteX65" fmla="*/ 761728 w 810331"/>
              <a:gd name="connsiteY65" fmla="*/ 381461 h 810331"/>
              <a:gd name="connsiteX66" fmla="*/ 618505 w 810331"/>
              <a:gd name="connsiteY66" fmla="*/ 381461 h 810331"/>
              <a:gd name="connsiteX67" fmla="*/ 600179 w 810331"/>
              <a:gd name="connsiteY67" fmla="*/ 237442 h 810331"/>
              <a:gd name="connsiteX68" fmla="*/ 721092 w 810331"/>
              <a:gd name="connsiteY68" fmla="*/ 237442 h 810331"/>
              <a:gd name="connsiteX69" fmla="*/ 762126 w 810331"/>
              <a:gd name="connsiteY69" fmla="*/ 381461 h 810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810331" h="810331">
                <a:moveTo>
                  <a:pt x="405166" y="0"/>
                </a:moveTo>
                <a:cubicBezTo>
                  <a:pt x="181399" y="0"/>
                  <a:pt x="0" y="181399"/>
                  <a:pt x="0" y="405166"/>
                </a:cubicBezTo>
                <a:cubicBezTo>
                  <a:pt x="0" y="628933"/>
                  <a:pt x="181399" y="810332"/>
                  <a:pt x="405166" y="810332"/>
                </a:cubicBezTo>
                <a:cubicBezTo>
                  <a:pt x="628933" y="810332"/>
                  <a:pt x="810332" y="628933"/>
                  <a:pt x="810332" y="405166"/>
                </a:cubicBezTo>
                <a:cubicBezTo>
                  <a:pt x="809893" y="181581"/>
                  <a:pt x="628751" y="438"/>
                  <a:pt x="405166" y="0"/>
                </a:cubicBezTo>
                <a:close/>
                <a:moveTo>
                  <a:pt x="285648" y="68324"/>
                </a:moveTo>
                <a:cubicBezTo>
                  <a:pt x="258368" y="105031"/>
                  <a:pt x="237552" y="146125"/>
                  <a:pt x="224096" y="189834"/>
                </a:cubicBezTo>
                <a:lnTo>
                  <a:pt x="119518" y="189834"/>
                </a:lnTo>
                <a:cubicBezTo>
                  <a:pt x="161665" y="134140"/>
                  <a:pt x="219113" y="91920"/>
                  <a:pt x="284851" y="68324"/>
                </a:cubicBezTo>
                <a:close/>
                <a:moveTo>
                  <a:pt x="89439" y="237442"/>
                </a:moveTo>
                <a:lnTo>
                  <a:pt x="210152" y="237442"/>
                </a:lnTo>
                <a:cubicBezTo>
                  <a:pt x="199309" y="284727"/>
                  <a:pt x="193170" y="332968"/>
                  <a:pt x="191826" y="381461"/>
                </a:cubicBezTo>
                <a:lnTo>
                  <a:pt x="48206" y="381461"/>
                </a:lnTo>
                <a:cubicBezTo>
                  <a:pt x="51573" y="331073"/>
                  <a:pt x="65629" y="281978"/>
                  <a:pt x="89439" y="237442"/>
                </a:cubicBezTo>
                <a:close/>
                <a:moveTo>
                  <a:pt x="48206" y="428870"/>
                </a:moveTo>
                <a:lnTo>
                  <a:pt x="191826" y="428870"/>
                </a:lnTo>
                <a:cubicBezTo>
                  <a:pt x="193138" y="476817"/>
                  <a:pt x="199143" y="524520"/>
                  <a:pt x="209754" y="571296"/>
                </a:cubicBezTo>
                <a:lnTo>
                  <a:pt x="88443" y="571296"/>
                </a:lnTo>
                <a:cubicBezTo>
                  <a:pt x="65300" y="527149"/>
                  <a:pt x="51725" y="478618"/>
                  <a:pt x="48604" y="428870"/>
                </a:cubicBezTo>
                <a:close/>
                <a:moveTo>
                  <a:pt x="119518" y="618904"/>
                </a:moveTo>
                <a:lnTo>
                  <a:pt x="223897" y="618904"/>
                </a:lnTo>
                <a:cubicBezTo>
                  <a:pt x="237341" y="663222"/>
                  <a:pt x="258369" y="704874"/>
                  <a:pt x="286046" y="742007"/>
                </a:cubicBezTo>
                <a:cubicBezTo>
                  <a:pt x="219637" y="718245"/>
                  <a:pt x="161711" y="675424"/>
                  <a:pt x="119518" y="618904"/>
                </a:cubicBezTo>
                <a:close/>
                <a:moveTo>
                  <a:pt x="382457" y="758341"/>
                </a:moveTo>
                <a:cubicBezTo>
                  <a:pt x="329272" y="740414"/>
                  <a:pt x="293018" y="671492"/>
                  <a:pt x="274095" y="618904"/>
                </a:cubicBezTo>
                <a:lnTo>
                  <a:pt x="382457" y="618904"/>
                </a:lnTo>
                <a:close/>
                <a:moveTo>
                  <a:pt x="382457" y="570897"/>
                </a:moveTo>
                <a:lnTo>
                  <a:pt x="258956" y="570897"/>
                </a:lnTo>
                <a:cubicBezTo>
                  <a:pt x="247295" y="524261"/>
                  <a:pt x="240617" y="476518"/>
                  <a:pt x="239036" y="428472"/>
                </a:cubicBezTo>
                <a:lnTo>
                  <a:pt x="381063" y="428472"/>
                </a:lnTo>
                <a:close/>
                <a:moveTo>
                  <a:pt x="382457" y="381063"/>
                </a:moveTo>
                <a:lnTo>
                  <a:pt x="239036" y="381063"/>
                </a:lnTo>
                <a:cubicBezTo>
                  <a:pt x="240419" y="332475"/>
                  <a:pt x="247098" y="284183"/>
                  <a:pt x="258956" y="237044"/>
                </a:cubicBezTo>
                <a:lnTo>
                  <a:pt x="381262" y="237044"/>
                </a:lnTo>
                <a:close/>
                <a:moveTo>
                  <a:pt x="382457" y="189436"/>
                </a:moveTo>
                <a:lnTo>
                  <a:pt x="273696" y="189436"/>
                </a:lnTo>
                <a:cubicBezTo>
                  <a:pt x="292620" y="137047"/>
                  <a:pt x="328674" y="69918"/>
                  <a:pt x="381461" y="51194"/>
                </a:cubicBezTo>
                <a:close/>
                <a:moveTo>
                  <a:pt x="691611" y="189436"/>
                </a:moveTo>
                <a:lnTo>
                  <a:pt x="586833" y="189436"/>
                </a:lnTo>
                <a:cubicBezTo>
                  <a:pt x="573449" y="145735"/>
                  <a:pt x="552700" y="104641"/>
                  <a:pt x="525481" y="67926"/>
                </a:cubicBezTo>
                <a:cubicBezTo>
                  <a:pt x="591129" y="91586"/>
                  <a:pt x="648496" y="133798"/>
                  <a:pt x="690615" y="189436"/>
                </a:cubicBezTo>
                <a:close/>
                <a:moveTo>
                  <a:pt x="428870" y="51592"/>
                </a:moveTo>
                <a:cubicBezTo>
                  <a:pt x="481657" y="69520"/>
                  <a:pt x="517911" y="137446"/>
                  <a:pt x="537831" y="189834"/>
                </a:cubicBezTo>
                <a:lnTo>
                  <a:pt x="428870" y="189834"/>
                </a:lnTo>
                <a:close/>
                <a:moveTo>
                  <a:pt x="428870" y="237442"/>
                </a:moveTo>
                <a:lnTo>
                  <a:pt x="551376" y="237442"/>
                </a:lnTo>
                <a:cubicBezTo>
                  <a:pt x="563232" y="284582"/>
                  <a:pt x="569912" y="332874"/>
                  <a:pt x="571296" y="381461"/>
                </a:cubicBezTo>
                <a:lnTo>
                  <a:pt x="428870" y="381461"/>
                </a:lnTo>
                <a:close/>
                <a:moveTo>
                  <a:pt x="428870" y="428870"/>
                </a:moveTo>
                <a:lnTo>
                  <a:pt x="570897" y="428870"/>
                </a:lnTo>
                <a:cubicBezTo>
                  <a:pt x="569514" y="476933"/>
                  <a:pt x="562833" y="524697"/>
                  <a:pt x="550978" y="571296"/>
                </a:cubicBezTo>
                <a:lnTo>
                  <a:pt x="428870" y="571296"/>
                </a:lnTo>
                <a:close/>
                <a:moveTo>
                  <a:pt x="428870" y="758740"/>
                </a:moveTo>
                <a:lnTo>
                  <a:pt x="428870" y="619302"/>
                </a:lnTo>
                <a:lnTo>
                  <a:pt x="537831" y="619302"/>
                </a:lnTo>
                <a:cubicBezTo>
                  <a:pt x="518907" y="672289"/>
                  <a:pt x="482853" y="741211"/>
                  <a:pt x="429468" y="758740"/>
                </a:cubicBezTo>
                <a:close/>
                <a:moveTo>
                  <a:pt x="525481" y="742007"/>
                </a:moveTo>
                <a:cubicBezTo>
                  <a:pt x="553022" y="704820"/>
                  <a:pt x="573977" y="663181"/>
                  <a:pt x="587431" y="618904"/>
                </a:cubicBezTo>
                <a:lnTo>
                  <a:pt x="691810" y="618904"/>
                </a:lnTo>
                <a:cubicBezTo>
                  <a:pt x="649729" y="675452"/>
                  <a:pt x="591857" y="718285"/>
                  <a:pt x="525481" y="742007"/>
                </a:cubicBezTo>
                <a:close/>
                <a:moveTo>
                  <a:pt x="721888" y="571296"/>
                </a:moveTo>
                <a:lnTo>
                  <a:pt x="600578" y="571296"/>
                </a:lnTo>
                <a:cubicBezTo>
                  <a:pt x="611286" y="524537"/>
                  <a:pt x="617292" y="476824"/>
                  <a:pt x="618505" y="428870"/>
                </a:cubicBezTo>
                <a:lnTo>
                  <a:pt x="762126" y="428870"/>
                </a:lnTo>
                <a:cubicBezTo>
                  <a:pt x="759005" y="478618"/>
                  <a:pt x="745430" y="527149"/>
                  <a:pt x="722287" y="571296"/>
                </a:cubicBezTo>
                <a:close/>
                <a:moveTo>
                  <a:pt x="761728" y="381461"/>
                </a:moveTo>
                <a:lnTo>
                  <a:pt x="618505" y="381461"/>
                </a:lnTo>
                <a:cubicBezTo>
                  <a:pt x="617162" y="332968"/>
                  <a:pt x="611023" y="284727"/>
                  <a:pt x="600179" y="237442"/>
                </a:cubicBezTo>
                <a:lnTo>
                  <a:pt x="721092" y="237442"/>
                </a:lnTo>
                <a:cubicBezTo>
                  <a:pt x="744839" y="281991"/>
                  <a:pt x="758827" y="331086"/>
                  <a:pt x="762126" y="381461"/>
                </a:cubicBez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19747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171" name="Graphic 2">
            <a:extLst>
              <a:ext uri="{FF2B5EF4-FFF2-40B4-BE49-F238E27FC236}">
                <a16:creationId xmlns:a16="http://schemas.microsoft.com/office/drawing/2014/main" id="{A63EF6EA-0E41-2849-9306-ABC92BC4B699}"/>
              </a:ext>
            </a:extLst>
          </p:cNvPr>
          <p:cNvGrpSpPr>
            <a:grpSpLocks noChangeAspect="1"/>
          </p:cNvGrpSpPr>
          <p:nvPr/>
        </p:nvGrpSpPr>
        <p:grpSpPr>
          <a:xfrm>
            <a:off x="8974062" y="3070594"/>
            <a:ext cx="391755" cy="555143"/>
            <a:chOff x="829560" y="630944"/>
            <a:chExt cx="521426" cy="738895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B1180917-0A01-9543-959B-060994245972}"/>
                </a:ext>
              </a:extLst>
            </p:cNvPr>
            <p:cNvSpPr/>
            <p:nvPr/>
          </p:nvSpPr>
          <p:spPr>
            <a:xfrm>
              <a:off x="829560" y="630944"/>
              <a:ext cx="521426" cy="738895"/>
            </a:xfrm>
            <a:custGeom>
              <a:avLst/>
              <a:gdLst>
                <a:gd name="connsiteX0" fmla="*/ 260614 w 521426"/>
                <a:gd name="connsiteY0" fmla="*/ 0 h 738895"/>
                <a:gd name="connsiteX1" fmla="*/ 0 w 521426"/>
                <a:gd name="connsiteY1" fmla="*/ 267676 h 738895"/>
                <a:gd name="connsiteX2" fmla="*/ 243107 w 521426"/>
                <a:gd name="connsiteY2" fmla="*/ 730749 h 738895"/>
                <a:gd name="connsiteX3" fmla="*/ 275953 w 521426"/>
                <a:gd name="connsiteY3" fmla="*/ 732974 h 738895"/>
                <a:gd name="connsiteX4" fmla="*/ 278121 w 521426"/>
                <a:gd name="connsiteY4" fmla="*/ 730749 h 738895"/>
                <a:gd name="connsiteX5" fmla="*/ 521427 w 521426"/>
                <a:gd name="connsiteY5" fmla="*/ 267676 h 738895"/>
                <a:gd name="connsiteX6" fmla="*/ 260614 w 521426"/>
                <a:gd name="connsiteY6" fmla="*/ 0 h 738895"/>
                <a:gd name="connsiteX7" fmla="*/ 260614 w 521426"/>
                <a:gd name="connsiteY7" fmla="*/ 677868 h 738895"/>
                <a:gd name="connsiteX8" fmla="*/ 46950 w 521426"/>
                <a:gd name="connsiteY8" fmla="*/ 267676 h 738895"/>
                <a:gd name="connsiteX9" fmla="*/ 254191 w 521426"/>
                <a:gd name="connsiteY9" fmla="*/ 41594 h 738895"/>
                <a:gd name="connsiteX10" fmla="*/ 474476 w 521426"/>
                <a:gd name="connsiteY10" fmla="*/ 254289 h 738895"/>
                <a:gd name="connsiteX11" fmla="*/ 474476 w 521426"/>
                <a:gd name="connsiteY11" fmla="*/ 267676 h 738895"/>
                <a:gd name="connsiteX12" fmla="*/ 260614 w 521426"/>
                <a:gd name="connsiteY12" fmla="*/ 677868 h 73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1426" h="738895">
                  <a:moveTo>
                    <a:pt x="260614" y="0"/>
                  </a:moveTo>
                  <a:cubicBezTo>
                    <a:pt x="116694" y="225"/>
                    <a:pt x="109" y="119969"/>
                    <a:pt x="0" y="267676"/>
                  </a:cubicBezTo>
                  <a:cubicBezTo>
                    <a:pt x="0" y="451435"/>
                    <a:pt x="233359" y="719520"/>
                    <a:pt x="243107" y="730749"/>
                  </a:cubicBezTo>
                  <a:cubicBezTo>
                    <a:pt x="251579" y="740673"/>
                    <a:pt x="266284" y="741669"/>
                    <a:pt x="275953" y="732974"/>
                  </a:cubicBezTo>
                  <a:cubicBezTo>
                    <a:pt x="276722" y="732282"/>
                    <a:pt x="277447" y="731539"/>
                    <a:pt x="278121" y="730749"/>
                  </a:cubicBezTo>
                  <a:cubicBezTo>
                    <a:pt x="288068" y="719520"/>
                    <a:pt x="521427" y="450619"/>
                    <a:pt x="521427" y="267676"/>
                  </a:cubicBezTo>
                  <a:cubicBezTo>
                    <a:pt x="521317" y="119889"/>
                    <a:pt x="404611" y="113"/>
                    <a:pt x="260614" y="0"/>
                  </a:cubicBezTo>
                  <a:close/>
                  <a:moveTo>
                    <a:pt x="260614" y="677868"/>
                  </a:moveTo>
                  <a:cubicBezTo>
                    <a:pt x="182231" y="582109"/>
                    <a:pt x="46950" y="393245"/>
                    <a:pt x="46950" y="267676"/>
                  </a:cubicBezTo>
                  <a:cubicBezTo>
                    <a:pt x="43348" y="146511"/>
                    <a:pt x="136133" y="45291"/>
                    <a:pt x="254191" y="41594"/>
                  </a:cubicBezTo>
                  <a:cubicBezTo>
                    <a:pt x="372249" y="37897"/>
                    <a:pt x="470874" y="133124"/>
                    <a:pt x="474476" y="254289"/>
                  </a:cubicBezTo>
                  <a:cubicBezTo>
                    <a:pt x="474609" y="258750"/>
                    <a:pt x="474609" y="263215"/>
                    <a:pt x="474476" y="267676"/>
                  </a:cubicBezTo>
                  <a:cubicBezTo>
                    <a:pt x="474476" y="393245"/>
                    <a:pt x="339196" y="582109"/>
                    <a:pt x="260614" y="677868"/>
                  </a:cubicBezTo>
                  <a:close/>
                </a:path>
              </a:pathLst>
            </a:custGeom>
            <a:grpFill/>
            <a:ln w="197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B2A59A01-2B09-B244-8293-FD2FD2C3C437}"/>
                </a:ext>
              </a:extLst>
            </p:cNvPr>
            <p:cNvSpPr/>
            <p:nvPr/>
          </p:nvSpPr>
          <p:spPr>
            <a:xfrm>
              <a:off x="958873" y="763864"/>
              <a:ext cx="262603" cy="269513"/>
            </a:xfrm>
            <a:custGeom>
              <a:avLst/>
              <a:gdLst>
                <a:gd name="connsiteX0" fmla="*/ 131302 w 262603"/>
                <a:gd name="connsiteY0" fmla="*/ 0 h 269513"/>
                <a:gd name="connsiteX1" fmla="*/ 0 w 262603"/>
                <a:gd name="connsiteY1" fmla="*/ 134757 h 269513"/>
                <a:gd name="connsiteX2" fmla="*/ 131302 w 262603"/>
                <a:gd name="connsiteY2" fmla="*/ 269514 h 269513"/>
                <a:gd name="connsiteX3" fmla="*/ 262603 w 262603"/>
                <a:gd name="connsiteY3" fmla="*/ 134757 h 269513"/>
                <a:gd name="connsiteX4" fmla="*/ 131302 w 262603"/>
                <a:gd name="connsiteY4" fmla="*/ 0 h 269513"/>
                <a:gd name="connsiteX5" fmla="*/ 131302 w 262603"/>
                <a:gd name="connsiteY5" fmla="*/ 221124 h 269513"/>
                <a:gd name="connsiteX6" fmla="*/ 46950 w 262603"/>
                <a:gd name="connsiteY6" fmla="*/ 134552 h 269513"/>
                <a:gd name="connsiteX7" fmla="*/ 131302 w 262603"/>
                <a:gd name="connsiteY7" fmla="*/ 47982 h 269513"/>
                <a:gd name="connsiteX8" fmla="*/ 215653 w 262603"/>
                <a:gd name="connsiteY8" fmla="*/ 134553 h 269513"/>
                <a:gd name="connsiteX9" fmla="*/ 215653 w 262603"/>
                <a:gd name="connsiteY9" fmla="*/ 134757 h 269513"/>
                <a:gd name="connsiteX10" fmla="*/ 131302 w 262603"/>
                <a:gd name="connsiteY10" fmla="*/ 221124 h 269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2603" h="269513">
                  <a:moveTo>
                    <a:pt x="131302" y="0"/>
                  </a:moveTo>
                  <a:cubicBezTo>
                    <a:pt x="58786" y="0"/>
                    <a:pt x="0" y="60333"/>
                    <a:pt x="0" y="134757"/>
                  </a:cubicBezTo>
                  <a:cubicBezTo>
                    <a:pt x="0" y="209181"/>
                    <a:pt x="58786" y="269514"/>
                    <a:pt x="131302" y="269514"/>
                  </a:cubicBezTo>
                  <a:cubicBezTo>
                    <a:pt x="203817" y="269514"/>
                    <a:pt x="262603" y="209181"/>
                    <a:pt x="262603" y="134757"/>
                  </a:cubicBezTo>
                  <a:cubicBezTo>
                    <a:pt x="262603" y="60333"/>
                    <a:pt x="203817" y="0"/>
                    <a:pt x="131302" y="0"/>
                  </a:cubicBezTo>
                  <a:close/>
                  <a:moveTo>
                    <a:pt x="131302" y="221124"/>
                  </a:moveTo>
                  <a:cubicBezTo>
                    <a:pt x="84716" y="221124"/>
                    <a:pt x="46950" y="182364"/>
                    <a:pt x="46950" y="134552"/>
                  </a:cubicBezTo>
                  <a:cubicBezTo>
                    <a:pt x="46951" y="86741"/>
                    <a:pt x="84716" y="47981"/>
                    <a:pt x="131302" y="47982"/>
                  </a:cubicBezTo>
                  <a:cubicBezTo>
                    <a:pt x="177888" y="47982"/>
                    <a:pt x="215653" y="86741"/>
                    <a:pt x="215653" y="134553"/>
                  </a:cubicBezTo>
                  <a:cubicBezTo>
                    <a:pt x="215653" y="134621"/>
                    <a:pt x="215653" y="134689"/>
                    <a:pt x="215653" y="134757"/>
                  </a:cubicBezTo>
                  <a:cubicBezTo>
                    <a:pt x="215543" y="182489"/>
                    <a:pt x="177810" y="221124"/>
                    <a:pt x="131302" y="221124"/>
                  </a:cubicBezTo>
                  <a:close/>
                </a:path>
              </a:pathLst>
            </a:custGeom>
            <a:grpFill/>
            <a:ln w="197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172" name="Graphic 4">
            <a:extLst>
              <a:ext uri="{FF2B5EF4-FFF2-40B4-BE49-F238E27FC236}">
                <a16:creationId xmlns:a16="http://schemas.microsoft.com/office/drawing/2014/main" id="{DBF721BB-76C6-AA4F-8881-B282E8E441AA}"/>
              </a:ext>
            </a:extLst>
          </p:cNvPr>
          <p:cNvSpPr>
            <a:spLocks noChangeAspect="1"/>
          </p:cNvSpPr>
          <p:nvPr/>
        </p:nvSpPr>
        <p:spPr>
          <a:xfrm>
            <a:off x="8921051" y="4658659"/>
            <a:ext cx="497779" cy="474098"/>
          </a:xfrm>
          <a:custGeom>
            <a:avLst/>
            <a:gdLst>
              <a:gd name="connsiteX0" fmla="*/ 517946 w 801678"/>
              <a:gd name="connsiteY0" fmla="*/ 49023 h 763540"/>
              <a:gd name="connsiteX1" fmla="*/ 25930 w 801678"/>
              <a:gd name="connsiteY1" fmla="*/ 543689 h 763540"/>
              <a:gd name="connsiteX2" fmla="*/ 45192 w 801678"/>
              <a:gd name="connsiteY2" fmla="*/ 712791 h 763540"/>
              <a:gd name="connsiteX3" fmla="*/ 193853 w 801678"/>
              <a:gd name="connsiteY3" fmla="*/ 712791 h 763540"/>
              <a:gd name="connsiteX4" fmla="*/ 652005 w 801678"/>
              <a:gd name="connsiteY4" fmla="*/ 251423 h 763540"/>
              <a:gd name="connsiteX5" fmla="*/ 648601 w 801678"/>
              <a:gd name="connsiteY5" fmla="*/ 149922 h 763540"/>
              <a:gd name="connsiteX6" fmla="*/ 551211 w 801678"/>
              <a:gd name="connsiteY6" fmla="*/ 149922 h 763540"/>
              <a:gd name="connsiteX7" fmla="*/ 110788 w 801678"/>
              <a:gd name="connsiteY7" fmla="*/ 594440 h 763540"/>
              <a:gd name="connsiteX8" fmla="*/ 144253 w 801678"/>
              <a:gd name="connsiteY8" fmla="*/ 628140 h 763540"/>
              <a:gd name="connsiteX9" fmla="*/ 585274 w 801678"/>
              <a:gd name="connsiteY9" fmla="*/ 184424 h 763540"/>
              <a:gd name="connsiteX10" fmla="*/ 618739 w 801678"/>
              <a:gd name="connsiteY10" fmla="*/ 186410 h 763540"/>
              <a:gd name="connsiteX11" fmla="*/ 618739 w 801678"/>
              <a:gd name="connsiteY11" fmla="*/ 218124 h 763540"/>
              <a:gd name="connsiteX12" fmla="*/ 160587 w 801678"/>
              <a:gd name="connsiteY12" fmla="*/ 679492 h 763540"/>
              <a:gd name="connsiteX13" fmla="*/ 59993 w 801678"/>
              <a:gd name="connsiteY13" fmla="*/ 679492 h 763540"/>
              <a:gd name="connsiteX14" fmla="*/ 59993 w 801678"/>
              <a:gd name="connsiteY14" fmla="*/ 578191 h 763540"/>
              <a:gd name="connsiteX15" fmla="*/ 551610 w 801678"/>
              <a:gd name="connsiteY15" fmla="*/ 82923 h 763540"/>
              <a:gd name="connsiteX16" fmla="*/ 719533 w 801678"/>
              <a:gd name="connsiteY16" fmla="*/ 102321 h 763540"/>
              <a:gd name="connsiteX17" fmla="*/ 719533 w 801678"/>
              <a:gd name="connsiteY17" fmla="*/ 252024 h 763540"/>
              <a:gd name="connsiteX18" fmla="*/ 244250 w 801678"/>
              <a:gd name="connsiteY18" fmla="*/ 729640 h 763540"/>
              <a:gd name="connsiteX19" fmla="*/ 277715 w 801678"/>
              <a:gd name="connsiteY19" fmla="*/ 763541 h 763540"/>
              <a:gd name="connsiteX20" fmla="*/ 752998 w 801678"/>
              <a:gd name="connsiteY20" fmla="*/ 285724 h 763540"/>
              <a:gd name="connsiteX21" fmla="*/ 752998 w 801678"/>
              <a:gd name="connsiteY21" fmla="*/ 49023 h 763540"/>
              <a:gd name="connsiteX22" fmla="*/ 517946 w 801678"/>
              <a:gd name="connsiteY22" fmla="*/ 49023 h 763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01678" h="763540">
                <a:moveTo>
                  <a:pt x="517946" y="49023"/>
                </a:moveTo>
                <a:lnTo>
                  <a:pt x="25930" y="543689"/>
                </a:lnTo>
                <a:cubicBezTo>
                  <a:pt x="-15121" y="595742"/>
                  <a:pt x="-6497" y="671451"/>
                  <a:pt x="45192" y="712791"/>
                </a:cubicBezTo>
                <a:cubicBezTo>
                  <a:pt x="88718" y="747600"/>
                  <a:pt x="150328" y="747600"/>
                  <a:pt x="193853" y="712791"/>
                </a:cubicBezTo>
                <a:lnTo>
                  <a:pt x="652005" y="251423"/>
                </a:lnTo>
                <a:cubicBezTo>
                  <a:pt x="678898" y="222447"/>
                  <a:pt x="677374" y="177004"/>
                  <a:pt x="648601" y="149922"/>
                </a:cubicBezTo>
                <a:cubicBezTo>
                  <a:pt x="621192" y="124124"/>
                  <a:pt x="578621" y="124124"/>
                  <a:pt x="551211" y="149922"/>
                </a:cubicBezTo>
                <a:lnTo>
                  <a:pt x="110788" y="594440"/>
                </a:lnTo>
                <a:lnTo>
                  <a:pt x="144253" y="628140"/>
                </a:lnTo>
                <a:lnTo>
                  <a:pt x="585274" y="184424"/>
                </a:lnTo>
                <a:cubicBezTo>
                  <a:pt x="595060" y="175666"/>
                  <a:pt x="610043" y="176555"/>
                  <a:pt x="618739" y="186410"/>
                </a:cubicBezTo>
                <a:cubicBezTo>
                  <a:pt x="626720" y="195453"/>
                  <a:pt x="626720" y="209080"/>
                  <a:pt x="618739" y="218124"/>
                </a:cubicBezTo>
                <a:lnTo>
                  <a:pt x="160587" y="679492"/>
                </a:lnTo>
                <a:cubicBezTo>
                  <a:pt x="132809" y="707465"/>
                  <a:pt x="87771" y="707465"/>
                  <a:pt x="59993" y="679492"/>
                </a:cubicBezTo>
                <a:cubicBezTo>
                  <a:pt x="32214" y="651518"/>
                  <a:pt x="32214" y="606165"/>
                  <a:pt x="59993" y="578191"/>
                </a:cubicBezTo>
                <a:lnTo>
                  <a:pt x="551610" y="82923"/>
                </a:lnTo>
                <a:cubicBezTo>
                  <a:pt x="603300" y="41583"/>
                  <a:pt x="678481" y="50268"/>
                  <a:pt x="719533" y="102321"/>
                </a:cubicBezTo>
                <a:cubicBezTo>
                  <a:pt x="754100" y="146151"/>
                  <a:pt x="754100" y="208194"/>
                  <a:pt x="719533" y="252024"/>
                </a:cubicBezTo>
                <a:lnTo>
                  <a:pt x="244250" y="729640"/>
                </a:lnTo>
                <a:lnTo>
                  <a:pt x="277715" y="763541"/>
                </a:lnTo>
                <a:lnTo>
                  <a:pt x="752998" y="285724"/>
                </a:lnTo>
                <a:cubicBezTo>
                  <a:pt x="817905" y="220361"/>
                  <a:pt x="817905" y="114386"/>
                  <a:pt x="752998" y="49023"/>
                </a:cubicBezTo>
                <a:cubicBezTo>
                  <a:pt x="688090" y="-16341"/>
                  <a:pt x="582854" y="-16341"/>
                  <a:pt x="517946" y="49023"/>
                </a:cubicBez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19747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173" name="Graphic 6">
            <a:extLst>
              <a:ext uri="{FF2B5EF4-FFF2-40B4-BE49-F238E27FC236}">
                <a16:creationId xmlns:a16="http://schemas.microsoft.com/office/drawing/2014/main" id="{5297F5B1-2EA7-6B4C-934D-168152C623B3}"/>
              </a:ext>
            </a:extLst>
          </p:cNvPr>
          <p:cNvGrpSpPr>
            <a:grpSpLocks noChangeAspect="1"/>
          </p:cNvGrpSpPr>
          <p:nvPr/>
        </p:nvGrpSpPr>
        <p:grpSpPr>
          <a:xfrm>
            <a:off x="10058647" y="3840039"/>
            <a:ext cx="608814" cy="608814"/>
            <a:chOff x="679832" y="590110"/>
            <a:chExt cx="810331" cy="810331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5C964E95-8020-7F46-84F1-C2B8B79349A6}"/>
                </a:ext>
              </a:extLst>
            </p:cNvPr>
            <p:cNvSpPr/>
            <p:nvPr/>
          </p:nvSpPr>
          <p:spPr>
            <a:xfrm>
              <a:off x="1061293" y="922569"/>
              <a:ext cx="47408" cy="47408"/>
            </a:xfrm>
            <a:custGeom>
              <a:avLst/>
              <a:gdLst>
                <a:gd name="connsiteX0" fmla="*/ 0 w 47408"/>
                <a:gd name="connsiteY0" fmla="*/ 0 h 47408"/>
                <a:gd name="connsiteX1" fmla="*/ 47409 w 47408"/>
                <a:gd name="connsiteY1" fmla="*/ 0 h 47408"/>
                <a:gd name="connsiteX2" fmla="*/ 47409 w 47408"/>
                <a:gd name="connsiteY2" fmla="*/ 47409 h 47408"/>
                <a:gd name="connsiteX3" fmla="*/ 0 w 47408"/>
                <a:gd name="connsiteY3" fmla="*/ 47409 h 4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8" h="47408">
                  <a:moveTo>
                    <a:pt x="0" y="0"/>
                  </a:moveTo>
                  <a:lnTo>
                    <a:pt x="47409" y="0"/>
                  </a:lnTo>
                  <a:lnTo>
                    <a:pt x="47409" y="47409"/>
                  </a:lnTo>
                  <a:lnTo>
                    <a:pt x="0" y="47409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3EB04E2A-E601-514E-902D-691EA7B5E820}"/>
                </a:ext>
              </a:extLst>
            </p:cNvPr>
            <p:cNvSpPr/>
            <p:nvPr/>
          </p:nvSpPr>
          <p:spPr>
            <a:xfrm>
              <a:off x="679832" y="590110"/>
              <a:ext cx="810331" cy="810331"/>
            </a:xfrm>
            <a:custGeom>
              <a:avLst/>
              <a:gdLst>
                <a:gd name="connsiteX0" fmla="*/ 96610 w 810331"/>
                <a:gd name="connsiteY0" fmla="*/ 810332 h 810331"/>
                <a:gd name="connsiteX1" fmla="*/ 334053 w 810331"/>
                <a:gd name="connsiteY1" fmla="*/ 810332 h 810331"/>
                <a:gd name="connsiteX2" fmla="*/ 334053 w 810331"/>
                <a:gd name="connsiteY2" fmla="*/ 569702 h 810331"/>
                <a:gd name="connsiteX3" fmla="*/ 476478 w 810331"/>
                <a:gd name="connsiteY3" fmla="*/ 569702 h 810331"/>
                <a:gd name="connsiteX4" fmla="*/ 476478 w 810331"/>
                <a:gd name="connsiteY4" fmla="*/ 810332 h 810331"/>
                <a:gd name="connsiteX5" fmla="*/ 713921 w 810331"/>
                <a:gd name="connsiteY5" fmla="*/ 810332 h 810331"/>
                <a:gd name="connsiteX6" fmla="*/ 713921 w 810331"/>
                <a:gd name="connsiteY6" fmla="*/ 427277 h 810331"/>
                <a:gd name="connsiteX7" fmla="*/ 810332 w 810331"/>
                <a:gd name="connsiteY7" fmla="*/ 427277 h 810331"/>
                <a:gd name="connsiteX8" fmla="*/ 405166 w 810331"/>
                <a:gd name="connsiteY8" fmla="*/ 0 h 810331"/>
                <a:gd name="connsiteX9" fmla="*/ 0 w 810331"/>
                <a:gd name="connsiteY9" fmla="*/ 427277 h 810331"/>
                <a:gd name="connsiteX10" fmla="*/ 96610 w 810331"/>
                <a:gd name="connsiteY10" fmla="*/ 427277 h 810331"/>
                <a:gd name="connsiteX11" fmla="*/ 334053 w 810331"/>
                <a:gd name="connsiteY11" fmla="*/ 284851 h 810331"/>
                <a:gd name="connsiteX12" fmla="*/ 476478 w 810331"/>
                <a:gd name="connsiteY12" fmla="*/ 284851 h 810331"/>
                <a:gd name="connsiteX13" fmla="*/ 476478 w 810331"/>
                <a:gd name="connsiteY13" fmla="*/ 427277 h 810331"/>
                <a:gd name="connsiteX14" fmla="*/ 334053 w 810331"/>
                <a:gd name="connsiteY14" fmla="*/ 427277 h 81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0331" h="810331">
                  <a:moveTo>
                    <a:pt x="96610" y="810332"/>
                  </a:moveTo>
                  <a:lnTo>
                    <a:pt x="334053" y="810332"/>
                  </a:lnTo>
                  <a:lnTo>
                    <a:pt x="334053" y="569702"/>
                  </a:lnTo>
                  <a:lnTo>
                    <a:pt x="476478" y="569702"/>
                  </a:lnTo>
                  <a:lnTo>
                    <a:pt x="476478" y="810332"/>
                  </a:lnTo>
                  <a:lnTo>
                    <a:pt x="713921" y="810332"/>
                  </a:lnTo>
                  <a:lnTo>
                    <a:pt x="713921" y="427277"/>
                  </a:lnTo>
                  <a:lnTo>
                    <a:pt x="810332" y="427277"/>
                  </a:lnTo>
                  <a:lnTo>
                    <a:pt x="405166" y="0"/>
                  </a:lnTo>
                  <a:lnTo>
                    <a:pt x="0" y="427277"/>
                  </a:lnTo>
                  <a:lnTo>
                    <a:pt x="96610" y="427277"/>
                  </a:lnTo>
                  <a:close/>
                  <a:moveTo>
                    <a:pt x="334053" y="284851"/>
                  </a:moveTo>
                  <a:lnTo>
                    <a:pt x="476478" y="284851"/>
                  </a:lnTo>
                  <a:lnTo>
                    <a:pt x="476478" y="427277"/>
                  </a:lnTo>
                  <a:lnTo>
                    <a:pt x="334053" y="427277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E34D1ACD-AA39-FE49-8FC4-CA2A996746CC}"/>
                </a:ext>
              </a:extLst>
            </p:cNvPr>
            <p:cNvSpPr/>
            <p:nvPr/>
          </p:nvSpPr>
          <p:spPr>
            <a:xfrm>
              <a:off x="823851" y="637518"/>
              <a:ext cx="95016" cy="159357"/>
            </a:xfrm>
            <a:custGeom>
              <a:avLst/>
              <a:gdLst>
                <a:gd name="connsiteX0" fmla="*/ 95017 w 95016"/>
                <a:gd name="connsiteY0" fmla="*/ 0 h 159357"/>
                <a:gd name="connsiteX1" fmla="*/ 0 w 95016"/>
                <a:gd name="connsiteY1" fmla="*/ 0 h 159357"/>
                <a:gd name="connsiteX2" fmla="*/ 0 w 95016"/>
                <a:gd name="connsiteY2" fmla="*/ 159357 h 159357"/>
                <a:gd name="connsiteX3" fmla="*/ 95017 w 95016"/>
                <a:gd name="connsiteY3" fmla="*/ 59759 h 15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016" h="159357">
                  <a:moveTo>
                    <a:pt x="95017" y="0"/>
                  </a:moveTo>
                  <a:lnTo>
                    <a:pt x="0" y="0"/>
                  </a:lnTo>
                  <a:lnTo>
                    <a:pt x="0" y="159357"/>
                  </a:lnTo>
                  <a:lnTo>
                    <a:pt x="95017" y="59759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74" name="Graphic 10">
            <a:extLst>
              <a:ext uri="{FF2B5EF4-FFF2-40B4-BE49-F238E27FC236}">
                <a16:creationId xmlns:a16="http://schemas.microsoft.com/office/drawing/2014/main" id="{67BB0F72-2832-A54B-AEC2-AA03DE56F50A}"/>
              </a:ext>
            </a:extLst>
          </p:cNvPr>
          <p:cNvGrpSpPr>
            <a:grpSpLocks noChangeAspect="1"/>
          </p:cNvGrpSpPr>
          <p:nvPr/>
        </p:nvGrpSpPr>
        <p:grpSpPr>
          <a:xfrm>
            <a:off x="10058647" y="5345858"/>
            <a:ext cx="608814" cy="606718"/>
            <a:chOff x="679831" y="590110"/>
            <a:chExt cx="810331" cy="807542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0B4E5F93-2A1A-8A46-8604-0107C10E9357}"/>
                </a:ext>
              </a:extLst>
            </p:cNvPr>
            <p:cNvSpPr/>
            <p:nvPr/>
          </p:nvSpPr>
          <p:spPr>
            <a:xfrm>
              <a:off x="897155" y="825958"/>
              <a:ext cx="164137" cy="144218"/>
            </a:xfrm>
            <a:custGeom>
              <a:avLst/>
              <a:gdLst>
                <a:gd name="connsiteX0" fmla="*/ 164138 w 164137"/>
                <a:gd name="connsiteY0" fmla="*/ 144218 h 144218"/>
                <a:gd name="connsiteX1" fmla="*/ 164138 w 164137"/>
                <a:gd name="connsiteY1" fmla="*/ 0 h 144218"/>
                <a:gd name="connsiteX2" fmla="*/ 14143 w 164137"/>
                <a:gd name="connsiteY2" fmla="*/ 0 h 144218"/>
                <a:gd name="connsiteX3" fmla="*/ 0 w 164137"/>
                <a:gd name="connsiteY3" fmla="*/ 144218 h 14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137" h="144218">
                  <a:moveTo>
                    <a:pt x="164138" y="144218"/>
                  </a:moveTo>
                  <a:lnTo>
                    <a:pt x="164138" y="0"/>
                  </a:lnTo>
                  <a:lnTo>
                    <a:pt x="14143" y="0"/>
                  </a:lnTo>
                  <a:cubicBezTo>
                    <a:pt x="5332" y="47583"/>
                    <a:pt x="600" y="95831"/>
                    <a:pt x="0" y="144218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0257EFA2-C531-DC46-B15C-1BC993D8825C}"/>
                </a:ext>
              </a:extLst>
            </p:cNvPr>
            <p:cNvSpPr/>
            <p:nvPr/>
          </p:nvSpPr>
          <p:spPr>
            <a:xfrm>
              <a:off x="921855" y="590110"/>
              <a:ext cx="139437" cy="188240"/>
            </a:xfrm>
            <a:custGeom>
              <a:avLst/>
              <a:gdLst>
                <a:gd name="connsiteX0" fmla="*/ 139438 w 139437"/>
                <a:gd name="connsiteY0" fmla="*/ 188241 h 188240"/>
                <a:gd name="connsiteX1" fmla="*/ 139438 w 139437"/>
                <a:gd name="connsiteY1" fmla="*/ 0 h 188240"/>
                <a:gd name="connsiteX2" fmla="*/ 0 w 139437"/>
                <a:gd name="connsiteY2" fmla="*/ 188241 h 18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437" h="188240">
                  <a:moveTo>
                    <a:pt x="139438" y="188241"/>
                  </a:moveTo>
                  <a:lnTo>
                    <a:pt x="139438" y="0"/>
                  </a:lnTo>
                  <a:cubicBezTo>
                    <a:pt x="83663" y="13944"/>
                    <a:pt x="30477" y="77487"/>
                    <a:pt x="0" y="188241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id="{6B7E6550-3E12-C943-8A8A-DF89D62DE1E6}"/>
                </a:ext>
              </a:extLst>
            </p:cNvPr>
            <p:cNvSpPr/>
            <p:nvPr/>
          </p:nvSpPr>
          <p:spPr>
            <a:xfrm>
              <a:off x="679832" y="1017785"/>
              <a:ext cx="183260" cy="142624"/>
            </a:xfrm>
            <a:custGeom>
              <a:avLst/>
              <a:gdLst>
                <a:gd name="connsiteX0" fmla="*/ 169716 w 183260"/>
                <a:gd name="connsiteY0" fmla="*/ 0 h 142624"/>
                <a:gd name="connsiteX1" fmla="*/ 0 w 183260"/>
                <a:gd name="connsiteY1" fmla="*/ 0 h 142624"/>
                <a:gd name="connsiteX2" fmla="*/ 35059 w 183260"/>
                <a:gd name="connsiteY2" fmla="*/ 142625 h 142624"/>
                <a:gd name="connsiteX3" fmla="*/ 183261 w 183260"/>
                <a:gd name="connsiteY3" fmla="*/ 142625 h 142624"/>
                <a:gd name="connsiteX4" fmla="*/ 169715 w 183260"/>
                <a:gd name="connsiteY4" fmla="*/ 0 h 14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260" h="142624">
                  <a:moveTo>
                    <a:pt x="169716" y="0"/>
                  </a:moveTo>
                  <a:lnTo>
                    <a:pt x="0" y="0"/>
                  </a:lnTo>
                  <a:cubicBezTo>
                    <a:pt x="2815" y="49293"/>
                    <a:pt x="14700" y="97644"/>
                    <a:pt x="35059" y="142625"/>
                  </a:cubicBezTo>
                  <a:lnTo>
                    <a:pt x="183261" y="142625"/>
                  </a:lnTo>
                  <a:cubicBezTo>
                    <a:pt x="175163" y="95492"/>
                    <a:pt x="170635" y="47815"/>
                    <a:pt x="169715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C1E1576C-CD4E-3448-8026-2BEA450ABD28}"/>
                </a:ext>
              </a:extLst>
            </p:cNvPr>
            <p:cNvSpPr/>
            <p:nvPr/>
          </p:nvSpPr>
          <p:spPr>
            <a:xfrm>
              <a:off x="679831" y="825958"/>
              <a:ext cx="183061" cy="144218"/>
            </a:xfrm>
            <a:custGeom>
              <a:avLst/>
              <a:gdLst>
                <a:gd name="connsiteX0" fmla="*/ 0 w 183061"/>
                <a:gd name="connsiteY0" fmla="*/ 144218 h 144218"/>
                <a:gd name="connsiteX1" fmla="*/ 169716 w 183061"/>
                <a:gd name="connsiteY1" fmla="*/ 144218 h 144218"/>
                <a:gd name="connsiteX2" fmla="*/ 183062 w 183061"/>
                <a:gd name="connsiteY2" fmla="*/ 0 h 144218"/>
                <a:gd name="connsiteX3" fmla="*/ 35855 w 183061"/>
                <a:gd name="connsiteY3" fmla="*/ 0 h 144218"/>
                <a:gd name="connsiteX4" fmla="*/ 0 w 183061"/>
                <a:gd name="connsiteY4" fmla="*/ 144218 h 14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061" h="144218">
                  <a:moveTo>
                    <a:pt x="0" y="144218"/>
                  </a:moveTo>
                  <a:lnTo>
                    <a:pt x="169716" y="144218"/>
                  </a:lnTo>
                  <a:cubicBezTo>
                    <a:pt x="170457" y="95874"/>
                    <a:pt x="174919" y="47659"/>
                    <a:pt x="183062" y="0"/>
                  </a:cubicBezTo>
                  <a:lnTo>
                    <a:pt x="35855" y="0"/>
                  </a:lnTo>
                  <a:cubicBezTo>
                    <a:pt x="15031" y="45422"/>
                    <a:pt x="2871" y="94333"/>
                    <a:pt x="0" y="144218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ECE97041-E3CC-3A44-BEBB-D1811191F22A}"/>
                </a:ext>
              </a:extLst>
            </p:cNvPr>
            <p:cNvSpPr/>
            <p:nvPr/>
          </p:nvSpPr>
          <p:spPr>
            <a:xfrm>
              <a:off x="1108901" y="590110"/>
              <a:ext cx="139437" cy="188240"/>
            </a:xfrm>
            <a:custGeom>
              <a:avLst/>
              <a:gdLst>
                <a:gd name="connsiteX0" fmla="*/ 0 w 139437"/>
                <a:gd name="connsiteY0" fmla="*/ 0 h 188240"/>
                <a:gd name="connsiteX1" fmla="*/ 0 w 139437"/>
                <a:gd name="connsiteY1" fmla="*/ 188241 h 188240"/>
                <a:gd name="connsiteX2" fmla="*/ 139438 w 139437"/>
                <a:gd name="connsiteY2" fmla="*/ 188241 h 188240"/>
                <a:gd name="connsiteX3" fmla="*/ 100793 w 139437"/>
                <a:gd name="connsiteY3" fmla="*/ 92826 h 188240"/>
                <a:gd name="connsiteX4" fmla="*/ 0 w 139437"/>
                <a:gd name="connsiteY4" fmla="*/ 0 h 18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37" h="188240">
                  <a:moveTo>
                    <a:pt x="0" y="0"/>
                  </a:moveTo>
                  <a:lnTo>
                    <a:pt x="0" y="188241"/>
                  </a:lnTo>
                  <a:lnTo>
                    <a:pt x="139438" y="188241"/>
                  </a:lnTo>
                  <a:cubicBezTo>
                    <a:pt x="130387" y="155015"/>
                    <a:pt x="117414" y="122985"/>
                    <a:pt x="100793" y="92826"/>
                  </a:cubicBezTo>
                  <a:cubicBezTo>
                    <a:pt x="72707" y="41831"/>
                    <a:pt x="37449" y="9960"/>
                    <a:pt x="0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906768D4-96E3-7042-95EB-C2CE0B6F8618}"/>
                </a:ext>
              </a:extLst>
            </p:cNvPr>
            <p:cNvSpPr/>
            <p:nvPr/>
          </p:nvSpPr>
          <p:spPr>
            <a:xfrm>
              <a:off x="897155" y="1017785"/>
              <a:ext cx="164137" cy="142624"/>
            </a:xfrm>
            <a:custGeom>
              <a:avLst/>
              <a:gdLst>
                <a:gd name="connsiteX0" fmla="*/ 164138 w 164137"/>
                <a:gd name="connsiteY0" fmla="*/ 0 h 142624"/>
                <a:gd name="connsiteX1" fmla="*/ 0 w 164137"/>
                <a:gd name="connsiteY1" fmla="*/ 0 h 142624"/>
                <a:gd name="connsiteX2" fmla="*/ 14143 w 164137"/>
                <a:gd name="connsiteY2" fmla="*/ 142625 h 142624"/>
                <a:gd name="connsiteX3" fmla="*/ 164138 w 164137"/>
                <a:gd name="connsiteY3" fmla="*/ 142625 h 14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137" h="142624">
                  <a:moveTo>
                    <a:pt x="164138" y="0"/>
                  </a:moveTo>
                  <a:lnTo>
                    <a:pt x="0" y="0"/>
                  </a:lnTo>
                  <a:cubicBezTo>
                    <a:pt x="774" y="47850"/>
                    <a:pt x="5504" y="95554"/>
                    <a:pt x="14143" y="142625"/>
                  </a:cubicBezTo>
                  <a:lnTo>
                    <a:pt x="164138" y="142625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EADC2CC0-611F-4148-BA9A-A5C0DDD5C2C6}"/>
                </a:ext>
              </a:extLst>
            </p:cNvPr>
            <p:cNvSpPr/>
            <p:nvPr/>
          </p:nvSpPr>
          <p:spPr>
            <a:xfrm>
              <a:off x="1217662" y="610029"/>
              <a:ext cx="211745" cy="168321"/>
            </a:xfrm>
            <a:custGeom>
              <a:avLst/>
              <a:gdLst>
                <a:gd name="connsiteX0" fmla="*/ 33664 w 211745"/>
                <a:gd name="connsiteY0" fmla="*/ 49799 h 168321"/>
                <a:gd name="connsiteX1" fmla="*/ 79679 w 211745"/>
                <a:gd name="connsiteY1" fmla="*/ 168321 h 168321"/>
                <a:gd name="connsiteX2" fmla="*/ 211746 w 211745"/>
                <a:gd name="connsiteY2" fmla="*/ 168321 h 168321"/>
                <a:gd name="connsiteX3" fmla="*/ 154776 w 211745"/>
                <a:gd name="connsiteY3" fmla="*/ 97208 h 168321"/>
                <a:gd name="connsiteX4" fmla="*/ 0 w 211745"/>
                <a:gd name="connsiteY4" fmla="*/ 0 h 168321"/>
                <a:gd name="connsiteX5" fmla="*/ 33664 w 211745"/>
                <a:gd name="connsiteY5" fmla="*/ 49799 h 16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745" h="168321">
                  <a:moveTo>
                    <a:pt x="33664" y="49799"/>
                  </a:moveTo>
                  <a:cubicBezTo>
                    <a:pt x="53970" y="87194"/>
                    <a:pt x="69432" y="127021"/>
                    <a:pt x="79679" y="168321"/>
                  </a:cubicBezTo>
                  <a:lnTo>
                    <a:pt x="211746" y="168321"/>
                  </a:lnTo>
                  <a:cubicBezTo>
                    <a:pt x="195448" y="142580"/>
                    <a:pt x="176341" y="118729"/>
                    <a:pt x="154776" y="97208"/>
                  </a:cubicBezTo>
                  <a:cubicBezTo>
                    <a:pt x="111243" y="53462"/>
                    <a:pt x="58310" y="20217"/>
                    <a:pt x="0" y="0"/>
                  </a:cubicBezTo>
                  <a:cubicBezTo>
                    <a:pt x="12873" y="15421"/>
                    <a:pt x="24152" y="32106"/>
                    <a:pt x="33664" y="49799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B90FC65F-2D03-6D4A-95FA-670741FE9F6F}"/>
                </a:ext>
              </a:extLst>
            </p:cNvPr>
            <p:cNvSpPr/>
            <p:nvPr/>
          </p:nvSpPr>
          <p:spPr>
            <a:xfrm>
              <a:off x="1108901" y="825958"/>
              <a:ext cx="163938" cy="144218"/>
            </a:xfrm>
            <a:custGeom>
              <a:avLst/>
              <a:gdLst>
                <a:gd name="connsiteX0" fmla="*/ 163939 w 163938"/>
                <a:gd name="connsiteY0" fmla="*/ 144218 h 144218"/>
                <a:gd name="connsiteX1" fmla="*/ 149597 w 163938"/>
                <a:gd name="connsiteY1" fmla="*/ 0 h 144218"/>
                <a:gd name="connsiteX2" fmla="*/ 0 w 163938"/>
                <a:gd name="connsiteY2" fmla="*/ 0 h 144218"/>
                <a:gd name="connsiteX3" fmla="*/ 0 w 163938"/>
                <a:gd name="connsiteY3" fmla="*/ 144218 h 14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938" h="144218">
                  <a:moveTo>
                    <a:pt x="163939" y="144218"/>
                  </a:moveTo>
                  <a:cubicBezTo>
                    <a:pt x="163231" y="95827"/>
                    <a:pt x="158433" y="47583"/>
                    <a:pt x="149597" y="0"/>
                  </a:cubicBezTo>
                  <a:lnTo>
                    <a:pt x="0" y="0"/>
                  </a:lnTo>
                  <a:lnTo>
                    <a:pt x="0" y="144218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FA9F1C32-270B-1A48-BFBE-A308AE2C385C}"/>
                </a:ext>
              </a:extLst>
            </p:cNvPr>
            <p:cNvSpPr/>
            <p:nvPr/>
          </p:nvSpPr>
          <p:spPr>
            <a:xfrm>
              <a:off x="1219057" y="1207619"/>
              <a:ext cx="210550" cy="169117"/>
            </a:xfrm>
            <a:custGeom>
              <a:avLst/>
              <a:gdLst>
                <a:gd name="connsiteX0" fmla="*/ 78284 w 210550"/>
                <a:gd name="connsiteY0" fmla="*/ 0 h 169117"/>
                <a:gd name="connsiteX1" fmla="*/ 32668 w 210550"/>
                <a:gd name="connsiteY1" fmla="*/ 120713 h 169117"/>
                <a:gd name="connsiteX2" fmla="*/ 0 w 210550"/>
                <a:gd name="connsiteY2" fmla="*/ 169118 h 169117"/>
                <a:gd name="connsiteX3" fmla="*/ 152585 w 210550"/>
                <a:gd name="connsiteY3" fmla="*/ 72707 h 169117"/>
                <a:gd name="connsiteX4" fmla="*/ 210551 w 210550"/>
                <a:gd name="connsiteY4" fmla="*/ 0 h 16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550" h="169117">
                  <a:moveTo>
                    <a:pt x="78284" y="0"/>
                  </a:moveTo>
                  <a:cubicBezTo>
                    <a:pt x="68487" y="42079"/>
                    <a:pt x="53148" y="82671"/>
                    <a:pt x="32668" y="120713"/>
                  </a:cubicBezTo>
                  <a:cubicBezTo>
                    <a:pt x="23248" y="137793"/>
                    <a:pt x="12315" y="153992"/>
                    <a:pt x="0" y="169118"/>
                  </a:cubicBezTo>
                  <a:cubicBezTo>
                    <a:pt x="57461" y="148856"/>
                    <a:pt x="109615" y="115903"/>
                    <a:pt x="152585" y="72707"/>
                  </a:cubicBezTo>
                  <a:cubicBezTo>
                    <a:pt x="174549" y="50701"/>
                    <a:pt x="193991" y="26315"/>
                    <a:pt x="210551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0061B0E2-42C9-C548-91E0-712A177930AF}"/>
                </a:ext>
              </a:extLst>
            </p:cNvPr>
            <p:cNvSpPr/>
            <p:nvPr/>
          </p:nvSpPr>
          <p:spPr>
            <a:xfrm>
              <a:off x="741383" y="610029"/>
              <a:ext cx="209554" cy="168321"/>
            </a:xfrm>
            <a:custGeom>
              <a:avLst/>
              <a:gdLst>
                <a:gd name="connsiteX0" fmla="*/ 131669 w 209554"/>
                <a:gd name="connsiteY0" fmla="*/ 168321 h 168321"/>
                <a:gd name="connsiteX1" fmla="*/ 176887 w 209554"/>
                <a:gd name="connsiteY1" fmla="*/ 48803 h 168321"/>
                <a:gd name="connsiteX2" fmla="*/ 209555 w 209554"/>
                <a:gd name="connsiteY2" fmla="*/ 0 h 168321"/>
                <a:gd name="connsiteX3" fmla="*/ 57966 w 209554"/>
                <a:gd name="connsiteY3" fmla="*/ 97208 h 168321"/>
                <a:gd name="connsiteX4" fmla="*/ 0 w 209554"/>
                <a:gd name="connsiteY4" fmla="*/ 168321 h 16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4" h="168321">
                  <a:moveTo>
                    <a:pt x="131669" y="168321"/>
                  </a:moveTo>
                  <a:cubicBezTo>
                    <a:pt x="141420" y="126667"/>
                    <a:pt x="156624" y="86481"/>
                    <a:pt x="176887" y="48803"/>
                  </a:cubicBezTo>
                  <a:cubicBezTo>
                    <a:pt x="186260" y="31571"/>
                    <a:pt x="197196" y="15234"/>
                    <a:pt x="209555" y="0"/>
                  </a:cubicBezTo>
                  <a:cubicBezTo>
                    <a:pt x="152400" y="20676"/>
                    <a:pt x="100603" y="53892"/>
                    <a:pt x="57966" y="97208"/>
                  </a:cubicBezTo>
                  <a:cubicBezTo>
                    <a:pt x="36053" y="118677"/>
                    <a:pt x="16610" y="142529"/>
                    <a:pt x="0" y="168321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BE94AB38-A4FC-AF4F-9AA4-399FC750E713}"/>
                </a:ext>
              </a:extLst>
            </p:cNvPr>
            <p:cNvSpPr/>
            <p:nvPr/>
          </p:nvSpPr>
          <p:spPr>
            <a:xfrm>
              <a:off x="1306703" y="825958"/>
              <a:ext cx="183460" cy="144218"/>
            </a:xfrm>
            <a:custGeom>
              <a:avLst/>
              <a:gdLst>
                <a:gd name="connsiteX0" fmla="*/ 0 w 183460"/>
                <a:gd name="connsiteY0" fmla="*/ 0 h 144218"/>
                <a:gd name="connsiteX1" fmla="*/ 13745 w 183460"/>
                <a:gd name="connsiteY1" fmla="*/ 144218 h 144218"/>
                <a:gd name="connsiteX2" fmla="*/ 183460 w 183460"/>
                <a:gd name="connsiteY2" fmla="*/ 144218 h 144218"/>
                <a:gd name="connsiteX3" fmla="*/ 147804 w 183460"/>
                <a:gd name="connsiteY3" fmla="*/ 0 h 14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460" h="144218">
                  <a:moveTo>
                    <a:pt x="0" y="0"/>
                  </a:moveTo>
                  <a:cubicBezTo>
                    <a:pt x="8283" y="47648"/>
                    <a:pt x="12878" y="95864"/>
                    <a:pt x="13745" y="144218"/>
                  </a:cubicBezTo>
                  <a:lnTo>
                    <a:pt x="183460" y="144218"/>
                  </a:lnTo>
                  <a:cubicBezTo>
                    <a:pt x="180657" y="94345"/>
                    <a:pt x="168564" y="45434"/>
                    <a:pt x="147804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6FAA83D8-80BC-1C4E-948F-2E4BA58E3368}"/>
                </a:ext>
              </a:extLst>
            </p:cNvPr>
            <p:cNvSpPr/>
            <p:nvPr/>
          </p:nvSpPr>
          <p:spPr>
            <a:xfrm>
              <a:off x="739590" y="1207619"/>
              <a:ext cx="213538" cy="169914"/>
            </a:xfrm>
            <a:custGeom>
              <a:avLst/>
              <a:gdLst>
                <a:gd name="connsiteX0" fmla="*/ 179277 w 213538"/>
                <a:gd name="connsiteY0" fmla="*/ 119518 h 169914"/>
                <a:gd name="connsiteX1" fmla="*/ 133462 w 213538"/>
                <a:gd name="connsiteY1" fmla="*/ 0 h 169914"/>
                <a:gd name="connsiteX2" fmla="*/ 0 w 213538"/>
                <a:gd name="connsiteY2" fmla="*/ 0 h 169914"/>
                <a:gd name="connsiteX3" fmla="*/ 59759 w 213538"/>
                <a:gd name="connsiteY3" fmla="*/ 73105 h 169914"/>
                <a:gd name="connsiteX4" fmla="*/ 213539 w 213538"/>
                <a:gd name="connsiteY4" fmla="*/ 169915 h 169914"/>
                <a:gd name="connsiteX5" fmla="*/ 179277 w 213538"/>
                <a:gd name="connsiteY5" fmla="*/ 119518 h 16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538" h="169914">
                  <a:moveTo>
                    <a:pt x="179277" y="119518"/>
                  </a:moveTo>
                  <a:cubicBezTo>
                    <a:pt x="158960" y="81801"/>
                    <a:pt x="143562" y="41634"/>
                    <a:pt x="133462" y="0"/>
                  </a:cubicBezTo>
                  <a:lnTo>
                    <a:pt x="0" y="0"/>
                  </a:lnTo>
                  <a:cubicBezTo>
                    <a:pt x="17097" y="26546"/>
                    <a:pt x="37144" y="51070"/>
                    <a:pt x="59759" y="73105"/>
                  </a:cubicBezTo>
                  <a:cubicBezTo>
                    <a:pt x="103097" y="116515"/>
                    <a:pt x="155658" y="149604"/>
                    <a:pt x="213539" y="169915"/>
                  </a:cubicBezTo>
                  <a:cubicBezTo>
                    <a:pt x="200549" y="154238"/>
                    <a:pt x="189077" y="137363"/>
                    <a:pt x="179277" y="119518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69309FBA-2632-174C-86C7-EC5CD9F08B56}"/>
                </a:ext>
              </a:extLst>
            </p:cNvPr>
            <p:cNvSpPr/>
            <p:nvPr/>
          </p:nvSpPr>
          <p:spPr>
            <a:xfrm>
              <a:off x="1108901" y="1017785"/>
              <a:ext cx="163938" cy="142624"/>
            </a:xfrm>
            <a:custGeom>
              <a:avLst/>
              <a:gdLst>
                <a:gd name="connsiteX0" fmla="*/ 0 w 163938"/>
                <a:gd name="connsiteY0" fmla="*/ 0 h 142624"/>
                <a:gd name="connsiteX1" fmla="*/ 0 w 163938"/>
                <a:gd name="connsiteY1" fmla="*/ 142625 h 142624"/>
                <a:gd name="connsiteX2" fmla="*/ 150194 w 163938"/>
                <a:gd name="connsiteY2" fmla="*/ 142625 h 142624"/>
                <a:gd name="connsiteX3" fmla="*/ 163939 w 163938"/>
                <a:gd name="connsiteY3" fmla="*/ 0 h 14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938" h="142624">
                  <a:moveTo>
                    <a:pt x="0" y="0"/>
                  </a:moveTo>
                  <a:lnTo>
                    <a:pt x="0" y="142625"/>
                  </a:lnTo>
                  <a:lnTo>
                    <a:pt x="150194" y="142625"/>
                  </a:lnTo>
                  <a:cubicBezTo>
                    <a:pt x="158638" y="95535"/>
                    <a:pt x="163234" y="47836"/>
                    <a:pt x="163939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6596E30F-B044-844D-90DD-82273B345FD3}"/>
                </a:ext>
              </a:extLst>
            </p:cNvPr>
            <p:cNvSpPr/>
            <p:nvPr/>
          </p:nvSpPr>
          <p:spPr>
            <a:xfrm>
              <a:off x="1307500" y="1017785"/>
              <a:ext cx="182663" cy="142624"/>
            </a:xfrm>
            <a:custGeom>
              <a:avLst/>
              <a:gdLst>
                <a:gd name="connsiteX0" fmla="*/ 182663 w 182663"/>
                <a:gd name="connsiteY0" fmla="*/ 0 h 142624"/>
                <a:gd name="connsiteX1" fmla="*/ 12948 w 182663"/>
                <a:gd name="connsiteY1" fmla="*/ 0 h 142624"/>
                <a:gd name="connsiteX2" fmla="*/ 0 w 182663"/>
                <a:gd name="connsiteY2" fmla="*/ 142625 h 142624"/>
                <a:gd name="connsiteX3" fmla="*/ 147605 w 182663"/>
                <a:gd name="connsiteY3" fmla="*/ 142625 h 142624"/>
                <a:gd name="connsiteX4" fmla="*/ 182663 w 182663"/>
                <a:gd name="connsiteY4" fmla="*/ 0 h 14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663" h="142624">
                  <a:moveTo>
                    <a:pt x="182663" y="0"/>
                  </a:moveTo>
                  <a:lnTo>
                    <a:pt x="12948" y="0"/>
                  </a:lnTo>
                  <a:cubicBezTo>
                    <a:pt x="12215" y="47799"/>
                    <a:pt x="7887" y="95475"/>
                    <a:pt x="0" y="142625"/>
                  </a:cubicBezTo>
                  <a:lnTo>
                    <a:pt x="147605" y="142625"/>
                  </a:lnTo>
                  <a:cubicBezTo>
                    <a:pt x="168055" y="97676"/>
                    <a:pt x="179945" y="49308"/>
                    <a:pt x="182663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B3DFE42A-3A43-4641-AC22-D0E1AC4AA8A9}"/>
                </a:ext>
              </a:extLst>
            </p:cNvPr>
            <p:cNvSpPr/>
            <p:nvPr/>
          </p:nvSpPr>
          <p:spPr>
            <a:xfrm>
              <a:off x="1108901" y="1207619"/>
              <a:ext cx="139437" cy="189834"/>
            </a:xfrm>
            <a:custGeom>
              <a:avLst/>
              <a:gdLst>
                <a:gd name="connsiteX0" fmla="*/ 0 w 139437"/>
                <a:gd name="connsiteY0" fmla="*/ 0 h 189834"/>
                <a:gd name="connsiteX1" fmla="*/ 0 w 139437"/>
                <a:gd name="connsiteY1" fmla="*/ 189834 h 189834"/>
                <a:gd name="connsiteX2" fmla="*/ 139438 w 139437"/>
                <a:gd name="connsiteY2" fmla="*/ 0 h 18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437" h="189834">
                  <a:moveTo>
                    <a:pt x="0" y="0"/>
                  </a:moveTo>
                  <a:lnTo>
                    <a:pt x="0" y="189834"/>
                  </a:lnTo>
                  <a:cubicBezTo>
                    <a:pt x="55775" y="175691"/>
                    <a:pt x="109359" y="111550"/>
                    <a:pt x="139438" y="0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014B130F-7DB0-2848-8AD0-6EE2A6FBFC88}"/>
                </a:ext>
              </a:extLst>
            </p:cNvPr>
            <p:cNvSpPr/>
            <p:nvPr/>
          </p:nvSpPr>
          <p:spPr>
            <a:xfrm>
              <a:off x="921855" y="1207619"/>
              <a:ext cx="139437" cy="190033"/>
            </a:xfrm>
            <a:custGeom>
              <a:avLst/>
              <a:gdLst>
                <a:gd name="connsiteX0" fmla="*/ 139438 w 139437"/>
                <a:gd name="connsiteY0" fmla="*/ 190034 h 190033"/>
                <a:gd name="connsiteX1" fmla="*/ 139438 w 139437"/>
                <a:gd name="connsiteY1" fmla="*/ 0 h 190033"/>
                <a:gd name="connsiteX2" fmla="*/ 0 w 139437"/>
                <a:gd name="connsiteY2" fmla="*/ 0 h 190033"/>
                <a:gd name="connsiteX3" fmla="*/ 38047 w 139437"/>
                <a:gd name="connsiteY3" fmla="*/ 97009 h 190033"/>
                <a:gd name="connsiteX4" fmla="*/ 139039 w 139437"/>
                <a:gd name="connsiteY4" fmla="*/ 189635 h 19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37" h="190033">
                  <a:moveTo>
                    <a:pt x="139438" y="190034"/>
                  </a:moveTo>
                  <a:lnTo>
                    <a:pt x="139438" y="0"/>
                  </a:lnTo>
                  <a:lnTo>
                    <a:pt x="0" y="0"/>
                  </a:lnTo>
                  <a:cubicBezTo>
                    <a:pt x="8809" y="33724"/>
                    <a:pt x="21580" y="66287"/>
                    <a:pt x="38047" y="97009"/>
                  </a:cubicBezTo>
                  <a:cubicBezTo>
                    <a:pt x="66133" y="147804"/>
                    <a:pt x="101391" y="179875"/>
                    <a:pt x="139039" y="189635"/>
                  </a:cubicBez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75" name="Graphic 15">
            <a:extLst>
              <a:ext uri="{FF2B5EF4-FFF2-40B4-BE49-F238E27FC236}">
                <a16:creationId xmlns:a16="http://schemas.microsoft.com/office/drawing/2014/main" id="{31A3438D-005A-5647-8F23-86AA3DD42DC9}"/>
              </a:ext>
            </a:extLst>
          </p:cNvPr>
          <p:cNvGrpSpPr>
            <a:grpSpLocks noChangeAspect="1"/>
          </p:cNvGrpSpPr>
          <p:nvPr/>
        </p:nvGrpSpPr>
        <p:grpSpPr>
          <a:xfrm>
            <a:off x="10114860" y="806625"/>
            <a:ext cx="496387" cy="608814"/>
            <a:chOff x="761502" y="590110"/>
            <a:chExt cx="660691" cy="810331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id="{396B93E1-EA3B-224A-8E42-D069EF5AE457}"/>
                </a:ext>
              </a:extLst>
            </p:cNvPr>
            <p:cNvSpPr/>
            <p:nvPr/>
          </p:nvSpPr>
          <p:spPr>
            <a:xfrm>
              <a:off x="761502" y="590110"/>
              <a:ext cx="141562" cy="810331"/>
            </a:xfrm>
            <a:custGeom>
              <a:avLst/>
              <a:gdLst>
                <a:gd name="connsiteX0" fmla="*/ 0 w 141562"/>
                <a:gd name="connsiteY0" fmla="*/ 666313 h 810331"/>
                <a:gd name="connsiteX1" fmla="*/ 0 w 141562"/>
                <a:gd name="connsiteY1" fmla="*/ 713921 h 810331"/>
                <a:gd name="connsiteX2" fmla="*/ 47122 w 141562"/>
                <a:gd name="connsiteY2" fmla="*/ 713921 h 810331"/>
                <a:gd name="connsiteX3" fmla="*/ 47122 w 141562"/>
                <a:gd name="connsiteY3" fmla="*/ 810332 h 810331"/>
                <a:gd name="connsiteX4" fmla="*/ 141563 w 141562"/>
                <a:gd name="connsiteY4" fmla="*/ 810332 h 810331"/>
                <a:gd name="connsiteX5" fmla="*/ 141563 w 141562"/>
                <a:gd name="connsiteY5" fmla="*/ 0 h 810331"/>
                <a:gd name="connsiteX6" fmla="*/ 47122 w 141562"/>
                <a:gd name="connsiteY6" fmla="*/ 0 h 810331"/>
                <a:gd name="connsiteX7" fmla="*/ 47122 w 141562"/>
                <a:gd name="connsiteY7" fmla="*/ 96610 h 810331"/>
                <a:gd name="connsiteX8" fmla="*/ 0 w 141562"/>
                <a:gd name="connsiteY8" fmla="*/ 96610 h 810331"/>
                <a:gd name="connsiteX9" fmla="*/ 0 w 141562"/>
                <a:gd name="connsiteY9" fmla="*/ 144019 h 810331"/>
                <a:gd name="connsiteX10" fmla="*/ 47122 w 141562"/>
                <a:gd name="connsiteY10" fmla="*/ 144019 h 810331"/>
                <a:gd name="connsiteX11" fmla="*/ 47122 w 141562"/>
                <a:gd name="connsiteY11" fmla="*/ 381461 h 810331"/>
                <a:gd name="connsiteX12" fmla="*/ 0 w 141562"/>
                <a:gd name="connsiteY12" fmla="*/ 381461 h 810331"/>
                <a:gd name="connsiteX13" fmla="*/ 0 w 141562"/>
                <a:gd name="connsiteY13" fmla="*/ 428870 h 810331"/>
                <a:gd name="connsiteX14" fmla="*/ 47122 w 141562"/>
                <a:gd name="connsiteY14" fmla="*/ 428870 h 810331"/>
                <a:gd name="connsiteX15" fmla="*/ 47122 w 141562"/>
                <a:gd name="connsiteY15" fmla="*/ 666313 h 81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1562" h="810331">
                  <a:moveTo>
                    <a:pt x="0" y="666313"/>
                  </a:moveTo>
                  <a:lnTo>
                    <a:pt x="0" y="713921"/>
                  </a:lnTo>
                  <a:lnTo>
                    <a:pt x="47122" y="713921"/>
                  </a:lnTo>
                  <a:lnTo>
                    <a:pt x="47122" y="810332"/>
                  </a:lnTo>
                  <a:lnTo>
                    <a:pt x="141563" y="810332"/>
                  </a:lnTo>
                  <a:lnTo>
                    <a:pt x="141563" y="0"/>
                  </a:lnTo>
                  <a:lnTo>
                    <a:pt x="47122" y="0"/>
                  </a:lnTo>
                  <a:lnTo>
                    <a:pt x="47122" y="96610"/>
                  </a:lnTo>
                  <a:lnTo>
                    <a:pt x="0" y="96610"/>
                  </a:lnTo>
                  <a:lnTo>
                    <a:pt x="0" y="144019"/>
                  </a:lnTo>
                  <a:lnTo>
                    <a:pt x="47122" y="144019"/>
                  </a:lnTo>
                  <a:lnTo>
                    <a:pt x="47122" y="381461"/>
                  </a:lnTo>
                  <a:lnTo>
                    <a:pt x="0" y="381461"/>
                  </a:lnTo>
                  <a:lnTo>
                    <a:pt x="0" y="428870"/>
                  </a:lnTo>
                  <a:lnTo>
                    <a:pt x="47122" y="428870"/>
                  </a:lnTo>
                  <a:lnTo>
                    <a:pt x="47122" y="666313"/>
                  </a:lnTo>
                  <a:close/>
                </a:path>
              </a:pathLst>
            </a:custGeom>
            <a:grpFill/>
            <a:ln w="196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id="{54F2F0B3-4E89-D143-AA83-27C3D76409FA}"/>
                </a:ext>
              </a:extLst>
            </p:cNvPr>
            <p:cNvSpPr/>
            <p:nvPr/>
          </p:nvSpPr>
          <p:spPr>
            <a:xfrm>
              <a:off x="1067396" y="1018183"/>
              <a:ext cx="236795" cy="144019"/>
            </a:xfrm>
            <a:custGeom>
              <a:avLst/>
              <a:gdLst>
                <a:gd name="connsiteX0" fmla="*/ 118794 w 236795"/>
                <a:gd name="connsiteY0" fmla="*/ 797 h 144019"/>
                <a:gd name="connsiteX1" fmla="*/ 0 w 236795"/>
                <a:gd name="connsiteY1" fmla="*/ 120315 h 144019"/>
                <a:gd name="connsiteX2" fmla="*/ 0 w 236795"/>
                <a:gd name="connsiteY2" fmla="*/ 144019 h 144019"/>
                <a:gd name="connsiteX3" fmla="*/ 236796 w 236795"/>
                <a:gd name="connsiteY3" fmla="*/ 144019 h 144019"/>
                <a:gd name="connsiteX4" fmla="*/ 236796 w 236795"/>
                <a:gd name="connsiteY4" fmla="*/ 119518 h 144019"/>
                <a:gd name="connsiteX5" fmla="*/ 118002 w 236795"/>
                <a:gd name="connsiteY5" fmla="*/ 0 h 14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795" h="144019">
                  <a:moveTo>
                    <a:pt x="118794" y="797"/>
                  </a:moveTo>
                  <a:cubicBezTo>
                    <a:pt x="53186" y="797"/>
                    <a:pt x="0" y="54307"/>
                    <a:pt x="0" y="120315"/>
                  </a:cubicBezTo>
                  <a:lnTo>
                    <a:pt x="0" y="144019"/>
                  </a:lnTo>
                  <a:lnTo>
                    <a:pt x="236796" y="144019"/>
                  </a:lnTo>
                  <a:lnTo>
                    <a:pt x="236796" y="119518"/>
                  </a:lnTo>
                  <a:cubicBezTo>
                    <a:pt x="236796" y="53510"/>
                    <a:pt x="183610" y="0"/>
                    <a:pt x="118002" y="0"/>
                  </a:cubicBezTo>
                  <a:close/>
                </a:path>
              </a:pathLst>
            </a:custGeom>
            <a:grpFill/>
            <a:ln w="196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id="{A79E87F4-B3A1-C941-8495-3BF712A23D96}"/>
                </a:ext>
              </a:extLst>
            </p:cNvPr>
            <p:cNvSpPr/>
            <p:nvPr/>
          </p:nvSpPr>
          <p:spPr>
            <a:xfrm>
              <a:off x="1138870" y="829145"/>
              <a:ext cx="94639" cy="95215"/>
            </a:xfrm>
            <a:custGeom>
              <a:avLst/>
              <a:gdLst>
                <a:gd name="connsiteX0" fmla="*/ 94639 w 94639"/>
                <a:gd name="connsiteY0" fmla="*/ 47409 h 95215"/>
                <a:gd name="connsiteX1" fmla="*/ 47518 w 94639"/>
                <a:gd name="connsiteY1" fmla="*/ 95216 h 95215"/>
                <a:gd name="connsiteX2" fmla="*/ 0 w 94639"/>
                <a:gd name="connsiteY2" fmla="*/ 47807 h 95215"/>
                <a:gd name="connsiteX3" fmla="*/ 47122 w 94639"/>
                <a:gd name="connsiteY3" fmla="*/ 0 h 95215"/>
                <a:gd name="connsiteX4" fmla="*/ 47319 w 94639"/>
                <a:gd name="connsiteY4" fmla="*/ 0 h 95215"/>
                <a:gd name="connsiteX5" fmla="*/ 94639 w 94639"/>
                <a:gd name="connsiteY5" fmla="*/ 47409 h 95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639" h="95215">
                  <a:moveTo>
                    <a:pt x="94639" y="47409"/>
                  </a:moveTo>
                  <a:cubicBezTo>
                    <a:pt x="94748" y="73702"/>
                    <a:pt x="73651" y="95106"/>
                    <a:pt x="47518" y="95216"/>
                  </a:cubicBezTo>
                  <a:cubicBezTo>
                    <a:pt x="21384" y="95326"/>
                    <a:pt x="110" y="74100"/>
                    <a:pt x="0" y="47807"/>
                  </a:cubicBezTo>
                  <a:cubicBezTo>
                    <a:pt x="-109" y="21514"/>
                    <a:pt x="20988" y="110"/>
                    <a:pt x="47122" y="0"/>
                  </a:cubicBezTo>
                  <a:cubicBezTo>
                    <a:pt x="47187" y="0"/>
                    <a:pt x="47253" y="0"/>
                    <a:pt x="47319" y="0"/>
                  </a:cubicBezTo>
                  <a:cubicBezTo>
                    <a:pt x="73376" y="0"/>
                    <a:pt x="94530" y="21193"/>
                    <a:pt x="94639" y="47409"/>
                  </a:cubicBezTo>
                  <a:close/>
                </a:path>
              </a:pathLst>
            </a:custGeom>
            <a:grpFill/>
            <a:ln w="196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id="{5A8888E6-63A9-8845-8155-6FBA54E51739}"/>
                </a:ext>
              </a:extLst>
            </p:cNvPr>
            <p:cNvSpPr/>
            <p:nvPr/>
          </p:nvSpPr>
          <p:spPr>
            <a:xfrm>
              <a:off x="950186" y="590110"/>
              <a:ext cx="472007" cy="810331"/>
            </a:xfrm>
            <a:custGeom>
              <a:avLst/>
              <a:gdLst>
                <a:gd name="connsiteX0" fmla="*/ 472007 w 472007"/>
                <a:gd name="connsiteY0" fmla="*/ 0 h 810331"/>
                <a:gd name="connsiteX1" fmla="*/ 0 w 472007"/>
                <a:gd name="connsiteY1" fmla="*/ 0 h 810331"/>
                <a:gd name="connsiteX2" fmla="*/ 0 w 472007"/>
                <a:gd name="connsiteY2" fmla="*/ 810332 h 810331"/>
                <a:gd name="connsiteX3" fmla="*/ 472007 w 472007"/>
                <a:gd name="connsiteY3" fmla="*/ 810332 h 810331"/>
                <a:gd name="connsiteX4" fmla="*/ 401325 w 472007"/>
                <a:gd name="connsiteY4" fmla="*/ 618904 h 810331"/>
                <a:gd name="connsiteX5" fmla="*/ 70880 w 472007"/>
                <a:gd name="connsiteY5" fmla="*/ 618904 h 810331"/>
                <a:gd name="connsiteX6" fmla="*/ 70880 w 472007"/>
                <a:gd name="connsiteY6" fmla="*/ 547591 h 810331"/>
                <a:gd name="connsiteX7" fmla="*/ 236004 w 472007"/>
                <a:gd name="connsiteY7" fmla="*/ 381461 h 810331"/>
                <a:gd name="connsiteX8" fmla="*/ 141563 w 472007"/>
                <a:gd name="connsiteY8" fmla="*/ 286445 h 810331"/>
                <a:gd name="connsiteX9" fmla="*/ 236004 w 472007"/>
                <a:gd name="connsiteY9" fmla="*/ 191428 h 810331"/>
                <a:gd name="connsiteX10" fmla="*/ 330445 w 472007"/>
                <a:gd name="connsiteY10" fmla="*/ 286445 h 810331"/>
                <a:gd name="connsiteX11" fmla="*/ 236004 w 472007"/>
                <a:gd name="connsiteY11" fmla="*/ 381461 h 810331"/>
                <a:gd name="connsiteX12" fmla="*/ 401325 w 472007"/>
                <a:gd name="connsiteY12" fmla="*/ 547591 h 81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007" h="810331">
                  <a:moveTo>
                    <a:pt x="472007" y="0"/>
                  </a:moveTo>
                  <a:lnTo>
                    <a:pt x="0" y="0"/>
                  </a:lnTo>
                  <a:lnTo>
                    <a:pt x="0" y="810332"/>
                  </a:lnTo>
                  <a:lnTo>
                    <a:pt x="472007" y="810332"/>
                  </a:lnTo>
                  <a:close/>
                  <a:moveTo>
                    <a:pt x="401325" y="618904"/>
                  </a:moveTo>
                  <a:lnTo>
                    <a:pt x="70880" y="618904"/>
                  </a:lnTo>
                  <a:lnTo>
                    <a:pt x="70880" y="547591"/>
                  </a:lnTo>
                  <a:cubicBezTo>
                    <a:pt x="70989" y="455886"/>
                    <a:pt x="144854" y="381571"/>
                    <a:pt x="236004" y="381461"/>
                  </a:cubicBezTo>
                  <a:cubicBezTo>
                    <a:pt x="183845" y="381461"/>
                    <a:pt x="141563" y="338921"/>
                    <a:pt x="141563" y="286445"/>
                  </a:cubicBezTo>
                  <a:cubicBezTo>
                    <a:pt x="141563" y="233968"/>
                    <a:pt x="183845" y="191428"/>
                    <a:pt x="236004" y="191428"/>
                  </a:cubicBezTo>
                  <a:cubicBezTo>
                    <a:pt x="288162" y="191428"/>
                    <a:pt x="330445" y="233968"/>
                    <a:pt x="330445" y="286445"/>
                  </a:cubicBezTo>
                  <a:cubicBezTo>
                    <a:pt x="330445" y="338921"/>
                    <a:pt x="288162" y="381461"/>
                    <a:pt x="236004" y="381461"/>
                  </a:cubicBezTo>
                  <a:cubicBezTo>
                    <a:pt x="327186" y="381571"/>
                    <a:pt x="401107" y="455854"/>
                    <a:pt x="401325" y="547591"/>
                  </a:cubicBezTo>
                  <a:close/>
                </a:path>
              </a:pathLst>
            </a:custGeom>
            <a:grpFill/>
            <a:ln w="196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76" name="Graphic 17">
            <a:extLst>
              <a:ext uri="{FF2B5EF4-FFF2-40B4-BE49-F238E27FC236}">
                <a16:creationId xmlns:a16="http://schemas.microsoft.com/office/drawing/2014/main" id="{9A5783D6-EDC9-F842-9AF3-1FF71AB2A769}"/>
              </a:ext>
            </a:extLst>
          </p:cNvPr>
          <p:cNvGrpSpPr>
            <a:grpSpLocks noChangeAspect="1"/>
          </p:cNvGrpSpPr>
          <p:nvPr/>
        </p:nvGrpSpPr>
        <p:grpSpPr>
          <a:xfrm>
            <a:off x="8865683" y="3837790"/>
            <a:ext cx="608515" cy="608814"/>
            <a:chOff x="679832" y="590110"/>
            <a:chExt cx="809933" cy="810331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id="{293249EB-FBD1-9645-B21A-5B42914D9583}"/>
                </a:ext>
              </a:extLst>
            </p:cNvPr>
            <p:cNvSpPr/>
            <p:nvPr/>
          </p:nvSpPr>
          <p:spPr>
            <a:xfrm>
              <a:off x="679832" y="590110"/>
              <a:ext cx="809933" cy="810331"/>
            </a:xfrm>
            <a:custGeom>
              <a:avLst/>
              <a:gdLst>
                <a:gd name="connsiteX0" fmla="*/ 96212 w 809933"/>
                <a:gd name="connsiteY0" fmla="*/ 810332 h 810331"/>
                <a:gd name="connsiteX1" fmla="*/ 333654 w 809933"/>
                <a:gd name="connsiteY1" fmla="*/ 810332 h 810331"/>
                <a:gd name="connsiteX2" fmla="*/ 333654 w 809933"/>
                <a:gd name="connsiteY2" fmla="*/ 571296 h 810331"/>
                <a:gd name="connsiteX3" fmla="*/ 476279 w 809933"/>
                <a:gd name="connsiteY3" fmla="*/ 571296 h 810331"/>
                <a:gd name="connsiteX4" fmla="*/ 476279 w 809933"/>
                <a:gd name="connsiteY4" fmla="*/ 810332 h 810331"/>
                <a:gd name="connsiteX5" fmla="*/ 713721 w 809933"/>
                <a:gd name="connsiteY5" fmla="*/ 810332 h 810331"/>
                <a:gd name="connsiteX6" fmla="*/ 713721 w 809933"/>
                <a:gd name="connsiteY6" fmla="*/ 428870 h 810331"/>
                <a:gd name="connsiteX7" fmla="*/ 809933 w 809933"/>
                <a:gd name="connsiteY7" fmla="*/ 428870 h 810331"/>
                <a:gd name="connsiteX8" fmla="*/ 404967 w 809933"/>
                <a:gd name="connsiteY8" fmla="*/ 0 h 810331"/>
                <a:gd name="connsiteX9" fmla="*/ 285449 w 809933"/>
                <a:gd name="connsiteY9" fmla="*/ 125693 h 810331"/>
                <a:gd name="connsiteX10" fmla="*/ 285449 w 809933"/>
                <a:gd name="connsiteY10" fmla="*/ 48803 h 810331"/>
                <a:gd name="connsiteX11" fmla="*/ 143820 w 809933"/>
                <a:gd name="connsiteY11" fmla="*/ 48803 h 810331"/>
                <a:gd name="connsiteX12" fmla="*/ 143820 w 809933"/>
                <a:gd name="connsiteY12" fmla="*/ 276684 h 810331"/>
                <a:gd name="connsiteX13" fmla="*/ 0 w 809933"/>
                <a:gd name="connsiteY13" fmla="*/ 428870 h 810331"/>
                <a:gd name="connsiteX14" fmla="*/ 96212 w 809933"/>
                <a:gd name="connsiteY14" fmla="*/ 428870 h 810331"/>
                <a:gd name="connsiteX15" fmla="*/ 191229 w 809933"/>
                <a:gd name="connsiteY15" fmla="*/ 96411 h 810331"/>
                <a:gd name="connsiteX16" fmla="*/ 239036 w 809933"/>
                <a:gd name="connsiteY16" fmla="*/ 96411 h 810331"/>
                <a:gd name="connsiteX17" fmla="*/ 239036 w 809933"/>
                <a:gd name="connsiteY17" fmla="*/ 176090 h 810331"/>
                <a:gd name="connsiteX18" fmla="*/ 191229 w 809933"/>
                <a:gd name="connsiteY18" fmla="*/ 226287 h 810331"/>
                <a:gd name="connsiteX19" fmla="*/ 404967 w 809933"/>
                <a:gd name="connsiteY19" fmla="*/ 69121 h 810331"/>
                <a:gd name="connsiteX20" fmla="*/ 699778 w 809933"/>
                <a:gd name="connsiteY20" fmla="*/ 381262 h 810331"/>
                <a:gd name="connsiteX21" fmla="*/ 666313 w 809933"/>
                <a:gd name="connsiteY21" fmla="*/ 381262 h 810331"/>
                <a:gd name="connsiteX22" fmla="*/ 666313 w 809933"/>
                <a:gd name="connsiteY22" fmla="*/ 762923 h 810331"/>
                <a:gd name="connsiteX23" fmla="*/ 523688 w 809933"/>
                <a:gd name="connsiteY23" fmla="*/ 762923 h 810331"/>
                <a:gd name="connsiteX24" fmla="*/ 523688 w 809933"/>
                <a:gd name="connsiteY24" fmla="*/ 523887 h 810331"/>
                <a:gd name="connsiteX25" fmla="*/ 286246 w 809933"/>
                <a:gd name="connsiteY25" fmla="*/ 523887 h 810331"/>
                <a:gd name="connsiteX26" fmla="*/ 286246 w 809933"/>
                <a:gd name="connsiteY26" fmla="*/ 762923 h 810331"/>
                <a:gd name="connsiteX27" fmla="*/ 143820 w 809933"/>
                <a:gd name="connsiteY27" fmla="*/ 762923 h 810331"/>
                <a:gd name="connsiteX28" fmla="*/ 143820 w 809933"/>
                <a:gd name="connsiteY28" fmla="*/ 381262 h 810331"/>
                <a:gd name="connsiteX29" fmla="*/ 110156 w 809933"/>
                <a:gd name="connsiteY29" fmla="*/ 381262 h 81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9933" h="810331">
                  <a:moveTo>
                    <a:pt x="96212" y="810332"/>
                  </a:moveTo>
                  <a:lnTo>
                    <a:pt x="333654" y="810332"/>
                  </a:lnTo>
                  <a:lnTo>
                    <a:pt x="333654" y="571296"/>
                  </a:lnTo>
                  <a:lnTo>
                    <a:pt x="476279" y="571296"/>
                  </a:lnTo>
                  <a:lnTo>
                    <a:pt x="476279" y="810332"/>
                  </a:lnTo>
                  <a:lnTo>
                    <a:pt x="713721" y="810332"/>
                  </a:lnTo>
                  <a:lnTo>
                    <a:pt x="713721" y="428870"/>
                  </a:lnTo>
                  <a:lnTo>
                    <a:pt x="809933" y="428870"/>
                  </a:lnTo>
                  <a:lnTo>
                    <a:pt x="404967" y="0"/>
                  </a:lnTo>
                  <a:lnTo>
                    <a:pt x="285449" y="125693"/>
                  </a:lnTo>
                  <a:lnTo>
                    <a:pt x="285449" y="48803"/>
                  </a:lnTo>
                  <a:lnTo>
                    <a:pt x="143820" y="48803"/>
                  </a:lnTo>
                  <a:lnTo>
                    <a:pt x="143820" y="276684"/>
                  </a:lnTo>
                  <a:lnTo>
                    <a:pt x="0" y="428870"/>
                  </a:lnTo>
                  <a:lnTo>
                    <a:pt x="96212" y="428870"/>
                  </a:lnTo>
                  <a:close/>
                  <a:moveTo>
                    <a:pt x="191229" y="96411"/>
                  </a:moveTo>
                  <a:lnTo>
                    <a:pt x="239036" y="96411"/>
                  </a:lnTo>
                  <a:lnTo>
                    <a:pt x="239036" y="176090"/>
                  </a:lnTo>
                  <a:lnTo>
                    <a:pt x="191229" y="226287"/>
                  </a:lnTo>
                  <a:close/>
                  <a:moveTo>
                    <a:pt x="404967" y="69121"/>
                  </a:moveTo>
                  <a:lnTo>
                    <a:pt x="699778" y="381262"/>
                  </a:lnTo>
                  <a:lnTo>
                    <a:pt x="666313" y="381262"/>
                  </a:lnTo>
                  <a:lnTo>
                    <a:pt x="666313" y="762923"/>
                  </a:lnTo>
                  <a:lnTo>
                    <a:pt x="523688" y="762923"/>
                  </a:lnTo>
                  <a:lnTo>
                    <a:pt x="523688" y="523887"/>
                  </a:lnTo>
                  <a:lnTo>
                    <a:pt x="286246" y="523887"/>
                  </a:lnTo>
                  <a:lnTo>
                    <a:pt x="286246" y="762923"/>
                  </a:lnTo>
                  <a:lnTo>
                    <a:pt x="143820" y="762923"/>
                  </a:lnTo>
                  <a:lnTo>
                    <a:pt x="143820" y="381262"/>
                  </a:lnTo>
                  <a:lnTo>
                    <a:pt x="110156" y="381262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id="{C6616BAB-95D8-0A49-95EB-DBF71C66D5AE}"/>
                </a:ext>
              </a:extLst>
            </p:cNvPr>
            <p:cNvSpPr/>
            <p:nvPr/>
          </p:nvSpPr>
          <p:spPr>
            <a:xfrm>
              <a:off x="1013486" y="876355"/>
              <a:ext cx="142624" cy="142624"/>
            </a:xfrm>
            <a:custGeom>
              <a:avLst/>
              <a:gdLst>
                <a:gd name="connsiteX0" fmla="*/ 142625 w 142624"/>
                <a:gd name="connsiteY0" fmla="*/ 0 h 142624"/>
                <a:gd name="connsiteX1" fmla="*/ 0 w 142624"/>
                <a:gd name="connsiteY1" fmla="*/ 0 h 142624"/>
                <a:gd name="connsiteX2" fmla="*/ 0 w 142624"/>
                <a:gd name="connsiteY2" fmla="*/ 142625 h 142624"/>
                <a:gd name="connsiteX3" fmla="*/ 142625 w 142624"/>
                <a:gd name="connsiteY3" fmla="*/ 142625 h 142624"/>
                <a:gd name="connsiteX4" fmla="*/ 95017 w 142624"/>
                <a:gd name="connsiteY4" fmla="*/ 95017 h 142624"/>
                <a:gd name="connsiteX5" fmla="*/ 47608 w 142624"/>
                <a:gd name="connsiteY5" fmla="*/ 95017 h 142624"/>
                <a:gd name="connsiteX6" fmla="*/ 47608 w 142624"/>
                <a:gd name="connsiteY6" fmla="*/ 47608 h 142624"/>
                <a:gd name="connsiteX7" fmla="*/ 95017 w 142624"/>
                <a:gd name="connsiteY7" fmla="*/ 47608 h 14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624" h="142624">
                  <a:moveTo>
                    <a:pt x="142625" y="0"/>
                  </a:moveTo>
                  <a:lnTo>
                    <a:pt x="0" y="0"/>
                  </a:lnTo>
                  <a:lnTo>
                    <a:pt x="0" y="142625"/>
                  </a:lnTo>
                  <a:lnTo>
                    <a:pt x="142625" y="142625"/>
                  </a:lnTo>
                  <a:close/>
                  <a:moveTo>
                    <a:pt x="95017" y="95017"/>
                  </a:moveTo>
                  <a:lnTo>
                    <a:pt x="47608" y="95017"/>
                  </a:lnTo>
                  <a:lnTo>
                    <a:pt x="47608" y="47608"/>
                  </a:lnTo>
                  <a:lnTo>
                    <a:pt x="95017" y="47608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77" name="Graphic 19">
            <a:extLst>
              <a:ext uri="{FF2B5EF4-FFF2-40B4-BE49-F238E27FC236}">
                <a16:creationId xmlns:a16="http://schemas.microsoft.com/office/drawing/2014/main" id="{6C062293-5ED8-3D4E-A0D7-3BA198E68783}"/>
              </a:ext>
            </a:extLst>
          </p:cNvPr>
          <p:cNvGrpSpPr>
            <a:grpSpLocks noChangeAspect="1"/>
          </p:cNvGrpSpPr>
          <p:nvPr/>
        </p:nvGrpSpPr>
        <p:grpSpPr>
          <a:xfrm>
            <a:off x="8921747" y="806625"/>
            <a:ext cx="496387" cy="608814"/>
            <a:chOff x="761502" y="590110"/>
            <a:chExt cx="660691" cy="810331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05D1A519-9A26-BA4F-94E7-40EC0CC802AF}"/>
                </a:ext>
              </a:extLst>
            </p:cNvPr>
            <p:cNvSpPr/>
            <p:nvPr/>
          </p:nvSpPr>
          <p:spPr>
            <a:xfrm>
              <a:off x="761502" y="590110"/>
              <a:ext cx="660691" cy="810331"/>
            </a:xfrm>
            <a:custGeom>
              <a:avLst/>
              <a:gdLst>
                <a:gd name="connsiteX0" fmla="*/ 660692 w 660691"/>
                <a:gd name="connsiteY0" fmla="*/ 810332 h 810331"/>
                <a:gd name="connsiteX1" fmla="*/ 660692 w 660691"/>
                <a:gd name="connsiteY1" fmla="*/ 0 h 810331"/>
                <a:gd name="connsiteX2" fmla="*/ 46924 w 660691"/>
                <a:gd name="connsiteY2" fmla="*/ 0 h 810331"/>
                <a:gd name="connsiteX3" fmla="*/ 46924 w 660691"/>
                <a:gd name="connsiteY3" fmla="*/ 95017 h 810331"/>
                <a:gd name="connsiteX4" fmla="*/ 0 w 660691"/>
                <a:gd name="connsiteY4" fmla="*/ 95017 h 810331"/>
                <a:gd name="connsiteX5" fmla="*/ 0 w 660691"/>
                <a:gd name="connsiteY5" fmla="*/ 142426 h 810331"/>
                <a:gd name="connsiteX6" fmla="*/ 47122 w 660691"/>
                <a:gd name="connsiteY6" fmla="*/ 142426 h 810331"/>
                <a:gd name="connsiteX7" fmla="*/ 47122 w 660691"/>
                <a:gd name="connsiteY7" fmla="*/ 381461 h 810331"/>
                <a:gd name="connsiteX8" fmla="*/ 0 w 660691"/>
                <a:gd name="connsiteY8" fmla="*/ 381461 h 810331"/>
                <a:gd name="connsiteX9" fmla="*/ 0 w 660691"/>
                <a:gd name="connsiteY9" fmla="*/ 428870 h 810331"/>
                <a:gd name="connsiteX10" fmla="*/ 47122 w 660691"/>
                <a:gd name="connsiteY10" fmla="*/ 428870 h 810331"/>
                <a:gd name="connsiteX11" fmla="*/ 47122 w 660691"/>
                <a:gd name="connsiteY11" fmla="*/ 666313 h 810331"/>
                <a:gd name="connsiteX12" fmla="*/ 0 w 660691"/>
                <a:gd name="connsiteY12" fmla="*/ 666313 h 810331"/>
                <a:gd name="connsiteX13" fmla="*/ 0 w 660691"/>
                <a:gd name="connsiteY13" fmla="*/ 713921 h 810331"/>
                <a:gd name="connsiteX14" fmla="*/ 47122 w 660691"/>
                <a:gd name="connsiteY14" fmla="*/ 713921 h 810331"/>
                <a:gd name="connsiteX15" fmla="*/ 47122 w 660691"/>
                <a:gd name="connsiteY15" fmla="*/ 810332 h 810331"/>
                <a:gd name="connsiteX16" fmla="*/ 188684 w 660691"/>
                <a:gd name="connsiteY16" fmla="*/ 47409 h 810331"/>
                <a:gd name="connsiteX17" fmla="*/ 613768 w 660691"/>
                <a:gd name="connsiteY17" fmla="*/ 47409 h 810331"/>
                <a:gd name="connsiteX18" fmla="*/ 613768 w 660691"/>
                <a:gd name="connsiteY18" fmla="*/ 762923 h 810331"/>
                <a:gd name="connsiteX19" fmla="*/ 188684 w 660691"/>
                <a:gd name="connsiteY19" fmla="*/ 762923 h 810331"/>
                <a:gd name="connsiteX20" fmla="*/ 94441 w 660691"/>
                <a:gd name="connsiteY20" fmla="*/ 47409 h 810331"/>
                <a:gd name="connsiteX21" fmla="*/ 141563 w 660691"/>
                <a:gd name="connsiteY21" fmla="*/ 47409 h 810331"/>
                <a:gd name="connsiteX22" fmla="*/ 141563 w 660691"/>
                <a:gd name="connsiteY22" fmla="*/ 762923 h 810331"/>
                <a:gd name="connsiteX23" fmla="*/ 94441 w 660691"/>
                <a:gd name="connsiteY23" fmla="*/ 762923 h 81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0691" h="810331">
                  <a:moveTo>
                    <a:pt x="660692" y="810332"/>
                  </a:moveTo>
                  <a:lnTo>
                    <a:pt x="660692" y="0"/>
                  </a:lnTo>
                  <a:lnTo>
                    <a:pt x="46924" y="0"/>
                  </a:lnTo>
                  <a:lnTo>
                    <a:pt x="46924" y="95017"/>
                  </a:lnTo>
                  <a:lnTo>
                    <a:pt x="0" y="95017"/>
                  </a:lnTo>
                  <a:lnTo>
                    <a:pt x="0" y="142426"/>
                  </a:lnTo>
                  <a:lnTo>
                    <a:pt x="47122" y="142426"/>
                  </a:lnTo>
                  <a:lnTo>
                    <a:pt x="47122" y="381461"/>
                  </a:lnTo>
                  <a:lnTo>
                    <a:pt x="0" y="381461"/>
                  </a:lnTo>
                  <a:lnTo>
                    <a:pt x="0" y="428870"/>
                  </a:lnTo>
                  <a:lnTo>
                    <a:pt x="47122" y="428870"/>
                  </a:lnTo>
                  <a:lnTo>
                    <a:pt x="47122" y="666313"/>
                  </a:lnTo>
                  <a:lnTo>
                    <a:pt x="0" y="666313"/>
                  </a:lnTo>
                  <a:lnTo>
                    <a:pt x="0" y="713921"/>
                  </a:lnTo>
                  <a:lnTo>
                    <a:pt x="47122" y="713921"/>
                  </a:lnTo>
                  <a:lnTo>
                    <a:pt x="47122" y="810332"/>
                  </a:lnTo>
                  <a:close/>
                  <a:moveTo>
                    <a:pt x="188684" y="47409"/>
                  </a:moveTo>
                  <a:lnTo>
                    <a:pt x="613768" y="47409"/>
                  </a:lnTo>
                  <a:lnTo>
                    <a:pt x="613768" y="762923"/>
                  </a:lnTo>
                  <a:lnTo>
                    <a:pt x="188684" y="762923"/>
                  </a:lnTo>
                  <a:close/>
                  <a:moveTo>
                    <a:pt x="94441" y="47409"/>
                  </a:moveTo>
                  <a:lnTo>
                    <a:pt x="141563" y="47409"/>
                  </a:lnTo>
                  <a:lnTo>
                    <a:pt x="141563" y="762923"/>
                  </a:lnTo>
                  <a:lnTo>
                    <a:pt x="94441" y="762923"/>
                  </a:lnTo>
                  <a:close/>
                </a:path>
              </a:pathLst>
            </a:custGeom>
            <a:grpFill/>
            <a:ln w="196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id="{C60B9001-F6ED-5644-85C7-7B82E51FF24C}"/>
                </a:ext>
              </a:extLst>
            </p:cNvPr>
            <p:cNvSpPr/>
            <p:nvPr/>
          </p:nvSpPr>
          <p:spPr>
            <a:xfrm>
              <a:off x="997505" y="971571"/>
              <a:ext cx="330246" cy="237442"/>
            </a:xfrm>
            <a:custGeom>
              <a:avLst/>
              <a:gdLst>
                <a:gd name="connsiteX0" fmla="*/ 165123 w 330246"/>
                <a:gd name="connsiteY0" fmla="*/ 0 h 237442"/>
                <a:gd name="connsiteX1" fmla="*/ 0 w 330246"/>
                <a:gd name="connsiteY1" fmla="*/ 166130 h 237442"/>
                <a:gd name="connsiteX2" fmla="*/ 0 w 330246"/>
                <a:gd name="connsiteY2" fmla="*/ 237442 h 237442"/>
                <a:gd name="connsiteX3" fmla="*/ 330247 w 330246"/>
                <a:gd name="connsiteY3" fmla="*/ 237442 h 237442"/>
                <a:gd name="connsiteX4" fmla="*/ 330247 w 330246"/>
                <a:gd name="connsiteY4" fmla="*/ 166130 h 237442"/>
                <a:gd name="connsiteX5" fmla="*/ 165123 w 330246"/>
                <a:gd name="connsiteY5" fmla="*/ 0 h 237442"/>
                <a:gd name="connsiteX6" fmla="*/ 283917 w 330246"/>
                <a:gd name="connsiteY6" fmla="*/ 189834 h 237442"/>
                <a:gd name="connsiteX7" fmla="*/ 47122 w 330246"/>
                <a:gd name="connsiteY7" fmla="*/ 189834 h 237442"/>
                <a:gd name="connsiteX8" fmla="*/ 47122 w 330246"/>
                <a:gd name="connsiteY8" fmla="*/ 166130 h 237442"/>
                <a:gd name="connsiteX9" fmla="*/ 151429 w 330246"/>
                <a:gd name="connsiteY9" fmla="*/ 33631 h 237442"/>
                <a:gd name="connsiteX10" fmla="*/ 283125 w 330246"/>
                <a:gd name="connsiteY10" fmla="*/ 138575 h 237442"/>
                <a:gd name="connsiteX11" fmla="*/ 283125 w 330246"/>
                <a:gd name="connsiteY11" fmla="*/ 166130 h 237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0246" h="237442">
                  <a:moveTo>
                    <a:pt x="165123" y="0"/>
                  </a:moveTo>
                  <a:cubicBezTo>
                    <a:pt x="73974" y="110"/>
                    <a:pt x="109" y="74424"/>
                    <a:pt x="0" y="166130"/>
                  </a:cubicBezTo>
                  <a:lnTo>
                    <a:pt x="0" y="237442"/>
                  </a:lnTo>
                  <a:lnTo>
                    <a:pt x="330247" y="237442"/>
                  </a:lnTo>
                  <a:lnTo>
                    <a:pt x="330247" y="166130"/>
                  </a:lnTo>
                  <a:cubicBezTo>
                    <a:pt x="330138" y="74424"/>
                    <a:pt x="256273" y="110"/>
                    <a:pt x="165123" y="0"/>
                  </a:cubicBezTo>
                  <a:close/>
                  <a:moveTo>
                    <a:pt x="283917" y="189834"/>
                  </a:moveTo>
                  <a:lnTo>
                    <a:pt x="47122" y="189834"/>
                  </a:lnTo>
                  <a:lnTo>
                    <a:pt x="47122" y="166130"/>
                  </a:lnTo>
                  <a:cubicBezTo>
                    <a:pt x="39558" y="100562"/>
                    <a:pt x="86259" y="41240"/>
                    <a:pt x="151429" y="33631"/>
                  </a:cubicBezTo>
                  <a:cubicBezTo>
                    <a:pt x="216600" y="26022"/>
                    <a:pt x="275562" y="73007"/>
                    <a:pt x="283125" y="138575"/>
                  </a:cubicBezTo>
                  <a:cubicBezTo>
                    <a:pt x="284181" y="147729"/>
                    <a:pt x="284181" y="156976"/>
                    <a:pt x="283125" y="166130"/>
                  </a:cubicBezTo>
                  <a:close/>
                </a:path>
              </a:pathLst>
            </a:custGeom>
            <a:grpFill/>
            <a:ln w="196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id="{BE5A4ABB-E494-8D4B-8B0C-3163FDF288A7}"/>
                </a:ext>
              </a:extLst>
            </p:cNvPr>
            <p:cNvSpPr/>
            <p:nvPr/>
          </p:nvSpPr>
          <p:spPr>
            <a:xfrm>
              <a:off x="1067594" y="781537"/>
              <a:ext cx="188882" cy="190033"/>
            </a:xfrm>
            <a:custGeom>
              <a:avLst/>
              <a:gdLst>
                <a:gd name="connsiteX0" fmla="*/ 188882 w 188882"/>
                <a:gd name="connsiteY0" fmla="*/ 95017 h 190033"/>
                <a:gd name="connsiteX1" fmla="*/ 94441 w 188882"/>
                <a:gd name="connsiteY1" fmla="*/ 0 h 190033"/>
                <a:gd name="connsiteX2" fmla="*/ 0 w 188882"/>
                <a:gd name="connsiteY2" fmla="*/ 95017 h 190033"/>
                <a:gd name="connsiteX3" fmla="*/ 94441 w 188882"/>
                <a:gd name="connsiteY3" fmla="*/ 190034 h 190033"/>
                <a:gd name="connsiteX4" fmla="*/ 188882 w 188882"/>
                <a:gd name="connsiteY4" fmla="*/ 95017 h 190033"/>
                <a:gd name="connsiteX5" fmla="*/ 94441 w 188882"/>
                <a:gd name="connsiteY5" fmla="*/ 142625 h 190033"/>
                <a:gd name="connsiteX6" fmla="*/ 47122 w 188882"/>
                <a:gd name="connsiteY6" fmla="*/ 95017 h 190033"/>
                <a:gd name="connsiteX7" fmla="*/ 94441 w 188882"/>
                <a:gd name="connsiteY7" fmla="*/ 47409 h 190033"/>
                <a:gd name="connsiteX8" fmla="*/ 141761 w 188882"/>
                <a:gd name="connsiteY8" fmla="*/ 95017 h 190033"/>
                <a:gd name="connsiteX9" fmla="*/ 94441 w 188882"/>
                <a:gd name="connsiteY9" fmla="*/ 142625 h 19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882" h="190033">
                  <a:moveTo>
                    <a:pt x="188882" y="95017"/>
                  </a:moveTo>
                  <a:cubicBezTo>
                    <a:pt x="188882" y="42540"/>
                    <a:pt x="146599" y="0"/>
                    <a:pt x="94441" y="0"/>
                  </a:cubicBezTo>
                  <a:cubicBezTo>
                    <a:pt x="42283" y="0"/>
                    <a:pt x="0" y="42540"/>
                    <a:pt x="0" y="95017"/>
                  </a:cubicBezTo>
                  <a:cubicBezTo>
                    <a:pt x="0" y="147493"/>
                    <a:pt x="42283" y="190034"/>
                    <a:pt x="94441" y="190034"/>
                  </a:cubicBezTo>
                  <a:cubicBezTo>
                    <a:pt x="146554" y="189924"/>
                    <a:pt x="188773" y="147448"/>
                    <a:pt x="188882" y="95017"/>
                  </a:cubicBezTo>
                  <a:close/>
                  <a:moveTo>
                    <a:pt x="94441" y="142625"/>
                  </a:moveTo>
                  <a:cubicBezTo>
                    <a:pt x="68307" y="142625"/>
                    <a:pt x="47122" y="121310"/>
                    <a:pt x="47122" y="95017"/>
                  </a:cubicBezTo>
                  <a:cubicBezTo>
                    <a:pt x="47122" y="68724"/>
                    <a:pt x="68307" y="47409"/>
                    <a:pt x="94441" y="47409"/>
                  </a:cubicBezTo>
                  <a:cubicBezTo>
                    <a:pt x="120575" y="47409"/>
                    <a:pt x="141761" y="68724"/>
                    <a:pt x="141761" y="95017"/>
                  </a:cubicBezTo>
                  <a:cubicBezTo>
                    <a:pt x="141761" y="121310"/>
                    <a:pt x="120575" y="142625"/>
                    <a:pt x="94441" y="142625"/>
                  </a:cubicBezTo>
                  <a:close/>
                </a:path>
              </a:pathLst>
            </a:custGeom>
            <a:grpFill/>
            <a:ln w="196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178" name="Graphic 21">
            <a:extLst>
              <a:ext uri="{FF2B5EF4-FFF2-40B4-BE49-F238E27FC236}">
                <a16:creationId xmlns:a16="http://schemas.microsoft.com/office/drawing/2014/main" id="{7DEF8028-314B-9C4C-A35D-DAC951B0D913}"/>
              </a:ext>
            </a:extLst>
          </p:cNvPr>
          <p:cNvSpPr>
            <a:spLocks noChangeAspect="1"/>
          </p:cNvSpPr>
          <p:nvPr/>
        </p:nvSpPr>
        <p:spPr>
          <a:xfrm>
            <a:off x="8865534" y="2388110"/>
            <a:ext cx="608814" cy="470430"/>
          </a:xfrm>
          <a:custGeom>
            <a:avLst/>
            <a:gdLst>
              <a:gd name="connsiteX0" fmla="*/ 47409 w 810331"/>
              <a:gd name="connsiteY0" fmla="*/ 96345 h 626142"/>
              <a:gd name="connsiteX1" fmla="*/ 0 w 810331"/>
              <a:gd name="connsiteY1" fmla="*/ 96345 h 626142"/>
              <a:gd name="connsiteX2" fmla="*/ 0 w 810331"/>
              <a:gd name="connsiteY2" fmla="*/ 626142 h 626142"/>
              <a:gd name="connsiteX3" fmla="*/ 715514 w 810331"/>
              <a:gd name="connsiteY3" fmla="*/ 626142 h 626142"/>
              <a:gd name="connsiteX4" fmla="*/ 715514 w 810331"/>
              <a:gd name="connsiteY4" fmla="*/ 481523 h 626142"/>
              <a:gd name="connsiteX5" fmla="*/ 810332 w 810331"/>
              <a:gd name="connsiteY5" fmla="*/ 481523 h 626142"/>
              <a:gd name="connsiteX6" fmla="*/ 810332 w 810331"/>
              <a:gd name="connsiteY6" fmla="*/ 0 h 626142"/>
              <a:gd name="connsiteX7" fmla="*/ 47409 w 810331"/>
              <a:gd name="connsiteY7" fmla="*/ 0 h 626142"/>
              <a:gd name="connsiteX8" fmla="*/ 667906 w 810331"/>
              <a:gd name="connsiteY8" fmla="*/ 577667 h 626142"/>
              <a:gd name="connsiteX9" fmla="*/ 47409 w 810331"/>
              <a:gd name="connsiteY9" fmla="*/ 577667 h 626142"/>
              <a:gd name="connsiteX10" fmla="*/ 47409 w 810331"/>
              <a:gd name="connsiteY10" fmla="*/ 172492 h 626142"/>
              <a:gd name="connsiteX11" fmla="*/ 358554 w 810331"/>
              <a:gd name="connsiteY11" fmla="*/ 440925 h 626142"/>
              <a:gd name="connsiteX12" fmla="*/ 667906 w 810331"/>
              <a:gd name="connsiteY12" fmla="*/ 172492 h 626142"/>
              <a:gd name="connsiteX13" fmla="*/ 95017 w 810331"/>
              <a:gd name="connsiteY13" fmla="*/ 48072 h 626142"/>
              <a:gd name="connsiteX14" fmla="*/ 762923 w 810331"/>
              <a:gd name="connsiteY14" fmla="*/ 48072 h 626142"/>
              <a:gd name="connsiteX15" fmla="*/ 762923 w 810331"/>
              <a:gd name="connsiteY15" fmla="*/ 433250 h 626142"/>
              <a:gd name="connsiteX16" fmla="*/ 715514 w 810331"/>
              <a:gd name="connsiteY16" fmla="*/ 433250 h 626142"/>
              <a:gd name="connsiteX17" fmla="*/ 715514 w 810331"/>
              <a:gd name="connsiteY17" fmla="*/ 96345 h 626142"/>
              <a:gd name="connsiteX18" fmla="*/ 95017 w 810331"/>
              <a:gd name="connsiteY18" fmla="*/ 96345 h 626142"/>
              <a:gd name="connsiteX19" fmla="*/ 627270 w 810331"/>
              <a:gd name="connsiteY19" fmla="*/ 144417 h 626142"/>
              <a:gd name="connsiteX20" fmla="*/ 358554 w 810331"/>
              <a:gd name="connsiteY20" fmla="*/ 377705 h 626142"/>
              <a:gd name="connsiteX21" fmla="*/ 88244 w 810331"/>
              <a:gd name="connsiteY21" fmla="*/ 144417 h 626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0331" h="626142">
                <a:moveTo>
                  <a:pt x="47409" y="96345"/>
                </a:moveTo>
                <a:lnTo>
                  <a:pt x="0" y="96345"/>
                </a:lnTo>
                <a:lnTo>
                  <a:pt x="0" y="626142"/>
                </a:lnTo>
                <a:lnTo>
                  <a:pt x="715514" y="626142"/>
                </a:lnTo>
                <a:lnTo>
                  <a:pt x="715514" y="481523"/>
                </a:lnTo>
                <a:lnTo>
                  <a:pt x="810332" y="481523"/>
                </a:lnTo>
                <a:lnTo>
                  <a:pt x="810332" y="0"/>
                </a:lnTo>
                <a:lnTo>
                  <a:pt x="47409" y="0"/>
                </a:lnTo>
                <a:close/>
                <a:moveTo>
                  <a:pt x="667906" y="577667"/>
                </a:moveTo>
                <a:lnTo>
                  <a:pt x="47409" y="577667"/>
                </a:lnTo>
                <a:lnTo>
                  <a:pt x="47409" y="172492"/>
                </a:lnTo>
                <a:lnTo>
                  <a:pt x="358554" y="440925"/>
                </a:lnTo>
                <a:lnTo>
                  <a:pt x="667906" y="172492"/>
                </a:lnTo>
                <a:close/>
                <a:moveTo>
                  <a:pt x="95017" y="48072"/>
                </a:moveTo>
                <a:lnTo>
                  <a:pt x="762923" y="48072"/>
                </a:lnTo>
                <a:lnTo>
                  <a:pt x="762923" y="433250"/>
                </a:lnTo>
                <a:lnTo>
                  <a:pt x="715514" y="433250"/>
                </a:lnTo>
                <a:lnTo>
                  <a:pt x="715514" y="96345"/>
                </a:lnTo>
                <a:lnTo>
                  <a:pt x="95017" y="96345"/>
                </a:lnTo>
                <a:close/>
                <a:moveTo>
                  <a:pt x="627270" y="144417"/>
                </a:moveTo>
                <a:lnTo>
                  <a:pt x="358554" y="377705"/>
                </a:lnTo>
                <a:lnTo>
                  <a:pt x="88244" y="144417"/>
                </a:ln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19747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179" name="Graphic 25">
            <a:extLst>
              <a:ext uri="{FF2B5EF4-FFF2-40B4-BE49-F238E27FC236}">
                <a16:creationId xmlns:a16="http://schemas.microsoft.com/office/drawing/2014/main" id="{3B3C1FFC-02B9-E042-967F-952F5DB7DB58}"/>
              </a:ext>
            </a:extLst>
          </p:cNvPr>
          <p:cNvGrpSpPr>
            <a:grpSpLocks noChangeAspect="1"/>
          </p:cNvGrpSpPr>
          <p:nvPr/>
        </p:nvGrpSpPr>
        <p:grpSpPr>
          <a:xfrm>
            <a:off x="10058647" y="1626766"/>
            <a:ext cx="608814" cy="548562"/>
            <a:chOff x="679832" y="630945"/>
            <a:chExt cx="810331" cy="730136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04" name="Freeform 203">
              <a:extLst>
                <a:ext uri="{FF2B5EF4-FFF2-40B4-BE49-F238E27FC236}">
                  <a16:creationId xmlns:a16="http://schemas.microsoft.com/office/drawing/2014/main" id="{2F9D7FCC-36F2-3045-BA8D-64BDF2B5AF48}"/>
                </a:ext>
              </a:extLst>
            </p:cNvPr>
            <p:cNvSpPr/>
            <p:nvPr/>
          </p:nvSpPr>
          <p:spPr>
            <a:xfrm>
              <a:off x="823851" y="630945"/>
              <a:ext cx="142425" cy="583946"/>
            </a:xfrm>
            <a:custGeom>
              <a:avLst/>
              <a:gdLst>
                <a:gd name="connsiteX0" fmla="*/ 142426 w 142425"/>
                <a:gd name="connsiteY0" fmla="*/ 0 h 583946"/>
                <a:gd name="connsiteX1" fmla="*/ 95017 w 142425"/>
                <a:gd name="connsiteY1" fmla="*/ 0 h 583946"/>
                <a:gd name="connsiteX2" fmla="*/ 95017 w 142425"/>
                <a:gd name="connsiteY2" fmla="*/ 97392 h 583946"/>
                <a:gd name="connsiteX3" fmla="*/ 0 w 142425"/>
                <a:gd name="connsiteY3" fmla="*/ 97392 h 583946"/>
                <a:gd name="connsiteX4" fmla="*/ 0 w 142425"/>
                <a:gd name="connsiteY4" fmla="*/ 583946 h 583946"/>
                <a:gd name="connsiteX5" fmla="*/ 142426 w 142425"/>
                <a:gd name="connsiteY5" fmla="*/ 583946 h 58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425" h="583946">
                  <a:moveTo>
                    <a:pt x="142426" y="0"/>
                  </a:moveTo>
                  <a:lnTo>
                    <a:pt x="95017" y="0"/>
                  </a:lnTo>
                  <a:lnTo>
                    <a:pt x="95017" y="97392"/>
                  </a:lnTo>
                  <a:lnTo>
                    <a:pt x="0" y="97392"/>
                  </a:lnTo>
                  <a:lnTo>
                    <a:pt x="0" y="583946"/>
                  </a:lnTo>
                  <a:lnTo>
                    <a:pt x="142426" y="583946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5" name="Freeform 204">
              <a:extLst>
                <a:ext uri="{FF2B5EF4-FFF2-40B4-BE49-F238E27FC236}">
                  <a16:creationId xmlns:a16="http://schemas.microsoft.com/office/drawing/2014/main" id="{08E8A44C-3E53-7A4E-A3B6-B73DBFD78AB3}"/>
                </a:ext>
              </a:extLst>
            </p:cNvPr>
            <p:cNvSpPr/>
            <p:nvPr/>
          </p:nvSpPr>
          <p:spPr>
            <a:xfrm>
              <a:off x="1108702" y="922918"/>
              <a:ext cx="237442" cy="97392"/>
            </a:xfrm>
            <a:custGeom>
              <a:avLst/>
              <a:gdLst>
                <a:gd name="connsiteX0" fmla="*/ 0 w 237442"/>
                <a:gd name="connsiteY0" fmla="*/ 0 h 97392"/>
                <a:gd name="connsiteX1" fmla="*/ 237442 w 237442"/>
                <a:gd name="connsiteY1" fmla="*/ 0 h 97392"/>
                <a:gd name="connsiteX2" fmla="*/ 237442 w 237442"/>
                <a:gd name="connsiteY2" fmla="*/ 97392 h 97392"/>
                <a:gd name="connsiteX3" fmla="*/ 0 w 237442"/>
                <a:gd name="connsiteY3" fmla="*/ 97392 h 9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442" h="97392">
                  <a:moveTo>
                    <a:pt x="0" y="0"/>
                  </a:moveTo>
                  <a:lnTo>
                    <a:pt x="237442" y="0"/>
                  </a:lnTo>
                  <a:lnTo>
                    <a:pt x="237442" y="97392"/>
                  </a:lnTo>
                  <a:lnTo>
                    <a:pt x="0" y="97392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6" name="Freeform 205">
              <a:extLst>
                <a:ext uri="{FF2B5EF4-FFF2-40B4-BE49-F238E27FC236}">
                  <a16:creationId xmlns:a16="http://schemas.microsoft.com/office/drawing/2014/main" id="{389CCAD4-7D1C-854F-8BAE-C8E992E87177}"/>
                </a:ext>
              </a:extLst>
            </p:cNvPr>
            <p:cNvSpPr/>
            <p:nvPr/>
          </p:nvSpPr>
          <p:spPr>
            <a:xfrm>
              <a:off x="679832" y="776931"/>
              <a:ext cx="810331" cy="584150"/>
            </a:xfrm>
            <a:custGeom>
              <a:avLst/>
              <a:gdLst>
                <a:gd name="connsiteX0" fmla="*/ 334053 w 810331"/>
                <a:gd name="connsiteY0" fmla="*/ 486962 h 584150"/>
                <a:gd name="connsiteX1" fmla="*/ 96610 w 810331"/>
                <a:gd name="connsiteY1" fmla="*/ 486962 h 584150"/>
                <a:gd name="connsiteX2" fmla="*/ 96610 w 810331"/>
                <a:gd name="connsiteY2" fmla="*/ 0 h 584150"/>
                <a:gd name="connsiteX3" fmla="*/ 0 w 810331"/>
                <a:gd name="connsiteY3" fmla="*/ 0 h 584150"/>
                <a:gd name="connsiteX4" fmla="*/ 0 w 810331"/>
                <a:gd name="connsiteY4" fmla="*/ 584150 h 584150"/>
                <a:gd name="connsiteX5" fmla="*/ 810332 w 810331"/>
                <a:gd name="connsiteY5" fmla="*/ 584150 h 584150"/>
                <a:gd name="connsiteX6" fmla="*/ 810332 w 810331"/>
                <a:gd name="connsiteY6" fmla="*/ 0 h 584150"/>
                <a:gd name="connsiteX7" fmla="*/ 334053 w 810331"/>
                <a:gd name="connsiteY7" fmla="*/ 0 h 584150"/>
                <a:gd name="connsiteX8" fmla="*/ 523887 w 810331"/>
                <a:gd name="connsiteY8" fmla="*/ 486962 h 584150"/>
                <a:gd name="connsiteX9" fmla="*/ 476478 w 810331"/>
                <a:gd name="connsiteY9" fmla="*/ 486962 h 584150"/>
                <a:gd name="connsiteX10" fmla="*/ 476478 w 810331"/>
                <a:gd name="connsiteY10" fmla="*/ 437960 h 584150"/>
                <a:gd name="connsiteX11" fmla="*/ 523887 w 810331"/>
                <a:gd name="connsiteY11" fmla="*/ 437960 h 584150"/>
                <a:gd name="connsiteX12" fmla="*/ 523887 w 810331"/>
                <a:gd name="connsiteY12" fmla="*/ 389570 h 584150"/>
                <a:gd name="connsiteX13" fmla="*/ 476478 w 810331"/>
                <a:gd name="connsiteY13" fmla="*/ 389570 h 584150"/>
                <a:gd name="connsiteX14" fmla="*/ 476478 w 810331"/>
                <a:gd name="connsiteY14" fmla="*/ 340771 h 584150"/>
                <a:gd name="connsiteX15" fmla="*/ 523887 w 810331"/>
                <a:gd name="connsiteY15" fmla="*/ 340771 h 584150"/>
                <a:gd name="connsiteX16" fmla="*/ 618904 w 810331"/>
                <a:gd name="connsiteY16" fmla="*/ 486962 h 584150"/>
                <a:gd name="connsiteX17" fmla="*/ 571296 w 810331"/>
                <a:gd name="connsiteY17" fmla="*/ 486962 h 584150"/>
                <a:gd name="connsiteX18" fmla="*/ 571296 w 810331"/>
                <a:gd name="connsiteY18" fmla="*/ 437960 h 584150"/>
                <a:gd name="connsiteX19" fmla="*/ 618904 w 810331"/>
                <a:gd name="connsiteY19" fmla="*/ 437960 h 584150"/>
                <a:gd name="connsiteX20" fmla="*/ 618904 w 810331"/>
                <a:gd name="connsiteY20" fmla="*/ 389570 h 584150"/>
                <a:gd name="connsiteX21" fmla="*/ 571296 w 810331"/>
                <a:gd name="connsiteY21" fmla="*/ 389570 h 584150"/>
                <a:gd name="connsiteX22" fmla="*/ 571296 w 810331"/>
                <a:gd name="connsiteY22" fmla="*/ 340771 h 584150"/>
                <a:gd name="connsiteX23" fmla="*/ 618904 w 810331"/>
                <a:gd name="connsiteY23" fmla="*/ 340771 h 584150"/>
                <a:gd name="connsiteX24" fmla="*/ 713921 w 810331"/>
                <a:gd name="connsiteY24" fmla="*/ 486962 h 584150"/>
                <a:gd name="connsiteX25" fmla="*/ 666313 w 810331"/>
                <a:gd name="connsiteY25" fmla="*/ 486962 h 584150"/>
                <a:gd name="connsiteX26" fmla="*/ 666313 w 810331"/>
                <a:gd name="connsiteY26" fmla="*/ 437960 h 584150"/>
                <a:gd name="connsiteX27" fmla="*/ 713921 w 810331"/>
                <a:gd name="connsiteY27" fmla="*/ 437960 h 584150"/>
                <a:gd name="connsiteX28" fmla="*/ 713921 w 810331"/>
                <a:gd name="connsiteY28" fmla="*/ 389570 h 584150"/>
                <a:gd name="connsiteX29" fmla="*/ 666313 w 810331"/>
                <a:gd name="connsiteY29" fmla="*/ 389570 h 584150"/>
                <a:gd name="connsiteX30" fmla="*/ 666313 w 810331"/>
                <a:gd name="connsiteY30" fmla="*/ 340771 h 584150"/>
                <a:gd name="connsiteX31" fmla="*/ 713921 w 810331"/>
                <a:gd name="connsiteY31" fmla="*/ 340771 h 584150"/>
                <a:gd name="connsiteX32" fmla="*/ 381461 w 810331"/>
                <a:gd name="connsiteY32" fmla="*/ 97392 h 584150"/>
                <a:gd name="connsiteX33" fmla="*/ 713921 w 810331"/>
                <a:gd name="connsiteY33" fmla="*/ 97392 h 584150"/>
                <a:gd name="connsiteX34" fmla="*/ 713921 w 810331"/>
                <a:gd name="connsiteY34" fmla="*/ 291973 h 584150"/>
                <a:gd name="connsiteX35" fmla="*/ 381461 w 810331"/>
                <a:gd name="connsiteY35" fmla="*/ 291973 h 584150"/>
                <a:gd name="connsiteX36" fmla="*/ 381461 w 810331"/>
                <a:gd name="connsiteY36" fmla="*/ 340771 h 584150"/>
                <a:gd name="connsiteX37" fmla="*/ 428870 w 810331"/>
                <a:gd name="connsiteY37" fmla="*/ 340771 h 584150"/>
                <a:gd name="connsiteX38" fmla="*/ 428870 w 810331"/>
                <a:gd name="connsiteY38" fmla="*/ 389365 h 584150"/>
                <a:gd name="connsiteX39" fmla="*/ 381461 w 810331"/>
                <a:gd name="connsiteY39" fmla="*/ 389365 h 584150"/>
                <a:gd name="connsiteX40" fmla="*/ 381461 w 810331"/>
                <a:gd name="connsiteY40" fmla="*/ 437960 h 584150"/>
                <a:gd name="connsiteX41" fmla="*/ 428870 w 810331"/>
                <a:gd name="connsiteY41" fmla="*/ 437960 h 584150"/>
                <a:gd name="connsiteX42" fmla="*/ 428870 w 810331"/>
                <a:gd name="connsiteY42" fmla="*/ 486962 h 584150"/>
                <a:gd name="connsiteX43" fmla="*/ 381461 w 810331"/>
                <a:gd name="connsiteY43" fmla="*/ 486962 h 5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10331" h="584150">
                  <a:moveTo>
                    <a:pt x="334053" y="486962"/>
                  </a:moveTo>
                  <a:lnTo>
                    <a:pt x="96610" y="486962"/>
                  </a:lnTo>
                  <a:lnTo>
                    <a:pt x="96610" y="0"/>
                  </a:lnTo>
                  <a:lnTo>
                    <a:pt x="0" y="0"/>
                  </a:lnTo>
                  <a:lnTo>
                    <a:pt x="0" y="584150"/>
                  </a:lnTo>
                  <a:lnTo>
                    <a:pt x="810332" y="584150"/>
                  </a:lnTo>
                  <a:lnTo>
                    <a:pt x="810332" y="0"/>
                  </a:lnTo>
                  <a:lnTo>
                    <a:pt x="334053" y="0"/>
                  </a:lnTo>
                  <a:close/>
                  <a:moveTo>
                    <a:pt x="523887" y="486962"/>
                  </a:moveTo>
                  <a:lnTo>
                    <a:pt x="476478" y="486962"/>
                  </a:lnTo>
                  <a:lnTo>
                    <a:pt x="476478" y="437960"/>
                  </a:lnTo>
                  <a:lnTo>
                    <a:pt x="523887" y="437960"/>
                  </a:lnTo>
                  <a:close/>
                  <a:moveTo>
                    <a:pt x="523887" y="389570"/>
                  </a:moveTo>
                  <a:lnTo>
                    <a:pt x="476478" y="389570"/>
                  </a:lnTo>
                  <a:lnTo>
                    <a:pt x="476478" y="340771"/>
                  </a:lnTo>
                  <a:lnTo>
                    <a:pt x="523887" y="340771"/>
                  </a:lnTo>
                  <a:close/>
                  <a:moveTo>
                    <a:pt x="618904" y="486962"/>
                  </a:moveTo>
                  <a:lnTo>
                    <a:pt x="571296" y="486962"/>
                  </a:lnTo>
                  <a:lnTo>
                    <a:pt x="571296" y="437960"/>
                  </a:lnTo>
                  <a:lnTo>
                    <a:pt x="618904" y="437960"/>
                  </a:lnTo>
                  <a:close/>
                  <a:moveTo>
                    <a:pt x="618904" y="389570"/>
                  </a:moveTo>
                  <a:lnTo>
                    <a:pt x="571296" y="389570"/>
                  </a:lnTo>
                  <a:lnTo>
                    <a:pt x="571296" y="340771"/>
                  </a:lnTo>
                  <a:lnTo>
                    <a:pt x="618904" y="340771"/>
                  </a:lnTo>
                  <a:close/>
                  <a:moveTo>
                    <a:pt x="713921" y="486962"/>
                  </a:moveTo>
                  <a:lnTo>
                    <a:pt x="666313" y="486962"/>
                  </a:lnTo>
                  <a:lnTo>
                    <a:pt x="666313" y="437960"/>
                  </a:lnTo>
                  <a:lnTo>
                    <a:pt x="713921" y="437960"/>
                  </a:lnTo>
                  <a:close/>
                  <a:moveTo>
                    <a:pt x="713921" y="389570"/>
                  </a:moveTo>
                  <a:lnTo>
                    <a:pt x="666313" y="389570"/>
                  </a:lnTo>
                  <a:lnTo>
                    <a:pt x="666313" y="340771"/>
                  </a:lnTo>
                  <a:lnTo>
                    <a:pt x="713921" y="340771"/>
                  </a:lnTo>
                  <a:close/>
                  <a:moveTo>
                    <a:pt x="381461" y="97392"/>
                  </a:moveTo>
                  <a:lnTo>
                    <a:pt x="713921" y="97392"/>
                  </a:lnTo>
                  <a:lnTo>
                    <a:pt x="713921" y="291973"/>
                  </a:lnTo>
                  <a:lnTo>
                    <a:pt x="381461" y="291973"/>
                  </a:lnTo>
                  <a:close/>
                  <a:moveTo>
                    <a:pt x="381461" y="340771"/>
                  </a:moveTo>
                  <a:lnTo>
                    <a:pt x="428870" y="340771"/>
                  </a:lnTo>
                  <a:lnTo>
                    <a:pt x="428870" y="389365"/>
                  </a:lnTo>
                  <a:lnTo>
                    <a:pt x="381461" y="389365"/>
                  </a:lnTo>
                  <a:close/>
                  <a:moveTo>
                    <a:pt x="381461" y="437960"/>
                  </a:moveTo>
                  <a:lnTo>
                    <a:pt x="428870" y="437960"/>
                  </a:lnTo>
                  <a:lnTo>
                    <a:pt x="428870" y="486962"/>
                  </a:lnTo>
                  <a:lnTo>
                    <a:pt x="381461" y="486962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id="{BE5B1CAB-79B2-654F-A929-A34144E1CC47}"/>
                </a:ext>
              </a:extLst>
            </p:cNvPr>
            <p:cNvSpPr/>
            <p:nvPr/>
          </p:nvSpPr>
          <p:spPr>
            <a:xfrm>
              <a:off x="1061293" y="630945"/>
              <a:ext cx="332459" cy="97392"/>
            </a:xfrm>
            <a:custGeom>
              <a:avLst/>
              <a:gdLst>
                <a:gd name="connsiteX0" fmla="*/ 0 w 332459"/>
                <a:gd name="connsiteY0" fmla="*/ 0 h 97392"/>
                <a:gd name="connsiteX1" fmla="*/ 332459 w 332459"/>
                <a:gd name="connsiteY1" fmla="*/ 0 h 97392"/>
                <a:gd name="connsiteX2" fmla="*/ 332459 w 332459"/>
                <a:gd name="connsiteY2" fmla="*/ 97392 h 97392"/>
                <a:gd name="connsiteX3" fmla="*/ 0 w 332459"/>
                <a:gd name="connsiteY3" fmla="*/ 97392 h 9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459" h="97392">
                  <a:moveTo>
                    <a:pt x="0" y="0"/>
                  </a:moveTo>
                  <a:lnTo>
                    <a:pt x="332459" y="0"/>
                  </a:lnTo>
                  <a:lnTo>
                    <a:pt x="332459" y="97392"/>
                  </a:lnTo>
                  <a:lnTo>
                    <a:pt x="0" y="97392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80" name="Graphic 27">
            <a:extLst>
              <a:ext uri="{FF2B5EF4-FFF2-40B4-BE49-F238E27FC236}">
                <a16:creationId xmlns:a16="http://schemas.microsoft.com/office/drawing/2014/main" id="{A5A18BC8-089D-134A-8319-527827F69084}"/>
              </a:ext>
            </a:extLst>
          </p:cNvPr>
          <p:cNvGrpSpPr>
            <a:grpSpLocks noChangeAspect="1"/>
          </p:cNvGrpSpPr>
          <p:nvPr/>
        </p:nvGrpSpPr>
        <p:grpSpPr>
          <a:xfrm>
            <a:off x="8865534" y="1627493"/>
            <a:ext cx="608814" cy="548562"/>
            <a:chOff x="679832" y="630945"/>
            <a:chExt cx="810331" cy="730136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1F5D356B-55C0-4E44-8A62-4FB0A26F5CBE}"/>
                </a:ext>
              </a:extLst>
            </p:cNvPr>
            <p:cNvSpPr/>
            <p:nvPr/>
          </p:nvSpPr>
          <p:spPr>
            <a:xfrm>
              <a:off x="1062887" y="874323"/>
              <a:ext cx="332459" cy="194580"/>
            </a:xfrm>
            <a:custGeom>
              <a:avLst/>
              <a:gdLst>
                <a:gd name="connsiteX0" fmla="*/ 332459 w 332459"/>
                <a:gd name="connsiteY0" fmla="*/ 0 h 194580"/>
                <a:gd name="connsiteX1" fmla="*/ 0 w 332459"/>
                <a:gd name="connsiteY1" fmla="*/ 0 h 194580"/>
                <a:gd name="connsiteX2" fmla="*/ 0 w 332459"/>
                <a:gd name="connsiteY2" fmla="*/ 194581 h 194580"/>
                <a:gd name="connsiteX3" fmla="*/ 332459 w 332459"/>
                <a:gd name="connsiteY3" fmla="*/ 194581 h 194580"/>
                <a:gd name="connsiteX4" fmla="*/ 284851 w 332459"/>
                <a:gd name="connsiteY4" fmla="*/ 145987 h 194580"/>
                <a:gd name="connsiteX5" fmla="*/ 47409 w 332459"/>
                <a:gd name="connsiteY5" fmla="*/ 145987 h 194580"/>
                <a:gd name="connsiteX6" fmla="*/ 47409 w 332459"/>
                <a:gd name="connsiteY6" fmla="*/ 48594 h 194580"/>
                <a:gd name="connsiteX7" fmla="*/ 284851 w 332459"/>
                <a:gd name="connsiteY7" fmla="*/ 48594 h 19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2459" h="194580">
                  <a:moveTo>
                    <a:pt x="332459" y="0"/>
                  </a:moveTo>
                  <a:lnTo>
                    <a:pt x="0" y="0"/>
                  </a:lnTo>
                  <a:lnTo>
                    <a:pt x="0" y="194581"/>
                  </a:lnTo>
                  <a:lnTo>
                    <a:pt x="332459" y="194581"/>
                  </a:lnTo>
                  <a:close/>
                  <a:moveTo>
                    <a:pt x="284851" y="145987"/>
                  </a:moveTo>
                  <a:lnTo>
                    <a:pt x="47409" y="145987"/>
                  </a:lnTo>
                  <a:lnTo>
                    <a:pt x="47409" y="48594"/>
                  </a:lnTo>
                  <a:lnTo>
                    <a:pt x="284851" y="48594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B24F1749-8812-9A47-B634-F762DF57AB04}"/>
                </a:ext>
              </a:extLst>
            </p:cNvPr>
            <p:cNvSpPr/>
            <p:nvPr/>
          </p:nvSpPr>
          <p:spPr>
            <a:xfrm>
              <a:off x="1062887" y="1117702"/>
              <a:ext cx="47408" cy="48594"/>
            </a:xfrm>
            <a:custGeom>
              <a:avLst/>
              <a:gdLst>
                <a:gd name="connsiteX0" fmla="*/ 0 w 47408"/>
                <a:gd name="connsiteY0" fmla="*/ 0 h 48594"/>
                <a:gd name="connsiteX1" fmla="*/ 47409 w 47408"/>
                <a:gd name="connsiteY1" fmla="*/ 0 h 48594"/>
                <a:gd name="connsiteX2" fmla="*/ 47409 w 47408"/>
                <a:gd name="connsiteY2" fmla="*/ 48594 h 48594"/>
                <a:gd name="connsiteX3" fmla="*/ 0 w 47408"/>
                <a:gd name="connsiteY3" fmla="*/ 48594 h 4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8" h="48594">
                  <a:moveTo>
                    <a:pt x="0" y="0"/>
                  </a:moveTo>
                  <a:lnTo>
                    <a:pt x="47409" y="0"/>
                  </a:lnTo>
                  <a:lnTo>
                    <a:pt x="47409" y="48594"/>
                  </a:lnTo>
                  <a:lnTo>
                    <a:pt x="0" y="48594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6EF3AE5D-3519-624E-9796-C3194CB696A2}"/>
                </a:ext>
              </a:extLst>
            </p:cNvPr>
            <p:cNvSpPr/>
            <p:nvPr/>
          </p:nvSpPr>
          <p:spPr>
            <a:xfrm>
              <a:off x="1157903" y="1117702"/>
              <a:ext cx="47408" cy="48594"/>
            </a:xfrm>
            <a:custGeom>
              <a:avLst/>
              <a:gdLst>
                <a:gd name="connsiteX0" fmla="*/ 0 w 47408"/>
                <a:gd name="connsiteY0" fmla="*/ 0 h 48594"/>
                <a:gd name="connsiteX1" fmla="*/ 47409 w 47408"/>
                <a:gd name="connsiteY1" fmla="*/ 0 h 48594"/>
                <a:gd name="connsiteX2" fmla="*/ 47409 w 47408"/>
                <a:gd name="connsiteY2" fmla="*/ 48594 h 48594"/>
                <a:gd name="connsiteX3" fmla="*/ 0 w 47408"/>
                <a:gd name="connsiteY3" fmla="*/ 48594 h 4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8" h="48594">
                  <a:moveTo>
                    <a:pt x="0" y="0"/>
                  </a:moveTo>
                  <a:lnTo>
                    <a:pt x="47409" y="0"/>
                  </a:lnTo>
                  <a:lnTo>
                    <a:pt x="47409" y="48594"/>
                  </a:lnTo>
                  <a:lnTo>
                    <a:pt x="0" y="48594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06095C7E-5EA8-7C45-806B-B400ED759D20}"/>
                </a:ext>
              </a:extLst>
            </p:cNvPr>
            <p:cNvSpPr/>
            <p:nvPr/>
          </p:nvSpPr>
          <p:spPr>
            <a:xfrm>
              <a:off x="1252721" y="1117702"/>
              <a:ext cx="47408" cy="48594"/>
            </a:xfrm>
            <a:custGeom>
              <a:avLst/>
              <a:gdLst>
                <a:gd name="connsiteX0" fmla="*/ 0 w 47408"/>
                <a:gd name="connsiteY0" fmla="*/ 0 h 48594"/>
                <a:gd name="connsiteX1" fmla="*/ 47409 w 47408"/>
                <a:gd name="connsiteY1" fmla="*/ 0 h 48594"/>
                <a:gd name="connsiteX2" fmla="*/ 47409 w 47408"/>
                <a:gd name="connsiteY2" fmla="*/ 48594 h 48594"/>
                <a:gd name="connsiteX3" fmla="*/ 0 w 47408"/>
                <a:gd name="connsiteY3" fmla="*/ 48594 h 4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8" h="48594">
                  <a:moveTo>
                    <a:pt x="0" y="0"/>
                  </a:moveTo>
                  <a:lnTo>
                    <a:pt x="47409" y="0"/>
                  </a:lnTo>
                  <a:lnTo>
                    <a:pt x="47409" y="48594"/>
                  </a:lnTo>
                  <a:lnTo>
                    <a:pt x="0" y="48594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44F72B94-F2C4-DD4D-883E-BAA2582E933E}"/>
                </a:ext>
              </a:extLst>
            </p:cNvPr>
            <p:cNvSpPr/>
            <p:nvPr/>
          </p:nvSpPr>
          <p:spPr>
            <a:xfrm>
              <a:off x="1347738" y="1117702"/>
              <a:ext cx="47408" cy="48594"/>
            </a:xfrm>
            <a:custGeom>
              <a:avLst/>
              <a:gdLst>
                <a:gd name="connsiteX0" fmla="*/ 0 w 47408"/>
                <a:gd name="connsiteY0" fmla="*/ 0 h 48594"/>
                <a:gd name="connsiteX1" fmla="*/ 47409 w 47408"/>
                <a:gd name="connsiteY1" fmla="*/ 0 h 48594"/>
                <a:gd name="connsiteX2" fmla="*/ 47409 w 47408"/>
                <a:gd name="connsiteY2" fmla="*/ 48594 h 48594"/>
                <a:gd name="connsiteX3" fmla="*/ 0 w 47408"/>
                <a:gd name="connsiteY3" fmla="*/ 48594 h 4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8" h="48594">
                  <a:moveTo>
                    <a:pt x="0" y="0"/>
                  </a:moveTo>
                  <a:lnTo>
                    <a:pt x="47409" y="0"/>
                  </a:lnTo>
                  <a:lnTo>
                    <a:pt x="47409" y="48594"/>
                  </a:lnTo>
                  <a:lnTo>
                    <a:pt x="0" y="48594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9" name="Freeform 198">
              <a:extLst>
                <a:ext uri="{FF2B5EF4-FFF2-40B4-BE49-F238E27FC236}">
                  <a16:creationId xmlns:a16="http://schemas.microsoft.com/office/drawing/2014/main" id="{7F3797BE-0C16-AD47-AA31-9E4414B187ED}"/>
                </a:ext>
              </a:extLst>
            </p:cNvPr>
            <p:cNvSpPr/>
            <p:nvPr/>
          </p:nvSpPr>
          <p:spPr>
            <a:xfrm>
              <a:off x="1062887" y="1214891"/>
              <a:ext cx="47408" cy="48594"/>
            </a:xfrm>
            <a:custGeom>
              <a:avLst/>
              <a:gdLst>
                <a:gd name="connsiteX0" fmla="*/ 0 w 47408"/>
                <a:gd name="connsiteY0" fmla="*/ 0 h 48594"/>
                <a:gd name="connsiteX1" fmla="*/ 47409 w 47408"/>
                <a:gd name="connsiteY1" fmla="*/ 0 h 48594"/>
                <a:gd name="connsiteX2" fmla="*/ 47409 w 47408"/>
                <a:gd name="connsiteY2" fmla="*/ 48594 h 48594"/>
                <a:gd name="connsiteX3" fmla="*/ 0 w 47408"/>
                <a:gd name="connsiteY3" fmla="*/ 48594 h 4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8" h="48594">
                  <a:moveTo>
                    <a:pt x="0" y="0"/>
                  </a:moveTo>
                  <a:lnTo>
                    <a:pt x="47409" y="0"/>
                  </a:lnTo>
                  <a:lnTo>
                    <a:pt x="47409" y="48594"/>
                  </a:lnTo>
                  <a:lnTo>
                    <a:pt x="0" y="48594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0" name="Freeform 199">
              <a:extLst>
                <a:ext uri="{FF2B5EF4-FFF2-40B4-BE49-F238E27FC236}">
                  <a16:creationId xmlns:a16="http://schemas.microsoft.com/office/drawing/2014/main" id="{E76B0D2C-0BC7-E04B-9468-C43C41CE6CB6}"/>
                </a:ext>
              </a:extLst>
            </p:cNvPr>
            <p:cNvSpPr/>
            <p:nvPr/>
          </p:nvSpPr>
          <p:spPr>
            <a:xfrm>
              <a:off x="1157903" y="1214891"/>
              <a:ext cx="47408" cy="48594"/>
            </a:xfrm>
            <a:custGeom>
              <a:avLst/>
              <a:gdLst>
                <a:gd name="connsiteX0" fmla="*/ 0 w 47408"/>
                <a:gd name="connsiteY0" fmla="*/ 0 h 48594"/>
                <a:gd name="connsiteX1" fmla="*/ 47409 w 47408"/>
                <a:gd name="connsiteY1" fmla="*/ 0 h 48594"/>
                <a:gd name="connsiteX2" fmla="*/ 47409 w 47408"/>
                <a:gd name="connsiteY2" fmla="*/ 48594 h 48594"/>
                <a:gd name="connsiteX3" fmla="*/ 0 w 47408"/>
                <a:gd name="connsiteY3" fmla="*/ 48594 h 4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8" h="48594">
                  <a:moveTo>
                    <a:pt x="0" y="0"/>
                  </a:moveTo>
                  <a:lnTo>
                    <a:pt x="47409" y="0"/>
                  </a:lnTo>
                  <a:lnTo>
                    <a:pt x="47409" y="48594"/>
                  </a:lnTo>
                  <a:lnTo>
                    <a:pt x="0" y="48594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1" name="Freeform 200">
              <a:extLst>
                <a:ext uri="{FF2B5EF4-FFF2-40B4-BE49-F238E27FC236}">
                  <a16:creationId xmlns:a16="http://schemas.microsoft.com/office/drawing/2014/main" id="{FEF99D94-327D-2046-AD78-159722D6C955}"/>
                </a:ext>
              </a:extLst>
            </p:cNvPr>
            <p:cNvSpPr/>
            <p:nvPr/>
          </p:nvSpPr>
          <p:spPr>
            <a:xfrm>
              <a:off x="1252721" y="1214891"/>
              <a:ext cx="47408" cy="48594"/>
            </a:xfrm>
            <a:custGeom>
              <a:avLst/>
              <a:gdLst>
                <a:gd name="connsiteX0" fmla="*/ 0 w 47408"/>
                <a:gd name="connsiteY0" fmla="*/ 0 h 48594"/>
                <a:gd name="connsiteX1" fmla="*/ 47409 w 47408"/>
                <a:gd name="connsiteY1" fmla="*/ 0 h 48594"/>
                <a:gd name="connsiteX2" fmla="*/ 47409 w 47408"/>
                <a:gd name="connsiteY2" fmla="*/ 48594 h 48594"/>
                <a:gd name="connsiteX3" fmla="*/ 0 w 47408"/>
                <a:gd name="connsiteY3" fmla="*/ 48594 h 4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8" h="48594">
                  <a:moveTo>
                    <a:pt x="0" y="0"/>
                  </a:moveTo>
                  <a:lnTo>
                    <a:pt x="47409" y="0"/>
                  </a:lnTo>
                  <a:lnTo>
                    <a:pt x="47409" y="48594"/>
                  </a:lnTo>
                  <a:lnTo>
                    <a:pt x="0" y="48594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2" name="Freeform 201">
              <a:extLst>
                <a:ext uri="{FF2B5EF4-FFF2-40B4-BE49-F238E27FC236}">
                  <a16:creationId xmlns:a16="http://schemas.microsoft.com/office/drawing/2014/main" id="{B3E59E64-E80C-9949-AE31-FE99499B51E3}"/>
                </a:ext>
              </a:extLst>
            </p:cNvPr>
            <p:cNvSpPr/>
            <p:nvPr/>
          </p:nvSpPr>
          <p:spPr>
            <a:xfrm>
              <a:off x="1347738" y="1214891"/>
              <a:ext cx="47408" cy="48594"/>
            </a:xfrm>
            <a:custGeom>
              <a:avLst/>
              <a:gdLst>
                <a:gd name="connsiteX0" fmla="*/ 0 w 47408"/>
                <a:gd name="connsiteY0" fmla="*/ 0 h 48594"/>
                <a:gd name="connsiteX1" fmla="*/ 47409 w 47408"/>
                <a:gd name="connsiteY1" fmla="*/ 0 h 48594"/>
                <a:gd name="connsiteX2" fmla="*/ 47409 w 47408"/>
                <a:gd name="connsiteY2" fmla="*/ 48594 h 48594"/>
                <a:gd name="connsiteX3" fmla="*/ 0 w 47408"/>
                <a:gd name="connsiteY3" fmla="*/ 48594 h 4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08" h="48594">
                  <a:moveTo>
                    <a:pt x="0" y="0"/>
                  </a:moveTo>
                  <a:lnTo>
                    <a:pt x="47409" y="0"/>
                  </a:lnTo>
                  <a:lnTo>
                    <a:pt x="47409" y="48594"/>
                  </a:lnTo>
                  <a:lnTo>
                    <a:pt x="0" y="48594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3" name="Freeform 202">
              <a:extLst>
                <a:ext uri="{FF2B5EF4-FFF2-40B4-BE49-F238E27FC236}">
                  <a16:creationId xmlns:a16="http://schemas.microsoft.com/office/drawing/2014/main" id="{32C564EC-54BE-D340-B4BC-4881D9C4853A}"/>
                </a:ext>
              </a:extLst>
            </p:cNvPr>
            <p:cNvSpPr/>
            <p:nvPr/>
          </p:nvSpPr>
          <p:spPr>
            <a:xfrm>
              <a:off x="679832" y="630945"/>
              <a:ext cx="810331" cy="730136"/>
            </a:xfrm>
            <a:custGeom>
              <a:avLst/>
              <a:gdLst>
                <a:gd name="connsiteX0" fmla="*/ 715514 w 810331"/>
                <a:gd name="connsiteY0" fmla="*/ 0 h 730136"/>
                <a:gd name="connsiteX1" fmla="*/ 383055 w 810331"/>
                <a:gd name="connsiteY1" fmla="*/ 0 h 730136"/>
                <a:gd name="connsiteX2" fmla="*/ 383055 w 810331"/>
                <a:gd name="connsiteY2" fmla="*/ 145987 h 730136"/>
                <a:gd name="connsiteX3" fmla="*/ 335646 w 810331"/>
                <a:gd name="connsiteY3" fmla="*/ 145987 h 730136"/>
                <a:gd name="connsiteX4" fmla="*/ 335646 w 810331"/>
                <a:gd name="connsiteY4" fmla="*/ 97392 h 730136"/>
                <a:gd name="connsiteX5" fmla="*/ 288038 w 810331"/>
                <a:gd name="connsiteY5" fmla="*/ 97392 h 730136"/>
                <a:gd name="connsiteX6" fmla="*/ 288038 w 810331"/>
                <a:gd name="connsiteY6" fmla="*/ 0 h 730136"/>
                <a:gd name="connsiteX7" fmla="*/ 240629 w 810331"/>
                <a:gd name="connsiteY7" fmla="*/ 0 h 730136"/>
                <a:gd name="connsiteX8" fmla="*/ 240629 w 810331"/>
                <a:gd name="connsiteY8" fmla="*/ 97392 h 730136"/>
                <a:gd name="connsiteX9" fmla="*/ 95017 w 810331"/>
                <a:gd name="connsiteY9" fmla="*/ 97392 h 730136"/>
                <a:gd name="connsiteX10" fmla="*/ 95017 w 810331"/>
                <a:gd name="connsiteY10" fmla="*/ 145987 h 730136"/>
                <a:gd name="connsiteX11" fmla="*/ 0 w 810331"/>
                <a:gd name="connsiteY11" fmla="*/ 145987 h 730136"/>
                <a:gd name="connsiteX12" fmla="*/ 0 w 810331"/>
                <a:gd name="connsiteY12" fmla="*/ 730137 h 730136"/>
                <a:gd name="connsiteX13" fmla="*/ 810332 w 810331"/>
                <a:gd name="connsiteY13" fmla="*/ 730137 h 730136"/>
                <a:gd name="connsiteX14" fmla="*/ 810332 w 810331"/>
                <a:gd name="connsiteY14" fmla="*/ 145987 h 730136"/>
                <a:gd name="connsiteX15" fmla="*/ 715514 w 810331"/>
                <a:gd name="connsiteY15" fmla="*/ 145987 h 730136"/>
                <a:gd name="connsiteX16" fmla="*/ 430464 w 810331"/>
                <a:gd name="connsiteY16" fmla="*/ 48594 h 730136"/>
                <a:gd name="connsiteX17" fmla="*/ 667906 w 810331"/>
                <a:gd name="connsiteY17" fmla="*/ 48594 h 730136"/>
                <a:gd name="connsiteX18" fmla="*/ 667906 w 810331"/>
                <a:gd name="connsiteY18" fmla="*/ 145987 h 730136"/>
                <a:gd name="connsiteX19" fmla="*/ 430464 w 810331"/>
                <a:gd name="connsiteY19" fmla="*/ 145987 h 730136"/>
                <a:gd name="connsiteX20" fmla="*/ 142426 w 810331"/>
                <a:gd name="connsiteY20" fmla="*/ 145987 h 730136"/>
                <a:gd name="connsiteX21" fmla="*/ 288038 w 810331"/>
                <a:gd name="connsiteY21" fmla="*/ 145987 h 730136"/>
                <a:gd name="connsiteX22" fmla="*/ 288038 w 810331"/>
                <a:gd name="connsiteY22" fmla="*/ 583946 h 730136"/>
                <a:gd name="connsiteX23" fmla="*/ 142426 w 810331"/>
                <a:gd name="connsiteY23" fmla="*/ 583946 h 730136"/>
                <a:gd name="connsiteX24" fmla="*/ 762923 w 810331"/>
                <a:gd name="connsiteY24" fmla="*/ 681338 h 730136"/>
                <a:gd name="connsiteX25" fmla="*/ 47409 w 810331"/>
                <a:gd name="connsiteY25" fmla="*/ 681338 h 730136"/>
                <a:gd name="connsiteX26" fmla="*/ 47409 w 810331"/>
                <a:gd name="connsiteY26" fmla="*/ 194581 h 730136"/>
                <a:gd name="connsiteX27" fmla="*/ 95017 w 810331"/>
                <a:gd name="connsiteY27" fmla="*/ 194581 h 730136"/>
                <a:gd name="connsiteX28" fmla="*/ 95017 w 810331"/>
                <a:gd name="connsiteY28" fmla="*/ 632949 h 730136"/>
                <a:gd name="connsiteX29" fmla="*/ 335646 w 810331"/>
                <a:gd name="connsiteY29" fmla="*/ 632949 h 730136"/>
                <a:gd name="connsiteX30" fmla="*/ 335646 w 810331"/>
                <a:gd name="connsiteY30" fmla="*/ 194581 h 730136"/>
                <a:gd name="connsiteX31" fmla="*/ 762923 w 810331"/>
                <a:gd name="connsiteY31" fmla="*/ 194581 h 73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10331" h="730136">
                  <a:moveTo>
                    <a:pt x="715514" y="0"/>
                  </a:moveTo>
                  <a:lnTo>
                    <a:pt x="383055" y="0"/>
                  </a:lnTo>
                  <a:lnTo>
                    <a:pt x="383055" y="145987"/>
                  </a:lnTo>
                  <a:lnTo>
                    <a:pt x="335646" y="145987"/>
                  </a:lnTo>
                  <a:lnTo>
                    <a:pt x="335646" y="97392"/>
                  </a:lnTo>
                  <a:lnTo>
                    <a:pt x="288038" y="97392"/>
                  </a:lnTo>
                  <a:lnTo>
                    <a:pt x="288038" y="0"/>
                  </a:lnTo>
                  <a:lnTo>
                    <a:pt x="240629" y="0"/>
                  </a:lnTo>
                  <a:lnTo>
                    <a:pt x="240629" y="97392"/>
                  </a:lnTo>
                  <a:lnTo>
                    <a:pt x="95017" y="97392"/>
                  </a:lnTo>
                  <a:lnTo>
                    <a:pt x="95017" y="145987"/>
                  </a:lnTo>
                  <a:lnTo>
                    <a:pt x="0" y="145987"/>
                  </a:lnTo>
                  <a:lnTo>
                    <a:pt x="0" y="730137"/>
                  </a:lnTo>
                  <a:lnTo>
                    <a:pt x="810332" y="730137"/>
                  </a:lnTo>
                  <a:lnTo>
                    <a:pt x="810332" y="145987"/>
                  </a:lnTo>
                  <a:lnTo>
                    <a:pt x="715514" y="145987"/>
                  </a:lnTo>
                  <a:close/>
                  <a:moveTo>
                    <a:pt x="430464" y="48594"/>
                  </a:moveTo>
                  <a:lnTo>
                    <a:pt x="667906" y="48594"/>
                  </a:lnTo>
                  <a:lnTo>
                    <a:pt x="667906" y="145987"/>
                  </a:lnTo>
                  <a:lnTo>
                    <a:pt x="430464" y="145987"/>
                  </a:lnTo>
                  <a:close/>
                  <a:moveTo>
                    <a:pt x="142426" y="145987"/>
                  </a:moveTo>
                  <a:lnTo>
                    <a:pt x="288038" y="145987"/>
                  </a:lnTo>
                  <a:lnTo>
                    <a:pt x="288038" y="583946"/>
                  </a:lnTo>
                  <a:lnTo>
                    <a:pt x="142426" y="583946"/>
                  </a:lnTo>
                  <a:close/>
                  <a:moveTo>
                    <a:pt x="762923" y="681338"/>
                  </a:moveTo>
                  <a:lnTo>
                    <a:pt x="47409" y="681338"/>
                  </a:lnTo>
                  <a:lnTo>
                    <a:pt x="47409" y="194581"/>
                  </a:lnTo>
                  <a:lnTo>
                    <a:pt x="95017" y="194581"/>
                  </a:lnTo>
                  <a:lnTo>
                    <a:pt x="95017" y="632949"/>
                  </a:lnTo>
                  <a:lnTo>
                    <a:pt x="335646" y="632949"/>
                  </a:lnTo>
                  <a:lnTo>
                    <a:pt x="335646" y="194581"/>
                  </a:lnTo>
                  <a:lnTo>
                    <a:pt x="762923" y="194581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181" name="Graphic 29">
            <a:extLst>
              <a:ext uri="{FF2B5EF4-FFF2-40B4-BE49-F238E27FC236}">
                <a16:creationId xmlns:a16="http://schemas.microsoft.com/office/drawing/2014/main" id="{B2F62628-8EE5-3645-AE99-5676B9CD2232}"/>
              </a:ext>
            </a:extLst>
          </p:cNvPr>
          <p:cNvSpPr>
            <a:spLocks noChangeAspect="1"/>
          </p:cNvSpPr>
          <p:nvPr/>
        </p:nvSpPr>
        <p:spPr>
          <a:xfrm>
            <a:off x="10162490" y="3068412"/>
            <a:ext cx="401124" cy="560300"/>
          </a:xfrm>
          <a:custGeom>
            <a:avLst/>
            <a:gdLst>
              <a:gd name="connsiteX0" fmla="*/ 323008 w 646015"/>
              <a:gd name="connsiteY0" fmla="*/ 0 h 902369"/>
              <a:gd name="connsiteX1" fmla="*/ 0 w 646015"/>
              <a:gd name="connsiteY1" fmla="*/ 315829 h 902369"/>
              <a:gd name="connsiteX2" fmla="*/ 323008 w 646015"/>
              <a:gd name="connsiteY2" fmla="*/ 902370 h 902369"/>
              <a:gd name="connsiteX3" fmla="*/ 646016 w 646015"/>
              <a:gd name="connsiteY3" fmla="*/ 315829 h 902369"/>
              <a:gd name="connsiteX4" fmla="*/ 323008 w 646015"/>
              <a:gd name="connsiteY4" fmla="*/ 0 h 902369"/>
              <a:gd name="connsiteX5" fmla="*/ 323008 w 646015"/>
              <a:gd name="connsiteY5" fmla="*/ 428626 h 902369"/>
              <a:gd name="connsiteX6" fmla="*/ 207648 w 646015"/>
              <a:gd name="connsiteY6" fmla="*/ 315829 h 902369"/>
              <a:gd name="connsiteX7" fmla="*/ 323008 w 646015"/>
              <a:gd name="connsiteY7" fmla="*/ 203033 h 902369"/>
              <a:gd name="connsiteX8" fmla="*/ 438368 w 646015"/>
              <a:gd name="connsiteY8" fmla="*/ 315829 h 902369"/>
              <a:gd name="connsiteX9" fmla="*/ 323008 w 646015"/>
              <a:gd name="connsiteY9" fmla="*/ 428626 h 90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6015" h="902369">
                <a:moveTo>
                  <a:pt x="323008" y="0"/>
                </a:moveTo>
                <a:cubicBezTo>
                  <a:pt x="144616" y="0"/>
                  <a:pt x="0" y="141402"/>
                  <a:pt x="0" y="315829"/>
                </a:cubicBezTo>
                <a:cubicBezTo>
                  <a:pt x="0" y="541422"/>
                  <a:pt x="323008" y="902370"/>
                  <a:pt x="323008" y="902370"/>
                </a:cubicBezTo>
                <a:cubicBezTo>
                  <a:pt x="323008" y="902370"/>
                  <a:pt x="646016" y="541422"/>
                  <a:pt x="646016" y="315829"/>
                </a:cubicBezTo>
                <a:cubicBezTo>
                  <a:pt x="646016" y="141402"/>
                  <a:pt x="501400" y="0"/>
                  <a:pt x="323008" y="0"/>
                </a:cubicBezTo>
                <a:close/>
                <a:moveTo>
                  <a:pt x="323008" y="428626"/>
                </a:moveTo>
                <a:cubicBezTo>
                  <a:pt x="259296" y="428626"/>
                  <a:pt x="207648" y="378125"/>
                  <a:pt x="207648" y="315829"/>
                </a:cubicBezTo>
                <a:cubicBezTo>
                  <a:pt x="207648" y="253534"/>
                  <a:pt x="259296" y="203033"/>
                  <a:pt x="323008" y="203033"/>
                </a:cubicBezTo>
                <a:cubicBezTo>
                  <a:pt x="386719" y="203033"/>
                  <a:pt x="438368" y="253534"/>
                  <a:pt x="438368" y="315829"/>
                </a:cubicBezTo>
                <a:cubicBezTo>
                  <a:pt x="438368" y="378125"/>
                  <a:pt x="386719" y="428626"/>
                  <a:pt x="323008" y="428626"/>
                </a:cubicBez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20241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182" name="Graphic 31">
            <a:extLst>
              <a:ext uri="{FF2B5EF4-FFF2-40B4-BE49-F238E27FC236}">
                <a16:creationId xmlns:a16="http://schemas.microsoft.com/office/drawing/2014/main" id="{EA811240-82C5-C94A-9F44-2EB8ACC45EC8}"/>
              </a:ext>
            </a:extLst>
          </p:cNvPr>
          <p:cNvGrpSpPr>
            <a:grpSpLocks noChangeAspect="1"/>
          </p:cNvGrpSpPr>
          <p:nvPr/>
        </p:nvGrpSpPr>
        <p:grpSpPr>
          <a:xfrm>
            <a:off x="10058647" y="2386655"/>
            <a:ext cx="608813" cy="470429"/>
            <a:chOff x="679832" y="685392"/>
            <a:chExt cx="810330" cy="626141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34285450-6ACB-2A4E-930B-0105A973E787}"/>
                </a:ext>
              </a:extLst>
            </p:cNvPr>
            <p:cNvSpPr/>
            <p:nvPr/>
          </p:nvSpPr>
          <p:spPr>
            <a:xfrm>
              <a:off x="727240" y="685392"/>
              <a:ext cx="762922" cy="481523"/>
            </a:xfrm>
            <a:custGeom>
              <a:avLst/>
              <a:gdLst>
                <a:gd name="connsiteX0" fmla="*/ 0 w 762922"/>
                <a:gd name="connsiteY0" fmla="*/ 96345 h 481523"/>
                <a:gd name="connsiteX1" fmla="*/ 668105 w 762922"/>
                <a:gd name="connsiteY1" fmla="*/ 96345 h 481523"/>
                <a:gd name="connsiteX2" fmla="*/ 668105 w 762922"/>
                <a:gd name="connsiteY2" fmla="*/ 481523 h 481523"/>
                <a:gd name="connsiteX3" fmla="*/ 762923 w 762922"/>
                <a:gd name="connsiteY3" fmla="*/ 481523 h 481523"/>
                <a:gd name="connsiteX4" fmla="*/ 762923 w 762922"/>
                <a:gd name="connsiteY4" fmla="*/ 0 h 481523"/>
                <a:gd name="connsiteX5" fmla="*/ 0 w 762922"/>
                <a:gd name="connsiteY5" fmla="*/ 0 h 481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2922" h="481523">
                  <a:moveTo>
                    <a:pt x="0" y="96345"/>
                  </a:moveTo>
                  <a:lnTo>
                    <a:pt x="668105" y="96345"/>
                  </a:lnTo>
                  <a:lnTo>
                    <a:pt x="668105" y="481523"/>
                  </a:lnTo>
                  <a:lnTo>
                    <a:pt x="762923" y="481523"/>
                  </a:lnTo>
                  <a:lnTo>
                    <a:pt x="7629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1BF218B6-7FAC-814B-A324-1D21E8719B72}"/>
                </a:ext>
              </a:extLst>
            </p:cNvPr>
            <p:cNvSpPr/>
            <p:nvPr/>
          </p:nvSpPr>
          <p:spPr>
            <a:xfrm>
              <a:off x="716284" y="829808"/>
              <a:ext cx="595000" cy="257122"/>
            </a:xfrm>
            <a:custGeom>
              <a:avLst/>
              <a:gdLst>
                <a:gd name="connsiteX0" fmla="*/ 595000 w 595000"/>
                <a:gd name="connsiteY0" fmla="*/ 0 h 257122"/>
                <a:gd name="connsiteX1" fmla="*/ 0 w 595000"/>
                <a:gd name="connsiteY1" fmla="*/ 0 h 257122"/>
                <a:gd name="connsiteX2" fmla="*/ 297600 w 595000"/>
                <a:gd name="connsiteY2" fmla="*/ 257122 h 25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000" h="257122">
                  <a:moveTo>
                    <a:pt x="595000" y="0"/>
                  </a:moveTo>
                  <a:lnTo>
                    <a:pt x="0" y="0"/>
                  </a:lnTo>
                  <a:lnTo>
                    <a:pt x="297600" y="257122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411AFF94-9432-F445-A134-B7AA652E4638}"/>
                </a:ext>
              </a:extLst>
            </p:cNvPr>
            <p:cNvSpPr/>
            <p:nvPr/>
          </p:nvSpPr>
          <p:spPr>
            <a:xfrm>
              <a:off x="679832" y="861519"/>
              <a:ext cx="667906" cy="450014"/>
            </a:xfrm>
            <a:custGeom>
              <a:avLst/>
              <a:gdLst>
                <a:gd name="connsiteX0" fmla="*/ 667906 w 667906"/>
                <a:gd name="connsiteY0" fmla="*/ 0 h 450014"/>
                <a:gd name="connsiteX1" fmla="*/ 334053 w 667906"/>
                <a:gd name="connsiteY1" fmla="*/ 288429 h 450014"/>
                <a:gd name="connsiteX2" fmla="*/ 0 w 667906"/>
                <a:gd name="connsiteY2" fmla="*/ 0 h 450014"/>
                <a:gd name="connsiteX3" fmla="*/ 0 w 667906"/>
                <a:gd name="connsiteY3" fmla="*/ 450014 h 450014"/>
                <a:gd name="connsiteX4" fmla="*/ 667906 w 667906"/>
                <a:gd name="connsiteY4" fmla="*/ 450014 h 45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906" h="450014">
                  <a:moveTo>
                    <a:pt x="667906" y="0"/>
                  </a:moveTo>
                  <a:lnTo>
                    <a:pt x="334053" y="288429"/>
                  </a:lnTo>
                  <a:lnTo>
                    <a:pt x="0" y="0"/>
                  </a:lnTo>
                  <a:lnTo>
                    <a:pt x="0" y="450014"/>
                  </a:lnTo>
                  <a:lnTo>
                    <a:pt x="667906" y="450014"/>
                  </a:lnTo>
                  <a:close/>
                </a:path>
              </a:pathLst>
            </a:custGeom>
            <a:grpFill/>
            <a:ln w="19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183" name="Graphic 33">
            <a:extLst>
              <a:ext uri="{FF2B5EF4-FFF2-40B4-BE49-F238E27FC236}">
                <a16:creationId xmlns:a16="http://schemas.microsoft.com/office/drawing/2014/main" id="{5F030677-AE61-1F4F-AFA0-8B00D0419889}"/>
              </a:ext>
            </a:extLst>
          </p:cNvPr>
          <p:cNvSpPr>
            <a:spLocks noChangeAspect="1"/>
          </p:cNvSpPr>
          <p:nvPr/>
        </p:nvSpPr>
        <p:spPr>
          <a:xfrm>
            <a:off x="10114226" y="4660180"/>
            <a:ext cx="497656" cy="474348"/>
          </a:xfrm>
          <a:custGeom>
            <a:avLst/>
            <a:gdLst>
              <a:gd name="connsiteX0" fmla="*/ 193853 w 801479"/>
              <a:gd name="connsiteY0" fmla="*/ 713392 h 763942"/>
              <a:gd name="connsiteX1" fmla="*/ 652005 w 801479"/>
              <a:gd name="connsiteY1" fmla="*/ 252024 h 763942"/>
              <a:gd name="connsiteX2" fmla="*/ 648601 w 801479"/>
              <a:gd name="connsiteY2" fmla="*/ 150523 h 763942"/>
              <a:gd name="connsiteX3" fmla="*/ 551211 w 801479"/>
              <a:gd name="connsiteY3" fmla="*/ 150523 h 763942"/>
              <a:gd name="connsiteX4" fmla="*/ 110589 w 801479"/>
              <a:gd name="connsiteY4" fmla="*/ 595041 h 763942"/>
              <a:gd name="connsiteX5" fmla="*/ 144253 w 801479"/>
              <a:gd name="connsiteY5" fmla="*/ 628741 h 763942"/>
              <a:gd name="connsiteX6" fmla="*/ 584876 w 801479"/>
              <a:gd name="connsiteY6" fmla="*/ 184223 h 763942"/>
              <a:gd name="connsiteX7" fmla="*/ 618540 w 801479"/>
              <a:gd name="connsiteY7" fmla="*/ 184223 h 763942"/>
              <a:gd name="connsiteX8" fmla="*/ 618681 w 801479"/>
              <a:gd name="connsiteY8" fmla="*/ 217981 h 763942"/>
              <a:gd name="connsiteX9" fmla="*/ 618540 w 801479"/>
              <a:gd name="connsiteY9" fmla="*/ 218124 h 763942"/>
              <a:gd name="connsiteX10" fmla="*/ 160388 w 801479"/>
              <a:gd name="connsiteY10" fmla="*/ 679492 h 763942"/>
              <a:gd name="connsiteX11" fmla="*/ 59594 w 801479"/>
              <a:gd name="connsiteY11" fmla="*/ 676064 h 763942"/>
              <a:gd name="connsiteX12" fmla="*/ 59594 w 801479"/>
              <a:gd name="connsiteY12" fmla="*/ 577991 h 763942"/>
              <a:gd name="connsiteX13" fmla="*/ 551411 w 801479"/>
              <a:gd name="connsiteY13" fmla="*/ 82923 h 763942"/>
              <a:gd name="connsiteX14" fmla="*/ 719333 w 801479"/>
              <a:gd name="connsiteY14" fmla="*/ 102321 h 763942"/>
              <a:gd name="connsiteX15" fmla="*/ 719333 w 801479"/>
              <a:gd name="connsiteY15" fmla="*/ 252024 h 763942"/>
              <a:gd name="connsiteX16" fmla="*/ 244050 w 801479"/>
              <a:gd name="connsiteY16" fmla="*/ 730242 h 763942"/>
              <a:gd name="connsiteX17" fmla="*/ 277715 w 801479"/>
              <a:gd name="connsiteY17" fmla="*/ 763942 h 763942"/>
              <a:gd name="connsiteX18" fmla="*/ 752798 w 801479"/>
              <a:gd name="connsiteY18" fmla="*/ 285724 h 763942"/>
              <a:gd name="connsiteX19" fmla="*/ 752798 w 801479"/>
              <a:gd name="connsiteY19" fmla="*/ 49023 h 763942"/>
              <a:gd name="connsiteX20" fmla="*/ 517746 w 801479"/>
              <a:gd name="connsiteY20" fmla="*/ 49023 h 763942"/>
              <a:gd name="connsiteX21" fmla="*/ 25930 w 801479"/>
              <a:gd name="connsiteY21" fmla="*/ 544291 h 763942"/>
              <a:gd name="connsiteX22" fmla="*/ 45192 w 801479"/>
              <a:gd name="connsiteY22" fmla="*/ 713392 h 763942"/>
              <a:gd name="connsiteX23" fmla="*/ 193853 w 801479"/>
              <a:gd name="connsiteY23" fmla="*/ 713392 h 763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01479" h="763942">
                <a:moveTo>
                  <a:pt x="193853" y="713392"/>
                </a:moveTo>
                <a:lnTo>
                  <a:pt x="652005" y="252024"/>
                </a:lnTo>
                <a:cubicBezTo>
                  <a:pt x="678898" y="223049"/>
                  <a:pt x="677374" y="177606"/>
                  <a:pt x="648601" y="150523"/>
                </a:cubicBezTo>
                <a:cubicBezTo>
                  <a:pt x="621192" y="124725"/>
                  <a:pt x="578621" y="124725"/>
                  <a:pt x="551211" y="150523"/>
                </a:cubicBezTo>
                <a:lnTo>
                  <a:pt x="110589" y="595041"/>
                </a:lnTo>
                <a:lnTo>
                  <a:pt x="144253" y="628741"/>
                </a:lnTo>
                <a:lnTo>
                  <a:pt x="584876" y="184223"/>
                </a:lnTo>
                <a:cubicBezTo>
                  <a:pt x="594238" y="175025"/>
                  <a:pt x="609178" y="175025"/>
                  <a:pt x="618540" y="184223"/>
                </a:cubicBezTo>
                <a:cubicBezTo>
                  <a:pt x="627836" y="193506"/>
                  <a:pt x="627899" y="208620"/>
                  <a:pt x="618681" y="217981"/>
                </a:cubicBezTo>
                <a:cubicBezTo>
                  <a:pt x="618634" y="218029"/>
                  <a:pt x="618587" y="218077"/>
                  <a:pt x="618540" y="218124"/>
                </a:cubicBezTo>
                <a:lnTo>
                  <a:pt x="160388" y="679492"/>
                </a:lnTo>
                <a:cubicBezTo>
                  <a:pt x="131614" y="706574"/>
                  <a:pt x="86488" y="705039"/>
                  <a:pt x="59594" y="676064"/>
                </a:cubicBezTo>
                <a:cubicBezTo>
                  <a:pt x="33976" y="648463"/>
                  <a:pt x="33976" y="605592"/>
                  <a:pt x="59594" y="577991"/>
                </a:cubicBezTo>
                <a:lnTo>
                  <a:pt x="551411" y="82923"/>
                </a:lnTo>
                <a:cubicBezTo>
                  <a:pt x="603100" y="41583"/>
                  <a:pt x="678282" y="50268"/>
                  <a:pt x="719333" y="102321"/>
                </a:cubicBezTo>
                <a:cubicBezTo>
                  <a:pt x="753901" y="146151"/>
                  <a:pt x="753901" y="208194"/>
                  <a:pt x="719333" y="252024"/>
                </a:cubicBezTo>
                <a:lnTo>
                  <a:pt x="244050" y="730242"/>
                </a:lnTo>
                <a:lnTo>
                  <a:pt x="277715" y="763942"/>
                </a:lnTo>
                <a:lnTo>
                  <a:pt x="752798" y="285724"/>
                </a:lnTo>
                <a:cubicBezTo>
                  <a:pt x="817706" y="220361"/>
                  <a:pt x="817706" y="114386"/>
                  <a:pt x="752798" y="49023"/>
                </a:cubicBezTo>
                <a:cubicBezTo>
                  <a:pt x="687891" y="-16341"/>
                  <a:pt x="582654" y="-16341"/>
                  <a:pt x="517746" y="49023"/>
                </a:cubicBezTo>
                <a:lnTo>
                  <a:pt x="25930" y="544291"/>
                </a:lnTo>
                <a:cubicBezTo>
                  <a:pt x="-15121" y="596343"/>
                  <a:pt x="-6497" y="672053"/>
                  <a:pt x="45192" y="713392"/>
                </a:cubicBezTo>
                <a:cubicBezTo>
                  <a:pt x="88718" y="748202"/>
                  <a:pt x="150328" y="748202"/>
                  <a:pt x="193853" y="713392"/>
                </a:cubicBez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19747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643135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4DCD6245-F679-324C-8E11-B89F09891340}"/>
              </a:ext>
            </a:extLst>
          </p:cNvPr>
          <p:cNvGrpSpPr/>
          <p:nvPr/>
        </p:nvGrpSpPr>
        <p:grpSpPr>
          <a:xfrm>
            <a:off x="4230838" y="478025"/>
            <a:ext cx="3730324" cy="1348545"/>
            <a:chOff x="4230838" y="549275"/>
            <a:chExt cx="3730324" cy="134854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AE6A915-B19F-524D-8A9A-D7E68CF2D7E8}"/>
                </a:ext>
              </a:extLst>
            </p:cNvPr>
            <p:cNvSpPr txBox="1"/>
            <p:nvPr/>
          </p:nvSpPr>
          <p:spPr>
            <a:xfrm>
              <a:off x="4382758" y="549275"/>
              <a:ext cx="3426485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1"/>
                  </a:solidFill>
                  <a:latin typeface="Montserrat" pitchFamily="2" charset="77"/>
                </a:rPr>
                <a:t>PLANNING</a:t>
              </a:r>
              <a:endParaRPr lang="en-EG" sz="3200" b="1" dirty="0">
                <a:solidFill>
                  <a:schemeClr val="accent1"/>
                </a:solidFill>
                <a:latin typeface="Montserrat SemiBold" pitchFamily="2" charset="77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992BB9F-E860-9449-A74E-94923003B4B6}"/>
                </a:ext>
              </a:extLst>
            </p:cNvPr>
            <p:cNvSpPr/>
            <p:nvPr/>
          </p:nvSpPr>
          <p:spPr>
            <a:xfrm>
              <a:off x="5445740" y="1850897"/>
              <a:ext cx="1300521" cy="469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solidFill>
                  <a:schemeClr val="accent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9DA30FE-7045-5C45-B701-99BE952AE5EA}"/>
                </a:ext>
              </a:extLst>
            </p:cNvPr>
            <p:cNvSpPr txBox="1"/>
            <p:nvPr/>
          </p:nvSpPr>
          <p:spPr>
            <a:xfrm>
              <a:off x="4230838" y="1134050"/>
              <a:ext cx="3730324" cy="5227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2">
                      <a:alpha val="9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The most successful design projects often start with a successful business foundation.</a:t>
              </a:r>
              <a:endParaRPr lang="en-EG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8" name="Freeform 47">
            <a:extLst>
              <a:ext uri="{FF2B5EF4-FFF2-40B4-BE49-F238E27FC236}">
                <a16:creationId xmlns:a16="http://schemas.microsoft.com/office/drawing/2014/main" id="{353EDD3A-A4AA-B443-ABB2-DBFF663D4764}"/>
              </a:ext>
            </a:extLst>
          </p:cNvPr>
          <p:cNvSpPr/>
          <p:nvPr/>
        </p:nvSpPr>
        <p:spPr>
          <a:xfrm>
            <a:off x="5528873" y="3891103"/>
            <a:ext cx="3170192" cy="1077884"/>
          </a:xfrm>
          <a:custGeom>
            <a:avLst/>
            <a:gdLst>
              <a:gd name="connsiteX0" fmla="*/ 0 w 3372359"/>
              <a:gd name="connsiteY0" fmla="*/ 0 h 1109163"/>
              <a:gd name="connsiteX1" fmla="*/ 2262296 w 3372359"/>
              <a:gd name="connsiteY1" fmla="*/ 0 h 1109163"/>
              <a:gd name="connsiteX2" fmla="*/ 3046901 w 3372359"/>
              <a:gd name="connsiteY2" fmla="*/ 325233 h 1109163"/>
              <a:gd name="connsiteX3" fmla="*/ 3172348 w 3372359"/>
              <a:gd name="connsiteY3" fmla="*/ 477116 h 1109163"/>
              <a:gd name="connsiteX4" fmla="*/ 3173418 w 3372359"/>
              <a:gd name="connsiteY4" fmla="*/ 476455 h 1109163"/>
              <a:gd name="connsiteX5" fmla="*/ 3177470 w 3372359"/>
              <a:gd name="connsiteY5" fmla="*/ 483317 h 1109163"/>
              <a:gd name="connsiteX6" fmla="*/ 3182436 w 3372359"/>
              <a:gd name="connsiteY6" fmla="*/ 489330 h 1109163"/>
              <a:gd name="connsiteX7" fmla="*/ 3198888 w 3372359"/>
              <a:gd name="connsiteY7" fmla="*/ 519589 h 1109163"/>
              <a:gd name="connsiteX8" fmla="*/ 3259223 w 3372359"/>
              <a:gd name="connsiteY8" fmla="*/ 621767 h 1109163"/>
              <a:gd name="connsiteX9" fmla="*/ 3272553 w 3372359"/>
              <a:gd name="connsiteY9" fmla="*/ 655078 h 1109163"/>
              <a:gd name="connsiteX10" fmla="*/ 3284825 w 3372359"/>
              <a:gd name="connsiteY10" fmla="*/ 677649 h 1109163"/>
              <a:gd name="connsiteX11" fmla="*/ 3296181 w 3372359"/>
              <a:gd name="connsiteY11" fmla="*/ 714121 h 1109163"/>
              <a:gd name="connsiteX12" fmla="*/ 3321554 w 3372359"/>
              <a:gd name="connsiteY12" fmla="*/ 777527 h 1109163"/>
              <a:gd name="connsiteX13" fmla="*/ 3338130 w 3372359"/>
              <a:gd name="connsiteY13" fmla="*/ 848851 h 1109163"/>
              <a:gd name="connsiteX14" fmla="*/ 3349616 w 3372359"/>
              <a:gd name="connsiteY14" fmla="*/ 885742 h 1109163"/>
              <a:gd name="connsiteX15" fmla="*/ 3351886 w 3372359"/>
              <a:gd name="connsiteY15" fmla="*/ 908043 h 1109163"/>
              <a:gd name="connsiteX16" fmla="*/ 3359528 w 3372359"/>
              <a:gd name="connsiteY16" fmla="*/ 940928 h 1109163"/>
              <a:gd name="connsiteX17" fmla="*/ 3371989 w 3372359"/>
              <a:gd name="connsiteY17" fmla="*/ 1105526 h 1109163"/>
              <a:gd name="connsiteX18" fmla="*/ 3372359 w 3372359"/>
              <a:gd name="connsiteY18" fmla="*/ 1109163 h 1109163"/>
              <a:gd name="connsiteX19" fmla="*/ 3151908 w 3372359"/>
              <a:gd name="connsiteY19" fmla="*/ 1109163 h 1109163"/>
              <a:gd name="connsiteX20" fmla="*/ 3151908 w 3372359"/>
              <a:gd name="connsiteY20" fmla="*/ 1109162 h 1109163"/>
              <a:gd name="connsiteX21" fmla="*/ 3151811 w 3372359"/>
              <a:gd name="connsiteY21" fmla="*/ 1109162 h 1109163"/>
              <a:gd name="connsiteX22" fmla="*/ 3151438 w 3372359"/>
              <a:gd name="connsiteY22" fmla="*/ 1104548 h 1109163"/>
              <a:gd name="connsiteX23" fmla="*/ 3135226 w 3372359"/>
              <a:gd name="connsiteY23" fmla="*/ 945351 h 1109163"/>
              <a:gd name="connsiteX24" fmla="*/ 3122540 w 3372359"/>
              <a:gd name="connsiteY24" fmla="*/ 894365 h 1109163"/>
              <a:gd name="connsiteX25" fmla="*/ 3090086 w 3372359"/>
              <a:gd name="connsiteY25" fmla="*/ 790147 h 1109163"/>
              <a:gd name="connsiteX26" fmla="*/ 3066450 w 3372359"/>
              <a:gd name="connsiteY26" fmla="*/ 735233 h 1109163"/>
              <a:gd name="connsiteX27" fmla="*/ 3018098 w 3372359"/>
              <a:gd name="connsiteY27" fmla="*/ 646309 h 1109163"/>
              <a:gd name="connsiteX28" fmla="*/ 2985129 w 3372359"/>
              <a:gd name="connsiteY28" fmla="*/ 594827 h 1109163"/>
              <a:gd name="connsiteX29" fmla="*/ 2891068 w 3372359"/>
              <a:gd name="connsiteY29" fmla="*/ 480955 h 1109163"/>
              <a:gd name="connsiteX30" fmla="*/ 2262296 w 3372359"/>
              <a:gd name="connsiteY30" fmla="*/ 220349 h 1109163"/>
              <a:gd name="connsiteX31" fmla="*/ 0 w 3372359"/>
              <a:gd name="connsiteY31" fmla="*/ 220349 h 1109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72359" h="1109163">
                <a:moveTo>
                  <a:pt x="0" y="0"/>
                </a:moveTo>
                <a:lnTo>
                  <a:pt x="2262296" y="0"/>
                </a:lnTo>
                <a:cubicBezTo>
                  <a:pt x="2568708" y="340"/>
                  <a:pt x="2846067" y="124562"/>
                  <a:pt x="3046901" y="325233"/>
                </a:cubicBezTo>
                <a:lnTo>
                  <a:pt x="3172348" y="477116"/>
                </a:lnTo>
                <a:lnTo>
                  <a:pt x="3173418" y="476455"/>
                </a:lnTo>
                <a:lnTo>
                  <a:pt x="3177470" y="483317"/>
                </a:lnTo>
                <a:lnTo>
                  <a:pt x="3182436" y="489330"/>
                </a:lnTo>
                <a:lnTo>
                  <a:pt x="3198888" y="519589"/>
                </a:lnTo>
                <a:lnTo>
                  <a:pt x="3259223" y="621767"/>
                </a:lnTo>
                <a:lnTo>
                  <a:pt x="3272553" y="655078"/>
                </a:lnTo>
                <a:lnTo>
                  <a:pt x="3284825" y="677649"/>
                </a:lnTo>
                <a:lnTo>
                  <a:pt x="3296181" y="714121"/>
                </a:lnTo>
                <a:lnTo>
                  <a:pt x="3321554" y="777527"/>
                </a:lnTo>
                <a:lnTo>
                  <a:pt x="3338130" y="848851"/>
                </a:lnTo>
                <a:lnTo>
                  <a:pt x="3349616" y="885742"/>
                </a:lnTo>
                <a:lnTo>
                  <a:pt x="3351886" y="908043"/>
                </a:lnTo>
                <a:lnTo>
                  <a:pt x="3359528" y="940928"/>
                </a:lnTo>
                <a:lnTo>
                  <a:pt x="3371989" y="1105526"/>
                </a:lnTo>
                <a:lnTo>
                  <a:pt x="3372359" y="1109163"/>
                </a:lnTo>
                <a:lnTo>
                  <a:pt x="3151908" y="1109163"/>
                </a:lnTo>
                <a:lnTo>
                  <a:pt x="3151908" y="1109162"/>
                </a:lnTo>
                <a:lnTo>
                  <a:pt x="3151811" y="1109162"/>
                </a:lnTo>
                <a:lnTo>
                  <a:pt x="3151438" y="1104548"/>
                </a:lnTo>
                <a:lnTo>
                  <a:pt x="3135226" y="945351"/>
                </a:lnTo>
                <a:lnTo>
                  <a:pt x="3122540" y="894365"/>
                </a:lnTo>
                <a:lnTo>
                  <a:pt x="3090086" y="790147"/>
                </a:lnTo>
                <a:lnTo>
                  <a:pt x="3066450" y="735233"/>
                </a:lnTo>
                <a:lnTo>
                  <a:pt x="3018098" y="646309"/>
                </a:lnTo>
                <a:lnTo>
                  <a:pt x="2985129" y="594827"/>
                </a:lnTo>
                <a:lnTo>
                  <a:pt x="2891068" y="480955"/>
                </a:lnTo>
                <a:cubicBezTo>
                  <a:pt x="2730118" y="320149"/>
                  <a:pt x="2507846" y="220611"/>
                  <a:pt x="2262296" y="220349"/>
                </a:cubicBezTo>
                <a:lnTo>
                  <a:pt x="0" y="220349"/>
                </a:lnTo>
                <a:close/>
              </a:path>
            </a:pathLst>
          </a:custGeom>
          <a:solidFill>
            <a:schemeClr val="accent5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25FA8159-F8CC-C94C-A651-C28EAB50977E}"/>
              </a:ext>
            </a:extLst>
          </p:cNvPr>
          <p:cNvSpPr/>
          <p:nvPr/>
        </p:nvSpPr>
        <p:spPr>
          <a:xfrm flipH="1">
            <a:off x="1071575" y="3891102"/>
            <a:ext cx="3372359" cy="1096367"/>
          </a:xfrm>
          <a:custGeom>
            <a:avLst/>
            <a:gdLst>
              <a:gd name="connsiteX0" fmla="*/ 2262296 w 3372359"/>
              <a:gd name="connsiteY0" fmla="*/ 0 h 1109163"/>
              <a:gd name="connsiteX1" fmla="*/ 0 w 3372359"/>
              <a:gd name="connsiteY1" fmla="*/ 0 h 1109163"/>
              <a:gd name="connsiteX2" fmla="*/ 0 w 3372359"/>
              <a:gd name="connsiteY2" fmla="*/ 220349 h 1109163"/>
              <a:gd name="connsiteX3" fmla="*/ 2262296 w 3372359"/>
              <a:gd name="connsiteY3" fmla="*/ 220349 h 1109163"/>
              <a:gd name="connsiteX4" fmla="*/ 2891068 w 3372359"/>
              <a:gd name="connsiteY4" fmla="*/ 480955 h 1109163"/>
              <a:gd name="connsiteX5" fmla="*/ 2985129 w 3372359"/>
              <a:gd name="connsiteY5" fmla="*/ 594828 h 1109163"/>
              <a:gd name="connsiteX6" fmla="*/ 3018097 w 3372359"/>
              <a:gd name="connsiteY6" fmla="*/ 646307 h 1109163"/>
              <a:gd name="connsiteX7" fmla="*/ 3066452 w 3372359"/>
              <a:gd name="connsiteY7" fmla="*/ 735236 h 1109163"/>
              <a:gd name="connsiteX8" fmla="*/ 3090085 w 3372359"/>
              <a:gd name="connsiteY8" fmla="*/ 790143 h 1109163"/>
              <a:gd name="connsiteX9" fmla="*/ 3122542 w 3372359"/>
              <a:gd name="connsiteY9" fmla="*/ 894372 h 1109163"/>
              <a:gd name="connsiteX10" fmla="*/ 3135225 w 3372359"/>
              <a:gd name="connsiteY10" fmla="*/ 945347 h 1109163"/>
              <a:gd name="connsiteX11" fmla="*/ 3151441 w 3372359"/>
              <a:gd name="connsiteY11" fmla="*/ 1104574 h 1109163"/>
              <a:gd name="connsiteX12" fmla="*/ 3151812 w 3372359"/>
              <a:gd name="connsiteY12" fmla="*/ 1109162 h 1109163"/>
              <a:gd name="connsiteX13" fmla="*/ 3151908 w 3372359"/>
              <a:gd name="connsiteY13" fmla="*/ 1109162 h 1109163"/>
              <a:gd name="connsiteX14" fmla="*/ 3151908 w 3372359"/>
              <a:gd name="connsiteY14" fmla="*/ 1109163 h 1109163"/>
              <a:gd name="connsiteX15" fmla="*/ 3372359 w 3372359"/>
              <a:gd name="connsiteY15" fmla="*/ 1109163 h 1109163"/>
              <a:gd name="connsiteX16" fmla="*/ 3371989 w 3372359"/>
              <a:gd name="connsiteY16" fmla="*/ 1105526 h 1109163"/>
              <a:gd name="connsiteX17" fmla="*/ 3359528 w 3372359"/>
              <a:gd name="connsiteY17" fmla="*/ 940928 h 1109163"/>
              <a:gd name="connsiteX18" fmla="*/ 3351886 w 3372359"/>
              <a:gd name="connsiteY18" fmla="*/ 908043 h 1109163"/>
              <a:gd name="connsiteX19" fmla="*/ 3349616 w 3372359"/>
              <a:gd name="connsiteY19" fmla="*/ 885742 h 1109163"/>
              <a:gd name="connsiteX20" fmla="*/ 3338130 w 3372359"/>
              <a:gd name="connsiteY20" fmla="*/ 848852 h 1109163"/>
              <a:gd name="connsiteX21" fmla="*/ 3321554 w 3372359"/>
              <a:gd name="connsiteY21" fmla="*/ 777527 h 1109163"/>
              <a:gd name="connsiteX22" fmla="*/ 3296180 w 3372359"/>
              <a:gd name="connsiteY22" fmla="*/ 714120 h 1109163"/>
              <a:gd name="connsiteX23" fmla="*/ 3284825 w 3372359"/>
              <a:gd name="connsiteY23" fmla="*/ 677649 h 1109163"/>
              <a:gd name="connsiteX24" fmla="*/ 3272554 w 3372359"/>
              <a:gd name="connsiteY24" fmla="*/ 655080 h 1109163"/>
              <a:gd name="connsiteX25" fmla="*/ 3259223 w 3372359"/>
              <a:gd name="connsiteY25" fmla="*/ 621767 h 1109163"/>
              <a:gd name="connsiteX26" fmla="*/ 3198882 w 3372359"/>
              <a:gd name="connsiteY26" fmla="*/ 519578 h 1109163"/>
              <a:gd name="connsiteX27" fmla="*/ 3182436 w 3372359"/>
              <a:gd name="connsiteY27" fmla="*/ 489330 h 1109163"/>
              <a:gd name="connsiteX28" fmla="*/ 3177472 w 3372359"/>
              <a:gd name="connsiteY28" fmla="*/ 483320 h 1109163"/>
              <a:gd name="connsiteX29" fmla="*/ 3173419 w 3372359"/>
              <a:gd name="connsiteY29" fmla="*/ 476455 h 1109163"/>
              <a:gd name="connsiteX30" fmla="*/ 3172348 w 3372359"/>
              <a:gd name="connsiteY30" fmla="*/ 477117 h 1109163"/>
              <a:gd name="connsiteX31" fmla="*/ 3046901 w 3372359"/>
              <a:gd name="connsiteY31" fmla="*/ 325233 h 1109163"/>
              <a:gd name="connsiteX32" fmla="*/ 2262296 w 3372359"/>
              <a:gd name="connsiteY32" fmla="*/ 0 h 1109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372359" h="1109163">
                <a:moveTo>
                  <a:pt x="2262296" y="0"/>
                </a:moveTo>
                <a:lnTo>
                  <a:pt x="0" y="0"/>
                </a:lnTo>
                <a:lnTo>
                  <a:pt x="0" y="220349"/>
                </a:lnTo>
                <a:lnTo>
                  <a:pt x="2262296" y="220349"/>
                </a:lnTo>
                <a:cubicBezTo>
                  <a:pt x="2507846" y="220611"/>
                  <a:pt x="2730118" y="320149"/>
                  <a:pt x="2891068" y="480955"/>
                </a:cubicBezTo>
                <a:lnTo>
                  <a:pt x="2985129" y="594828"/>
                </a:lnTo>
                <a:lnTo>
                  <a:pt x="3018097" y="646307"/>
                </a:lnTo>
                <a:lnTo>
                  <a:pt x="3066452" y="735236"/>
                </a:lnTo>
                <a:lnTo>
                  <a:pt x="3090085" y="790143"/>
                </a:lnTo>
                <a:lnTo>
                  <a:pt x="3122542" y="894372"/>
                </a:lnTo>
                <a:lnTo>
                  <a:pt x="3135225" y="945347"/>
                </a:lnTo>
                <a:lnTo>
                  <a:pt x="3151441" y="1104574"/>
                </a:lnTo>
                <a:lnTo>
                  <a:pt x="3151812" y="1109162"/>
                </a:lnTo>
                <a:lnTo>
                  <a:pt x="3151908" y="1109162"/>
                </a:lnTo>
                <a:lnTo>
                  <a:pt x="3151908" y="1109163"/>
                </a:lnTo>
                <a:lnTo>
                  <a:pt x="3372359" y="1109163"/>
                </a:lnTo>
                <a:lnTo>
                  <a:pt x="3371989" y="1105526"/>
                </a:lnTo>
                <a:lnTo>
                  <a:pt x="3359528" y="940928"/>
                </a:lnTo>
                <a:lnTo>
                  <a:pt x="3351886" y="908043"/>
                </a:lnTo>
                <a:lnTo>
                  <a:pt x="3349616" y="885742"/>
                </a:lnTo>
                <a:lnTo>
                  <a:pt x="3338130" y="848852"/>
                </a:lnTo>
                <a:lnTo>
                  <a:pt x="3321554" y="777527"/>
                </a:lnTo>
                <a:lnTo>
                  <a:pt x="3296180" y="714120"/>
                </a:lnTo>
                <a:lnTo>
                  <a:pt x="3284825" y="677649"/>
                </a:lnTo>
                <a:lnTo>
                  <a:pt x="3272554" y="655080"/>
                </a:lnTo>
                <a:lnTo>
                  <a:pt x="3259223" y="621767"/>
                </a:lnTo>
                <a:lnTo>
                  <a:pt x="3198882" y="519578"/>
                </a:lnTo>
                <a:lnTo>
                  <a:pt x="3182436" y="489330"/>
                </a:lnTo>
                <a:lnTo>
                  <a:pt x="3177472" y="483320"/>
                </a:lnTo>
                <a:lnTo>
                  <a:pt x="3173419" y="476455"/>
                </a:lnTo>
                <a:lnTo>
                  <a:pt x="3172348" y="477117"/>
                </a:lnTo>
                <a:lnTo>
                  <a:pt x="3046901" y="325233"/>
                </a:lnTo>
                <a:cubicBezTo>
                  <a:pt x="2846067" y="124562"/>
                  <a:pt x="2568708" y="340"/>
                  <a:pt x="2262296" y="0"/>
                </a:cubicBezTo>
                <a:close/>
              </a:path>
            </a:pathLst>
          </a:custGeom>
          <a:solidFill>
            <a:schemeClr val="accent1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AC5BA40-2DCB-4645-9A63-C43BA0C90753}"/>
              </a:ext>
            </a:extLst>
          </p:cNvPr>
          <p:cNvGrpSpPr/>
          <p:nvPr/>
        </p:nvGrpSpPr>
        <p:grpSpPr>
          <a:xfrm>
            <a:off x="8648098" y="5209585"/>
            <a:ext cx="466413" cy="771434"/>
            <a:chOff x="1964076" y="4714337"/>
            <a:chExt cx="466413" cy="771434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A554DA7-C800-E940-A28E-29ED91D4F7FA}"/>
                </a:ext>
              </a:extLst>
            </p:cNvPr>
            <p:cNvSpPr/>
            <p:nvPr/>
          </p:nvSpPr>
          <p:spPr>
            <a:xfrm rot="20182036">
              <a:off x="2047275" y="4714337"/>
              <a:ext cx="45719" cy="5298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Montserrat SemiBold" pitchFamily="2" charset="77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42808BF-2F11-8940-AF00-80112BCA03EE}"/>
                </a:ext>
              </a:extLst>
            </p:cNvPr>
            <p:cNvGrpSpPr/>
            <p:nvPr/>
          </p:nvGrpSpPr>
          <p:grpSpPr>
            <a:xfrm>
              <a:off x="1964076" y="5019776"/>
              <a:ext cx="466413" cy="465995"/>
              <a:chOff x="6924842" y="942977"/>
              <a:chExt cx="466413" cy="465995"/>
            </a:xfrm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DFA26A90-54B5-8242-BB3F-AAB2680D8906}"/>
                  </a:ext>
                </a:extLst>
              </p:cNvPr>
              <p:cNvSpPr/>
              <p:nvPr/>
            </p:nvSpPr>
            <p:spPr>
              <a:xfrm>
                <a:off x="6924842" y="942977"/>
                <a:ext cx="466413" cy="465995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38100" cap="flat">
                <a:solidFill>
                  <a:schemeClr val="tx1">
                    <a:alpha val="1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>
                  <a:latin typeface="Montserrat SemiBold" pitchFamily="2" charset="77"/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1E5520CF-ADD2-2D42-A059-3874662EF23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78048" y="995974"/>
                <a:ext cx="360000" cy="360000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 dirty="0">
                  <a:latin typeface="Montserrat SemiBold" pitchFamily="2" charset="77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7448325-6CFA-F24C-9AC9-878A47BCE8D5}"/>
                  </a:ext>
                </a:extLst>
              </p:cNvPr>
              <p:cNvSpPr txBox="1"/>
              <p:nvPr/>
            </p:nvSpPr>
            <p:spPr>
              <a:xfrm>
                <a:off x="7101141" y="1046869"/>
                <a:ext cx="113814" cy="2582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5"/>
                    </a:solidFill>
                    <a:latin typeface="Montserrat SemiBold" pitchFamily="2" charset="77"/>
                  </a:rPr>
                  <a:t>5</a:t>
                </a: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2CB8929-DA8B-4442-B1B1-319C0FAB81CE}"/>
              </a:ext>
            </a:extLst>
          </p:cNvPr>
          <p:cNvGrpSpPr/>
          <p:nvPr/>
        </p:nvGrpSpPr>
        <p:grpSpPr>
          <a:xfrm>
            <a:off x="4814997" y="5209585"/>
            <a:ext cx="466413" cy="771434"/>
            <a:chOff x="1964076" y="4714337"/>
            <a:chExt cx="466413" cy="77143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5FA009B-FFBE-894A-9C51-3FA4EB1D6836}"/>
                </a:ext>
              </a:extLst>
            </p:cNvPr>
            <p:cNvSpPr/>
            <p:nvPr/>
          </p:nvSpPr>
          <p:spPr>
            <a:xfrm rot="20182036">
              <a:off x="2047275" y="4714337"/>
              <a:ext cx="45719" cy="5298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Montserrat SemiBold" pitchFamily="2" charset="77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585FB72E-739F-6A43-B13D-4F5CB261A7E8}"/>
                </a:ext>
              </a:extLst>
            </p:cNvPr>
            <p:cNvGrpSpPr/>
            <p:nvPr/>
          </p:nvGrpSpPr>
          <p:grpSpPr>
            <a:xfrm>
              <a:off x="1964076" y="5019776"/>
              <a:ext cx="466413" cy="465995"/>
              <a:chOff x="6924842" y="942977"/>
              <a:chExt cx="466413" cy="465995"/>
            </a:xfrm>
          </p:grpSpPr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11F7DADA-78B0-1C4A-B05D-516CBBA90CF3}"/>
                  </a:ext>
                </a:extLst>
              </p:cNvPr>
              <p:cNvSpPr/>
              <p:nvPr/>
            </p:nvSpPr>
            <p:spPr>
              <a:xfrm>
                <a:off x="6924842" y="942977"/>
                <a:ext cx="466413" cy="465995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100" cap="flat">
                <a:solidFill>
                  <a:schemeClr val="tx1">
                    <a:alpha val="1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>
                  <a:latin typeface="Montserrat SemiBold" pitchFamily="2" charset="77"/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F25E68B6-9AAD-0F47-A593-9CBD77757F7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78048" y="995974"/>
                <a:ext cx="360000" cy="360000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 dirty="0">
                  <a:latin typeface="Montserrat SemiBold" pitchFamily="2" charset="77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BC67950-CE90-4E45-A792-437BB423CF7F}"/>
                  </a:ext>
                </a:extLst>
              </p:cNvPr>
              <p:cNvSpPr txBox="1"/>
              <p:nvPr/>
            </p:nvSpPr>
            <p:spPr>
              <a:xfrm>
                <a:off x="7101141" y="1046869"/>
                <a:ext cx="113814" cy="2582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3"/>
                    </a:solidFill>
                    <a:latin typeface="Montserrat SemiBold" pitchFamily="2" charset="77"/>
                  </a:rPr>
                  <a:t>3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E693F34-583F-9548-9987-E44E340CEE78}"/>
              </a:ext>
            </a:extLst>
          </p:cNvPr>
          <p:cNvGrpSpPr/>
          <p:nvPr/>
        </p:nvGrpSpPr>
        <p:grpSpPr>
          <a:xfrm flipV="1">
            <a:off x="3558142" y="2042171"/>
            <a:ext cx="466413" cy="771434"/>
            <a:chOff x="1964076" y="4714337"/>
            <a:chExt cx="466413" cy="77143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3899638-622F-6841-A216-AE2AE3D4A0E0}"/>
                </a:ext>
              </a:extLst>
            </p:cNvPr>
            <p:cNvSpPr/>
            <p:nvPr/>
          </p:nvSpPr>
          <p:spPr>
            <a:xfrm rot="20182036">
              <a:off x="2047275" y="4714337"/>
              <a:ext cx="45719" cy="5298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Montserrat SemiBold" pitchFamily="2" charset="77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8C3FBE1A-082B-E940-ADC1-46BC32E05A5F}"/>
                </a:ext>
              </a:extLst>
            </p:cNvPr>
            <p:cNvGrpSpPr/>
            <p:nvPr/>
          </p:nvGrpSpPr>
          <p:grpSpPr>
            <a:xfrm>
              <a:off x="1964076" y="5019776"/>
              <a:ext cx="466413" cy="465995"/>
              <a:chOff x="6924842" y="942977"/>
              <a:chExt cx="466413" cy="465995"/>
            </a:xfrm>
          </p:grpSpPr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674EB259-B7F6-D147-AF81-2989779A7AF4}"/>
                  </a:ext>
                </a:extLst>
              </p:cNvPr>
              <p:cNvSpPr/>
              <p:nvPr/>
            </p:nvSpPr>
            <p:spPr>
              <a:xfrm>
                <a:off x="6924842" y="942977"/>
                <a:ext cx="466413" cy="465995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 cap="flat">
                <a:solidFill>
                  <a:schemeClr val="tx1">
                    <a:alpha val="1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>
                  <a:latin typeface="Montserrat SemiBold" pitchFamily="2" charset="77"/>
                </a:endParaRPr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BE8D6114-A875-C346-B4BD-CF492B9B12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78048" y="995974"/>
                <a:ext cx="360000" cy="360000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 dirty="0">
                  <a:latin typeface="Montserrat SemiBold" pitchFamily="2" charset="77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0C907E6-8C44-8C4A-8543-6E9A43B58E33}"/>
                  </a:ext>
                </a:extLst>
              </p:cNvPr>
              <p:cNvSpPr txBox="1"/>
              <p:nvPr/>
            </p:nvSpPr>
            <p:spPr>
              <a:xfrm flipV="1">
                <a:off x="7101141" y="1046868"/>
                <a:ext cx="113814" cy="2582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2"/>
                    </a:solidFill>
                    <a:latin typeface="Montserrat SemiBold" pitchFamily="2" charset="77"/>
                  </a:rPr>
                  <a:t>2</a:t>
                </a: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9F39BE3-C652-404D-8AAE-E468A81580C4}"/>
              </a:ext>
            </a:extLst>
          </p:cNvPr>
          <p:cNvGrpSpPr/>
          <p:nvPr/>
        </p:nvGrpSpPr>
        <p:grpSpPr>
          <a:xfrm>
            <a:off x="1279006" y="5209585"/>
            <a:ext cx="466413" cy="771434"/>
            <a:chOff x="1964076" y="4714337"/>
            <a:chExt cx="466413" cy="77143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5056EA2-62D4-C74B-9B26-2E332AA06A99}"/>
                </a:ext>
              </a:extLst>
            </p:cNvPr>
            <p:cNvSpPr/>
            <p:nvPr/>
          </p:nvSpPr>
          <p:spPr>
            <a:xfrm rot="20182036">
              <a:off x="2047275" y="4714337"/>
              <a:ext cx="45719" cy="5298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Montserrat SemiBold" pitchFamily="2" charset="77"/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4A6353CC-EBE6-2C46-B5A2-D1BA46F59B84}"/>
                </a:ext>
              </a:extLst>
            </p:cNvPr>
            <p:cNvGrpSpPr/>
            <p:nvPr/>
          </p:nvGrpSpPr>
          <p:grpSpPr>
            <a:xfrm>
              <a:off x="1964076" y="5019776"/>
              <a:ext cx="466413" cy="465995"/>
              <a:chOff x="6924842" y="942977"/>
              <a:chExt cx="466413" cy="465995"/>
            </a:xfrm>
          </p:grpSpPr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9B8D03F4-199C-874C-B9C4-3240A15D5406}"/>
                  </a:ext>
                </a:extLst>
              </p:cNvPr>
              <p:cNvSpPr/>
              <p:nvPr/>
            </p:nvSpPr>
            <p:spPr>
              <a:xfrm>
                <a:off x="6924842" y="942977"/>
                <a:ext cx="466413" cy="465995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solidFill>
                  <a:schemeClr val="tx1">
                    <a:alpha val="1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>
                  <a:latin typeface="Montserrat SemiBold" pitchFamily="2" charset="77"/>
                </a:endParaRPr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2454EF10-AFCB-584F-9567-5ADF477A5D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78048" y="995974"/>
                <a:ext cx="360000" cy="360000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 dirty="0">
                  <a:latin typeface="Montserrat SemiBold" pitchFamily="2" charset="77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D7302360-FBEA-8142-8212-2332009AD62D}"/>
                  </a:ext>
                </a:extLst>
              </p:cNvPr>
              <p:cNvSpPr txBox="1"/>
              <p:nvPr/>
            </p:nvSpPr>
            <p:spPr>
              <a:xfrm>
                <a:off x="7101141" y="1046869"/>
                <a:ext cx="113814" cy="2582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1"/>
                    </a:solidFill>
                    <a:latin typeface="Montserrat SemiBold" pitchFamily="2" charset="77"/>
                  </a:rPr>
                  <a:t>1</a:t>
                </a:r>
              </a:p>
            </p:txBody>
          </p:sp>
        </p:grpSp>
      </p:grpSp>
      <p:sp>
        <p:nvSpPr>
          <p:cNvPr id="47" name="Freeform 46">
            <a:extLst>
              <a:ext uri="{FF2B5EF4-FFF2-40B4-BE49-F238E27FC236}">
                <a16:creationId xmlns:a16="http://schemas.microsoft.com/office/drawing/2014/main" id="{5E446FEE-E3A9-2146-9B01-8412766C1E75}"/>
              </a:ext>
            </a:extLst>
          </p:cNvPr>
          <p:cNvSpPr/>
          <p:nvPr/>
        </p:nvSpPr>
        <p:spPr>
          <a:xfrm flipH="1" flipV="1">
            <a:off x="3377458" y="3013352"/>
            <a:ext cx="3193785" cy="1096367"/>
          </a:xfrm>
          <a:custGeom>
            <a:avLst/>
            <a:gdLst>
              <a:gd name="connsiteX0" fmla="*/ 3372359 w 3372359"/>
              <a:gd name="connsiteY0" fmla="*/ 1110582 h 1110582"/>
              <a:gd name="connsiteX1" fmla="*/ 3151908 w 3372359"/>
              <a:gd name="connsiteY1" fmla="*/ 1110582 h 1110582"/>
              <a:gd name="connsiteX2" fmla="*/ 3151908 w 3372359"/>
              <a:gd name="connsiteY2" fmla="*/ 1110581 h 1110582"/>
              <a:gd name="connsiteX3" fmla="*/ 3151812 w 3372359"/>
              <a:gd name="connsiteY3" fmla="*/ 1110581 h 1110582"/>
              <a:gd name="connsiteX4" fmla="*/ 3151441 w 3372359"/>
              <a:gd name="connsiteY4" fmla="*/ 1105993 h 1110582"/>
              <a:gd name="connsiteX5" fmla="*/ 3135225 w 3372359"/>
              <a:gd name="connsiteY5" fmla="*/ 946766 h 1110582"/>
              <a:gd name="connsiteX6" fmla="*/ 3122543 w 3372359"/>
              <a:gd name="connsiteY6" fmla="*/ 895791 h 1110582"/>
              <a:gd name="connsiteX7" fmla="*/ 3090086 w 3372359"/>
              <a:gd name="connsiteY7" fmla="*/ 791562 h 1110582"/>
              <a:gd name="connsiteX8" fmla="*/ 3066452 w 3372359"/>
              <a:gd name="connsiteY8" fmla="*/ 736655 h 1110582"/>
              <a:gd name="connsiteX9" fmla="*/ 3018097 w 3372359"/>
              <a:gd name="connsiteY9" fmla="*/ 647726 h 1110582"/>
              <a:gd name="connsiteX10" fmla="*/ 2985129 w 3372359"/>
              <a:gd name="connsiteY10" fmla="*/ 596247 h 1110582"/>
              <a:gd name="connsiteX11" fmla="*/ 2891068 w 3372359"/>
              <a:gd name="connsiteY11" fmla="*/ 482374 h 1110582"/>
              <a:gd name="connsiteX12" fmla="*/ 2262296 w 3372359"/>
              <a:gd name="connsiteY12" fmla="*/ 221768 h 1110582"/>
              <a:gd name="connsiteX13" fmla="*/ 0 w 3372359"/>
              <a:gd name="connsiteY13" fmla="*/ 221768 h 1110582"/>
              <a:gd name="connsiteX14" fmla="*/ 0 w 3372359"/>
              <a:gd name="connsiteY14" fmla="*/ 1419 h 1110582"/>
              <a:gd name="connsiteX15" fmla="*/ 815086 w 3372359"/>
              <a:gd name="connsiteY15" fmla="*/ 1419 h 1110582"/>
              <a:gd name="connsiteX16" fmla="*/ 815086 w 3372359"/>
              <a:gd name="connsiteY16" fmla="*/ 0 h 1110582"/>
              <a:gd name="connsiteX17" fmla="*/ 2190434 w 3372359"/>
              <a:gd name="connsiteY17" fmla="*/ 0 h 1110582"/>
              <a:gd name="connsiteX18" fmla="*/ 2190434 w 3372359"/>
              <a:gd name="connsiteY18" fmla="*/ 1419 h 1110582"/>
              <a:gd name="connsiteX19" fmla="*/ 2262296 w 3372359"/>
              <a:gd name="connsiteY19" fmla="*/ 1419 h 1110582"/>
              <a:gd name="connsiteX20" fmla="*/ 3046901 w 3372359"/>
              <a:gd name="connsiteY20" fmla="*/ 326652 h 1110582"/>
              <a:gd name="connsiteX21" fmla="*/ 3172349 w 3372359"/>
              <a:gd name="connsiteY21" fmla="*/ 478536 h 1110582"/>
              <a:gd name="connsiteX22" fmla="*/ 3173419 w 3372359"/>
              <a:gd name="connsiteY22" fmla="*/ 477874 h 1110582"/>
              <a:gd name="connsiteX23" fmla="*/ 3177472 w 3372359"/>
              <a:gd name="connsiteY23" fmla="*/ 484738 h 1110582"/>
              <a:gd name="connsiteX24" fmla="*/ 3182436 w 3372359"/>
              <a:gd name="connsiteY24" fmla="*/ 490749 h 1110582"/>
              <a:gd name="connsiteX25" fmla="*/ 3198883 w 3372359"/>
              <a:gd name="connsiteY25" fmla="*/ 520998 h 1110582"/>
              <a:gd name="connsiteX26" fmla="*/ 3259223 w 3372359"/>
              <a:gd name="connsiteY26" fmla="*/ 623186 h 1110582"/>
              <a:gd name="connsiteX27" fmla="*/ 3272554 w 3372359"/>
              <a:gd name="connsiteY27" fmla="*/ 656498 h 1110582"/>
              <a:gd name="connsiteX28" fmla="*/ 3284825 w 3372359"/>
              <a:gd name="connsiteY28" fmla="*/ 679067 h 1110582"/>
              <a:gd name="connsiteX29" fmla="*/ 3296181 w 3372359"/>
              <a:gd name="connsiteY29" fmla="*/ 715540 h 1110582"/>
              <a:gd name="connsiteX30" fmla="*/ 3321554 w 3372359"/>
              <a:gd name="connsiteY30" fmla="*/ 778946 h 1110582"/>
              <a:gd name="connsiteX31" fmla="*/ 3338130 w 3372359"/>
              <a:gd name="connsiteY31" fmla="*/ 850270 h 1110582"/>
              <a:gd name="connsiteX32" fmla="*/ 3349616 w 3372359"/>
              <a:gd name="connsiteY32" fmla="*/ 887161 h 1110582"/>
              <a:gd name="connsiteX33" fmla="*/ 3351886 w 3372359"/>
              <a:gd name="connsiteY33" fmla="*/ 909462 h 1110582"/>
              <a:gd name="connsiteX34" fmla="*/ 3359528 w 3372359"/>
              <a:gd name="connsiteY34" fmla="*/ 942347 h 1110582"/>
              <a:gd name="connsiteX35" fmla="*/ 3371989 w 3372359"/>
              <a:gd name="connsiteY35" fmla="*/ 1106945 h 111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72359" h="1110582">
                <a:moveTo>
                  <a:pt x="3372359" y="1110582"/>
                </a:moveTo>
                <a:lnTo>
                  <a:pt x="3151908" y="1110582"/>
                </a:lnTo>
                <a:lnTo>
                  <a:pt x="3151908" y="1110581"/>
                </a:lnTo>
                <a:lnTo>
                  <a:pt x="3151812" y="1110581"/>
                </a:lnTo>
                <a:lnTo>
                  <a:pt x="3151441" y="1105993"/>
                </a:lnTo>
                <a:lnTo>
                  <a:pt x="3135225" y="946766"/>
                </a:lnTo>
                <a:lnTo>
                  <a:pt x="3122543" y="895791"/>
                </a:lnTo>
                <a:lnTo>
                  <a:pt x="3090086" y="791562"/>
                </a:lnTo>
                <a:lnTo>
                  <a:pt x="3066452" y="736655"/>
                </a:lnTo>
                <a:lnTo>
                  <a:pt x="3018097" y="647726"/>
                </a:lnTo>
                <a:lnTo>
                  <a:pt x="2985129" y="596247"/>
                </a:lnTo>
                <a:lnTo>
                  <a:pt x="2891068" y="482374"/>
                </a:lnTo>
                <a:cubicBezTo>
                  <a:pt x="2730118" y="321568"/>
                  <a:pt x="2507846" y="222030"/>
                  <a:pt x="2262296" y="221768"/>
                </a:cubicBezTo>
                <a:lnTo>
                  <a:pt x="0" y="221768"/>
                </a:lnTo>
                <a:lnTo>
                  <a:pt x="0" y="1419"/>
                </a:lnTo>
                <a:lnTo>
                  <a:pt x="815086" y="1419"/>
                </a:lnTo>
                <a:lnTo>
                  <a:pt x="815086" y="0"/>
                </a:lnTo>
                <a:lnTo>
                  <a:pt x="2190434" y="0"/>
                </a:lnTo>
                <a:lnTo>
                  <a:pt x="2190434" y="1419"/>
                </a:lnTo>
                <a:lnTo>
                  <a:pt x="2262296" y="1419"/>
                </a:lnTo>
                <a:cubicBezTo>
                  <a:pt x="2568708" y="1759"/>
                  <a:pt x="2846067" y="125981"/>
                  <a:pt x="3046901" y="326652"/>
                </a:cubicBezTo>
                <a:lnTo>
                  <a:pt x="3172349" y="478536"/>
                </a:lnTo>
                <a:lnTo>
                  <a:pt x="3173419" y="477874"/>
                </a:lnTo>
                <a:lnTo>
                  <a:pt x="3177472" y="484738"/>
                </a:lnTo>
                <a:lnTo>
                  <a:pt x="3182436" y="490749"/>
                </a:lnTo>
                <a:lnTo>
                  <a:pt x="3198883" y="520998"/>
                </a:lnTo>
                <a:lnTo>
                  <a:pt x="3259223" y="623186"/>
                </a:lnTo>
                <a:lnTo>
                  <a:pt x="3272554" y="656498"/>
                </a:lnTo>
                <a:lnTo>
                  <a:pt x="3284825" y="679067"/>
                </a:lnTo>
                <a:lnTo>
                  <a:pt x="3296181" y="715540"/>
                </a:lnTo>
                <a:lnTo>
                  <a:pt x="3321554" y="778946"/>
                </a:lnTo>
                <a:lnTo>
                  <a:pt x="3338130" y="850270"/>
                </a:lnTo>
                <a:lnTo>
                  <a:pt x="3349616" y="887161"/>
                </a:lnTo>
                <a:lnTo>
                  <a:pt x="3351886" y="909462"/>
                </a:lnTo>
                <a:lnTo>
                  <a:pt x="3359528" y="942347"/>
                </a:lnTo>
                <a:lnTo>
                  <a:pt x="3371989" y="1106945"/>
                </a:lnTo>
                <a:close/>
              </a:path>
            </a:pathLst>
          </a:custGeom>
          <a:solidFill>
            <a:schemeClr val="accent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993AAFF8-2B98-9246-A0EC-D36A004FF629}"/>
              </a:ext>
            </a:extLst>
          </p:cNvPr>
          <p:cNvSpPr/>
          <p:nvPr/>
        </p:nvSpPr>
        <p:spPr>
          <a:xfrm>
            <a:off x="8124709" y="4536552"/>
            <a:ext cx="923308" cy="922479"/>
          </a:xfrm>
          <a:custGeom>
            <a:avLst/>
            <a:gdLst>
              <a:gd name="connsiteX0" fmla="*/ 464129 w 923307"/>
              <a:gd name="connsiteY0" fmla="*/ 88159 h 922479"/>
              <a:gd name="connsiteX1" fmla="*/ 840020 w 923307"/>
              <a:gd name="connsiteY1" fmla="*/ 463712 h 922479"/>
              <a:gd name="connsiteX2" fmla="*/ 464129 w 923307"/>
              <a:gd name="connsiteY2" fmla="*/ 839266 h 922479"/>
              <a:gd name="connsiteX3" fmla="*/ 88238 w 923307"/>
              <a:gd name="connsiteY3" fmla="*/ 463712 h 922479"/>
              <a:gd name="connsiteX4" fmla="*/ 464129 w 923307"/>
              <a:gd name="connsiteY4" fmla="*/ 88159 h 922479"/>
              <a:gd name="connsiteX5" fmla="*/ 464129 w 923307"/>
              <a:gd name="connsiteY5" fmla="*/ 0 h 922479"/>
              <a:gd name="connsiteX6" fmla="*/ 0 w 923307"/>
              <a:gd name="connsiteY6" fmla="*/ 463712 h 922479"/>
              <a:gd name="connsiteX7" fmla="*/ 464129 w 923307"/>
              <a:gd name="connsiteY7" fmla="*/ 927425 h 922479"/>
              <a:gd name="connsiteX8" fmla="*/ 928258 w 923307"/>
              <a:gd name="connsiteY8" fmla="*/ 463712 h 922479"/>
              <a:gd name="connsiteX9" fmla="*/ 464129 w 923307"/>
              <a:gd name="connsiteY9" fmla="*/ 0 h 9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07" h="922479">
                <a:moveTo>
                  <a:pt x="464129" y="88159"/>
                </a:moveTo>
                <a:cubicBezTo>
                  <a:pt x="671728" y="88159"/>
                  <a:pt x="840020" y="256300"/>
                  <a:pt x="840020" y="463712"/>
                </a:cubicBezTo>
                <a:cubicBezTo>
                  <a:pt x="840020" y="671125"/>
                  <a:pt x="671728" y="839266"/>
                  <a:pt x="464129" y="839266"/>
                </a:cubicBezTo>
                <a:cubicBezTo>
                  <a:pt x="256530" y="839266"/>
                  <a:pt x="88238" y="671125"/>
                  <a:pt x="88238" y="463712"/>
                </a:cubicBezTo>
                <a:cubicBezTo>
                  <a:pt x="88448" y="256387"/>
                  <a:pt x="256617" y="88368"/>
                  <a:pt x="464129" y="88159"/>
                </a:cubicBezTo>
                <a:moveTo>
                  <a:pt x="464129" y="0"/>
                </a:moveTo>
                <a:cubicBezTo>
                  <a:pt x="207798" y="0"/>
                  <a:pt x="0" y="207611"/>
                  <a:pt x="0" y="463712"/>
                </a:cubicBezTo>
                <a:cubicBezTo>
                  <a:pt x="0" y="719814"/>
                  <a:pt x="207798" y="927425"/>
                  <a:pt x="464129" y="927425"/>
                </a:cubicBezTo>
                <a:cubicBezTo>
                  <a:pt x="720460" y="927425"/>
                  <a:pt x="928258" y="719814"/>
                  <a:pt x="928258" y="463712"/>
                </a:cubicBezTo>
                <a:cubicBezTo>
                  <a:pt x="928258" y="207611"/>
                  <a:pt x="720460" y="0"/>
                  <a:pt x="464129" y="0"/>
                </a:cubicBezTo>
                <a:close/>
              </a:path>
            </a:pathLst>
          </a:custGeom>
          <a:solidFill>
            <a:schemeClr val="accent5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7DD1442F-B17D-5F4A-838A-25DF376E2392}"/>
              </a:ext>
            </a:extLst>
          </p:cNvPr>
          <p:cNvSpPr/>
          <p:nvPr/>
        </p:nvSpPr>
        <p:spPr>
          <a:xfrm rot="10800000" flipH="1" flipV="1">
            <a:off x="3028508" y="2540374"/>
            <a:ext cx="923308" cy="922479"/>
          </a:xfrm>
          <a:custGeom>
            <a:avLst/>
            <a:gdLst>
              <a:gd name="connsiteX0" fmla="*/ 464129 w 923307"/>
              <a:gd name="connsiteY0" fmla="*/ 88159 h 922479"/>
              <a:gd name="connsiteX1" fmla="*/ 840020 w 923307"/>
              <a:gd name="connsiteY1" fmla="*/ 463712 h 922479"/>
              <a:gd name="connsiteX2" fmla="*/ 464129 w 923307"/>
              <a:gd name="connsiteY2" fmla="*/ 839266 h 922479"/>
              <a:gd name="connsiteX3" fmla="*/ 88238 w 923307"/>
              <a:gd name="connsiteY3" fmla="*/ 463712 h 922479"/>
              <a:gd name="connsiteX4" fmla="*/ 464129 w 923307"/>
              <a:gd name="connsiteY4" fmla="*/ 88159 h 922479"/>
              <a:gd name="connsiteX5" fmla="*/ 464129 w 923307"/>
              <a:gd name="connsiteY5" fmla="*/ 0 h 922479"/>
              <a:gd name="connsiteX6" fmla="*/ 0 w 923307"/>
              <a:gd name="connsiteY6" fmla="*/ 463712 h 922479"/>
              <a:gd name="connsiteX7" fmla="*/ 464129 w 923307"/>
              <a:gd name="connsiteY7" fmla="*/ 927425 h 922479"/>
              <a:gd name="connsiteX8" fmla="*/ 928258 w 923307"/>
              <a:gd name="connsiteY8" fmla="*/ 463712 h 922479"/>
              <a:gd name="connsiteX9" fmla="*/ 464129 w 923307"/>
              <a:gd name="connsiteY9" fmla="*/ 0 h 9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07" h="922479">
                <a:moveTo>
                  <a:pt x="464129" y="88159"/>
                </a:moveTo>
                <a:cubicBezTo>
                  <a:pt x="671728" y="88159"/>
                  <a:pt x="840020" y="256300"/>
                  <a:pt x="840020" y="463712"/>
                </a:cubicBezTo>
                <a:cubicBezTo>
                  <a:pt x="840020" y="671125"/>
                  <a:pt x="671728" y="839266"/>
                  <a:pt x="464129" y="839266"/>
                </a:cubicBezTo>
                <a:cubicBezTo>
                  <a:pt x="256530" y="839266"/>
                  <a:pt x="88238" y="671125"/>
                  <a:pt x="88238" y="463712"/>
                </a:cubicBezTo>
                <a:cubicBezTo>
                  <a:pt x="88448" y="256387"/>
                  <a:pt x="256617" y="88368"/>
                  <a:pt x="464129" y="88159"/>
                </a:cubicBezTo>
                <a:moveTo>
                  <a:pt x="464129" y="0"/>
                </a:moveTo>
                <a:cubicBezTo>
                  <a:pt x="207798" y="0"/>
                  <a:pt x="0" y="207611"/>
                  <a:pt x="0" y="463712"/>
                </a:cubicBezTo>
                <a:cubicBezTo>
                  <a:pt x="0" y="719814"/>
                  <a:pt x="207798" y="927425"/>
                  <a:pt x="464129" y="927425"/>
                </a:cubicBezTo>
                <a:cubicBezTo>
                  <a:pt x="720460" y="927425"/>
                  <a:pt x="928258" y="719814"/>
                  <a:pt x="928258" y="463712"/>
                </a:cubicBezTo>
                <a:cubicBezTo>
                  <a:pt x="928258" y="207611"/>
                  <a:pt x="720460" y="0"/>
                  <a:pt x="464129" y="0"/>
                </a:cubicBezTo>
                <a:close/>
              </a:path>
            </a:pathLst>
          </a:custGeom>
          <a:solidFill>
            <a:schemeClr val="accent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840BB5DD-A961-E147-9756-DE03C6C8482F}"/>
              </a:ext>
            </a:extLst>
          </p:cNvPr>
          <p:cNvSpPr/>
          <p:nvPr/>
        </p:nvSpPr>
        <p:spPr>
          <a:xfrm>
            <a:off x="6042734" y="2997907"/>
            <a:ext cx="1557250" cy="1112755"/>
          </a:xfrm>
          <a:custGeom>
            <a:avLst/>
            <a:gdLst>
              <a:gd name="connsiteX0" fmla="*/ 1336797 w 1557250"/>
              <a:gd name="connsiteY0" fmla="*/ 0 h 1112755"/>
              <a:gd name="connsiteX1" fmla="*/ 1557249 w 1557250"/>
              <a:gd name="connsiteY1" fmla="*/ 0 h 1112755"/>
              <a:gd name="connsiteX2" fmla="*/ 1556975 w 1557250"/>
              <a:gd name="connsiteY2" fmla="*/ 3687 h 1112755"/>
              <a:gd name="connsiteX3" fmla="*/ 1557250 w 1557250"/>
              <a:gd name="connsiteY3" fmla="*/ 3687 h 1112755"/>
              <a:gd name="connsiteX4" fmla="*/ 1551405 w 1557250"/>
              <a:gd name="connsiteY4" fmla="*/ 117015 h 1112755"/>
              <a:gd name="connsiteX5" fmla="*/ 1545851 w 1557250"/>
              <a:gd name="connsiteY5" fmla="*/ 153161 h 1112755"/>
              <a:gd name="connsiteX6" fmla="*/ 1544804 w 1557250"/>
              <a:gd name="connsiteY6" fmla="*/ 167226 h 1112755"/>
              <a:gd name="connsiteX7" fmla="*/ 1541453 w 1557250"/>
              <a:gd name="connsiteY7" fmla="*/ 181789 h 1112755"/>
              <a:gd name="connsiteX8" fmla="*/ 1534495 w 1557250"/>
              <a:gd name="connsiteY8" fmla="*/ 227068 h 1112755"/>
              <a:gd name="connsiteX9" fmla="*/ 1469708 w 1557250"/>
              <a:gd name="connsiteY9" fmla="*/ 435125 h 1112755"/>
              <a:gd name="connsiteX10" fmla="*/ 1454440 w 1557250"/>
              <a:gd name="connsiteY10" fmla="*/ 463206 h 1112755"/>
              <a:gd name="connsiteX11" fmla="*/ 1445902 w 1557250"/>
              <a:gd name="connsiteY11" fmla="*/ 484726 h 1112755"/>
              <a:gd name="connsiteX12" fmla="*/ 1401521 w 1557250"/>
              <a:gd name="connsiteY12" fmla="*/ 560537 h 1112755"/>
              <a:gd name="connsiteX13" fmla="*/ 1367335 w 1557250"/>
              <a:gd name="connsiteY13" fmla="*/ 623414 h 1112755"/>
              <a:gd name="connsiteX14" fmla="*/ 447376 w 1557250"/>
              <a:gd name="connsiteY14" fmla="*/ 1112755 h 1112755"/>
              <a:gd name="connsiteX15" fmla="*/ 0 w 1557250"/>
              <a:gd name="connsiteY15" fmla="*/ 1112755 h 1112755"/>
              <a:gd name="connsiteX16" fmla="*/ 0 w 1557250"/>
              <a:gd name="connsiteY16" fmla="*/ 892406 h 1112755"/>
              <a:gd name="connsiteX17" fmla="*/ 447376 w 1557250"/>
              <a:gd name="connsiteY17" fmla="*/ 892406 h 1112755"/>
              <a:gd name="connsiteX18" fmla="*/ 1076115 w 1557250"/>
              <a:gd name="connsiteY18" fmla="*/ 631834 h 1112755"/>
              <a:gd name="connsiteX19" fmla="*/ 1175275 w 1557250"/>
              <a:gd name="connsiteY19" fmla="*/ 511805 h 1112755"/>
              <a:gd name="connsiteX20" fmla="*/ 1174124 w 1557250"/>
              <a:gd name="connsiteY20" fmla="*/ 511263 h 1112755"/>
              <a:gd name="connsiteX21" fmla="*/ 1225284 w 1557250"/>
              <a:gd name="connsiteY21" fmla="*/ 425796 h 1112755"/>
              <a:gd name="connsiteX22" fmla="*/ 1249340 w 1557250"/>
              <a:gd name="connsiteY22" fmla="*/ 381563 h 1112755"/>
              <a:gd name="connsiteX23" fmla="*/ 1281589 w 1557250"/>
              <a:gd name="connsiteY23" fmla="*/ 301980 h 1112755"/>
              <a:gd name="connsiteX24" fmla="*/ 1305006 w 1557250"/>
              <a:gd name="connsiteY24" fmla="*/ 226804 h 1112755"/>
              <a:gd name="connsiteX25" fmla="*/ 1321308 w 1557250"/>
              <a:gd name="connsiteY25" fmla="*/ 157520 h 1112755"/>
              <a:gd name="connsiteX26" fmla="*/ 1335061 w 1557250"/>
              <a:gd name="connsiteY26" fmla="*/ 22606 h 1112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557250" h="1112755">
                <a:moveTo>
                  <a:pt x="1336797" y="0"/>
                </a:moveTo>
                <a:lnTo>
                  <a:pt x="1557249" y="0"/>
                </a:lnTo>
                <a:lnTo>
                  <a:pt x="1556975" y="3687"/>
                </a:lnTo>
                <a:lnTo>
                  <a:pt x="1557250" y="3687"/>
                </a:lnTo>
                <a:cubicBezTo>
                  <a:pt x="1557208" y="41947"/>
                  <a:pt x="1555228" y="79754"/>
                  <a:pt x="1551405" y="117015"/>
                </a:cubicBezTo>
                <a:lnTo>
                  <a:pt x="1545851" y="153161"/>
                </a:lnTo>
                <a:lnTo>
                  <a:pt x="1544804" y="167226"/>
                </a:lnTo>
                <a:lnTo>
                  <a:pt x="1541453" y="181789"/>
                </a:lnTo>
                <a:lnTo>
                  <a:pt x="1534495" y="227068"/>
                </a:lnTo>
                <a:cubicBezTo>
                  <a:pt x="1519658" y="299222"/>
                  <a:pt x="1497815" y="368821"/>
                  <a:pt x="1469708" y="435125"/>
                </a:cubicBezTo>
                <a:lnTo>
                  <a:pt x="1454440" y="463206"/>
                </a:lnTo>
                <a:lnTo>
                  <a:pt x="1445902" y="484726"/>
                </a:lnTo>
                <a:lnTo>
                  <a:pt x="1401521" y="560537"/>
                </a:lnTo>
                <a:lnTo>
                  <a:pt x="1367335" y="623414"/>
                </a:lnTo>
                <a:cubicBezTo>
                  <a:pt x="1167864" y="918284"/>
                  <a:pt x="830323" y="1112264"/>
                  <a:pt x="447376" y="1112755"/>
                </a:cubicBezTo>
                <a:lnTo>
                  <a:pt x="0" y="1112755"/>
                </a:lnTo>
                <a:lnTo>
                  <a:pt x="0" y="892406"/>
                </a:lnTo>
                <a:lnTo>
                  <a:pt x="447376" y="892406"/>
                </a:lnTo>
                <a:cubicBezTo>
                  <a:pt x="692908" y="892144"/>
                  <a:pt x="915167" y="792620"/>
                  <a:pt x="1076115" y="631834"/>
                </a:cubicBezTo>
                <a:lnTo>
                  <a:pt x="1175275" y="511805"/>
                </a:lnTo>
                <a:lnTo>
                  <a:pt x="1174124" y="511263"/>
                </a:lnTo>
                <a:lnTo>
                  <a:pt x="1225284" y="425796"/>
                </a:lnTo>
                <a:lnTo>
                  <a:pt x="1249340" y="381563"/>
                </a:lnTo>
                <a:lnTo>
                  <a:pt x="1281589" y="301980"/>
                </a:lnTo>
                <a:lnTo>
                  <a:pt x="1305006" y="226804"/>
                </a:lnTo>
                <a:lnTo>
                  <a:pt x="1321308" y="157520"/>
                </a:lnTo>
                <a:lnTo>
                  <a:pt x="1335061" y="22606"/>
                </a:lnTo>
                <a:close/>
              </a:path>
            </a:pathLst>
          </a:custGeom>
          <a:solidFill>
            <a:schemeClr val="accent4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12115BAF-E4CD-7B4A-B8A3-15296443B1FB}"/>
              </a:ext>
            </a:extLst>
          </p:cNvPr>
          <p:cNvSpPr/>
          <p:nvPr/>
        </p:nvSpPr>
        <p:spPr>
          <a:xfrm flipH="1">
            <a:off x="722624" y="4536552"/>
            <a:ext cx="923308" cy="922479"/>
          </a:xfrm>
          <a:custGeom>
            <a:avLst/>
            <a:gdLst>
              <a:gd name="connsiteX0" fmla="*/ 464129 w 923307"/>
              <a:gd name="connsiteY0" fmla="*/ 88159 h 922479"/>
              <a:gd name="connsiteX1" fmla="*/ 840020 w 923307"/>
              <a:gd name="connsiteY1" fmla="*/ 463712 h 922479"/>
              <a:gd name="connsiteX2" fmla="*/ 464129 w 923307"/>
              <a:gd name="connsiteY2" fmla="*/ 839266 h 922479"/>
              <a:gd name="connsiteX3" fmla="*/ 88238 w 923307"/>
              <a:gd name="connsiteY3" fmla="*/ 463712 h 922479"/>
              <a:gd name="connsiteX4" fmla="*/ 464129 w 923307"/>
              <a:gd name="connsiteY4" fmla="*/ 88159 h 922479"/>
              <a:gd name="connsiteX5" fmla="*/ 464129 w 923307"/>
              <a:gd name="connsiteY5" fmla="*/ 0 h 922479"/>
              <a:gd name="connsiteX6" fmla="*/ 0 w 923307"/>
              <a:gd name="connsiteY6" fmla="*/ 463712 h 922479"/>
              <a:gd name="connsiteX7" fmla="*/ 464129 w 923307"/>
              <a:gd name="connsiteY7" fmla="*/ 927425 h 922479"/>
              <a:gd name="connsiteX8" fmla="*/ 928258 w 923307"/>
              <a:gd name="connsiteY8" fmla="*/ 463712 h 922479"/>
              <a:gd name="connsiteX9" fmla="*/ 464129 w 923307"/>
              <a:gd name="connsiteY9" fmla="*/ 0 h 9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07" h="922479">
                <a:moveTo>
                  <a:pt x="464129" y="88159"/>
                </a:moveTo>
                <a:cubicBezTo>
                  <a:pt x="671728" y="88159"/>
                  <a:pt x="840020" y="256300"/>
                  <a:pt x="840020" y="463712"/>
                </a:cubicBezTo>
                <a:cubicBezTo>
                  <a:pt x="840020" y="671125"/>
                  <a:pt x="671728" y="839266"/>
                  <a:pt x="464129" y="839266"/>
                </a:cubicBezTo>
                <a:cubicBezTo>
                  <a:pt x="256530" y="839266"/>
                  <a:pt x="88238" y="671125"/>
                  <a:pt x="88238" y="463712"/>
                </a:cubicBezTo>
                <a:cubicBezTo>
                  <a:pt x="88448" y="256387"/>
                  <a:pt x="256617" y="88368"/>
                  <a:pt x="464129" y="88159"/>
                </a:cubicBezTo>
                <a:moveTo>
                  <a:pt x="464129" y="0"/>
                </a:moveTo>
                <a:cubicBezTo>
                  <a:pt x="207798" y="0"/>
                  <a:pt x="0" y="207611"/>
                  <a:pt x="0" y="463712"/>
                </a:cubicBezTo>
                <a:cubicBezTo>
                  <a:pt x="0" y="719814"/>
                  <a:pt x="207798" y="927425"/>
                  <a:pt x="464129" y="927425"/>
                </a:cubicBezTo>
                <a:cubicBezTo>
                  <a:pt x="720460" y="927425"/>
                  <a:pt x="928258" y="719814"/>
                  <a:pt x="928258" y="463712"/>
                </a:cubicBezTo>
                <a:cubicBezTo>
                  <a:pt x="928258" y="207611"/>
                  <a:pt x="720460" y="0"/>
                  <a:pt x="464129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37C3B43F-C40C-8346-B2D7-BC5071A3F025}"/>
              </a:ext>
            </a:extLst>
          </p:cNvPr>
          <p:cNvGrpSpPr/>
          <p:nvPr/>
        </p:nvGrpSpPr>
        <p:grpSpPr>
          <a:xfrm flipV="1">
            <a:off x="7651260" y="2042171"/>
            <a:ext cx="466413" cy="771434"/>
            <a:chOff x="1964076" y="4714337"/>
            <a:chExt cx="466413" cy="771434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616A1914-D76D-4D4E-8A47-8C4C62E3EF05}"/>
                </a:ext>
              </a:extLst>
            </p:cNvPr>
            <p:cNvSpPr/>
            <p:nvPr/>
          </p:nvSpPr>
          <p:spPr>
            <a:xfrm rot="20182036">
              <a:off x="2047275" y="4714337"/>
              <a:ext cx="45719" cy="52987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Montserrat SemiBold" pitchFamily="2" charset="77"/>
              </a:endParaRP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D5C945B4-3976-8647-9C9E-6A61418B4448}"/>
                </a:ext>
              </a:extLst>
            </p:cNvPr>
            <p:cNvGrpSpPr/>
            <p:nvPr/>
          </p:nvGrpSpPr>
          <p:grpSpPr>
            <a:xfrm>
              <a:off x="1964076" y="5019776"/>
              <a:ext cx="466413" cy="465995"/>
              <a:chOff x="6924842" y="942977"/>
              <a:chExt cx="466413" cy="465995"/>
            </a:xfrm>
          </p:grpSpPr>
          <p:sp>
            <p:nvSpPr>
              <p:cNvPr id="94" name="Freeform 93">
                <a:extLst>
                  <a:ext uri="{FF2B5EF4-FFF2-40B4-BE49-F238E27FC236}">
                    <a16:creationId xmlns:a16="http://schemas.microsoft.com/office/drawing/2014/main" id="{5B9C0018-4348-5D4A-B85D-41669CE2BFAF}"/>
                  </a:ext>
                </a:extLst>
              </p:cNvPr>
              <p:cNvSpPr/>
              <p:nvPr/>
            </p:nvSpPr>
            <p:spPr>
              <a:xfrm>
                <a:off x="6924842" y="942977"/>
                <a:ext cx="466413" cy="465995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 cap="flat">
                <a:solidFill>
                  <a:schemeClr val="tx1">
                    <a:alpha val="1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>
                  <a:latin typeface="Montserrat SemiBold" pitchFamily="2" charset="77"/>
                </a:endParaRPr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D9AEBF6B-9FE6-9F49-B049-EB3A69BB6D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78048" y="995974"/>
                <a:ext cx="360000" cy="360000"/>
              </a:xfrm>
              <a:custGeom>
                <a:avLst/>
                <a:gdLst>
                  <a:gd name="connsiteX0" fmla="*/ 352958 w 466413"/>
                  <a:gd name="connsiteY0" fmla="*/ 117547 h 465994"/>
                  <a:gd name="connsiteX1" fmla="*/ 352958 w 466413"/>
                  <a:gd name="connsiteY1" fmla="*/ 352641 h 465994"/>
                  <a:gd name="connsiteX2" fmla="*/ 117652 w 466413"/>
                  <a:gd name="connsiteY2" fmla="*/ 352641 h 465994"/>
                  <a:gd name="connsiteX3" fmla="*/ 117652 w 466413"/>
                  <a:gd name="connsiteY3" fmla="*/ 117547 h 465994"/>
                  <a:gd name="connsiteX4" fmla="*/ 352958 w 466413"/>
                  <a:gd name="connsiteY4" fmla="*/ 117547 h 465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13" h="465994">
                    <a:moveTo>
                      <a:pt x="352958" y="117547"/>
                    </a:moveTo>
                    <a:cubicBezTo>
                      <a:pt x="417935" y="182466"/>
                      <a:pt x="417935" y="287721"/>
                      <a:pt x="352958" y="352641"/>
                    </a:cubicBezTo>
                    <a:cubicBezTo>
                      <a:pt x="287980" y="417560"/>
                      <a:pt x="182630" y="417560"/>
                      <a:pt x="117652" y="352641"/>
                    </a:cubicBezTo>
                    <a:cubicBezTo>
                      <a:pt x="52675" y="287721"/>
                      <a:pt x="52675" y="182466"/>
                      <a:pt x="117652" y="117547"/>
                    </a:cubicBezTo>
                    <a:cubicBezTo>
                      <a:pt x="182630" y="52627"/>
                      <a:pt x="287980" y="52627"/>
                      <a:pt x="352958" y="117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b="1" dirty="0">
                  <a:latin typeface="Montserrat SemiBold" pitchFamily="2" charset="77"/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C054539F-6FFD-DA4D-A09B-98FFD4395F33}"/>
                  </a:ext>
                </a:extLst>
              </p:cNvPr>
              <p:cNvSpPr txBox="1"/>
              <p:nvPr/>
            </p:nvSpPr>
            <p:spPr>
              <a:xfrm flipV="1">
                <a:off x="7101141" y="1046868"/>
                <a:ext cx="113814" cy="2582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4"/>
                    </a:solidFill>
                    <a:latin typeface="Montserrat SemiBold" pitchFamily="2" charset="77"/>
                  </a:rPr>
                  <a:t>4</a:t>
                </a:r>
              </a:p>
            </p:txBody>
          </p:sp>
        </p:grpSp>
      </p:grpSp>
      <p:sp>
        <p:nvSpPr>
          <p:cNvPr id="81" name="Freeform 80">
            <a:extLst>
              <a:ext uri="{FF2B5EF4-FFF2-40B4-BE49-F238E27FC236}">
                <a16:creationId xmlns:a16="http://schemas.microsoft.com/office/drawing/2014/main" id="{6DE94DAA-AF41-4D44-B07B-5CF8F284389E}"/>
              </a:ext>
            </a:extLst>
          </p:cNvPr>
          <p:cNvSpPr/>
          <p:nvPr/>
        </p:nvSpPr>
        <p:spPr>
          <a:xfrm>
            <a:off x="7025439" y="2534195"/>
            <a:ext cx="923308" cy="922479"/>
          </a:xfrm>
          <a:custGeom>
            <a:avLst/>
            <a:gdLst>
              <a:gd name="connsiteX0" fmla="*/ 464129 w 923307"/>
              <a:gd name="connsiteY0" fmla="*/ 88159 h 922479"/>
              <a:gd name="connsiteX1" fmla="*/ 840020 w 923307"/>
              <a:gd name="connsiteY1" fmla="*/ 463712 h 922479"/>
              <a:gd name="connsiteX2" fmla="*/ 464129 w 923307"/>
              <a:gd name="connsiteY2" fmla="*/ 839266 h 922479"/>
              <a:gd name="connsiteX3" fmla="*/ 88238 w 923307"/>
              <a:gd name="connsiteY3" fmla="*/ 463712 h 922479"/>
              <a:gd name="connsiteX4" fmla="*/ 464129 w 923307"/>
              <a:gd name="connsiteY4" fmla="*/ 88159 h 922479"/>
              <a:gd name="connsiteX5" fmla="*/ 464129 w 923307"/>
              <a:gd name="connsiteY5" fmla="*/ 0 h 922479"/>
              <a:gd name="connsiteX6" fmla="*/ 0 w 923307"/>
              <a:gd name="connsiteY6" fmla="*/ 463712 h 922479"/>
              <a:gd name="connsiteX7" fmla="*/ 464129 w 923307"/>
              <a:gd name="connsiteY7" fmla="*/ 927424 h 922479"/>
              <a:gd name="connsiteX8" fmla="*/ 928258 w 923307"/>
              <a:gd name="connsiteY8" fmla="*/ 463712 h 922479"/>
              <a:gd name="connsiteX9" fmla="*/ 464129 w 923307"/>
              <a:gd name="connsiteY9" fmla="*/ 0 h 9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07" h="922479">
                <a:moveTo>
                  <a:pt x="464129" y="88159"/>
                </a:moveTo>
                <a:cubicBezTo>
                  <a:pt x="671728" y="88159"/>
                  <a:pt x="840020" y="256300"/>
                  <a:pt x="840020" y="463712"/>
                </a:cubicBezTo>
                <a:cubicBezTo>
                  <a:pt x="840020" y="671125"/>
                  <a:pt x="671728" y="839266"/>
                  <a:pt x="464129" y="839266"/>
                </a:cubicBezTo>
                <a:cubicBezTo>
                  <a:pt x="256530" y="839266"/>
                  <a:pt x="88238" y="671125"/>
                  <a:pt x="88238" y="463712"/>
                </a:cubicBezTo>
                <a:cubicBezTo>
                  <a:pt x="88448" y="256387"/>
                  <a:pt x="256617" y="88368"/>
                  <a:pt x="464129" y="88159"/>
                </a:cubicBezTo>
                <a:moveTo>
                  <a:pt x="464129" y="0"/>
                </a:moveTo>
                <a:cubicBezTo>
                  <a:pt x="207798" y="0"/>
                  <a:pt x="0" y="207611"/>
                  <a:pt x="0" y="463712"/>
                </a:cubicBezTo>
                <a:cubicBezTo>
                  <a:pt x="0" y="719813"/>
                  <a:pt x="207797" y="927424"/>
                  <a:pt x="464129" y="927424"/>
                </a:cubicBezTo>
                <a:cubicBezTo>
                  <a:pt x="720460" y="927424"/>
                  <a:pt x="928258" y="719813"/>
                  <a:pt x="928258" y="463712"/>
                </a:cubicBezTo>
                <a:cubicBezTo>
                  <a:pt x="928258" y="207611"/>
                  <a:pt x="720460" y="0"/>
                  <a:pt x="464129" y="0"/>
                </a:cubicBezTo>
                <a:close/>
              </a:path>
            </a:pathLst>
          </a:custGeom>
          <a:solidFill>
            <a:schemeClr val="accent4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Freeform 118">
            <a:extLst>
              <a:ext uri="{FF2B5EF4-FFF2-40B4-BE49-F238E27FC236}">
                <a16:creationId xmlns:a16="http://schemas.microsoft.com/office/drawing/2014/main" id="{C8622FF4-6F91-F349-95D3-4489C7607102}"/>
              </a:ext>
            </a:extLst>
          </p:cNvPr>
          <p:cNvSpPr/>
          <p:nvPr/>
        </p:nvSpPr>
        <p:spPr>
          <a:xfrm flipH="1" flipV="1">
            <a:off x="4569576" y="3889072"/>
            <a:ext cx="1557250" cy="1109068"/>
          </a:xfrm>
          <a:custGeom>
            <a:avLst/>
            <a:gdLst>
              <a:gd name="connsiteX0" fmla="*/ 447376 w 1557250"/>
              <a:gd name="connsiteY0" fmla="*/ 1109068 h 1109068"/>
              <a:gd name="connsiteX1" fmla="*/ 0 w 1557250"/>
              <a:gd name="connsiteY1" fmla="*/ 1109068 h 1109068"/>
              <a:gd name="connsiteX2" fmla="*/ 0 w 1557250"/>
              <a:gd name="connsiteY2" fmla="*/ 888719 h 1109068"/>
              <a:gd name="connsiteX3" fmla="*/ 447376 w 1557250"/>
              <a:gd name="connsiteY3" fmla="*/ 888719 h 1109068"/>
              <a:gd name="connsiteX4" fmla="*/ 1184736 w 1557250"/>
              <a:gd name="connsiteY4" fmla="*/ 496665 h 1109068"/>
              <a:gd name="connsiteX5" fmla="*/ 1261063 w 1557250"/>
              <a:gd name="connsiteY5" fmla="*/ 356319 h 1109068"/>
              <a:gd name="connsiteX6" fmla="*/ 1271659 w 1557250"/>
              <a:gd name="connsiteY6" fmla="*/ 330172 h 1109068"/>
              <a:gd name="connsiteX7" fmla="*/ 1312098 w 1557250"/>
              <a:gd name="connsiteY7" fmla="*/ 200350 h 1109068"/>
              <a:gd name="connsiteX8" fmla="*/ 1319981 w 1557250"/>
              <a:gd name="connsiteY8" fmla="*/ 166844 h 1109068"/>
              <a:gd name="connsiteX9" fmla="*/ 1336989 w 1557250"/>
              <a:gd name="connsiteY9" fmla="*/ 0 h 1109068"/>
              <a:gd name="connsiteX10" fmla="*/ 1557250 w 1557250"/>
              <a:gd name="connsiteY10" fmla="*/ 0 h 1109068"/>
              <a:gd name="connsiteX11" fmla="*/ 1557060 w 1557250"/>
              <a:gd name="connsiteY11" fmla="*/ 3687 h 1109068"/>
              <a:gd name="connsiteX12" fmla="*/ 1557249 w 1557250"/>
              <a:gd name="connsiteY12" fmla="*/ 3687 h 1109068"/>
              <a:gd name="connsiteX13" fmla="*/ 1556633 w 1557250"/>
              <a:gd name="connsiteY13" fmla="*/ 11970 h 1109068"/>
              <a:gd name="connsiteX14" fmla="*/ 1551405 w 1557250"/>
              <a:gd name="connsiteY14" fmla="*/ 113329 h 1109068"/>
              <a:gd name="connsiteX15" fmla="*/ 1546915 w 1557250"/>
              <a:gd name="connsiteY15" fmla="*/ 142548 h 1109068"/>
              <a:gd name="connsiteX16" fmla="*/ 1544804 w 1557250"/>
              <a:gd name="connsiteY16" fmla="*/ 170913 h 1109068"/>
              <a:gd name="connsiteX17" fmla="*/ 1538045 w 1557250"/>
              <a:gd name="connsiteY17" fmla="*/ 200281 h 1109068"/>
              <a:gd name="connsiteX18" fmla="*/ 1534495 w 1557250"/>
              <a:gd name="connsiteY18" fmla="*/ 223381 h 1109068"/>
              <a:gd name="connsiteX19" fmla="*/ 1527718 w 1557250"/>
              <a:gd name="connsiteY19" fmla="*/ 245147 h 1109068"/>
              <a:gd name="connsiteX20" fmla="*/ 1507402 w 1557250"/>
              <a:gd name="connsiteY20" fmla="*/ 333409 h 1109068"/>
              <a:gd name="connsiteX21" fmla="*/ 1474086 w 1557250"/>
              <a:gd name="connsiteY21" fmla="*/ 417378 h 1109068"/>
              <a:gd name="connsiteX22" fmla="*/ 1469708 w 1557250"/>
              <a:gd name="connsiteY22" fmla="*/ 431438 h 1109068"/>
              <a:gd name="connsiteX23" fmla="*/ 1465266 w 1557250"/>
              <a:gd name="connsiteY23" fmla="*/ 439608 h 1109068"/>
              <a:gd name="connsiteX24" fmla="*/ 1445902 w 1557250"/>
              <a:gd name="connsiteY24" fmla="*/ 488413 h 1109068"/>
              <a:gd name="connsiteX25" fmla="*/ 1361165 w 1557250"/>
              <a:gd name="connsiteY25" fmla="*/ 633160 h 1109068"/>
              <a:gd name="connsiteX26" fmla="*/ 1358144 w 1557250"/>
              <a:gd name="connsiteY26" fmla="*/ 630856 h 1109068"/>
              <a:gd name="connsiteX27" fmla="*/ 1231825 w 1557250"/>
              <a:gd name="connsiteY27" fmla="*/ 783801 h 1109068"/>
              <a:gd name="connsiteX28" fmla="*/ 447376 w 1557250"/>
              <a:gd name="connsiteY28" fmla="*/ 1109068 h 1109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557250" h="1109068">
                <a:moveTo>
                  <a:pt x="447376" y="1109068"/>
                </a:moveTo>
                <a:lnTo>
                  <a:pt x="0" y="1109068"/>
                </a:lnTo>
                <a:lnTo>
                  <a:pt x="0" y="888719"/>
                </a:lnTo>
                <a:lnTo>
                  <a:pt x="447376" y="888719"/>
                </a:lnTo>
                <a:cubicBezTo>
                  <a:pt x="754291" y="888391"/>
                  <a:pt x="1024842" y="732968"/>
                  <a:pt x="1184736" y="496665"/>
                </a:cubicBezTo>
                <a:lnTo>
                  <a:pt x="1261063" y="356319"/>
                </a:lnTo>
                <a:lnTo>
                  <a:pt x="1271659" y="330172"/>
                </a:lnTo>
                <a:lnTo>
                  <a:pt x="1312098" y="200350"/>
                </a:lnTo>
                <a:lnTo>
                  <a:pt x="1319981" y="166844"/>
                </a:lnTo>
                <a:lnTo>
                  <a:pt x="1336989" y="0"/>
                </a:lnTo>
                <a:lnTo>
                  <a:pt x="1557250" y="0"/>
                </a:lnTo>
                <a:lnTo>
                  <a:pt x="1557060" y="3687"/>
                </a:lnTo>
                <a:lnTo>
                  <a:pt x="1557249" y="3687"/>
                </a:lnTo>
                <a:lnTo>
                  <a:pt x="1556633" y="11970"/>
                </a:lnTo>
                <a:lnTo>
                  <a:pt x="1551405" y="113329"/>
                </a:lnTo>
                <a:lnTo>
                  <a:pt x="1546915" y="142548"/>
                </a:lnTo>
                <a:lnTo>
                  <a:pt x="1544804" y="170913"/>
                </a:lnTo>
                <a:lnTo>
                  <a:pt x="1538045" y="200281"/>
                </a:lnTo>
                <a:lnTo>
                  <a:pt x="1534495" y="223381"/>
                </a:lnTo>
                <a:lnTo>
                  <a:pt x="1527718" y="245147"/>
                </a:lnTo>
                <a:lnTo>
                  <a:pt x="1507402" y="333409"/>
                </a:lnTo>
                <a:lnTo>
                  <a:pt x="1474086" y="417378"/>
                </a:lnTo>
                <a:lnTo>
                  <a:pt x="1469708" y="431438"/>
                </a:lnTo>
                <a:lnTo>
                  <a:pt x="1465266" y="439608"/>
                </a:lnTo>
                <a:lnTo>
                  <a:pt x="1445902" y="488413"/>
                </a:lnTo>
                <a:cubicBezTo>
                  <a:pt x="1421481" y="538525"/>
                  <a:pt x="1393188" y="586927"/>
                  <a:pt x="1361165" y="633160"/>
                </a:cubicBezTo>
                <a:lnTo>
                  <a:pt x="1358144" y="630856"/>
                </a:lnTo>
                <a:lnTo>
                  <a:pt x="1231825" y="783801"/>
                </a:lnTo>
                <a:cubicBezTo>
                  <a:pt x="1031031" y="984449"/>
                  <a:pt x="753733" y="1108675"/>
                  <a:pt x="447376" y="1109068"/>
                </a:cubicBezTo>
                <a:close/>
              </a:path>
            </a:pathLst>
          </a:custGeom>
          <a:solidFill>
            <a:schemeClr val="accent3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 123">
            <a:extLst>
              <a:ext uri="{FF2B5EF4-FFF2-40B4-BE49-F238E27FC236}">
                <a16:creationId xmlns:a16="http://schemas.microsoft.com/office/drawing/2014/main" id="{908CDADA-1E79-5148-98E8-4334B0E54B30}"/>
              </a:ext>
            </a:extLst>
          </p:cNvPr>
          <p:cNvSpPr/>
          <p:nvPr/>
        </p:nvSpPr>
        <p:spPr>
          <a:xfrm flipH="1" flipV="1">
            <a:off x="4220815" y="4535686"/>
            <a:ext cx="923308" cy="922479"/>
          </a:xfrm>
          <a:custGeom>
            <a:avLst/>
            <a:gdLst>
              <a:gd name="connsiteX0" fmla="*/ 464129 w 923307"/>
              <a:gd name="connsiteY0" fmla="*/ 88159 h 922479"/>
              <a:gd name="connsiteX1" fmla="*/ 840020 w 923307"/>
              <a:gd name="connsiteY1" fmla="*/ 463712 h 922479"/>
              <a:gd name="connsiteX2" fmla="*/ 464129 w 923307"/>
              <a:gd name="connsiteY2" fmla="*/ 839266 h 922479"/>
              <a:gd name="connsiteX3" fmla="*/ 88238 w 923307"/>
              <a:gd name="connsiteY3" fmla="*/ 463712 h 922479"/>
              <a:gd name="connsiteX4" fmla="*/ 464129 w 923307"/>
              <a:gd name="connsiteY4" fmla="*/ 88159 h 922479"/>
              <a:gd name="connsiteX5" fmla="*/ 464129 w 923307"/>
              <a:gd name="connsiteY5" fmla="*/ 0 h 922479"/>
              <a:gd name="connsiteX6" fmla="*/ 0 w 923307"/>
              <a:gd name="connsiteY6" fmla="*/ 463712 h 922479"/>
              <a:gd name="connsiteX7" fmla="*/ 464129 w 923307"/>
              <a:gd name="connsiteY7" fmla="*/ 927424 h 922479"/>
              <a:gd name="connsiteX8" fmla="*/ 928258 w 923307"/>
              <a:gd name="connsiteY8" fmla="*/ 463712 h 922479"/>
              <a:gd name="connsiteX9" fmla="*/ 464129 w 923307"/>
              <a:gd name="connsiteY9" fmla="*/ 0 h 9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07" h="922479">
                <a:moveTo>
                  <a:pt x="464129" y="88159"/>
                </a:moveTo>
                <a:cubicBezTo>
                  <a:pt x="671728" y="88159"/>
                  <a:pt x="840020" y="256300"/>
                  <a:pt x="840020" y="463712"/>
                </a:cubicBezTo>
                <a:cubicBezTo>
                  <a:pt x="840020" y="671125"/>
                  <a:pt x="671728" y="839266"/>
                  <a:pt x="464129" y="839266"/>
                </a:cubicBezTo>
                <a:cubicBezTo>
                  <a:pt x="256530" y="839266"/>
                  <a:pt x="88238" y="671125"/>
                  <a:pt x="88238" y="463712"/>
                </a:cubicBezTo>
                <a:cubicBezTo>
                  <a:pt x="88448" y="256387"/>
                  <a:pt x="256617" y="88368"/>
                  <a:pt x="464129" y="88159"/>
                </a:cubicBezTo>
                <a:moveTo>
                  <a:pt x="464129" y="0"/>
                </a:moveTo>
                <a:cubicBezTo>
                  <a:pt x="207798" y="0"/>
                  <a:pt x="0" y="207611"/>
                  <a:pt x="0" y="463712"/>
                </a:cubicBezTo>
                <a:cubicBezTo>
                  <a:pt x="0" y="719813"/>
                  <a:pt x="207797" y="927424"/>
                  <a:pt x="464129" y="927424"/>
                </a:cubicBezTo>
                <a:cubicBezTo>
                  <a:pt x="720460" y="927424"/>
                  <a:pt x="928258" y="719813"/>
                  <a:pt x="928258" y="463712"/>
                </a:cubicBezTo>
                <a:cubicBezTo>
                  <a:pt x="928258" y="207611"/>
                  <a:pt x="720460" y="0"/>
                  <a:pt x="464129" y="0"/>
                </a:cubicBezTo>
                <a:close/>
              </a:path>
            </a:pathLst>
          </a:custGeom>
          <a:solidFill>
            <a:schemeClr val="accent3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886460BC-7C99-8A4C-B016-219850335948}"/>
              </a:ext>
            </a:extLst>
          </p:cNvPr>
          <p:cNvGrpSpPr/>
          <p:nvPr/>
        </p:nvGrpSpPr>
        <p:grpSpPr>
          <a:xfrm>
            <a:off x="1779007" y="4702121"/>
            <a:ext cx="2296868" cy="591340"/>
            <a:chOff x="1747754" y="4558108"/>
            <a:chExt cx="2296868" cy="59134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05B1460-3DAA-164A-82D1-2F79C1C3067A}"/>
                </a:ext>
              </a:extLst>
            </p:cNvPr>
            <p:cNvGrpSpPr/>
            <p:nvPr/>
          </p:nvGrpSpPr>
          <p:grpSpPr>
            <a:xfrm>
              <a:off x="1843699" y="4558108"/>
              <a:ext cx="2200923" cy="591340"/>
              <a:chOff x="1843699" y="4558108"/>
              <a:chExt cx="2200923" cy="591340"/>
            </a:xfrm>
          </p:grpSpPr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1B5F1682-3774-504B-A571-181B2BC8A466}"/>
                  </a:ext>
                </a:extLst>
              </p:cNvPr>
              <p:cNvSpPr txBox="1"/>
              <p:nvPr/>
            </p:nvSpPr>
            <p:spPr>
              <a:xfrm>
                <a:off x="1843702" y="4810894"/>
                <a:ext cx="2174472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>
                    <a:solidFill>
                      <a:schemeClr val="tx2">
                        <a:alpha val="70000"/>
                      </a:schemeClr>
                    </a:solidFill>
                    <a:latin typeface="Montserrat Medium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 is simply dummy text of the printing.</a:t>
                </a:r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1B96F6C8-D8CD-D84F-89AB-ACA3407FF8BC}"/>
                  </a:ext>
                </a:extLst>
              </p:cNvPr>
              <p:cNvSpPr/>
              <p:nvPr/>
            </p:nvSpPr>
            <p:spPr>
              <a:xfrm>
                <a:off x="1843699" y="4558108"/>
                <a:ext cx="2200923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400" b="1" dirty="0">
                    <a:solidFill>
                      <a:schemeClr val="tx1">
                        <a:alpha val="9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Define Target Audience</a:t>
                </a:r>
              </a:p>
            </p:txBody>
          </p:sp>
        </p:grp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C7E643DC-43BE-8746-AB1C-0E10C5A128D3}"/>
                </a:ext>
              </a:extLst>
            </p:cNvPr>
            <p:cNvSpPr/>
            <p:nvPr/>
          </p:nvSpPr>
          <p:spPr>
            <a:xfrm flipH="1">
              <a:off x="1747754" y="4589909"/>
              <a:ext cx="21328" cy="527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EG">
                <a:solidFill>
                  <a:schemeClr val="accent1"/>
                </a:solidFill>
              </a:endParaRPr>
            </a:p>
          </p:txBody>
        </p: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28649DD6-4E5E-D744-BF43-434577942E24}"/>
              </a:ext>
            </a:extLst>
          </p:cNvPr>
          <p:cNvGrpSpPr/>
          <p:nvPr/>
        </p:nvGrpSpPr>
        <p:grpSpPr>
          <a:xfrm>
            <a:off x="5262702" y="4702121"/>
            <a:ext cx="2270420" cy="591340"/>
            <a:chOff x="1747754" y="4558108"/>
            <a:chExt cx="2270420" cy="591340"/>
          </a:xfrm>
        </p:grpSpPr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C30C32E0-8FEF-F04D-B19B-D02CE8AED4E8}"/>
                </a:ext>
              </a:extLst>
            </p:cNvPr>
            <p:cNvGrpSpPr/>
            <p:nvPr/>
          </p:nvGrpSpPr>
          <p:grpSpPr>
            <a:xfrm>
              <a:off x="1843699" y="4558108"/>
              <a:ext cx="2174475" cy="591340"/>
              <a:chOff x="1843699" y="4558108"/>
              <a:chExt cx="2174475" cy="591340"/>
            </a:xfrm>
          </p:grpSpPr>
          <p:sp>
            <p:nvSpPr>
              <p:cNvPr id="232" name="TextBox 231">
                <a:extLst>
                  <a:ext uri="{FF2B5EF4-FFF2-40B4-BE49-F238E27FC236}">
                    <a16:creationId xmlns:a16="http://schemas.microsoft.com/office/drawing/2014/main" id="{72A1C94A-28C2-BD44-84AD-A7878FE54C0A}"/>
                  </a:ext>
                </a:extLst>
              </p:cNvPr>
              <p:cNvSpPr txBox="1"/>
              <p:nvPr/>
            </p:nvSpPr>
            <p:spPr>
              <a:xfrm>
                <a:off x="1843702" y="4810894"/>
                <a:ext cx="2174472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>
                    <a:solidFill>
                      <a:schemeClr val="tx2">
                        <a:alpha val="70000"/>
                      </a:schemeClr>
                    </a:solidFill>
                    <a:latin typeface="Montserrat Medium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 is simply dummy text of the printing.</a:t>
                </a:r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C4DC4139-E185-4E4E-9388-5CC7EEC65DCE}"/>
                  </a:ext>
                </a:extLst>
              </p:cNvPr>
              <p:cNvSpPr/>
              <p:nvPr/>
            </p:nvSpPr>
            <p:spPr>
              <a:xfrm>
                <a:off x="1843699" y="4558108"/>
                <a:ext cx="1594988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400" b="1" dirty="0">
                    <a:solidFill>
                      <a:schemeClr val="tx1">
                        <a:alpha val="9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Create a Sitemap</a:t>
                </a:r>
              </a:p>
            </p:txBody>
          </p:sp>
        </p:grp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069BC7BC-125F-2641-A112-5BE7D5C75646}"/>
                </a:ext>
              </a:extLst>
            </p:cNvPr>
            <p:cNvSpPr/>
            <p:nvPr/>
          </p:nvSpPr>
          <p:spPr>
            <a:xfrm flipH="1">
              <a:off x="1747754" y="4589909"/>
              <a:ext cx="21328" cy="5277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EG">
                <a:solidFill>
                  <a:schemeClr val="accent1"/>
                </a:solidFill>
              </a:endParaRPr>
            </a:p>
          </p:txBody>
        </p:sp>
      </p:grp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F5AFC0F4-B402-3C43-A1F8-550E4A25ED70}"/>
              </a:ext>
            </a:extLst>
          </p:cNvPr>
          <p:cNvGrpSpPr/>
          <p:nvPr/>
        </p:nvGrpSpPr>
        <p:grpSpPr>
          <a:xfrm>
            <a:off x="9198956" y="4702121"/>
            <a:ext cx="2270420" cy="591340"/>
            <a:chOff x="1747754" y="4558108"/>
            <a:chExt cx="2270420" cy="591340"/>
          </a:xfrm>
        </p:grpSpPr>
        <p:grpSp>
          <p:nvGrpSpPr>
            <p:cNvPr id="235" name="Group 234">
              <a:extLst>
                <a:ext uri="{FF2B5EF4-FFF2-40B4-BE49-F238E27FC236}">
                  <a16:creationId xmlns:a16="http://schemas.microsoft.com/office/drawing/2014/main" id="{70E46A91-320E-4F48-866B-C0124F96F1F7}"/>
                </a:ext>
              </a:extLst>
            </p:cNvPr>
            <p:cNvGrpSpPr/>
            <p:nvPr/>
          </p:nvGrpSpPr>
          <p:grpSpPr>
            <a:xfrm>
              <a:off x="1843699" y="4558108"/>
              <a:ext cx="2174475" cy="591340"/>
              <a:chOff x="1843699" y="4558108"/>
              <a:chExt cx="2174475" cy="591340"/>
            </a:xfrm>
          </p:grpSpPr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BBD6DDCE-6B6F-FD4A-B1EA-33A22EFF5772}"/>
                  </a:ext>
                </a:extLst>
              </p:cNvPr>
              <p:cNvSpPr txBox="1"/>
              <p:nvPr/>
            </p:nvSpPr>
            <p:spPr>
              <a:xfrm>
                <a:off x="1843702" y="4810894"/>
                <a:ext cx="2174472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>
                    <a:solidFill>
                      <a:schemeClr val="tx2">
                        <a:alpha val="70000"/>
                      </a:schemeClr>
                    </a:solidFill>
                    <a:latin typeface="Montserrat Medium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 is simply dummy text of the printing.</a:t>
                </a:r>
              </a:p>
            </p:txBody>
          </p: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00F2B306-3043-0640-ABFA-F6AF911D2FF2}"/>
                  </a:ext>
                </a:extLst>
              </p:cNvPr>
              <p:cNvSpPr/>
              <p:nvPr/>
            </p:nvSpPr>
            <p:spPr>
              <a:xfrm>
                <a:off x="1843699" y="4558108"/>
                <a:ext cx="1907573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400" b="1" dirty="0">
                    <a:solidFill>
                      <a:schemeClr val="tx1">
                        <a:alpha val="9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SEO and Advertising</a:t>
                </a:r>
              </a:p>
            </p:txBody>
          </p:sp>
        </p:grp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2FB9CE77-B9A2-D740-A11D-4CA27B47BABD}"/>
                </a:ext>
              </a:extLst>
            </p:cNvPr>
            <p:cNvSpPr/>
            <p:nvPr/>
          </p:nvSpPr>
          <p:spPr>
            <a:xfrm flipH="1">
              <a:off x="1747754" y="4589909"/>
              <a:ext cx="21328" cy="5277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EG">
                <a:solidFill>
                  <a:schemeClr val="accent1"/>
                </a:solidFill>
              </a:endParaRPr>
            </a:p>
          </p:txBody>
        </p: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B92F45AC-D8E4-E847-A3CD-2963B8CADDA1}"/>
              </a:ext>
            </a:extLst>
          </p:cNvPr>
          <p:cNvGrpSpPr/>
          <p:nvPr/>
        </p:nvGrpSpPr>
        <p:grpSpPr>
          <a:xfrm>
            <a:off x="8113845" y="2699764"/>
            <a:ext cx="2272823" cy="591340"/>
            <a:chOff x="1747754" y="4558108"/>
            <a:chExt cx="2272823" cy="591340"/>
          </a:xfrm>
        </p:grpSpPr>
        <p:grpSp>
          <p:nvGrpSpPr>
            <p:cNvPr id="240" name="Group 239">
              <a:extLst>
                <a:ext uri="{FF2B5EF4-FFF2-40B4-BE49-F238E27FC236}">
                  <a16:creationId xmlns:a16="http://schemas.microsoft.com/office/drawing/2014/main" id="{82748DEA-857E-EA48-B4C0-7B28C98FFB81}"/>
                </a:ext>
              </a:extLst>
            </p:cNvPr>
            <p:cNvGrpSpPr/>
            <p:nvPr/>
          </p:nvGrpSpPr>
          <p:grpSpPr>
            <a:xfrm>
              <a:off x="1843699" y="4558108"/>
              <a:ext cx="2176878" cy="591340"/>
              <a:chOff x="1843699" y="4558108"/>
              <a:chExt cx="2176878" cy="591340"/>
            </a:xfrm>
          </p:grpSpPr>
          <p:sp>
            <p:nvSpPr>
              <p:cNvPr id="242" name="TextBox 241">
                <a:extLst>
                  <a:ext uri="{FF2B5EF4-FFF2-40B4-BE49-F238E27FC236}">
                    <a16:creationId xmlns:a16="http://schemas.microsoft.com/office/drawing/2014/main" id="{7DC91150-C64F-4844-A5C2-59DC9B44E76B}"/>
                  </a:ext>
                </a:extLst>
              </p:cNvPr>
              <p:cNvSpPr txBox="1"/>
              <p:nvPr/>
            </p:nvSpPr>
            <p:spPr>
              <a:xfrm>
                <a:off x="1843702" y="4810894"/>
                <a:ext cx="2174472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>
                    <a:solidFill>
                      <a:schemeClr val="tx2">
                        <a:alpha val="70000"/>
                      </a:schemeClr>
                    </a:solidFill>
                    <a:latin typeface="Montserrat Medium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 is simply dummy text of the printing.</a:t>
                </a:r>
              </a:p>
            </p:txBody>
          </p:sp>
          <p:sp>
            <p:nvSpPr>
              <p:cNvPr id="243" name="Rectangle 242">
                <a:extLst>
                  <a:ext uri="{FF2B5EF4-FFF2-40B4-BE49-F238E27FC236}">
                    <a16:creationId xmlns:a16="http://schemas.microsoft.com/office/drawing/2014/main" id="{F0235C2E-9B15-9F40-BFFD-66F99082B9B3}"/>
                  </a:ext>
                </a:extLst>
              </p:cNvPr>
              <p:cNvSpPr/>
              <p:nvPr/>
            </p:nvSpPr>
            <p:spPr>
              <a:xfrm>
                <a:off x="1843699" y="4558108"/>
                <a:ext cx="2176878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400" b="1" dirty="0">
                    <a:solidFill>
                      <a:schemeClr val="tx1">
                        <a:alpha val="9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Design and Developing</a:t>
                </a:r>
              </a:p>
            </p:txBody>
          </p:sp>
        </p:grp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F309576C-09E1-124D-AE0A-12463910489C}"/>
                </a:ext>
              </a:extLst>
            </p:cNvPr>
            <p:cNvSpPr/>
            <p:nvPr/>
          </p:nvSpPr>
          <p:spPr>
            <a:xfrm flipH="1">
              <a:off x="1747754" y="4589909"/>
              <a:ext cx="21328" cy="5277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EG">
                <a:solidFill>
                  <a:schemeClr val="accent1"/>
                </a:solidFill>
              </a:endParaRPr>
            </a:p>
          </p:txBody>
        </p: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C6264BD2-96FB-F54D-9D7E-4124441089D2}"/>
              </a:ext>
            </a:extLst>
          </p:cNvPr>
          <p:cNvGrpSpPr/>
          <p:nvPr/>
        </p:nvGrpSpPr>
        <p:grpSpPr>
          <a:xfrm>
            <a:off x="4086811" y="2699764"/>
            <a:ext cx="2386637" cy="591340"/>
            <a:chOff x="1747754" y="4558108"/>
            <a:chExt cx="2386637" cy="591340"/>
          </a:xfrm>
        </p:grpSpPr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62EF6147-12F1-0C4A-B030-9CB5FC620448}"/>
                </a:ext>
              </a:extLst>
            </p:cNvPr>
            <p:cNvGrpSpPr/>
            <p:nvPr/>
          </p:nvGrpSpPr>
          <p:grpSpPr>
            <a:xfrm>
              <a:off x="1843699" y="4558108"/>
              <a:ext cx="2290692" cy="591340"/>
              <a:chOff x="1843699" y="4558108"/>
              <a:chExt cx="2290692" cy="591340"/>
            </a:xfrm>
          </p:grpSpPr>
          <p:sp>
            <p:nvSpPr>
              <p:cNvPr id="247" name="TextBox 246">
                <a:extLst>
                  <a:ext uri="{FF2B5EF4-FFF2-40B4-BE49-F238E27FC236}">
                    <a16:creationId xmlns:a16="http://schemas.microsoft.com/office/drawing/2014/main" id="{95BA608F-6A23-C541-A795-998ED330819E}"/>
                  </a:ext>
                </a:extLst>
              </p:cNvPr>
              <p:cNvSpPr txBox="1"/>
              <p:nvPr/>
            </p:nvSpPr>
            <p:spPr>
              <a:xfrm>
                <a:off x="1843702" y="4810894"/>
                <a:ext cx="2174472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100" dirty="0">
                    <a:solidFill>
                      <a:schemeClr val="tx2">
                        <a:alpha val="70000"/>
                      </a:schemeClr>
                    </a:solidFill>
                    <a:latin typeface="Montserrat Medium" pitchFamily="2" charset="77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 is simply dummy text of the printing.</a:t>
                </a:r>
              </a:p>
            </p:txBody>
          </p:sp>
          <p:sp>
            <p:nvSpPr>
              <p:cNvPr id="248" name="Rectangle 247">
                <a:extLst>
                  <a:ext uri="{FF2B5EF4-FFF2-40B4-BE49-F238E27FC236}">
                    <a16:creationId xmlns:a16="http://schemas.microsoft.com/office/drawing/2014/main" id="{01A489BA-371D-E94E-8D4B-47E28B9B8200}"/>
                  </a:ext>
                </a:extLst>
              </p:cNvPr>
              <p:cNvSpPr/>
              <p:nvPr/>
            </p:nvSpPr>
            <p:spPr>
              <a:xfrm>
                <a:off x="1843699" y="4558108"/>
                <a:ext cx="2290692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400" b="1" dirty="0">
                    <a:solidFill>
                      <a:schemeClr val="tx1">
                        <a:alpha val="90000"/>
                      </a:schemeClr>
                    </a:solidFill>
                    <a:latin typeface="Montserrat SemiBold" pitchFamily="2" charset="77"/>
                    <a:ea typeface="Open Sans SemiBold" panose="020B0606030504020204" pitchFamily="34" charset="0"/>
                    <a:cs typeface="Open Sans SemiBold" panose="020B0606030504020204" pitchFamily="34" charset="0"/>
                  </a:rPr>
                  <a:t>Set Goals and Objectives</a:t>
                </a:r>
              </a:p>
            </p:txBody>
          </p:sp>
        </p:grp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93542CE5-CE0B-6A4E-8D9F-1951C2AB9C10}"/>
                </a:ext>
              </a:extLst>
            </p:cNvPr>
            <p:cNvSpPr/>
            <p:nvPr/>
          </p:nvSpPr>
          <p:spPr>
            <a:xfrm flipH="1">
              <a:off x="1747754" y="4589909"/>
              <a:ext cx="21328" cy="5277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EG">
                <a:solidFill>
                  <a:schemeClr val="accent1"/>
                </a:solidFill>
              </a:endParaRPr>
            </a:p>
          </p:txBody>
        </p:sp>
      </p:grpSp>
      <p:sp>
        <p:nvSpPr>
          <p:cNvPr id="54" name="Freeform 53">
            <a:extLst>
              <a:ext uri="{FF2B5EF4-FFF2-40B4-BE49-F238E27FC236}">
                <a16:creationId xmlns:a16="http://schemas.microsoft.com/office/drawing/2014/main" id="{57CC3B3D-9F9C-E142-8B8A-4AC4351A6777}"/>
              </a:ext>
            </a:extLst>
          </p:cNvPr>
          <p:cNvSpPr/>
          <p:nvPr/>
        </p:nvSpPr>
        <p:spPr>
          <a:xfrm flipH="1">
            <a:off x="764316" y="4580489"/>
            <a:ext cx="837640" cy="836888"/>
          </a:xfrm>
          <a:custGeom>
            <a:avLst/>
            <a:gdLst>
              <a:gd name="connsiteX0" fmla="*/ 420153 w 837640"/>
              <a:gd name="connsiteY0" fmla="*/ 839361 h 836888"/>
              <a:gd name="connsiteX1" fmla="*/ 0 w 837640"/>
              <a:gd name="connsiteY1" fmla="*/ 419775 h 836888"/>
              <a:gd name="connsiteX2" fmla="*/ 419962 w 837640"/>
              <a:gd name="connsiteY2" fmla="*/ 0 h 836888"/>
              <a:gd name="connsiteX3" fmla="*/ 840115 w 837640"/>
              <a:gd name="connsiteY3" fmla="*/ 419585 h 836888"/>
              <a:gd name="connsiteX4" fmla="*/ 840115 w 837640"/>
              <a:gd name="connsiteY4" fmla="*/ 419775 h 836888"/>
              <a:gd name="connsiteX5" fmla="*/ 420153 w 837640"/>
              <a:gd name="connsiteY5" fmla="*/ 839361 h 83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7640" h="836888">
                <a:moveTo>
                  <a:pt x="420153" y="839361"/>
                </a:moveTo>
                <a:cubicBezTo>
                  <a:pt x="188161" y="839413"/>
                  <a:pt x="53" y="651558"/>
                  <a:pt x="0" y="419775"/>
                </a:cubicBezTo>
                <a:cubicBezTo>
                  <a:pt x="-53" y="187992"/>
                  <a:pt x="187971" y="53"/>
                  <a:pt x="419962" y="0"/>
                </a:cubicBezTo>
                <a:cubicBezTo>
                  <a:pt x="651953" y="-53"/>
                  <a:pt x="840062" y="187802"/>
                  <a:pt x="840115" y="419585"/>
                </a:cubicBezTo>
                <a:cubicBezTo>
                  <a:pt x="840115" y="419649"/>
                  <a:pt x="840115" y="419712"/>
                  <a:pt x="840115" y="419775"/>
                </a:cubicBezTo>
                <a:cubicBezTo>
                  <a:pt x="839852" y="651397"/>
                  <a:pt x="651983" y="839099"/>
                  <a:pt x="420153" y="839361"/>
                </a:cubicBezTo>
                <a:close/>
              </a:path>
            </a:pathLst>
          </a:custGeom>
          <a:solidFill>
            <a:schemeClr val="bg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81711FC8-84D7-DE42-8862-955D926B7C96}"/>
              </a:ext>
            </a:extLst>
          </p:cNvPr>
          <p:cNvSpPr/>
          <p:nvPr/>
        </p:nvSpPr>
        <p:spPr>
          <a:xfrm flipH="1" flipV="1">
            <a:off x="3071341" y="2583170"/>
            <a:ext cx="837640" cy="836888"/>
          </a:xfrm>
          <a:custGeom>
            <a:avLst/>
            <a:gdLst>
              <a:gd name="connsiteX0" fmla="*/ 420153 w 837640"/>
              <a:gd name="connsiteY0" fmla="*/ 839361 h 836888"/>
              <a:gd name="connsiteX1" fmla="*/ 0 w 837640"/>
              <a:gd name="connsiteY1" fmla="*/ 419775 h 836888"/>
              <a:gd name="connsiteX2" fmla="*/ 419962 w 837640"/>
              <a:gd name="connsiteY2" fmla="*/ 0 h 836888"/>
              <a:gd name="connsiteX3" fmla="*/ 840115 w 837640"/>
              <a:gd name="connsiteY3" fmla="*/ 419585 h 836888"/>
              <a:gd name="connsiteX4" fmla="*/ 840115 w 837640"/>
              <a:gd name="connsiteY4" fmla="*/ 419775 h 836888"/>
              <a:gd name="connsiteX5" fmla="*/ 420153 w 837640"/>
              <a:gd name="connsiteY5" fmla="*/ 839361 h 83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7640" h="836888">
                <a:moveTo>
                  <a:pt x="420153" y="839361"/>
                </a:moveTo>
                <a:cubicBezTo>
                  <a:pt x="188161" y="839413"/>
                  <a:pt x="53" y="651558"/>
                  <a:pt x="0" y="419775"/>
                </a:cubicBezTo>
                <a:cubicBezTo>
                  <a:pt x="-53" y="187992"/>
                  <a:pt x="187971" y="53"/>
                  <a:pt x="419962" y="0"/>
                </a:cubicBezTo>
                <a:cubicBezTo>
                  <a:pt x="651953" y="-53"/>
                  <a:pt x="840062" y="187802"/>
                  <a:pt x="840115" y="419585"/>
                </a:cubicBezTo>
                <a:cubicBezTo>
                  <a:pt x="840115" y="419649"/>
                  <a:pt x="840115" y="419712"/>
                  <a:pt x="840115" y="419775"/>
                </a:cubicBezTo>
                <a:cubicBezTo>
                  <a:pt x="839852" y="651397"/>
                  <a:pt x="651983" y="839099"/>
                  <a:pt x="420153" y="839361"/>
                </a:cubicBezTo>
                <a:close/>
              </a:path>
            </a:pathLst>
          </a:custGeom>
          <a:solidFill>
            <a:schemeClr val="bg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BA7F64B2-670F-9F42-A41D-86877D76C3FF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4258565" y="4573401"/>
            <a:ext cx="847809" cy="847048"/>
          </a:xfrm>
          <a:prstGeom prst="ellipse">
            <a:avLst/>
          </a:prstGeom>
          <a:solidFill>
            <a:schemeClr val="bg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D1F6FD2A-9855-FC46-8D60-C7996166B6FE}"/>
              </a:ext>
            </a:extLst>
          </p:cNvPr>
          <p:cNvSpPr/>
          <p:nvPr/>
        </p:nvSpPr>
        <p:spPr>
          <a:xfrm>
            <a:off x="8168685" y="4580489"/>
            <a:ext cx="837640" cy="836888"/>
          </a:xfrm>
          <a:custGeom>
            <a:avLst/>
            <a:gdLst>
              <a:gd name="connsiteX0" fmla="*/ 420153 w 837640"/>
              <a:gd name="connsiteY0" fmla="*/ 839361 h 836888"/>
              <a:gd name="connsiteX1" fmla="*/ 0 w 837640"/>
              <a:gd name="connsiteY1" fmla="*/ 419775 h 836888"/>
              <a:gd name="connsiteX2" fmla="*/ 419962 w 837640"/>
              <a:gd name="connsiteY2" fmla="*/ 0 h 836888"/>
              <a:gd name="connsiteX3" fmla="*/ 840115 w 837640"/>
              <a:gd name="connsiteY3" fmla="*/ 419585 h 836888"/>
              <a:gd name="connsiteX4" fmla="*/ 840115 w 837640"/>
              <a:gd name="connsiteY4" fmla="*/ 419775 h 836888"/>
              <a:gd name="connsiteX5" fmla="*/ 420153 w 837640"/>
              <a:gd name="connsiteY5" fmla="*/ 839361 h 83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7640" h="836888">
                <a:moveTo>
                  <a:pt x="420153" y="839361"/>
                </a:moveTo>
                <a:cubicBezTo>
                  <a:pt x="188161" y="839413"/>
                  <a:pt x="53" y="651558"/>
                  <a:pt x="0" y="419775"/>
                </a:cubicBezTo>
                <a:cubicBezTo>
                  <a:pt x="-53" y="187992"/>
                  <a:pt x="187971" y="53"/>
                  <a:pt x="419962" y="0"/>
                </a:cubicBezTo>
                <a:cubicBezTo>
                  <a:pt x="651953" y="-53"/>
                  <a:pt x="840062" y="187802"/>
                  <a:pt x="840115" y="419585"/>
                </a:cubicBezTo>
                <a:cubicBezTo>
                  <a:pt x="840115" y="419649"/>
                  <a:pt x="840115" y="419712"/>
                  <a:pt x="840115" y="419775"/>
                </a:cubicBezTo>
                <a:cubicBezTo>
                  <a:pt x="839852" y="651397"/>
                  <a:pt x="651983" y="839099"/>
                  <a:pt x="420153" y="839361"/>
                </a:cubicBezTo>
                <a:close/>
              </a:path>
            </a:pathLst>
          </a:custGeom>
          <a:solidFill>
            <a:schemeClr val="bg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00BA0617-02C4-F246-8B65-6BF5931883FF}"/>
              </a:ext>
            </a:extLst>
          </p:cNvPr>
          <p:cNvSpPr>
            <a:spLocks noChangeAspect="1"/>
          </p:cNvSpPr>
          <p:nvPr/>
        </p:nvSpPr>
        <p:spPr>
          <a:xfrm>
            <a:off x="7073316" y="2582029"/>
            <a:ext cx="827556" cy="826812"/>
          </a:xfrm>
          <a:prstGeom prst="ellipse">
            <a:avLst/>
          </a:prstGeom>
          <a:solidFill>
            <a:schemeClr val="bg2"/>
          </a:solidFill>
          <a:ln w="950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91" name="Graphic 281">
            <a:extLst>
              <a:ext uri="{FF2B5EF4-FFF2-40B4-BE49-F238E27FC236}">
                <a16:creationId xmlns:a16="http://schemas.microsoft.com/office/drawing/2014/main" id="{49B0FCF0-09C5-E94F-AB4A-A7DE0CAA8549}"/>
              </a:ext>
            </a:extLst>
          </p:cNvPr>
          <p:cNvGrpSpPr>
            <a:grpSpLocks noChangeAspect="1"/>
          </p:cNvGrpSpPr>
          <p:nvPr/>
        </p:nvGrpSpPr>
        <p:grpSpPr>
          <a:xfrm>
            <a:off x="8362615" y="4774070"/>
            <a:ext cx="449781" cy="449726"/>
            <a:chOff x="4107600" y="1440894"/>
            <a:chExt cx="4873240" cy="4872650"/>
          </a:xfrm>
          <a:solidFill>
            <a:schemeClr val="tx2">
              <a:alpha val="85000"/>
            </a:schemeClr>
          </a:solidFill>
        </p:grpSpPr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34BDD96D-B4F0-C24C-A0C3-EF4855464B75}"/>
                </a:ext>
              </a:extLst>
            </p:cNvPr>
            <p:cNvSpPr/>
            <p:nvPr/>
          </p:nvSpPr>
          <p:spPr>
            <a:xfrm>
              <a:off x="4107600" y="1440894"/>
              <a:ext cx="4873240" cy="4872287"/>
            </a:xfrm>
            <a:custGeom>
              <a:avLst/>
              <a:gdLst>
                <a:gd name="connsiteX0" fmla="*/ 1095146 w 4873240"/>
                <a:gd name="connsiteY0" fmla="*/ 3061952 h 4872287"/>
                <a:gd name="connsiteX1" fmla="*/ 1347934 w 4873240"/>
                <a:gd name="connsiteY1" fmla="*/ 3314739 h 4872287"/>
                <a:gd name="connsiteX2" fmla="*/ 1779639 w 4873240"/>
                <a:gd name="connsiteY2" fmla="*/ 2878826 h 4872287"/>
                <a:gd name="connsiteX3" fmla="*/ 1469392 w 4873240"/>
                <a:gd name="connsiteY3" fmla="*/ 1178121 h 4872287"/>
                <a:gd name="connsiteX4" fmla="*/ 2043831 w 4873240"/>
                <a:gd name="connsiteY4" fmla="*/ 1752551 h 4872287"/>
                <a:gd name="connsiteX5" fmla="*/ 3122686 w 4873240"/>
                <a:gd name="connsiteY5" fmla="*/ 2834856 h 4872287"/>
                <a:gd name="connsiteX6" fmla="*/ 3998386 w 4873240"/>
                <a:gd name="connsiteY6" fmla="*/ 2385404 h 4872287"/>
                <a:gd name="connsiteX7" fmla="*/ 3346193 w 4873240"/>
                <a:gd name="connsiteY7" fmla="*/ 1733201 h 4872287"/>
                <a:gd name="connsiteX8" fmla="*/ 2893929 w 4873240"/>
                <a:gd name="connsiteY8" fmla="*/ 2185495 h 4872287"/>
                <a:gd name="connsiteX9" fmla="*/ 1211964 w 4873240"/>
                <a:gd name="connsiteY9" fmla="*/ 503530 h 4872287"/>
                <a:gd name="connsiteX10" fmla="*/ 1211964 w 4873240"/>
                <a:gd name="connsiteY10" fmla="*/ 884903 h 4872287"/>
                <a:gd name="connsiteX11" fmla="*/ 916996 w 4873240"/>
                <a:gd name="connsiteY11" fmla="*/ 884903 h 4872287"/>
                <a:gd name="connsiteX12" fmla="*/ 917006 w 4873240"/>
                <a:gd name="connsiteY12" fmla="*/ 0 h 4872287"/>
                <a:gd name="connsiteX13" fmla="*/ 1801899 w 4873240"/>
                <a:gd name="connsiteY13" fmla="*/ 0 h 4872287"/>
                <a:gd name="connsiteX14" fmla="*/ 1801899 w 4873240"/>
                <a:gd name="connsiteY14" fmla="*/ 294958 h 4872287"/>
                <a:gd name="connsiteX15" fmla="*/ 1420535 w 4873240"/>
                <a:gd name="connsiteY15" fmla="*/ 294968 h 4872287"/>
                <a:gd name="connsiteX16" fmla="*/ 2893929 w 4873240"/>
                <a:gd name="connsiteY16" fmla="*/ 1768361 h 4872287"/>
                <a:gd name="connsiteX17" fmla="*/ 3346193 w 4873240"/>
                <a:gd name="connsiteY17" fmla="*/ 1316058 h 4872287"/>
                <a:gd name="connsiteX18" fmla="*/ 4141406 w 4873240"/>
                <a:gd name="connsiteY18" fmla="*/ 2111261 h 4872287"/>
                <a:gd name="connsiteX19" fmla="*/ 3885590 w 4873240"/>
                <a:gd name="connsiteY19" fmla="*/ 993078 h 4872287"/>
                <a:gd name="connsiteX20" fmla="*/ 2453031 w 4873240"/>
                <a:gd name="connsiteY20" fmla="*/ 909956 h 4872287"/>
                <a:gd name="connsiteX21" fmla="*/ 1976136 w 4873240"/>
                <a:gd name="connsiteY21" fmla="*/ 433052 h 4872287"/>
                <a:gd name="connsiteX22" fmla="*/ 4360528 w 4873240"/>
                <a:gd name="connsiteY22" fmla="*/ 518121 h 4872287"/>
                <a:gd name="connsiteX23" fmla="*/ 4873241 w 4873240"/>
                <a:gd name="connsiteY23" fmla="*/ 1755953 h 4872287"/>
                <a:gd name="connsiteX24" fmla="*/ 3122676 w 4873240"/>
                <a:gd name="connsiteY24" fmla="*/ 3506557 h 4872287"/>
                <a:gd name="connsiteX25" fmla="*/ 1987227 w 4873240"/>
                <a:gd name="connsiteY25" fmla="*/ 3088411 h 4872287"/>
                <a:gd name="connsiteX26" fmla="*/ 1556496 w 4873240"/>
                <a:gd name="connsiteY26" fmla="*/ 3523321 h 4872287"/>
                <a:gd name="connsiteX27" fmla="*/ 1810306 w 4873240"/>
                <a:gd name="connsiteY27" fmla="*/ 3777141 h 4872287"/>
                <a:gd name="connsiteX28" fmla="*/ 715189 w 4873240"/>
                <a:gd name="connsiteY28" fmla="*/ 4872287 h 4872287"/>
                <a:gd name="connsiteX29" fmla="*/ 0 w 4873240"/>
                <a:gd name="connsiteY29" fmla="*/ 4157099 h 487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73240" h="4872287">
                  <a:moveTo>
                    <a:pt x="1095146" y="3061952"/>
                  </a:moveTo>
                  <a:lnTo>
                    <a:pt x="1347934" y="3314739"/>
                  </a:lnTo>
                  <a:lnTo>
                    <a:pt x="1779639" y="2878826"/>
                  </a:lnTo>
                  <a:cubicBezTo>
                    <a:pt x="1364826" y="2384382"/>
                    <a:pt x="1276571" y="1731195"/>
                    <a:pt x="1469392" y="1178121"/>
                  </a:cubicBezTo>
                  <a:lnTo>
                    <a:pt x="2043831" y="1752551"/>
                  </a:lnTo>
                  <a:cubicBezTo>
                    <a:pt x="2038935" y="2330098"/>
                    <a:pt x="2509153" y="2834856"/>
                    <a:pt x="3122686" y="2834856"/>
                  </a:cubicBezTo>
                  <a:cubicBezTo>
                    <a:pt x="3482861" y="2834847"/>
                    <a:pt x="3802321" y="2657414"/>
                    <a:pt x="3998386" y="2385404"/>
                  </a:cubicBezTo>
                  <a:lnTo>
                    <a:pt x="3346193" y="1733201"/>
                  </a:lnTo>
                  <a:lnTo>
                    <a:pt x="2893929" y="2185495"/>
                  </a:lnTo>
                  <a:lnTo>
                    <a:pt x="1211964" y="503530"/>
                  </a:lnTo>
                  <a:lnTo>
                    <a:pt x="1211964" y="884903"/>
                  </a:lnTo>
                  <a:lnTo>
                    <a:pt x="916996" y="884903"/>
                  </a:lnTo>
                  <a:lnTo>
                    <a:pt x="917006" y="0"/>
                  </a:lnTo>
                  <a:lnTo>
                    <a:pt x="1801899" y="0"/>
                  </a:lnTo>
                  <a:lnTo>
                    <a:pt x="1801899" y="294958"/>
                  </a:lnTo>
                  <a:lnTo>
                    <a:pt x="1420535" y="294968"/>
                  </a:lnTo>
                  <a:lnTo>
                    <a:pt x="2893929" y="1768361"/>
                  </a:lnTo>
                  <a:lnTo>
                    <a:pt x="3346193" y="1316058"/>
                  </a:lnTo>
                  <a:lnTo>
                    <a:pt x="4141406" y="2111261"/>
                  </a:lnTo>
                  <a:cubicBezTo>
                    <a:pt x="4271821" y="1738412"/>
                    <a:pt x="4192465" y="1299962"/>
                    <a:pt x="3885590" y="993078"/>
                  </a:cubicBezTo>
                  <a:cubicBezTo>
                    <a:pt x="3492418" y="599925"/>
                    <a:pt x="2874844" y="574735"/>
                    <a:pt x="2453031" y="909956"/>
                  </a:cubicBezTo>
                  <a:lnTo>
                    <a:pt x="1976136" y="433052"/>
                  </a:lnTo>
                  <a:cubicBezTo>
                    <a:pt x="2663107" y="-164120"/>
                    <a:pt x="3705464" y="-136944"/>
                    <a:pt x="4360528" y="518121"/>
                  </a:cubicBezTo>
                  <a:cubicBezTo>
                    <a:pt x="4691157" y="848750"/>
                    <a:pt x="4873241" y="1288360"/>
                    <a:pt x="4873241" y="1755953"/>
                  </a:cubicBezTo>
                  <a:cubicBezTo>
                    <a:pt x="4873241" y="2721225"/>
                    <a:pt x="4087948" y="3506547"/>
                    <a:pt x="3122676" y="3506557"/>
                  </a:cubicBezTo>
                  <a:cubicBezTo>
                    <a:pt x="2701816" y="3506557"/>
                    <a:pt x="2303679" y="3358975"/>
                    <a:pt x="1987227" y="3088411"/>
                  </a:cubicBezTo>
                  <a:lnTo>
                    <a:pt x="1556496" y="3523321"/>
                  </a:lnTo>
                  <a:lnTo>
                    <a:pt x="1810306" y="3777141"/>
                  </a:lnTo>
                  <a:lnTo>
                    <a:pt x="715189" y="4872287"/>
                  </a:lnTo>
                  <a:lnTo>
                    <a:pt x="0" y="4157099"/>
                  </a:lnTo>
                  <a:close/>
                </a:path>
              </a:pathLst>
            </a:custGeom>
            <a:grpFill/>
            <a:ln w="98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3" name="Freeform 292">
              <a:extLst>
                <a:ext uri="{FF2B5EF4-FFF2-40B4-BE49-F238E27FC236}">
                  <a16:creationId xmlns:a16="http://schemas.microsoft.com/office/drawing/2014/main" id="{72BBABFF-F145-7344-BD57-F29E795C02B6}"/>
                </a:ext>
              </a:extLst>
            </p:cNvPr>
            <p:cNvSpPr/>
            <p:nvPr/>
          </p:nvSpPr>
          <p:spPr>
            <a:xfrm>
              <a:off x="6616005" y="5428652"/>
              <a:ext cx="2359732" cy="294967"/>
            </a:xfrm>
            <a:custGeom>
              <a:avLst/>
              <a:gdLst>
                <a:gd name="connsiteX0" fmla="*/ 0 w 2359732"/>
                <a:gd name="connsiteY0" fmla="*/ 0 h 294967"/>
                <a:gd name="connsiteX1" fmla="*/ 2359732 w 2359732"/>
                <a:gd name="connsiteY1" fmla="*/ 0 h 294967"/>
                <a:gd name="connsiteX2" fmla="*/ 2359732 w 2359732"/>
                <a:gd name="connsiteY2" fmla="*/ 294968 h 294967"/>
                <a:gd name="connsiteX3" fmla="*/ 0 w 2359732"/>
                <a:gd name="connsiteY3" fmla="*/ 294968 h 29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9732" h="294967">
                  <a:moveTo>
                    <a:pt x="0" y="0"/>
                  </a:moveTo>
                  <a:lnTo>
                    <a:pt x="2359732" y="0"/>
                  </a:lnTo>
                  <a:lnTo>
                    <a:pt x="2359732" y="294968"/>
                  </a:lnTo>
                  <a:lnTo>
                    <a:pt x="0" y="294968"/>
                  </a:lnTo>
                  <a:close/>
                </a:path>
              </a:pathLst>
            </a:custGeom>
            <a:grpFill/>
            <a:ln w="98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4" name="Freeform 293">
              <a:extLst>
                <a:ext uri="{FF2B5EF4-FFF2-40B4-BE49-F238E27FC236}">
                  <a16:creationId xmlns:a16="http://schemas.microsoft.com/office/drawing/2014/main" id="{78990A1B-3467-D24B-9ED3-4FC53731CCB6}"/>
                </a:ext>
              </a:extLst>
            </p:cNvPr>
            <p:cNvSpPr/>
            <p:nvPr/>
          </p:nvSpPr>
          <p:spPr>
            <a:xfrm>
              <a:off x="5731092" y="6018587"/>
              <a:ext cx="1769806" cy="294957"/>
            </a:xfrm>
            <a:custGeom>
              <a:avLst/>
              <a:gdLst>
                <a:gd name="connsiteX0" fmla="*/ 0 w 1769806"/>
                <a:gd name="connsiteY0" fmla="*/ 0 h 294957"/>
                <a:gd name="connsiteX1" fmla="*/ 1769806 w 1769806"/>
                <a:gd name="connsiteY1" fmla="*/ 0 h 294957"/>
                <a:gd name="connsiteX2" fmla="*/ 1769806 w 1769806"/>
                <a:gd name="connsiteY2" fmla="*/ 294958 h 294957"/>
                <a:gd name="connsiteX3" fmla="*/ 0 w 1769806"/>
                <a:gd name="connsiteY3" fmla="*/ 294958 h 29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9806" h="294957">
                  <a:moveTo>
                    <a:pt x="0" y="0"/>
                  </a:moveTo>
                  <a:lnTo>
                    <a:pt x="1769806" y="0"/>
                  </a:lnTo>
                  <a:lnTo>
                    <a:pt x="1769806" y="294958"/>
                  </a:lnTo>
                  <a:lnTo>
                    <a:pt x="0" y="294958"/>
                  </a:lnTo>
                  <a:close/>
                </a:path>
              </a:pathLst>
            </a:custGeom>
            <a:grpFill/>
            <a:ln w="98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05" name="Graphic 285">
            <a:extLst>
              <a:ext uri="{FF2B5EF4-FFF2-40B4-BE49-F238E27FC236}">
                <a16:creationId xmlns:a16="http://schemas.microsoft.com/office/drawing/2014/main" id="{027D956C-1302-714C-927F-81F0AC01C94E}"/>
              </a:ext>
            </a:extLst>
          </p:cNvPr>
          <p:cNvGrpSpPr>
            <a:grpSpLocks noChangeAspect="1"/>
          </p:cNvGrpSpPr>
          <p:nvPr/>
        </p:nvGrpSpPr>
        <p:grpSpPr>
          <a:xfrm>
            <a:off x="4457415" y="4771871"/>
            <a:ext cx="450109" cy="450109"/>
            <a:chOff x="4107600" y="1440600"/>
            <a:chExt cx="4876800" cy="4876800"/>
          </a:xfrm>
          <a:solidFill>
            <a:schemeClr val="tx2">
              <a:alpha val="85000"/>
            </a:schemeClr>
          </a:solidFill>
        </p:grpSpPr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E85D402A-1D11-C140-A249-C1257BE4A435}"/>
                </a:ext>
              </a:extLst>
            </p:cNvPr>
            <p:cNvSpPr/>
            <p:nvPr/>
          </p:nvSpPr>
          <p:spPr>
            <a:xfrm>
              <a:off x="4107600" y="1440600"/>
              <a:ext cx="4876800" cy="4876800"/>
            </a:xfrm>
            <a:custGeom>
              <a:avLst/>
              <a:gdLst>
                <a:gd name="connsiteX0" fmla="*/ 4591050 w 4876800"/>
                <a:gd name="connsiteY0" fmla="*/ 3667125 h 4876800"/>
                <a:gd name="connsiteX1" fmla="*/ 4410075 w 4876800"/>
                <a:gd name="connsiteY1" fmla="*/ 3667125 h 4876800"/>
                <a:gd name="connsiteX2" fmla="*/ 4410075 w 4876800"/>
                <a:gd name="connsiteY2" fmla="*/ 2581275 h 4876800"/>
                <a:gd name="connsiteX3" fmla="*/ 4126916 w 4876800"/>
                <a:gd name="connsiteY3" fmla="*/ 2295525 h 4876800"/>
                <a:gd name="connsiteX4" fmla="*/ 2581275 w 4876800"/>
                <a:gd name="connsiteY4" fmla="*/ 2295525 h 4876800"/>
                <a:gd name="connsiteX5" fmla="*/ 2581275 w 4876800"/>
                <a:gd name="connsiteY5" fmla="*/ 1514475 h 4876800"/>
                <a:gd name="connsiteX6" fmla="*/ 3505200 w 4876800"/>
                <a:gd name="connsiteY6" fmla="*/ 1514475 h 4876800"/>
                <a:gd name="connsiteX7" fmla="*/ 3648075 w 4876800"/>
                <a:gd name="connsiteY7" fmla="*/ 1371600 h 4876800"/>
                <a:gd name="connsiteX8" fmla="*/ 3648075 w 4876800"/>
                <a:gd name="connsiteY8" fmla="*/ 142875 h 4876800"/>
                <a:gd name="connsiteX9" fmla="*/ 3505200 w 4876800"/>
                <a:gd name="connsiteY9" fmla="*/ 0 h 4876800"/>
                <a:gd name="connsiteX10" fmla="*/ 1371600 w 4876800"/>
                <a:gd name="connsiteY10" fmla="*/ 0 h 4876800"/>
                <a:gd name="connsiteX11" fmla="*/ 1228725 w 4876800"/>
                <a:gd name="connsiteY11" fmla="*/ 142875 h 4876800"/>
                <a:gd name="connsiteX12" fmla="*/ 1228725 w 4876800"/>
                <a:gd name="connsiteY12" fmla="*/ 1371600 h 4876800"/>
                <a:gd name="connsiteX13" fmla="*/ 1371600 w 4876800"/>
                <a:gd name="connsiteY13" fmla="*/ 1514475 h 4876800"/>
                <a:gd name="connsiteX14" fmla="*/ 2295525 w 4876800"/>
                <a:gd name="connsiteY14" fmla="*/ 1514475 h 4876800"/>
                <a:gd name="connsiteX15" fmla="*/ 2295525 w 4876800"/>
                <a:gd name="connsiteY15" fmla="*/ 2295525 h 4876800"/>
                <a:gd name="connsiteX16" fmla="*/ 752475 w 4876800"/>
                <a:gd name="connsiteY16" fmla="*/ 2295525 h 4876800"/>
                <a:gd name="connsiteX17" fmla="*/ 466725 w 4876800"/>
                <a:gd name="connsiteY17" fmla="*/ 2581275 h 4876800"/>
                <a:gd name="connsiteX18" fmla="*/ 466725 w 4876800"/>
                <a:gd name="connsiteY18" fmla="*/ 3667125 h 4876800"/>
                <a:gd name="connsiteX19" fmla="*/ 285750 w 4876800"/>
                <a:gd name="connsiteY19" fmla="*/ 3667125 h 4876800"/>
                <a:gd name="connsiteX20" fmla="*/ 0 w 4876800"/>
                <a:gd name="connsiteY20" fmla="*/ 3952875 h 4876800"/>
                <a:gd name="connsiteX21" fmla="*/ 0 w 4876800"/>
                <a:gd name="connsiteY21" fmla="*/ 4591050 h 4876800"/>
                <a:gd name="connsiteX22" fmla="*/ 285750 w 4876800"/>
                <a:gd name="connsiteY22" fmla="*/ 4876800 h 4876800"/>
                <a:gd name="connsiteX23" fmla="*/ 923925 w 4876800"/>
                <a:gd name="connsiteY23" fmla="*/ 4876800 h 4876800"/>
                <a:gd name="connsiteX24" fmla="*/ 1209675 w 4876800"/>
                <a:gd name="connsiteY24" fmla="*/ 4591050 h 4876800"/>
                <a:gd name="connsiteX25" fmla="*/ 1209675 w 4876800"/>
                <a:gd name="connsiteY25" fmla="*/ 3952875 h 4876800"/>
                <a:gd name="connsiteX26" fmla="*/ 923925 w 4876800"/>
                <a:gd name="connsiteY26" fmla="*/ 3667125 h 4876800"/>
                <a:gd name="connsiteX27" fmla="*/ 752475 w 4876800"/>
                <a:gd name="connsiteY27" fmla="*/ 3667125 h 4876800"/>
                <a:gd name="connsiteX28" fmla="*/ 752475 w 4876800"/>
                <a:gd name="connsiteY28" fmla="*/ 2581275 h 4876800"/>
                <a:gd name="connsiteX29" fmla="*/ 2295525 w 4876800"/>
                <a:gd name="connsiteY29" fmla="*/ 2581275 h 4876800"/>
                <a:gd name="connsiteX30" fmla="*/ 2295525 w 4876800"/>
                <a:gd name="connsiteY30" fmla="*/ 3667125 h 4876800"/>
                <a:gd name="connsiteX31" fmla="*/ 2124075 w 4876800"/>
                <a:gd name="connsiteY31" fmla="*/ 3667125 h 4876800"/>
                <a:gd name="connsiteX32" fmla="*/ 1838325 w 4876800"/>
                <a:gd name="connsiteY32" fmla="*/ 3952875 h 4876800"/>
                <a:gd name="connsiteX33" fmla="*/ 1838325 w 4876800"/>
                <a:gd name="connsiteY33" fmla="*/ 4591050 h 4876800"/>
                <a:gd name="connsiteX34" fmla="*/ 2124075 w 4876800"/>
                <a:gd name="connsiteY34" fmla="*/ 4876800 h 4876800"/>
                <a:gd name="connsiteX35" fmla="*/ 2752725 w 4876800"/>
                <a:gd name="connsiteY35" fmla="*/ 4876800 h 4876800"/>
                <a:gd name="connsiteX36" fmla="*/ 3038475 w 4876800"/>
                <a:gd name="connsiteY36" fmla="*/ 4591050 h 4876800"/>
                <a:gd name="connsiteX37" fmla="*/ 3038475 w 4876800"/>
                <a:gd name="connsiteY37" fmla="*/ 3952875 h 4876800"/>
                <a:gd name="connsiteX38" fmla="*/ 2752725 w 4876800"/>
                <a:gd name="connsiteY38" fmla="*/ 3667125 h 4876800"/>
                <a:gd name="connsiteX39" fmla="*/ 2581275 w 4876800"/>
                <a:gd name="connsiteY39" fmla="*/ 3667125 h 4876800"/>
                <a:gd name="connsiteX40" fmla="*/ 2581275 w 4876800"/>
                <a:gd name="connsiteY40" fmla="*/ 2581275 h 4876800"/>
                <a:gd name="connsiteX41" fmla="*/ 4124325 w 4876800"/>
                <a:gd name="connsiteY41" fmla="*/ 2581275 h 4876800"/>
                <a:gd name="connsiteX42" fmla="*/ 4124325 w 4876800"/>
                <a:gd name="connsiteY42" fmla="*/ 3667125 h 4876800"/>
                <a:gd name="connsiteX43" fmla="*/ 3952875 w 4876800"/>
                <a:gd name="connsiteY43" fmla="*/ 3667125 h 4876800"/>
                <a:gd name="connsiteX44" fmla="*/ 3667125 w 4876800"/>
                <a:gd name="connsiteY44" fmla="*/ 3952875 h 4876800"/>
                <a:gd name="connsiteX45" fmla="*/ 3667125 w 4876800"/>
                <a:gd name="connsiteY45" fmla="*/ 4591050 h 4876800"/>
                <a:gd name="connsiteX46" fmla="*/ 3952875 w 4876800"/>
                <a:gd name="connsiteY46" fmla="*/ 4876800 h 4876800"/>
                <a:gd name="connsiteX47" fmla="*/ 4591050 w 4876800"/>
                <a:gd name="connsiteY47" fmla="*/ 4876800 h 4876800"/>
                <a:gd name="connsiteX48" fmla="*/ 4876800 w 4876800"/>
                <a:gd name="connsiteY48" fmla="*/ 4591050 h 4876800"/>
                <a:gd name="connsiteX49" fmla="*/ 4876800 w 4876800"/>
                <a:gd name="connsiteY49" fmla="*/ 3952875 h 4876800"/>
                <a:gd name="connsiteX50" fmla="*/ 4591050 w 4876800"/>
                <a:gd name="connsiteY50" fmla="*/ 3667125 h 4876800"/>
                <a:gd name="connsiteX51" fmla="*/ 1514475 w 4876800"/>
                <a:gd name="connsiteY51" fmla="*/ 285750 h 4876800"/>
                <a:gd name="connsiteX52" fmla="*/ 3362325 w 4876800"/>
                <a:gd name="connsiteY52" fmla="*/ 285750 h 4876800"/>
                <a:gd name="connsiteX53" fmla="*/ 3362325 w 4876800"/>
                <a:gd name="connsiteY53" fmla="*/ 1228725 h 4876800"/>
                <a:gd name="connsiteX54" fmla="*/ 1514475 w 4876800"/>
                <a:gd name="connsiteY54" fmla="*/ 1228725 h 4876800"/>
                <a:gd name="connsiteX55" fmla="*/ 924106 w 4876800"/>
                <a:gd name="connsiteY55" fmla="*/ 4591041 h 4876800"/>
                <a:gd name="connsiteX56" fmla="*/ 285750 w 4876800"/>
                <a:gd name="connsiteY56" fmla="*/ 4591050 h 4876800"/>
                <a:gd name="connsiteX57" fmla="*/ 285750 w 4876800"/>
                <a:gd name="connsiteY57" fmla="*/ 3952875 h 4876800"/>
                <a:gd name="connsiteX58" fmla="*/ 923925 w 4876800"/>
                <a:gd name="connsiteY58" fmla="*/ 3952875 h 4876800"/>
                <a:gd name="connsiteX59" fmla="*/ 2752906 w 4876800"/>
                <a:gd name="connsiteY59" fmla="*/ 4591041 h 4876800"/>
                <a:gd name="connsiteX60" fmla="*/ 2124075 w 4876800"/>
                <a:gd name="connsiteY60" fmla="*/ 4591050 h 4876800"/>
                <a:gd name="connsiteX61" fmla="*/ 2124075 w 4876800"/>
                <a:gd name="connsiteY61" fmla="*/ 3952875 h 4876800"/>
                <a:gd name="connsiteX62" fmla="*/ 2752725 w 4876800"/>
                <a:gd name="connsiteY62" fmla="*/ 3952875 h 4876800"/>
                <a:gd name="connsiteX63" fmla="*/ 4591050 w 4876800"/>
                <a:gd name="connsiteY63" fmla="*/ 4591050 h 4876800"/>
                <a:gd name="connsiteX64" fmla="*/ 3952875 w 4876800"/>
                <a:gd name="connsiteY64" fmla="*/ 4591050 h 4876800"/>
                <a:gd name="connsiteX65" fmla="*/ 3952875 w 4876800"/>
                <a:gd name="connsiteY65" fmla="*/ 3952875 h 4876800"/>
                <a:gd name="connsiteX66" fmla="*/ 4591050 w 4876800"/>
                <a:gd name="connsiteY66" fmla="*/ 3952875 h 4876800"/>
                <a:gd name="connsiteX67" fmla="*/ 4591050 w 4876800"/>
                <a:gd name="connsiteY67" fmla="*/ 459105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876800" h="4876800">
                  <a:moveTo>
                    <a:pt x="4591050" y="3667125"/>
                  </a:moveTo>
                  <a:lnTo>
                    <a:pt x="4410075" y="3667125"/>
                  </a:lnTo>
                  <a:lnTo>
                    <a:pt x="4410075" y="2581275"/>
                  </a:lnTo>
                  <a:cubicBezTo>
                    <a:pt x="4410075" y="2420627"/>
                    <a:pt x="4277782" y="2295525"/>
                    <a:pt x="4126916" y="2295525"/>
                  </a:cubicBezTo>
                  <a:lnTo>
                    <a:pt x="2581275" y="2295525"/>
                  </a:lnTo>
                  <a:lnTo>
                    <a:pt x="2581275" y="1514475"/>
                  </a:lnTo>
                  <a:lnTo>
                    <a:pt x="3505200" y="1514475"/>
                  </a:lnTo>
                  <a:cubicBezTo>
                    <a:pt x="3584105" y="1514475"/>
                    <a:pt x="3648075" y="1450505"/>
                    <a:pt x="3648075" y="1371600"/>
                  </a:cubicBezTo>
                  <a:lnTo>
                    <a:pt x="3648075" y="142875"/>
                  </a:lnTo>
                  <a:cubicBezTo>
                    <a:pt x="3648075" y="63970"/>
                    <a:pt x="3584105" y="0"/>
                    <a:pt x="3505200" y="0"/>
                  </a:cubicBezTo>
                  <a:lnTo>
                    <a:pt x="1371600" y="0"/>
                  </a:lnTo>
                  <a:cubicBezTo>
                    <a:pt x="1292695" y="0"/>
                    <a:pt x="1228725" y="63970"/>
                    <a:pt x="1228725" y="142875"/>
                  </a:cubicBezTo>
                  <a:lnTo>
                    <a:pt x="1228725" y="1371600"/>
                  </a:lnTo>
                  <a:cubicBezTo>
                    <a:pt x="1228725" y="1450505"/>
                    <a:pt x="1292695" y="1514475"/>
                    <a:pt x="1371600" y="1514475"/>
                  </a:cubicBezTo>
                  <a:lnTo>
                    <a:pt x="2295525" y="1514475"/>
                  </a:lnTo>
                  <a:lnTo>
                    <a:pt x="2295525" y="2295525"/>
                  </a:lnTo>
                  <a:lnTo>
                    <a:pt x="752475" y="2295525"/>
                  </a:lnTo>
                  <a:cubicBezTo>
                    <a:pt x="594912" y="2295525"/>
                    <a:pt x="466725" y="2423713"/>
                    <a:pt x="466725" y="2581275"/>
                  </a:cubicBezTo>
                  <a:lnTo>
                    <a:pt x="466725" y="3667125"/>
                  </a:lnTo>
                  <a:lnTo>
                    <a:pt x="285750" y="3667125"/>
                  </a:lnTo>
                  <a:cubicBezTo>
                    <a:pt x="128187" y="3667125"/>
                    <a:pt x="0" y="3795313"/>
                    <a:pt x="0" y="3952875"/>
                  </a:cubicBezTo>
                  <a:lnTo>
                    <a:pt x="0" y="4591050"/>
                  </a:lnTo>
                  <a:cubicBezTo>
                    <a:pt x="0" y="4748613"/>
                    <a:pt x="128187" y="4876800"/>
                    <a:pt x="285750" y="4876800"/>
                  </a:cubicBezTo>
                  <a:lnTo>
                    <a:pt x="923925" y="4876800"/>
                  </a:lnTo>
                  <a:cubicBezTo>
                    <a:pt x="1081488" y="4876800"/>
                    <a:pt x="1209675" y="4748613"/>
                    <a:pt x="1209675" y="4591050"/>
                  </a:cubicBezTo>
                  <a:lnTo>
                    <a:pt x="1209675" y="3952875"/>
                  </a:lnTo>
                  <a:cubicBezTo>
                    <a:pt x="1209675" y="3795313"/>
                    <a:pt x="1081488" y="3667125"/>
                    <a:pt x="923925" y="3667125"/>
                  </a:cubicBezTo>
                  <a:lnTo>
                    <a:pt x="752475" y="3667125"/>
                  </a:lnTo>
                  <a:lnTo>
                    <a:pt x="752475" y="2581275"/>
                  </a:lnTo>
                  <a:lnTo>
                    <a:pt x="2295525" y="2581275"/>
                  </a:lnTo>
                  <a:lnTo>
                    <a:pt x="2295525" y="3667125"/>
                  </a:lnTo>
                  <a:lnTo>
                    <a:pt x="2124075" y="3667125"/>
                  </a:lnTo>
                  <a:cubicBezTo>
                    <a:pt x="1966512" y="3667125"/>
                    <a:pt x="1838325" y="3795313"/>
                    <a:pt x="1838325" y="3952875"/>
                  </a:cubicBezTo>
                  <a:lnTo>
                    <a:pt x="1838325" y="4591050"/>
                  </a:lnTo>
                  <a:cubicBezTo>
                    <a:pt x="1838325" y="4748613"/>
                    <a:pt x="1966512" y="4876800"/>
                    <a:pt x="2124075" y="4876800"/>
                  </a:cubicBezTo>
                  <a:lnTo>
                    <a:pt x="2752725" y="4876800"/>
                  </a:lnTo>
                  <a:cubicBezTo>
                    <a:pt x="2910288" y="4876800"/>
                    <a:pt x="3038475" y="4748613"/>
                    <a:pt x="3038475" y="4591050"/>
                  </a:cubicBezTo>
                  <a:lnTo>
                    <a:pt x="3038475" y="3952875"/>
                  </a:lnTo>
                  <a:cubicBezTo>
                    <a:pt x="3038475" y="3795313"/>
                    <a:pt x="2910288" y="3667125"/>
                    <a:pt x="2752725" y="3667125"/>
                  </a:cubicBezTo>
                  <a:lnTo>
                    <a:pt x="2581275" y="3667125"/>
                  </a:lnTo>
                  <a:lnTo>
                    <a:pt x="2581275" y="2581275"/>
                  </a:lnTo>
                  <a:lnTo>
                    <a:pt x="4124325" y="2581275"/>
                  </a:lnTo>
                  <a:lnTo>
                    <a:pt x="4124325" y="3667125"/>
                  </a:lnTo>
                  <a:lnTo>
                    <a:pt x="3952875" y="3667125"/>
                  </a:lnTo>
                  <a:cubicBezTo>
                    <a:pt x="3795313" y="3667125"/>
                    <a:pt x="3667125" y="3795313"/>
                    <a:pt x="3667125" y="3952875"/>
                  </a:cubicBezTo>
                  <a:lnTo>
                    <a:pt x="3667125" y="4591050"/>
                  </a:lnTo>
                  <a:cubicBezTo>
                    <a:pt x="3667125" y="4748613"/>
                    <a:pt x="3795313" y="4876800"/>
                    <a:pt x="3952875" y="4876800"/>
                  </a:cubicBezTo>
                  <a:lnTo>
                    <a:pt x="4591050" y="4876800"/>
                  </a:lnTo>
                  <a:cubicBezTo>
                    <a:pt x="4748613" y="4876800"/>
                    <a:pt x="4876800" y="4748613"/>
                    <a:pt x="4876800" y="4591050"/>
                  </a:cubicBezTo>
                  <a:lnTo>
                    <a:pt x="4876800" y="3952875"/>
                  </a:lnTo>
                  <a:cubicBezTo>
                    <a:pt x="4876800" y="3795313"/>
                    <a:pt x="4748613" y="3667125"/>
                    <a:pt x="4591050" y="3667125"/>
                  </a:cubicBezTo>
                  <a:close/>
                  <a:moveTo>
                    <a:pt x="1514475" y="285750"/>
                  </a:moveTo>
                  <a:lnTo>
                    <a:pt x="3362325" y="285750"/>
                  </a:lnTo>
                  <a:lnTo>
                    <a:pt x="3362325" y="1228725"/>
                  </a:lnTo>
                  <a:lnTo>
                    <a:pt x="1514475" y="1228725"/>
                  </a:lnTo>
                  <a:close/>
                  <a:moveTo>
                    <a:pt x="924106" y="4591041"/>
                  </a:moveTo>
                  <a:cubicBezTo>
                    <a:pt x="923153" y="4591203"/>
                    <a:pt x="857964" y="4591050"/>
                    <a:pt x="285750" y="4591050"/>
                  </a:cubicBezTo>
                  <a:lnTo>
                    <a:pt x="285750" y="3952875"/>
                  </a:lnTo>
                  <a:lnTo>
                    <a:pt x="923925" y="3952875"/>
                  </a:lnTo>
                  <a:close/>
                  <a:moveTo>
                    <a:pt x="2752906" y="4591041"/>
                  </a:moveTo>
                  <a:cubicBezTo>
                    <a:pt x="2751954" y="4591203"/>
                    <a:pt x="2694651" y="4591050"/>
                    <a:pt x="2124075" y="4591050"/>
                  </a:cubicBezTo>
                  <a:lnTo>
                    <a:pt x="2124075" y="3952875"/>
                  </a:lnTo>
                  <a:lnTo>
                    <a:pt x="2752725" y="3952875"/>
                  </a:lnTo>
                  <a:close/>
                  <a:moveTo>
                    <a:pt x="4591050" y="4591050"/>
                  </a:moveTo>
                  <a:lnTo>
                    <a:pt x="3952875" y="4591050"/>
                  </a:lnTo>
                  <a:lnTo>
                    <a:pt x="3952875" y="3952875"/>
                  </a:lnTo>
                  <a:lnTo>
                    <a:pt x="4591050" y="3952875"/>
                  </a:lnTo>
                  <a:cubicBezTo>
                    <a:pt x="4591231" y="4604871"/>
                    <a:pt x="4592003" y="4591050"/>
                    <a:pt x="4591050" y="4591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7" name="Freeform 306">
              <a:extLst>
                <a:ext uri="{FF2B5EF4-FFF2-40B4-BE49-F238E27FC236}">
                  <a16:creationId xmlns:a16="http://schemas.microsoft.com/office/drawing/2014/main" id="{BA597A71-52F3-414E-BE08-E03575407C52}"/>
                </a:ext>
              </a:extLst>
            </p:cNvPr>
            <p:cNvSpPr/>
            <p:nvPr/>
          </p:nvSpPr>
          <p:spPr>
            <a:xfrm>
              <a:off x="5945925" y="2059725"/>
              <a:ext cx="1200150" cy="285750"/>
            </a:xfrm>
            <a:custGeom>
              <a:avLst/>
              <a:gdLst>
                <a:gd name="connsiteX0" fmla="*/ 1200150 w 1200150"/>
                <a:gd name="connsiteY0" fmla="*/ 142875 h 285750"/>
                <a:gd name="connsiteX1" fmla="*/ 1057275 w 1200150"/>
                <a:gd name="connsiteY1" fmla="*/ 0 h 285750"/>
                <a:gd name="connsiteX2" fmla="*/ 142875 w 1200150"/>
                <a:gd name="connsiteY2" fmla="*/ 0 h 285750"/>
                <a:gd name="connsiteX3" fmla="*/ 0 w 1200150"/>
                <a:gd name="connsiteY3" fmla="*/ 142875 h 285750"/>
                <a:gd name="connsiteX4" fmla="*/ 142875 w 1200150"/>
                <a:gd name="connsiteY4" fmla="*/ 285750 h 285750"/>
                <a:gd name="connsiteX5" fmla="*/ 1057275 w 1200150"/>
                <a:gd name="connsiteY5" fmla="*/ 285750 h 285750"/>
                <a:gd name="connsiteX6" fmla="*/ 1200150 w 1200150"/>
                <a:gd name="connsiteY6" fmla="*/ 142875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285750">
                  <a:moveTo>
                    <a:pt x="1200150" y="142875"/>
                  </a:moveTo>
                  <a:cubicBezTo>
                    <a:pt x="1200150" y="63970"/>
                    <a:pt x="1136180" y="0"/>
                    <a:pt x="1057275" y="0"/>
                  </a:cubicBezTo>
                  <a:lnTo>
                    <a:pt x="142875" y="0"/>
                  </a:lnTo>
                  <a:cubicBezTo>
                    <a:pt x="63970" y="0"/>
                    <a:pt x="0" y="63970"/>
                    <a:pt x="0" y="142875"/>
                  </a:cubicBezTo>
                  <a:cubicBezTo>
                    <a:pt x="0" y="221780"/>
                    <a:pt x="63970" y="285750"/>
                    <a:pt x="142875" y="285750"/>
                  </a:cubicBezTo>
                  <a:lnTo>
                    <a:pt x="1057275" y="285750"/>
                  </a:lnTo>
                  <a:cubicBezTo>
                    <a:pt x="1136180" y="285750"/>
                    <a:pt x="1200150" y="221780"/>
                    <a:pt x="1200150" y="14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308" name="Graphic 287">
            <a:extLst>
              <a:ext uri="{FF2B5EF4-FFF2-40B4-BE49-F238E27FC236}">
                <a16:creationId xmlns:a16="http://schemas.microsoft.com/office/drawing/2014/main" id="{DC1A7593-64CB-3846-BC61-C4063B054876}"/>
              </a:ext>
            </a:extLst>
          </p:cNvPr>
          <p:cNvSpPr>
            <a:spLocks noChangeAspect="1"/>
          </p:cNvSpPr>
          <p:nvPr/>
        </p:nvSpPr>
        <p:spPr>
          <a:xfrm>
            <a:off x="3188947" y="2700399"/>
            <a:ext cx="600146" cy="600146"/>
          </a:xfrm>
          <a:custGeom>
            <a:avLst/>
            <a:gdLst>
              <a:gd name="connsiteX0" fmla="*/ 6025059 w 6502400"/>
              <a:gd name="connsiteY0" fmla="*/ 1554956 h 6502400"/>
              <a:gd name="connsiteX1" fmla="*/ 6340426 w 6502400"/>
              <a:gd name="connsiteY1" fmla="*/ 1239639 h 6502400"/>
              <a:gd name="connsiteX2" fmla="*/ 6384628 w 6502400"/>
              <a:gd name="connsiteY2" fmla="*/ 1039515 h 6502400"/>
              <a:gd name="connsiteX3" fmla="*/ 6221710 w 6502400"/>
              <a:gd name="connsiteY3" fmla="*/ 915095 h 6502400"/>
              <a:gd name="connsiteX4" fmla="*/ 5636667 w 6502400"/>
              <a:gd name="connsiteY4" fmla="*/ 865733 h 6502400"/>
              <a:gd name="connsiteX5" fmla="*/ 5587306 w 6502400"/>
              <a:gd name="connsiteY5" fmla="*/ 280690 h 6502400"/>
              <a:gd name="connsiteX6" fmla="*/ 5462935 w 6502400"/>
              <a:gd name="connsiteY6" fmla="*/ 117822 h 6502400"/>
              <a:gd name="connsiteX7" fmla="*/ 5262811 w 6502400"/>
              <a:gd name="connsiteY7" fmla="*/ 162024 h 6502400"/>
              <a:gd name="connsiteX8" fmla="*/ 4947444 w 6502400"/>
              <a:gd name="connsiteY8" fmla="*/ 477341 h 6502400"/>
              <a:gd name="connsiteX9" fmla="*/ 3251200 w 6502400"/>
              <a:gd name="connsiteY9" fmla="*/ 0 h 6502400"/>
              <a:gd name="connsiteX10" fmla="*/ 952252 w 6502400"/>
              <a:gd name="connsiteY10" fmla="*/ 952252 h 6502400"/>
              <a:gd name="connsiteX11" fmla="*/ 0 w 6502400"/>
              <a:gd name="connsiteY11" fmla="*/ 3251200 h 6502400"/>
              <a:gd name="connsiteX12" fmla="*/ 952252 w 6502400"/>
              <a:gd name="connsiteY12" fmla="*/ 5550148 h 6502400"/>
              <a:gd name="connsiteX13" fmla="*/ 3251200 w 6502400"/>
              <a:gd name="connsiteY13" fmla="*/ 6502400 h 6502400"/>
              <a:gd name="connsiteX14" fmla="*/ 5550148 w 6502400"/>
              <a:gd name="connsiteY14" fmla="*/ 5550148 h 6502400"/>
              <a:gd name="connsiteX15" fmla="*/ 6502400 w 6502400"/>
              <a:gd name="connsiteY15" fmla="*/ 3251200 h 6502400"/>
              <a:gd name="connsiteX16" fmla="*/ 6025059 w 6502400"/>
              <a:gd name="connsiteY16" fmla="*/ 1554956 h 6502400"/>
              <a:gd name="connsiteX17" fmla="*/ 5270500 w 6502400"/>
              <a:gd name="connsiteY17" fmla="*/ 1058069 h 6502400"/>
              <a:gd name="connsiteX18" fmla="*/ 5444331 w 6502400"/>
              <a:gd name="connsiteY18" fmla="*/ 1231900 h 6502400"/>
              <a:gd name="connsiteX19" fmla="*/ 5780931 w 6502400"/>
              <a:gd name="connsiteY19" fmla="*/ 1260277 h 6502400"/>
              <a:gd name="connsiteX20" fmla="*/ 5325319 w 6502400"/>
              <a:gd name="connsiteY20" fmla="*/ 1715889 h 6502400"/>
              <a:gd name="connsiteX21" fmla="*/ 4828431 w 6502400"/>
              <a:gd name="connsiteY21" fmla="*/ 1673969 h 6502400"/>
              <a:gd name="connsiteX22" fmla="*/ 4786511 w 6502400"/>
              <a:gd name="connsiteY22" fmla="*/ 1177082 h 6502400"/>
              <a:gd name="connsiteX23" fmla="*/ 5242124 w 6502400"/>
              <a:gd name="connsiteY23" fmla="*/ 721469 h 6502400"/>
              <a:gd name="connsiteX24" fmla="*/ 3898900 w 6502400"/>
              <a:gd name="connsiteY24" fmla="*/ 3251200 h 6502400"/>
              <a:gd name="connsiteX25" fmla="*/ 3251200 w 6502400"/>
              <a:gd name="connsiteY25" fmla="*/ 3898900 h 6502400"/>
              <a:gd name="connsiteX26" fmla="*/ 2603500 w 6502400"/>
              <a:gd name="connsiteY26" fmla="*/ 3251200 h 6502400"/>
              <a:gd name="connsiteX27" fmla="*/ 3251200 w 6502400"/>
              <a:gd name="connsiteY27" fmla="*/ 2603500 h 6502400"/>
              <a:gd name="connsiteX28" fmla="*/ 3554065 w 6502400"/>
              <a:gd name="connsiteY28" fmla="*/ 2678906 h 6502400"/>
              <a:gd name="connsiteX29" fmla="*/ 3116511 w 6502400"/>
              <a:gd name="connsiteY29" fmla="*/ 3116511 h 6502400"/>
              <a:gd name="connsiteX30" fmla="*/ 3116511 w 6502400"/>
              <a:gd name="connsiteY30" fmla="*/ 3385890 h 6502400"/>
              <a:gd name="connsiteX31" fmla="*/ 3251200 w 6502400"/>
              <a:gd name="connsiteY31" fmla="*/ 3441700 h 6502400"/>
              <a:gd name="connsiteX32" fmla="*/ 3385890 w 6502400"/>
              <a:gd name="connsiteY32" fmla="*/ 3385890 h 6502400"/>
              <a:gd name="connsiteX33" fmla="*/ 3823494 w 6502400"/>
              <a:gd name="connsiteY33" fmla="*/ 2948335 h 6502400"/>
              <a:gd name="connsiteX34" fmla="*/ 3898900 w 6502400"/>
              <a:gd name="connsiteY34" fmla="*/ 3251200 h 6502400"/>
              <a:gd name="connsiteX35" fmla="*/ 3830985 w 6502400"/>
              <a:gd name="connsiteY35" fmla="*/ 2401987 h 6502400"/>
              <a:gd name="connsiteX36" fmla="*/ 3251200 w 6502400"/>
              <a:gd name="connsiteY36" fmla="*/ 2222500 h 6502400"/>
              <a:gd name="connsiteX37" fmla="*/ 2222500 w 6502400"/>
              <a:gd name="connsiteY37" fmla="*/ 3251200 h 6502400"/>
              <a:gd name="connsiteX38" fmla="*/ 3251200 w 6502400"/>
              <a:gd name="connsiteY38" fmla="*/ 4279900 h 6502400"/>
              <a:gd name="connsiteX39" fmla="*/ 4279900 w 6502400"/>
              <a:gd name="connsiteY39" fmla="*/ 3251200 h 6502400"/>
              <a:gd name="connsiteX40" fmla="*/ 4100413 w 6502400"/>
              <a:gd name="connsiteY40" fmla="*/ 2671415 h 6502400"/>
              <a:gd name="connsiteX41" fmla="*/ 4644331 w 6502400"/>
              <a:gd name="connsiteY41" fmla="*/ 2127498 h 6502400"/>
              <a:gd name="connsiteX42" fmla="*/ 5041900 w 6502400"/>
              <a:gd name="connsiteY42" fmla="*/ 3251200 h 6502400"/>
              <a:gd name="connsiteX43" fmla="*/ 3251200 w 6502400"/>
              <a:gd name="connsiteY43" fmla="*/ 5041900 h 6502400"/>
              <a:gd name="connsiteX44" fmla="*/ 1460500 w 6502400"/>
              <a:gd name="connsiteY44" fmla="*/ 3251200 h 6502400"/>
              <a:gd name="connsiteX45" fmla="*/ 3251200 w 6502400"/>
              <a:gd name="connsiteY45" fmla="*/ 1460500 h 6502400"/>
              <a:gd name="connsiteX46" fmla="*/ 4374902 w 6502400"/>
              <a:gd name="connsiteY46" fmla="*/ 1858070 h 6502400"/>
              <a:gd name="connsiteX47" fmla="*/ 5280720 w 6502400"/>
              <a:gd name="connsiteY47" fmla="*/ 5280720 h 6502400"/>
              <a:gd name="connsiteX48" fmla="*/ 3251200 w 6502400"/>
              <a:gd name="connsiteY48" fmla="*/ 6121400 h 6502400"/>
              <a:gd name="connsiteX49" fmla="*/ 1221681 w 6502400"/>
              <a:gd name="connsiteY49" fmla="*/ 5280720 h 6502400"/>
              <a:gd name="connsiteX50" fmla="*/ 381000 w 6502400"/>
              <a:gd name="connsiteY50" fmla="*/ 3251200 h 6502400"/>
              <a:gd name="connsiteX51" fmla="*/ 1221681 w 6502400"/>
              <a:gd name="connsiteY51" fmla="*/ 1221681 h 6502400"/>
              <a:gd name="connsiteX52" fmla="*/ 3251200 w 6502400"/>
              <a:gd name="connsiteY52" fmla="*/ 381000 h 6502400"/>
              <a:gd name="connsiteX53" fmla="*/ 4669433 w 6502400"/>
              <a:gd name="connsiteY53" fmla="*/ 755352 h 6502400"/>
              <a:gd name="connsiteX54" fmla="*/ 4454575 w 6502400"/>
              <a:gd name="connsiteY54" fmla="*/ 970211 h 6502400"/>
              <a:gd name="connsiteX55" fmla="*/ 4398814 w 6502400"/>
              <a:gd name="connsiteY55" fmla="*/ 1100038 h 6502400"/>
              <a:gd name="connsiteX56" fmla="*/ 4399409 w 6502400"/>
              <a:gd name="connsiteY56" fmla="*/ 1120924 h 6502400"/>
              <a:gd name="connsiteX57" fmla="*/ 4425057 w 6502400"/>
              <a:gd name="connsiteY57" fmla="*/ 1424881 h 6502400"/>
              <a:gd name="connsiteX58" fmla="*/ 3251200 w 6502400"/>
              <a:gd name="connsiteY58" fmla="*/ 1079500 h 6502400"/>
              <a:gd name="connsiteX59" fmla="*/ 1079500 w 6502400"/>
              <a:gd name="connsiteY59" fmla="*/ 3251200 h 6502400"/>
              <a:gd name="connsiteX60" fmla="*/ 3251200 w 6502400"/>
              <a:gd name="connsiteY60" fmla="*/ 5422900 h 6502400"/>
              <a:gd name="connsiteX61" fmla="*/ 5422900 w 6502400"/>
              <a:gd name="connsiteY61" fmla="*/ 3251200 h 6502400"/>
              <a:gd name="connsiteX62" fmla="*/ 5077520 w 6502400"/>
              <a:gd name="connsiteY62" fmla="*/ 2077343 h 6502400"/>
              <a:gd name="connsiteX63" fmla="*/ 5381476 w 6502400"/>
              <a:gd name="connsiteY63" fmla="*/ 2102991 h 6502400"/>
              <a:gd name="connsiteX64" fmla="*/ 5397500 w 6502400"/>
              <a:gd name="connsiteY64" fmla="*/ 2103636 h 6502400"/>
              <a:gd name="connsiteX65" fmla="*/ 5400229 w 6502400"/>
              <a:gd name="connsiteY65" fmla="*/ 2103487 h 6502400"/>
              <a:gd name="connsiteX66" fmla="*/ 5407769 w 6502400"/>
              <a:gd name="connsiteY66" fmla="*/ 2103140 h 6502400"/>
              <a:gd name="connsiteX67" fmla="*/ 5420122 w 6502400"/>
              <a:gd name="connsiteY67" fmla="*/ 2102148 h 6502400"/>
              <a:gd name="connsiteX68" fmla="*/ 5427712 w 6502400"/>
              <a:gd name="connsiteY68" fmla="*/ 2101007 h 6502400"/>
              <a:gd name="connsiteX69" fmla="*/ 5439668 w 6502400"/>
              <a:gd name="connsiteY69" fmla="*/ 2098725 h 6502400"/>
              <a:gd name="connsiteX70" fmla="*/ 5447159 w 6502400"/>
              <a:gd name="connsiteY70" fmla="*/ 2096840 h 6502400"/>
              <a:gd name="connsiteX71" fmla="*/ 5458669 w 6502400"/>
              <a:gd name="connsiteY71" fmla="*/ 2093317 h 6502400"/>
              <a:gd name="connsiteX72" fmla="*/ 5466011 w 6502400"/>
              <a:gd name="connsiteY72" fmla="*/ 2090688 h 6502400"/>
              <a:gd name="connsiteX73" fmla="*/ 5477074 w 6502400"/>
              <a:gd name="connsiteY73" fmla="*/ 2085925 h 6502400"/>
              <a:gd name="connsiteX74" fmla="*/ 5484069 w 6502400"/>
              <a:gd name="connsiteY74" fmla="*/ 2082651 h 6502400"/>
              <a:gd name="connsiteX75" fmla="*/ 5494834 w 6502400"/>
              <a:gd name="connsiteY75" fmla="*/ 2076599 h 6502400"/>
              <a:gd name="connsiteX76" fmla="*/ 5501184 w 6502400"/>
              <a:gd name="connsiteY76" fmla="*/ 2072829 h 6502400"/>
              <a:gd name="connsiteX77" fmla="*/ 5512197 w 6502400"/>
              <a:gd name="connsiteY77" fmla="*/ 2064941 h 6502400"/>
              <a:gd name="connsiteX78" fmla="*/ 5517257 w 6502400"/>
              <a:gd name="connsiteY78" fmla="*/ 2061170 h 6502400"/>
              <a:gd name="connsiteX79" fmla="*/ 5532190 w 6502400"/>
              <a:gd name="connsiteY79" fmla="*/ 2047825 h 6502400"/>
              <a:gd name="connsiteX80" fmla="*/ 5747048 w 6502400"/>
              <a:gd name="connsiteY80" fmla="*/ 1832967 h 6502400"/>
              <a:gd name="connsiteX81" fmla="*/ 6121400 w 6502400"/>
              <a:gd name="connsiteY81" fmla="*/ 3251200 h 6502400"/>
              <a:gd name="connsiteX82" fmla="*/ 5280720 w 6502400"/>
              <a:gd name="connsiteY82" fmla="*/ 5280720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502400" h="6502400">
                <a:moveTo>
                  <a:pt x="6025059" y="1554956"/>
                </a:moveTo>
                <a:lnTo>
                  <a:pt x="6340426" y="1239639"/>
                </a:lnTo>
                <a:cubicBezTo>
                  <a:pt x="6392813" y="1187202"/>
                  <a:pt x="6410077" y="1109117"/>
                  <a:pt x="6384628" y="1039515"/>
                </a:cubicBezTo>
                <a:cubicBezTo>
                  <a:pt x="6359178" y="969863"/>
                  <a:pt x="6295628" y="921345"/>
                  <a:pt x="6221710" y="915095"/>
                </a:cubicBezTo>
                <a:lnTo>
                  <a:pt x="5636667" y="865733"/>
                </a:lnTo>
                <a:lnTo>
                  <a:pt x="5587306" y="280690"/>
                </a:lnTo>
                <a:cubicBezTo>
                  <a:pt x="5581105" y="206821"/>
                  <a:pt x="5532537" y="143272"/>
                  <a:pt x="5462935" y="117822"/>
                </a:cubicBezTo>
                <a:cubicBezTo>
                  <a:pt x="5393333" y="92323"/>
                  <a:pt x="5315248" y="109587"/>
                  <a:pt x="5262811" y="162024"/>
                </a:cubicBezTo>
                <a:lnTo>
                  <a:pt x="4947444" y="477341"/>
                </a:lnTo>
                <a:cubicBezTo>
                  <a:pt x="4437460" y="164654"/>
                  <a:pt x="3854351" y="0"/>
                  <a:pt x="3251200" y="0"/>
                </a:cubicBezTo>
                <a:cubicBezTo>
                  <a:pt x="2382788" y="0"/>
                  <a:pt x="1566317" y="338187"/>
                  <a:pt x="952252" y="952252"/>
                </a:cubicBezTo>
                <a:cubicBezTo>
                  <a:pt x="338187" y="1566317"/>
                  <a:pt x="0" y="2382788"/>
                  <a:pt x="0" y="3251200"/>
                </a:cubicBezTo>
                <a:cubicBezTo>
                  <a:pt x="0" y="4119612"/>
                  <a:pt x="338187" y="4936083"/>
                  <a:pt x="952252" y="5550148"/>
                </a:cubicBezTo>
                <a:cubicBezTo>
                  <a:pt x="1566317" y="6164213"/>
                  <a:pt x="2382788" y="6502400"/>
                  <a:pt x="3251200" y="6502400"/>
                </a:cubicBezTo>
                <a:cubicBezTo>
                  <a:pt x="4119612" y="6502400"/>
                  <a:pt x="4936083" y="6164213"/>
                  <a:pt x="5550148" y="5550148"/>
                </a:cubicBezTo>
                <a:cubicBezTo>
                  <a:pt x="6164213" y="4936083"/>
                  <a:pt x="6502400" y="4119612"/>
                  <a:pt x="6502400" y="3251200"/>
                </a:cubicBezTo>
                <a:cubicBezTo>
                  <a:pt x="6502400" y="2648049"/>
                  <a:pt x="6337747" y="2064990"/>
                  <a:pt x="6025059" y="1554956"/>
                </a:cubicBezTo>
                <a:close/>
                <a:moveTo>
                  <a:pt x="5270500" y="1058069"/>
                </a:moveTo>
                <a:cubicBezTo>
                  <a:pt x="5278339" y="1150640"/>
                  <a:pt x="5351760" y="1224062"/>
                  <a:pt x="5444331" y="1231900"/>
                </a:cubicBezTo>
                <a:lnTo>
                  <a:pt x="5780931" y="1260277"/>
                </a:lnTo>
                <a:lnTo>
                  <a:pt x="5325319" y="1715889"/>
                </a:lnTo>
                <a:lnTo>
                  <a:pt x="4828431" y="1673969"/>
                </a:lnTo>
                <a:lnTo>
                  <a:pt x="4786511" y="1177082"/>
                </a:lnTo>
                <a:lnTo>
                  <a:pt x="5242124" y="721469"/>
                </a:lnTo>
                <a:close/>
                <a:moveTo>
                  <a:pt x="3898900" y="3251200"/>
                </a:moveTo>
                <a:cubicBezTo>
                  <a:pt x="3898900" y="3608338"/>
                  <a:pt x="3608338" y="3898900"/>
                  <a:pt x="3251200" y="3898900"/>
                </a:cubicBezTo>
                <a:cubicBezTo>
                  <a:pt x="2894062" y="3898900"/>
                  <a:pt x="2603500" y="3608338"/>
                  <a:pt x="2603500" y="3251200"/>
                </a:cubicBezTo>
                <a:cubicBezTo>
                  <a:pt x="2603500" y="2894062"/>
                  <a:pt x="2894062" y="2603500"/>
                  <a:pt x="3251200" y="2603500"/>
                </a:cubicBezTo>
                <a:cubicBezTo>
                  <a:pt x="3360589" y="2603500"/>
                  <a:pt x="3463627" y="2630835"/>
                  <a:pt x="3554065" y="2678906"/>
                </a:cubicBezTo>
                <a:lnTo>
                  <a:pt x="3116511" y="3116511"/>
                </a:lnTo>
                <a:cubicBezTo>
                  <a:pt x="3042097" y="3190875"/>
                  <a:pt x="3042097" y="3311476"/>
                  <a:pt x="3116511" y="3385890"/>
                </a:cubicBezTo>
                <a:cubicBezTo>
                  <a:pt x="3153668" y="3423097"/>
                  <a:pt x="3202434" y="3441700"/>
                  <a:pt x="3251200" y="3441700"/>
                </a:cubicBezTo>
                <a:cubicBezTo>
                  <a:pt x="3299966" y="3441700"/>
                  <a:pt x="3348732" y="3423097"/>
                  <a:pt x="3385890" y="3385890"/>
                </a:cubicBezTo>
                <a:lnTo>
                  <a:pt x="3823494" y="2948335"/>
                </a:lnTo>
                <a:cubicBezTo>
                  <a:pt x="3871565" y="3038773"/>
                  <a:pt x="3898900" y="3141811"/>
                  <a:pt x="3898900" y="3251200"/>
                </a:cubicBezTo>
                <a:close/>
                <a:moveTo>
                  <a:pt x="3830985" y="2401987"/>
                </a:moveTo>
                <a:cubicBezTo>
                  <a:pt x="3665786" y="2288877"/>
                  <a:pt x="3466108" y="2222500"/>
                  <a:pt x="3251200" y="2222500"/>
                </a:cubicBezTo>
                <a:cubicBezTo>
                  <a:pt x="2683967" y="2222500"/>
                  <a:pt x="2222500" y="2683967"/>
                  <a:pt x="2222500" y="3251200"/>
                </a:cubicBezTo>
                <a:cubicBezTo>
                  <a:pt x="2222500" y="3818434"/>
                  <a:pt x="2683967" y="4279900"/>
                  <a:pt x="3251200" y="4279900"/>
                </a:cubicBezTo>
                <a:cubicBezTo>
                  <a:pt x="3818434" y="4279900"/>
                  <a:pt x="4279900" y="3818434"/>
                  <a:pt x="4279900" y="3251200"/>
                </a:cubicBezTo>
                <a:cubicBezTo>
                  <a:pt x="4279900" y="3036292"/>
                  <a:pt x="4213523" y="2836615"/>
                  <a:pt x="4100413" y="2671415"/>
                </a:cubicBezTo>
                <a:lnTo>
                  <a:pt x="4644331" y="2127498"/>
                </a:lnTo>
                <a:cubicBezTo>
                  <a:pt x="4892824" y="2434977"/>
                  <a:pt x="5041900" y="2825998"/>
                  <a:pt x="5041900" y="3251200"/>
                </a:cubicBezTo>
                <a:cubicBezTo>
                  <a:pt x="5041900" y="4238576"/>
                  <a:pt x="4238576" y="5041900"/>
                  <a:pt x="3251200" y="5041900"/>
                </a:cubicBezTo>
                <a:cubicBezTo>
                  <a:pt x="2263825" y="5041900"/>
                  <a:pt x="1460500" y="4238576"/>
                  <a:pt x="1460500" y="3251200"/>
                </a:cubicBezTo>
                <a:cubicBezTo>
                  <a:pt x="1460500" y="2263825"/>
                  <a:pt x="2263825" y="1460500"/>
                  <a:pt x="3251200" y="1460500"/>
                </a:cubicBezTo>
                <a:cubicBezTo>
                  <a:pt x="3676402" y="1460500"/>
                  <a:pt x="4067423" y="1609576"/>
                  <a:pt x="4374902" y="1858070"/>
                </a:cubicBezTo>
                <a:close/>
                <a:moveTo>
                  <a:pt x="5280720" y="5280720"/>
                </a:moveTo>
                <a:cubicBezTo>
                  <a:pt x="4738638" y="5822851"/>
                  <a:pt x="4017863" y="6121400"/>
                  <a:pt x="3251200" y="6121400"/>
                </a:cubicBezTo>
                <a:cubicBezTo>
                  <a:pt x="2484537" y="6121400"/>
                  <a:pt x="1763762" y="5822851"/>
                  <a:pt x="1221681" y="5280720"/>
                </a:cubicBezTo>
                <a:cubicBezTo>
                  <a:pt x="679549" y="4738638"/>
                  <a:pt x="381000" y="4017863"/>
                  <a:pt x="381000" y="3251200"/>
                </a:cubicBezTo>
                <a:cubicBezTo>
                  <a:pt x="381000" y="2484537"/>
                  <a:pt x="679549" y="1763762"/>
                  <a:pt x="1221681" y="1221681"/>
                </a:cubicBezTo>
                <a:cubicBezTo>
                  <a:pt x="1763762" y="679549"/>
                  <a:pt x="2484537" y="381000"/>
                  <a:pt x="3251200" y="381000"/>
                </a:cubicBezTo>
                <a:cubicBezTo>
                  <a:pt x="3752751" y="381000"/>
                  <a:pt x="4238576" y="509836"/>
                  <a:pt x="4669433" y="755352"/>
                </a:cubicBezTo>
                <a:lnTo>
                  <a:pt x="4454575" y="970211"/>
                </a:lnTo>
                <a:cubicBezTo>
                  <a:pt x="4419848" y="1004937"/>
                  <a:pt x="4400054" y="1051471"/>
                  <a:pt x="4398814" y="1100038"/>
                </a:cubicBezTo>
                <a:cubicBezTo>
                  <a:pt x="4398665" y="1106984"/>
                  <a:pt x="4398864" y="1113929"/>
                  <a:pt x="4399409" y="1120924"/>
                </a:cubicBezTo>
                <a:lnTo>
                  <a:pt x="4425057" y="1424881"/>
                </a:lnTo>
                <a:cubicBezTo>
                  <a:pt x="4086374" y="1206401"/>
                  <a:pt x="3683347" y="1079500"/>
                  <a:pt x="3251200" y="1079500"/>
                </a:cubicBezTo>
                <a:cubicBezTo>
                  <a:pt x="2053729" y="1079500"/>
                  <a:pt x="1079500" y="2053729"/>
                  <a:pt x="1079500" y="3251200"/>
                </a:cubicBezTo>
                <a:cubicBezTo>
                  <a:pt x="1079500" y="4448671"/>
                  <a:pt x="2053729" y="5422900"/>
                  <a:pt x="3251200" y="5422900"/>
                </a:cubicBezTo>
                <a:cubicBezTo>
                  <a:pt x="4448671" y="5422900"/>
                  <a:pt x="5422900" y="4448671"/>
                  <a:pt x="5422900" y="3251200"/>
                </a:cubicBezTo>
                <a:cubicBezTo>
                  <a:pt x="5422900" y="2819053"/>
                  <a:pt x="5295999" y="2416026"/>
                  <a:pt x="5077520" y="2077343"/>
                </a:cubicBezTo>
                <a:lnTo>
                  <a:pt x="5381476" y="2102991"/>
                </a:lnTo>
                <a:cubicBezTo>
                  <a:pt x="5386834" y="2103388"/>
                  <a:pt x="5392192" y="2103636"/>
                  <a:pt x="5397500" y="2103636"/>
                </a:cubicBezTo>
                <a:cubicBezTo>
                  <a:pt x="5398393" y="2103636"/>
                  <a:pt x="5399336" y="2103537"/>
                  <a:pt x="5400229" y="2103487"/>
                </a:cubicBezTo>
                <a:cubicBezTo>
                  <a:pt x="5402759" y="2103487"/>
                  <a:pt x="5405239" y="2103289"/>
                  <a:pt x="5407769" y="2103140"/>
                </a:cubicBezTo>
                <a:cubicBezTo>
                  <a:pt x="5411887" y="2102892"/>
                  <a:pt x="5416054" y="2102644"/>
                  <a:pt x="5420122" y="2102148"/>
                </a:cubicBezTo>
                <a:cubicBezTo>
                  <a:pt x="5422652" y="2101801"/>
                  <a:pt x="5425182" y="2101404"/>
                  <a:pt x="5427712" y="2101007"/>
                </a:cubicBezTo>
                <a:cubicBezTo>
                  <a:pt x="5431731" y="2100362"/>
                  <a:pt x="5435699" y="2099618"/>
                  <a:pt x="5439668" y="2098725"/>
                </a:cubicBezTo>
                <a:cubicBezTo>
                  <a:pt x="5442198" y="2098129"/>
                  <a:pt x="5444679" y="2097485"/>
                  <a:pt x="5447159" y="2096840"/>
                </a:cubicBezTo>
                <a:cubicBezTo>
                  <a:pt x="5451029" y="2095798"/>
                  <a:pt x="5454849" y="2094607"/>
                  <a:pt x="5458669" y="2093317"/>
                </a:cubicBezTo>
                <a:cubicBezTo>
                  <a:pt x="5461149" y="2092474"/>
                  <a:pt x="5463580" y="2091631"/>
                  <a:pt x="5466011" y="2090688"/>
                </a:cubicBezTo>
                <a:cubicBezTo>
                  <a:pt x="5469731" y="2089249"/>
                  <a:pt x="5473403" y="2087662"/>
                  <a:pt x="5477074" y="2085925"/>
                </a:cubicBezTo>
                <a:cubicBezTo>
                  <a:pt x="5479405" y="2084884"/>
                  <a:pt x="5481737" y="2083842"/>
                  <a:pt x="5484069" y="2082651"/>
                </a:cubicBezTo>
                <a:cubicBezTo>
                  <a:pt x="5487740" y="2080766"/>
                  <a:pt x="5491312" y="2078682"/>
                  <a:pt x="5494834" y="2076599"/>
                </a:cubicBezTo>
                <a:cubicBezTo>
                  <a:pt x="5496967" y="2075309"/>
                  <a:pt x="5499100" y="2074118"/>
                  <a:pt x="5501184" y="2072829"/>
                </a:cubicBezTo>
                <a:cubicBezTo>
                  <a:pt x="5504954" y="2070348"/>
                  <a:pt x="5508576" y="2067669"/>
                  <a:pt x="5512197" y="2064941"/>
                </a:cubicBezTo>
                <a:cubicBezTo>
                  <a:pt x="5513884" y="2063651"/>
                  <a:pt x="5515620" y="2062510"/>
                  <a:pt x="5517257" y="2061170"/>
                </a:cubicBezTo>
                <a:cubicBezTo>
                  <a:pt x="5522417" y="2057003"/>
                  <a:pt x="5527427" y="2052588"/>
                  <a:pt x="5532190" y="2047825"/>
                </a:cubicBezTo>
                <a:lnTo>
                  <a:pt x="5747048" y="1832967"/>
                </a:lnTo>
                <a:cubicBezTo>
                  <a:pt x="5992565" y="2263825"/>
                  <a:pt x="6121400" y="2749649"/>
                  <a:pt x="6121400" y="3251200"/>
                </a:cubicBezTo>
                <a:cubicBezTo>
                  <a:pt x="6121400" y="4017863"/>
                  <a:pt x="5822851" y="4738638"/>
                  <a:pt x="5280720" y="5280720"/>
                </a:cubicBezTo>
                <a:close/>
              </a:path>
            </a:pathLst>
          </a:custGeom>
          <a:solidFill>
            <a:schemeClr val="tx2">
              <a:alpha val="85000"/>
            </a:schemeClr>
          </a:solid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EG"/>
          </a:p>
        </p:txBody>
      </p:sp>
      <p:grpSp>
        <p:nvGrpSpPr>
          <p:cNvPr id="309" name="Graphic 289">
            <a:extLst>
              <a:ext uri="{FF2B5EF4-FFF2-40B4-BE49-F238E27FC236}">
                <a16:creationId xmlns:a16="http://schemas.microsoft.com/office/drawing/2014/main" id="{8BF4E241-CF81-7F45-B767-182CC6D3A01D}"/>
              </a:ext>
            </a:extLst>
          </p:cNvPr>
          <p:cNvGrpSpPr>
            <a:grpSpLocks noChangeAspect="1"/>
          </p:cNvGrpSpPr>
          <p:nvPr/>
        </p:nvGrpSpPr>
        <p:grpSpPr>
          <a:xfrm>
            <a:off x="958082" y="4802565"/>
            <a:ext cx="450109" cy="392736"/>
            <a:chOff x="4107600" y="1751410"/>
            <a:chExt cx="4876800" cy="4255179"/>
          </a:xfrm>
          <a:solidFill>
            <a:schemeClr val="tx2">
              <a:alpha val="85000"/>
            </a:schemeClr>
          </a:solidFill>
        </p:grpSpPr>
        <p:sp>
          <p:nvSpPr>
            <p:cNvPr id="310" name="Freeform 309">
              <a:extLst>
                <a:ext uri="{FF2B5EF4-FFF2-40B4-BE49-F238E27FC236}">
                  <a16:creationId xmlns:a16="http://schemas.microsoft.com/office/drawing/2014/main" id="{10181FF7-CDF5-BB4F-927C-E0A71C1F7C7E}"/>
                </a:ext>
              </a:extLst>
            </p:cNvPr>
            <p:cNvSpPr/>
            <p:nvPr/>
          </p:nvSpPr>
          <p:spPr>
            <a:xfrm>
              <a:off x="5717325" y="1751410"/>
              <a:ext cx="1657350" cy="1657350"/>
            </a:xfrm>
            <a:custGeom>
              <a:avLst/>
              <a:gdLst>
                <a:gd name="connsiteX0" fmla="*/ 1657350 w 1657350"/>
                <a:gd name="connsiteY0" fmla="*/ 828675 h 1657350"/>
                <a:gd name="connsiteX1" fmla="*/ 828675 w 1657350"/>
                <a:gd name="connsiteY1" fmla="*/ 1657350 h 1657350"/>
                <a:gd name="connsiteX2" fmla="*/ 0 w 1657350"/>
                <a:gd name="connsiteY2" fmla="*/ 828675 h 1657350"/>
                <a:gd name="connsiteX3" fmla="*/ 828675 w 1657350"/>
                <a:gd name="connsiteY3" fmla="*/ 0 h 1657350"/>
                <a:gd name="connsiteX4" fmla="*/ 1657350 w 1657350"/>
                <a:gd name="connsiteY4" fmla="*/ 828675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1657350" y="828675"/>
                  </a:move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1" y="1657350"/>
                    <a:pt x="0" y="1286340"/>
                    <a:pt x="0" y="828675"/>
                  </a:cubicBezTo>
                  <a:cubicBezTo>
                    <a:pt x="0" y="371010"/>
                    <a:pt x="371011" y="0"/>
                    <a:pt x="828675" y="0"/>
                  </a:cubicBezTo>
                  <a:cubicBezTo>
                    <a:pt x="1286340" y="0"/>
                    <a:pt x="1657350" y="371010"/>
                    <a:pt x="1657350" y="828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1" name="Freeform 310">
              <a:extLst>
                <a:ext uri="{FF2B5EF4-FFF2-40B4-BE49-F238E27FC236}">
                  <a16:creationId xmlns:a16="http://schemas.microsoft.com/office/drawing/2014/main" id="{9C12E827-B5F1-0441-8B85-7EEB1133C884}"/>
                </a:ext>
              </a:extLst>
            </p:cNvPr>
            <p:cNvSpPr/>
            <p:nvPr/>
          </p:nvSpPr>
          <p:spPr>
            <a:xfrm>
              <a:off x="7698525" y="2361000"/>
              <a:ext cx="1047750" cy="1047750"/>
            </a:xfrm>
            <a:custGeom>
              <a:avLst/>
              <a:gdLst>
                <a:gd name="connsiteX0" fmla="*/ 1047750 w 1047750"/>
                <a:gd name="connsiteY0" fmla="*/ 523875 h 1047750"/>
                <a:gd name="connsiteX1" fmla="*/ 523875 w 1047750"/>
                <a:gd name="connsiteY1" fmla="*/ 1047750 h 1047750"/>
                <a:gd name="connsiteX2" fmla="*/ 0 w 1047750"/>
                <a:gd name="connsiteY2" fmla="*/ 523875 h 1047750"/>
                <a:gd name="connsiteX3" fmla="*/ 523875 w 1047750"/>
                <a:gd name="connsiteY3" fmla="*/ 0 h 1047750"/>
                <a:gd name="connsiteX4" fmla="*/ 1047750 w 1047750"/>
                <a:gd name="connsiteY4" fmla="*/ 523875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0" h="1047750">
                  <a:moveTo>
                    <a:pt x="1047750" y="523875"/>
                  </a:moveTo>
                  <a:cubicBezTo>
                    <a:pt x="1047750" y="813203"/>
                    <a:pt x="813203" y="1047750"/>
                    <a:pt x="523875" y="1047750"/>
                  </a:cubicBezTo>
                  <a:cubicBezTo>
                    <a:pt x="234547" y="1047750"/>
                    <a:pt x="0" y="813203"/>
                    <a:pt x="0" y="523875"/>
                  </a:cubicBezTo>
                  <a:cubicBezTo>
                    <a:pt x="0" y="234547"/>
                    <a:pt x="234547" y="0"/>
                    <a:pt x="523875" y="0"/>
                  </a:cubicBezTo>
                  <a:cubicBezTo>
                    <a:pt x="813203" y="0"/>
                    <a:pt x="1047750" y="234547"/>
                    <a:pt x="1047750" y="523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2" name="Freeform 311">
              <a:extLst>
                <a:ext uri="{FF2B5EF4-FFF2-40B4-BE49-F238E27FC236}">
                  <a16:creationId xmlns:a16="http://schemas.microsoft.com/office/drawing/2014/main" id="{033FCCB6-C1D8-9542-856C-11A5B805C618}"/>
                </a:ext>
              </a:extLst>
            </p:cNvPr>
            <p:cNvSpPr/>
            <p:nvPr/>
          </p:nvSpPr>
          <p:spPr>
            <a:xfrm>
              <a:off x="4345725" y="2361000"/>
              <a:ext cx="1047750" cy="1047750"/>
            </a:xfrm>
            <a:custGeom>
              <a:avLst/>
              <a:gdLst>
                <a:gd name="connsiteX0" fmla="*/ 1047750 w 1047750"/>
                <a:gd name="connsiteY0" fmla="*/ 523875 h 1047750"/>
                <a:gd name="connsiteX1" fmla="*/ 523875 w 1047750"/>
                <a:gd name="connsiteY1" fmla="*/ 1047750 h 1047750"/>
                <a:gd name="connsiteX2" fmla="*/ 0 w 1047750"/>
                <a:gd name="connsiteY2" fmla="*/ 523875 h 1047750"/>
                <a:gd name="connsiteX3" fmla="*/ 523875 w 1047750"/>
                <a:gd name="connsiteY3" fmla="*/ 0 h 1047750"/>
                <a:gd name="connsiteX4" fmla="*/ 1047750 w 1047750"/>
                <a:gd name="connsiteY4" fmla="*/ 523875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50" h="1047750">
                  <a:moveTo>
                    <a:pt x="1047750" y="523875"/>
                  </a:moveTo>
                  <a:cubicBezTo>
                    <a:pt x="1047750" y="813203"/>
                    <a:pt x="813203" y="1047750"/>
                    <a:pt x="523875" y="1047750"/>
                  </a:cubicBezTo>
                  <a:cubicBezTo>
                    <a:pt x="234547" y="1047750"/>
                    <a:pt x="0" y="813203"/>
                    <a:pt x="0" y="523875"/>
                  </a:cubicBezTo>
                  <a:cubicBezTo>
                    <a:pt x="0" y="234547"/>
                    <a:pt x="234547" y="0"/>
                    <a:pt x="523875" y="0"/>
                  </a:cubicBezTo>
                  <a:cubicBezTo>
                    <a:pt x="813203" y="0"/>
                    <a:pt x="1047750" y="234547"/>
                    <a:pt x="1047750" y="523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3" name="Freeform 312">
              <a:extLst>
                <a:ext uri="{FF2B5EF4-FFF2-40B4-BE49-F238E27FC236}">
                  <a16:creationId xmlns:a16="http://schemas.microsoft.com/office/drawing/2014/main" id="{A6CBD527-EC31-FB4C-A429-7422D22F149C}"/>
                </a:ext>
              </a:extLst>
            </p:cNvPr>
            <p:cNvSpPr/>
            <p:nvPr/>
          </p:nvSpPr>
          <p:spPr>
            <a:xfrm>
              <a:off x="4107600" y="3731630"/>
              <a:ext cx="1278159" cy="1964795"/>
            </a:xfrm>
            <a:custGeom>
              <a:avLst/>
              <a:gdLst>
                <a:gd name="connsiteX0" fmla="*/ 1278160 w 1278159"/>
                <a:gd name="connsiteY0" fmla="*/ 147570 h 1964795"/>
                <a:gd name="connsiteX1" fmla="*/ 646748 w 1278159"/>
                <a:gd name="connsiteY1" fmla="*/ 980 h 1964795"/>
                <a:gd name="connsiteX2" fmla="*/ 0 w 1278159"/>
                <a:gd name="connsiteY2" fmla="*/ 643822 h 1964795"/>
                <a:gd name="connsiteX3" fmla="*/ 0 w 1278159"/>
                <a:gd name="connsiteY3" fmla="*/ 1684047 h 1964795"/>
                <a:gd name="connsiteX4" fmla="*/ 280130 w 1278159"/>
                <a:gd name="connsiteY4" fmla="*/ 1963130 h 1964795"/>
                <a:gd name="connsiteX5" fmla="*/ 866775 w 1278159"/>
                <a:gd name="connsiteY5" fmla="*/ 1934364 h 1964795"/>
                <a:gd name="connsiteX6" fmla="*/ 1278160 w 1278159"/>
                <a:gd name="connsiteY6" fmla="*/ 147570 h 196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8159" h="1964795">
                  <a:moveTo>
                    <a:pt x="1278160" y="147570"/>
                  </a:moveTo>
                  <a:cubicBezTo>
                    <a:pt x="1071944" y="-21385"/>
                    <a:pt x="885187" y="980"/>
                    <a:pt x="646748" y="980"/>
                  </a:cubicBezTo>
                  <a:cubicBezTo>
                    <a:pt x="290132" y="980"/>
                    <a:pt x="0" y="289397"/>
                    <a:pt x="0" y="643822"/>
                  </a:cubicBezTo>
                  <a:lnTo>
                    <a:pt x="0" y="1684047"/>
                  </a:lnTo>
                  <a:cubicBezTo>
                    <a:pt x="0" y="1837972"/>
                    <a:pt x="125635" y="1963130"/>
                    <a:pt x="280130" y="1963130"/>
                  </a:cubicBezTo>
                  <a:cubicBezTo>
                    <a:pt x="947128" y="1963130"/>
                    <a:pt x="866775" y="1975198"/>
                    <a:pt x="866775" y="1934364"/>
                  </a:cubicBezTo>
                  <a:cubicBezTo>
                    <a:pt x="866775" y="1197263"/>
                    <a:pt x="779469" y="656710"/>
                    <a:pt x="1278160" y="1475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4" name="Freeform 313">
              <a:extLst>
                <a:ext uri="{FF2B5EF4-FFF2-40B4-BE49-F238E27FC236}">
                  <a16:creationId xmlns:a16="http://schemas.microsoft.com/office/drawing/2014/main" id="{2C7EB0D7-1ED5-DF44-A93B-475B0062C038}"/>
                </a:ext>
              </a:extLst>
            </p:cNvPr>
            <p:cNvSpPr/>
            <p:nvPr/>
          </p:nvSpPr>
          <p:spPr>
            <a:xfrm>
              <a:off x="5252358" y="3725171"/>
              <a:ext cx="2580860" cy="2281418"/>
            </a:xfrm>
            <a:custGeom>
              <a:avLst/>
              <a:gdLst>
                <a:gd name="connsiteX0" fmla="*/ 1520432 w 2580860"/>
                <a:gd name="connsiteY0" fmla="*/ 11239 h 2281418"/>
                <a:gd name="connsiteX1" fmla="*/ 429724 w 2580860"/>
                <a:gd name="connsiteY1" fmla="*/ 269367 h 2281418"/>
                <a:gd name="connsiteX2" fmla="*/ 7767 w 2580860"/>
                <a:gd name="connsiteY2" fmla="*/ 1940814 h 2281418"/>
                <a:gd name="connsiteX3" fmla="*/ 341333 w 2580860"/>
                <a:gd name="connsiteY3" fmla="*/ 2274379 h 2281418"/>
                <a:gd name="connsiteX4" fmla="*/ 2551132 w 2580860"/>
                <a:gd name="connsiteY4" fmla="*/ 2075212 h 2281418"/>
                <a:gd name="connsiteX5" fmla="*/ 2579517 w 2580860"/>
                <a:gd name="connsiteY5" fmla="*/ 1160145 h 2281418"/>
                <a:gd name="connsiteX6" fmla="*/ 1520432 w 2580860"/>
                <a:gd name="connsiteY6" fmla="*/ 11239 h 2281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0860" h="2281418">
                  <a:moveTo>
                    <a:pt x="1520432" y="11239"/>
                  </a:moveTo>
                  <a:cubicBezTo>
                    <a:pt x="1103961" y="-23498"/>
                    <a:pt x="741963" y="11639"/>
                    <a:pt x="429724" y="269367"/>
                  </a:cubicBezTo>
                  <a:cubicBezTo>
                    <a:pt x="-92788" y="687895"/>
                    <a:pt x="7767" y="1251423"/>
                    <a:pt x="7767" y="1940814"/>
                  </a:cubicBezTo>
                  <a:cubicBezTo>
                    <a:pt x="7767" y="2123208"/>
                    <a:pt x="156166" y="2274379"/>
                    <a:pt x="341333" y="2274379"/>
                  </a:cubicBezTo>
                  <a:cubicBezTo>
                    <a:pt x="2351889" y="2274379"/>
                    <a:pt x="2431908" y="2339235"/>
                    <a:pt x="2551132" y="2075212"/>
                  </a:cubicBezTo>
                  <a:cubicBezTo>
                    <a:pt x="2590233" y="1985924"/>
                    <a:pt x="2579517" y="2014299"/>
                    <a:pt x="2579517" y="1160145"/>
                  </a:cubicBezTo>
                  <a:cubicBezTo>
                    <a:pt x="2579517" y="481717"/>
                    <a:pt x="1992082" y="11239"/>
                    <a:pt x="1520432" y="11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5" name="Freeform 314">
              <a:extLst>
                <a:ext uri="{FF2B5EF4-FFF2-40B4-BE49-F238E27FC236}">
                  <a16:creationId xmlns:a16="http://schemas.microsoft.com/office/drawing/2014/main" id="{7FE3A5CC-FE84-724A-BF36-DA4D97ED211B}"/>
                </a:ext>
              </a:extLst>
            </p:cNvPr>
            <p:cNvSpPr/>
            <p:nvPr/>
          </p:nvSpPr>
          <p:spPr>
            <a:xfrm>
              <a:off x="7706240" y="3731644"/>
              <a:ext cx="1278159" cy="1964839"/>
            </a:xfrm>
            <a:custGeom>
              <a:avLst/>
              <a:gdLst>
                <a:gd name="connsiteX0" fmla="*/ 631412 w 1278159"/>
                <a:gd name="connsiteY0" fmla="*/ 956 h 1964839"/>
                <a:gd name="connsiteX1" fmla="*/ 0 w 1278159"/>
                <a:gd name="connsiteY1" fmla="*/ 147546 h 1964839"/>
                <a:gd name="connsiteX2" fmla="*/ 411385 w 1278159"/>
                <a:gd name="connsiteY2" fmla="*/ 1934341 h 1964839"/>
                <a:gd name="connsiteX3" fmla="*/ 988028 w 1278159"/>
                <a:gd name="connsiteY3" fmla="*/ 1963106 h 1964839"/>
                <a:gd name="connsiteX4" fmla="*/ 1278160 w 1278159"/>
                <a:gd name="connsiteY4" fmla="*/ 1674118 h 1964839"/>
                <a:gd name="connsiteX5" fmla="*/ 1278160 w 1278159"/>
                <a:gd name="connsiteY5" fmla="*/ 643799 h 1964839"/>
                <a:gd name="connsiteX6" fmla="*/ 631412 w 1278159"/>
                <a:gd name="connsiteY6" fmla="*/ 956 h 196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8159" h="1964839">
                  <a:moveTo>
                    <a:pt x="631412" y="956"/>
                  </a:moveTo>
                  <a:cubicBezTo>
                    <a:pt x="391668" y="956"/>
                    <a:pt x="205940" y="-21180"/>
                    <a:pt x="0" y="147546"/>
                  </a:cubicBezTo>
                  <a:cubicBezTo>
                    <a:pt x="494967" y="652904"/>
                    <a:pt x="411385" y="1156577"/>
                    <a:pt x="411385" y="1934341"/>
                  </a:cubicBezTo>
                  <a:cubicBezTo>
                    <a:pt x="411385" y="1975432"/>
                    <a:pt x="344681" y="1963106"/>
                    <a:pt x="988028" y="1963106"/>
                  </a:cubicBezTo>
                  <a:cubicBezTo>
                    <a:pt x="1148048" y="1963106"/>
                    <a:pt x="1278160" y="1833471"/>
                    <a:pt x="1278160" y="1674118"/>
                  </a:cubicBezTo>
                  <a:lnTo>
                    <a:pt x="1278160" y="643799"/>
                  </a:lnTo>
                  <a:cubicBezTo>
                    <a:pt x="1278160" y="289373"/>
                    <a:pt x="988028" y="956"/>
                    <a:pt x="631412" y="9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" name="Graphic 1">
            <a:extLst>
              <a:ext uri="{FF2B5EF4-FFF2-40B4-BE49-F238E27FC236}">
                <a16:creationId xmlns:a16="http://schemas.microsoft.com/office/drawing/2014/main" id="{AB36EBD7-0748-B843-8EC0-0709C4C76B6F}"/>
              </a:ext>
            </a:extLst>
          </p:cNvPr>
          <p:cNvGrpSpPr>
            <a:grpSpLocks noChangeAspect="1"/>
          </p:cNvGrpSpPr>
          <p:nvPr/>
        </p:nvGrpSpPr>
        <p:grpSpPr>
          <a:xfrm>
            <a:off x="7161808" y="2692480"/>
            <a:ext cx="650570" cy="650570"/>
            <a:chOff x="8461961" y="1454316"/>
            <a:chExt cx="952500" cy="9525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E944A64E-7D7A-AA4C-ADD7-EF043FD2AF2B}"/>
                </a:ext>
              </a:extLst>
            </p:cNvPr>
            <p:cNvSpPr/>
            <p:nvPr/>
          </p:nvSpPr>
          <p:spPr>
            <a:xfrm>
              <a:off x="8700442" y="1582551"/>
              <a:ext cx="522940" cy="729014"/>
            </a:xfrm>
            <a:custGeom>
              <a:avLst/>
              <a:gdLst>
                <a:gd name="connsiteX0" fmla="*/ 0 w 522940"/>
                <a:gd name="connsiteY0" fmla="*/ 681319 h 729014"/>
                <a:gd name="connsiteX1" fmla="*/ 0 w 522940"/>
                <a:gd name="connsiteY1" fmla="*/ 47697 h 729014"/>
                <a:gd name="connsiteX2" fmla="*/ 47696 w 522940"/>
                <a:gd name="connsiteY2" fmla="*/ 0 h 729014"/>
                <a:gd name="connsiteX3" fmla="*/ 475244 w 522940"/>
                <a:gd name="connsiteY3" fmla="*/ 0 h 729014"/>
                <a:gd name="connsiteX4" fmla="*/ 522941 w 522940"/>
                <a:gd name="connsiteY4" fmla="*/ 47697 h 729014"/>
                <a:gd name="connsiteX5" fmla="*/ 522941 w 522940"/>
                <a:gd name="connsiteY5" fmla="*/ 678413 h 729014"/>
                <a:gd name="connsiteX6" fmla="*/ 472339 w 522940"/>
                <a:gd name="connsiteY6" fmla="*/ 729015 h 729014"/>
                <a:gd name="connsiteX7" fmla="*/ 47696 w 522940"/>
                <a:gd name="connsiteY7" fmla="*/ 729015 h 729014"/>
                <a:gd name="connsiteX8" fmla="*/ 0 w 522940"/>
                <a:gd name="connsiteY8" fmla="*/ 681319 h 729014"/>
                <a:gd name="connsiteX9" fmla="*/ 68557 w 522940"/>
                <a:gd name="connsiteY9" fmla="*/ 290784 h 729014"/>
                <a:gd name="connsiteX10" fmla="*/ 454383 w 522940"/>
                <a:gd name="connsiteY10" fmla="*/ 290784 h 729014"/>
                <a:gd name="connsiteX11" fmla="*/ 463146 w 522940"/>
                <a:gd name="connsiteY11" fmla="*/ 299547 h 729014"/>
                <a:gd name="connsiteX12" fmla="*/ 463146 w 522940"/>
                <a:gd name="connsiteY12" fmla="*/ 335116 h 729014"/>
                <a:gd name="connsiteX13" fmla="*/ 454383 w 522940"/>
                <a:gd name="connsiteY13" fmla="*/ 343879 h 729014"/>
                <a:gd name="connsiteX14" fmla="*/ 68557 w 522940"/>
                <a:gd name="connsiteY14" fmla="*/ 343879 h 729014"/>
                <a:gd name="connsiteX15" fmla="*/ 59794 w 522940"/>
                <a:gd name="connsiteY15" fmla="*/ 335116 h 729014"/>
                <a:gd name="connsiteX16" fmla="*/ 59794 w 522940"/>
                <a:gd name="connsiteY16" fmla="*/ 299547 h 729014"/>
                <a:gd name="connsiteX17" fmla="*/ 68557 w 522940"/>
                <a:gd name="connsiteY17" fmla="*/ 290784 h 729014"/>
                <a:gd name="connsiteX18" fmla="*/ 454383 w 522940"/>
                <a:gd name="connsiteY18" fmla="*/ 404609 h 729014"/>
                <a:gd name="connsiteX19" fmla="*/ 68557 w 522940"/>
                <a:gd name="connsiteY19" fmla="*/ 404609 h 729014"/>
                <a:gd name="connsiteX20" fmla="*/ 59794 w 522940"/>
                <a:gd name="connsiteY20" fmla="*/ 413372 h 729014"/>
                <a:gd name="connsiteX21" fmla="*/ 59794 w 522940"/>
                <a:gd name="connsiteY21" fmla="*/ 448941 h 729014"/>
                <a:gd name="connsiteX22" fmla="*/ 68557 w 522940"/>
                <a:gd name="connsiteY22" fmla="*/ 457704 h 729014"/>
                <a:gd name="connsiteX23" fmla="*/ 454383 w 522940"/>
                <a:gd name="connsiteY23" fmla="*/ 457704 h 729014"/>
                <a:gd name="connsiteX24" fmla="*/ 463146 w 522940"/>
                <a:gd name="connsiteY24" fmla="*/ 448941 h 729014"/>
                <a:gd name="connsiteX25" fmla="*/ 463146 w 522940"/>
                <a:gd name="connsiteY25" fmla="*/ 413372 h 729014"/>
                <a:gd name="connsiteX26" fmla="*/ 454383 w 522940"/>
                <a:gd name="connsiteY26" fmla="*/ 404609 h 729014"/>
                <a:gd name="connsiteX27" fmla="*/ 68557 w 522940"/>
                <a:gd name="connsiteY27" fmla="*/ 518434 h 729014"/>
                <a:gd name="connsiteX28" fmla="*/ 239179 w 522940"/>
                <a:gd name="connsiteY28" fmla="*/ 518434 h 729014"/>
                <a:gd name="connsiteX29" fmla="*/ 247942 w 522940"/>
                <a:gd name="connsiteY29" fmla="*/ 527196 h 729014"/>
                <a:gd name="connsiteX30" fmla="*/ 247942 w 522940"/>
                <a:gd name="connsiteY30" fmla="*/ 562766 h 729014"/>
                <a:gd name="connsiteX31" fmla="*/ 239179 w 522940"/>
                <a:gd name="connsiteY31" fmla="*/ 571529 h 729014"/>
                <a:gd name="connsiteX32" fmla="*/ 68557 w 522940"/>
                <a:gd name="connsiteY32" fmla="*/ 571529 h 729014"/>
                <a:gd name="connsiteX33" fmla="*/ 59794 w 522940"/>
                <a:gd name="connsiteY33" fmla="*/ 562766 h 729014"/>
                <a:gd name="connsiteX34" fmla="*/ 59794 w 522940"/>
                <a:gd name="connsiteY34" fmla="*/ 527196 h 729014"/>
                <a:gd name="connsiteX35" fmla="*/ 68557 w 522940"/>
                <a:gd name="connsiteY35" fmla="*/ 518434 h 729014"/>
                <a:gd name="connsiteX36" fmla="*/ 454383 w 522940"/>
                <a:gd name="connsiteY36" fmla="*/ 176959 h 729014"/>
                <a:gd name="connsiteX37" fmla="*/ 68557 w 522940"/>
                <a:gd name="connsiteY37" fmla="*/ 176959 h 729014"/>
                <a:gd name="connsiteX38" fmla="*/ 59794 w 522940"/>
                <a:gd name="connsiteY38" fmla="*/ 185722 h 729014"/>
                <a:gd name="connsiteX39" fmla="*/ 59794 w 522940"/>
                <a:gd name="connsiteY39" fmla="*/ 221291 h 729014"/>
                <a:gd name="connsiteX40" fmla="*/ 68557 w 522940"/>
                <a:gd name="connsiteY40" fmla="*/ 230054 h 729014"/>
                <a:gd name="connsiteX41" fmla="*/ 454383 w 522940"/>
                <a:gd name="connsiteY41" fmla="*/ 230054 h 729014"/>
                <a:gd name="connsiteX42" fmla="*/ 463146 w 522940"/>
                <a:gd name="connsiteY42" fmla="*/ 221291 h 729014"/>
                <a:gd name="connsiteX43" fmla="*/ 463146 w 522940"/>
                <a:gd name="connsiteY43" fmla="*/ 185722 h 729014"/>
                <a:gd name="connsiteX44" fmla="*/ 454383 w 522940"/>
                <a:gd name="connsiteY44" fmla="*/ 176959 h 729014"/>
                <a:gd name="connsiteX45" fmla="*/ 68558 w 522940"/>
                <a:gd name="connsiteY45" fmla="*/ 63135 h 729014"/>
                <a:gd name="connsiteX46" fmla="*/ 454384 w 522940"/>
                <a:gd name="connsiteY46" fmla="*/ 63135 h 729014"/>
                <a:gd name="connsiteX47" fmla="*/ 463147 w 522940"/>
                <a:gd name="connsiteY47" fmla="*/ 71896 h 729014"/>
                <a:gd name="connsiteX48" fmla="*/ 463147 w 522940"/>
                <a:gd name="connsiteY48" fmla="*/ 107467 h 729014"/>
                <a:gd name="connsiteX49" fmla="*/ 454384 w 522940"/>
                <a:gd name="connsiteY49" fmla="*/ 116230 h 729014"/>
                <a:gd name="connsiteX50" fmla="*/ 68558 w 522940"/>
                <a:gd name="connsiteY50" fmla="*/ 116230 h 729014"/>
                <a:gd name="connsiteX51" fmla="*/ 59795 w 522940"/>
                <a:gd name="connsiteY51" fmla="*/ 107467 h 729014"/>
                <a:gd name="connsiteX52" fmla="*/ 59795 w 522940"/>
                <a:gd name="connsiteY52" fmla="*/ 71898 h 729014"/>
                <a:gd name="connsiteX53" fmla="*/ 68558 w 522940"/>
                <a:gd name="connsiteY53" fmla="*/ 63135 h 729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22940" h="729014">
                  <a:moveTo>
                    <a:pt x="0" y="681319"/>
                  </a:moveTo>
                  <a:lnTo>
                    <a:pt x="0" y="47697"/>
                  </a:lnTo>
                  <a:cubicBezTo>
                    <a:pt x="0" y="21356"/>
                    <a:pt x="21353" y="0"/>
                    <a:pt x="47696" y="0"/>
                  </a:cubicBezTo>
                  <a:lnTo>
                    <a:pt x="475244" y="0"/>
                  </a:lnTo>
                  <a:cubicBezTo>
                    <a:pt x="501586" y="0"/>
                    <a:pt x="522941" y="21354"/>
                    <a:pt x="522941" y="47697"/>
                  </a:cubicBezTo>
                  <a:lnTo>
                    <a:pt x="522941" y="678413"/>
                  </a:lnTo>
                  <a:cubicBezTo>
                    <a:pt x="522941" y="706360"/>
                    <a:pt x="500285" y="729015"/>
                    <a:pt x="472339" y="729015"/>
                  </a:cubicBezTo>
                  <a:lnTo>
                    <a:pt x="47696" y="729015"/>
                  </a:lnTo>
                  <a:cubicBezTo>
                    <a:pt x="21355" y="729015"/>
                    <a:pt x="0" y="707661"/>
                    <a:pt x="0" y="681319"/>
                  </a:cubicBezTo>
                  <a:close/>
                  <a:moveTo>
                    <a:pt x="68557" y="290784"/>
                  </a:moveTo>
                  <a:lnTo>
                    <a:pt x="454383" y="290784"/>
                  </a:lnTo>
                  <a:cubicBezTo>
                    <a:pt x="459223" y="290784"/>
                    <a:pt x="463146" y="294707"/>
                    <a:pt x="463146" y="299547"/>
                  </a:cubicBezTo>
                  <a:lnTo>
                    <a:pt x="463146" y="335116"/>
                  </a:lnTo>
                  <a:cubicBezTo>
                    <a:pt x="463146" y="339956"/>
                    <a:pt x="459223" y="343879"/>
                    <a:pt x="454383" y="343879"/>
                  </a:cubicBezTo>
                  <a:lnTo>
                    <a:pt x="68557" y="343879"/>
                  </a:lnTo>
                  <a:cubicBezTo>
                    <a:pt x="63717" y="343879"/>
                    <a:pt x="59794" y="339956"/>
                    <a:pt x="59794" y="335116"/>
                  </a:cubicBezTo>
                  <a:lnTo>
                    <a:pt x="59794" y="299547"/>
                  </a:lnTo>
                  <a:cubicBezTo>
                    <a:pt x="59794" y="294707"/>
                    <a:pt x="63717" y="290784"/>
                    <a:pt x="68557" y="290784"/>
                  </a:cubicBezTo>
                  <a:close/>
                  <a:moveTo>
                    <a:pt x="454383" y="404609"/>
                  </a:moveTo>
                  <a:lnTo>
                    <a:pt x="68557" y="404609"/>
                  </a:lnTo>
                  <a:cubicBezTo>
                    <a:pt x="63717" y="404609"/>
                    <a:pt x="59794" y="408532"/>
                    <a:pt x="59794" y="413372"/>
                  </a:cubicBezTo>
                  <a:lnTo>
                    <a:pt x="59794" y="448941"/>
                  </a:lnTo>
                  <a:cubicBezTo>
                    <a:pt x="59794" y="453781"/>
                    <a:pt x="63717" y="457704"/>
                    <a:pt x="68557" y="457704"/>
                  </a:cubicBezTo>
                  <a:lnTo>
                    <a:pt x="454383" y="457704"/>
                  </a:lnTo>
                  <a:cubicBezTo>
                    <a:pt x="459223" y="457704"/>
                    <a:pt x="463146" y="453781"/>
                    <a:pt x="463146" y="448941"/>
                  </a:cubicBezTo>
                  <a:lnTo>
                    <a:pt x="463146" y="413372"/>
                  </a:lnTo>
                  <a:cubicBezTo>
                    <a:pt x="463146" y="408532"/>
                    <a:pt x="459223" y="404609"/>
                    <a:pt x="454383" y="404609"/>
                  </a:cubicBezTo>
                  <a:close/>
                  <a:moveTo>
                    <a:pt x="68557" y="518434"/>
                  </a:moveTo>
                  <a:lnTo>
                    <a:pt x="239179" y="518434"/>
                  </a:lnTo>
                  <a:cubicBezTo>
                    <a:pt x="244020" y="518434"/>
                    <a:pt x="247942" y="522358"/>
                    <a:pt x="247942" y="527196"/>
                  </a:cubicBezTo>
                  <a:lnTo>
                    <a:pt x="247942" y="562766"/>
                  </a:lnTo>
                  <a:cubicBezTo>
                    <a:pt x="247942" y="567605"/>
                    <a:pt x="244019" y="571529"/>
                    <a:pt x="239179" y="571529"/>
                  </a:cubicBezTo>
                  <a:lnTo>
                    <a:pt x="68557" y="571529"/>
                  </a:lnTo>
                  <a:cubicBezTo>
                    <a:pt x="63717" y="571529"/>
                    <a:pt x="59794" y="567605"/>
                    <a:pt x="59794" y="562766"/>
                  </a:cubicBezTo>
                  <a:lnTo>
                    <a:pt x="59794" y="527196"/>
                  </a:lnTo>
                  <a:cubicBezTo>
                    <a:pt x="59794" y="522358"/>
                    <a:pt x="63717" y="518434"/>
                    <a:pt x="68557" y="518434"/>
                  </a:cubicBezTo>
                  <a:close/>
                  <a:moveTo>
                    <a:pt x="454383" y="176959"/>
                  </a:moveTo>
                  <a:lnTo>
                    <a:pt x="68557" y="176959"/>
                  </a:lnTo>
                  <a:cubicBezTo>
                    <a:pt x="63717" y="176959"/>
                    <a:pt x="59794" y="180883"/>
                    <a:pt x="59794" y="185722"/>
                  </a:cubicBezTo>
                  <a:lnTo>
                    <a:pt x="59794" y="221291"/>
                  </a:lnTo>
                  <a:cubicBezTo>
                    <a:pt x="59794" y="226130"/>
                    <a:pt x="63717" y="230054"/>
                    <a:pt x="68557" y="230054"/>
                  </a:cubicBezTo>
                  <a:lnTo>
                    <a:pt x="454383" y="230054"/>
                  </a:lnTo>
                  <a:cubicBezTo>
                    <a:pt x="459223" y="230054"/>
                    <a:pt x="463146" y="226130"/>
                    <a:pt x="463146" y="221291"/>
                  </a:cubicBezTo>
                  <a:lnTo>
                    <a:pt x="463146" y="185722"/>
                  </a:lnTo>
                  <a:cubicBezTo>
                    <a:pt x="463146" y="180883"/>
                    <a:pt x="459223" y="176959"/>
                    <a:pt x="454383" y="176959"/>
                  </a:cubicBezTo>
                  <a:close/>
                  <a:moveTo>
                    <a:pt x="68558" y="63135"/>
                  </a:moveTo>
                  <a:lnTo>
                    <a:pt x="454384" y="63135"/>
                  </a:lnTo>
                  <a:cubicBezTo>
                    <a:pt x="459224" y="63135"/>
                    <a:pt x="463147" y="67056"/>
                    <a:pt x="463147" y="71896"/>
                  </a:cubicBezTo>
                  <a:lnTo>
                    <a:pt x="463147" y="107467"/>
                  </a:lnTo>
                  <a:cubicBezTo>
                    <a:pt x="463147" y="112305"/>
                    <a:pt x="459224" y="116230"/>
                    <a:pt x="454384" y="116230"/>
                  </a:cubicBezTo>
                  <a:lnTo>
                    <a:pt x="68558" y="116230"/>
                  </a:lnTo>
                  <a:cubicBezTo>
                    <a:pt x="63718" y="116230"/>
                    <a:pt x="59795" y="112305"/>
                    <a:pt x="59795" y="107467"/>
                  </a:cubicBezTo>
                  <a:lnTo>
                    <a:pt x="59795" y="71898"/>
                  </a:lnTo>
                  <a:cubicBezTo>
                    <a:pt x="59795" y="67058"/>
                    <a:pt x="63718" y="63135"/>
                    <a:pt x="68558" y="63135"/>
                  </a:cubicBez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EC9205AF-5F04-A943-9EE5-CEED226C3DC5}"/>
                </a:ext>
              </a:extLst>
            </p:cNvPr>
            <p:cNvSpPr/>
            <p:nvPr/>
          </p:nvSpPr>
          <p:spPr>
            <a:xfrm>
              <a:off x="8661986" y="1549566"/>
              <a:ext cx="520747" cy="728637"/>
            </a:xfrm>
            <a:custGeom>
              <a:avLst/>
              <a:gdLst>
                <a:gd name="connsiteX0" fmla="*/ 0 w 520747"/>
                <a:gd name="connsiteY0" fmla="*/ 47696 h 728637"/>
                <a:gd name="connsiteX1" fmla="*/ 0 w 520747"/>
                <a:gd name="connsiteY1" fmla="*/ 681318 h 728637"/>
                <a:gd name="connsiteX2" fmla="*/ 41671 w 520747"/>
                <a:gd name="connsiteY2" fmla="*/ 728638 h 728637"/>
                <a:gd name="connsiteX3" fmla="*/ 39479 w 520747"/>
                <a:gd name="connsiteY3" fmla="*/ 714304 h 728637"/>
                <a:gd name="connsiteX4" fmla="*/ 39479 w 520747"/>
                <a:gd name="connsiteY4" fmla="*/ 80682 h 728637"/>
                <a:gd name="connsiteX5" fmla="*/ 87176 w 520747"/>
                <a:gd name="connsiteY5" fmla="*/ 32986 h 728637"/>
                <a:gd name="connsiteX6" fmla="*/ 514723 w 520747"/>
                <a:gd name="connsiteY6" fmla="*/ 32986 h 728637"/>
                <a:gd name="connsiteX7" fmla="*/ 520748 w 520747"/>
                <a:gd name="connsiteY7" fmla="*/ 33362 h 728637"/>
                <a:gd name="connsiteX8" fmla="*/ 475243 w 520747"/>
                <a:gd name="connsiteY8" fmla="*/ 0 h 728637"/>
                <a:gd name="connsiteX9" fmla="*/ 47695 w 520747"/>
                <a:gd name="connsiteY9" fmla="*/ 0 h 728637"/>
                <a:gd name="connsiteX10" fmla="*/ 0 w 520747"/>
                <a:gd name="connsiteY10" fmla="*/ 47696 h 72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0747" h="728637">
                  <a:moveTo>
                    <a:pt x="0" y="47696"/>
                  </a:moveTo>
                  <a:lnTo>
                    <a:pt x="0" y="681318"/>
                  </a:lnTo>
                  <a:cubicBezTo>
                    <a:pt x="0" y="705619"/>
                    <a:pt x="18174" y="725676"/>
                    <a:pt x="41671" y="728638"/>
                  </a:cubicBezTo>
                  <a:cubicBezTo>
                    <a:pt x="40247" y="724113"/>
                    <a:pt x="39479" y="719298"/>
                    <a:pt x="39479" y="714304"/>
                  </a:cubicBezTo>
                  <a:lnTo>
                    <a:pt x="39479" y="80682"/>
                  </a:lnTo>
                  <a:cubicBezTo>
                    <a:pt x="39479" y="54341"/>
                    <a:pt x="60833" y="32986"/>
                    <a:pt x="87176" y="32986"/>
                  </a:cubicBezTo>
                  <a:lnTo>
                    <a:pt x="514723" y="32986"/>
                  </a:lnTo>
                  <a:cubicBezTo>
                    <a:pt x="516765" y="32986"/>
                    <a:pt x="518775" y="33114"/>
                    <a:pt x="520748" y="33362"/>
                  </a:cubicBezTo>
                  <a:cubicBezTo>
                    <a:pt x="514662" y="14025"/>
                    <a:pt x="496590" y="0"/>
                    <a:pt x="475243" y="0"/>
                  </a:cubicBezTo>
                  <a:lnTo>
                    <a:pt x="47695" y="0"/>
                  </a:lnTo>
                  <a:cubicBezTo>
                    <a:pt x="21354" y="0"/>
                    <a:pt x="0" y="21354"/>
                    <a:pt x="0" y="4769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</p:spTree>
    <p:extLst>
      <p:ext uri="{BB962C8B-B14F-4D97-AF65-F5344CB8AC3E}">
        <p14:creationId xmlns:p14="http://schemas.microsoft.com/office/powerpoint/2010/main" val="427132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A166E-4A07-9C47-B25E-712EE36E9B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C8D377-BB4C-4542-AE8D-C3BAD74509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1B192F-8EED-0A46-9C44-54C090E431A8}"/>
              </a:ext>
            </a:extLst>
          </p:cNvPr>
          <p:cNvGrpSpPr/>
          <p:nvPr/>
        </p:nvGrpSpPr>
        <p:grpSpPr>
          <a:xfrm>
            <a:off x="4021777" y="549275"/>
            <a:ext cx="4148446" cy="1348545"/>
            <a:chOff x="4021778" y="549275"/>
            <a:chExt cx="4148446" cy="134854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8CC705D-C7B3-EB49-A139-A46A3547A7D4}"/>
                </a:ext>
              </a:extLst>
            </p:cNvPr>
            <p:cNvSpPr txBox="1"/>
            <p:nvPr/>
          </p:nvSpPr>
          <p:spPr>
            <a:xfrm>
              <a:off x="4021778" y="549275"/>
              <a:ext cx="4148446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1"/>
                  </a:solidFill>
                  <a:latin typeface="Montserrat" pitchFamily="2" charset="77"/>
                </a:rPr>
                <a:t>TARGET </a:t>
              </a:r>
              <a:r>
                <a:rPr lang="en-US" sz="3200" b="1" dirty="0">
                  <a:solidFill>
                    <a:schemeClr val="tx2"/>
                  </a:solidFill>
                  <a:latin typeface="Montserrat SemiBold" pitchFamily="2" charset="77"/>
                </a:rPr>
                <a:t>MARKET</a:t>
              </a:r>
              <a:r>
                <a:rPr lang="en-US" sz="3200" b="1" dirty="0">
                  <a:solidFill>
                    <a:schemeClr val="accent1"/>
                  </a:solidFill>
                  <a:latin typeface="Montserrat" pitchFamily="2" charset="77"/>
                </a:rPr>
                <a:t> </a:t>
              </a:r>
              <a:endParaRPr lang="en-EG" sz="3200" b="1" dirty="0">
                <a:solidFill>
                  <a:schemeClr val="accent1"/>
                </a:solidFill>
                <a:latin typeface="Montserrat SemiBold" pitchFamily="2" charset="77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FDD16E0-8A83-534A-9FB1-B085B02C9975}"/>
                </a:ext>
              </a:extLst>
            </p:cNvPr>
            <p:cNvSpPr/>
            <p:nvPr/>
          </p:nvSpPr>
          <p:spPr>
            <a:xfrm>
              <a:off x="5445741" y="1850897"/>
              <a:ext cx="1300521" cy="469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solidFill>
                  <a:schemeClr val="accent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645DCA7-1A45-E845-B8B9-07657995A48A}"/>
                </a:ext>
              </a:extLst>
            </p:cNvPr>
            <p:cNvSpPr txBox="1"/>
            <p:nvPr/>
          </p:nvSpPr>
          <p:spPr>
            <a:xfrm>
              <a:off x="4230839" y="1134050"/>
              <a:ext cx="3730324" cy="5227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2">
                      <a:alpha val="9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The most successful design projects often start with a successful business foundation.</a:t>
              </a:r>
              <a:endParaRPr lang="en-EG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0" name="Graphic 5">
            <a:extLst>
              <a:ext uri="{FF2B5EF4-FFF2-40B4-BE49-F238E27FC236}">
                <a16:creationId xmlns:a16="http://schemas.microsoft.com/office/drawing/2014/main" id="{038ADD80-FDDB-E946-8C4D-6DF5B861EC67}"/>
              </a:ext>
            </a:extLst>
          </p:cNvPr>
          <p:cNvGrpSpPr>
            <a:grpSpLocks noChangeAspect="1"/>
          </p:cNvGrpSpPr>
          <p:nvPr/>
        </p:nvGrpSpPr>
        <p:grpSpPr>
          <a:xfrm>
            <a:off x="4064610" y="2038195"/>
            <a:ext cx="4062780" cy="4064863"/>
            <a:chOff x="5321192" y="171450"/>
            <a:chExt cx="6489105" cy="6492431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DE69D67-E0DF-D64D-A93B-E3504AA6740F}"/>
                </a:ext>
              </a:extLst>
            </p:cNvPr>
            <p:cNvSpPr/>
            <p:nvPr/>
          </p:nvSpPr>
          <p:spPr>
            <a:xfrm>
              <a:off x="7175269" y="209836"/>
              <a:ext cx="161687" cy="228600"/>
            </a:xfrm>
            <a:custGeom>
              <a:avLst/>
              <a:gdLst>
                <a:gd name="connsiteX0" fmla="*/ 109757 w 161687"/>
                <a:gd name="connsiteY0" fmla="*/ 175165 h 228600"/>
                <a:gd name="connsiteX1" fmla="*/ 57066 w 161687"/>
                <a:gd name="connsiteY1" fmla="*/ 5715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687" h="228600">
                  <a:moveTo>
                    <a:pt x="109757" y="175165"/>
                  </a:moveTo>
                  <a:lnTo>
                    <a:pt x="57066" y="57150"/>
                  </a:lnTo>
                </a:path>
              </a:pathLst>
            </a:custGeom>
            <a:ln w="76200" cap="rnd">
              <a:solidFill>
                <a:srgbClr val="FFE33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46F2F80-415B-4241-A80A-55E1B3FB11AB}"/>
                </a:ext>
              </a:extLst>
            </p:cNvPr>
            <p:cNvSpPr/>
            <p:nvPr/>
          </p:nvSpPr>
          <p:spPr>
            <a:xfrm>
              <a:off x="7023188" y="405098"/>
              <a:ext cx="218753" cy="190500"/>
            </a:xfrm>
            <a:custGeom>
              <a:avLst/>
              <a:gdLst>
                <a:gd name="connsiteX0" fmla="*/ 57066 w 218753"/>
                <a:gd name="connsiteY0" fmla="*/ 57150 h 190500"/>
                <a:gd name="connsiteX1" fmla="*/ 168060 w 218753"/>
                <a:gd name="connsiteY1" fmla="*/ 13458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8753" h="190500">
                  <a:moveTo>
                    <a:pt x="57066" y="57150"/>
                  </a:moveTo>
                  <a:lnTo>
                    <a:pt x="168060" y="134588"/>
                  </a:lnTo>
                </a:path>
              </a:pathLst>
            </a:custGeom>
            <a:ln w="76200" cap="rnd">
              <a:solidFill>
                <a:srgbClr val="FFE33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CCA3C73-5DC2-8D4C-AFDC-F3D8B7962955}"/>
                </a:ext>
              </a:extLst>
            </p:cNvPr>
            <p:cNvSpPr/>
            <p:nvPr/>
          </p:nvSpPr>
          <p:spPr>
            <a:xfrm>
              <a:off x="7625520" y="295656"/>
              <a:ext cx="218753" cy="219075"/>
            </a:xfrm>
            <a:custGeom>
              <a:avLst/>
              <a:gdLst>
                <a:gd name="connsiteX0" fmla="*/ 57066 w 218753"/>
                <a:gd name="connsiteY0" fmla="*/ 164306 h 219075"/>
                <a:gd name="connsiteX1" fmla="*/ 168725 w 218753"/>
                <a:gd name="connsiteY1" fmla="*/ 57150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8753" h="219075">
                  <a:moveTo>
                    <a:pt x="57066" y="164306"/>
                  </a:moveTo>
                  <a:lnTo>
                    <a:pt x="168725" y="57150"/>
                  </a:lnTo>
                </a:path>
              </a:pathLst>
            </a:custGeom>
            <a:ln w="76200" cap="rnd">
              <a:solidFill>
                <a:srgbClr val="FFE33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C849A62-FE98-FE4C-A7B1-57736EEF7304}"/>
                </a:ext>
              </a:extLst>
            </p:cNvPr>
            <p:cNvSpPr/>
            <p:nvPr/>
          </p:nvSpPr>
          <p:spPr>
            <a:xfrm>
              <a:off x="7420367" y="171450"/>
              <a:ext cx="133154" cy="247650"/>
            </a:xfrm>
            <a:custGeom>
              <a:avLst/>
              <a:gdLst>
                <a:gd name="connsiteX0" fmla="*/ 77990 w 133154"/>
                <a:gd name="connsiteY0" fmla="*/ 57150 h 247650"/>
                <a:gd name="connsiteX1" fmla="*/ 57066 w 133154"/>
                <a:gd name="connsiteY1" fmla="*/ 198025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154" h="247650">
                  <a:moveTo>
                    <a:pt x="77990" y="57150"/>
                  </a:moveTo>
                  <a:lnTo>
                    <a:pt x="57066" y="198025"/>
                  </a:lnTo>
                </a:path>
              </a:pathLst>
            </a:custGeom>
            <a:ln w="76200" cap="rnd">
              <a:solidFill>
                <a:srgbClr val="FFE33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72EC3D4D-3993-364D-A568-3529B45F58E8}"/>
                </a:ext>
              </a:extLst>
            </p:cNvPr>
            <p:cNvSpPr/>
            <p:nvPr/>
          </p:nvSpPr>
          <p:spPr>
            <a:xfrm>
              <a:off x="7717872" y="608362"/>
              <a:ext cx="209242" cy="114300"/>
            </a:xfrm>
            <a:custGeom>
              <a:avLst/>
              <a:gdLst>
                <a:gd name="connsiteX0" fmla="*/ 156551 w 209242"/>
                <a:gd name="connsiteY0" fmla="*/ 57150 h 114300"/>
                <a:gd name="connsiteX1" fmla="*/ 57066 w 209242"/>
                <a:gd name="connsiteY1" fmla="*/ 6086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242" h="114300">
                  <a:moveTo>
                    <a:pt x="156551" y="57150"/>
                  </a:moveTo>
                  <a:lnTo>
                    <a:pt x="57066" y="60865"/>
                  </a:lnTo>
                </a:path>
              </a:pathLst>
            </a:custGeom>
            <a:ln w="76200" cap="rnd">
              <a:solidFill>
                <a:srgbClr val="FFE33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394B67D1-AA71-664A-89D8-8C30B30C8BFF}"/>
                </a:ext>
              </a:extLst>
            </p:cNvPr>
            <p:cNvSpPr/>
            <p:nvPr/>
          </p:nvSpPr>
          <p:spPr>
            <a:xfrm>
              <a:off x="7625805" y="763524"/>
              <a:ext cx="218753" cy="161925"/>
            </a:xfrm>
            <a:custGeom>
              <a:avLst/>
              <a:gdLst>
                <a:gd name="connsiteX0" fmla="*/ 57066 w 218753"/>
                <a:gd name="connsiteY0" fmla="*/ 57150 h 161925"/>
                <a:gd name="connsiteX1" fmla="*/ 162353 w 218753"/>
                <a:gd name="connsiteY1" fmla="*/ 10991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8753" h="161925">
                  <a:moveTo>
                    <a:pt x="57066" y="57150"/>
                  </a:moveTo>
                  <a:lnTo>
                    <a:pt x="162353" y="109918"/>
                  </a:lnTo>
                </a:path>
              </a:pathLst>
            </a:custGeom>
            <a:ln w="76200" cap="rnd">
              <a:solidFill>
                <a:srgbClr val="FFE33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426A6747-1E8C-0442-8074-A179D35B6F96}"/>
                </a:ext>
              </a:extLst>
            </p:cNvPr>
            <p:cNvSpPr/>
            <p:nvPr/>
          </p:nvSpPr>
          <p:spPr>
            <a:xfrm>
              <a:off x="5321192" y="3101531"/>
              <a:ext cx="6125093" cy="3562350"/>
            </a:xfrm>
            <a:custGeom>
              <a:avLst/>
              <a:gdLst>
                <a:gd name="connsiteX0" fmla="*/ 6123666 w 6125092"/>
                <a:gd name="connsiteY0" fmla="*/ 1784890 h 3562350"/>
                <a:gd name="connsiteX1" fmla="*/ 3065400 w 6125092"/>
                <a:gd name="connsiteY1" fmla="*/ 3562636 h 3562350"/>
                <a:gd name="connsiteX2" fmla="*/ 7133 w 6125092"/>
                <a:gd name="connsiteY2" fmla="*/ 1784890 h 3562350"/>
                <a:gd name="connsiteX3" fmla="*/ 3065400 w 6125092"/>
                <a:gd name="connsiteY3" fmla="*/ 7144 h 3562350"/>
                <a:gd name="connsiteX4" fmla="*/ 6123666 w 6125092"/>
                <a:gd name="connsiteY4" fmla="*/ 1784890 h 356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25092" h="3562350">
                  <a:moveTo>
                    <a:pt x="6123666" y="1784890"/>
                  </a:moveTo>
                  <a:cubicBezTo>
                    <a:pt x="6123666" y="2766712"/>
                    <a:pt x="4754434" y="3562636"/>
                    <a:pt x="3065400" y="3562636"/>
                  </a:cubicBezTo>
                  <a:cubicBezTo>
                    <a:pt x="1376366" y="3562636"/>
                    <a:pt x="7133" y="2766712"/>
                    <a:pt x="7133" y="1784890"/>
                  </a:cubicBezTo>
                  <a:cubicBezTo>
                    <a:pt x="7133" y="803068"/>
                    <a:pt x="1376366" y="7144"/>
                    <a:pt x="3065400" y="7144"/>
                  </a:cubicBezTo>
                  <a:cubicBezTo>
                    <a:pt x="4754434" y="7144"/>
                    <a:pt x="6123666" y="803068"/>
                    <a:pt x="6123666" y="1784890"/>
                  </a:cubicBezTo>
                  <a:close/>
                </a:path>
              </a:pathLst>
            </a:custGeom>
            <a:solidFill>
              <a:srgbClr val="CFC9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B7B1D5C-9C65-A842-8F22-044B8C2FCAFC}"/>
                </a:ext>
              </a:extLst>
            </p:cNvPr>
            <p:cNvSpPr/>
            <p:nvPr/>
          </p:nvSpPr>
          <p:spPr>
            <a:xfrm>
              <a:off x="5383394" y="3020092"/>
              <a:ext cx="5982427" cy="3486150"/>
            </a:xfrm>
            <a:custGeom>
              <a:avLst/>
              <a:gdLst>
                <a:gd name="connsiteX0" fmla="*/ 4945061 w 5982427"/>
                <a:gd name="connsiteY0" fmla="*/ 429006 h 3486150"/>
                <a:gd name="connsiteX1" fmla="*/ 2993687 w 5982427"/>
                <a:gd name="connsiteY1" fmla="*/ 7144 h 3486150"/>
                <a:gd name="connsiteX2" fmla="*/ 1042312 w 5982427"/>
                <a:gd name="connsiteY2" fmla="*/ 429006 h 3486150"/>
                <a:gd name="connsiteX3" fmla="*/ 7133 w 5982427"/>
                <a:gd name="connsiteY3" fmla="*/ 429006 h 3486150"/>
                <a:gd name="connsiteX4" fmla="*/ 7133 w 5982427"/>
                <a:gd name="connsiteY4" fmla="*/ 1757458 h 3486150"/>
                <a:gd name="connsiteX5" fmla="*/ 7133 w 5982427"/>
                <a:gd name="connsiteY5" fmla="*/ 1757458 h 3486150"/>
                <a:gd name="connsiteX6" fmla="*/ 2993687 w 5982427"/>
                <a:gd name="connsiteY6" fmla="*/ 3479387 h 3486150"/>
                <a:gd name="connsiteX7" fmla="*/ 5980145 w 5982427"/>
                <a:gd name="connsiteY7" fmla="*/ 1757458 h 3486150"/>
                <a:gd name="connsiteX8" fmla="*/ 5980145 w 5982427"/>
                <a:gd name="connsiteY8" fmla="*/ 1757458 h 3486150"/>
                <a:gd name="connsiteX9" fmla="*/ 5980145 w 5982427"/>
                <a:gd name="connsiteY9" fmla="*/ 429006 h 348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82427" h="3486150">
                  <a:moveTo>
                    <a:pt x="4945061" y="429006"/>
                  </a:moveTo>
                  <a:cubicBezTo>
                    <a:pt x="4421956" y="166211"/>
                    <a:pt x="3739540" y="7144"/>
                    <a:pt x="2993687" y="7144"/>
                  </a:cubicBezTo>
                  <a:cubicBezTo>
                    <a:pt x="2247833" y="7144"/>
                    <a:pt x="1565703" y="166211"/>
                    <a:pt x="1042312" y="429006"/>
                  </a:cubicBezTo>
                  <a:lnTo>
                    <a:pt x="7133" y="429006"/>
                  </a:lnTo>
                  <a:lnTo>
                    <a:pt x="7133" y="1757458"/>
                  </a:lnTo>
                  <a:lnTo>
                    <a:pt x="7133" y="1757458"/>
                  </a:lnTo>
                  <a:cubicBezTo>
                    <a:pt x="21019" y="2709767"/>
                    <a:pt x="1352561" y="3479387"/>
                    <a:pt x="2993687" y="3479387"/>
                  </a:cubicBezTo>
                  <a:cubicBezTo>
                    <a:pt x="4634812" y="3479387"/>
                    <a:pt x="5966735" y="2709767"/>
                    <a:pt x="5980145" y="1757458"/>
                  </a:cubicBezTo>
                  <a:lnTo>
                    <a:pt x="5980145" y="1757458"/>
                  </a:lnTo>
                  <a:lnTo>
                    <a:pt x="5980145" y="4290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A66FCAE-B67E-404D-A216-59A69CA3C68D}"/>
                </a:ext>
              </a:extLst>
            </p:cNvPr>
            <p:cNvSpPr/>
            <p:nvPr/>
          </p:nvSpPr>
          <p:spPr>
            <a:xfrm>
              <a:off x="8370708" y="3300031"/>
              <a:ext cx="2995969" cy="2914650"/>
            </a:xfrm>
            <a:custGeom>
              <a:avLst/>
              <a:gdLst>
                <a:gd name="connsiteX0" fmla="*/ 1662906 w 2995969"/>
                <a:gd name="connsiteY0" fmla="*/ 1583817 h 2914650"/>
                <a:gd name="connsiteX1" fmla="*/ 1662906 w 2995969"/>
                <a:gd name="connsiteY1" fmla="*/ 2910269 h 2914650"/>
                <a:gd name="connsiteX2" fmla="*/ 2993401 w 2995969"/>
                <a:gd name="connsiteY2" fmla="*/ 1479518 h 2914650"/>
                <a:gd name="connsiteX3" fmla="*/ 2993401 w 2995969"/>
                <a:gd name="connsiteY3" fmla="*/ 1479518 h 2914650"/>
                <a:gd name="connsiteX4" fmla="*/ 2993401 w 2995969"/>
                <a:gd name="connsiteY4" fmla="*/ 150590 h 2914650"/>
                <a:gd name="connsiteX5" fmla="*/ 1958508 w 2995969"/>
                <a:gd name="connsiteY5" fmla="*/ 150590 h 2914650"/>
                <a:gd name="connsiteX6" fmla="*/ 1629617 w 2995969"/>
                <a:gd name="connsiteY6" fmla="*/ 7144 h 2914650"/>
                <a:gd name="connsiteX7" fmla="*/ 7133 w 2995969"/>
                <a:gd name="connsiteY7" fmla="*/ 142780 h 291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5969" h="2914650">
                  <a:moveTo>
                    <a:pt x="1662906" y="1583817"/>
                  </a:moveTo>
                  <a:lnTo>
                    <a:pt x="1662906" y="2910269"/>
                  </a:lnTo>
                  <a:cubicBezTo>
                    <a:pt x="2458787" y="2601468"/>
                    <a:pt x="2984936" y="2076355"/>
                    <a:pt x="2993401" y="1479518"/>
                  </a:cubicBezTo>
                  <a:lnTo>
                    <a:pt x="2993401" y="1479518"/>
                  </a:lnTo>
                  <a:lnTo>
                    <a:pt x="2993401" y="150590"/>
                  </a:lnTo>
                  <a:lnTo>
                    <a:pt x="1958508" y="150590"/>
                  </a:lnTo>
                  <a:cubicBezTo>
                    <a:pt x="1851426" y="97116"/>
                    <a:pt x="1741648" y="49236"/>
                    <a:pt x="1629617" y="7144"/>
                  </a:cubicBezTo>
                  <a:lnTo>
                    <a:pt x="7133" y="14278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628274C-001A-F44A-AFD4-1A4E0CE11192}"/>
                </a:ext>
              </a:extLst>
            </p:cNvPr>
            <p:cNvSpPr/>
            <p:nvPr/>
          </p:nvSpPr>
          <p:spPr>
            <a:xfrm>
              <a:off x="11088964" y="3962971"/>
              <a:ext cx="209242" cy="714375"/>
            </a:xfrm>
            <a:custGeom>
              <a:avLst/>
              <a:gdLst>
                <a:gd name="connsiteX0" fmla="*/ 10358 w 209242"/>
                <a:gd name="connsiteY0" fmla="*/ 192500 h 714375"/>
                <a:gd name="connsiteX1" fmla="*/ 20345 w 209242"/>
                <a:gd name="connsiteY1" fmla="*/ 678847 h 714375"/>
                <a:gd name="connsiteX2" fmla="*/ 208472 w 209242"/>
                <a:gd name="connsiteY2" fmla="*/ 507968 h 714375"/>
                <a:gd name="connsiteX3" fmla="*/ 132384 w 209242"/>
                <a:gd name="connsiteY3" fmla="*/ 7144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242" h="714375">
                  <a:moveTo>
                    <a:pt x="10358" y="192500"/>
                  </a:moveTo>
                  <a:cubicBezTo>
                    <a:pt x="10358" y="192500"/>
                    <a:pt x="-1530" y="595598"/>
                    <a:pt x="20345" y="678847"/>
                  </a:cubicBezTo>
                  <a:cubicBezTo>
                    <a:pt x="42220" y="762095"/>
                    <a:pt x="204098" y="709517"/>
                    <a:pt x="208472" y="507968"/>
                  </a:cubicBezTo>
                  <a:cubicBezTo>
                    <a:pt x="212848" y="306419"/>
                    <a:pt x="132384" y="7144"/>
                    <a:pt x="132384" y="7144"/>
                  </a:cubicBezTo>
                  <a:close/>
                </a:path>
              </a:pathLst>
            </a:custGeom>
            <a:solidFill>
              <a:srgbClr val="7515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667CBC2-5590-5D4D-8AC0-C6C6B9C1697E}"/>
                </a:ext>
              </a:extLst>
            </p:cNvPr>
            <p:cNvSpPr/>
            <p:nvPr/>
          </p:nvSpPr>
          <p:spPr>
            <a:xfrm>
              <a:off x="5383394" y="1691640"/>
              <a:ext cx="5982427" cy="3486150"/>
            </a:xfrm>
            <a:custGeom>
              <a:avLst/>
              <a:gdLst>
                <a:gd name="connsiteX0" fmla="*/ 5980240 w 5982427"/>
                <a:gd name="connsiteY0" fmla="*/ 1743266 h 3486150"/>
                <a:gd name="connsiteX1" fmla="*/ 2993687 w 5982427"/>
                <a:gd name="connsiteY1" fmla="*/ 3479388 h 3486150"/>
                <a:gd name="connsiteX2" fmla="*/ 7133 w 5982427"/>
                <a:gd name="connsiteY2" fmla="*/ 1743266 h 3486150"/>
                <a:gd name="connsiteX3" fmla="*/ 2993687 w 5982427"/>
                <a:gd name="connsiteY3" fmla="*/ 7144 h 3486150"/>
                <a:gd name="connsiteX4" fmla="*/ 5980240 w 5982427"/>
                <a:gd name="connsiteY4" fmla="*/ 1743266 h 348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2427" h="3486150">
                  <a:moveTo>
                    <a:pt x="5980240" y="1743266"/>
                  </a:moveTo>
                  <a:cubicBezTo>
                    <a:pt x="5980240" y="2702099"/>
                    <a:pt x="4643115" y="3479388"/>
                    <a:pt x="2993687" y="3479388"/>
                  </a:cubicBezTo>
                  <a:cubicBezTo>
                    <a:pt x="1344259" y="3479388"/>
                    <a:pt x="7133" y="2702099"/>
                    <a:pt x="7133" y="1743266"/>
                  </a:cubicBezTo>
                  <a:cubicBezTo>
                    <a:pt x="7133" y="784432"/>
                    <a:pt x="1344259" y="7144"/>
                    <a:pt x="2993687" y="7144"/>
                  </a:cubicBezTo>
                  <a:cubicBezTo>
                    <a:pt x="4643115" y="7144"/>
                    <a:pt x="5980240" y="784432"/>
                    <a:pt x="5980240" y="174326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E762ADD8-CD33-2C43-A2D7-9C6A3F1D5B98}"/>
                </a:ext>
              </a:extLst>
            </p:cNvPr>
            <p:cNvSpPr/>
            <p:nvPr/>
          </p:nvSpPr>
          <p:spPr>
            <a:xfrm>
              <a:off x="8343602" y="2323909"/>
              <a:ext cx="2463352" cy="1266825"/>
            </a:xfrm>
            <a:custGeom>
              <a:avLst/>
              <a:gdLst>
                <a:gd name="connsiteX0" fmla="*/ 2426355 w 2463352"/>
                <a:gd name="connsiteY0" fmla="*/ 7144 h 1266825"/>
                <a:gd name="connsiteX1" fmla="*/ 7133 w 2463352"/>
                <a:gd name="connsiteY1" fmla="*/ 1039273 h 1266825"/>
                <a:gd name="connsiteX2" fmla="*/ 7133 w 2463352"/>
                <a:gd name="connsiteY2" fmla="*/ 1226820 h 1266825"/>
                <a:gd name="connsiteX3" fmla="*/ 50694 w 2463352"/>
                <a:gd name="connsiteY3" fmla="*/ 1266254 h 1266825"/>
                <a:gd name="connsiteX4" fmla="*/ 2465350 w 2463352"/>
                <a:gd name="connsiteY4" fmla="*/ 527876 h 1266825"/>
                <a:gd name="connsiteX5" fmla="*/ 2426355 w 2463352"/>
                <a:gd name="connsiteY5" fmla="*/ 7144 h 12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3352" h="1266825">
                  <a:moveTo>
                    <a:pt x="2426355" y="7144"/>
                  </a:moveTo>
                  <a:lnTo>
                    <a:pt x="7133" y="1039273"/>
                  </a:lnTo>
                  <a:lnTo>
                    <a:pt x="7133" y="1226820"/>
                  </a:lnTo>
                  <a:lnTo>
                    <a:pt x="50694" y="1266254"/>
                  </a:lnTo>
                  <a:lnTo>
                    <a:pt x="2465350" y="527876"/>
                  </a:lnTo>
                  <a:cubicBezTo>
                    <a:pt x="2452510" y="517493"/>
                    <a:pt x="2439575" y="17431"/>
                    <a:pt x="2426355" y="71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AE34F44-DD0C-8A45-A237-3E6FBF2D0428}"/>
                </a:ext>
              </a:extLst>
            </p:cNvPr>
            <p:cNvSpPr/>
            <p:nvPr/>
          </p:nvSpPr>
          <p:spPr>
            <a:xfrm>
              <a:off x="7647776" y="3029998"/>
              <a:ext cx="1436163" cy="838200"/>
            </a:xfrm>
            <a:custGeom>
              <a:avLst/>
              <a:gdLst>
                <a:gd name="connsiteX0" fmla="*/ 1433595 w 1436162"/>
                <a:gd name="connsiteY0" fmla="*/ 422148 h 838200"/>
                <a:gd name="connsiteX1" fmla="*/ 1201812 w 1436162"/>
                <a:gd name="connsiteY1" fmla="*/ 728282 h 838200"/>
                <a:gd name="connsiteX2" fmla="*/ 720459 w 1436162"/>
                <a:gd name="connsiteY2" fmla="*/ 837152 h 838200"/>
                <a:gd name="connsiteX3" fmla="*/ 7133 w 1436162"/>
                <a:gd name="connsiteY3" fmla="*/ 422148 h 838200"/>
                <a:gd name="connsiteX4" fmla="*/ 720459 w 1436162"/>
                <a:gd name="connsiteY4" fmla="*/ 7144 h 838200"/>
                <a:gd name="connsiteX5" fmla="*/ 1201717 w 1436162"/>
                <a:gd name="connsiteY5" fmla="*/ 115919 h 838200"/>
                <a:gd name="connsiteX6" fmla="*/ 1433595 w 1436162"/>
                <a:gd name="connsiteY6" fmla="*/ 422148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6162" h="838200">
                  <a:moveTo>
                    <a:pt x="1433595" y="422148"/>
                  </a:moveTo>
                  <a:cubicBezTo>
                    <a:pt x="1433595" y="543401"/>
                    <a:pt x="1344287" y="652463"/>
                    <a:pt x="1201812" y="728282"/>
                  </a:cubicBezTo>
                  <a:cubicBezTo>
                    <a:pt x="1075030" y="796004"/>
                    <a:pt x="906019" y="837152"/>
                    <a:pt x="720459" y="837152"/>
                  </a:cubicBezTo>
                  <a:cubicBezTo>
                    <a:pt x="326703" y="837152"/>
                    <a:pt x="7133" y="651415"/>
                    <a:pt x="7133" y="422148"/>
                  </a:cubicBezTo>
                  <a:cubicBezTo>
                    <a:pt x="7133" y="192881"/>
                    <a:pt x="326418" y="7144"/>
                    <a:pt x="720459" y="7144"/>
                  </a:cubicBezTo>
                  <a:cubicBezTo>
                    <a:pt x="905924" y="7144"/>
                    <a:pt x="1074840" y="48387"/>
                    <a:pt x="1201717" y="115919"/>
                  </a:cubicBezTo>
                  <a:cubicBezTo>
                    <a:pt x="1344287" y="191834"/>
                    <a:pt x="1433595" y="300895"/>
                    <a:pt x="1433595" y="4221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6DD18BB-8BC0-2548-B24F-C7782C3B2EF8}"/>
                </a:ext>
              </a:extLst>
            </p:cNvPr>
            <p:cNvSpPr/>
            <p:nvPr/>
          </p:nvSpPr>
          <p:spPr>
            <a:xfrm>
              <a:off x="8842454" y="3138773"/>
              <a:ext cx="237775" cy="619125"/>
            </a:xfrm>
            <a:custGeom>
              <a:avLst/>
              <a:gdLst>
                <a:gd name="connsiteX0" fmla="*/ 238917 w 237775"/>
                <a:gd name="connsiteY0" fmla="*/ 313372 h 619125"/>
                <a:gd name="connsiteX1" fmla="*/ 7133 w 237775"/>
                <a:gd name="connsiteY1" fmla="*/ 619506 h 619125"/>
                <a:gd name="connsiteX2" fmla="*/ 7133 w 237775"/>
                <a:gd name="connsiteY2" fmla="*/ 7144 h 619125"/>
                <a:gd name="connsiteX3" fmla="*/ 238917 w 237775"/>
                <a:gd name="connsiteY3" fmla="*/ 313372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775" h="619125">
                  <a:moveTo>
                    <a:pt x="238917" y="313372"/>
                  </a:moveTo>
                  <a:cubicBezTo>
                    <a:pt x="238917" y="434626"/>
                    <a:pt x="149608" y="543687"/>
                    <a:pt x="7133" y="619506"/>
                  </a:cubicBezTo>
                  <a:lnTo>
                    <a:pt x="7133" y="7144"/>
                  </a:lnTo>
                  <a:cubicBezTo>
                    <a:pt x="149608" y="83058"/>
                    <a:pt x="238917" y="192119"/>
                    <a:pt x="238917" y="31337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C3F58F2-DF92-5448-9AF6-F56ED1AEDBA4}"/>
                </a:ext>
              </a:extLst>
            </p:cNvPr>
            <p:cNvSpPr/>
            <p:nvPr/>
          </p:nvSpPr>
          <p:spPr>
            <a:xfrm>
              <a:off x="8931192" y="3194780"/>
              <a:ext cx="370930" cy="590550"/>
            </a:xfrm>
            <a:custGeom>
              <a:avLst/>
              <a:gdLst>
                <a:gd name="connsiteX0" fmla="*/ 7133 w 370929"/>
                <a:gd name="connsiteY0" fmla="*/ 7144 h 590550"/>
                <a:gd name="connsiteX1" fmla="*/ 365413 w 370929"/>
                <a:gd name="connsiteY1" fmla="*/ 7144 h 590550"/>
                <a:gd name="connsiteX2" fmla="*/ 365413 w 370929"/>
                <a:gd name="connsiteY2" fmla="*/ 585026 h 590550"/>
                <a:gd name="connsiteX3" fmla="*/ 7133 w 370929"/>
                <a:gd name="connsiteY3" fmla="*/ 58502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929" h="590550">
                  <a:moveTo>
                    <a:pt x="7133" y="7144"/>
                  </a:moveTo>
                  <a:lnTo>
                    <a:pt x="365413" y="7144"/>
                  </a:lnTo>
                  <a:lnTo>
                    <a:pt x="365413" y="585026"/>
                  </a:lnTo>
                  <a:lnTo>
                    <a:pt x="7133" y="585026"/>
                  </a:lnTo>
                  <a:close/>
                </a:path>
              </a:pathLst>
            </a:custGeom>
            <a:solidFill>
              <a:srgbClr val="7515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2F9AE30-30E0-9B43-8BBD-7225227E46BA}"/>
                </a:ext>
              </a:extLst>
            </p:cNvPr>
            <p:cNvSpPr/>
            <p:nvPr/>
          </p:nvSpPr>
          <p:spPr>
            <a:xfrm>
              <a:off x="8782059" y="2415160"/>
              <a:ext cx="2586996" cy="2476499"/>
            </a:xfrm>
            <a:custGeom>
              <a:avLst/>
              <a:gdLst>
                <a:gd name="connsiteX0" fmla="*/ 2581574 w 2586995"/>
                <a:gd name="connsiteY0" fmla="*/ 1024128 h 2476500"/>
                <a:gd name="connsiteX1" fmla="*/ 2439385 w 2586995"/>
                <a:gd name="connsiteY1" fmla="*/ 1554861 h 2476500"/>
                <a:gd name="connsiteX2" fmla="*/ 2273513 w 2586995"/>
                <a:gd name="connsiteY2" fmla="*/ 1792986 h 2476500"/>
                <a:gd name="connsiteX3" fmla="*/ 1901917 w 2586995"/>
                <a:gd name="connsiteY3" fmla="*/ 2126933 h 2476500"/>
                <a:gd name="connsiteX4" fmla="*/ 1775896 w 2586995"/>
                <a:gd name="connsiteY4" fmla="*/ 2210276 h 2476500"/>
                <a:gd name="connsiteX5" fmla="*/ 1245752 w 2586995"/>
                <a:gd name="connsiteY5" fmla="*/ 2471166 h 2476500"/>
                <a:gd name="connsiteX6" fmla="*/ 7133 w 2586995"/>
                <a:gd name="connsiteY6" fmla="*/ 1371981 h 2476500"/>
                <a:gd name="connsiteX7" fmla="*/ 299312 w 2586995"/>
                <a:gd name="connsiteY7" fmla="*/ 1036987 h 2476500"/>
                <a:gd name="connsiteX8" fmla="*/ 160546 w 2586995"/>
                <a:gd name="connsiteY8" fmla="*/ 790956 h 2476500"/>
                <a:gd name="connsiteX9" fmla="*/ 2015194 w 2586995"/>
                <a:gd name="connsiteY9" fmla="*/ 7144 h 2476500"/>
                <a:gd name="connsiteX10" fmla="*/ 2581574 w 2586995"/>
                <a:gd name="connsiteY10" fmla="*/ 1024128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6995" h="2476500">
                  <a:moveTo>
                    <a:pt x="2581574" y="1024128"/>
                  </a:moveTo>
                  <a:cubicBezTo>
                    <a:pt x="2581574" y="1209294"/>
                    <a:pt x="2531642" y="1387602"/>
                    <a:pt x="2439385" y="1554861"/>
                  </a:cubicBezTo>
                  <a:cubicBezTo>
                    <a:pt x="2392217" y="1639612"/>
                    <a:pt x="2336646" y="1719390"/>
                    <a:pt x="2273513" y="1792986"/>
                  </a:cubicBezTo>
                  <a:cubicBezTo>
                    <a:pt x="2164043" y="1919390"/>
                    <a:pt x="2039208" y="2031577"/>
                    <a:pt x="1901917" y="2126933"/>
                  </a:cubicBezTo>
                  <a:cubicBezTo>
                    <a:pt x="1861400" y="2155508"/>
                    <a:pt x="1819393" y="2183289"/>
                    <a:pt x="1775896" y="2210276"/>
                  </a:cubicBezTo>
                  <a:cubicBezTo>
                    <a:pt x="1607661" y="2313550"/>
                    <a:pt x="1430179" y="2400891"/>
                    <a:pt x="1245752" y="2471166"/>
                  </a:cubicBezTo>
                  <a:lnTo>
                    <a:pt x="7133" y="1371981"/>
                  </a:lnTo>
                  <a:cubicBezTo>
                    <a:pt x="184228" y="1296543"/>
                    <a:pt x="299216" y="1174623"/>
                    <a:pt x="299312" y="1036987"/>
                  </a:cubicBezTo>
                  <a:cubicBezTo>
                    <a:pt x="299312" y="944880"/>
                    <a:pt x="247762" y="859822"/>
                    <a:pt x="160546" y="790956"/>
                  </a:cubicBezTo>
                  <a:lnTo>
                    <a:pt x="2015194" y="7144"/>
                  </a:lnTo>
                  <a:cubicBezTo>
                    <a:pt x="2371476" y="292989"/>
                    <a:pt x="2581574" y="644271"/>
                    <a:pt x="2581574" y="1024128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D3FDB4FB-277D-3D42-AACB-B6FA925A2C4B}"/>
                </a:ext>
              </a:extLst>
            </p:cNvPr>
            <p:cNvSpPr/>
            <p:nvPr/>
          </p:nvSpPr>
          <p:spPr>
            <a:xfrm>
              <a:off x="9930762" y="4513945"/>
              <a:ext cx="751370" cy="114300"/>
            </a:xfrm>
            <a:custGeom>
              <a:avLst/>
              <a:gdLst>
                <a:gd name="connsiteX0" fmla="*/ 753214 w 751370"/>
                <a:gd name="connsiteY0" fmla="*/ 27956 h 114300"/>
                <a:gd name="connsiteX1" fmla="*/ 627193 w 751370"/>
                <a:gd name="connsiteY1" fmla="*/ 111299 h 114300"/>
                <a:gd name="connsiteX2" fmla="*/ 61383 w 751370"/>
                <a:gd name="connsiteY2" fmla="*/ 111299 h 114300"/>
                <a:gd name="connsiteX3" fmla="*/ 7182 w 751370"/>
                <a:gd name="connsiteY3" fmla="*/ 61473 h 114300"/>
                <a:gd name="connsiteX4" fmla="*/ 56935 w 751370"/>
                <a:gd name="connsiteY4" fmla="*/ 7191 h 114300"/>
                <a:gd name="connsiteX5" fmla="*/ 61383 w 751370"/>
                <a:gd name="connsiteY5" fmla="*/ 7191 h 114300"/>
                <a:gd name="connsiteX6" fmla="*/ 711746 w 751370"/>
                <a:gd name="connsiteY6" fmla="*/ 7191 h 114300"/>
                <a:gd name="connsiteX7" fmla="*/ 753214 w 751370"/>
                <a:gd name="connsiteY7" fmla="*/ 2795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1370" h="114300">
                  <a:moveTo>
                    <a:pt x="753214" y="27956"/>
                  </a:moveTo>
                  <a:cubicBezTo>
                    <a:pt x="712697" y="56531"/>
                    <a:pt x="670691" y="84312"/>
                    <a:pt x="627193" y="111299"/>
                  </a:cubicBezTo>
                  <a:lnTo>
                    <a:pt x="61383" y="111299"/>
                  </a:lnTo>
                  <a:cubicBezTo>
                    <a:pt x="32677" y="112530"/>
                    <a:pt x="8410" y="90221"/>
                    <a:pt x="7182" y="61473"/>
                  </a:cubicBezTo>
                  <a:cubicBezTo>
                    <a:pt x="5953" y="32724"/>
                    <a:pt x="28229" y="8421"/>
                    <a:pt x="56935" y="7191"/>
                  </a:cubicBezTo>
                  <a:cubicBezTo>
                    <a:pt x="58417" y="7128"/>
                    <a:pt x="59901" y="7128"/>
                    <a:pt x="61383" y="7191"/>
                  </a:cubicBezTo>
                  <a:lnTo>
                    <a:pt x="711746" y="7191"/>
                  </a:lnTo>
                  <a:cubicBezTo>
                    <a:pt x="728066" y="7176"/>
                    <a:pt x="743435" y="14872"/>
                    <a:pt x="753214" y="27956"/>
                  </a:cubicBezTo>
                  <a:close/>
                </a:path>
              </a:pathLst>
            </a:custGeom>
            <a:solidFill>
              <a:srgbClr val="7515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E9CF3311-CE11-A64D-8FB7-40D0AB79E0FA}"/>
                </a:ext>
              </a:extLst>
            </p:cNvPr>
            <p:cNvSpPr/>
            <p:nvPr/>
          </p:nvSpPr>
          <p:spPr>
            <a:xfrm>
              <a:off x="9563104" y="3791236"/>
              <a:ext cx="646749" cy="114300"/>
            </a:xfrm>
            <a:custGeom>
              <a:avLst/>
              <a:gdLst>
                <a:gd name="connsiteX0" fmla="*/ 595484 w 646748"/>
                <a:gd name="connsiteY0" fmla="*/ 111252 h 114300"/>
                <a:gd name="connsiteX1" fmla="*/ 59159 w 646748"/>
                <a:gd name="connsiteY1" fmla="*/ 111252 h 114300"/>
                <a:gd name="connsiteX2" fmla="*/ 7133 w 646748"/>
                <a:gd name="connsiteY2" fmla="*/ 59341 h 114300"/>
                <a:gd name="connsiteX3" fmla="*/ 7133 w 646748"/>
                <a:gd name="connsiteY3" fmla="*/ 59246 h 114300"/>
                <a:gd name="connsiteX4" fmla="*/ 7133 w 646748"/>
                <a:gd name="connsiteY4" fmla="*/ 59246 h 114300"/>
                <a:gd name="connsiteX5" fmla="*/ 59159 w 646748"/>
                <a:gd name="connsiteY5" fmla="*/ 7144 h 114300"/>
                <a:gd name="connsiteX6" fmla="*/ 595484 w 646748"/>
                <a:gd name="connsiteY6" fmla="*/ 7144 h 114300"/>
                <a:gd name="connsiteX7" fmla="*/ 647509 w 646748"/>
                <a:gd name="connsiteY7" fmla="*/ 59246 h 114300"/>
                <a:gd name="connsiteX8" fmla="*/ 647510 w 646748"/>
                <a:gd name="connsiteY8" fmla="*/ 59246 h 114300"/>
                <a:gd name="connsiteX9" fmla="*/ 595580 w 646748"/>
                <a:gd name="connsiteY9" fmla="*/ 111252 h 114300"/>
                <a:gd name="connsiteX10" fmla="*/ 595485 w 646748"/>
                <a:gd name="connsiteY10" fmla="*/ 11125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6748" h="114300">
                  <a:moveTo>
                    <a:pt x="595484" y="111252"/>
                  </a:moveTo>
                  <a:lnTo>
                    <a:pt x="59159" y="111252"/>
                  </a:lnTo>
                  <a:cubicBezTo>
                    <a:pt x="30478" y="111305"/>
                    <a:pt x="7186" y="88063"/>
                    <a:pt x="7133" y="59341"/>
                  </a:cubicBezTo>
                  <a:cubicBezTo>
                    <a:pt x="7133" y="59309"/>
                    <a:pt x="7133" y="59277"/>
                    <a:pt x="7133" y="59246"/>
                  </a:cubicBezTo>
                  <a:lnTo>
                    <a:pt x="7133" y="59246"/>
                  </a:lnTo>
                  <a:cubicBezTo>
                    <a:pt x="7133" y="30471"/>
                    <a:pt x="30426" y="7144"/>
                    <a:pt x="59159" y="7144"/>
                  </a:cubicBezTo>
                  <a:lnTo>
                    <a:pt x="595484" y="7144"/>
                  </a:lnTo>
                  <a:cubicBezTo>
                    <a:pt x="624217" y="7144"/>
                    <a:pt x="647509" y="30471"/>
                    <a:pt x="647509" y="59246"/>
                  </a:cubicBezTo>
                  <a:lnTo>
                    <a:pt x="647510" y="59246"/>
                  </a:lnTo>
                  <a:cubicBezTo>
                    <a:pt x="647510" y="87968"/>
                    <a:pt x="624260" y="111252"/>
                    <a:pt x="595580" y="111252"/>
                  </a:cubicBezTo>
                  <a:cubicBezTo>
                    <a:pt x="595548" y="111252"/>
                    <a:pt x="595516" y="111252"/>
                    <a:pt x="595485" y="111252"/>
                  </a:cubicBezTo>
                  <a:close/>
                </a:path>
              </a:pathLst>
            </a:custGeom>
            <a:solidFill>
              <a:srgbClr val="7515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B4EA96CC-FE2A-FA42-AC43-4B0BB93AE5BB}"/>
                </a:ext>
              </a:extLst>
            </p:cNvPr>
            <p:cNvSpPr/>
            <p:nvPr/>
          </p:nvSpPr>
          <p:spPr>
            <a:xfrm>
              <a:off x="9095067" y="3293936"/>
              <a:ext cx="1198388" cy="114299"/>
            </a:xfrm>
            <a:custGeom>
              <a:avLst/>
              <a:gdLst>
                <a:gd name="connsiteX0" fmla="*/ 1147218 w 1198387"/>
                <a:gd name="connsiteY0" fmla="*/ 111252 h 114300"/>
                <a:gd name="connsiteX1" fmla="*/ 59159 w 1198387"/>
                <a:gd name="connsiteY1" fmla="*/ 111252 h 114300"/>
                <a:gd name="connsiteX2" fmla="*/ 7133 w 1198387"/>
                <a:gd name="connsiteY2" fmla="*/ 59341 h 114300"/>
                <a:gd name="connsiteX3" fmla="*/ 7133 w 1198387"/>
                <a:gd name="connsiteY3" fmla="*/ 59246 h 114300"/>
                <a:gd name="connsiteX4" fmla="*/ 7133 w 1198387"/>
                <a:gd name="connsiteY4" fmla="*/ 59246 h 114300"/>
                <a:gd name="connsiteX5" fmla="*/ 59159 w 1198387"/>
                <a:gd name="connsiteY5" fmla="*/ 7144 h 114300"/>
                <a:gd name="connsiteX6" fmla="*/ 1147218 w 1198387"/>
                <a:gd name="connsiteY6" fmla="*/ 7144 h 114300"/>
                <a:gd name="connsiteX7" fmla="*/ 1199148 w 1198387"/>
                <a:gd name="connsiteY7" fmla="*/ 59246 h 114300"/>
                <a:gd name="connsiteX8" fmla="*/ 1199148 w 1198387"/>
                <a:gd name="connsiteY8" fmla="*/ 59246 h 114300"/>
                <a:gd name="connsiteX9" fmla="*/ 1147218 w 1198387"/>
                <a:gd name="connsiteY9" fmla="*/ 11125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8387" h="114300">
                  <a:moveTo>
                    <a:pt x="1147218" y="111252"/>
                  </a:moveTo>
                  <a:lnTo>
                    <a:pt x="59159" y="111252"/>
                  </a:lnTo>
                  <a:cubicBezTo>
                    <a:pt x="30478" y="111305"/>
                    <a:pt x="7186" y="88063"/>
                    <a:pt x="7133" y="59341"/>
                  </a:cubicBezTo>
                  <a:cubicBezTo>
                    <a:pt x="7133" y="59309"/>
                    <a:pt x="7133" y="59277"/>
                    <a:pt x="7133" y="59246"/>
                  </a:cubicBezTo>
                  <a:lnTo>
                    <a:pt x="7133" y="59246"/>
                  </a:lnTo>
                  <a:cubicBezTo>
                    <a:pt x="7133" y="30471"/>
                    <a:pt x="30426" y="7144"/>
                    <a:pt x="59159" y="7144"/>
                  </a:cubicBezTo>
                  <a:lnTo>
                    <a:pt x="1147218" y="7144"/>
                  </a:lnTo>
                  <a:cubicBezTo>
                    <a:pt x="1175914" y="7196"/>
                    <a:pt x="1199148" y="30508"/>
                    <a:pt x="1199148" y="59246"/>
                  </a:cubicBezTo>
                  <a:lnTo>
                    <a:pt x="1199148" y="59246"/>
                  </a:lnTo>
                  <a:cubicBezTo>
                    <a:pt x="1199148" y="87968"/>
                    <a:pt x="1175899" y="111252"/>
                    <a:pt x="1147218" y="111252"/>
                  </a:cubicBezTo>
                  <a:close/>
                </a:path>
              </a:pathLst>
            </a:custGeom>
            <a:solidFill>
              <a:srgbClr val="7515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4E35158-BB41-B84E-8E41-58AF6CAD83B0}"/>
                </a:ext>
              </a:extLst>
            </p:cNvPr>
            <p:cNvSpPr/>
            <p:nvPr/>
          </p:nvSpPr>
          <p:spPr>
            <a:xfrm>
              <a:off x="10120925" y="3334226"/>
              <a:ext cx="1198388" cy="114300"/>
            </a:xfrm>
            <a:custGeom>
              <a:avLst/>
              <a:gdLst>
                <a:gd name="connsiteX0" fmla="*/ 1147124 w 1198387"/>
                <a:gd name="connsiteY0" fmla="*/ 111252 h 114300"/>
                <a:gd name="connsiteX1" fmla="*/ 59159 w 1198387"/>
                <a:gd name="connsiteY1" fmla="*/ 111252 h 114300"/>
                <a:gd name="connsiteX2" fmla="*/ 7133 w 1198387"/>
                <a:gd name="connsiteY2" fmla="*/ 59151 h 114300"/>
                <a:gd name="connsiteX3" fmla="*/ 7133 w 1198387"/>
                <a:gd name="connsiteY3" fmla="*/ 59151 h 114300"/>
                <a:gd name="connsiteX4" fmla="*/ 59063 w 1198387"/>
                <a:gd name="connsiteY4" fmla="*/ 7144 h 114300"/>
                <a:gd name="connsiteX5" fmla="*/ 59159 w 1198387"/>
                <a:gd name="connsiteY5" fmla="*/ 7144 h 114300"/>
                <a:gd name="connsiteX6" fmla="*/ 1147124 w 1198387"/>
                <a:gd name="connsiteY6" fmla="*/ 7144 h 114300"/>
                <a:gd name="connsiteX7" fmla="*/ 1199148 w 1198387"/>
                <a:gd name="connsiteY7" fmla="*/ 59055 h 114300"/>
                <a:gd name="connsiteX8" fmla="*/ 1199148 w 1198387"/>
                <a:gd name="connsiteY8" fmla="*/ 59150 h 114300"/>
                <a:gd name="connsiteX9" fmla="*/ 1199148 w 1198387"/>
                <a:gd name="connsiteY9" fmla="*/ 59151 h 114300"/>
                <a:gd name="connsiteX10" fmla="*/ 1147124 w 1198387"/>
                <a:gd name="connsiteY10" fmla="*/ 11125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8387" h="114300">
                  <a:moveTo>
                    <a:pt x="1147124" y="111252"/>
                  </a:moveTo>
                  <a:lnTo>
                    <a:pt x="59159" y="111252"/>
                  </a:lnTo>
                  <a:cubicBezTo>
                    <a:pt x="30426" y="111252"/>
                    <a:pt x="7133" y="87926"/>
                    <a:pt x="7133" y="59151"/>
                  </a:cubicBezTo>
                  <a:lnTo>
                    <a:pt x="7133" y="59151"/>
                  </a:lnTo>
                  <a:cubicBezTo>
                    <a:pt x="7133" y="30428"/>
                    <a:pt x="30383" y="7144"/>
                    <a:pt x="59063" y="7144"/>
                  </a:cubicBezTo>
                  <a:cubicBezTo>
                    <a:pt x="59095" y="7144"/>
                    <a:pt x="59127" y="7144"/>
                    <a:pt x="59159" y="7144"/>
                  </a:cubicBezTo>
                  <a:lnTo>
                    <a:pt x="1147124" y="7144"/>
                  </a:lnTo>
                  <a:cubicBezTo>
                    <a:pt x="1175803" y="7091"/>
                    <a:pt x="1199096" y="30333"/>
                    <a:pt x="1199148" y="59055"/>
                  </a:cubicBezTo>
                  <a:cubicBezTo>
                    <a:pt x="1199148" y="59087"/>
                    <a:pt x="1199148" y="59119"/>
                    <a:pt x="1199148" y="59150"/>
                  </a:cubicBezTo>
                  <a:lnTo>
                    <a:pt x="1199148" y="59151"/>
                  </a:lnTo>
                  <a:cubicBezTo>
                    <a:pt x="1199148" y="87926"/>
                    <a:pt x="1175856" y="111252"/>
                    <a:pt x="1147124" y="111252"/>
                  </a:cubicBezTo>
                  <a:close/>
                </a:path>
              </a:pathLst>
            </a:custGeom>
            <a:solidFill>
              <a:srgbClr val="A308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CCCFDCC4-ED4F-8941-8FFA-C5937169BEE8}"/>
                </a:ext>
              </a:extLst>
            </p:cNvPr>
            <p:cNvSpPr/>
            <p:nvPr/>
          </p:nvSpPr>
          <p:spPr>
            <a:xfrm>
              <a:off x="10572412" y="3927348"/>
              <a:ext cx="646749" cy="228600"/>
            </a:xfrm>
            <a:custGeom>
              <a:avLst/>
              <a:gdLst>
                <a:gd name="connsiteX0" fmla="*/ 648936 w 646748"/>
                <a:gd name="connsiteY0" fmla="*/ 42767 h 228600"/>
                <a:gd name="connsiteX1" fmla="*/ 526910 w 646748"/>
                <a:gd name="connsiteY1" fmla="*/ 228124 h 228600"/>
                <a:gd name="connsiteX2" fmla="*/ 7133 w 646748"/>
                <a:gd name="connsiteY2" fmla="*/ 123349 h 228600"/>
                <a:gd name="connsiteX3" fmla="*/ 381106 w 646748"/>
                <a:gd name="connsiteY3" fmla="*/ 7144 h 228600"/>
                <a:gd name="connsiteX4" fmla="*/ 648936 w 646748"/>
                <a:gd name="connsiteY4" fmla="*/ 42767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748" h="228600">
                  <a:moveTo>
                    <a:pt x="648936" y="42767"/>
                  </a:moveTo>
                  <a:cubicBezTo>
                    <a:pt x="603664" y="124968"/>
                    <a:pt x="591870" y="151733"/>
                    <a:pt x="526910" y="228124"/>
                  </a:cubicBezTo>
                  <a:cubicBezTo>
                    <a:pt x="320521" y="228124"/>
                    <a:pt x="7133" y="187738"/>
                    <a:pt x="7133" y="123349"/>
                  </a:cubicBezTo>
                  <a:cubicBezTo>
                    <a:pt x="7133" y="58960"/>
                    <a:pt x="174527" y="7144"/>
                    <a:pt x="381106" y="7144"/>
                  </a:cubicBezTo>
                  <a:cubicBezTo>
                    <a:pt x="486108" y="7525"/>
                    <a:pt x="580933" y="20955"/>
                    <a:pt x="648936" y="42767"/>
                  </a:cubicBezTo>
                  <a:close/>
                </a:path>
              </a:pathLst>
            </a:custGeom>
            <a:solidFill>
              <a:srgbClr val="7515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82377F74-CF28-E94E-804F-14495A983664}"/>
                </a:ext>
              </a:extLst>
            </p:cNvPr>
            <p:cNvSpPr/>
            <p:nvPr/>
          </p:nvSpPr>
          <p:spPr>
            <a:xfrm>
              <a:off x="10385616" y="3281172"/>
              <a:ext cx="294841" cy="123825"/>
            </a:xfrm>
            <a:custGeom>
              <a:avLst/>
              <a:gdLst>
                <a:gd name="connsiteX0" fmla="*/ 7133 w 294841"/>
                <a:gd name="connsiteY0" fmla="*/ 114681 h 123825"/>
                <a:gd name="connsiteX1" fmla="*/ 7133 w 294841"/>
                <a:gd name="connsiteY1" fmla="*/ 113919 h 123825"/>
                <a:gd name="connsiteX2" fmla="*/ 69430 w 294841"/>
                <a:gd name="connsiteY2" fmla="*/ 51530 h 123825"/>
                <a:gd name="connsiteX3" fmla="*/ 122312 w 294841"/>
                <a:gd name="connsiteY3" fmla="*/ 51530 h 123825"/>
                <a:gd name="connsiteX4" fmla="*/ 144473 w 294841"/>
                <a:gd name="connsiteY4" fmla="*/ 29337 h 123825"/>
                <a:gd name="connsiteX5" fmla="*/ 144472 w 294841"/>
                <a:gd name="connsiteY5" fmla="*/ 29337 h 123825"/>
                <a:gd name="connsiteX6" fmla="*/ 166633 w 294841"/>
                <a:gd name="connsiteY6" fmla="*/ 7144 h 123825"/>
                <a:gd name="connsiteX7" fmla="*/ 274583 w 294841"/>
                <a:gd name="connsiteY7" fmla="*/ 42196 h 123825"/>
                <a:gd name="connsiteX8" fmla="*/ 296744 w 294841"/>
                <a:gd name="connsiteY8" fmla="*/ 64389 h 123825"/>
                <a:gd name="connsiteX9" fmla="*/ 296744 w 294841"/>
                <a:gd name="connsiteY9" fmla="*/ 122872 h 123825"/>
                <a:gd name="connsiteX10" fmla="*/ 198400 w 294841"/>
                <a:gd name="connsiteY10" fmla="*/ 122872 h 123825"/>
                <a:gd name="connsiteX11" fmla="*/ 198400 w 294841"/>
                <a:gd name="connsiteY11" fmla="*/ 111157 h 123825"/>
                <a:gd name="connsiteX12" fmla="*/ 173766 w 294841"/>
                <a:gd name="connsiteY12" fmla="*/ 122491 h 123825"/>
                <a:gd name="connsiteX13" fmla="*/ 14932 w 294841"/>
                <a:gd name="connsiteY13" fmla="*/ 122491 h 123825"/>
                <a:gd name="connsiteX14" fmla="*/ 7133 w 294841"/>
                <a:gd name="connsiteY14" fmla="*/ 114681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4841" h="123825">
                  <a:moveTo>
                    <a:pt x="7133" y="114681"/>
                  </a:moveTo>
                  <a:lnTo>
                    <a:pt x="7133" y="113919"/>
                  </a:lnTo>
                  <a:cubicBezTo>
                    <a:pt x="7133" y="79463"/>
                    <a:pt x="35025" y="51530"/>
                    <a:pt x="69430" y="51530"/>
                  </a:cubicBezTo>
                  <a:lnTo>
                    <a:pt x="122312" y="51530"/>
                  </a:lnTo>
                  <a:cubicBezTo>
                    <a:pt x="134551" y="51530"/>
                    <a:pt x="144473" y="41594"/>
                    <a:pt x="144473" y="29337"/>
                  </a:cubicBezTo>
                  <a:lnTo>
                    <a:pt x="144472" y="29337"/>
                  </a:lnTo>
                  <a:cubicBezTo>
                    <a:pt x="144472" y="17080"/>
                    <a:pt x="154394" y="7144"/>
                    <a:pt x="166633" y="7144"/>
                  </a:cubicBezTo>
                  <a:lnTo>
                    <a:pt x="274583" y="42196"/>
                  </a:lnTo>
                  <a:cubicBezTo>
                    <a:pt x="286822" y="42196"/>
                    <a:pt x="296744" y="52132"/>
                    <a:pt x="296744" y="64389"/>
                  </a:cubicBezTo>
                  <a:lnTo>
                    <a:pt x="296744" y="122872"/>
                  </a:lnTo>
                  <a:lnTo>
                    <a:pt x="198400" y="122872"/>
                  </a:lnTo>
                  <a:lnTo>
                    <a:pt x="198400" y="111157"/>
                  </a:lnTo>
                  <a:lnTo>
                    <a:pt x="173766" y="122491"/>
                  </a:lnTo>
                  <a:lnTo>
                    <a:pt x="14932" y="122491"/>
                  </a:lnTo>
                  <a:cubicBezTo>
                    <a:pt x="10646" y="122440"/>
                    <a:pt x="7185" y="118973"/>
                    <a:pt x="7133" y="114681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5DDB6D5F-FD3E-0946-BEFE-AF6E0B8F376B}"/>
                </a:ext>
              </a:extLst>
            </p:cNvPr>
            <p:cNvSpPr/>
            <p:nvPr/>
          </p:nvSpPr>
          <p:spPr>
            <a:xfrm>
              <a:off x="10385331" y="3265551"/>
              <a:ext cx="294841" cy="123825"/>
            </a:xfrm>
            <a:custGeom>
              <a:avLst/>
              <a:gdLst>
                <a:gd name="connsiteX0" fmla="*/ 280099 w 294841"/>
                <a:gd name="connsiteY0" fmla="*/ 33909 h 123825"/>
                <a:gd name="connsiteX1" fmla="*/ 280099 w 294841"/>
                <a:gd name="connsiteY1" fmla="*/ 7811 h 123825"/>
                <a:gd name="connsiteX2" fmla="*/ 274869 w 294841"/>
                <a:gd name="connsiteY2" fmla="*/ 7144 h 123825"/>
                <a:gd name="connsiteX3" fmla="*/ 166918 w 294841"/>
                <a:gd name="connsiteY3" fmla="*/ 7144 h 123825"/>
                <a:gd name="connsiteX4" fmla="*/ 144757 w 294841"/>
                <a:gd name="connsiteY4" fmla="*/ 29337 h 123825"/>
                <a:gd name="connsiteX5" fmla="*/ 144757 w 294841"/>
                <a:gd name="connsiteY5" fmla="*/ 30099 h 123825"/>
                <a:gd name="connsiteX6" fmla="*/ 122597 w 294841"/>
                <a:gd name="connsiteY6" fmla="*/ 52292 h 123825"/>
                <a:gd name="connsiteX7" fmla="*/ 69430 w 294841"/>
                <a:gd name="connsiteY7" fmla="*/ 52292 h 123825"/>
                <a:gd name="connsiteX8" fmla="*/ 7133 w 294841"/>
                <a:gd name="connsiteY8" fmla="*/ 114490 h 123825"/>
                <a:gd name="connsiteX9" fmla="*/ 7133 w 294841"/>
                <a:gd name="connsiteY9" fmla="*/ 114586 h 123825"/>
                <a:gd name="connsiteX10" fmla="*/ 7133 w 294841"/>
                <a:gd name="connsiteY10" fmla="*/ 115348 h 123825"/>
                <a:gd name="connsiteX11" fmla="*/ 15028 w 294841"/>
                <a:gd name="connsiteY11" fmla="*/ 123254 h 123825"/>
                <a:gd name="connsiteX12" fmla="*/ 158929 w 294841"/>
                <a:gd name="connsiteY12" fmla="*/ 123254 h 123825"/>
                <a:gd name="connsiteX13" fmla="*/ 186035 w 294841"/>
                <a:gd name="connsiteY13" fmla="*/ 114586 h 123825"/>
                <a:gd name="connsiteX14" fmla="*/ 186035 w 294841"/>
                <a:gd name="connsiteY14" fmla="*/ 114586 h 123825"/>
                <a:gd name="connsiteX15" fmla="*/ 213142 w 294841"/>
                <a:gd name="connsiteY15" fmla="*/ 105918 h 123825"/>
                <a:gd name="connsiteX16" fmla="*/ 296553 w 294841"/>
                <a:gd name="connsiteY16" fmla="*/ 105918 h 123825"/>
                <a:gd name="connsiteX17" fmla="*/ 296553 w 294841"/>
                <a:gd name="connsiteY17" fmla="*/ 77343 h 123825"/>
                <a:gd name="connsiteX18" fmla="*/ 284474 w 294841"/>
                <a:gd name="connsiteY18" fmla="*/ 47911 h 123825"/>
                <a:gd name="connsiteX19" fmla="*/ 280099 w 294841"/>
                <a:gd name="connsiteY19" fmla="*/ 3390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4841" h="123825">
                  <a:moveTo>
                    <a:pt x="280099" y="33909"/>
                  </a:moveTo>
                  <a:lnTo>
                    <a:pt x="280099" y="7811"/>
                  </a:lnTo>
                  <a:cubicBezTo>
                    <a:pt x="278386" y="7395"/>
                    <a:pt x="276632" y="7172"/>
                    <a:pt x="274869" y="7144"/>
                  </a:cubicBezTo>
                  <a:lnTo>
                    <a:pt x="166918" y="7144"/>
                  </a:lnTo>
                  <a:cubicBezTo>
                    <a:pt x="154679" y="7144"/>
                    <a:pt x="144757" y="17080"/>
                    <a:pt x="144757" y="29337"/>
                  </a:cubicBezTo>
                  <a:lnTo>
                    <a:pt x="144757" y="30099"/>
                  </a:lnTo>
                  <a:cubicBezTo>
                    <a:pt x="144757" y="42356"/>
                    <a:pt x="134836" y="52292"/>
                    <a:pt x="122597" y="52292"/>
                  </a:cubicBezTo>
                  <a:lnTo>
                    <a:pt x="69430" y="52292"/>
                  </a:lnTo>
                  <a:cubicBezTo>
                    <a:pt x="35077" y="52240"/>
                    <a:pt x="7186" y="80087"/>
                    <a:pt x="7133" y="114490"/>
                  </a:cubicBezTo>
                  <a:cubicBezTo>
                    <a:pt x="7133" y="114522"/>
                    <a:pt x="7133" y="114554"/>
                    <a:pt x="7133" y="114586"/>
                  </a:cubicBezTo>
                  <a:lnTo>
                    <a:pt x="7133" y="115348"/>
                  </a:lnTo>
                  <a:cubicBezTo>
                    <a:pt x="7133" y="119714"/>
                    <a:pt x="10667" y="123254"/>
                    <a:pt x="15028" y="123254"/>
                  </a:cubicBezTo>
                  <a:lnTo>
                    <a:pt x="158929" y="123254"/>
                  </a:lnTo>
                  <a:cubicBezTo>
                    <a:pt x="168642" y="123246"/>
                    <a:pt x="178114" y="120217"/>
                    <a:pt x="186035" y="114586"/>
                  </a:cubicBezTo>
                  <a:lnTo>
                    <a:pt x="186035" y="114586"/>
                  </a:lnTo>
                  <a:cubicBezTo>
                    <a:pt x="193936" y="108914"/>
                    <a:pt x="203421" y="105881"/>
                    <a:pt x="213142" y="105918"/>
                  </a:cubicBezTo>
                  <a:lnTo>
                    <a:pt x="296553" y="105918"/>
                  </a:lnTo>
                  <a:lnTo>
                    <a:pt x="296553" y="77343"/>
                  </a:lnTo>
                  <a:cubicBezTo>
                    <a:pt x="296218" y="66391"/>
                    <a:pt x="291927" y="55933"/>
                    <a:pt x="284474" y="47911"/>
                  </a:cubicBezTo>
                  <a:cubicBezTo>
                    <a:pt x="281289" y="43971"/>
                    <a:pt x="279724" y="38964"/>
                    <a:pt x="280099" y="33909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3163ED46-5302-194D-991A-D8609A65BF3B}"/>
                </a:ext>
              </a:extLst>
            </p:cNvPr>
            <p:cNvSpPr/>
            <p:nvPr/>
          </p:nvSpPr>
          <p:spPr>
            <a:xfrm>
              <a:off x="10794304" y="3281172"/>
              <a:ext cx="294841" cy="123825"/>
            </a:xfrm>
            <a:custGeom>
              <a:avLst/>
              <a:gdLst>
                <a:gd name="connsiteX0" fmla="*/ 296744 w 294841"/>
                <a:gd name="connsiteY0" fmla="*/ 114681 h 123825"/>
                <a:gd name="connsiteX1" fmla="*/ 296744 w 294841"/>
                <a:gd name="connsiteY1" fmla="*/ 113919 h 123825"/>
                <a:gd name="connsiteX2" fmla="*/ 234447 w 294841"/>
                <a:gd name="connsiteY2" fmla="*/ 51530 h 123825"/>
                <a:gd name="connsiteX3" fmla="*/ 181565 w 294841"/>
                <a:gd name="connsiteY3" fmla="*/ 51530 h 123825"/>
                <a:gd name="connsiteX4" fmla="*/ 159404 w 294841"/>
                <a:gd name="connsiteY4" fmla="*/ 29337 h 123825"/>
                <a:gd name="connsiteX5" fmla="*/ 159405 w 294841"/>
                <a:gd name="connsiteY5" fmla="*/ 29337 h 123825"/>
                <a:gd name="connsiteX6" fmla="*/ 137244 w 294841"/>
                <a:gd name="connsiteY6" fmla="*/ 7144 h 123825"/>
                <a:gd name="connsiteX7" fmla="*/ 29294 w 294841"/>
                <a:gd name="connsiteY7" fmla="*/ 42196 h 123825"/>
                <a:gd name="connsiteX8" fmla="*/ 7133 w 294841"/>
                <a:gd name="connsiteY8" fmla="*/ 64389 h 123825"/>
                <a:gd name="connsiteX9" fmla="*/ 7133 w 294841"/>
                <a:gd name="connsiteY9" fmla="*/ 122872 h 123825"/>
                <a:gd name="connsiteX10" fmla="*/ 105477 w 294841"/>
                <a:gd name="connsiteY10" fmla="*/ 122872 h 123825"/>
                <a:gd name="connsiteX11" fmla="*/ 105477 w 294841"/>
                <a:gd name="connsiteY11" fmla="*/ 111157 h 123825"/>
                <a:gd name="connsiteX12" fmla="*/ 130015 w 294841"/>
                <a:gd name="connsiteY12" fmla="*/ 122872 h 123825"/>
                <a:gd name="connsiteX13" fmla="*/ 288849 w 294841"/>
                <a:gd name="connsiteY13" fmla="*/ 122872 h 123825"/>
                <a:gd name="connsiteX14" fmla="*/ 296749 w 294841"/>
                <a:gd name="connsiteY14" fmla="*/ 114972 h 123825"/>
                <a:gd name="connsiteX15" fmla="*/ 296744 w 294841"/>
                <a:gd name="connsiteY15" fmla="*/ 114681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4841" h="123825">
                  <a:moveTo>
                    <a:pt x="296744" y="114681"/>
                  </a:moveTo>
                  <a:lnTo>
                    <a:pt x="296744" y="113919"/>
                  </a:lnTo>
                  <a:cubicBezTo>
                    <a:pt x="296744" y="79463"/>
                    <a:pt x="268852" y="51530"/>
                    <a:pt x="234447" y="51530"/>
                  </a:cubicBezTo>
                  <a:lnTo>
                    <a:pt x="181565" y="51530"/>
                  </a:lnTo>
                  <a:cubicBezTo>
                    <a:pt x="169326" y="51530"/>
                    <a:pt x="159404" y="41594"/>
                    <a:pt x="159404" y="29337"/>
                  </a:cubicBezTo>
                  <a:lnTo>
                    <a:pt x="159405" y="29337"/>
                  </a:lnTo>
                  <a:cubicBezTo>
                    <a:pt x="159405" y="17080"/>
                    <a:pt x="149483" y="7144"/>
                    <a:pt x="137244" y="7144"/>
                  </a:cubicBezTo>
                  <a:lnTo>
                    <a:pt x="29294" y="42196"/>
                  </a:lnTo>
                  <a:cubicBezTo>
                    <a:pt x="17055" y="42196"/>
                    <a:pt x="7133" y="52132"/>
                    <a:pt x="7133" y="64389"/>
                  </a:cubicBezTo>
                  <a:lnTo>
                    <a:pt x="7133" y="122872"/>
                  </a:lnTo>
                  <a:lnTo>
                    <a:pt x="105477" y="122872"/>
                  </a:lnTo>
                  <a:lnTo>
                    <a:pt x="105477" y="111157"/>
                  </a:lnTo>
                  <a:lnTo>
                    <a:pt x="130015" y="122872"/>
                  </a:lnTo>
                  <a:lnTo>
                    <a:pt x="288849" y="122872"/>
                  </a:lnTo>
                  <a:cubicBezTo>
                    <a:pt x="293209" y="122875"/>
                    <a:pt x="296746" y="119338"/>
                    <a:pt x="296749" y="114972"/>
                  </a:cubicBezTo>
                  <a:cubicBezTo>
                    <a:pt x="296749" y="114875"/>
                    <a:pt x="296747" y="114778"/>
                    <a:pt x="296744" y="114681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F7932C61-F889-2946-89F4-9081AF75D992}"/>
                </a:ext>
              </a:extLst>
            </p:cNvPr>
            <p:cNvSpPr/>
            <p:nvPr/>
          </p:nvSpPr>
          <p:spPr>
            <a:xfrm>
              <a:off x="10794494" y="3265551"/>
              <a:ext cx="294841" cy="123825"/>
            </a:xfrm>
            <a:custGeom>
              <a:avLst/>
              <a:gdLst>
                <a:gd name="connsiteX0" fmla="*/ 23873 w 294841"/>
                <a:gd name="connsiteY0" fmla="*/ 33909 h 123825"/>
                <a:gd name="connsiteX1" fmla="*/ 23873 w 294841"/>
                <a:gd name="connsiteY1" fmla="*/ 7811 h 123825"/>
                <a:gd name="connsiteX2" fmla="*/ 29104 w 294841"/>
                <a:gd name="connsiteY2" fmla="*/ 7144 h 123825"/>
                <a:gd name="connsiteX3" fmla="*/ 137054 w 294841"/>
                <a:gd name="connsiteY3" fmla="*/ 7144 h 123825"/>
                <a:gd name="connsiteX4" fmla="*/ 159215 w 294841"/>
                <a:gd name="connsiteY4" fmla="*/ 29337 h 123825"/>
                <a:gd name="connsiteX5" fmla="*/ 159215 w 294841"/>
                <a:gd name="connsiteY5" fmla="*/ 30099 h 123825"/>
                <a:gd name="connsiteX6" fmla="*/ 181376 w 294841"/>
                <a:gd name="connsiteY6" fmla="*/ 52292 h 123825"/>
                <a:gd name="connsiteX7" fmla="*/ 234256 w 294841"/>
                <a:gd name="connsiteY7" fmla="*/ 52292 h 123825"/>
                <a:gd name="connsiteX8" fmla="*/ 296553 w 294841"/>
                <a:gd name="connsiteY8" fmla="*/ 114490 h 123825"/>
                <a:gd name="connsiteX9" fmla="*/ 296553 w 294841"/>
                <a:gd name="connsiteY9" fmla="*/ 114586 h 123825"/>
                <a:gd name="connsiteX10" fmla="*/ 296554 w 294841"/>
                <a:gd name="connsiteY10" fmla="*/ 115348 h 123825"/>
                <a:gd name="connsiteX11" fmla="*/ 288660 w 294841"/>
                <a:gd name="connsiteY11" fmla="*/ 123254 h 123825"/>
                <a:gd name="connsiteX12" fmla="*/ 144758 w 294841"/>
                <a:gd name="connsiteY12" fmla="*/ 123254 h 123825"/>
                <a:gd name="connsiteX13" fmla="*/ 117652 w 294841"/>
                <a:gd name="connsiteY13" fmla="*/ 114586 h 123825"/>
                <a:gd name="connsiteX14" fmla="*/ 117652 w 294841"/>
                <a:gd name="connsiteY14" fmla="*/ 114586 h 123825"/>
                <a:gd name="connsiteX15" fmla="*/ 90546 w 294841"/>
                <a:gd name="connsiteY15" fmla="*/ 105918 h 123825"/>
                <a:gd name="connsiteX16" fmla="*/ 7133 w 294841"/>
                <a:gd name="connsiteY16" fmla="*/ 105918 h 123825"/>
                <a:gd name="connsiteX17" fmla="*/ 7133 w 294841"/>
                <a:gd name="connsiteY17" fmla="*/ 77343 h 123825"/>
                <a:gd name="connsiteX18" fmla="*/ 19212 w 294841"/>
                <a:gd name="connsiteY18" fmla="*/ 47911 h 123825"/>
                <a:gd name="connsiteX19" fmla="*/ 23873 w 294841"/>
                <a:gd name="connsiteY19" fmla="*/ 3390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4841" h="123825">
                  <a:moveTo>
                    <a:pt x="23873" y="33909"/>
                  </a:moveTo>
                  <a:lnTo>
                    <a:pt x="23873" y="7811"/>
                  </a:lnTo>
                  <a:cubicBezTo>
                    <a:pt x="25586" y="7395"/>
                    <a:pt x="27341" y="7172"/>
                    <a:pt x="29104" y="7144"/>
                  </a:cubicBezTo>
                  <a:lnTo>
                    <a:pt x="137054" y="7144"/>
                  </a:lnTo>
                  <a:cubicBezTo>
                    <a:pt x="149293" y="7144"/>
                    <a:pt x="159215" y="17080"/>
                    <a:pt x="159215" y="29337"/>
                  </a:cubicBezTo>
                  <a:lnTo>
                    <a:pt x="159215" y="30099"/>
                  </a:lnTo>
                  <a:cubicBezTo>
                    <a:pt x="159215" y="42356"/>
                    <a:pt x="169136" y="52292"/>
                    <a:pt x="181376" y="52292"/>
                  </a:cubicBezTo>
                  <a:lnTo>
                    <a:pt x="234256" y="52292"/>
                  </a:lnTo>
                  <a:cubicBezTo>
                    <a:pt x="268610" y="52240"/>
                    <a:pt x="296501" y="80087"/>
                    <a:pt x="296553" y="114490"/>
                  </a:cubicBezTo>
                  <a:cubicBezTo>
                    <a:pt x="296553" y="114522"/>
                    <a:pt x="296553" y="114554"/>
                    <a:pt x="296553" y="114586"/>
                  </a:cubicBezTo>
                  <a:lnTo>
                    <a:pt x="296554" y="115348"/>
                  </a:lnTo>
                  <a:cubicBezTo>
                    <a:pt x="296554" y="119714"/>
                    <a:pt x="293020" y="123254"/>
                    <a:pt x="288660" y="123254"/>
                  </a:cubicBezTo>
                  <a:lnTo>
                    <a:pt x="144758" y="123254"/>
                  </a:lnTo>
                  <a:cubicBezTo>
                    <a:pt x="135044" y="123246"/>
                    <a:pt x="125572" y="120217"/>
                    <a:pt x="117652" y="114586"/>
                  </a:cubicBezTo>
                  <a:lnTo>
                    <a:pt x="117652" y="114586"/>
                  </a:lnTo>
                  <a:cubicBezTo>
                    <a:pt x="109751" y="108914"/>
                    <a:pt x="100266" y="105881"/>
                    <a:pt x="90546" y="105918"/>
                  </a:cubicBezTo>
                  <a:lnTo>
                    <a:pt x="7133" y="105918"/>
                  </a:lnTo>
                  <a:lnTo>
                    <a:pt x="7133" y="77343"/>
                  </a:lnTo>
                  <a:cubicBezTo>
                    <a:pt x="7468" y="66391"/>
                    <a:pt x="11760" y="55933"/>
                    <a:pt x="19212" y="47911"/>
                  </a:cubicBezTo>
                  <a:cubicBezTo>
                    <a:pt x="22500" y="44014"/>
                    <a:pt x="24168" y="39002"/>
                    <a:pt x="23873" y="33909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0D93E8C7-3DD6-EC4C-8CB6-BD4A40203A2B}"/>
                </a:ext>
              </a:extLst>
            </p:cNvPr>
            <p:cNvSpPr/>
            <p:nvPr/>
          </p:nvSpPr>
          <p:spPr>
            <a:xfrm>
              <a:off x="10404174" y="3318207"/>
              <a:ext cx="38044" cy="38100"/>
            </a:xfrm>
            <a:custGeom>
              <a:avLst/>
              <a:gdLst>
                <a:gd name="connsiteX0" fmla="*/ 16727 w 38044"/>
                <a:gd name="connsiteY0" fmla="*/ 31449 h 38100"/>
                <a:gd name="connsiteX1" fmla="*/ 34703 w 38044"/>
                <a:gd name="connsiteY1" fmla="*/ 16209 h 38100"/>
                <a:gd name="connsiteX2" fmla="*/ 27000 w 38044"/>
                <a:gd name="connsiteY2" fmla="*/ 8494 h 38100"/>
                <a:gd name="connsiteX3" fmla="*/ 8928 w 38044"/>
                <a:gd name="connsiteY3" fmla="*/ 23734 h 38100"/>
                <a:gd name="connsiteX4" fmla="*/ 16727 w 38044"/>
                <a:gd name="connsiteY4" fmla="*/ 3144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38100">
                  <a:moveTo>
                    <a:pt x="16727" y="31449"/>
                  </a:moveTo>
                  <a:lnTo>
                    <a:pt x="34703" y="16209"/>
                  </a:lnTo>
                  <a:cubicBezTo>
                    <a:pt x="40125" y="11733"/>
                    <a:pt x="32326" y="4017"/>
                    <a:pt x="27000" y="8494"/>
                  </a:cubicBezTo>
                  <a:lnTo>
                    <a:pt x="8928" y="23734"/>
                  </a:lnTo>
                  <a:cubicBezTo>
                    <a:pt x="3602" y="28306"/>
                    <a:pt x="11306" y="36021"/>
                    <a:pt x="16727" y="31449"/>
                  </a:cubicBezTo>
                  <a:close/>
                </a:path>
              </a:pathLst>
            </a:custGeom>
            <a:solidFill>
              <a:srgbClr val="99443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AFAF438A-57FE-FE40-8A30-27B013BCF81C}"/>
                </a:ext>
              </a:extLst>
            </p:cNvPr>
            <p:cNvSpPr/>
            <p:nvPr/>
          </p:nvSpPr>
          <p:spPr>
            <a:xfrm>
              <a:off x="11038286" y="3318207"/>
              <a:ext cx="38044" cy="38100"/>
            </a:xfrm>
            <a:custGeom>
              <a:avLst/>
              <a:gdLst>
                <a:gd name="connsiteX0" fmla="*/ 34691 w 38044"/>
                <a:gd name="connsiteY0" fmla="*/ 23734 h 38100"/>
                <a:gd name="connsiteX1" fmla="*/ 16715 w 38044"/>
                <a:gd name="connsiteY1" fmla="*/ 8494 h 38100"/>
                <a:gd name="connsiteX2" fmla="*/ 8916 w 38044"/>
                <a:gd name="connsiteY2" fmla="*/ 16209 h 38100"/>
                <a:gd name="connsiteX3" fmla="*/ 26987 w 38044"/>
                <a:gd name="connsiteY3" fmla="*/ 31449 h 38100"/>
                <a:gd name="connsiteX4" fmla="*/ 34691 w 38044"/>
                <a:gd name="connsiteY4" fmla="*/ 2373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38100">
                  <a:moveTo>
                    <a:pt x="34691" y="23734"/>
                  </a:moveTo>
                  <a:lnTo>
                    <a:pt x="16715" y="8494"/>
                  </a:lnTo>
                  <a:cubicBezTo>
                    <a:pt x="11389" y="4017"/>
                    <a:pt x="3590" y="11733"/>
                    <a:pt x="8916" y="16209"/>
                  </a:cubicBezTo>
                  <a:lnTo>
                    <a:pt x="26987" y="31449"/>
                  </a:lnTo>
                  <a:cubicBezTo>
                    <a:pt x="32313" y="36021"/>
                    <a:pt x="40113" y="28306"/>
                    <a:pt x="34691" y="23734"/>
                  </a:cubicBezTo>
                  <a:close/>
                </a:path>
              </a:pathLst>
            </a:custGeom>
            <a:solidFill>
              <a:srgbClr val="99443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B4DAE769-E15C-EA48-897C-DAA04517668A}"/>
                </a:ext>
              </a:extLst>
            </p:cNvPr>
            <p:cNvSpPr/>
            <p:nvPr/>
          </p:nvSpPr>
          <p:spPr>
            <a:xfrm>
              <a:off x="10491473" y="2286000"/>
              <a:ext cx="504084" cy="1019175"/>
            </a:xfrm>
            <a:custGeom>
              <a:avLst/>
              <a:gdLst>
                <a:gd name="connsiteX0" fmla="*/ 319855 w 504083"/>
                <a:gd name="connsiteY0" fmla="*/ 998982 h 1019175"/>
                <a:gd name="connsiteX1" fmla="*/ 291322 w 504083"/>
                <a:gd name="connsiteY1" fmla="*/ 177165 h 1019175"/>
                <a:gd name="connsiteX2" fmla="*/ 210860 w 504083"/>
                <a:gd name="connsiteY2" fmla="*/ 177165 h 1019175"/>
                <a:gd name="connsiteX3" fmla="*/ 191838 w 504083"/>
                <a:gd name="connsiteY3" fmla="*/ 998982 h 1019175"/>
                <a:gd name="connsiteX4" fmla="*/ 170913 w 504083"/>
                <a:gd name="connsiteY4" fmla="*/ 1006793 h 1019175"/>
                <a:gd name="connsiteX5" fmla="*/ 7990 w 504083"/>
                <a:gd name="connsiteY5" fmla="*/ 996506 h 1019175"/>
                <a:gd name="connsiteX6" fmla="*/ 7133 w 504083"/>
                <a:gd name="connsiteY6" fmla="*/ 996505 h 1019175"/>
                <a:gd name="connsiteX7" fmla="*/ 57352 w 504083"/>
                <a:gd name="connsiteY7" fmla="*/ 7144 h 1019175"/>
                <a:gd name="connsiteX8" fmla="*/ 445115 w 504083"/>
                <a:gd name="connsiteY8" fmla="*/ 7144 h 1019175"/>
                <a:gd name="connsiteX9" fmla="*/ 502942 w 504083"/>
                <a:gd name="connsiteY9" fmla="*/ 996505 h 1019175"/>
                <a:gd name="connsiteX10" fmla="*/ 502087 w 504083"/>
                <a:gd name="connsiteY10" fmla="*/ 996505 h 1019175"/>
                <a:gd name="connsiteX11" fmla="*/ 330889 w 504083"/>
                <a:gd name="connsiteY11" fmla="*/ 1002792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083" h="1019175">
                  <a:moveTo>
                    <a:pt x="319855" y="998982"/>
                  </a:moveTo>
                  <a:lnTo>
                    <a:pt x="291322" y="177165"/>
                  </a:lnTo>
                  <a:lnTo>
                    <a:pt x="210860" y="177165"/>
                  </a:lnTo>
                  <a:lnTo>
                    <a:pt x="191838" y="998982"/>
                  </a:lnTo>
                  <a:lnTo>
                    <a:pt x="170913" y="1006793"/>
                  </a:lnTo>
                  <a:cubicBezTo>
                    <a:pt x="117600" y="1026615"/>
                    <a:pt x="58395" y="1022877"/>
                    <a:pt x="7990" y="996506"/>
                  </a:cubicBezTo>
                  <a:lnTo>
                    <a:pt x="7133" y="996505"/>
                  </a:lnTo>
                  <a:lnTo>
                    <a:pt x="57352" y="7144"/>
                  </a:lnTo>
                  <a:lnTo>
                    <a:pt x="445115" y="7144"/>
                  </a:lnTo>
                  <a:lnTo>
                    <a:pt x="502942" y="996505"/>
                  </a:lnTo>
                  <a:lnTo>
                    <a:pt x="502087" y="996505"/>
                  </a:lnTo>
                  <a:cubicBezTo>
                    <a:pt x="447919" y="1020429"/>
                    <a:pt x="386661" y="1022678"/>
                    <a:pt x="330889" y="1002792"/>
                  </a:cubicBezTo>
                  <a:close/>
                </a:path>
              </a:pathLst>
            </a:custGeom>
            <a:solidFill>
              <a:srgbClr val="433F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C4B32931-A5FC-F347-8428-D4F055EC4B74}"/>
                </a:ext>
              </a:extLst>
            </p:cNvPr>
            <p:cNvSpPr/>
            <p:nvPr/>
          </p:nvSpPr>
          <p:spPr>
            <a:xfrm>
              <a:off x="10516297" y="2308098"/>
              <a:ext cx="456529" cy="457200"/>
            </a:xfrm>
            <a:custGeom>
              <a:avLst/>
              <a:gdLst>
                <a:gd name="connsiteX0" fmla="*/ 420102 w 456528"/>
                <a:gd name="connsiteY0" fmla="*/ 7144 h 457200"/>
                <a:gd name="connsiteX1" fmla="*/ 32433 w 456528"/>
                <a:gd name="connsiteY1" fmla="*/ 7144 h 457200"/>
                <a:gd name="connsiteX2" fmla="*/ 7133 w 456528"/>
                <a:gd name="connsiteY2" fmla="*/ 453485 h 457200"/>
                <a:gd name="connsiteX3" fmla="*/ 176620 w 456528"/>
                <a:gd name="connsiteY3" fmla="*/ 453485 h 457200"/>
                <a:gd name="connsiteX4" fmla="*/ 180139 w 456528"/>
                <a:gd name="connsiteY4" fmla="*/ 415576 h 457200"/>
                <a:gd name="connsiteX5" fmla="*/ 276295 w 456528"/>
                <a:gd name="connsiteY5" fmla="*/ 416338 h 457200"/>
                <a:gd name="connsiteX6" fmla="*/ 278103 w 456528"/>
                <a:gd name="connsiteY6" fmla="*/ 453485 h 457200"/>
                <a:gd name="connsiteX7" fmla="*/ 449395 w 456528"/>
                <a:gd name="connsiteY7" fmla="*/ 453485 h 457200"/>
                <a:gd name="connsiteX8" fmla="*/ 420102 w 456528"/>
                <a:gd name="connsiteY8" fmla="*/ 7144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6528" h="457200">
                  <a:moveTo>
                    <a:pt x="420102" y="7144"/>
                  </a:moveTo>
                  <a:lnTo>
                    <a:pt x="32433" y="7144"/>
                  </a:lnTo>
                  <a:lnTo>
                    <a:pt x="7133" y="453485"/>
                  </a:lnTo>
                  <a:lnTo>
                    <a:pt x="176620" y="453485"/>
                  </a:lnTo>
                  <a:lnTo>
                    <a:pt x="180139" y="415576"/>
                  </a:lnTo>
                  <a:lnTo>
                    <a:pt x="276295" y="416338"/>
                  </a:lnTo>
                  <a:lnTo>
                    <a:pt x="278103" y="453485"/>
                  </a:lnTo>
                  <a:lnTo>
                    <a:pt x="449395" y="453485"/>
                  </a:lnTo>
                  <a:lnTo>
                    <a:pt x="420102" y="7144"/>
                  </a:lnTo>
                  <a:close/>
                </a:path>
              </a:pathLst>
            </a:custGeom>
            <a:solidFill>
              <a:srgbClr val="2E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807BCF83-AFED-EC42-BD38-20014AD09148}"/>
                </a:ext>
              </a:extLst>
            </p:cNvPr>
            <p:cNvSpPr/>
            <p:nvPr/>
          </p:nvSpPr>
          <p:spPr>
            <a:xfrm>
              <a:off x="10504108" y="1820989"/>
              <a:ext cx="475551" cy="819150"/>
            </a:xfrm>
            <a:custGeom>
              <a:avLst/>
              <a:gdLst>
                <a:gd name="connsiteX0" fmla="*/ 238836 w 475550"/>
                <a:gd name="connsiteY0" fmla="*/ 7144 h 819150"/>
                <a:gd name="connsiteX1" fmla="*/ 471286 w 475550"/>
                <a:gd name="connsiteY1" fmla="*/ 153353 h 819150"/>
                <a:gd name="connsiteX2" fmla="*/ 471286 w 475550"/>
                <a:gd name="connsiteY2" fmla="*/ 773621 h 819150"/>
                <a:gd name="connsiteX3" fmla="*/ 8670 w 475550"/>
                <a:gd name="connsiteY3" fmla="*/ 751046 h 819150"/>
                <a:gd name="connsiteX4" fmla="*/ 8670 w 475550"/>
                <a:gd name="connsiteY4" fmla="*/ 109919 h 819150"/>
                <a:gd name="connsiteX5" fmla="*/ 238836 w 475550"/>
                <a:gd name="connsiteY5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550" h="819150">
                  <a:moveTo>
                    <a:pt x="238836" y="7144"/>
                  </a:moveTo>
                  <a:cubicBezTo>
                    <a:pt x="504194" y="7144"/>
                    <a:pt x="471286" y="153353"/>
                    <a:pt x="471286" y="153353"/>
                  </a:cubicBezTo>
                  <a:lnTo>
                    <a:pt x="471286" y="773621"/>
                  </a:lnTo>
                  <a:cubicBezTo>
                    <a:pt x="357154" y="837057"/>
                    <a:pt x="71823" y="830104"/>
                    <a:pt x="8670" y="751046"/>
                  </a:cubicBezTo>
                  <a:lnTo>
                    <a:pt x="8670" y="109919"/>
                  </a:lnTo>
                  <a:cubicBezTo>
                    <a:pt x="8670" y="109919"/>
                    <a:pt x="-26426" y="7144"/>
                    <a:pt x="238836" y="7144"/>
                  </a:cubicBezTo>
                  <a:close/>
                </a:path>
              </a:pathLst>
            </a:custGeom>
            <a:solidFill>
              <a:srgbClr val="433F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AB703A62-1F94-324D-AC2F-CB9F4E3A76FD}"/>
                </a:ext>
              </a:extLst>
            </p:cNvPr>
            <p:cNvSpPr/>
            <p:nvPr/>
          </p:nvSpPr>
          <p:spPr>
            <a:xfrm>
              <a:off x="10748799" y="2341531"/>
              <a:ext cx="228264" cy="266700"/>
            </a:xfrm>
            <a:custGeom>
              <a:avLst/>
              <a:gdLst>
                <a:gd name="connsiteX0" fmla="*/ 182464 w 228264"/>
                <a:gd name="connsiteY0" fmla="*/ 193453 h 266700"/>
                <a:gd name="connsiteX1" fmla="*/ 151934 w 228264"/>
                <a:gd name="connsiteY1" fmla="*/ 206216 h 266700"/>
                <a:gd name="connsiteX2" fmla="*/ 145371 w 228264"/>
                <a:gd name="connsiteY2" fmla="*/ 190595 h 266700"/>
                <a:gd name="connsiteX3" fmla="*/ 129773 w 228264"/>
                <a:gd name="connsiteY3" fmla="*/ 227076 h 266700"/>
                <a:gd name="connsiteX4" fmla="*/ 70044 w 228264"/>
                <a:gd name="connsiteY4" fmla="*/ 229267 h 266700"/>
                <a:gd name="connsiteX5" fmla="*/ 38277 w 228264"/>
                <a:gd name="connsiteY5" fmla="*/ 182404 h 266700"/>
                <a:gd name="connsiteX6" fmla="*/ 85261 w 228264"/>
                <a:gd name="connsiteY6" fmla="*/ 166688 h 266700"/>
                <a:gd name="connsiteX7" fmla="*/ 7176 w 228264"/>
                <a:gd name="connsiteY7" fmla="*/ 152400 h 266700"/>
                <a:gd name="connsiteX8" fmla="*/ 67381 w 228264"/>
                <a:gd name="connsiteY8" fmla="*/ 113633 h 266700"/>
                <a:gd name="connsiteX9" fmla="*/ 47027 w 228264"/>
                <a:gd name="connsiteY9" fmla="*/ 66008 h 266700"/>
                <a:gd name="connsiteX10" fmla="*/ 84405 w 228264"/>
                <a:gd name="connsiteY10" fmla="*/ 80296 h 266700"/>
                <a:gd name="connsiteX11" fmla="*/ 102856 w 228264"/>
                <a:gd name="connsiteY11" fmla="*/ 87249 h 266700"/>
                <a:gd name="connsiteX12" fmla="*/ 135955 w 228264"/>
                <a:gd name="connsiteY12" fmla="*/ 73438 h 266700"/>
                <a:gd name="connsiteX13" fmla="*/ 131580 w 228264"/>
                <a:gd name="connsiteY13" fmla="*/ 61913 h 266700"/>
                <a:gd name="connsiteX14" fmla="*/ 223742 w 228264"/>
                <a:gd name="connsiteY14" fmla="*/ 7144 h 266700"/>
                <a:gd name="connsiteX15" fmla="*/ 223742 w 228264"/>
                <a:gd name="connsiteY15" fmla="*/ 191548 h 266700"/>
                <a:gd name="connsiteX16" fmla="*/ 187790 w 228264"/>
                <a:gd name="connsiteY16" fmla="*/ 207645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264" h="266700">
                  <a:moveTo>
                    <a:pt x="182464" y="193453"/>
                  </a:moveTo>
                  <a:lnTo>
                    <a:pt x="151934" y="206216"/>
                  </a:lnTo>
                  <a:lnTo>
                    <a:pt x="145371" y="190595"/>
                  </a:lnTo>
                  <a:cubicBezTo>
                    <a:pt x="143480" y="203922"/>
                    <a:pt x="138098" y="216509"/>
                    <a:pt x="129773" y="227076"/>
                  </a:cubicBezTo>
                  <a:cubicBezTo>
                    <a:pt x="76416" y="293751"/>
                    <a:pt x="47122" y="256508"/>
                    <a:pt x="70044" y="229267"/>
                  </a:cubicBezTo>
                  <a:cubicBezTo>
                    <a:pt x="31239" y="236029"/>
                    <a:pt x="-2525" y="189071"/>
                    <a:pt x="38277" y="182404"/>
                  </a:cubicBezTo>
                  <a:cubicBezTo>
                    <a:pt x="54634" y="179544"/>
                    <a:pt x="70471" y="174246"/>
                    <a:pt x="85261" y="166688"/>
                  </a:cubicBezTo>
                  <a:cubicBezTo>
                    <a:pt x="85261" y="166688"/>
                    <a:pt x="9839" y="195834"/>
                    <a:pt x="7176" y="152400"/>
                  </a:cubicBezTo>
                  <a:cubicBezTo>
                    <a:pt x="5749" y="129635"/>
                    <a:pt x="40559" y="125158"/>
                    <a:pt x="67381" y="113633"/>
                  </a:cubicBezTo>
                  <a:cubicBezTo>
                    <a:pt x="50751" y="104079"/>
                    <a:pt x="42449" y="84652"/>
                    <a:pt x="47027" y="66008"/>
                  </a:cubicBezTo>
                  <a:cubicBezTo>
                    <a:pt x="52353" y="44291"/>
                    <a:pt x="84405" y="80296"/>
                    <a:pt x="84405" y="80296"/>
                  </a:cubicBezTo>
                  <a:cubicBezTo>
                    <a:pt x="90968" y="83249"/>
                    <a:pt x="97341" y="85249"/>
                    <a:pt x="102856" y="87249"/>
                  </a:cubicBezTo>
                  <a:lnTo>
                    <a:pt x="135955" y="73438"/>
                  </a:lnTo>
                  <a:lnTo>
                    <a:pt x="131580" y="61913"/>
                  </a:lnTo>
                  <a:cubicBezTo>
                    <a:pt x="164614" y="47877"/>
                    <a:pt x="195612" y="29456"/>
                    <a:pt x="223742" y="7144"/>
                  </a:cubicBezTo>
                  <a:lnTo>
                    <a:pt x="223742" y="191548"/>
                  </a:lnTo>
                  <a:cubicBezTo>
                    <a:pt x="212040" y="197525"/>
                    <a:pt x="200040" y="202898"/>
                    <a:pt x="187790" y="207645"/>
                  </a:cubicBezTo>
                  <a:close/>
                </a:path>
              </a:pathLst>
            </a:custGeom>
            <a:solidFill>
              <a:srgbClr val="2E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9B587A6D-ED7C-7E46-9308-A5F4F666B333}"/>
                </a:ext>
              </a:extLst>
            </p:cNvPr>
            <p:cNvSpPr/>
            <p:nvPr/>
          </p:nvSpPr>
          <p:spPr>
            <a:xfrm>
              <a:off x="10505835" y="2334673"/>
              <a:ext cx="228264" cy="266700"/>
            </a:xfrm>
            <a:custGeom>
              <a:avLst/>
              <a:gdLst>
                <a:gd name="connsiteX0" fmla="*/ 48792 w 228264"/>
                <a:gd name="connsiteY0" fmla="*/ 194120 h 266700"/>
                <a:gd name="connsiteX1" fmla="*/ 79322 w 228264"/>
                <a:gd name="connsiteY1" fmla="*/ 206978 h 266700"/>
                <a:gd name="connsiteX2" fmla="*/ 85885 w 228264"/>
                <a:gd name="connsiteY2" fmla="*/ 191357 h 266700"/>
                <a:gd name="connsiteX3" fmla="*/ 101102 w 228264"/>
                <a:gd name="connsiteY3" fmla="*/ 227552 h 266700"/>
                <a:gd name="connsiteX4" fmla="*/ 160926 w 228264"/>
                <a:gd name="connsiteY4" fmla="*/ 229743 h 266700"/>
                <a:gd name="connsiteX5" fmla="*/ 192598 w 228264"/>
                <a:gd name="connsiteY5" fmla="*/ 182880 h 266700"/>
                <a:gd name="connsiteX6" fmla="*/ 145614 w 228264"/>
                <a:gd name="connsiteY6" fmla="*/ 167259 h 266700"/>
                <a:gd name="connsiteX7" fmla="*/ 223794 w 228264"/>
                <a:gd name="connsiteY7" fmla="*/ 152971 h 266700"/>
                <a:gd name="connsiteX8" fmla="*/ 163494 w 228264"/>
                <a:gd name="connsiteY8" fmla="*/ 114109 h 266700"/>
                <a:gd name="connsiteX9" fmla="*/ 183848 w 228264"/>
                <a:gd name="connsiteY9" fmla="*/ 66008 h 266700"/>
                <a:gd name="connsiteX10" fmla="*/ 146470 w 228264"/>
                <a:gd name="connsiteY10" fmla="*/ 80391 h 266700"/>
                <a:gd name="connsiteX11" fmla="*/ 128018 w 228264"/>
                <a:gd name="connsiteY11" fmla="*/ 87344 h 266700"/>
                <a:gd name="connsiteX12" fmla="*/ 94920 w 228264"/>
                <a:gd name="connsiteY12" fmla="*/ 73438 h 266700"/>
                <a:gd name="connsiteX13" fmla="*/ 99295 w 228264"/>
                <a:gd name="connsiteY13" fmla="*/ 62008 h 266700"/>
                <a:gd name="connsiteX14" fmla="*/ 7133 w 228264"/>
                <a:gd name="connsiteY14" fmla="*/ 7144 h 266700"/>
                <a:gd name="connsiteX15" fmla="*/ 7133 w 228264"/>
                <a:gd name="connsiteY15" fmla="*/ 191548 h 266700"/>
                <a:gd name="connsiteX16" fmla="*/ 43085 w 228264"/>
                <a:gd name="connsiteY16" fmla="*/ 207645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264" h="266700">
                  <a:moveTo>
                    <a:pt x="48792" y="194120"/>
                  </a:moveTo>
                  <a:lnTo>
                    <a:pt x="79322" y="206978"/>
                  </a:lnTo>
                  <a:lnTo>
                    <a:pt x="85885" y="191357"/>
                  </a:lnTo>
                  <a:cubicBezTo>
                    <a:pt x="87755" y="204535"/>
                    <a:pt x="92997" y="217004"/>
                    <a:pt x="101102" y="227552"/>
                  </a:cubicBezTo>
                  <a:cubicBezTo>
                    <a:pt x="154554" y="293751"/>
                    <a:pt x="183753" y="256984"/>
                    <a:pt x="160926" y="229743"/>
                  </a:cubicBezTo>
                  <a:cubicBezTo>
                    <a:pt x="199636" y="236506"/>
                    <a:pt x="233400" y="189643"/>
                    <a:pt x="192598" y="182880"/>
                  </a:cubicBezTo>
                  <a:cubicBezTo>
                    <a:pt x="176239" y="180077"/>
                    <a:pt x="160399" y="174811"/>
                    <a:pt x="145614" y="167259"/>
                  </a:cubicBezTo>
                  <a:cubicBezTo>
                    <a:pt x="145614" y="167259"/>
                    <a:pt x="221036" y="196310"/>
                    <a:pt x="223794" y="152971"/>
                  </a:cubicBezTo>
                  <a:cubicBezTo>
                    <a:pt x="225126" y="130207"/>
                    <a:pt x="190315" y="125730"/>
                    <a:pt x="163494" y="114109"/>
                  </a:cubicBezTo>
                  <a:cubicBezTo>
                    <a:pt x="180327" y="104501"/>
                    <a:pt x="188662" y="84803"/>
                    <a:pt x="183848" y="66008"/>
                  </a:cubicBezTo>
                  <a:cubicBezTo>
                    <a:pt x="178522" y="44291"/>
                    <a:pt x="146470" y="80391"/>
                    <a:pt x="146470" y="80391"/>
                  </a:cubicBezTo>
                  <a:cubicBezTo>
                    <a:pt x="139907" y="83249"/>
                    <a:pt x="133630" y="85249"/>
                    <a:pt x="128018" y="87344"/>
                  </a:cubicBezTo>
                  <a:lnTo>
                    <a:pt x="94920" y="73438"/>
                  </a:lnTo>
                  <a:lnTo>
                    <a:pt x="99295" y="62008"/>
                  </a:lnTo>
                  <a:cubicBezTo>
                    <a:pt x="66280" y="47894"/>
                    <a:pt x="35288" y="29444"/>
                    <a:pt x="7133" y="7144"/>
                  </a:cubicBezTo>
                  <a:lnTo>
                    <a:pt x="7133" y="191548"/>
                  </a:lnTo>
                  <a:cubicBezTo>
                    <a:pt x="18835" y="197525"/>
                    <a:pt x="30835" y="202898"/>
                    <a:pt x="43085" y="207645"/>
                  </a:cubicBezTo>
                  <a:close/>
                </a:path>
              </a:pathLst>
            </a:custGeom>
            <a:solidFill>
              <a:srgbClr val="2E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DA0FFEF6-6F41-AF48-BA9E-3CF23EE4F300}"/>
                </a:ext>
              </a:extLst>
            </p:cNvPr>
            <p:cNvSpPr/>
            <p:nvPr/>
          </p:nvSpPr>
          <p:spPr>
            <a:xfrm>
              <a:off x="10661530" y="2153126"/>
              <a:ext cx="38044" cy="495300"/>
            </a:xfrm>
            <a:custGeom>
              <a:avLst/>
              <a:gdLst>
                <a:gd name="connsiteX0" fmla="*/ 17690 w 38044"/>
                <a:gd name="connsiteY0" fmla="*/ 14002 h 495300"/>
                <a:gd name="connsiteX1" fmla="*/ 7133 w 38044"/>
                <a:gd name="connsiteY1" fmla="*/ 486727 h 495300"/>
                <a:gd name="connsiteX2" fmla="*/ 13981 w 38044"/>
                <a:gd name="connsiteY2" fmla="*/ 493585 h 495300"/>
                <a:gd name="connsiteX3" fmla="*/ 20829 w 38044"/>
                <a:gd name="connsiteY3" fmla="*/ 486727 h 495300"/>
                <a:gd name="connsiteX4" fmla="*/ 31006 w 38044"/>
                <a:gd name="connsiteY4" fmla="*/ 14002 h 495300"/>
                <a:gd name="connsiteX5" fmla="*/ 24158 w 38044"/>
                <a:gd name="connsiteY5" fmla="*/ 7144 h 495300"/>
                <a:gd name="connsiteX6" fmla="*/ 17311 w 38044"/>
                <a:gd name="connsiteY6" fmla="*/ 14002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044" h="495300">
                  <a:moveTo>
                    <a:pt x="17690" y="14002"/>
                  </a:moveTo>
                  <a:lnTo>
                    <a:pt x="7133" y="486727"/>
                  </a:lnTo>
                  <a:cubicBezTo>
                    <a:pt x="7133" y="490515"/>
                    <a:pt x="10199" y="493585"/>
                    <a:pt x="13981" y="493585"/>
                  </a:cubicBezTo>
                  <a:cubicBezTo>
                    <a:pt x="17763" y="493585"/>
                    <a:pt x="20829" y="490515"/>
                    <a:pt x="20829" y="486727"/>
                  </a:cubicBezTo>
                  <a:lnTo>
                    <a:pt x="31006" y="14002"/>
                  </a:lnTo>
                  <a:cubicBezTo>
                    <a:pt x="31006" y="10214"/>
                    <a:pt x="27940" y="7144"/>
                    <a:pt x="24158" y="7144"/>
                  </a:cubicBezTo>
                  <a:cubicBezTo>
                    <a:pt x="20376" y="7144"/>
                    <a:pt x="17311" y="10214"/>
                    <a:pt x="17311" y="14002"/>
                  </a:cubicBezTo>
                  <a:close/>
                </a:path>
              </a:pathLst>
            </a:custGeom>
            <a:solidFill>
              <a:srgbClr val="2E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0C0189E7-6554-2C4D-8EE3-AE71279CE061}"/>
                </a:ext>
              </a:extLst>
            </p:cNvPr>
            <p:cNvSpPr/>
            <p:nvPr/>
          </p:nvSpPr>
          <p:spPr>
            <a:xfrm>
              <a:off x="10734096" y="2361196"/>
              <a:ext cx="152176" cy="219075"/>
            </a:xfrm>
            <a:custGeom>
              <a:avLst/>
              <a:gdLst>
                <a:gd name="connsiteX0" fmla="*/ 120127 w 152176"/>
                <a:gd name="connsiteY0" fmla="*/ 46248 h 219075"/>
                <a:gd name="connsiteX1" fmla="*/ 87409 w 152176"/>
                <a:gd name="connsiteY1" fmla="*/ 29769 h 219075"/>
                <a:gd name="connsiteX2" fmla="*/ 50697 w 152176"/>
                <a:gd name="connsiteY2" fmla="*/ 13767 h 219075"/>
                <a:gd name="connsiteX3" fmla="*/ 69053 w 152176"/>
                <a:gd name="connsiteY3" fmla="*/ 62726 h 219075"/>
                <a:gd name="connsiteX4" fmla="*/ 7136 w 152176"/>
                <a:gd name="connsiteY4" fmla="*/ 98921 h 219075"/>
                <a:gd name="connsiteX5" fmla="*/ 84651 w 152176"/>
                <a:gd name="connsiteY5" fmla="*/ 116542 h 219075"/>
                <a:gd name="connsiteX6" fmla="*/ 37096 w 152176"/>
                <a:gd name="connsiteY6" fmla="*/ 130163 h 219075"/>
                <a:gd name="connsiteX7" fmla="*/ 66771 w 152176"/>
                <a:gd name="connsiteY7" fmla="*/ 178359 h 219075"/>
                <a:gd name="connsiteX8" fmla="*/ 126595 w 152176"/>
                <a:gd name="connsiteY8" fmla="*/ 178359 h 219075"/>
                <a:gd name="connsiteX9" fmla="*/ 144095 w 152176"/>
                <a:gd name="connsiteY9" fmla="*/ 94635 h 219075"/>
                <a:gd name="connsiteX10" fmla="*/ 120127 w 152176"/>
                <a:gd name="connsiteY10" fmla="*/ 46248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176" h="219075">
                  <a:moveTo>
                    <a:pt x="120127" y="46248"/>
                  </a:moveTo>
                  <a:cubicBezTo>
                    <a:pt x="114230" y="39294"/>
                    <a:pt x="101105" y="36723"/>
                    <a:pt x="87409" y="29769"/>
                  </a:cubicBezTo>
                  <a:cubicBezTo>
                    <a:pt x="87409" y="29769"/>
                    <a:pt x="56974" y="-7664"/>
                    <a:pt x="50697" y="13767"/>
                  </a:cubicBezTo>
                  <a:cubicBezTo>
                    <a:pt x="45084" y="32365"/>
                    <a:pt x="52604" y="52424"/>
                    <a:pt x="69053" y="62726"/>
                  </a:cubicBezTo>
                  <a:cubicBezTo>
                    <a:pt x="41661" y="73108"/>
                    <a:pt x="6756" y="76156"/>
                    <a:pt x="7136" y="98921"/>
                  </a:cubicBezTo>
                  <a:cubicBezTo>
                    <a:pt x="7993" y="142355"/>
                    <a:pt x="84651" y="116542"/>
                    <a:pt x="84651" y="116542"/>
                  </a:cubicBezTo>
                  <a:cubicBezTo>
                    <a:pt x="69581" y="123470"/>
                    <a:pt x="53545" y="128063"/>
                    <a:pt x="37096" y="130163"/>
                  </a:cubicBezTo>
                  <a:cubicBezTo>
                    <a:pt x="-3991" y="135116"/>
                    <a:pt x="27585" y="183503"/>
                    <a:pt x="66771" y="178359"/>
                  </a:cubicBezTo>
                  <a:cubicBezTo>
                    <a:pt x="42707" y="204648"/>
                    <a:pt x="70385" y="242653"/>
                    <a:pt x="126595" y="178359"/>
                  </a:cubicBezTo>
                  <a:cubicBezTo>
                    <a:pt x="148090" y="153880"/>
                    <a:pt x="147519" y="120638"/>
                    <a:pt x="144095" y="94635"/>
                  </a:cubicBezTo>
                  <a:cubicBezTo>
                    <a:pt x="141820" y="76249"/>
                    <a:pt x="133368" y="59186"/>
                    <a:pt x="120127" y="46248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72A34FC9-DEA3-9B47-B7F9-6007FEE1C4BE}"/>
                </a:ext>
              </a:extLst>
            </p:cNvPr>
            <p:cNvSpPr/>
            <p:nvPr/>
          </p:nvSpPr>
          <p:spPr>
            <a:xfrm>
              <a:off x="10830922" y="2371534"/>
              <a:ext cx="114132" cy="152400"/>
            </a:xfrm>
            <a:custGeom>
              <a:avLst/>
              <a:gdLst>
                <a:gd name="connsiteX0" fmla="*/ 62487 w 114132"/>
                <a:gd name="connsiteY0" fmla="*/ 7144 h 152400"/>
                <a:gd name="connsiteX1" fmla="*/ 107760 w 114132"/>
                <a:gd name="connsiteY1" fmla="*/ 128111 h 152400"/>
                <a:gd name="connsiteX2" fmla="*/ 52311 w 114132"/>
                <a:gd name="connsiteY2" fmla="*/ 148590 h 152400"/>
                <a:gd name="connsiteX3" fmla="*/ 7133 w 114132"/>
                <a:gd name="connsiteY3" fmla="*/ 27623 h 152400"/>
                <a:gd name="connsiteX4" fmla="*/ 62487 w 114132"/>
                <a:gd name="connsiteY4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32" h="152400">
                  <a:moveTo>
                    <a:pt x="62487" y="7144"/>
                  </a:moveTo>
                  <a:lnTo>
                    <a:pt x="107760" y="128111"/>
                  </a:lnTo>
                  <a:lnTo>
                    <a:pt x="52311" y="148590"/>
                  </a:lnTo>
                  <a:lnTo>
                    <a:pt x="7133" y="27623"/>
                  </a:lnTo>
                  <a:lnTo>
                    <a:pt x="62487" y="71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ED5691CB-15D5-A64A-9A38-B682A8A14593}"/>
                </a:ext>
              </a:extLst>
            </p:cNvPr>
            <p:cNvSpPr/>
            <p:nvPr/>
          </p:nvSpPr>
          <p:spPr>
            <a:xfrm>
              <a:off x="10758019" y="1826877"/>
              <a:ext cx="437507" cy="695325"/>
            </a:xfrm>
            <a:custGeom>
              <a:avLst/>
              <a:gdLst>
                <a:gd name="connsiteX0" fmla="*/ 160975 w 437506"/>
                <a:gd name="connsiteY0" fmla="*/ 695724 h 695325"/>
                <a:gd name="connsiteX1" fmla="*/ 431088 w 437506"/>
                <a:gd name="connsiteY1" fmla="*/ 374446 h 695325"/>
                <a:gd name="connsiteX2" fmla="*/ 163448 w 437506"/>
                <a:gd name="connsiteY2" fmla="*/ 20688 h 695325"/>
                <a:gd name="connsiteX3" fmla="*/ 9655 w 437506"/>
                <a:gd name="connsiteY3" fmla="*/ 23640 h 695325"/>
                <a:gd name="connsiteX4" fmla="*/ 160595 w 437506"/>
                <a:gd name="connsiteY4" fmla="*/ 210140 h 695325"/>
                <a:gd name="connsiteX5" fmla="*/ 285854 w 437506"/>
                <a:gd name="connsiteY5" fmla="*/ 364921 h 695325"/>
                <a:gd name="connsiteX6" fmla="*/ 111042 w 437506"/>
                <a:gd name="connsiteY6" fmla="*/ 547706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06" h="695325">
                  <a:moveTo>
                    <a:pt x="160975" y="695724"/>
                  </a:moveTo>
                  <a:cubicBezTo>
                    <a:pt x="172007" y="692105"/>
                    <a:pt x="430422" y="605713"/>
                    <a:pt x="431088" y="374446"/>
                  </a:cubicBezTo>
                  <a:cubicBezTo>
                    <a:pt x="431088" y="219379"/>
                    <a:pt x="322377" y="81647"/>
                    <a:pt x="163448" y="20688"/>
                  </a:cubicBezTo>
                  <a:cubicBezTo>
                    <a:pt x="130539" y="8019"/>
                    <a:pt x="28011" y="-3316"/>
                    <a:pt x="9655" y="23640"/>
                  </a:cubicBezTo>
                  <a:cubicBezTo>
                    <a:pt x="-14408" y="59168"/>
                    <a:pt x="141192" y="198424"/>
                    <a:pt x="160595" y="210140"/>
                  </a:cubicBezTo>
                  <a:cubicBezTo>
                    <a:pt x="198639" y="233095"/>
                    <a:pt x="286045" y="294055"/>
                    <a:pt x="285854" y="364921"/>
                  </a:cubicBezTo>
                  <a:cubicBezTo>
                    <a:pt x="285854" y="486460"/>
                    <a:pt x="112754" y="547134"/>
                    <a:pt x="111042" y="547706"/>
                  </a:cubicBezTo>
                  <a:close/>
                </a:path>
              </a:pathLst>
            </a:custGeom>
            <a:solidFill>
              <a:srgbClr val="433F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A42DEF04-6A51-0F48-B281-C6455DA30871}"/>
                </a:ext>
              </a:extLst>
            </p:cNvPr>
            <p:cNvSpPr/>
            <p:nvPr/>
          </p:nvSpPr>
          <p:spPr>
            <a:xfrm>
              <a:off x="10612644" y="1851374"/>
              <a:ext cx="247286" cy="314325"/>
            </a:xfrm>
            <a:custGeom>
              <a:avLst/>
              <a:gdLst>
                <a:gd name="connsiteX0" fmla="*/ 244148 w 247286"/>
                <a:gd name="connsiteY0" fmla="*/ 7144 h 314325"/>
                <a:gd name="connsiteX1" fmla="*/ 73425 w 247286"/>
                <a:gd name="connsiteY1" fmla="*/ 315468 h 314325"/>
                <a:gd name="connsiteX2" fmla="*/ 7133 w 247286"/>
                <a:gd name="connsiteY2" fmla="*/ 7144 h 314325"/>
                <a:gd name="connsiteX3" fmla="*/ 244148 w 247286"/>
                <a:gd name="connsiteY3" fmla="*/ 71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286" h="314325">
                  <a:moveTo>
                    <a:pt x="244148" y="7144"/>
                  </a:moveTo>
                  <a:lnTo>
                    <a:pt x="73425" y="315468"/>
                  </a:lnTo>
                  <a:lnTo>
                    <a:pt x="7133" y="7144"/>
                  </a:lnTo>
                  <a:lnTo>
                    <a:pt x="244148" y="71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A682883B-1527-404E-AF0F-7BA44BCAB796}"/>
                </a:ext>
              </a:extLst>
            </p:cNvPr>
            <p:cNvSpPr/>
            <p:nvPr/>
          </p:nvSpPr>
          <p:spPr>
            <a:xfrm>
              <a:off x="10607318" y="1861042"/>
              <a:ext cx="247286" cy="114300"/>
            </a:xfrm>
            <a:custGeom>
              <a:avLst/>
              <a:gdLst>
                <a:gd name="connsiteX0" fmla="*/ 7133 w 247286"/>
                <a:gd name="connsiteY0" fmla="*/ 31575 h 114300"/>
                <a:gd name="connsiteX1" fmla="*/ 8560 w 247286"/>
                <a:gd name="connsiteY1" fmla="*/ 31004 h 114300"/>
                <a:gd name="connsiteX2" fmla="*/ 243197 w 247286"/>
                <a:gd name="connsiteY2" fmla="*/ 31004 h 114300"/>
                <a:gd name="connsiteX3" fmla="*/ 244338 w 247286"/>
                <a:gd name="connsiteY3" fmla="*/ 31004 h 114300"/>
                <a:gd name="connsiteX4" fmla="*/ 197354 w 247286"/>
                <a:gd name="connsiteY4" fmla="*/ 115205 h 114300"/>
                <a:gd name="connsiteX5" fmla="*/ 121265 w 247286"/>
                <a:gd name="connsiteY5" fmla="*/ 58055 h 114300"/>
                <a:gd name="connsiteX6" fmla="*/ 25489 w 247286"/>
                <a:gd name="connsiteY6" fmla="*/ 11520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286" h="114300">
                  <a:moveTo>
                    <a:pt x="7133" y="31575"/>
                  </a:moveTo>
                  <a:lnTo>
                    <a:pt x="8560" y="31004"/>
                  </a:lnTo>
                  <a:cubicBezTo>
                    <a:pt x="88167" y="-810"/>
                    <a:pt x="174527" y="-810"/>
                    <a:pt x="243197" y="31004"/>
                  </a:cubicBezTo>
                  <a:lnTo>
                    <a:pt x="244338" y="31004"/>
                  </a:lnTo>
                  <a:lnTo>
                    <a:pt x="197354" y="115205"/>
                  </a:lnTo>
                  <a:lnTo>
                    <a:pt x="121265" y="58055"/>
                  </a:lnTo>
                  <a:lnTo>
                    <a:pt x="25489" y="115205"/>
                  </a:lnTo>
                  <a:close/>
                </a:path>
              </a:pathLst>
            </a:custGeom>
            <a:solidFill>
              <a:srgbClr val="AFA2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6C7279D0-1B15-BB49-8105-B5D9622B5FCD}"/>
                </a:ext>
              </a:extLst>
            </p:cNvPr>
            <p:cNvSpPr/>
            <p:nvPr/>
          </p:nvSpPr>
          <p:spPr>
            <a:xfrm>
              <a:off x="10593920" y="2360855"/>
              <a:ext cx="152176" cy="219075"/>
            </a:xfrm>
            <a:custGeom>
              <a:avLst/>
              <a:gdLst>
                <a:gd name="connsiteX0" fmla="*/ 36034 w 152176"/>
                <a:gd name="connsiteY0" fmla="*/ 43541 h 219075"/>
                <a:gd name="connsiteX1" fmla="*/ 69417 w 152176"/>
                <a:gd name="connsiteY1" fmla="*/ 28396 h 219075"/>
                <a:gd name="connsiteX2" fmla="*/ 106796 w 152176"/>
                <a:gd name="connsiteY2" fmla="*/ 14109 h 219075"/>
                <a:gd name="connsiteX3" fmla="*/ 86347 w 152176"/>
                <a:gd name="connsiteY3" fmla="*/ 61734 h 219075"/>
                <a:gd name="connsiteX4" fmla="*/ 146647 w 152176"/>
                <a:gd name="connsiteY4" fmla="*/ 100501 h 219075"/>
                <a:gd name="connsiteX5" fmla="*/ 68466 w 152176"/>
                <a:gd name="connsiteY5" fmla="*/ 114788 h 219075"/>
                <a:gd name="connsiteX6" fmla="*/ 115546 w 152176"/>
                <a:gd name="connsiteY6" fmla="*/ 130504 h 219075"/>
                <a:gd name="connsiteX7" fmla="*/ 83779 w 152176"/>
                <a:gd name="connsiteY7" fmla="*/ 177367 h 219075"/>
                <a:gd name="connsiteX8" fmla="*/ 24050 w 152176"/>
                <a:gd name="connsiteY8" fmla="*/ 175177 h 219075"/>
                <a:gd name="connsiteX9" fmla="*/ 10069 w 152176"/>
                <a:gd name="connsiteY9" fmla="*/ 90690 h 219075"/>
                <a:gd name="connsiteX10" fmla="*/ 36034 w 152176"/>
                <a:gd name="connsiteY10" fmla="*/ 4354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176" h="219075">
                  <a:moveTo>
                    <a:pt x="36034" y="43541"/>
                  </a:moveTo>
                  <a:cubicBezTo>
                    <a:pt x="42216" y="36778"/>
                    <a:pt x="55056" y="34588"/>
                    <a:pt x="69417" y="28396"/>
                  </a:cubicBezTo>
                  <a:cubicBezTo>
                    <a:pt x="69417" y="28396"/>
                    <a:pt x="101469" y="-7608"/>
                    <a:pt x="106796" y="14109"/>
                  </a:cubicBezTo>
                  <a:cubicBezTo>
                    <a:pt x="111323" y="32772"/>
                    <a:pt x="102987" y="52186"/>
                    <a:pt x="86347" y="61734"/>
                  </a:cubicBezTo>
                  <a:cubicBezTo>
                    <a:pt x="113263" y="73259"/>
                    <a:pt x="148074" y="77736"/>
                    <a:pt x="146647" y="100501"/>
                  </a:cubicBezTo>
                  <a:cubicBezTo>
                    <a:pt x="143984" y="143935"/>
                    <a:pt x="68466" y="114788"/>
                    <a:pt x="68466" y="114788"/>
                  </a:cubicBezTo>
                  <a:cubicBezTo>
                    <a:pt x="83286" y="122356"/>
                    <a:pt x="99156" y="127654"/>
                    <a:pt x="115546" y="130504"/>
                  </a:cubicBezTo>
                  <a:cubicBezTo>
                    <a:pt x="156348" y="137172"/>
                    <a:pt x="122584" y="184130"/>
                    <a:pt x="83779" y="177367"/>
                  </a:cubicBezTo>
                  <a:cubicBezTo>
                    <a:pt x="106700" y="204609"/>
                    <a:pt x="77407" y="241375"/>
                    <a:pt x="24050" y="175177"/>
                  </a:cubicBezTo>
                  <a:cubicBezTo>
                    <a:pt x="3601" y="149745"/>
                    <a:pt x="5598" y="116598"/>
                    <a:pt x="10069" y="90690"/>
                  </a:cubicBezTo>
                  <a:cubicBezTo>
                    <a:pt x="13142" y="72482"/>
                    <a:pt x="22297" y="55859"/>
                    <a:pt x="36034" y="43541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D6530973-0937-864E-BE6F-71B22447BC6A}"/>
                </a:ext>
              </a:extLst>
            </p:cNvPr>
            <p:cNvSpPr/>
            <p:nvPr/>
          </p:nvSpPr>
          <p:spPr>
            <a:xfrm>
              <a:off x="10534178" y="2366772"/>
              <a:ext cx="114132" cy="152400"/>
            </a:xfrm>
            <a:custGeom>
              <a:avLst/>
              <a:gdLst>
                <a:gd name="connsiteX0" fmla="*/ 57447 w 114132"/>
                <a:gd name="connsiteY0" fmla="*/ 7144 h 152400"/>
                <a:gd name="connsiteX1" fmla="*/ 7133 w 114132"/>
                <a:gd name="connsiteY1" fmla="*/ 126111 h 152400"/>
                <a:gd name="connsiteX2" fmla="*/ 61537 w 114132"/>
                <a:gd name="connsiteY2" fmla="*/ 148876 h 152400"/>
                <a:gd name="connsiteX3" fmla="*/ 111945 w 114132"/>
                <a:gd name="connsiteY3" fmla="*/ 30004 h 152400"/>
                <a:gd name="connsiteX4" fmla="*/ 57447 w 114132"/>
                <a:gd name="connsiteY4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32" h="152400">
                  <a:moveTo>
                    <a:pt x="57447" y="7144"/>
                  </a:moveTo>
                  <a:lnTo>
                    <a:pt x="7133" y="126111"/>
                  </a:lnTo>
                  <a:lnTo>
                    <a:pt x="61537" y="148876"/>
                  </a:lnTo>
                  <a:lnTo>
                    <a:pt x="111945" y="30004"/>
                  </a:lnTo>
                  <a:lnTo>
                    <a:pt x="57447" y="71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E981EA10-9CF6-5A47-98B2-520AA9AFE62F}"/>
                </a:ext>
              </a:extLst>
            </p:cNvPr>
            <p:cNvSpPr/>
            <p:nvPr/>
          </p:nvSpPr>
          <p:spPr>
            <a:xfrm>
              <a:off x="10296443" y="1825068"/>
              <a:ext cx="447018" cy="695325"/>
            </a:xfrm>
            <a:custGeom>
              <a:avLst/>
              <a:gdLst>
                <a:gd name="connsiteX0" fmla="*/ 263510 w 447017"/>
                <a:gd name="connsiteY0" fmla="*/ 691532 h 695325"/>
                <a:gd name="connsiteX1" fmla="*/ 7378 w 447017"/>
                <a:gd name="connsiteY1" fmla="*/ 358919 h 695325"/>
                <a:gd name="connsiteX2" fmla="*/ 289951 w 447017"/>
                <a:gd name="connsiteY2" fmla="*/ 16972 h 695325"/>
                <a:gd name="connsiteX3" fmla="*/ 443458 w 447017"/>
                <a:gd name="connsiteY3" fmla="*/ 26497 h 695325"/>
                <a:gd name="connsiteX4" fmla="*/ 323334 w 447017"/>
                <a:gd name="connsiteY4" fmla="*/ 91933 h 695325"/>
                <a:gd name="connsiteX5" fmla="*/ 326187 w 447017"/>
                <a:gd name="connsiteY5" fmla="*/ 174515 h 695325"/>
                <a:gd name="connsiteX6" fmla="*/ 284720 w 447017"/>
                <a:gd name="connsiteY6" fmla="*/ 206329 h 695325"/>
                <a:gd name="connsiteX7" fmla="*/ 152896 w 447017"/>
                <a:gd name="connsiteY7" fmla="*/ 355586 h 695325"/>
                <a:gd name="connsiteX8" fmla="*/ 319719 w 447017"/>
                <a:gd name="connsiteY8" fmla="*/ 546086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017" h="695325">
                  <a:moveTo>
                    <a:pt x="263510" y="691532"/>
                  </a:moveTo>
                  <a:cubicBezTo>
                    <a:pt x="252667" y="687437"/>
                    <a:pt x="-1848" y="589996"/>
                    <a:pt x="7378" y="358919"/>
                  </a:cubicBezTo>
                  <a:cubicBezTo>
                    <a:pt x="13655" y="204043"/>
                    <a:pt x="128548" y="71169"/>
                    <a:pt x="289951" y="16972"/>
                  </a:cubicBezTo>
                  <a:cubicBezTo>
                    <a:pt x="323334" y="5732"/>
                    <a:pt x="426338" y="-1126"/>
                    <a:pt x="443458" y="26497"/>
                  </a:cubicBezTo>
                  <a:cubicBezTo>
                    <a:pt x="456203" y="47261"/>
                    <a:pt x="369558" y="49166"/>
                    <a:pt x="323334" y="91933"/>
                  </a:cubicBezTo>
                  <a:cubicBezTo>
                    <a:pt x="310399" y="103935"/>
                    <a:pt x="337695" y="164800"/>
                    <a:pt x="326187" y="174515"/>
                  </a:cubicBezTo>
                  <a:cubicBezTo>
                    <a:pt x="313074" y="186017"/>
                    <a:pt x="299222" y="196644"/>
                    <a:pt x="284720" y="206329"/>
                  </a:cubicBezTo>
                  <a:cubicBezTo>
                    <a:pt x="246009" y="227665"/>
                    <a:pt x="155750" y="284815"/>
                    <a:pt x="152896" y="355586"/>
                  </a:cubicBezTo>
                  <a:cubicBezTo>
                    <a:pt x="148046" y="477029"/>
                    <a:pt x="318008" y="545038"/>
                    <a:pt x="319719" y="546086"/>
                  </a:cubicBezTo>
                  <a:close/>
                </a:path>
              </a:pathLst>
            </a:custGeom>
            <a:solidFill>
              <a:srgbClr val="433F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BC754CB6-866C-C244-A49C-BF477673763C}"/>
                </a:ext>
              </a:extLst>
            </p:cNvPr>
            <p:cNvSpPr/>
            <p:nvPr/>
          </p:nvSpPr>
          <p:spPr>
            <a:xfrm>
              <a:off x="10526094" y="1850517"/>
              <a:ext cx="161687" cy="333375"/>
            </a:xfrm>
            <a:custGeom>
              <a:avLst/>
              <a:gdLst>
                <a:gd name="connsiteX0" fmla="*/ 161497 w 161687"/>
                <a:gd name="connsiteY0" fmla="*/ 334709 h 333375"/>
                <a:gd name="connsiteX1" fmla="*/ 98439 w 161687"/>
                <a:gd name="connsiteY1" fmla="*/ 7144 h 333375"/>
                <a:gd name="connsiteX2" fmla="*/ 7133 w 161687"/>
                <a:gd name="connsiteY2" fmla="*/ 40672 h 333375"/>
                <a:gd name="connsiteX3" fmla="*/ 48316 w 161687"/>
                <a:gd name="connsiteY3" fmla="*/ 102203 h 333375"/>
                <a:gd name="connsiteX4" fmla="*/ 80083 w 161687"/>
                <a:gd name="connsiteY4" fmla="*/ 114014 h 333375"/>
                <a:gd name="connsiteX5" fmla="*/ 58968 w 161687"/>
                <a:gd name="connsiteY5" fmla="*/ 154591 h 333375"/>
                <a:gd name="connsiteX6" fmla="*/ 161497 w 161687"/>
                <a:gd name="connsiteY6" fmla="*/ 33470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687" h="333375">
                  <a:moveTo>
                    <a:pt x="161497" y="334709"/>
                  </a:moveTo>
                  <a:lnTo>
                    <a:pt x="98439" y="7144"/>
                  </a:lnTo>
                  <a:lnTo>
                    <a:pt x="7133" y="40672"/>
                  </a:lnTo>
                  <a:lnTo>
                    <a:pt x="48316" y="102203"/>
                  </a:lnTo>
                  <a:lnTo>
                    <a:pt x="80083" y="114014"/>
                  </a:lnTo>
                  <a:lnTo>
                    <a:pt x="58968" y="154591"/>
                  </a:lnTo>
                  <a:lnTo>
                    <a:pt x="161497" y="334709"/>
                  </a:lnTo>
                  <a:close/>
                </a:path>
              </a:pathLst>
            </a:custGeom>
            <a:solidFill>
              <a:srgbClr val="2E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A26FB74D-98B1-E14F-85DB-623F13E78F2F}"/>
                </a:ext>
              </a:extLst>
            </p:cNvPr>
            <p:cNvSpPr/>
            <p:nvPr/>
          </p:nvSpPr>
          <p:spPr>
            <a:xfrm>
              <a:off x="10678936" y="1850517"/>
              <a:ext cx="266308" cy="333375"/>
            </a:xfrm>
            <a:custGeom>
              <a:avLst/>
              <a:gdLst>
                <a:gd name="connsiteX0" fmla="*/ 8655 w 266308"/>
                <a:gd name="connsiteY0" fmla="*/ 334709 h 333375"/>
                <a:gd name="connsiteX1" fmla="*/ 7133 w 266308"/>
                <a:gd name="connsiteY1" fmla="*/ 316325 h 333375"/>
                <a:gd name="connsiteX2" fmla="*/ 183848 w 266308"/>
                <a:gd name="connsiteY2" fmla="*/ 7144 h 333375"/>
                <a:gd name="connsiteX3" fmla="*/ 264406 w 266308"/>
                <a:gd name="connsiteY3" fmla="*/ 36195 h 333375"/>
                <a:gd name="connsiteX4" fmla="*/ 201443 w 266308"/>
                <a:gd name="connsiteY4" fmla="*/ 102203 h 333375"/>
                <a:gd name="connsiteX5" fmla="*/ 165586 w 266308"/>
                <a:gd name="connsiteY5" fmla="*/ 114014 h 333375"/>
                <a:gd name="connsiteX6" fmla="*/ 172815 w 266308"/>
                <a:gd name="connsiteY6" fmla="*/ 154686 h 333375"/>
                <a:gd name="connsiteX7" fmla="*/ 8655 w 266308"/>
                <a:gd name="connsiteY7" fmla="*/ 33470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308" h="333375">
                  <a:moveTo>
                    <a:pt x="8655" y="334709"/>
                  </a:moveTo>
                  <a:lnTo>
                    <a:pt x="7133" y="316325"/>
                  </a:lnTo>
                  <a:lnTo>
                    <a:pt x="183848" y="7144"/>
                  </a:lnTo>
                  <a:lnTo>
                    <a:pt x="264406" y="36195"/>
                  </a:lnTo>
                  <a:lnTo>
                    <a:pt x="201443" y="102203"/>
                  </a:lnTo>
                  <a:lnTo>
                    <a:pt x="165586" y="114014"/>
                  </a:lnTo>
                  <a:lnTo>
                    <a:pt x="172815" y="154686"/>
                  </a:lnTo>
                  <a:lnTo>
                    <a:pt x="8655" y="334709"/>
                  </a:lnTo>
                  <a:close/>
                </a:path>
              </a:pathLst>
            </a:custGeom>
            <a:solidFill>
              <a:srgbClr val="2E2C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2FB5078C-0E65-874E-8B23-0100141D6E02}"/>
                </a:ext>
              </a:extLst>
            </p:cNvPr>
            <p:cNvSpPr/>
            <p:nvPr/>
          </p:nvSpPr>
          <p:spPr>
            <a:xfrm>
              <a:off x="10665430" y="1851470"/>
              <a:ext cx="76088" cy="314325"/>
            </a:xfrm>
            <a:custGeom>
              <a:avLst/>
              <a:gdLst>
                <a:gd name="connsiteX0" fmla="*/ 7133 w 76088"/>
                <a:gd name="connsiteY0" fmla="*/ 252222 h 314325"/>
                <a:gd name="connsiteX1" fmla="*/ 20734 w 76088"/>
                <a:gd name="connsiteY1" fmla="*/ 315373 h 314325"/>
                <a:gd name="connsiteX2" fmla="*/ 55734 w 76088"/>
                <a:gd name="connsiteY2" fmla="*/ 252222 h 314325"/>
                <a:gd name="connsiteX3" fmla="*/ 72949 w 76088"/>
                <a:gd name="connsiteY3" fmla="*/ 7144 h 314325"/>
                <a:gd name="connsiteX4" fmla="*/ 72949 w 76088"/>
                <a:gd name="connsiteY4" fmla="*/ 7144 h 314325"/>
                <a:gd name="connsiteX5" fmla="*/ 7133 w 76088"/>
                <a:gd name="connsiteY5" fmla="*/ 252222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088" h="314325">
                  <a:moveTo>
                    <a:pt x="7133" y="252222"/>
                  </a:moveTo>
                  <a:lnTo>
                    <a:pt x="20734" y="315373"/>
                  </a:lnTo>
                  <a:lnTo>
                    <a:pt x="55734" y="252222"/>
                  </a:lnTo>
                  <a:lnTo>
                    <a:pt x="72949" y="7144"/>
                  </a:lnTo>
                  <a:lnTo>
                    <a:pt x="72949" y="7144"/>
                  </a:lnTo>
                  <a:lnTo>
                    <a:pt x="7133" y="252222"/>
                  </a:lnTo>
                  <a:close/>
                </a:path>
              </a:pathLst>
            </a:custGeom>
            <a:solidFill>
              <a:srgbClr val="070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A6CB07A0-1F68-8143-9D99-E82D65A9E390}"/>
                </a:ext>
              </a:extLst>
            </p:cNvPr>
            <p:cNvSpPr/>
            <p:nvPr/>
          </p:nvSpPr>
          <p:spPr>
            <a:xfrm>
              <a:off x="10687048" y="1849816"/>
              <a:ext cx="95110" cy="95250"/>
            </a:xfrm>
            <a:custGeom>
              <a:avLst/>
              <a:gdLst>
                <a:gd name="connsiteX0" fmla="*/ 36970 w 95110"/>
                <a:gd name="connsiteY0" fmla="*/ 96427 h 95250"/>
                <a:gd name="connsiteX1" fmla="*/ 36970 w 95110"/>
                <a:gd name="connsiteY1" fmla="*/ 96427 h 95250"/>
                <a:gd name="connsiteX2" fmla="*/ 13954 w 95110"/>
                <a:gd name="connsiteY2" fmla="*/ 79091 h 95250"/>
                <a:gd name="connsiteX3" fmla="*/ 7391 w 95110"/>
                <a:gd name="connsiteY3" fmla="*/ 38324 h 95250"/>
                <a:gd name="connsiteX4" fmla="*/ 38682 w 95110"/>
                <a:gd name="connsiteY4" fmla="*/ 7273 h 95250"/>
                <a:gd name="connsiteX5" fmla="*/ 66074 w 95110"/>
                <a:gd name="connsiteY5" fmla="*/ 7273 h 95250"/>
                <a:gd name="connsiteX6" fmla="*/ 89274 w 95110"/>
                <a:gd name="connsiteY6" fmla="*/ 25885 h 95250"/>
                <a:gd name="connsiteX7" fmla="*/ 86808 w 95110"/>
                <a:gd name="connsiteY7" fmla="*/ 38324 h 95250"/>
                <a:gd name="connsiteX8" fmla="*/ 66264 w 95110"/>
                <a:gd name="connsiteY8" fmla="*/ 79091 h 95250"/>
                <a:gd name="connsiteX9" fmla="*/ 36970 w 95110"/>
                <a:gd name="connsiteY9" fmla="*/ 9642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110" h="95250">
                  <a:moveTo>
                    <a:pt x="36970" y="96427"/>
                  </a:moveTo>
                  <a:lnTo>
                    <a:pt x="36970" y="96427"/>
                  </a:lnTo>
                  <a:cubicBezTo>
                    <a:pt x="26033" y="97278"/>
                    <a:pt x="16172" y="89850"/>
                    <a:pt x="13954" y="79091"/>
                  </a:cubicBezTo>
                  <a:lnTo>
                    <a:pt x="7391" y="38324"/>
                  </a:lnTo>
                  <a:cubicBezTo>
                    <a:pt x="4918" y="22799"/>
                    <a:pt x="20611" y="7273"/>
                    <a:pt x="38682" y="7273"/>
                  </a:cubicBezTo>
                  <a:lnTo>
                    <a:pt x="66074" y="7273"/>
                  </a:lnTo>
                  <a:cubicBezTo>
                    <a:pt x="77612" y="5996"/>
                    <a:pt x="87999" y="14329"/>
                    <a:pt x="89274" y="25885"/>
                  </a:cubicBezTo>
                  <a:cubicBezTo>
                    <a:pt x="89748" y="30186"/>
                    <a:pt x="88887" y="34530"/>
                    <a:pt x="86808" y="38324"/>
                  </a:cubicBezTo>
                  <a:lnTo>
                    <a:pt x="66264" y="79091"/>
                  </a:lnTo>
                  <a:cubicBezTo>
                    <a:pt x="60456" y="89854"/>
                    <a:pt x="49186" y="96523"/>
                    <a:pt x="36970" y="96427"/>
                  </a:cubicBezTo>
                  <a:close/>
                </a:path>
              </a:pathLst>
            </a:custGeom>
            <a:solidFill>
              <a:srgbClr val="070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0D54148B-3B88-F94E-B4B9-8C99C1C00018}"/>
                </a:ext>
              </a:extLst>
            </p:cNvPr>
            <p:cNvSpPr/>
            <p:nvPr/>
          </p:nvSpPr>
          <p:spPr>
            <a:xfrm>
              <a:off x="10612644" y="1826966"/>
              <a:ext cx="247286" cy="114300"/>
            </a:xfrm>
            <a:custGeom>
              <a:avLst/>
              <a:gdLst>
                <a:gd name="connsiteX0" fmla="*/ 7133 w 247286"/>
                <a:gd name="connsiteY0" fmla="*/ 31551 h 114300"/>
                <a:gd name="connsiteX1" fmla="*/ 8465 w 247286"/>
                <a:gd name="connsiteY1" fmla="*/ 31075 h 114300"/>
                <a:gd name="connsiteX2" fmla="*/ 243197 w 247286"/>
                <a:gd name="connsiteY2" fmla="*/ 31075 h 114300"/>
                <a:gd name="connsiteX3" fmla="*/ 244243 w 247286"/>
                <a:gd name="connsiteY3" fmla="*/ 31551 h 114300"/>
                <a:gd name="connsiteX4" fmla="*/ 197354 w 247286"/>
                <a:gd name="connsiteY4" fmla="*/ 116134 h 114300"/>
                <a:gd name="connsiteX5" fmla="*/ 119934 w 247286"/>
                <a:gd name="connsiteY5" fmla="*/ 65556 h 114300"/>
                <a:gd name="connsiteX6" fmla="*/ 24824 w 247286"/>
                <a:gd name="connsiteY6" fmla="*/ 116134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286" h="114300">
                  <a:moveTo>
                    <a:pt x="7133" y="31551"/>
                  </a:moveTo>
                  <a:lnTo>
                    <a:pt x="8465" y="31075"/>
                  </a:lnTo>
                  <a:cubicBezTo>
                    <a:pt x="88072" y="-833"/>
                    <a:pt x="174527" y="-833"/>
                    <a:pt x="243197" y="31075"/>
                  </a:cubicBezTo>
                  <a:lnTo>
                    <a:pt x="244243" y="31551"/>
                  </a:lnTo>
                  <a:lnTo>
                    <a:pt x="197354" y="116134"/>
                  </a:lnTo>
                  <a:lnTo>
                    <a:pt x="119934" y="65556"/>
                  </a:lnTo>
                  <a:lnTo>
                    <a:pt x="24824" y="11613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67EADE23-9339-2741-BA94-1A769250934B}"/>
                </a:ext>
              </a:extLst>
            </p:cNvPr>
            <p:cNvSpPr/>
            <p:nvPr/>
          </p:nvSpPr>
          <p:spPr>
            <a:xfrm>
              <a:off x="10524667" y="1832134"/>
              <a:ext cx="161687" cy="333375"/>
            </a:xfrm>
            <a:custGeom>
              <a:avLst/>
              <a:gdLst>
                <a:gd name="connsiteX0" fmla="*/ 161497 w 161687"/>
                <a:gd name="connsiteY0" fmla="*/ 334709 h 333375"/>
                <a:gd name="connsiteX1" fmla="*/ 98439 w 161687"/>
                <a:gd name="connsiteY1" fmla="*/ 7144 h 333375"/>
                <a:gd name="connsiteX2" fmla="*/ 7133 w 161687"/>
                <a:gd name="connsiteY2" fmla="*/ 40576 h 333375"/>
                <a:gd name="connsiteX3" fmla="*/ 48316 w 161687"/>
                <a:gd name="connsiteY3" fmla="*/ 102203 h 333375"/>
                <a:gd name="connsiteX4" fmla="*/ 80083 w 161687"/>
                <a:gd name="connsiteY4" fmla="*/ 113919 h 333375"/>
                <a:gd name="connsiteX5" fmla="*/ 58968 w 161687"/>
                <a:gd name="connsiteY5" fmla="*/ 154591 h 333375"/>
                <a:gd name="connsiteX6" fmla="*/ 161497 w 161687"/>
                <a:gd name="connsiteY6" fmla="*/ 33470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687" h="333375">
                  <a:moveTo>
                    <a:pt x="161497" y="334709"/>
                  </a:moveTo>
                  <a:lnTo>
                    <a:pt x="98439" y="7144"/>
                  </a:lnTo>
                  <a:lnTo>
                    <a:pt x="7133" y="40576"/>
                  </a:lnTo>
                  <a:lnTo>
                    <a:pt x="48316" y="102203"/>
                  </a:lnTo>
                  <a:lnTo>
                    <a:pt x="80083" y="113919"/>
                  </a:lnTo>
                  <a:lnTo>
                    <a:pt x="58968" y="154591"/>
                  </a:lnTo>
                  <a:lnTo>
                    <a:pt x="161497" y="334709"/>
                  </a:lnTo>
                  <a:close/>
                </a:path>
              </a:pathLst>
            </a:custGeom>
            <a:solidFill>
              <a:srgbClr val="5955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F4398E74-FCE2-4841-8147-0C2A1C545198}"/>
                </a:ext>
              </a:extLst>
            </p:cNvPr>
            <p:cNvSpPr/>
            <p:nvPr/>
          </p:nvSpPr>
          <p:spPr>
            <a:xfrm>
              <a:off x="10679031" y="1832134"/>
              <a:ext cx="266308" cy="333375"/>
            </a:xfrm>
            <a:custGeom>
              <a:avLst/>
              <a:gdLst>
                <a:gd name="connsiteX0" fmla="*/ 7133 w 266308"/>
                <a:gd name="connsiteY0" fmla="*/ 334709 h 333375"/>
                <a:gd name="connsiteX1" fmla="*/ 182326 w 266308"/>
                <a:gd name="connsiteY1" fmla="*/ 7144 h 333375"/>
                <a:gd name="connsiteX2" fmla="*/ 262884 w 266308"/>
                <a:gd name="connsiteY2" fmla="*/ 36195 h 333375"/>
                <a:gd name="connsiteX3" fmla="*/ 199921 w 266308"/>
                <a:gd name="connsiteY3" fmla="*/ 102203 h 333375"/>
                <a:gd name="connsiteX4" fmla="*/ 164065 w 266308"/>
                <a:gd name="connsiteY4" fmla="*/ 113919 h 333375"/>
                <a:gd name="connsiteX5" fmla="*/ 171293 w 266308"/>
                <a:gd name="connsiteY5" fmla="*/ 154591 h 333375"/>
                <a:gd name="connsiteX6" fmla="*/ 7133 w 266308"/>
                <a:gd name="connsiteY6" fmla="*/ 33470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308" h="333375">
                  <a:moveTo>
                    <a:pt x="7133" y="334709"/>
                  </a:moveTo>
                  <a:lnTo>
                    <a:pt x="182326" y="7144"/>
                  </a:lnTo>
                  <a:lnTo>
                    <a:pt x="262884" y="36195"/>
                  </a:lnTo>
                  <a:lnTo>
                    <a:pt x="199921" y="102203"/>
                  </a:lnTo>
                  <a:lnTo>
                    <a:pt x="164065" y="113919"/>
                  </a:lnTo>
                  <a:lnTo>
                    <a:pt x="171293" y="154591"/>
                  </a:lnTo>
                  <a:lnTo>
                    <a:pt x="7133" y="334709"/>
                  </a:lnTo>
                  <a:close/>
                </a:path>
              </a:pathLst>
            </a:custGeom>
            <a:solidFill>
              <a:srgbClr val="5955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E8905A6F-6C56-C741-B39F-9EC686964ECE}"/>
                </a:ext>
              </a:extLst>
            </p:cNvPr>
            <p:cNvSpPr/>
            <p:nvPr/>
          </p:nvSpPr>
          <p:spPr>
            <a:xfrm>
              <a:off x="10515673" y="1189014"/>
              <a:ext cx="551639" cy="514350"/>
            </a:xfrm>
            <a:custGeom>
              <a:avLst/>
              <a:gdLst>
                <a:gd name="connsiteX0" fmla="*/ 481977 w 551638"/>
                <a:gd name="connsiteY0" fmla="*/ 510532 h 514350"/>
                <a:gd name="connsiteX1" fmla="*/ 511747 w 551638"/>
                <a:gd name="connsiteY1" fmla="*/ 152201 h 514350"/>
                <a:gd name="connsiteX2" fmla="*/ 171157 w 551638"/>
                <a:gd name="connsiteY2" fmla="*/ 11993 h 514350"/>
                <a:gd name="connsiteX3" fmla="*/ 32106 w 551638"/>
                <a:gd name="connsiteY3" fmla="*/ 281265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638" h="514350">
                  <a:moveTo>
                    <a:pt x="481977" y="510532"/>
                  </a:moveTo>
                  <a:cubicBezTo>
                    <a:pt x="481977" y="510532"/>
                    <a:pt x="618080" y="204018"/>
                    <a:pt x="511747" y="152201"/>
                  </a:cubicBezTo>
                  <a:cubicBezTo>
                    <a:pt x="481026" y="8088"/>
                    <a:pt x="256946" y="-2580"/>
                    <a:pt x="171157" y="11993"/>
                  </a:cubicBezTo>
                  <a:cubicBezTo>
                    <a:pt x="68628" y="29424"/>
                    <a:pt x="-43982" y="156583"/>
                    <a:pt x="32106" y="281265"/>
                  </a:cubicBezTo>
                  <a:close/>
                </a:path>
              </a:pathLst>
            </a:custGeom>
            <a:solidFill>
              <a:srgbClr val="B25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CB1C6ADA-5C2F-D24F-98BA-FB3A3C789C82}"/>
                </a:ext>
              </a:extLst>
            </p:cNvPr>
            <p:cNvSpPr/>
            <p:nvPr/>
          </p:nvSpPr>
          <p:spPr>
            <a:xfrm>
              <a:off x="10686640" y="1694974"/>
              <a:ext cx="123643" cy="200025"/>
            </a:xfrm>
            <a:custGeom>
              <a:avLst/>
              <a:gdLst>
                <a:gd name="connsiteX0" fmla="*/ 70287 w 123643"/>
                <a:gd name="connsiteY0" fmla="*/ 7144 h 200025"/>
                <a:gd name="connsiteX1" fmla="*/ 120790 w 123643"/>
                <a:gd name="connsiteY1" fmla="*/ 57721 h 200025"/>
                <a:gd name="connsiteX2" fmla="*/ 120790 w 123643"/>
                <a:gd name="connsiteY2" fmla="*/ 143637 h 200025"/>
                <a:gd name="connsiteX3" fmla="*/ 70287 w 123643"/>
                <a:gd name="connsiteY3" fmla="*/ 194215 h 200025"/>
                <a:gd name="connsiteX4" fmla="*/ 57637 w 123643"/>
                <a:gd name="connsiteY4" fmla="*/ 194215 h 200025"/>
                <a:gd name="connsiteX5" fmla="*/ 7133 w 123643"/>
                <a:gd name="connsiteY5" fmla="*/ 143637 h 200025"/>
                <a:gd name="connsiteX6" fmla="*/ 7133 w 123643"/>
                <a:gd name="connsiteY6" fmla="*/ 57721 h 200025"/>
                <a:gd name="connsiteX7" fmla="*/ 57637 w 123643"/>
                <a:gd name="connsiteY7" fmla="*/ 714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643" h="200025">
                  <a:moveTo>
                    <a:pt x="70287" y="7144"/>
                  </a:moveTo>
                  <a:cubicBezTo>
                    <a:pt x="98179" y="7144"/>
                    <a:pt x="120790" y="29788"/>
                    <a:pt x="120790" y="57721"/>
                  </a:cubicBezTo>
                  <a:lnTo>
                    <a:pt x="120790" y="143637"/>
                  </a:lnTo>
                  <a:cubicBezTo>
                    <a:pt x="120790" y="171570"/>
                    <a:pt x="98179" y="194215"/>
                    <a:pt x="70287" y="194215"/>
                  </a:cubicBezTo>
                  <a:lnTo>
                    <a:pt x="57637" y="194215"/>
                  </a:lnTo>
                  <a:cubicBezTo>
                    <a:pt x="29745" y="194215"/>
                    <a:pt x="7133" y="171570"/>
                    <a:pt x="7133" y="143637"/>
                  </a:cubicBezTo>
                  <a:lnTo>
                    <a:pt x="7133" y="57721"/>
                  </a:lnTo>
                  <a:cubicBezTo>
                    <a:pt x="7133" y="29788"/>
                    <a:pt x="29745" y="7144"/>
                    <a:pt x="57637" y="7144"/>
                  </a:cubicBezTo>
                  <a:close/>
                </a:path>
              </a:pathLst>
            </a:custGeom>
            <a:solidFill>
              <a:srgbClr val="FF9E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C64F29AC-D6D4-4540-B5D8-6DC65C783EEF}"/>
                </a:ext>
              </a:extLst>
            </p:cNvPr>
            <p:cNvSpPr/>
            <p:nvPr/>
          </p:nvSpPr>
          <p:spPr>
            <a:xfrm>
              <a:off x="10509122" y="1303617"/>
              <a:ext cx="570661" cy="552450"/>
            </a:xfrm>
            <a:custGeom>
              <a:avLst/>
              <a:gdLst>
                <a:gd name="connsiteX0" fmla="*/ 205480 w 570660"/>
                <a:gd name="connsiteY0" fmla="*/ 7690 h 552450"/>
                <a:gd name="connsiteX1" fmla="*/ 349096 w 570660"/>
                <a:gd name="connsiteY1" fmla="*/ 19310 h 552450"/>
                <a:gd name="connsiteX2" fmla="*/ 503650 w 570660"/>
                <a:gd name="connsiteY2" fmla="*/ 209810 h 552450"/>
                <a:gd name="connsiteX3" fmla="*/ 500227 w 570660"/>
                <a:gd name="connsiteY3" fmla="*/ 251911 h 552450"/>
                <a:gd name="connsiteX4" fmla="*/ 500781 w 570660"/>
                <a:gd name="connsiteY4" fmla="*/ 252673 h 552450"/>
                <a:gd name="connsiteX5" fmla="*/ 500987 w 570660"/>
                <a:gd name="connsiteY5" fmla="*/ 252673 h 552450"/>
                <a:gd name="connsiteX6" fmla="*/ 509927 w 570660"/>
                <a:gd name="connsiteY6" fmla="*/ 252673 h 552450"/>
                <a:gd name="connsiteX7" fmla="*/ 511545 w 570660"/>
                <a:gd name="connsiteY7" fmla="*/ 252673 h 552450"/>
                <a:gd name="connsiteX8" fmla="*/ 572415 w 570660"/>
                <a:gd name="connsiteY8" fmla="*/ 327730 h 552450"/>
                <a:gd name="connsiteX9" fmla="*/ 572415 w 570660"/>
                <a:gd name="connsiteY9" fmla="*/ 329158 h 552450"/>
                <a:gd name="connsiteX10" fmla="*/ 500322 w 570660"/>
                <a:gd name="connsiteY10" fmla="*/ 393357 h 552450"/>
                <a:gd name="connsiteX11" fmla="*/ 498610 w 570660"/>
                <a:gd name="connsiteY11" fmla="*/ 393357 h 552450"/>
                <a:gd name="connsiteX12" fmla="*/ 489099 w 570660"/>
                <a:gd name="connsiteY12" fmla="*/ 391928 h 552450"/>
                <a:gd name="connsiteX13" fmla="*/ 488243 w 570660"/>
                <a:gd name="connsiteY13" fmla="*/ 392500 h 552450"/>
                <a:gd name="connsiteX14" fmla="*/ 306678 w 570660"/>
                <a:gd name="connsiteY14" fmla="*/ 548043 h 552450"/>
                <a:gd name="connsiteX15" fmla="*/ 162301 w 570660"/>
                <a:gd name="connsiteY15" fmla="*/ 536327 h 552450"/>
                <a:gd name="connsiteX16" fmla="*/ 7747 w 570660"/>
                <a:gd name="connsiteY16" fmla="*/ 345827 h 552450"/>
                <a:gd name="connsiteX17" fmla="*/ 21918 w 570660"/>
                <a:gd name="connsiteY17" fmla="*/ 170853 h 552450"/>
                <a:gd name="connsiteX18" fmla="*/ 205480 w 570660"/>
                <a:gd name="connsiteY18" fmla="*/ 769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0660" h="552450">
                  <a:moveTo>
                    <a:pt x="205480" y="7690"/>
                  </a:moveTo>
                  <a:lnTo>
                    <a:pt x="349096" y="19310"/>
                  </a:lnTo>
                  <a:cubicBezTo>
                    <a:pt x="442304" y="26835"/>
                    <a:pt x="511545" y="112179"/>
                    <a:pt x="503650" y="209810"/>
                  </a:cubicBezTo>
                  <a:lnTo>
                    <a:pt x="500227" y="251911"/>
                  </a:lnTo>
                  <a:cubicBezTo>
                    <a:pt x="500170" y="252274"/>
                    <a:pt x="500418" y="252615"/>
                    <a:pt x="500781" y="252673"/>
                  </a:cubicBezTo>
                  <a:cubicBezTo>
                    <a:pt x="500849" y="252683"/>
                    <a:pt x="500919" y="252683"/>
                    <a:pt x="500987" y="252673"/>
                  </a:cubicBezTo>
                  <a:cubicBezTo>
                    <a:pt x="503964" y="252483"/>
                    <a:pt x="506951" y="252483"/>
                    <a:pt x="509927" y="252673"/>
                  </a:cubicBezTo>
                  <a:lnTo>
                    <a:pt x="511545" y="252673"/>
                  </a:lnTo>
                  <a:cubicBezTo>
                    <a:pt x="549045" y="256574"/>
                    <a:pt x="576293" y="290172"/>
                    <a:pt x="572415" y="327730"/>
                  </a:cubicBezTo>
                  <a:lnTo>
                    <a:pt x="572415" y="329158"/>
                  </a:lnTo>
                  <a:cubicBezTo>
                    <a:pt x="570170" y="366805"/>
                    <a:pt x="537918" y="395525"/>
                    <a:pt x="500322" y="393357"/>
                  </a:cubicBezTo>
                  <a:lnTo>
                    <a:pt x="498610" y="393357"/>
                  </a:lnTo>
                  <a:cubicBezTo>
                    <a:pt x="495411" y="393095"/>
                    <a:pt x="492234" y="392618"/>
                    <a:pt x="489099" y="391928"/>
                  </a:cubicBezTo>
                  <a:cubicBezTo>
                    <a:pt x="488709" y="391867"/>
                    <a:pt x="488337" y="392116"/>
                    <a:pt x="488243" y="392500"/>
                  </a:cubicBezTo>
                  <a:cubicBezTo>
                    <a:pt x="477210" y="486321"/>
                    <a:pt x="397317" y="555377"/>
                    <a:pt x="306678" y="548043"/>
                  </a:cubicBezTo>
                  <a:lnTo>
                    <a:pt x="162301" y="536327"/>
                  </a:lnTo>
                  <a:cubicBezTo>
                    <a:pt x="69092" y="528802"/>
                    <a:pt x="-148" y="443458"/>
                    <a:pt x="7747" y="345827"/>
                  </a:cubicBezTo>
                  <a:lnTo>
                    <a:pt x="21918" y="170853"/>
                  </a:lnTo>
                  <a:cubicBezTo>
                    <a:pt x="30192" y="73126"/>
                    <a:pt x="112177" y="70"/>
                    <a:pt x="205480" y="7690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3F7F4582-5E5F-F14C-80B2-E058985C18BD}"/>
                </a:ext>
              </a:extLst>
            </p:cNvPr>
            <p:cNvSpPr/>
            <p:nvPr/>
          </p:nvSpPr>
          <p:spPr>
            <a:xfrm>
              <a:off x="10780402" y="1554437"/>
              <a:ext cx="38044" cy="57150"/>
            </a:xfrm>
            <a:custGeom>
              <a:avLst/>
              <a:gdLst>
                <a:gd name="connsiteX0" fmla="*/ 7244 w 38044"/>
                <a:gd name="connsiteY0" fmla="*/ 28142 h 57150"/>
                <a:gd name="connsiteX1" fmla="*/ 21511 w 38044"/>
                <a:gd name="connsiteY1" fmla="*/ 51669 h 57150"/>
                <a:gd name="connsiteX2" fmla="*/ 39392 w 38044"/>
                <a:gd name="connsiteY2" fmla="*/ 30714 h 57150"/>
                <a:gd name="connsiteX3" fmla="*/ 25125 w 38044"/>
                <a:gd name="connsiteY3" fmla="*/ 7187 h 57150"/>
                <a:gd name="connsiteX4" fmla="*/ 7244 w 38044"/>
                <a:gd name="connsiteY4" fmla="*/ 2814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57150">
                  <a:moveTo>
                    <a:pt x="7244" y="28142"/>
                  </a:moveTo>
                  <a:cubicBezTo>
                    <a:pt x="6198" y="40429"/>
                    <a:pt x="12666" y="51002"/>
                    <a:pt x="21511" y="51669"/>
                  </a:cubicBezTo>
                  <a:cubicBezTo>
                    <a:pt x="30356" y="52335"/>
                    <a:pt x="38345" y="43001"/>
                    <a:pt x="39392" y="30714"/>
                  </a:cubicBezTo>
                  <a:cubicBezTo>
                    <a:pt x="40438" y="18426"/>
                    <a:pt x="33970" y="7949"/>
                    <a:pt x="25125" y="7187"/>
                  </a:cubicBezTo>
                  <a:cubicBezTo>
                    <a:pt x="16280" y="6425"/>
                    <a:pt x="7815" y="15855"/>
                    <a:pt x="7244" y="28142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AE792D08-4454-484A-A0F1-BF5E4569622D}"/>
                </a:ext>
              </a:extLst>
            </p:cNvPr>
            <p:cNvSpPr/>
            <p:nvPr/>
          </p:nvSpPr>
          <p:spPr>
            <a:xfrm>
              <a:off x="10599692" y="1539768"/>
              <a:ext cx="38044" cy="57150"/>
            </a:xfrm>
            <a:custGeom>
              <a:avLst/>
              <a:gdLst>
                <a:gd name="connsiteX0" fmla="*/ 7246 w 38044"/>
                <a:gd name="connsiteY0" fmla="*/ 28142 h 57150"/>
                <a:gd name="connsiteX1" fmla="*/ 21512 w 38044"/>
                <a:gd name="connsiteY1" fmla="*/ 51669 h 57150"/>
                <a:gd name="connsiteX2" fmla="*/ 39393 w 38044"/>
                <a:gd name="connsiteY2" fmla="*/ 30809 h 57150"/>
                <a:gd name="connsiteX3" fmla="*/ 25126 w 38044"/>
                <a:gd name="connsiteY3" fmla="*/ 7187 h 57150"/>
                <a:gd name="connsiteX4" fmla="*/ 7246 w 38044"/>
                <a:gd name="connsiteY4" fmla="*/ 2814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57150">
                  <a:moveTo>
                    <a:pt x="7246" y="28142"/>
                  </a:moveTo>
                  <a:cubicBezTo>
                    <a:pt x="6200" y="40429"/>
                    <a:pt x="12572" y="51002"/>
                    <a:pt x="21512" y="51669"/>
                  </a:cubicBezTo>
                  <a:cubicBezTo>
                    <a:pt x="30453" y="52335"/>
                    <a:pt x="38347" y="43096"/>
                    <a:pt x="39393" y="30809"/>
                  </a:cubicBezTo>
                  <a:cubicBezTo>
                    <a:pt x="40439" y="18522"/>
                    <a:pt x="33972" y="7949"/>
                    <a:pt x="25126" y="7187"/>
                  </a:cubicBezTo>
                  <a:cubicBezTo>
                    <a:pt x="16281" y="6425"/>
                    <a:pt x="7816" y="15855"/>
                    <a:pt x="7246" y="28142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237C5812-CE65-BE4A-B045-376C276A1F33}"/>
                </a:ext>
              </a:extLst>
            </p:cNvPr>
            <p:cNvSpPr/>
            <p:nvPr/>
          </p:nvSpPr>
          <p:spPr>
            <a:xfrm>
              <a:off x="10584239" y="1460597"/>
              <a:ext cx="85599" cy="47625"/>
            </a:xfrm>
            <a:custGeom>
              <a:avLst/>
              <a:gdLst>
                <a:gd name="connsiteX0" fmla="*/ 18703 w 85599"/>
                <a:gd name="connsiteY0" fmla="*/ 42638 h 47625"/>
                <a:gd name="connsiteX1" fmla="*/ 77006 w 85599"/>
                <a:gd name="connsiteY1" fmla="*/ 30541 h 47625"/>
                <a:gd name="connsiteX2" fmla="*/ 85851 w 85599"/>
                <a:gd name="connsiteY2" fmla="*/ 21683 h 47625"/>
                <a:gd name="connsiteX3" fmla="*/ 7861 w 85599"/>
                <a:gd name="connsiteY3" fmla="*/ 36256 h 47625"/>
                <a:gd name="connsiteX4" fmla="*/ 18703 w 85599"/>
                <a:gd name="connsiteY4" fmla="*/ 4263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99" h="47625">
                  <a:moveTo>
                    <a:pt x="18703" y="42638"/>
                  </a:moveTo>
                  <a:cubicBezTo>
                    <a:pt x="30877" y="18730"/>
                    <a:pt x="56272" y="11110"/>
                    <a:pt x="77006" y="30541"/>
                  </a:cubicBezTo>
                  <a:cubicBezTo>
                    <a:pt x="82903" y="36161"/>
                    <a:pt x="91748" y="27208"/>
                    <a:pt x="85851" y="21683"/>
                  </a:cubicBezTo>
                  <a:cubicBezTo>
                    <a:pt x="59791" y="-2891"/>
                    <a:pt x="23934" y="4824"/>
                    <a:pt x="7861" y="36256"/>
                  </a:cubicBezTo>
                  <a:cubicBezTo>
                    <a:pt x="4246" y="43400"/>
                    <a:pt x="15089" y="49782"/>
                    <a:pt x="18703" y="42638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00627F1A-5FB2-B045-BD83-717472419D83}"/>
                </a:ext>
              </a:extLst>
            </p:cNvPr>
            <p:cNvSpPr/>
            <p:nvPr/>
          </p:nvSpPr>
          <p:spPr>
            <a:xfrm>
              <a:off x="10746939" y="1472117"/>
              <a:ext cx="104621" cy="57150"/>
            </a:xfrm>
            <a:custGeom>
              <a:avLst/>
              <a:gdLst>
                <a:gd name="connsiteX0" fmla="*/ 100818 w 104621"/>
                <a:gd name="connsiteY0" fmla="*/ 42358 h 57150"/>
                <a:gd name="connsiteX1" fmla="*/ 17289 w 104621"/>
                <a:gd name="connsiteY1" fmla="*/ 13465 h 57150"/>
                <a:gd name="connsiteX2" fmla="*/ 10368 w 104621"/>
                <a:gd name="connsiteY2" fmla="*/ 17402 h 57150"/>
                <a:gd name="connsiteX3" fmla="*/ 17311 w 104621"/>
                <a:gd name="connsiteY3" fmla="*/ 29309 h 57150"/>
                <a:gd name="connsiteX4" fmla="*/ 84954 w 104621"/>
                <a:gd name="connsiteY4" fmla="*/ 42252 h 57150"/>
                <a:gd name="connsiteX5" fmla="*/ 88929 w 104621"/>
                <a:gd name="connsiteY5" fmla="*/ 49311 h 57150"/>
                <a:gd name="connsiteX6" fmla="*/ 100818 w 104621"/>
                <a:gd name="connsiteY6" fmla="*/ 4235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21" h="57150">
                  <a:moveTo>
                    <a:pt x="100818" y="42358"/>
                  </a:moveTo>
                  <a:cubicBezTo>
                    <a:pt x="85719" y="11280"/>
                    <a:pt x="48322" y="-1656"/>
                    <a:pt x="17289" y="13465"/>
                  </a:cubicBezTo>
                  <a:cubicBezTo>
                    <a:pt x="14901" y="14629"/>
                    <a:pt x="12589" y="15944"/>
                    <a:pt x="10368" y="17402"/>
                  </a:cubicBezTo>
                  <a:cubicBezTo>
                    <a:pt x="2854" y="22070"/>
                    <a:pt x="9797" y="34071"/>
                    <a:pt x="17311" y="29309"/>
                  </a:cubicBezTo>
                  <a:cubicBezTo>
                    <a:pt x="39559" y="14176"/>
                    <a:pt x="69844" y="19971"/>
                    <a:pt x="84954" y="42252"/>
                  </a:cubicBezTo>
                  <a:cubicBezTo>
                    <a:pt x="86472" y="44491"/>
                    <a:pt x="87801" y="46852"/>
                    <a:pt x="88929" y="49311"/>
                  </a:cubicBezTo>
                  <a:cubicBezTo>
                    <a:pt x="92923" y="57312"/>
                    <a:pt x="104812" y="50264"/>
                    <a:pt x="100818" y="42358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081A78ED-4DBE-314B-B3BF-F798CC66F6A0}"/>
                </a:ext>
              </a:extLst>
            </p:cNvPr>
            <p:cNvSpPr/>
            <p:nvPr/>
          </p:nvSpPr>
          <p:spPr>
            <a:xfrm>
              <a:off x="10594832" y="1242267"/>
              <a:ext cx="427996" cy="400050"/>
            </a:xfrm>
            <a:custGeom>
              <a:avLst/>
              <a:gdLst>
                <a:gd name="connsiteX0" fmla="*/ 24660 w 427995"/>
                <a:gd name="connsiteY0" fmla="*/ 13985 h 400050"/>
                <a:gd name="connsiteX1" fmla="*/ 68316 w 427995"/>
                <a:gd name="connsiteY1" fmla="*/ 28368 h 400050"/>
                <a:gd name="connsiteX2" fmla="*/ 97990 w 427995"/>
                <a:gd name="connsiteY2" fmla="*/ 7222 h 400050"/>
                <a:gd name="connsiteX3" fmla="*/ 178643 w 427995"/>
                <a:gd name="connsiteY3" fmla="*/ 13509 h 400050"/>
                <a:gd name="connsiteX4" fmla="*/ 261008 w 427995"/>
                <a:gd name="connsiteY4" fmla="*/ 23034 h 400050"/>
                <a:gd name="connsiteX5" fmla="*/ 267095 w 427995"/>
                <a:gd name="connsiteY5" fmla="*/ 24367 h 400050"/>
                <a:gd name="connsiteX6" fmla="*/ 268142 w 427995"/>
                <a:gd name="connsiteY6" fmla="*/ 24367 h 400050"/>
                <a:gd name="connsiteX7" fmla="*/ 362015 w 427995"/>
                <a:gd name="connsiteY7" fmla="*/ 73707 h 400050"/>
                <a:gd name="connsiteX8" fmla="*/ 423266 w 427995"/>
                <a:gd name="connsiteY8" fmla="*/ 249538 h 400050"/>
                <a:gd name="connsiteX9" fmla="*/ 413755 w 427995"/>
                <a:gd name="connsiteY9" fmla="*/ 369648 h 400050"/>
                <a:gd name="connsiteX10" fmla="*/ 381893 w 427995"/>
                <a:gd name="connsiteY10" fmla="*/ 396795 h 400050"/>
                <a:gd name="connsiteX11" fmla="*/ 354787 w 427995"/>
                <a:gd name="connsiteY11" fmla="*/ 364886 h 400050"/>
                <a:gd name="connsiteX12" fmla="*/ 362206 w 427995"/>
                <a:gd name="connsiteY12" fmla="*/ 200580 h 400050"/>
                <a:gd name="connsiteX13" fmla="*/ 130042 w 427995"/>
                <a:gd name="connsiteY13" fmla="*/ 127237 h 400050"/>
                <a:gd name="connsiteX14" fmla="*/ 24660 w 427995"/>
                <a:gd name="connsiteY14" fmla="*/ 13985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7995" h="400050">
                  <a:moveTo>
                    <a:pt x="24660" y="13985"/>
                  </a:moveTo>
                  <a:cubicBezTo>
                    <a:pt x="38269" y="21277"/>
                    <a:pt x="53041" y="26144"/>
                    <a:pt x="68316" y="28368"/>
                  </a:cubicBezTo>
                  <a:cubicBezTo>
                    <a:pt x="71845" y="15092"/>
                    <a:pt x="84309" y="6210"/>
                    <a:pt x="97990" y="7222"/>
                  </a:cubicBezTo>
                  <a:cubicBezTo>
                    <a:pt x="124906" y="8460"/>
                    <a:pt x="151822" y="11032"/>
                    <a:pt x="178643" y="13509"/>
                  </a:cubicBezTo>
                  <a:cubicBezTo>
                    <a:pt x="206372" y="13509"/>
                    <a:pt x="234009" y="16705"/>
                    <a:pt x="261008" y="23034"/>
                  </a:cubicBezTo>
                  <a:lnTo>
                    <a:pt x="267095" y="24367"/>
                  </a:lnTo>
                  <a:lnTo>
                    <a:pt x="268142" y="24367"/>
                  </a:lnTo>
                  <a:cubicBezTo>
                    <a:pt x="303422" y="31705"/>
                    <a:pt x="335943" y="48798"/>
                    <a:pt x="362015" y="73707"/>
                  </a:cubicBezTo>
                  <a:cubicBezTo>
                    <a:pt x="408904" y="119141"/>
                    <a:pt x="428592" y="183530"/>
                    <a:pt x="423266" y="249538"/>
                  </a:cubicBezTo>
                  <a:lnTo>
                    <a:pt x="413755" y="369648"/>
                  </a:lnTo>
                  <a:cubicBezTo>
                    <a:pt x="412442" y="385956"/>
                    <a:pt x="398177" y="398110"/>
                    <a:pt x="381893" y="396795"/>
                  </a:cubicBezTo>
                  <a:cubicBezTo>
                    <a:pt x="365610" y="395479"/>
                    <a:pt x="353474" y="381193"/>
                    <a:pt x="354787" y="364886"/>
                  </a:cubicBezTo>
                  <a:cubicBezTo>
                    <a:pt x="359067" y="312975"/>
                    <a:pt x="370671" y="253348"/>
                    <a:pt x="362206" y="200580"/>
                  </a:cubicBezTo>
                  <a:cubicBezTo>
                    <a:pt x="336145" y="138858"/>
                    <a:pt x="263006" y="138000"/>
                    <a:pt x="130042" y="127237"/>
                  </a:cubicBezTo>
                  <a:cubicBezTo>
                    <a:pt x="-56374" y="112188"/>
                    <a:pt x="24660" y="13985"/>
                    <a:pt x="24660" y="13985"/>
                  </a:cubicBezTo>
                  <a:close/>
                </a:path>
              </a:pathLst>
            </a:custGeom>
            <a:solidFill>
              <a:srgbClr val="B25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61026377-6B51-C04D-AF49-FC0A4FC5BB1D}"/>
                </a:ext>
              </a:extLst>
            </p:cNvPr>
            <p:cNvSpPr/>
            <p:nvPr/>
          </p:nvSpPr>
          <p:spPr>
            <a:xfrm>
              <a:off x="10639964" y="1697706"/>
              <a:ext cx="123643" cy="47625"/>
            </a:xfrm>
            <a:custGeom>
              <a:avLst/>
              <a:gdLst>
                <a:gd name="connsiteX0" fmla="*/ 111065 w 123643"/>
                <a:gd name="connsiteY0" fmla="*/ 18985 h 47625"/>
                <a:gd name="connsiteX1" fmla="*/ 20045 w 123643"/>
                <a:gd name="connsiteY1" fmla="*/ 7269 h 47625"/>
                <a:gd name="connsiteX2" fmla="*/ 20045 w 123643"/>
                <a:gd name="connsiteY2" fmla="*/ 34416 h 47625"/>
                <a:gd name="connsiteX3" fmla="*/ 111065 w 123643"/>
                <a:gd name="connsiteY3" fmla="*/ 45941 h 47625"/>
                <a:gd name="connsiteX4" fmla="*/ 111065 w 123643"/>
                <a:gd name="connsiteY4" fmla="*/ 1879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643" h="47625">
                  <a:moveTo>
                    <a:pt x="111065" y="18985"/>
                  </a:moveTo>
                  <a:lnTo>
                    <a:pt x="20045" y="7269"/>
                  </a:lnTo>
                  <a:cubicBezTo>
                    <a:pt x="2734" y="5079"/>
                    <a:pt x="2925" y="32225"/>
                    <a:pt x="20045" y="34416"/>
                  </a:cubicBezTo>
                  <a:lnTo>
                    <a:pt x="111065" y="45941"/>
                  </a:lnTo>
                  <a:cubicBezTo>
                    <a:pt x="128280" y="48132"/>
                    <a:pt x="128185" y="20985"/>
                    <a:pt x="111065" y="18795"/>
                  </a:cubicBezTo>
                  <a:close/>
                </a:path>
              </a:pathLst>
            </a:custGeom>
            <a:solidFill>
              <a:srgbClr val="F28B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99B42558-FBD4-704B-A527-D521381E52B4}"/>
                </a:ext>
              </a:extLst>
            </p:cNvPr>
            <p:cNvSpPr/>
            <p:nvPr/>
          </p:nvSpPr>
          <p:spPr>
            <a:xfrm>
              <a:off x="6816038" y="3456813"/>
              <a:ext cx="713326" cy="285750"/>
            </a:xfrm>
            <a:custGeom>
              <a:avLst/>
              <a:gdLst>
                <a:gd name="connsiteX0" fmla="*/ 712660 w 713325"/>
                <a:gd name="connsiteY0" fmla="*/ 144304 h 285750"/>
                <a:gd name="connsiteX1" fmla="*/ 359897 w 713325"/>
                <a:gd name="connsiteY1" fmla="*/ 281464 h 285750"/>
                <a:gd name="connsiteX2" fmla="*/ 7133 w 713325"/>
                <a:gd name="connsiteY2" fmla="*/ 144304 h 285750"/>
                <a:gd name="connsiteX3" fmla="*/ 359897 w 713325"/>
                <a:gd name="connsiteY3" fmla="*/ 7144 h 285750"/>
                <a:gd name="connsiteX4" fmla="*/ 712660 w 713325"/>
                <a:gd name="connsiteY4" fmla="*/ 144304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325" h="285750">
                  <a:moveTo>
                    <a:pt x="712660" y="144304"/>
                  </a:moveTo>
                  <a:cubicBezTo>
                    <a:pt x="712660" y="220055"/>
                    <a:pt x="554723" y="281464"/>
                    <a:pt x="359897" y="281464"/>
                  </a:cubicBezTo>
                  <a:cubicBezTo>
                    <a:pt x="165071" y="281464"/>
                    <a:pt x="7133" y="220055"/>
                    <a:pt x="7133" y="144304"/>
                  </a:cubicBezTo>
                  <a:cubicBezTo>
                    <a:pt x="7133" y="68552"/>
                    <a:pt x="165071" y="7144"/>
                    <a:pt x="359897" y="7144"/>
                  </a:cubicBezTo>
                  <a:cubicBezTo>
                    <a:pt x="554723" y="7144"/>
                    <a:pt x="712660" y="68553"/>
                    <a:pt x="712660" y="144304"/>
                  </a:cubicBezTo>
                  <a:close/>
                </a:path>
              </a:pathLst>
            </a:custGeom>
            <a:solidFill>
              <a:schemeClr val="tx1">
                <a:alpha val="63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0212DBD1-3860-0D46-9567-BE671D711EAD}"/>
                </a:ext>
              </a:extLst>
            </p:cNvPr>
            <p:cNvSpPr/>
            <p:nvPr/>
          </p:nvSpPr>
          <p:spPr>
            <a:xfrm>
              <a:off x="6698464" y="2892847"/>
              <a:ext cx="285330" cy="381000"/>
            </a:xfrm>
            <a:custGeom>
              <a:avLst/>
              <a:gdLst>
                <a:gd name="connsiteX0" fmla="*/ 7436 w 285330"/>
                <a:gd name="connsiteY0" fmla="*/ 69428 h 381000"/>
                <a:gd name="connsiteX1" fmla="*/ 35208 w 285330"/>
                <a:gd name="connsiteY1" fmla="*/ 130769 h 381000"/>
                <a:gd name="connsiteX2" fmla="*/ 50806 w 285330"/>
                <a:gd name="connsiteY2" fmla="*/ 168869 h 381000"/>
                <a:gd name="connsiteX3" fmla="*/ 77152 w 285330"/>
                <a:gd name="connsiteY3" fmla="*/ 260118 h 381000"/>
                <a:gd name="connsiteX4" fmla="*/ 247684 w 285330"/>
                <a:gd name="connsiteY4" fmla="*/ 379752 h 381000"/>
                <a:gd name="connsiteX5" fmla="*/ 249682 w 285330"/>
                <a:gd name="connsiteY5" fmla="*/ 263643 h 381000"/>
                <a:gd name="connsiteX6" fmla="*/ 218486 w 285330"/>
                <a:gd name="connsiteY6" fmla="*/ 88764 h 381000"/>
                <a:gd name="connsiteX7" fmla="*/ 194423 w 285330"/>
                <a:gd name="connsiteY7" fmla="*/ 45234 h 381000"/>
                <a:gd name="connsiteX8" fmla="*/ 30263 w 285330"/>
                <a:gd name="connsiteY8" fmla="*/ 21803 h 381000"/>
                <a:gd name="connsiteX9" fmla="*/ 7436 w 285330"/>
                <a:gd name="connsiteY9" fmla="*/ 6942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330" h="381000">
                  <a:moveTo>
                    <a:pt x="7436" y="69428"/>
                  </a:moveTo>
                  <a:cubicBezTo>
                    <a:pt x="9544" y="92420"/>
                    <a:pt x="19327" y="114031"/>
                    <a:pt x="35208" y="130769"/>
                  </a:cubicBezTo>
                  <a:cubicBezTo>
                    <a:pt x="45558" y="140685"/>
                    <a:pt x="51226" y="154530"/>
                    <a:pt x="50806" y="168869"/>
                  </a:cubicBezTo>
                  <a:cubicBezTo>
                    <a:pt x="49760" y="187252"/>
                    <a:pt x="53850" y="217256"/>
                    <a:pt x="77152" y="260118"/>
                  </a:cubicBezTo>
                  <a:cubicBezTo>
                    <a:pt x="119571" y="338033"/>
                    <a:pt x="184912" y="387753"/>
                    <a:pt x="247684" y="379752"/>
                  </a:cubicBezTo>
                  <a:cubicBezTo>
                    <a:pt x="308650" y="372037"/>
                    <a:pt x="286489" y="334508"/>
                    <a:pt x="249682" y="263643"/>
                  </a:cubicBezTo>
                  <a:cubicBezTo>
                    <a:pt x="215632" y="197920"/>
                    <a:pt x="217820" y="169821"/>
                    <a:pt x="218486" y="88764"/>
                  </a:cubicBezTo>
                  <a:cubicBezTo>
                    <a:pt x="218695" y="71018"/>
                    <a:pt x="209551" y="54476"/>
                    <a:pt x="194423" y="45234"/>
                  </a:cubicBezTo>
                  <a:cubicBezTo>
                    <a:pt x="157330" y="21803"/>
                    <a:pt x="85046" y="-12868"/>
                    <a:pt x="30263" y="21803"/>
                  </a:cubicBezTo>
                  <a:cubicBezTo>
                    <a:pt x="14201" y="32013"/>
                    <a:pt x="5345" y="50491"/>
                    <a:pt x="7436" y="69428"/>
                  </a:cubicBezTo>
                  <a:close/>
                </a:path>
              </a:pathLst>
            </a:custGeom>
            <a:solidFill>
              <a:srgbClr val="6B2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1F9AED58-05F2-4447-B06C-C982F53AA530}"/>
                </a:ext>
              </a:extLst>
            </p:cNvPr>
            <p:cNvSpPr/>
            <p:nvPr/>
          </p:nvSpPr>
          <p:spPr>
            <a:xfrm>
              <a:off x="7198056" y="2709736"/>
              <a:ext cx="370930" cy="238125"/>
            </a:xfrm>
            <a:custGeom>
              <a:avLst/>
              <a:gdLst>
                <a:gd name="connsiteX0" fmla="*/ 365358 w 370929"/>
                <a:gd name="connsiteY0" fmla="*/ 227584 h 238125"/>
                <a:gd name="connsiteX1" fmla="*/ 365358 w 370929"/>
                <a:gd name="connsiteY1" fmla="*/ 226631 h 238125"/>
                <a:gd name="connsiteX2" fmla="*/ 307755 w 370929"/>
                <a:gd name="connsiteY2" fmla="*/ 128820 h 238125"/>
                <a:gd name="connsiteX3" fmla="*/ 307340 w 370929"/>
                <a:gd name="connsiteY3" fmla="*/ 128714 h 238125"/>
                <a:gd name="connsiteX4" fmla="*/ 240763 w 370929"/>
                <a:gd name="connsiteY4" fmla="*/ 112046 h 238125"/>
                <a:gd name="connsiteX5" fmla="*/ 220028 w 370929"/>
                <a:gd name="connsiteY5" fmla="*/ 77378 h 238125"/>
                <a:gd name="connsiteX6" fmla="*/ 220029 w 370929"/>
                <a:gd name="connsiteY6" fmla="*/ 77374 h 238125"/>
                <a:gd name="connsiteX7" fmla="*/ 220029 w 370929"/>
                <a:gd name="connsiteY7" fmla="*/ 76803 h 238125"/>
                <a:gd name="connsiteX8" fmla="*/ 199410 w 370929"/>
                <a:gd name="connsiteY8" fmla="*/ 42066 h 238125"/>
                <a:gd name="connsiteX9" fmla="*/ 199295 w 370929"/>
                <a:gd name="connsiteY9" fmla="*/ 42037 h 238125"/>
                <a:gd name="connsiteX10" fmla="*/ 81929 w 370929"/>
                <a:gd name="connsiteY10" fmla="*/ 8032 h 238125"/>
                <a:gd name="connsiteX11" fmla="*/ 47243 w 370929"/>
                <a:gd name="connsiteY11" fmla="*/ 28682 h 238125"/>
                <a:gd name="connsiteX12" fmla="*/ 47214 w 370929"/>
                <a:gd name="connsiteY12" fmla="*/ 28797 h 238125"/>
                <a:gd name="connsiteX13" fmla="*/ 8029 w 370929"/>
                <a:gd name="connsiteY13" fmla="*/ 115094 h 238125"/>
                <a:gd name="connsiteX14" fmla="*/ 30950 w 370929"/>
                <a:gd name="connsiteY14" fmla="*/ 153194 h 238125"/>
                <a:gd name="connsiteX15" fmla="*/ 108750 w 370929"/>
                <a:gd name="connsiteY15" fmla="*/ 172815 h 238125"/>
                <a:gd name="connsiteX16" fmla="*/ 126821 w 370929"/>
                <a:gd name="connsiteY16" fmla="*/ 161956 h 238125"/>
                <a:gd name="connsiteX17" fmla="*/ 126821 w 370929"/>
                <a:gd name="connsiteY17" fmla="*/ 161956 h 238125"/>
                <a:gd name="connsiteX18" fmla="*/ 153833 w 370929"/>
                <a:gd name="connsiteY18" fmla="*/ 184340 h 238125"/>
                <a:gd name="connsiteX19" fmla="*/ 352232 w 370929"/>
                <a:gd name="connsiteY19" fmla="*/ 234346 h 238125"/>
                <a:gd name="connsiteX20" fmla="*/ 365256 w 370929"/>
                <a:gd name="connsiteY20" fmla="*/ 227902 h 238125"/>
                <a:gd name="connsiteX21" fmla="*/ 365357 w 370929"/>
                <a:gd name="connsiteY21" fmla="*/ 22758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70929" h="238125">
                  <a:moveTo>
                    <a:pt x="365358" y="227584"/>
                  </a:moveTo>
                  <a:lnTo>
                    <a:pt x="365358" y="226631"/>
                  </a:lnTo>
                  <a:cubicBezTo>
                    <a:pt x="376421" y="183692"/>
                    <a:pt x="350632" y="139900"/>
                    <a:pt x="307755" y="128820"/>
                  </a:cubicBezTo>
                  <a:cubicBezTo>
                    <a:pt x="307617" y="128785"/>
                    <a:pt x="307479" y="128749"/>
                    <a:pt x="307340" y="128714"/>
                  </a:cubicBezTo>
                  <a:lnTo>
                    <a:pt x="240763" y="112046"/>
                  </a:lnTo>
                  <a:cubicBezTo>
                    <a:pt x="225478" y="108206"/>
                    <a:pt x="216195" y="92685"/>
                    <a:pt x="220028" y="77378"/>
                  </a:cubicBezTo>
                  <a:cubicBezTo>
                    <a:pt x="220029" y="77376"/>
                    <a:pt x="220029" y="77376"/>
                    <a:pt x="220029" y="77374"/>
                  </a:cubicBezTo>
                  <a:lnTo>
                    <a:pt x="220029" y="76803"/>
                  </a:lnTo>
                  <a:cubicBezTo>
                    <a:pt x="223914" y="61508"/>
                    <a:pt x="214683" y="45956"/>
                    <a:pt x="199410" y="42066"/>
                  </a:cubicBezTo>
                  <a:cubicBezTo>
                    <a:pt x="199372" y="42056"/>
                    <a:pt x="199334" y="42046"/>
                    <a:pt x="199295" y="42037"/>
                  </a:cubicBezTo>
                  <a:lnTo>
                    <a:pt x="81929" y="8032"/>
                  </a:lnTo>
                  <a:cubicBezTo>
                    <a:pt x="66657" y="4142"/>
                    <a:pt x="51128" y="13387"/>
                    <a:pt x="47243" y="28682"/>
                  </a:cubicBezTo>
                  <a:cubicBezTo>
                    <a:pt x="47233" y="28720"/>
                    <a:pt x="47224" y="28758"/>
                    <a:pt x="47214" y="28797"/>
                  </a:cubicBezTo>
                  <a:lnTo>
                    <a:pt x="8029" y="115094"/>
                  </a:lnTo>
                  <a:cubicBezTo>
                    <a:pt x="3952" y="131938"/>
                    <a:pt x="14175" y="148930"/>
                    <a:pt x="30950" y="153194"/>
                  </a:cubicBezTo>
                  <a:lnTo>
                    <a:pt x="108750" y="172815"/>
                  </a:lnTo>
                  <a:cubicBezTo>
                    <a:pt x="116732" y="174796"/>
                    <a:pt x="124811" y="169942"/>
                    <a:pt x="126821" y="161956"/>
                  </a:cubicBezTo>
                  <a:lnTo>
                    <a:pt x="126821" y="161956"/>
                  </a:lnTo>
                  <a:lnTo>
                    <a:pt x="153833" y="184340"/>
                  </a:lnTo>
                  <a:lnTo>
                    <a:pt x="352232" y="234346"/>
                  </a:lnTo>
                  <a:cubicBezTo>
                    <a:pt x="357606" y="236168"/>
                    <a:pt x="363437" y="233283"/>
                    <a:pt x="365256" y="227902"/>
                  </a:cubicBezTo>
                  <a:cubicBezTo>
                    <a:pt x="365291" y="227796"/>
                    <a:pt x="365325" y="227690"/>
                    <a:pt x="365357" y="227584"/>
                  </a:cubicBezTo>
                  <a:close/>
                </a:path>
              </a:pathLst>
            </a:custGeom>
            <a:solidFill>
              <a:srgbClr val="6B2A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71D0F312-DFED-DF43-8A5A-113EAB6F39E6}"/>
                </a:ext>
              </a:extLst>
            </p:cNvPr>
            <p:cNvSpPr/>
            <p:nvPr/>
          </p:nvSpPr>
          <p:spPr>
            <a:xfrm>
              <a:off x="6576957" y="1962980"/>
              <a:ext cx="171198" cy="190500"/>
            </a:xfrm>
            <a:custGeom>
              <a:avLst/>
              <a:gdLst>
                <a:gd name="connsiteX0" fmla="*/ 91565 w 171198"/>
                <a:gd name="connsiteY0" fmla="*/ 7552 h 190500"/>
                <a:gd name="connsiteX1" fmla="*/ 130465 w 171198"/>
                <a:gd name="connsiteY1" fmla="*/ 15363 h 190500"/>
                <a:gd name="connsiteX2" fmla="*/ 172789 w 171198"/>
                <a:gd name="connsiteY2" fmla="*/ 26412 h 190500"/>
                <a:gd name="connsiteX3" fmla="*/ 127612 w 171198"/>
                <a:gd name="connsiteY3" fmla="*/ 56892 h 190500"/>
                <a:gd name="connsiteX4" fmla="*/ 161661 w 171198"/>
                <a:gd name="connsiteY4" fmla="*/ 130901 h 190500"/>
                <a:gd name="connsiteX5" fmla="*/ 81864 w 171198"/>
                <a:gd name="connsiteY5" fmla="*/ 93658 h 190500"/>
                <a:gd name="connsiteX6" fmla="*/ 116579 w 171198"/>
                <a:gd name="connsiteY6" fmla="*/ 138045 h 190500"/>
                <a:gd name="connsiteX7" fmla="*/ 61605 w 171198"/>
                <a:gd name="connsiteY7" fmla="*/ 160143 h 190500"/>
                <a:gd name="connsiteX8" fmla="*/ 7868 w 171198"/>
                <a:gd name="connsiteY8" fmla="*/ 119757 h 190500"/>
                <a:gd name="connsiteX9" fmla="*/ 41442 w 171198"/>
                <a:gd name="connsiteY9" fmla="*/ 34032 h 190500"/>
                <a:gd name="connsiteX10" fmla="*/ 91565 w 171198"/>
                <a:gd name="connsiteY10" fmla="*/ 755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198" h="190500">
                  <a:moveTo>
                    <a:pt x="91565" y="7552"/>
                  </a:moveTo>
                  <a:cubicBezTo>
                    <a:pt x="101076" y="5457"/>
                    <a:pt x="114201" y="11934"/>
                    <a:pt x="130465" y="15363"/>
                  </a:cubicBezTo>
                  <a:cubicBezTo>
                    <a:pt x="130465" y="15363"/>
                    <a:pt x="179827" y="3266"/>
                    <a:pt x="172789" y="26412"/>
                  </a:cubicBezTo>
                  <a:cubicBezTo>
                    <a:pt x="165751" y="49557"/>
                    <a:pt x="146634" y="57178"/>
                    <a:pt x="127612" y="56892"/>
                  </a:cubicBezTo>
                  <a:cubicBezTo>
                    <a:pt x="145873" y="84705"/>
                    <a:pt x="175167" y="111184"/>
                    <a:pt x="161661" y="130901"/>
                  </a:cubicBezTo>
                  <a:cubicBezTo>
                    <a:pt x="135316" y="168525"/>
                    <a:pt x="81864" y="93658"/>
                    <a:pt x="81864" y="93658"/>
                  </a:cubicBezTo>
                  <a:cubicBezTo>
                    <a:pt x="91334" y="109988"/>
                    <a:pt x="103016" y="124925"/>
                    <a:pt x="116579" y="138045"/>
                  </a:cubicBezTo>
                  <a:cubicBezTo>
                    <a:pt x="150343" y="170335"/>
                    <a:pt x="93562" y="191194"/>
                    <a:pt x="61605" y="160143"/>
                  </a:cubicBezTo>
                  <a:cubicBezTo>
                    <a:pt x="67692" y="199576"/>
                    <a:pt x="20518" y="214150"/>
                    <a:pt x="7868" y="119757"/>
                  </a:cubicBezTo>
                  <a:cubicBezTo>
                    <a:pt x="3018" y="83562"/>
                    <a:pt x="23086" y="54701"/>
                    <a:pt x="41442" y="34032"/>
                  </a:cubicBezTo>
                  <a:cubicBezTo>
                    <a:pt x="54307" y="19304"/>
                    <a:pt x="72163" y="9871"/>
                    <a:pt x="91565" y="7552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935FAEE8-1739-FF49-BFBD-D7ACFA717892}"/>
                </a:ext>
              </a:extLst>
            </p:cNvPr>
            <p:cNvSpPr/>
            <p:nvPr/>
          </p:nvSpPr>
          <p:spPr>
            <a:xfrm>
              <a:off x="7334198" y="620744"/>
              <a:ext cx="171198" cy="161925"/>
            </a:xfrm>
            <a:custGeom>
              <a:avLst/>
              <a:gdLst>
                <a:gd name="connsiteX0" fmla="*/ 169581 w 171198"/>
                <a:gd name="connsiteY0" fmla="*/ 79724 h 161925"/>
                <a:gd name="connsiteX1" fmla="*/ 92067 w 171198"/>
                <a:gd name="connsiteY1" fmla="*/ 163449 h 161925"/>
                <a:gd name="connsiteX2" fmla="*/ 7133 w 171198"/>
                <a:gd name="connsiteY2" fmla="*/ 85249 h 161925"/>
                <a:gd name="connsiteX3" fmla="*/ 92067 w 171198"/>
                <a:gd name="connsiteY3" fmla="*/ 7144 h 161925"/>
                <a:gd name="connsiteX4" fmla="*/ 169581 w 171198"/>
                <a:gd name="connsiteY4" fmla="*/ 7972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198" h="161925">
                  <a:moveTo>
                    <a:pt x="169581" y="79724"/>
                  </a:moveTo>
                  <a:cubicBezTo>
                    <a:pt x="183563" y="144304"/>
                    <a:pt x="138956" y="163449"/>
                    <a:pt x="92067" y="163449"/>
                  </a:cubicBezTo>
                  <a:cubicBezTo>
                    <a:pt x="45177" y="163449"/>
                    <a:pt x="7133" y="128397"/>
                    <a:pt x="7133" y="85249"/>
                  </a:cubicBezTo>
                  <a:cubicBezTo>
                    <a:pt x="7133" y="42101"/>
                    <a:pt x="45177" y="7144"/>
                    <a:pt x="92067" y="7144"/>
                  </a:cubicBezTo>
                  <a:cubicBezTo>
                    <a:pt x="138956" y="7144"/>
                    <a:pt x="160451" y="37529"/>
                    <a:pt x="169581" y="79724"/>
                  </a:cubicBezTo>
                  <a:close/>
                </a:path>
              </a:pathLst>
            </a:custGeom>
            <a:solidFill>
              <a:srgbClr val="FF9E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E0790D87-1E57-B94B-8B47-62B82CB6748D}"/>
                </a:ext>
              </a:extLst>
            </p:cNvPr>
            <p:cNvSpPr/>
            <p:nvPr/>
          </p:nvSpPr>
          <p:spPr>
            <a:xfrm>
              <a:off x="7402582" y="581597"/>
              <a:ext cx="76088" cy="104775"/>
            </a:xfrm>
            <a:custGeom>
              <a:avLst/>
              <a:gdLst>
                <a:gd name="connsiteX0" fmla="*/ 74376 w 76088"/>
                <a:gd name="connsiteY0" fmla="*/ 53626 h 104775"/>
                <a:gd name="connsiteX1" fmla="*/ 40707 w 76088"/>
                <a:gd name="connsiteY1" fmla="*/ 100108 h 104775"/>
                <a:gd name="connsiteX2" fmla="*/ 7133 w 76088"/>
                <a:gd name="connsiteY2" fmla="*/ 53626 h 104775"/>
                <a:gd name="connsiteX3" fmla="*/ 40707 w 76088"/>
                <a:gd name="connsiteY3" fmla="*/ 7144 h 104775"/>
                <a:gd name="connsiteX4" fmla="*/ 74376 w 76088"/>
                <a:gd name="connsiteY4" fmla="*/ 53626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88" h="104775">
                  <a:moveTo>
                    <a:pt x="74376" y="53626"/>
                  </a:moveTo>
                  <a:cubicBezTo>
                    <a:pt x="74376" y="79248"/>
                    <a:pt x="59254" y="100108"/>
                    <a:pt x="40707" y="100108"/>
                  </a:cubicBezTo>
                  <a:cubicBezTo>
                    <a:pt x="22161" y="100108"/>
                    <a:pt x="7133" y="79248"/>
                    <a:pt x="7133" y="53626"/>
                  </a:cubicBezTo>
                  <a:cubicBezTo>
                    <a:pt x="7133" y="28003"/>
                    <a:pt x="22161" y="7144"/>
                    <a:pt x="40707" y="7144"/>
                  </a:cubicBezTo>
                  <a:cubicBezTo>
                    <a:pt x="59254" y="7144"/>
                    <a:pt x="74376" y="28003"/>
                    <a:pt x="74376" y="53626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9B53D416-555F-2C43-A462-A0250FA6DB8C}"/>
                </a:ext>
              </a:extLst>
            </p:cNvPr>
            <p:cNvSpPr/>
            <p:nvPr/>
          </p:nvSpPr>
          <p:spPr>
            <a:xfrm>
              <a:off x="7346055" y="581531"/>
              <a:ext cx="95110" cy="161925"/>
            </a:xfrm>
            <a:custGeom>
              <a:avLst/>
              <a:gdLst>
                <a:gd name="connsiteX0" fmla="*/ 29230 w 95110"/>
                <a:gd name="connsiteY0" fmla="*/ 163800 h 161925"/>
                <a:gd name="connsiteX1" fmla="*/ 60426 w 95110"/>
                <a:gd name="connsiteY1" fmla="*/ 7495 h 161925"/>
                <a:gd name="connsiteX2" fmla="*/ 60426 w 95110"/>
                <a:gd name="connsiteY2" fmla="*/ 97887 h 161925"/>
                <a:gd name="connsiteX3" fmla="*/ 36649 w 95110"/>
                <a:gd name="connsiteY3" fmla="*/ 566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110" h="161925">
                  <a:moveTo>
                    <a:pt x="29230" y="163800"/>
                  </a:moveTo>
                  <a:cubicBezTo>
                    <a:pt x="-12333" y="129129"/>
                    <a:pt x="8496" y="14258"/>
                    <a:pt x="60426" y="7495"/>
                  </a:cubicBezTo>
                  <a:cubicBezTo>
                    <a:pt x="112357" y="732"/>
                    <a:pt x="97519" y="93792"/>
                    <a:pt x="60426" y="97887"/>
                  </a:cubicBezTo>
                  <a:cubicBezTo>
                    <a:pt x="29230" y="101412"/>
                    <a:pt x="36649" y="56644"/>
                    <a:pt x="36649" y="56644"/>
                  </a:cubicBezTo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32FBA285-46EA-0F4C-A8C5-1D938150789C}"/>
                </a:ext>
              </a:extLst>
            </p:cNvPr>
            <p:cNvSpPr/>
            <p:nvPr/>
          </p:nvSpPr>
          <p:spPr>
            <a:xfrm>
              <a:off x="7329043" y="616665"/>
              <a:ext cx="123643" cy="171450"/>
            </a:xfrm>
            <a:custGeom>
              <a:avLst/>
              <a:gdLst>
                <a:gd name="connsiteX0" fmla="*/ 35114 w 123643"/>
                <a:gd name="connsiteY0" fmla="*/ 7603 h 171450"/>
                <a:gd name="connsiteX1" fmla="*/ 80101 w 123643"/>
                <a:gd name="connsiteY1" fmla="*/ 167433 h 171450"/>
                <a:gd name="connsiteX2" fmla="*/ 63172 w 123643"/>
                <a:gd name="connsiteY2" fmla="*/ 74945 h 171450"/>
                <a:gd name="connsiteX3" fmla="*/ 35114 w 123643"/>
                <a:gd name="connsiteY3" fmla="*/ 7603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43" h="171450">
                  <a:moveTo>
                    <a:pt x="35114" y="7603"/>
                  </a:moveTo>
                  <a:cubicBezTo>
                    <a:pt x="-17577" y="21891"/>
                    <a:pt x="7913" y="168957"/>
                    <a:pt x="80101" y="167433"/>
                  </a:cubicBezTo>
                  <a:cubicBezTo>
                    <a:pt x="152290" y="165909"/>
                    <a:pt x="129749" y="31987"/>
                    <a:pt x="63172" y="74945"/>
                  </a:cubicBezTo>
                  <a:cubicBezTo>
                    <a:pt x="63172" y="74945"/>
                    <a:pt x="60699" y="650"/>
                    <a:pt x="35114" y="7603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986F65D4-5704-2841-9216-8E0DD6BF3039}"/>
                </a:ext>
              </a:extLst>
            </p:cNvPr>
            <p:cNvSpPr/>
            <p:nvPr/>
          </p:nvSpPr>
          <p:spPr>
            <a:xfrm>
              <a:off x="7437896" y="599061"/>
              <a:ext cx="76088" cy="95250"/>
            </a:xfrm>
            <a:custGeom>
              <a:avLst/>
              <a:gdLst>
                <a:gd name="connsiteX0" fmla="*/ 67880 w 76088"/>
                <a:gd name="connsiteY0" fmla="*/ 58164 h 95250"/>
                <a:gd name="connsiteX1" fmla="*/ 25366 w 76088"/>
                <a:gd name="connsiteY1" fmla="*/ 88168 h 95250"/>
                <a:gd name="connsiteX2" fmla="*/ 10244 w 76088"/>
                <a:gd name="connsiteY2" fmla="*/ 38352 h 95250"/>
                <a:gd name="connsiteX3" fmla="*/ 52663 w 76088"/>
                <a:gd name="connsiteY3" fmla="*/ 8349 h 95250"/>
                <a:gd name="connsiteX4" fmla="*/ 67880 w 76088"/>
                <a:gd name="connsiteY4" fmla="*/ 5816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88" h="95250">
                  <a:moveTo>
                    <a:pt x="67880" y="58164"/>
                  </a:moveTo>
                  <a:cubicBezTo>
                    <a:pt x="60272" y="80167"/>
                    <a:pt x="41250" y="93597"/>
                    <a:pt x="25366" y="88168"/>
                  </a:cubicBezTo>
                  <a:cubicBezTo>
                    <a:pt x="9483" y="82739"/>
                    <a:pt x="2635" y="60355"/>
                    <a:pt x="10244" y="38352"/>
                  </a:cubicBezTo>
                  <a:cubicBezTo>
                    <a:pt x="17852" y="16350"/>
                    <a:pt x="36779" y="2919"/>
                    <a:pt x="52663" y="8349"/>
                  </a:cubicBezTo>
                  <a:cubicBezTo>
                    <a:pt x="68546" y="13778"/>
                    <a:pt x="75394" y="36257"/>
                    <a:pt x="67880" y="58164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0C407639-7D4B-AC4B-8A31-6AA611FCE061}"/>
                </a:ext>
              </a:extLst>
            </p:cNvPr>
            <p:cNvSpPr/>
            <p:nvPr/>
          </p:nvSpPr>
          <p:spPr>
            <a:xfrm>
              <a:off x="7469826" y="620684"/>
              <a:ext cx="66577" cy="76200"/>
            </a:xfrm>
            <a:custGeom>
              <a:avLst/>
              <a:gdLst>
                <a:gd name="connsiteX0" fmla="*/ 58301 w 66577"/>
                <a:gd name="connsiteY0" fmla="*/ 50162 h 76200"/>
                <a:gd name="connsiteX1" fmla="*/ 22445 w 66577"/>
                <a:gd name="connsiteY1" fmla="*/ 75498 h 76200"/>
                <a:gd name="connsiteX2" fmla="*/ 9700 w 66577"/>
                <a:gd name="connsiteY2" fmla="*/ 33493 h 76200"/>
                <a:gd name="connsiteX3" fmla="*/ 45461 w 66577"/>
                <a:gd name="connsiteY3" fmla="*/ 8157 h 76200"/>
                <a:gd name="connsiteX4" fmla="*/ 58301 w 66577"/>
                <a:gd name="connsiteY4" fmla="*/ 5016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77" h="76200">
                  <a:moveTo>
                    <a:pt x="58301" y="50162"/>
                  </a:moveTo>
                  <a:cubicBezTo>
                    <a:pt x="51929" y="69212"/>
                    <a:pt x="35855" y="80070"/>
                    <a:pt x="22445" y="75498"/>
                  </a:cubicBezTo>
                  <a:cubicBezTo>
                    <a:pt x="9034" y="70926"/>
                    <a:pt x="3423" y="52067"/>
                    <a:pt x="9700" y="33493"/>
                  </a:cubicBezTo>
                  <a:cubicBezTo>
                    <a:pt x="15977" y="14919"/>
                    <a:pt x="32051" y="3585"/>
                    <a:pt x="45461" y="8157"/>
                  </a:cubicBezTo>
                  <a:cubicBezTo>
                    <a:pt x="58872" y="12729"/>
                    <a:pt x="65054" y="31588"/>
                    <a:pt x="58301" y="50162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DB01EFA3-0787-7044-94FC-341C6E5C3E12}"/>
                </a:ext>
              </a:extLst>
            </p:cNvPr>
            <p:cNvSpPr/>
            <p:nvPr/>
          </p:nvSpPr>
          <p:spPr>
            <a:xfrm>
              <a:off x="7314985" y="723995"/>
              <a:ext cx="171198" cy="123825"/>
            </a:xfrm>
            <a:custGeom>
              <a:avLst/>
              <a:gdLst>
                <a:gd name="connsiteX0" fmla="*/ 149513 w 171198"/>
                <a:gd name="connsiteY0" fmla="*/ 118396 h 123825"/>
                <a:gd name="connsiteX1" fmla="*/ 7133 w 171198"/>
                <a:gd name="connsiteY1" fmla="*/ 70961 h 123825"/>
                <a:gd name="connsiteX2" fmla="*/ 27962 w 171198"/>
                <a:gd name="connsiteY2" fmla="*/ 7144 h 123825"/>
                <a:gd name="connsiteX3" fmla="*/ 170342 w 171198"/>
                <a:gd name="connsiteY3" fmla="*/ 54578 h 123825"/>
                <a:gd name="connsiteX4" fmla="*/ 149513 w 171198"/>
                <a:gd name="connsiteY4" fmla="*/ 118396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198" h="123825">
                  <a:moveTo>
                    <a:pt x="149513" y="118396"/>
                  </a:moveTo>
                  <a:lnTo>
                    <a:pt x="7133" y="70961"/>
                  </a:lnTo>
                  <a:lnTo>
                    <a:pt x="27962" y="7144"/>
                  </a:lnTo>
                  <a:lnTo>
                    <a:pt x="170342" y="54578"/>
                  </a:lnTo>
                  <a:lnTo>
                    <a:pt x="149513" y="11839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D99BC4C2-5223-8841-A34F-EE346BDEBE9D}"/>
                </a:ext>
              </a:extLst>
            </p:cNvPr>
            <p:cNvSpPr/>
            <p:nvPr/>
          </p:nvSpPr>
          <p:spPr>
            <a:xfrm>
              <a:off x="6530864" y="1909232"/>
              <a:ext cx="161687" cy="142875"/>
            </a:xfrm>
            <a:custGeom>
              <a:avLst/>
              <a:gdLst>
                <a:gd name="connsiteX0" fmla="*/ 9915 w 161687"/>
                <a:gd name="connsiteY0" fmla="*/ 85513 h 142875"/>
                <a:gd name="connsiteX1" fmla="*/ 121775 w 161687"/>
                <a:gd name="connsiteY1" fmla="*/ 9930 h 142875"/>
                <a:gd name="connsiteX2" fmla="*/ 159378 w 161687"/>
                <a:gd name="connsiteY2" fmla="*/ 65744 h 142875"/>
                <a:gd name="connsiteX3" fmla="*/ 47518 w 161687"/>
                <a:gd name="connsiteY3" fmla="*/ 141327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87" h="142875">
                  <a:moveTo>
                    <a:pt x="9915" y="85513"/>
                  </a:moveTo>
                  <a:lnTo>
                    <a:pt x="121775" y="9930"/>
                  </a:lnTo>
                  <a:lnTo>
                    <a:pt x="159378" y="65744"/>
                  </a:lnTo>
                  <a:lnTo>
                    <a:pt x="47518" y="14132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955F916F-9F59-294F-A5FB-A45D18D1005A}"/>
                </a:ext>
              </a:extLst>
            </p:cNvPr>
            <p:cNvSpPr/>
            <p:nvPr/>
          </p:nvSpPr>
          <p:spPr>
            <a:xfrm>
              <a:off x="6432319" y="1426742"/>
              <a:ext cx="789414" cy="600075"/>
            </a:xfrm>
            <a:custGeom>
              <a:avLst/>
              <a:gdLst>
                <a:gd name="connsiteX0" fmla="*/ 110087 w 789414"/>
                <a:gd name="connsiteY0" fmla="*/ 600655 h 600075"/>
                <a:gd name="connsiteX1" fmla="*/ 57491 w 789414"/>
                <a:gd name="connsiteY1" fmla="*/ 133930 h 600075"/>
                <a:gd name="connsiteX2" fmla="*/ 788698 w 789414"/>
                <a:gd name="connsiteY2" fmla="*/ 148693 h 600075"/>
                <a:gd name="connsiteX3" fmla="*/ 702338 w 789414"/>
                <a:gd name="connsiteY3" fmla="*/ 240133 h 600075"/>
                <a:gd name="connsiteX4" fmla="*/ 396368 w 789414"/>
                <a:gd name="connsiteY4" fmla="*/ 174030 h 600075"/>
                <a:gd name="connsiteX5" fmla="*/ 193118 w 789414"/>
                <a:gd name="connsiteY5" fmla="*/ 224608 h 600075"/>
                <a:gd name="connsiteX6" fmla="*/ 241909 w 789414"/>
                <a:gd name="connsiteY6" fmla="*/ 504357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9414" h="600075">
                  <a:moveTo>
                    <a:pt x="110087" y="600655"/>
                  </a:moveTo>
                  <a:cubicBezTo>
                    <a:pt x="102288" y="589987"/>
                    <a:pt x="-78136" y="337860"/>
                    <a:pt x="57491" y="133930"/>
                  </a:cubicBezTo>
                  <a:cubicBezTo>
                    <a:pt x="198159" y="-76954"/>
                    <a:pt x="579455" y="8771"/>
                    <a:pt x="788698" y="148693"/>
                  </a:cubicBezTo>
                  <a:lnTo>
                    <a:pt x="702338" y="240133"/>
                  </a:lnTo>
                  <a:cubicBezTo>
                    <a:pt x="467130" y="212797"/>
                    <a:pt x="498612" y="186031"/>
                    <a:pt x="396368" y="174030"/>
                  </a:cubicBezTo>
                  <a:cubicBezTo>
                    <a:pt x="348813" y="168410"/>
                    <a:pt x="234681" y="162219"/>
                    <a:pt x="193118" y="224608"/>
                  </a:cubicBezTo>
                  <a:cubicBezTo>
                    <a:pt x="121880" y="331669"/>
                    <a:pt x="240673" y="502642"/>
                    <a:pt x="241909" y="504357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8424C32F-EF41-9943-8831-239031A1E21E}"/>
                </a:ext>
              </a:extLst>
            </p:cNvPr>
            <p:cNvSpPr/>
            <p:nvPr/>
          </p:nvSpPr>
          <p:spPr>
            <a:xfrm>
              <a:off x="7012155" y="659130"/>
              <a:ext cx="513595" cy="1019175"/>
            </a:xfrm>
            <a:custGeom>
              <a:avLst/>
              <a:gdLst>
                <a:gd name="connsiteX0" fmla="*/ 124689 w 513594"/>
                <a:gd name="connsiteY0" fmla="*/ 901256 h 1019175"/>
                <a:gd name="connsiteX1" fmla="*/ 394802 w 513594"/>
                <a:gd name="connsiteY1" fmla="*/ 124873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3594" h="1019175">
                  <a:moveTo>
                    <a:pt x="124689" y="901256"/>
                  </a:moveTo>
                  <a:lnTo>
                    <a:pt x="394802" y="124873"/>
                  </a:lnTo>
                </a:path>
              </a:pathLst>
            </a:custGeom>
            <a:ln w="166497" cap="flat">
              <a:solidFill>
                <a:srgbClr val="25253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C1FC271C-AB08-1B4C-82EE-C776588A2967}"/>
                </a:ext>
              </a:extLst>
            </p:cNvPr>
            <p:cNvSpPr/>
            <p:nvPr/>
          </p:nvSpPr>
          <p:spPr>
            <a:xfrm>
              <a:off x="6748507" y="2127204"/>
              <a:ext cx="9511" cy="9525"/>
            </a:xfrm>
            <a:custGeom>
              <a:avLst/>
              <a:gdLst>
                <a:gd name="connsiteX0" fmla="*/ 7706 w 9511"/>
                <a:gd name="connsiteY0" fmla="*/ 8396 h 9525"/>
                <a:gd name="connsiteX1" fmla="*/ 7706 w 9511"/>
                <a:gd name="connsiteY1" fmla="*/ 83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11" h="9525">
                  <a:moveTo>
                    <a:pt x="7706" y="8396"/>
                  </a:moveTo>
                  <a:cubicBezTo>
                    <a:pt x="7040" y="6872"/>
                    <a:pt x="6850" y="6586"/>
                    <a:pt x="7706" y="8396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0C93BEEF-16F2-B245-933A-39A3CBB8C578}"/>
                </a:ext>
              </a:extLst>
            </p:cNvPr>
            <p:cNvSpPr/>
            <p:nvPr/>
          </p:nvSpPr>
          <p:spPr>
            <a:xfrm>
              <a:off x="6745196" y="1991296"/>
              <a:ext cx="760881" cy="981075"/>
            </a:xfrm>
            <a:custGeom>
              <a:avLst/>
              <a:gdLst>
                <a:gd name="connsiteX0" fmla="*/ 757537 w 760881"/>
                <a:gd name="connsiteY0" fmla="*/ 370904 h 981075"/>
                <a:gd name="connsiteX1" fmla="*/ 711789 w 760881"/>
                <a:gd name="connsiteY1" fmla="*/ 271844 h 981075"/>
                <a:gd name="connsiteX2" fmla="*/ 462791 w 760881"/>
                <a:gd name="connsiteY2" fmla="*/ 38862 h 981075"/>
                <a:gd name="connsiteX3" fmla="*/ 390032 w 760881"/>
                <a:gd name="connsiteY3" fmla="*/ 7144 h 981075"/>
                <a:gd name="connsiteX4" fmla="*/ 111549 w 760881"/>
                <a:gd name="connsiteY4" fmla="*/ 7144 h 981075"/>
                <a:gd name="connsiteX5" fmla="*/ 10230 w 760881"/>
                <a:gd name="connsiteY5" fmla="*/ 128266 h 981075"/>
                <a:gd name="connsiteX6" fmla="*/ 14346 w 760881"/>
                <a:gd name="connsiteY6" fmla="*/ 150019 h 981075"/>
                <a:gd name="connsiteX7" fmla="*/ 15583 w 760881"/>
                <a:gd name="connsiteY7" fmla="*/ 153924 h 981075"/>
                <a:gd name="connsiteX8" fmla="*/ 19387 w 760881"/>
                <a:gd name="connsiteY8" fmla="*/ 163925 h 981075"/>
                <a:gd name="connsiteX9" fmla="*/ 11018 w 760881"/>
                <a:gd name="connsiteY9" fmla="*/ 144304 h 981075"/>
                <a:gd name="connsiteX10" fmla="*/ 16344 w 760881"/>
                <a:gd name="connsiteY10" fmla="*/ 157829 h 981075"/>
                <a:gd name="connsiteX11" fmla="*/ 28898 w 760881"/>
                <a:gd name="connsiteY11" fmla="*/ 196691 h 981075"/>
                <a:gd name="connsiteX12" fmla="*/ 44306 w 760881"/>
                <a:gd name="connsiteY12" fmla="*/ 258604 h 981075"/>
                <a:gd name="connsiteX13" fmla="*/ 52581 w 760881"/>
                <a:gd name="connsiteY13" fmla="*/ 301657 h 981075"/>
                <a:gd name="connsiteX14" fmla="*/ 56385 w 760881"/>
                <a:gd name="connsiteY14" fmla="*/ 325565 h 981075"/>
                <a:gd name="connsiteX15" fmla="*/ 56956 w 760881"/>
                <a:gd name="connsiteY15" fmla="*/ 329470 h 981075"/>
                <a:gd name="connsiteX16" fmla="*/ 57812 w 760881"/>
                <a:gd name="connsiteY16" fmla="*/ 336614 h 981075"/>
                <a:gd name="connsiteX17" fmla="*/ 7974 w 760881"/>
                <a:gd name="connsiteY17" fmla="*/ 906495 h 981075"/>
                <a:gd name="connsiteX18" fmla="*/ 176224 w 760881"/>
                <a:gd name="connsiteY18" fmla="*/ 952976 h 981075"/>
                <a:gd name="connsiteX19" fmla="*/ 232339 w 760881"/>
                <a:gd name="connsiteY19" fmla="*/ 336614 h 981075"/>
                <a:gd name="connsiteX20" fmla="*/ 213317 w 760881"/>
                <a:gd name="connsiteY20" fmla="*/ 216122 h 981075"/>
                <a:gd name="connsiteX21" fmla="*/ 403537 w 760881"/>
                <a:gd name="connsiteY21" fmla="*/ 216122 h 981075"/>
                <a:gd name="connsiteX22" fmla="*/ 567317 w 760881"/>
                <a:gd name="connsiteY22" fmla="*/ 370904 h 981075"/>
                <a:gd name="connsiteX23" fmla="*/ 580727 w 760881"/>
                <a:gd name="connsiteY23" fmla="*/ 386144 h 981075"/>
                <a:gd name="connsiteX24" fmla="*/ 581583 w 760881"/>
                <a:gd name="connsiteY24" fmla="*/ 387096 h 981075"/>
                <a:gd name="connsiteX25" fmla="*/ 581583 w 760881"/>
                <a:gd name="connsiteY25" fmla="*/ 406146 h 981075"/>
                <a:gd name="connsiteX26" fmla="*/ 581583 w 760881"/>
                <a:gd name="connsiteY26" fmla="*/ 408527 h 981075"/>
                <a:gd name="connsiteX27" fmla="*/ 580442 w 760881"/>
                <a:gd name="connsiteY27" fmla="*/ 415385 h 981075"/>
                <a:gd name="connsiteX28" fmla="*/ 575496 w 760881"/>
                <a:gd name="connsiteY28" fmla="*/ 443198 h 981075"/>
                <a:gd name="connsiteX29" fmla="*/ 516052 w 760881"/>
                <a:gd name="connsiteY29" fmla="*/ 681323 h 981075"/>
                <a:gd name="connsiteX30" fmla="*/ 684397 w 760881"/>
                <a:gd name="connsiteY30" fmla="*/ 727805 h 981075"/>
                <a:gd name="connsiteX31" fmla="*/ 745553 w 760881"/>
                <a:gd name="connsiteY31" fmla="*/ 480155 h 981075"/>
                <a:gd name="connsiteX32" fmla="*/ 757537 w 760881"/>
                <a:gd name="connsiteY32" fmla="*/ 370904 h 98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60881" h="981075">
                  <a:moveTo>
                    <a:pt x="757537" y="370904"/>
                  </a:moveTo>
                  <a:cubicBezTo>
                    <a:pt x="754018" y="330803"/>
                    <a:pt x="736232" y="302514"/>
                    <a:pt x="711789" y="271844"/>
                  </a:cubicBezTo>
                  <a:cubicBezTo>
                    <a:pt x="641693" y="183928"/>
                    <a:pt x="550102" y="109919"/>
                    <a:pt x="462791" y="38862"/>
                  </a:cubicBezTo>
                  <a:cubicBezTo>
                    <a:pt x="444014" y="18593"/>
                    <a:pt x="417640" y="7095"/>
                    <a:pt x="390032" y="7144"/>
                  </a:cubicBezTo>
                  <a:lnTo>
                    <a:pt x="111549" y="7144"/>
                  </a:lnTo>
                  <a:cubicBezTo>
                    <a:pt x="50173" y="12571"/>
                    <a:pt x="4810" y="66799"/>
                    <a:pt x="10230" y="128266"/>
                  </a:cubicBezTo>
                  <a:cubicBezTo>
                    <a:pt x="10879" y="135636"/>
                    <a:pt x="12258" y="142922"/>
                    <a:pt x="14346" y="150019"/>
                  </a:cubicBezTo>
                  <a:cubicBezTo>
                    <a:pt x="14346" y="151352"/>
                    <a:pt x="15107" y="152686"/>
                    <a:pt x="15583" y="153924"/>
                  </a:cubicBezTo>
                  <a:cubicBezTo>
                    <a:pt x="16724" y="157258"/>
                    <a:pt x="17961" y="160592"/>
                    <a:pt x="19387" y="163925"/>
                  </a:cubicBezTo>
                  <a:cubicBezTo>
                    <a:pt x="14442" y="152591"/>
                    <a:pt x="11969" y="146685"/>
                    <a:pt x="11018" y="144304"/>
                  </a:cubicBezTo>
                  <a:cubicBezTo>
                    <a:pt x="12064" y="146971"/>
                    <a:pt x="14727" y="153257"/>
                    <a:pt x="16344" y="157829"/>
                  </a:cubicBezTo>
                  <a:cubicBezTo>
                    <a:pt x="21004" y="170688"/>
                    <a:pt x="25094" y="183642"/>
                    <a:pt x="28898" y="196691"/>
                  </a:cubicBezTo>
                  <a:cubicBezTo>
                    <a:pt x="34890" y="217075"/>
                    <a:pt x="39836" y="237839"/>
                    <a:pt x="44306" y="258604"/>
                  </a:cubicBezTo>
                  <a:cubicBezTo>
                    <a:pt x="47445" y="272892"/>
                    <a:pt x="50013" y="287179"/>
                    <a:pt x="52581" y="301657"/>
                  </a:cubicBezTo>
                  <a:cubicBezTo>
                    <a:pt x="53912" y="309563"/>
                    <a:pt x="55149" y="317564"/>
                    <a:pt x="56385" y="325565"/>
                  </a:cubicBezTo>
                  <a:cubicBezTo>
                    <a:pt x="56385" y="327089"/>
                    <a:pt x="56385" y="328327"/>
                    <a:pt x="56956" y="329470"/>
                  </a:cubicBezTo>
                  <a:cubicBezTo>
                    <a:pt x="57527" y="330613"/>
                    <a:pt x="56956" y="333280"/>
                    <a:pt x="57812" y="336614"/>
                  </a:cubicBezTo>
                  <a:cubicBezTo>
                    <a:pt x="81209" y="528066"/>
                    <a:pt x="57812" y="721138"/>
                    <a:pt x="7974" y="906495"/>
                  </a:cubicBezTo>
                  <a:cubicBezTo>
                    <a:pt x="-6102" y="958787"/>
                    <a:pt x="161006" y="1009555"/>
                    <a:pt x="176224" y="952976"/>
                  </a:cubicBezTo>
                  <a:cubicBezTo>
                    <a:pt x="230151" y="752951"/>
                    <a:pt x="256021" y="543401"/>
                    <a:pt x="232339" y="336614"/>
                  </a:cubicBezTo>
                  <a:cubicBezTo>
                    <a:pt x="227679" y="296323"/>
                    <a:pt x="221687" y="255937"/>
                    <a:pt x="213317" y="216122"/>
                  </a:cubicBezTo>
                  <a:lnTo>
                    <a:pt x="403537" y="216122"/>
                  </a:lnTo>
                  <a:cubicBezTo>
                    <a:pt x="461210" y="264346"/>
                    <a:pt x="515905" y="316035"/>
                    <a:pt x="567317" y="370904"/>
                  </a:cubicBezTo>
                  <a:cubicBezTo>
                    <a:pt x="571882" y="375857"/>
                    <a:pt x="576352" y="381000"/>
                    <a:pt x="580727" y="386144"/>
                  </a:cubicBezTo>
                  <a:lnTo>
                    <a:pt x="581583" y="387096"/>
                  </a:lnTo>
                  <a:cubicBezTo>
                    <a:pt x="582003" y="393439"/>
                    <a:pt x="582003" y="399803"/>
                    <a:pt x="581583" y="406146"/>
                  </a:cubicBezTo>
                  <a:cubicBezTo>
                    <a:pt x="581583" y="407099"/>
                    <a:pt x="581583" y="407765"/>
                    <a:pt x="581583" y="408527"/>
                  </a:cubicBezTo>
                  <a:cubicBezTo>
                    <a:pt x="581583" y="409289"/>
                    <a:pt x="580918" y="412242"/>
                    <a:pt x="580442" y="415385"/>
                  </a:cubicBezTo>
                  <a:cubicBezTo>
                    <a:pt x="579015" y="424910"/>
                    <a:pt x="577208" y="433959"/>
                    <a:pt x="575496" y="443198"/>
                  </a:cubicBezTo>
                  <a:cubicBezTo>
                    <a:pt x="560124" y="523620"/>
                    <a:pt x="540278" y="603119"/>
                    <a:pt x="516052" y="681323"/>
                  </a:cubicBezTo>
                  <a:cubicBezTo>
                    <a:pt x="499598" y="735330"/>
                    <a:pt x="668229" y="781526"/>
                    <a:pt x="684397" y="727805"/>
                  </a:cubicBezTo>
                  <a:cubicBezTo>
                    <a:pt x="709375" y="646461"/>
                    <a:pt x="729792" y="563782"/>
                    <a:pt x="745553" y="480155"/>
                  </a:cubicBezTo>
                  <a:cubicBezTo>
                    <a:pt x="752401" y="444532"/>
                    <a:pt x="761151" y="406527"/>
                    <a:pt x="757537" y="370904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406EBEBE-D556-2447-B9E7-43C069EF35E9}"/>
                </a:ext>
              </a:extLst>
            </p:cNvPr>
            <p:cNvSpPr/>
            <p:nvPr/>
          </p:nvSpPr>
          <p:spPr>
            <a:xfrm>
              <a:off x="6744127" y="1418177"/>
              <a:ext cx="485062" cy="733425"/>
            </a:xfrm>
            <a:custGeom>
              <a:avLst/>
              <a:gdLst>
                <a:gd name="connsiteX0" fmla="*/ 247389 w 485061"/>
                <a:gd name="connsiteY0" fmla="*/ 7144 h 733425"/>
                <a:gd name="connsiteX1" fmla="*/ 8473 w 485061"/>
                <a:gd name="connsiteY1" fmla="*/ 145256 h 733425"/>
                <a:gd name="connsiteX2" fmla="*/ 8473 w 485061"/>
                <a:gd name="connsiteY2" fmla="*/ 683895 h 733425"/>
                <a:gd name="connsiteX3" fmla="*/ 484023 w 485061"/>
                <a:gd name="connsiteY3" fmla="*/ 642271 h 733425"/>
                <a:gd name="connsiteX4" fmla="*/ 484023 w 485061"/>
                <a:gd name="connsiteY4" fmla="*/ 104204 h 733425"/>
                <a:gd name="connsiteX5" fmla="*/ 247389 w 485061"/>
                <a:gd name="connsiteY5" fmla="*/ 7144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5061" h="733425">
                  <a:moveTo>
                    <a:pt x="247389" y="7144"/>
                  </a:moveTo>
                  <a:cubicBezTo>
                    <a:pt x="-25387" y="7144"/>
                    <a:pt x="8473" y="145256"/>
                    <a:pt x="8473" y="145256"/>
                  </a:cubicBezTo>
                  <a:lnTo>
                    <a:pt x="8473" y="683895"/>
                  </a:lnTo>
                  <a:cubicBezTo>
                    <a:pt x="124982" y="743998"/>
                    <a:pt x="400802" y="753523"/>
                    <a:pt x="484023" y="642271"/>
                  </a:cubicBezTo>
                  <a:lnTo>
                    <a:pt x="484023" y="104204"/>
                  </a:lnTo>
                  <a:cubicBezTo>
                    <a:pt x="484023" y="104204"/>
                    <a:pt x="520070" y="7144"/>
                    <a:pt x="247389" y="7144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32C5062C-A73B-0145-89AA-F7C2C8D1AA9C}"/>
                </a:ext>
              </a:extLst>
            </p:cNvPr>
            <p:cNvSpPr/>
            <p:nvPr/>
          </p:nvSpPr>
          <p:spPr>
            <a:xfrm>
              <a:off x="6867302" y="1446943"/>
              <a:ext cx="256797" cy="304800"/>
            </a:xfrm>
            <a:custGeom>
              <a:avLst/>
              <a:gdLst>
                <a:gd name="connsiteX0" fmla="*/ 7133 w 256797"/>
                <a:gd name="connsiteY0" fmla="*/ 7144 h 304800"/>
                <a:gd name="connsiteX1" fmla="*/ 182707 w 256797"/>
                <a:gd name="connsiteY1" fmla="*/ 298323 h 304800"/>
                <a:gd name="connsiteX2" fmla="*/ 250901 w 256797"/>
                <a:gd name="connsiteY2" fmla="*/ 7144 h 304800"/>
                <a:gd name="connsiteX3" fmla="*/ 7133 w 256797"/>
                <a:gd name="connsiteY3" fmla="*/ 7144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97" h="304800">
                  <a:moveTo>
                    <a:pt x="7133" y="7144"/>
                  </a:moveTo>
                  <a:lnTo>
                    <a:pt x="182707" y="298323"/>
                  </a:lnTo>
                  <a:lnTo>
                    <a:pt x="250901" y="7144"/>
                  </a:lnTo>
                  <a:lnTo>
                    <a:pt x="7133" y="71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7EAB37F9-3A09-CF4F-B170-07B97CB14BD1}"/>
                </a:ext>
              </a:extLst>
            </p:cNvPr>
            <p:cNvSpPr/>
            <p:nvPr/>
          </p:nvSpPr>
          <p:spPr>
            <a:xfrm>
              <a:off x="6872628" y="1455610"/>
              <a:ext cx="256797" cy="114300"/>
            </a:xfrm>
            <a:custGeom>
              <a:avLst/>
              <a:gdLst>
                <a:gd name="connsiteX0" fmla="*/ 250996 w 256797"/>
                <a:gd name="connsiteY0" fmla="*/ 30290 h 114300"/>
                <a:gd name="connsiteX1" fmla="*/ 249569 w 256797"/>
                <a:gd name="connsiteY1" fmla="*/ 29718 h 114300"/>
                <a:gd name="connsiteX2" fmla="*/ 8275 w 256797"/>
                <a:gd name="connsiteY2" fmla="*/ 29718 h 114300"/>
                <a:gd name="connsiteX3" fmla="*/ 7133 w 256797"/>
                <a:gd name="connsiteY3" fmla="*/ 29718 h 114300"/>
                <a:gd name="connsiteX4" fmla="*/ 55449 w 256797"/>
                <a:gd name="connsiteY4" fmla="*/ 109252 h 114300"/>
                <a:gd name="connsiteX5" fmla="*/ 133915 w 256797"/>
                <a:gd name="connsiteY5" fmla="*/ 55626 h 114300"/>
                <a:gd name="connsiteX6" fmla="*/ 232354 w 256797"/>
                <a:gd name="connsiteY6" fmla="*/ 10925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797" h="114300">
                  <a:moveTo>
                    <a:pt x="250996" y="30290"/>
                  </a:moveTo>
                  <a:lnTo>
                    <a:pt x="249569" y="29718"/>
                  </a:lnTo>
                  <a:cubicBezTo>
                    <a:pt x="167679" y="-381"/>
                    <a:pt x="78941" y="-381"/>
                    <a:pt x="8275" y="29718"/>
                  </a:cubicBezTo>
                  <a:lnTo>
                    <a:pt x="7133" y="29718"/>
                  </a:lnTo>
                  <a:lnTo>
                    <a:pt x="55449" y="109252"/>
                  </a:lnTo>
                  <a:lnTo>
                    <a:pt x="133915" y="55626"/>
                  </a:lnTo>
                  <a:lnTo>
                    <a:pt x="232354" y="109252"/>
                  </a:lnTo>
                  <a:close/>
                </a:path>
              </a:pathLst>
            </a:custGeom>
            <a:solidFill>
              <a:srgbClr val="AFA2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9D8053A1-8AF4-7D42-966C-ECF5B0ECAE6C}"/>
                </a:ext>
              </a:extLst>
            </p:cNvPr>
            <p:cNvSpPr/>
            <p:nvPr/>
          </p:nvSpPr>
          <p:spPr>
            <a:xfrm>
              <a:off x="6989043" y="1446943"/>
              <a:ext cx="76088" cy="304800"/>
            </a:xfrm>
            <a:custGeom>
              <a:avLst/>
              <a:gdLst>
                <a:gd name="connsiteX0" fmla="*/ 74757 w 76088"/>
                <a:gd name="connsiteY0" fmla="*/ 238696 h 304800"/>
                <a:gd name="connsiteX1" fmla="*/ 60870 w 76088"/>
                <a:gd name="connsiteY1" fmla="*/ 298323 h 304800"/>
                <a:gd name="connsiteX2" fmla="*/ 24919 w 76088"/>
                <a:gd name="connsiteY2" fmla="*/ 238696 h 304800"/>
                <a:gd name="connsiteX3" fmla="*/ 7133 w 76088"/>
                <a:gd name="connsiteY3" fmla="*/ 7144 h 304800"/>
                <a:gd name="connsiteX4" fmla="*/ 7133 w 76088"/>
                <a:gd name="connsiteY4" fmla="*/ 7144 h 304800"/>
                <a:gd name="connsiteX5" fmla="*/ 74757 w 76088"/>
                <a:gd name="connsiteY5" fmla="*/ 238696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088" h="304800">
                  <a:moveTo>
                    <a:pt x="74757" y="238696"/>
                  </a:moveTo>
                  <a:lnTo>
                    <a:pt x="60870" y="298323"/>
                  </a:lnTo>
                  <a:lnTo>
                    <a:pt x="24919" y="238696"/>
                  </a:lnTo>
                  <a:lnTo>
                    <a:pt x="7133" y="7144"/>
                  </a:lnTo>
                  <a:lnTo>
                    <a:pt x="7133" y="7144"/>
                  </a:lnTo>
                  <a:lnTo>
                    <a:pt x="74757" y="238696"/>
                  </a:lnTo>
                  <a:close/>
                </a:path>
              </a:pathLst>
            </a:custGeom>
            <a:solidFill>
              <a:srgbClr val="E8282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1F2ADF8-1026-3247-87B5-7AACF4F6C82E}"/>
                </a:ext>
              </a:extLst>
            </p:cNvPr>
            <p:cNvSpPr/>
            <p:nvPr/>
          </p:nvSpPr>
          <p:spPr>
            <a:xfrm>
              <a:off x="6949548" y="1445990"/>
              <a:ext cx="95110" cy="95250"/>
            </a:xfrm>
            <a:custGeom>
              <a:avLst/>
              <a:gdLst>
                <a:gd name="connsiteX0" fmla="*/ 61466 w 95110"/>
                <a:gd name="connsiteY0" fmla="*/ 90964 h 95250"/>
                <a:gd name="connsiteX1" fmla="*/ 61466 w 95110"/>
                <a:gd name="connsiteY1" fmla="*/ 90964 h 95250"/>
                <a:gd name="connsiteX2" fmla="*/ 85148 w 95110"/>
                <a:gd name="connsiteY2" fmla="*/ 74581 h 95250"/>
                <a:gd name="connsiteX3" fmla="*/ 91901 w 95110"/>
                <a:gd name="connsiteY3" fmla="*/ 36481 h 95250"/>
                <a:gd name="connsiteX4" fmla="*/ 59659 w 95110"/>
                <a:gd name="connsiteY4" fmla="*/ 7144 h 95250"/>
                <a:gd name="connsiteX5" fmla="*/ 31126 w 95110"/>
                <a:gd name="connsiteY5" fmla="*/ 7144 h 95250"/>
                <a:gd name="connsiteX6" fmla="*/ 9916 w 95110"/>
                <a:gd name="connsiteY6" fmla="*/ 36481 h 95250"/>
                <a:gd name="connsiteX7" fmla="*/ 30936 w 95110"/>
                <a:gd name="connsiteY7" fmla="*/ 74581 h 95250"/>
                <a:gd name="connsiteX8" fmla="*/ 61466 w 95110"/>
                <a:gd name="connsiteY8" fmla="*/ 9096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110" h="95250">
                  <a:moveTo>
                    <a:pt x="61466" y="90964"/>
                  </a:moveTo>
                  <a:lnTo>
                    <a:pt x="61466" y="90964"/>
                  </a:lnTo>
                  <a:cubicBezTo>
                    <a:pt x="72309" y="92079"/>
                    <a:pt x="82352" y="85131"/>
                    <a:pt x="85148" y="74581"/>
                  </a:cubicBezTo>
                  <a:lnTo>
                    <a:pt x="91901" y="36481"/>
                  </a:lnTo>
                  <a:cubicBezTo>
                    <a:pt x="94374" y="21812"/>
                    <a:pt x="78300" y="7144"/>
                    <a:pt x="59659" y="7144"/>
                  </a:cubicBezTo>
                  <a:lnTo>
                    <a:pt x="31126" y="7144"/>
                  </a:lnTo>
                  <a:cubicBezTo>
                    <a:pt x="12104" y="7144"/>
                    <a:pt x="1832" y="21812"/>
                    <a:pt x="9916" y="36481"/>
                  </a:cubicBezTo>
                  <a:lnTo>
                    <a:pt x="30936" y="74581"/>
                  </a:lnTo>
                  <a:cubicBezTo>
                    <a:pt x="37443" y="85129"/>
                    <a:pt x="49092" y="91380"/>
                    <a:pt x="61466" y="90964"/>
                  </a:cubicBezTo>
                  <a:close/>
                </a:path>
              </a:pathLst>
            </a:custGeom>
            <a:solidFill>
              <a:srgbClr val="E8282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9706A9F7-7B65-9E46-912B-11C5A4C2D2D6}"/>
                </a:ext>
              </a:extLst>
            </p:cNvPr>
            <p:cNvSpPr/>
            <p:nvPr/>
          </p:nvSpPr>
          <p:spPr>
            <a:xfrm>
              <a:off x="7044778" y="1455039"/>
              <a:ext cx="152176" cy="295275"/>
            </a:xfrm>
            <a:custGeom>
              <a:avLst/>
              <a:gdLst>
                <a:gd name="connsiteX0" fmla="*/ 7133 w 152176"/>
                <a:gd name="connsiteY0" fmla="*/ 290227 h 295275"/>
                <a:gd name="connsiteX1" fmla="*/ 71618 w 152176"/>
                <a:gd name="connsiteY1" fmla="*/ 7144 h 295275"/>
                <a:gd name="connsiteX2" fmla="*/ 134961 w 152176"/>
                <a:gd name="connsiteY2" fmla="*/ 28480 h 295275"/>
                <a:gd name="connsiteX3" fmla="*/ 149752 w 152176"/>
                <a:gd name="connsiteY3" fmla="*/ 58423 h 295275"/>
                <a:gd name="connsiteX4" fmla="*/ 146470 w 152176"/>
                <a:gd name="connsiteY4" fmla="*/ 64770 h 295275"/>
                <a:gd name="connsiteX5" fmla="*/ 123073 w 152176"/>
                <a:gd name="connsiteY5" fmla="*/ 96869 h 295275"/>
                <a:gd name="connsiteX6" fmla="*/ 90640 w 152176"/>
                <a:gd name="connsiteY6" fmla="*/ 108014 h 295275"/>
                <a:gd name="connsiteX7" fmla="*/ 112420 w 152176"/>
                <a:gd name="connsiteY7" fmla="*/ 14611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176" h="295275">
                  <a:moveTo>
                    <a:pt x="7133" y="290227"/>
                  </a:moveTo>
                  <a:lnTo>
                    <a:pt x="71618" y="7144"/>
                  </a:lnTo>
                  <a:lnTo>
                    <a:pt x="134961" y="28480"/>
                  </a:lnTo>
                  <a:cubicBezTo>
                    <a:pt x="147302" y="32658"/>
                    <a:pt x="153924" y="46064"/>
                    <a:pt x="149752" y="58423"/>
                  </a:cubicBezTo>
                  <a:cubicBezTo>
                    <a:pt x="148986" y="60693"/>
                    <a:pt x="147879" y="62833"/>
                    <a:pt x="146470" y="64770"/>
                  </a:cubicBezTo>
                  <a:lnTo>
                    <a:pt x="123073" y="96869"/>
                  </a:lnTo>
                  <a:lnTo>
                    <a:pt x="90640" y="108014"/>
                  </a:lnTo>
                  <a:lnTo>
                    <a:pt x="112420" y="146114"/>
                  </a:ln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628BE37A-6F4E-904F-A0B6-A2F831FB3743}"/>
                </a:ext>
              </a:extLst>
            </p:cNvPr>
            <p:cNvSpPr/>
            <p:nvPr/>
          </p:nvSpPr>
          <p:spPr>
            <a:xfrm>
              <a:off x="6798720" y="1455039"/>
              <a:ext cx="256797" cy="295275"/>
            </a:xfrm>
            <a:custGeom>
              <a:avLst/>
              <a:gdLst>
                <a:gd name="connsiteX0" fmla="*/ 253190 w 256797"/>
                <a:gd name="connsiteY0" fmla="*/ 290227 h 295275"/>
                <a:gd name="connsiteX1" fmla="*/ 73052 w 256797"/>
                <a:gd name="connsiteY1" fmla="*/ 7144 h 295275"/>
                <a:gd name="connsiteX2" fmla="*/ 19980 w 256797"/>
                <a:gd name="connsiteY2" fmla="*/ 24670 h 295275"/>
                <a:gd name="connsiteX3" fmla="*/ 8170 w 256797"/>
                <a:gd name="connsiteY3" fmla="*/ 48876 h 295275"/>
                <a:gd name="connsiteX4" fmla="*/ 12847 w 256797"/>
                <a:gd name="connsiteY4" fmla="*/ 56293 h 295275"/>
                <a:gd name="connsiteX5" fmla="*/ 54981 w 256797"/>
                <a:gd name="connsiteY5" fmla="*/ 96869 h 295275"/>
                <a:gd name="connsiteX6" fmla="*/ 91884 w 256797"/>
                <a:gd name="connsiteY6" fmla="*/ 108014 h 295275"/>
                <a:gd name="connsiteX7" fmla="*/ 84370 w 256797"/>
                <a:gd name="connsiteY7" fmla="*/ 14611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797" h="295275">
                  <a:moveTo>
                    <a:pt x="253190" y="290227"/>
                  </a:moveTo>
                  <a:lnTo>
                    <a:pt x="73052" y="7144"/>
                  </a:lnTo>
                  <a:lnTo>
                    <a:pt x="19980" y="24670"/>
                  </a:lnTo>
                  <a:cubicBezTo>
                    <a:pt x="10045" y="28088"/>
                    <a:pt x="4757" y="38925"/>
                    <a:pt x="8170" y="48876"/>
                  </a:cubicBezTo>
                  <a:cubicBezTo>
                    <a:pt x="9132" y="51679"/>
                    <a:pt x="10733" y="54218"/>
                    <a:pt x="12847" y="56293"/>
                  </a:cubicBezTo>
                  <a:lnTo>
                    <a:pt x="54981" y="96869"/>
                  </a:lnTo>
                  <a:lnTo>
                    <a:pt x="91884" y="108014"/>
                  </a:lnTo>
                  <a:lnTo>
                    <a:pt x="84370" y="146114"/>
                  </a:ln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59EDB90F-3E04-484B-8D93-D2238D16DC87}"/>
                </a:ext>
              </a:extLst>
            </p:cNvPr>
            <p:cNvSpPr/>
            <p:nvPr/>
          </p:nvSpPr>
          <p:spPr>
            <a:xfrm>
              <a:off x="6867207" y="1423868"/>
              <a:ext cx="256797" cy="114300"/>
            </a:xfrm>
            <a:custGeom>
              <a:avLst/>
              <a:gdLst>
                <a:gd name="connsiteX0" fmla="*/ 250996 w 256797"/>
                <a:gd name="connsiteY0" fmla="*/ 30218 h 114300"/>
                <a:gd name="connsiteX1" fmla="*/ 249569 w 256797"/>
                <a:gd name="connsiteY1" fmla="*/ 29647 h 114300"/>
                <a:gd name="connsiteX2" fmla="*/ 8275 w 256797"/>
                <a:gd name="connsiteY2" fmla="*/ 29647 h 114300"/>
                <a:gd name="connsiteX3" fmla="*/ 7133 w 256797"/>
                <a:gd name="connsiteY3" fmla="*/ 29647 h 114300"/>
                <a:gd name="connsiteX4" fmla="*/ 55449 w 256797"/>
                <a:gd name="connsiteY4" fmla="*/ 109180 h 114300"/>
                <a:gd name="connsiteX5" fmla="*/ 134961 w 256797"/>
                <a:gd name="connsiteY5" fmla="*/ 61555 h 114300"/>
                <a:gd name="connsiteX6" fmla="*/ 232354 w 256797"/>
                <a:gd name="connsiteY6" fmla="*/ 10918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797" h="114300">
                  <a:moveTo>
                    <a:pt x="250996" y="30218"/>
                  </a:moveTo>
                  <a:lnTo>
                    <a:pt x="249569" y="29647"/>
                  </a:lnTo>
                  <a:cubicBezTo>
                    <a:pt x="167679" y="-357"/>
                    <a:pt x="78941" y="-357"/>
                    <a:pt x="8275" y="29647"/>
                  </a:cubicBezTo>
                  <a:lnTo>
                    <a:pt x="7133" y="29647"/>
                  </a:lnTo>
                  <a:lnTo>
                    <a:pt x="55449" y="109180"/>
                  </a:lnTo>
                  <a:lnTo>
                    <a:pt x="134961" y="61555"/>
                  </a:lnTo>
                  <a:lnTo>
                    <a:pt x="232354" y="10918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1003EA00-2A65-744E-8166-0FBA187BDDB2}"/>
                </a:ext>
              </a:extLst>
            </p:cNvPr>
            <p:cNvSpPr/>
            <p:nvPr/>
          </p:nvSpPr>
          <p:spPr>
            <a:xfrm>
              <a:off x="7042685" y="1428750"/>
              <a:ext cx="152176" cy="314325"/>
            </a:xfrm>
            <a:custGeom>
              <a:avLst/>
              <a:gdLst>
                <a:gd name="connsiteX0" fmla="*/ 7133 w 152176"/>
                <a:gd name="connsiteY0" fmla="*/ 316516 h 314325"/>
                <a:gd name="connsiteX1" fmla="*/ 71998 w 152176"/>
                <a:gd name="connsiteY1" fmla="*/ 7144 h 314325"/>
                <a:gd name="connsiteX2" fmla="*/ 135342 w 152176"/>
                <a:gd name="connsiteY2" fmla="*/ 28480 h 314325"/>
                <a:gd name="connsiteX3" fmla="*/ 150133 w 152176"/>
                <a:gd name="connsiteY3" fmla="*/ 58423 h 314325"/>
                <a:gd name="connsiteX4" fmla="*/ 146850 w 152176"/>
                <a:gd name="connsiteY4" fmla="*/ 64770 h 314325"/>
                <a:gd name="connsiteX5" fmla="*/ 123453 w 152176"/>
                <a:gd name="connsiteY5" fmla="*/ 96869 h 314325"/>
                <a:gd name="connsiteX6" fmla="*/ 90735 w 152176"/>
                <a:gd name="connsiteY6" fmla="*/ 108013 h 314325"/>
                <a:gd name="connsiteX7" fmla="*/ 112515 w 152176"/>
                <a:gd name="connsiteY7" fmla="*/ 146113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176" h="314325">
                  <a:moveTo>
                    <a:pt x="7133" y="316516"/>
                  </a:moveTo>
                  <a:lnTo>
                    <a:pt x="71998" y="7144"/>
                  </a:lnTo>
                  <a:lnTo>
                    <a:pt x="135342" y="28480"/>
                  </a:lnTo>
                  <a:cubicBezTo>
                    <a:pt x="147683" y="32658"/>
                    <a:pt x="154305" y="46064"/>
                    <a:pt x="150133" y="58423"/>
                  </a:cubicBezTo>
                  <a:cubicBezTo>
                    <a:pt x="149366" y="60693"/>
                    <a:pt x="148259" y="62833"/>
                    <a:pt x="146850" y="64770"/>
                  </a:cubicBezTo>
                  <a:lnTo>
                    <a:pt x="123453" y="96869"/>
                  </a:lnTo>
                  <a:lnTo>
                    <a:pt x="90735" y="108013"/>
                  </a:lnTo>
                  <a:lnTo>
                    <a:pt x="112515" y="146113"/>
                  </a:lnTo>
                  <a:close/>
                </a:path>
              </a:pathLst>
            </a:custGeom>
            <a:solidFill>
              <a:srgbClr val="3232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07AB1D87-0E4B-8F4A-927F-03182F9A1B46}"/>
                </a:ext>
              </a:extLst>
            </p:cNvPr>
            <p:cNvSpPr/>
            <p:nvPr/>
          </p:nvSpPr>
          <p:spPr>
            <a:xfrm>
              <a:off x="6796653" y="1428750"/>
              <a:ext cx="256797" cy="314325"/>
            </a:xfrm>
            <a:custGeom>
              <a:avLst/>
              <a:gdLst>
                <a:gd name="connsiteX0" fmla="*/ 253166 w 256797"/>
                <a:gd name="connsiteY0" fmla="*/ 316516 h 314325"/>
                <a:gd name="connsiteX1" fmla="*/ 73027 w 256797"/>
                <a:gd name="connsiteY1" fmla="*/ 7144 h 314325"/>
                <a:gd name="connsiteX2" fmla="*/ 20051 w 256797"/>
                <a:gd name="connsiteY2" fmla="*/ 24670 h 314325"/>
                <a:gd name="connsiteX3" fmla="*/ 8146 w 256797"/>
                <a:gd name="connsiteY3" fmla="*/ 48829 h 314325"/>
                <a:gd name="connsiteX4" fmla="*/ 12823 w 256797"/>
                <a:gd name="connsiteY4" fmla="*/ 56293 h 314325"/>
                <a:gd name="connsiteX5" fmla="*/ 54956 w 256797"/>
                <a:gd name="connsiteY5" fmla="*/ 96869 h 314325"/>
                <a:gd name="connsiteX6" fmla="*/ 91859 w 256797"/>
                <a:gd name="connsiteY6" fmla="*/ 108013 h 314325"/>
                <a:gd name="connsiteX7" fmla="*/ 84345 w 256797"/>
                <a:gd name="connsiteY7" fmla="*/ 146113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797" h="314325">
                  <a:moveTo>
                    <a:pt x="253166" y="316516"/>
                  </a:moveTo>
                  <a:lnTo>
                    <a:pt x="73027" y="7144"/>
                  </a:lnTo>
                  <a:lnTo>
                    <a:pt x="20051" y="24670"/>
                  </a:lnTo>
                  <a:cubicBezTo>
                    <a:pt x="10102" y="28049"/>
                    <a:pt x="4772" y="38865"/>
                    <a:pt x="8146" y="48829"/>
                  </a:cubicBezTo>
                  <a:cubicBezTo>
                    <a:pt x="9101" y="51649"/>
                    <a:pt x="10703" y="54205"/>
                    <a:pt x="12823" y="56293"/>
                  </a:cubicBezTo>
                  <a:lnTo>
                    <a:pt x="54956" y="96869"/>
                  </a:lnTo>
                  <a:lnTo>
                    <a:pt x="91859" y="108013"/>
                  </a:lnTo>
                  <a:lnTo>
                    <a:pt x="84345" y="146113"/>
                  </a:lnTo>
                  <a:close/>
                </a:path>
              </a:pathLst>
            </a:custGeom>
            <a:solidFill>
              <a:srgbClr val="3232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355DB345-A42D-B147-9F01-F8603A42B020}"/>
                </a:ext>
              </a:extLst>
            </p:cNvPr>
            <p:cNvSpPr/>
            <p:nvPr/>
          </p:nvSpPr>
          <p:spPr>
            <a:xfrm>
              <a:off x="6675750" y="827342"/>
              <a:ext cx="561150" cy="476250"/>
            </a:xfrm>
            <a:custGeom>
              <a:avLst/>
              <a:gdLst>
                <a:gd name="connsiteX0" fmla="*/ 80939 w 561149"/>
                <a:gd name="connsiteY0" fmla="*/ 476536 h 476250"/>
                <a:gd name="connsiteX1" fmla="*/ 80939 w 561149"/>
                <a:gd name="connsiteY1" fmla="*/ 120777 h 476250"/>
                <a:gd name="connsiteX2" fmla="*/ 374639 w 561149"/>
                <a:gd name="connsiteY2" fmla="*/ 22288 h 476250"/>
                <a:gd name="connsiteX3" fmla="*/ 454531 w 561149"/>
                <a:gd name="connsiteY3" fmla="*/ 10858 h 476250"/>
                <a:gd name="connsiteX4" fmla="*/ 472888 w 561149"/>
                <a:gd name="connsiteY4" fmla="*/ 57817 h 476250"/>
                <a:gd name="connsiteX5" fmla="*/ 511598 w 561149"/>
                <a:gd name="connsiteY5" fmla="*/ 7144 h 476250"/>
                <a:gd name="connsiteX6" fmla="*/ 519396 w 561149"/>
                <a:gd name="connsiteY6" fmla="*/ 23974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1149" h="476250">
                  <a:moveTo>
                    <a:pt x="80939" y="476536"/>
                  </a:moveTo>
                  <a:cubicBezTo>
                    <a:pt x="80939" y="476536"/>
                    <a:pt x="-85124" y="196786"/>
                    <a:pt x="80939" y="120777"/>
                  </a:cubicBezTo>
                  <a:cubicBezTo>
                    <a:pt x="120124" y="-29908"/>
                    <a:pt x="324706" y="8096"/>
                    <a:pt x="374639" y="22288"/>
                  </a:cubicBezTo>
                  <a:cubicBezTo>
                    <a:pt x="424572" y="36481"/>
                    <a:pt x="454531" y="10858"/>
                    <a:pt x="454531" y="10858"/>
                  </a:cubicBezTo>
                  <a:cubicBezTo>
                    <a:pt x="471271" y="26003"/>
                    <a:pt x="472888" y="57817"/>
                    <a:pt x="472888" y="57817"/>
                  </a:cubicBezTo>
                  <a:lnTo>
                    <a:pt x="511598" y="7144"/>
                  </a:lnTo>
                  <a:cubicBezTo>
                    <a:pt x="562767" y="39243"/>
                    <a:pt x="591300" y="122015"/>
                    <a:pt x="519396" y="239744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37480FE7-2DD3-7348-ADEE-B26B0B638A8B}"/>
                </a:ext>
              </a:extLst>
            </p:cNvPr>
            <p:cNvSpPr/>
            <p:nvPr/>
          </p:nvSpPr>
          <p:spPr>
            <a:xfrm>
              <a:off x="6929219" y="1299115"/>
              <a:ext cx="114132" cy="190500"/>
            </a:xfrm>
            <a:custGeom>
              <a:avLst/>
              <a:gdLst>
                <a:gd name="connsiteX0" fmla="*/ 66767 w 114132"/>
                <a:gd name="connsiteY0" fmla="*/ 7144 h 190500"/>
                <a:gd name="connsiteX1" fmla="*/ 114513 w 114132"/>
                <a:gd name="connsiteY1" fmla="*/ 54959 h 190500"/>
                <a:gd name="connsiteX2" fmla="*/ 114513 w 114132"/>
                <a:gd name="connsiteY2" fmla="*/ 136017 h 190500"/>
                <a:gd name="connsiteX3" fmla="*/ 66767 w 114132"/>
                <a:gd name="connsiteY3" fmla="*/ 183833 h 190500"/>
                <a:gd name="connsiteX4" fmla="*/ 54879 w 114132"/>
                <a:gd name="connsiteY4" fmla="*/ 183833 h 190500"/>
                <a:gd name="connsiteX5" fmla="*/ 7133 w 114132"/>
                <a:gd name="connsiteY5" fmla="*/ 136017 h 190500"/>
                <a:gd name="connsiteX6" fmla="*/ 7133 w 114132"/>
                <a:gd name="connsiteY6" fmla="*/ 54959 h 190500"/>
                <a:gd name="connsiteX7" fmla="*/ 54879 w 114132"/>
                <a:gd name="connsiteY7" fmla="*/ 714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132" h="190500">
                  <a:moveTo>
                    <a:pt x="66767" y="7144"/>
                  </a:moveTo>
                  <a:cubicBezTo>
                    <a:pt x="93136" y="7144"/>
                    <a:pt x="114513" y="28551"/>
                    <a:pt x="114513" y="54959"/>
                  </a:cubicBezTo>
                  <a:lnTo>
                    <a:pt x="114513" y="136017"/>
                  </a:lnTo>
                  <a:cubicBezTo>
                    <a:pt x="114513" y="162425"/>
                    <a:pt x="93136" y="183833"/>
                    <a:pt x="66767" y="183833"/>
                  </a:cubicBezTo>
                  <a:lnTo>
                    <a:pt x="54879" y="183833"/>
                  </a:lnTo>
                  <a:cubicBezTo>
                    <a:pt x="28509" y="183833"/>
                    <a:pt x="7133" y="162425"/>
                    <a:pt x="7133" y="136017"/>
                  </a:cubicBezTo>
                  <a:lnTo>
                    <a:pt x="7133" y="54959"/>
                  </a:lnTo>
                  <a:cubicBezTo>
                    <a:pt x="7133" y="28551"/>
                    <a:pt x="28509" y="7144"/>
                    <a:pt x="54879" y="7144"/>
                  </a:cubicBezTo>
                  <a:close/>
                </a:path>
              </a:pathLst>
            </a:custGeom>
            <a:solidFill>
              <a:srgbClr val="FF9E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CD6B44FE-F369-7E41-9AFB-9EFAE16AD847}"/>
                </a:ext>
              </a:extLst>
            </p:cNvPr>
            <p:cNvSpPr/>
            <p:nvPr/>
          </p:nvSpPr>
          <p:spPr>
            <a:xfrm>
              <a:off x="6670074" y="929418"/>
              <a:ext cx="542128" cy="523875"/>
            </a:xfrm>
            <a:custGeom>
              <a:avLst/>
              <a:gdLst>
                <a:gd name="connsiteX0" fmla="*/ 354065 w 542127"/>
                <a:gd name="connsiteY0" fmla="*/ 7652 h 523875"/>
                <a:gd name="connsiteX1" fmla="*/ 218058 w 542127"/>
                <a:gd name="connsiteY1" fmla="*/ 18701 h 523875"/>
                <a:gd name="connsiteX2" fmla="*/ 72064 w 542127"/>
                <a:gd name="connsiteY2" fmla="*/ 198723 h 523875"/>
                <a:gd name="connsiteX3" fmla="*/ 75297 w 542127"/>
                <a:gd name="connsiteY3" fmla="*/ 238442 h 523875"/>
                <a:gd name="connsiteX4" fmla="*/ 74536 w 542127"/>
                <a:gd name="connsiteY4" fmla="*/ 239204 h 523875"/>
                <a:gd name="connsiteX5" fmla="*/ 66072 w 542127"/>
                <a:gd name="connsiteY5" fmla="*/ 239204 h 523875"/>
                <a:gd name="connsiteX6" fmla="*/ 64550 w 542127"/>
                <a:gd name="connsiteY6" fmla="*/ 239204 h 523875"/>
                <a:gd name="connsiteX7" fmla="*/ 7484 w 542127"/>
                <a:gd name="connsiteY7" fmla="*/ 310070 h 523875"/>
                <a:gd name="connsiteX8" fmla="*/ 7484 w 542127"/>
                <a:gd name="connsiteY8" fmla="*/ 311404 h 523875"/>
                <a:gd name="connsiteX9" fmla="*/ 75487 w 542127"/>
                <a:gd name="connsiteY9" fmla="*/ 372078 h 523875"/>
                <a:gd name="connsiteX10" fmla="*/ 77104 w 542127"/>
                <a:gd name="connsiteY10" fmla="*/ 372078 h 523875"/>
                <a:gd name="connsiteX11" fmla="*/ 85664 w 542127"/>
                <a:gd name="connsiteY11" fmla="*/ 370649 h 523875"/>
                <a:gd name="connsiteX12" fmla="*/ 86393 w 542127"/>
                <a:gd name="connsiteY12" fmla="*/ 370996 h 523875"/>
                <a:gd name="connsiteX13" fmla="*/ 86425 w 542127"/>
                <a:gd name="connsiteY13" fmla="*/ 371221 h 523875"/>
                <a:gd name="connsiteX14" fmla="*/ 257623 w 542127"/>
                <a:gd name="connsiteY14" fmla="*/ 518192 h 523875"/>
                <a:gd name="connsiteX15" fmla="*/ 394011 w 542127"/>
                <a:gd name="connsiteY15" fmla="*/ 507143 h 523875"/>
                <a:gd name="connsiteX16" fmla="*/ 539910 w 542127"/>
                <a:gd name="connsiteY16" fmla="*/ 327120 h 523875"/>
                <a:gd name="connsiteX17" fmla="*/ 526595 w 542127"/>
                <a:gd name="connsiteY17" fmla="*/ 161861 h 523875"/>
                <a:gd name="connsiteX18" fmla="*/ 354065 w 542127"/>
                <a:gd name="connsiteY18" fmla="*/ 7652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2127" h="523875">
                  <a:moveTo>
                    <a:pt x="354065" y="7652"/>
                  </a:moveTo>
                  <a:lnTo>
                    <a:pt x="218058" y="18701"/>
                  </a:lnTo>
                  <a:cubicBezTo>
                    <a:pt x="129986" y="25844"/>
                    <a:pt x="64550" y="106426"/>
                    <a:pt x="72064" y="198723"/>
                  </a:cubicBezTo>
                  <a:lnTo>
                    <a:pt x="75297" y="238442"/>
                  </a:lnTo>
                  <a:cubicBezTo>
                    <a:pt x="75297" y="238863"/>
                    <a:pt x="74957" y="239204"/>
                    <a:pt x="74536" y="239204"/>
                  </a:cubicBezTo>
                  <a:cubicBezTo>
                    <a:pt x="71718" y="239014"/>
                    <a:pt x="68890" y="239014"/>
                    <a:pt x="66072" y="239204"/>
                  </a:cubicBezTo>
                  <a:lnTo>
                    <a:pt x="64550" y="239204"/>
                  </a:lnTo>
                  <a:cubicBezTo>
                    <a:pt x="29310" y="243099"/>
                    <a:pt x="3819" y="274754"/>
                    <a:pt x="7484" y="310070"/>
                  </a:cubicBezTo>
                  <a:lnTo>
                    <a:pt x="7484" y="311404"/>
                  </a:lnTo>
                  <a:cubicBezTo>
                    <a:pt x="9577" y="346943"/>
                    <a:pt x="39995" y="374083"/>
                    <a:pt x="75487" y="372078"/>
                  </a:cubicBezTo>
                  <a:lnTo>
                    <a:pt x="77104" y="372078"/>
                  </a:lnTo>
                  <a:cubicBezTo>
                    <a:pt x="79988" y="371803"/>
                    <a:pt x="82848" y="371326"/>
                    <a:pt x="85664" y="370649"/>
                  </a:cubicBezTo>
                  <a:cubicBezTo>
                    <a:pt x="85961" y="370544"/>
                    <a:pt x="86288" y="370699"/>
                    <a:pt x="86393" y="370996"/>
                  </a:cubicBezTo>
                  <a:cubicBezTo>
                    <a:pt x="86419" y="371068"/>
                    <a:pt x="86429" y="371145"/>
                    <a:pt x="86425" y="371221"/>
                  </a:cubicBezTo>
                  <a:cubicBezTo>
                    <a:pt x="96982" y="459803"/>
                    <a:pt x="172024" y="525145"/>
                    <a:pt x="257623" y="518192"/>
                  </a:cubicBezTo>
                  <a:lnTo>
                    <a:pt x="394011" y="507143"/>
                  </a:lnTo>
                  <a:cubicBezTo>
                    <a:pt x="482083" y="499999"/>
                    <a:pt x="547424" y="419417"/>
                    <a:pt x="539910" y="327120"/>
                  </a:cubicBezTo>
                  <a:lnTo>
                    <a:pt x="526595" y="161861"/>
                  </a:lnTo>
                  <a:cubicBezTo>
                    <a:pt x="519557" y="69564"/>
                    <a:pt x="442137" y="508"/>
                    <a:pt x="354065" y="7652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437E7E32-079A-CC41-9C85-52B181377533}"/>
                </a:ext>
              </a:extLst>
            </p:cNvPr>
            <p:cNvSpPr/>
            <p:nvPr/>
          </p:nvSpPr>
          <p:spPr>
            <a:xfrm>
              <a:off x="6729826" y="871500"/>
              <a:ext cx="351907" cy="381000"/>
            </a:xfrm>
            <a:custGeom>
              <a:avLst/>
              <a:gdLst>
                <a:gd name="connsiteX0" fmla="*/ 72706 w 351907"/>
                <a:gd name="connsiteY0" fmla="*/ 345223 h 381000"/>
                <a:gd name="connsiteX1" fmla="*/ 106850 w 351907"/>
                <a:gd name="connsiteY1" fmla="*/ 109956 h 381000"/>
                <a:gd name="connsiteX2" fmla="*/ 219461 w 351907"/>
                <a:gd name="connsiteY2" fmla="*/ 73666 h 381000"/>
                <a:gd name="connsiteX3" fmla="*/ 319897 w 351907"/>
                <a:gd name="connsiteY3" fmla="*/ 65569 h 381000"/>
                <a:gd name="connsiteX4" fmla="*/ 315141 w 351907"/>
                <a:gd name="connsiteY4" fmla="*/ 7181 h 381000"/>
                <a:gd name="connsiteX5" fmla="*/ 205289 w 351907"/>
                <a:gd name="connsiteY5" fmla="*/ 16135 h 381000"/>
                <a:gd name="connsiteX6" fmla="*/ 65763 w 351907"/>
                <a:gd name="connsiteY6" fmla="*/ 70141 h 381000"/>
                <a:gd name="connsiteX7" fmla="*/ 7936 w 351907"/>
                <a:gd name="connsiteY7" fmla="*/ 236162 h 381000"/>
                <a:gd name="connsiteX8" fmla="*/ 17447 w 351907"/>
                <a:gd name="connsiteY8" fmla="*/ 349700 h 381000"/>
                <a:gd name="connsiteX9" fmla="*/ 47502 w 351907"/>
                <a:gd name="connsiteY9" fmla="*/ 375322 h 381000"/>
                <a:gd name="connsiteX10" fmla="*/ 73086 w 351907"/>
                <a:gd name="connsiteY10" fmla="*/ 345223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1907" h="381000">
                  <a:moveTo>
                    <a:pt x="72706" y="345223"/>
                  </a:moveTo>
                  <a:cubicBezTo>
                    <a:pt x="66333" y="266547"/>
                    <a:pt x="41985" y="169011"/>
                    <a:pt x="106850" y="109956"/>
                  </a:cubicBezTo>
                  <a:cubicBezTo>
                    <a:pt x="139663" y="79952"/>
                    <a:pt x="178373" y="76999"/>
                    <a:pt x="219461" y="73666"/>
                  </a:cubicBezTo>
                  <a:cubicBezTo>
                    <a:pt x="252939" y="70903"/>
                    <a:pt x="286038" y="67665"/>
                    <a:pt x="319897" y="65569"/>
                  </a:cubicBezTo>
                  <a:cubicBezTo>
                    <a:pt x="356039" y="63283"/>
                    <a:pt x="351569" y="5467"/>
                    <a:pt x="315141" y="7181"/>
                  </a:cubicBezTo>
                  <a:cubicBezTo>
                    <a:pt x="278714" y="8896"/>
                    <a:pt x="241907" y="13182"/>
                    <a:pt x="205289" y="16135"/>
                  </a:cubicBezTo>
                  <a:cubicBezTo>
                    <a:pt x="152979" y="20326"/>
                    <a:pt x="105614" y="31660"/>
                    <a:pt x="65763" y="70141"/>
                  </a:cubicBezTo>
                  <a:cubicBezTo>
                    <a:pt x="21536" y="113004"/>
                    <a:pt x="2895" y="173869"/>
                    <a:pt x="7936" y="236162"/>
                  </a:cubicBezTo>
                  <a:lnTo>
                    <a:pt x="17447" y="349700"/>
                  </a:lnTo>
                  <a:cubicBezTo>
                    <a:pt x="18681" y="365087"/>
                    <a:pt x="32137" y="376559"/>
                    <a:pt x="47502" y="375322"/>
                  </a:cubicBezTo>
                  <a:cubicBezTo>
                    <a:pt x="62866" y="374086"/>
                    <a:pt x="74321" y="360610"/>
                    <a:pt x="73086" y="345223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0C01F3DA-16C7-6744-B844-0FC7F2F682C7}"/>
                </a:ext>
              </a:extLst>
            </p:cNvPr>
            <p:cNvSpPr/>
            <p:nvPr/>
          </p:nvSpPr>
          <p:spPr>
            <a:xfrm>
              <a:off x="6917898" y="1166386"/>
              <a:ext cx="38044" cy="47625"/>
            </a:xfrm>
            <a:custGeom>
              <a:avLst/>
              <a:gdLst>
                <a:gd name="connsiteX0" fmla="*/ 37571 w 38044"/>
                <a:gd name="connsiteY0" fmla="*/ 27001 h 47625"/>
                <a:gd name="connsiteX1" fmla="*/ 24161 w 38044"/>
                <a:gd name="connsiteY1" fmla="*/ 49289 h 47625"/>
                <a:gd name="connsiteX2" fmla="*/ 7231 w 38044"/>
                <a:gd name="connsiteY2" fmla="*/ 29478 h 47625"/>
                <a:gd name="connsiteX3" fmla="*/ 20737 w 38044"/>
                <a:gd name="connsiteY3" fmla="*/ 7189 h 47625"/>
                <a:gd name="connsiteX4" fmla="*/ 37571 w 38044"/>
                <a:gd name="connsiteY4" fmla="*/ 2700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47625">
                  <a:moveTo>
                    <a:pt x="37571" y="27001"/>
                  </a:moveTo>
                  <a:cubicBezTo>
                    <a:pt x="38522" y="38622"/>
                    <a:pt x="32531" y="48528"/>
                    <a:pt x="24161" y="49289"/>
                  </a:cubicBezTo>
                  <a:cubicBezTo>
                    <a:pt x="15791" y="50052"/>
                    <a:pt x="8182" y="41098"/>
                    <a:pt x="7231" y="29478"/>
                  </a:cubicBezTo>
                  <a:cubicBezTo>
                    <a:pt x="6280" y="17857"/>
                    <a:pt x="12367" y="7951"/>
                    <a:pt x="20737" y="7189"/>
                  </a:cubicBezTo>
                  <a:cubicBezTo>
                    <a:pt x="29107" y="6427"/>
                    <a:pt x="36810" y="15381"/>
                    <a:pt x="37571" y="27001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6C05DCCD-E465-7241-9B80-0EF6663B64D5}"/>
                </a:ext>
              </a:extLst>
            </p:cNvPr>
            <p:cNvSpPr/>
            <p:nvPr/>
          </p:nvSpPr>
          <p:spPr>
            <a:xfrm>
              <a:off x="7088334" y="1152585"/>
              <a:ext cx="38044" cy="47625"/>
            </a:xfrm>
            <a:custGeom>
              <a:avLst/>
              <a:gdLst>
                <a:gd name="connsiteX0" fmla="*/ 37573 w 38044"/>
                <a:gd name="connsiteY0" fmla="*/ 26991 h 47625"/>
                <a:gd name="connsiteX1" fmla="*/ 24067 w 38044"/>
                <a:gd name="connsiteY1" fmla="*/ 49184 h 47625"/>
                <a:gd name="connsiteX2" fmla="*/ 7232 w 38044"/>
                <a:gd name="connsiteY2" fmla="*/ 29468 h 47625"/>
                <a:gd name="connsiteX3" fmla="*/ 20738 w 38044"/>
                <a:gd name="connsiteY3" fmla="*/ 7179 h 47625"/>
                <a:gd name="connsiteX4" fmla="*/ 37573 w 38044"/>
                <a:gd name="connsiteY4" fmla="*/ 2699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47625">
                  <a:moveTo>
                    <a:pt x="37573" y="26991"/>
                  </a:moveTo>
                  <a:cubicBezTo>
                    <a:pt x="38524" y="38612"/>
                    <a:pt x="32532" y="48518"/>
                    <a:pt x="24067" y="49184"/>
                  </a:cubicBezTo>
                  <a:cubicBezTo>
                    <a:pt x="15602" y="49851"/>
                    <a:pt x="8184" y="40993"/>
                    <a:pt x="7232" y="29468"/>
                  </a:cubicBezTo>
                  <a:cubicBezTo>
                    <a:pt x="6281" y="17942"/>
                    <a:pt x="12273" y="7846"/>
                    <a:pt x="20738" y="7179"/>
                  </a:cubicBezTo>
                  <a:cubicBezTo>
                    <a:pt x="29203" y="6512"/>
                    <a:pt x="36907" y="15371"/>
                    <a:pt x="37573" y="26991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774CAF26-35A0-8547-AF6E-D0B8E927938C}"/>
                </a:ext>
              </a:extLst>
            </p:cNvPr>
            <p:cNvSpPr/>
            <p:nvPr/>
          </p:nvSpPr>
          <p:spPr>
            <a:xfrm>
              <a:off x="7058670" y="1078476"/>
              <a:ext cx="85599" cy="38100"/>
            </a:xfrm>
            <a:custGeom>
              <a:avLst/>
              <a:gdLst>
                <a:gd name="connsiteX0" fmla="*/ 82834 w 85599"/>
                <a:gd name="connsiteY0" fmla="*/ 24710 h 38100"/>
                <a:gd name="connsiteX1" fmla="*/ 8078 w 85599"/>
                <a:gd name="connsiteY1" fmla="*/ 29948 h 38100"/>
                <a:gd name="connsiteX2" fmla="*/ 18349 w 85599"/>
                <a:gd name="connsiteY2" fmla="*/ 35949 h 38100"/>
                <a:gd name="connsiteX3" fmla="*/ 74464 w 85599"/>
                <a:gd name="connsiteY3" fmla="*/ 33092 h 38100"/>
                <a:gd name="connsiteX4" fmla="*/ 82834 w 85599"/>
                <a:gd name="connsiteY4" fmla="*/ 2471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99" h="38100">
                  <a:moveTo>
                    <a:pt x="82834" y="24710"/>
                  </a:moveTo>
                  <a:cubicBezTo>
                    <a:pt x="60673" y="-151"/>
                    <a:pt x="25768" y="1183"/>
                    <a:pt x="8078" y="29948"/>
                  </a:cubicBezTo>
                  <a:cubicBezTo>
                    <a:pt x="3988" y="36521"/>
                    <a:pt x="14260" y="42426"/>
                    <a:pt x="18349" y="35949"/>
                  </a:cubicBezTo>
                  <a:cubicBezTo>
                    <a:pt x="32236" y="13470"/>
                    <a:pt x="57440" y="14042"/>
                    <a:pt x="74464" y="33092"/>
                  </a:cubicBezTo>
                  <a:cubicBezTo>
                    <a:pt x="79505" y="38807"/>
                    <a:pt x="87875" y="30329"/>
                    <a:pt x="82834" y="24710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7226BE46-5732-5A49-993E-384689267508}"/>
                </a:ext>
              </a:extLst>
            </p:cNvPr>
            <p:cNvSpPr/>
            <p:nvPr/>
          </p:nvSpPr>
          <p:spPr>
            <a:xfrm>
              <a:off x="6888138" y="1092129"/>
              <a:ext cx="85599" cy="38100"/>
            </a:xfrm>
            <a:custGeom>
              <a:avLst/>
              <a:gdLst>
                <a:gd name="connsiteX0" fmla="*/ 18349 w 85599"/>
                <a:gd name="connsiteY0" fmla="*/ 37346 h 38100"/>
                <a:gd name="connsiteX1" fmla="*/ 74274 w 85599"/>
                <a:gd name="connsiteY1" fmla="*/ 32012 h 38100"/>
                <a:gd name="connsiteX2" fmla="*/ 82644 w 85599"/>
                <a:gd name="connsiteY2" fmla="*/ 23630 h 38100"/>
                <a:gd name="connsiteX3" fmla="*/ 8078 w 85599"/>
                <a:gd name="connsiteY3" fmla="*/ 31345 h 38100"/>
                <a:gd name="connsiteX4" fmla="*/ 18349 w 85599"/>
                <a:gd name="connsiteY4" fmla="*/ 3734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99" h="38100">
                  <a:moveTo>
                    <a:pt x="18349" y="37346"/>
                  </a:moveTo>
                  <a:cubicBezTo>
                    <a:pt x="32045" y="15724"/>
                    <a:pt x="56393" y="12200"/>
                    <a:pt x="74274" y="32012"/>
                  </a:cubicBezTo>
                  <a:cubicBezTo>
                    <a:pt x="79315" y="37822"/>
                    <a:pt x="87685" y="29345"/>
                    <a:pt x="82644" y="23630"/>
                  </a:cubicBezTo>
                  <a:cubicBezTo>
                    <a:pt x="60008" y="-1992"/>
                    <a:pt x="25578" y="3532"/>
                    <a:pt x="8078" y="31345"/>
                  </a:cubicBezTo>
                  <a:cubicBezTo>
                    <a:pt x="3988" y="37822"/>
                    <a:pt x="14260" y="43823"/>
                    <a:pt x="18349" y="37346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15796882-D116-DC4A-A77F-7EA3E8056C76}"/>
                </a:ext>
              </a:extLst>
            </p:cNvPr>
            <p:cNvSpPr/>
            <p:nvPr/>
          </p:nvSpPr>
          <p:spPr>
            <a:xfrm>
              <a:off x="6769854" y="877964"/>
              <a:ext cx="408974" cy="285750"/>
            </a:xfrm>
            <a:custGeom>
              <a:avLst/>
              <a:gdLst>
                <a:gd name="connsiteX0" fmla="*/ 411026 w 408973"/>
                <a:gd name="connsiteY0" fmla="*/ 11671 h 285750"/>
                <a:gd name="connsiteX1" fmla="*/ 244774 w 408973"/>
                <a:gd name="connsiteY1" fmla="*/ 114255 h 285750"/>
                <a:gd name="connsiteX2" fmla="*/ 16509 w 408973"/>
                <a:gd name="connsiteY2" fmla="*/ 285705 h 285750"/>
                <a:gd name="connsiteX3" fmla="*/ 114188 w 408973"/>
                <a:gd name="connsiteY3" fmla="*/ 17005 h 285750"/>
                <a:gd name="connsiteX4" fmla="*/ 411026 w 408973"/>
                <a:gd name="connsiteY4" fmla="*/ 11671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973" h="285750">
                  <a:moveTo>
                    <a:pt x="411026" y="11671"/>
                  </a:moveTo>
                  <a:cubicBezTo>
                    <a:pt x="411026" y="11671"/>
                    <a:pt x="420537" y="99968"/>
                    <a:pt x="244774" y="114255"/>
                  </a:cubicBezTo>
                  <a:cubicBezTo>
                    <a:pt x="69010" y="128543"/>
                    <a:pt x="3670" y="123780"/>
                    <a:pt x="16509" y="285705"/>
                  </a:cubicBezTo>
                  <a:cubicBezTo>
                    <a:pt x="16509" y="285705"/>
                    <a:pt x="-37608" y="51581"/>
                    <a:pt x="114188" y="17005"/>
                  </a:cubicBezTo>
                  <a:cubicBezTo>
                    <a:pt x="265983" y="-17571"/>
                    <a:pt x="327520" y="53200"/>
                    <a:pt x="411026" y="11671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5E459A7B-D8C1-8342-92B8-34603B23D25F}"/>
                </a:ext>
              </a:extLst>
            </p:cNvPr>
            <p:cNvSpPr/>
            <p:nvPr/>
          </p:nvSpPr>
          <p:spPr>
            <a:xfrm>
              <a:off x="6947004" y="1276064"/>
              <a:ext cx="171198" cy="95250"/>
            </a:xfrm>
            <a:custGeom>
              <a:avLst/>
              <a:gdLst>
                <a:gd name="connsiteX0" fmla="*/ 7133 w 171198"/>
                <a:gd name="connsiteY0" fmla="*/ 20098 h 95250"/>
                <a:gd name="connsiteX1" fmla="*/ 93351 w 171198"/>
                <a:gd name="connsiteY1" fmla="*/ 93488 h 95250"/>
                <a:gd name="connsiteX2" fmla="*/ 166633 w 171198"/>
                <a:gd name="connsiteY2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198" h="95250">
                  <a:moveTo>
                    <a:pt x="7133" y="20098"/>
                  </a:moveTo>
                  <a:cubicBezTo>
                    <a:pt x="10705" y="64207"/>
                    <a:pt x="49306" y="97065"/>
                    <a:pt x="93351" y="93488"/>
                  </a:cubicBezTo>
                  <a:cubicBezTo>
                    <a:pt x="137395" y="89911"/>
                    <a:pt x="170205" y="51253"/>
                    <a:pt x="166633" y="71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A74D88C4-30CB-C643-A04C-3311F470627C}"/>
                </a:ext>
              </a:extLst>
            </p:cNvPr>
            <p:cNvSpPr/>
            <p:nvPr/>
          </p:nvSpPr>
          <p:spPr>
            <a:xfrm>
              <a:off x="6745181" y="2031206"/>
              <a:ext cx="485062" cy="114300"/>
            </a:xfrm>
            <a:custGeom>
              <a:avLst/>
              <a:gdLst>
                <a:gd name="connsiteX0" fmla="*/ 482684 w 485061"/>
                <a:gd name="connsiteY0" fmla="*/ 29242 h 114300"/>
                <a:gd name="connsiteX1" fmla="*/ 482684 w 485061"/>
                <a:gd name="connsiteY1" fmla="*/ 7144 h 114300"/>
                <a:gd name="connsiteX2" fmla="*/ 7133 w 485061"/>
                <a:gd name="connsiteY2" fmla="*/ 41338 h 114300"/>
                <a:gd name="connsiteX3" fmla="*/ 7133 w 485061"/>
                <a:gd name="connsiteY3" fmla="*/ 70866 h 114300"/>
                <a:gd name="connsiteX4" fmla="*/ 482684 w 485061"/>
                <a:gd name="connsiteY4" fmla="*/ 2924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061" h="114300">
                  <a:moveTo>
                    <a:pt x="482684" y="29242"/>
                  </a:moveTo>
                  <a:lnTo>
                    <a:pt x="482684" y="7144"/>
                  </a:lnTo>
                  <a:cubicBezTo>
                    <a:pt x="287898" y="144780"/>
                    <a:pt x="45177" y="56579"/>
                    <a:pt x="7133" y="41338"/>
                  </a:cubicBezTo>
                  <a:lnTo>
                    <a:pt x="7133" y="70866"/>
                  </a:lnTo>
                  <a:cubicBezTo>
                    <a:pt x="123928" y="130969"/>
                    <a:pt x="399748" y="140494"/>
                    <a:pt x="482684" y="29242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E9B2D097-2AE9-9248-8FD4-1B6278B8A3E9}"/>
                </a:ext>
              </a:extLst>
            </p:cNvPr>
            <p:cNvSpPr/>
            <p:nvPr/>
          </p:nvSpPr>
          <p:spPr>
            <a:xfrm>
              <a:off x="7043446" y="1738694"/>
              <a:ext cx="19022" cy="371475"/>
            </a:xfrm>
            <a:custGeom>
              <a:avLst/>
              <a:gdLst>
                <a:gd name="connsiteX0" fmla="*/ 6563 w 19022"/>
                <a:gd name="connsiteY0" fmla="*/ 6572 h 371475"/>
                <a:gd name="connsiteX1" fmla="*/ 20354 w 19022"/>
                <a:gd name="connsiteY1" fmla="*/ 36776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2" h="371475">
                  <a:moveTo>
                    <a:pt x="6563" y="6572"/>
                  </a:moveTo>
                  <a:lnTo>
                    <a:pt x="20354" y="367760"/>
                  </a:lnTo>
                </a:path>
              </a:pathLst>
            </a:custGeom>
            <a:ln w="8763" cap="flat">
              <a:solidFill>
                <a:srgbClr val="13151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897B2501-3EB8-954A-9AC7-F7599827A37C}"/>
                </a:ext>
              </a:extLst>
            </p:cNvPr>
            <p:cNvSpPr/>
            <p:nvPr/>
          </p:nvSpPr>
          <p:spPr>
            <a:xfrm>
              <a:off x="7008160" y="2020253"/>
              <a:ext cx="123643" cy="95250"/>
            </a:xfrm>
            <a:custGeom>
              <a:avLst/>
              <a:gdLst>
                <a:gd name="connsiteX0" fmla="*/ 7133 w 123643"/>
                <a:gd name="connsiteY0" fmla="*/ 92488 h 95250"/>
                <a:gd name="connsiteX1" fmla="*/ 17595 w 123643"/>
                <a:gd name="connsiteY1" fmla="*/ 86296 h 95250"/>
                <a:gd name="connsiteX2" fmla="*/ 46128 w 123643"/>
                <a:gd name="connsiteY2" fmla="*/ 44005 h 95250"/>
                <a:gd name="connsiteX3" fmla="*/ 52406 w 123643"/>
                <a:gd name="connsiteY3" fmla="*/ 7144 h 95250"/>
                <a:gd name="connsiteX4" fmla="*/ 59824 w 123643"/>
                <a:gd name="connsiteY4" fmla="*/ 29813 h 95250"/>
                <a:gd name="connsiteX5" fmla="*/ 117746 w 123643"/>
                <a:gd name="connsiteY5" fmla="*/ 71818 h 95250"/>
                <a:gd name="connsiteX6" fmla="*/ 117746 w 123643"/>
                <a:gd name="connsiteY6" fmla="*/ 71818 h 95250"/>
                <a:gd name="connsiteX7" fmla="*/ 7133 w 123643"/>
                <a:gd name="connsiteY7" fmla="*/ 9248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643" h="95250">
                  <a:moveTo>
                    <a:pt x="7133" y="92488"/>
                  </a:moveTo>
                  <a:lnTo>
                    <a:pt x="17595" y="86296"/>
                  </a:lnTo>
                  <a:cubicBezTo>
                    <a:pt x="32834" y="77067"/>
                    <a:pt x="43264" y="61608"/>
                    <a:pt x="46128" y="44005"/>
                  </a:cubicBezTo>
                  <a:lnTo>
                    <a:pt x="52406" y="7144"/>
                  </a:lnTo>
                  <a:lnTo>
                    <a:pt x="59824" y="29813"/>
                  </a:lnTo>
                  <a:cubicBezTo>
                    <a:pt x="68043" y="54876"/>
                    <a:pt x="91405" y="71818"/>
                    <a:pt x="117746" y="71818"/>
                  </a:cubicBezTo>
                  <a:lnTo>
                    <a:pt x="117746" y="71818"/>
                  </a:lnTo>
                  <a:cubicBezTo>
                    <a:pt x="82726" y="86384"/>
                    <a:pt x="45042" y="93425"/>
                    <a:pt x="7133" y="924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1E04B96B-F8E1-C343-A487-E18B2DB13AC1}"/>
                </a:ext>
              </a:extLst>
            </p:cNvPr>
            <p:cNvSpPr/>
            <p:nvPr/>
          </p:nvSpPr>
          <p:spPr>
            <a:xfrm>
              <a:off x="9141503" y="3241548"/>
              <a:ext cx="294841" cy="133350"/>
            </a:xfrm>
            <a:custGeom>
              <a:avLst/>
              <a:gdLst>
                <a:gd name="connsiteX0" fmla="*/ 274656 w 294841"/>
                <a:gd name="connsiteY0" fmla="*/ 42196 h 133350"/>
                <a:gd name="connsiteX1" fmla="*/ 166706 w 294841"/>
                <a:gd name="connsiteY1" fmla="*/ 7144 h 133350"/>
                <a:gd name="connsiteX2" fmla="*/ 144546 w 294841"/>
                <a:gd name="connsiteY2" fmla="*/ 29337 h 133350"/>
                <a:gd name="connsiteX3" fmla="*/ 144545 w 294841"/>
                <a:gd name="connsiteY3" fmla="*/ 29813 h 133350"/>
                <a:gd name="connsiteX4" fmla="*/ 122385 w 294841"/>
                <a:gd name="connsiteY4" fmla="*/ 52006 h 133350"/>
                <a:gd name="connsiteX5" fmla="*/ 69504 w 294841"/>
                <a:gd name="connsiteY5" fmla="*/ 52006 h 133350"/>
                <a:gd name="connsiteX6" fmla="*/ 7206 w 294841"/>
                <a:gd name="connsiteY6" fmla="*/ 114395 h 133350"/>
                <a:gd name="connsiteX7" fmla="*/ 7206 w 294841"/>
                <a:gd name="connsiteY7" fmla="*/ 115062 h 133350"/>
                <a:gd name="connsiteX8" fmla="*/ 7206 w 294841"/>
                <a:gd name="connsiteY8" fmla="*/ 116396 h 133350"/>
                <a:gd name="connsiteX9" fmla="*/ 7206 w 294841"/>
                <a:gd name="connsiteY9" fmla="*/ 121729 h 133350"/>
                <a:gd name="connsiteX10" fmla="*/ 7206 w 294841"/>
                <a:gd name="connsiteY10" fmla="*/ 122396 h 133350"/>
                <a:gd name="connsiteX11" fmla="*/ 15100 w 294841"/>
                <a:gd name="connsiteY11" fmla="*/ 130302 h 133350"/>
                <a:gd name="connsiteX12" fmla="*/ 173934 w 294841"/>
                <a:gd name="connsiteY12" fmla="*/ 130302 h 133350"/>
                <a:gd name="connsiteX13" fmla="*/ 198473 w 294841"/>
                <a:gd name="connsiteY13" fmla="*/ 118586 h 133350"/>
                <a:gd name="connsiteX14" fmla="*/ 198473 w 294841"/>
                <a:gd name="connsiteY14" fmla="*/ 130302 h 133350"/>
                <a:gd name="connsiteX15" fmla="*/ 296817 w 294841"/>
                <a:gd name="connsiteY15" fmla="*/ 130302 h 133350"/>
                <a:gd name="connsiteX16" fmla="*/ 296817 w 294841"/>
                <a:gd name="connsiteY16" fmla="*/ 64389 h 133350"/>
                <a:gd name="connsiteX17" fmla="*/ 274656 w 294841"/>
                <a:gd name="connsiteY17" fmla="*/ 4219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4841" h="133350">
                  <a:moveTo>
                    <a:pt x="274656" y="42196"/>
                  </a:moveTo>
                  <a:lnTo>
                    <a:pt x="166706" y="7144"/>
                  </a:lnTo>
                  <a:cubicBezTo>
                    <a:pt x="154467" y="7144"/>
                    <a:pt x="144546" y="17080"/>
                    <a:pt x="144546" y="29337"/>
                  </a:cubicBezTo>
                  <a:lnTo>
                    <a:pt x="144545" y="29813"/>
                  </a:lnTo>
                  <a:cubicBezTo>
                    <a:pt x="144545" y="42070"/>
                    <a:pt x="134624" y="52006"/>
                    <a:pt x="122385" y="52006"/>
                  </a:cubicBezTo>
                  <a:lnTo>
                    <a:pt x="69504" y="52006"/>
                  </a:lnTo>
                  <a:cubicBezTo>
                    <a:pt x="35098" y="52006"/>
                    <a:pt x="7206" y="79939"/>
                    <a:pt x="7206" y="114395"/>
                  </a:cubicBezTo>
                  <a:lnTo>
                    <a:pt x="7206" y="115062"/>
                  </a:lnTo>
                  <a:cubicBezTo>
                    <a:pt x="7162" y="115505"/>
                    <a:pt x="7162" y="115952"/>
                    <a:pt x="7206" y="116396"/>
                  </a:cubicBezTo>
                  <a:cubicBezTo>
                    <a:pt x="7109" y="118172"/>
                    <a:pt x="7109" y="119953"/>
                    <a:pt x="7206" y="121729"/>
                  </a:cubicBezTo>
                  <a:lnTo>
                    <a:pt x="7206" y="122396"/>
                  </a:lnTo>
                  <a:cubicBezTo>
                    <a:pt x="7206" y="126763"/>
                    <a:pt x="10741" y="130302"/>
                    <a:pt x="15100" y="130302"/>
                  </a:cubicBezTo>
                  <a:lnTo>
                    <a:pt x="173934" y="130302"/>
                  </a:lnTo>
                  <a:lnTo>
                    <a:pt x="198473" y="118586"/>
                  </a:lnTo>
                  <a:lnTo>
                    <a:pt x="198473" y="130302"/>
                  </a:lnTo>
                  <a:lnTo>
                    <a:pt x="296817" y="130302"/>
                  </a:lnTo>
                  <a:lnTo>
                    <a:pt x="296817" y="64389"/>
                  </a:lnTo>
                  <a:cubicBezTo>
                    <a:pt x="296817" y="52132"/>
                    <a:pt x="286895" y="42196"/>
                    <a:pt x="274656" y="42196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A2EF30DB-6199-FE42-B719-AFA19F31F40B}"/>
                </a:ext>
              </a:extLst>
            </p:cNvPr>
            <p:cNvSpPr/>
            <p:nvPr/>
          </p:nvSpPr>
          <p:spPr>
            <a:xfrm>
              <a:off x="9141575" y="3226403"/>
              <a:ext cx="294841" cy="123825"/>
            </a:xfrm>
            <a:custGeom>
              <a:avLst/>
              <a:gdLst>
                <a:gd name="connsiteX0" fmla="*/ 279814 w 294841"/>
                <a:gd name="connsiteY0" fmla="*/ 33909 h 123825"/>
                <a:gd name="connsiteX1" fmla="*/ 279814 w 294841"/>
                <a:gd name="connsiteY1" fmla="*/ 7811 h 123825"/>
                <a:gd name="connsiteX2" fmla="*/ 274583 w 294841"/>
                <a:gd name="connsiteY2" fmla="*/ 7144 h 123825"/>
                <a:gd name="connsiteX3" fmla="*/ 166633 w 294841"/>
                <a:gd name="connsiteY3" fmla="*/ 7144 h 123825"/>
                <a:gd name="connsiteX4" fmla="*/ 144473 w 294841"/>
                <a:gd name="connsiteY4" fmla="*/ 29337 h 123825"/>
                <a:gd name="connsiteX5" fmla="*/ 144472 w 294841"/>
                <a:gd name="connsiteY5" fmla="*/ 29813 h 123825"/>
                <a:gd name="connsiteX6" fmla="*/ 122312 w 294841"/>
                <a:gd name="connsiteY6" fmla="*/ 52006 h 123825"/>
                <a:gd name="connsiteX7" fmla="*/ 69431 w 294841"/>
                <a:gd name="connsiteY7" fmla="*/ 52007 h 123825"/>
                <a:gd name="connsiteX8" fmla="*/ 7134 w 294841"/>
                <a:gd name="connsiteY8" fmla="*/ 114205 h 123825"/>
                <a:gd name="connsiteX9" fmla="*/ 7134 w 294841"/>
                <a:gd name="connsiteY9" fmla="*/ 114300 h 123825"/>
                <a:gd name="connsiteX10" fmla="*/ 7133 w 294841"/>
                <a:gd name="connsiteY10" fmla="*/ 115062 h 123825"/>
                <a:gd name="connsiteX11" fmla="*/ 15027 w 294841"/>
                <a:gd name="connsiteY11" fmla="*/ 122873 h 123825"/>
                <a:gd name="connsiteX12" fmla="*/ 158929 w 294841"/>
                <a:gd name="connsiteY12" fmla="*/ 122873 h 123825"/>
                <a:gd name="connsiteX13" fmla="*/ 186036 w 294841"/>
                <a:gd name="connsiteY13" fmla="*/ 114205 h 123825"/>
                <a:gd name="connsiteX14" fmla="*/ 186035 w 294841"/>
                <a:gd name="connsiteY14" fmla="*/ 114205 h 123825"/>
                <a:gd name="connsiteX15" fmla="*/ 213142 w 294841"/>
                <a:gd name="connsiteY15" fmla="*/ 105537 h 123825"/>
                <a:gd name="connsiteX16" fmla="*/ 296553 w 294841"/>
                <a:gd name="connsiteY16" fmla="*/ 105537 h 123825"/>
                <a:gd name="connsiteX17" fmla="*/ 296553 w 294841"/>
                <a:gd name="connsiteY17" fmla="*/ 76962 h 123825"/>
                <a:gd name="connsiteX18" fmla="*/ 284474 w 294841"/>
                <a:gd name="connsiteY18" fmla="*/ 47530 h 123825"/>
                <a:gd name="connsiteX19" fmla="*/ 279814 w 294841"/>
                <a:gd name="connsiteY19" fmla="*/ 3390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4841" h="123825">
                  <a:moveTo>
                    <a:pt x="279814" y="33909"/>
                  </a:moveTo>
                  <a:lnTo>
                    <a:pt x="279814" y="7811"/>
                  </a:lnTo>
                  <a:cubicBezTo>
                    <a:pt x="278100" y="7395"/>
                    <a:pt x="276346" y="7172"/>
                    <a:pt x="274583" y="7144"/>
                  </a:cubicBezTo>
                  <a:lnTo>
                    <a:pt x="166633" y="7144"/>
                  </a:lnTo>
                  <a:cubicBezTo>
                    <a:pt x="154394" y="7144"/>
                    <a:pt x="144473" y="17080"/>
                    <a:pt x="144473" y="29337"/>
                  </a:cubicBezTo>
                  <a:lnTo>
                    <a:pt x="144472" y="29813"/>
                  </a:lnTo>
                  <a:cubicBezTo>
                    <a:pt x="144472" y="42070"/>
                    <a:pt x="134551" y="52006"/>
                    <a:pt x="122312" y="52006"/>
                  </a:cubicBezTo>
                  <a:lnTo>
                    <a:pt x="69431" y="52007"/>
                  </a:lnTo>
                  <a:cubicBezTo>
                    <a:pt x="35077" y="51954"/>
                    <a:pt x="7186" y="79801"/>
                    <a:pt x="7134" y="114205"/>
                  </a:cubicBezTo>
                  <a:cubicBezTo>
                    <a:pt x="7134" y="114237"/>
                    <a:pt x="7134" y="114269"/>
                    <a:pt x="7134" y="114300"/>
                  </a:cubicBezTo>
                  <a:lnTo>
                    <a:pt x="7133" y="115062"/>
                  </a:lnTo>
                  <a:cubicBezTo>
                    <a:pt x="7185" y="119391"/>
                    <a:pt x="10705" y="122873"/>
                    <a:pt x="15027" y="122873"/>
                  </a:cubicBezTo>
                  <a:lnTo>
                    <a:pt x="158929" y="122873"/>
                  </a:lnTo>
                  <a:cubicBezTo>
                    <a:pt x="168648" y="122897"/>
                    <a:pt x="178129" y="119865"/>
                    <a:pt x="186036" y="114205"/>
                  </a:cubicBezTo>
                  <a:lnTo>
                    <a:pt x="186035" y="114205"/>
                  </a:lnTo>
                  <a:cubicBezTo>
                    <a:pt x="193956" y="108574"/>
                    <a:pt x="203428" y="105545"/>
                    <a:pt x="213142" y="105537"/>
                  </a:cubicBezTo>
                  <a:lnTo>
                    <a:pt x="296553" y="105537"/>
                  </a:lnTo>
                  <a:lnTo>
                    <a:pt x="296553" y="76962"/>
                  </a:lnTo>
                  <a:cubicBezTo>
                    <a:pt x="296218" y="66010"/>
                    <a:pt x="291926" y="55552"/>
                    <a:pt x="284474" y="47530"/>
                  </a:cubicBezTo>
                  <a:cubicBezTo>
                    <a:pt x="281278" y="43731"/>
                    <a:pt x="279616" y="38873"/>
                    <a:pt x="279814" y="33909"/>
                  </a:cubicBezTo>
                  <a:close/>
                </a:path>
              </a:pathLst>
            </a:custGeom>
            <a:solidFill>
              <a:srgbClr val="A532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A72793FA-2011-F44C-9C6C-DA87E27D294B}"/>
                </a:ext>
              </a:extLst>
            </p:cNvPr>
            <p:cNvSpPr/>
            <p:nvPr/>
          </p:nvSpPr>
          <p:spPr>
            <a:xfrm>
              <a:off x="9550454" y="3241548"/>
              <a:ext cx="294841" cy="133350"/>
            </a:xfrm>
            <a:custGeom>
              <a:avLst/>
              <a:gdLst>
                <a:gd name="connsiteX0" fmla="*/ 296553 w 294841"/>
                <a:gd name="connsiteY0" fmla="*/ 114395 h 133350"/>
                <a:gd name="connsiteX1" fmla="*/ 234256 w 294841"/>
                <a:gd name="connsiteY1" fmla="*/ 52006 h 133350"/>
                <a:gd name="connsiteX2" fmla="*/ 181470 w 294841"/>
                <a:gd name="connsiteY2" fmla="*/ 52006 h 133350"/>
                <a:gd name="connsiteX3" fmla="*/ 159309 w 294841"/>
                <a:gd name="connsiteY3" fmla="*/ 29813 h 133350"/>
                <a:gd name="connsiteX4" fmla="*/ 159309 w 294841"/>
                <a:gd name="connsiteY4" fmla="*/ 29337 h 133350"/>
                <a:gd name="connsiteX5" fmla="*/ 137149 w 294841"/>
                <a:gd name="connsiteY5" fmla="*/ 7144 h 133350"/>
                <a:gd name="connsiteX6" fmla="*/ 29294 w 294841"/>
                <a:gd name="connsiteY6" fmla="*/ 42196 h 133350"/>
                <a:gd name="connsiteX7" fmla="*/ 7133 w 294841"/>
                <a:gd name="connsiteY7" fmla="*/ 64389 h 133350"/>
                <a:gd name="connsiteX8" fmla="*/ 7133 w 294841"/>
                <a:gd name="connsiteY8" fmla="*/ 128778 h 133350"/>
                <a:gd name="connsiteX9" fmla="*/ 105382 w 294841"/>
                <a:gd name="connsiteY9" fmla="*/ 128778 h 133350"/>
                <a:gd name="connsiteX10" fmla="*/ 105382 w 294841"/>
                <a:gd name="connsiteY10" fmla="*/ 117157 h 133350"/>
                <a:gd name="connsiteX11" fmla="*/ 129920 w 294841"/>
                <a:gd name="connsiteY11" fmla="*/ 128778 h 133350"/>
                <a:gd name="connsiteX12" fmla="*/ 288754 w 294841"/>
                <a:gd name="connsiteY12" fmla="*/ 128778 h 133350"/>
                <a:gd name="connsiteX13" fmla="*/ 296648 w 294841"/>
                <a:gd name="connsiteY13" fmla="*/ 120967 h 133350"/>
                <a:gd name="connsiteX14" fmla="*/ 296648 w 294841"/>
                <a:gd name="connsiteY14" fmla="*/ 120205 h 133350"/>
                <a:gd name="connsiteX15" fmla="*/ 296648 w 294841"/>
                <a:gd name="connsiteY15" fmla="*/ 116110 h 133350"/>
                <a:gd name="connsiteX16" fmla="*/ 296648 w 294841"/>
                <a:gd name="connsiteY16" fmla="*/ 115062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4841" h="133350">
                  <a:moveTo>
                    <a:pt x="296553" y="114395"/>
                  </a:moveTo>
                  <a:cubicBezTo>
                    <a:pt x="296553" y="79939"/>
                    <a:pt x="268662" y="52006"/>
                    <a:pt x="234256" y="52006"/>
                  </a:cubicBezTo>
                  <a:lnTo>
                    <a:pt x="181470" y="52006"/>
                  </a:lnTo>
                  <a:cubicBezTo>
                    <a:pt x="169231" y="52006"/>
                    <a:pt x="159309" y="42070"/>
                    <a:pt x="159309" y="29813"/>
                  </a:cubicBezTo>
                  <a:lnTo>
                    <a:pt x="159309" y="29337"/>
                  </a:lnTo>
                  <a:cubicBezTo>
                    <a:pt x="159258" y="17102"/>
                    <a:pt x="149366" y="7196"/>
                    <a:pt x="137149" y="7144"/>
                  </a:cubicBezTo>
                  <a:lnTo>
                    <a:pt x="29294" y="42196"/>
                  </a:lnTo>
                  <a:cubicBezTo>
                    <a:pt x="17055" y="42196"/>
                    <a:pt x="7133" y="52132"/>
                    <a:pt x="7133" y="64389"/>
                  </a:cubicBezTo>
                  <a:lnTo>
                    <a:pt x="7133" y="128778"/>
                  </a:lnTo>
                  <a:lnTo>
                    <a:pt x="105382" y="128778"/>
                  </a:lnTo>
                  <a:lnTo>
                    <a:pt x="105382" y="117157"/>
                  </a:lnTo>
                  <a:lnTo>
                    <a:pt x="129920" y="128778"/>
                  </a:lnTo>
                  <a:lnTo>
                    <a:pt x="288754" y="128778"/>
                  </a:lnTo>
                  <a:cubicBezTo>
                    <a:pt x="293077" y="128778"/>
                    <a:pt x="296596" y="125296"/>
                    <a:pt x="296648" y="120967"/>
                  </a:cubicBezTo>
                  <a:lnTo>
                    <a:pt x="296648" y="120205"/>
                  </a:lnTo>
                  <a:cubicBezTo>
                    <a:pt x="296648" y="118872"/>
                    <a:pt x="296648" y="117443"/>
                    <a:pt x="296648" y="116110"/>
                  </a:cubicBezTo>
                  <a:cubicBezTo>
                    <a:pt x="296691" y="115762"/>
                    <a:pt x="296691" y="115410"/>
                    <a:pt x="296648" y="115062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D23D90FA-C473-9C42-8102-C1FE73E21D5D}"/>
                </a:ext>
              </a:extLst>
            </p:cNvPr>
            <p:cNvSpPr/>
            <p:nvPr/>
          </p:nvSpPr>
          <p:spPr>
            <a:xfrm>
              <a:off x="9550454" y="3226403"/>
              <a:ext cx="294841" cy="123825"/>
            </a:xfrm>
            <a:custGeom>
              <a:avLst/>
              <a:gdLst>
                <a:gd name="connsiteX0" fmla="*/ 23872 w 294841"/>
                <a:gd name="connsiteY0" fmla="*/ 33909 h 123825"/>
                <a:gd name="connsiteX1" fmla="*/ 23872 w 294841"/>
                <a:gd name="connsiteY1" fmla="*/ 7811 h 123825"/>
                <a:gd name="connsiteX2" fmla="*/ 29103 w 294841"/>
                <a:gd name="connsiteY2" fmla="*/ 7144 h 123825"/>
                <a:gd name="connsiteX3" fmla="*/ 137053 w 294841"/>
                <a:gd name="connsiteY3" fmla="*/ 7144 h 123825"/>
                <a:gd name="connsiteX4" fmla="*/ 159214 w 294841"/>
                <a:gd name="connsiteY4" fmla="*/ 29337 h 123825"/>
                <a:gd name="connsiteX5" fmla="*/ 159214 w 294841"/>
                <a:gd name="connsiteY5" fmla="*/ 29813 h 123825"/>
                <a:gd name="connsiteX6" fmla="*/ 181375 w 294841"/>
                <a:gd name="connsiteY6" fmla="*/ 52006 h 123825"/>
                <a:gd name="connsiteX7" fmla="*/ 234256 w 294841"/>
                <a:gd name="connsiteY7" fmla="*/ 52007 h 123825"/>
                <a:gd name="connsiteX8" fmla="*/ 296553 w 294841"/>
                <a:gd name="connsiteY8" fmla="*/ 114300 h 123825"/>
                <a:gd name="connsiteX9" fmla="*/ 296553 w 294841"/>
                <a:gd name="connsiteY9" fmla="*/ 115062 h 123825"/>
                <a:gd name="connsiteX10" fmla="*/ 288659 w 294841"/>
                <a:gd name="connsiteY10" fmla="*/ 122873 h 123825"/>
                <a:gd name="connsiteX11" fmla="*/ 144758 w 294841"/>
                <a:gd name="connsiteY11" fmla="*/ 122873 h 123825"/>
                <a:gd name="connsiteX12" fmla="*/ 117651 w 294841"/>
                <a:gd name="connsiteY12" fmla="*/ 114205 h 123825"/>
                <a:gd name="connsiteX13" fmla="*/ 117651 w 294841"/>
                <a:gd name="connsiteY13" fmla="*/ 114205 h 123825"/>
                <a:gd name="connsiteX14" fmla="*/ 90545 w 294841"/>
                <a:gd name="connsiteY14" fmla="*/ 105537 h 123825"/>
                <a:gd name="connsiteX15" fmla="*/ 7133 w 294841"/>
                <a:gd name="connsiteY15" fmla="*/ 105537 h 123825"/>
                <a:gd name="connsiteX16" fmla="*/ 7133 w 294841"/>
                <a:gd name="connsiteY16" fmla="*/ 76962 h 123825"/>
                <a:gd name="connsiteX17" fmla="*/ 19212 w 294841"/>
                <a:gd name="connsiteY17" fmla="*/ 47530 h 123825"/>
                <a:gd name="connsiteX18" fmla="*/ 23872 w 294841"/>
                <a:gd name="connsiteY18" fmla="*/ 3390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4841" h="123825">
                  <a:moveTo>
                    <a:pt x="23872" y="33909"/>
                  </a:moveTo>
                  <a:lnTo>
                    <a:pt x="23872" y="7811"/>
                  </a:lnTo>
                  <a:cubicBezTo>
                    <a:pt x="25585" y="7389"/>
                    <a:pt x="27340" y="7166"/>
                    <a:pt x="29103" y="7144"/>
                  </a:cubicBezTo>
                  <a:lnTo>
                    <a:pt x="137053" y="7144"/>
                  </a:lnTo>
                  <a:cubicBezTo>
                    <a:pt x="149293" y="7144"/>
                    <a:pt x="159214" y="17080"/>
                    <a:pt x="159214" y="29337"/>
                  </a:cubicBezTo>
                  <a:lnTo>
                    <a:pt x="159214" y="29813"/>
                  </a:lnTo>
                  <a:cubicBezTo>
                    <a:pt x="159214" y="42070"/>
                    <a:pt x="169136" y="52006"/>
                    <a:pt x="181375" y="52006"/>
                  </a:cubicBezTo>
                  <a:lnTo>
                    <a:pt x="234256" y="52007"/>
                  </a:lnTo>
                  <a:cubicBezTo>
                    <a:pt x="268625" y="52007"/>
                    <a:pt x="296501" y="79881"/>
                    <a:pt x="296553" y="114300"/>
                  </a:cubicBezTo>
                  <a:lnTo>
                    <a:pt x="296553" y="115062"/>
                  </a:lnTo>
                  <a:cubicBezTo>
                    <a:pt x="296501" y="119391"/>
                    <a:pt x="292982" y="122873"/>
                    <a:pt x="288659" y="122873"/>
                  </a:cubicBezTo>
                  <a:lnTo>
                    <a:pt x="144758" y="122873"/>
                  </a:lnTo>
                  <a:cubicBezTo>
                    <a:pt x="135037" y="122910"/>
                    <a:pt x="125552" y="119877"/>
                    <a:pt x="117651" y="114205"/>
                  </a:cubicBezTo>
                  <a:lnTo>
                    <a:pt x="117651" y="114205"/>
                  </a:lnTo>
                  <a:cubicBezTo>
                    <a:pt x="109730" y="108574"/>
                    <a:pt x="100259" y="105545"/>
                    <a:pt x="90545" y="105537"/>
                  </a:cubicBezTo>
                  <a:lnTo>
                    <a:pt x="7133" y="105537"/>
                  </a:lnTo>
                  <a:lnTo>
                    <a:pt x="7133" y="76962"/>
                  </a:lnTo>
                  <a:cubicBezTo>
                    <a:pt x="7468" y="66010"/>
                    <a:pt x="11760" y="55552"/>
                    <a:pt x="19212" y="47530"/>
                  </a:cubicBezTo>
                  <a:cubicBezTo>
                    <a:pt x="22361" y="43704"/>
                    <a:pt x="24017" y="38865"/>
                    <a:pt x="23872" y="33909"/>
                  </a:cubicBezTo>
                  <a:close/>
                </a:path>
              </a:pathLst>
            </a:custGeom>
            <a:solidFill>
              <a:srgbClr val="A532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1D8771DE-94A3-8F4D-97E5-2FB477FB88D9}"/>
                </a:ext>
              </a:extLst>
            </p:cNvPr>
            <p:cNvSpPr/>
            <p:nvPr/>
          </p:nvSpPr>
          <p:spPr>
            <a:xfrm>
              <a:off x="9242868" y="2242757"/>
              <a:ext cx="504084" cy="1038225"/>
            </a:xfrm>
            <a:custGeom>
              <a:avLst/>
              <a:gdLst>
                <a:gd name="connsiteX0" fmla="*/ 191552 w 504083"/>
                <a:gd name="connsiteY0" fmla="*/ 1036510 h 1038225"/>
                <a:gd name="connsiteX1" fmla="*/ 218373 w 504083"/>
                <a:gd name="connsiteY1" fmla="*/ 177355 h 1038225"/>
                <a:gd name="connsiteX2" fmla="*/ 298836 w 504083"/>
                <a:gd name="connsiteY2" fmla="*/ 177355 h 1038225"/>
                <a:gd name="connsiteX3" fmla="*/ 317002 w 504083"/>
                <a:gd name="connsiteY3" fmla="*/ 1032129 h 1038225"/>
                <a:gd name="connsiteX4" fmla="*/ 502086 w 504083"/>
                <a:gd name="connsiteY4" fmla="*/ 1016794 h 1038225"/>
                <a:gd name="connsiteX5" fmla="*/ 502848 w 504083"/>
                <a:gd name="connsiteY5" fmla="*/ 1016794 h 1038225"/>
                <a:gd name="connsiteX6" fmla="*/ 470130 w 504083"/>
                <a:gd name="connsiteY6" fmla="*/ 7144 h 1038225"/>
                <a:gd name="connsiteX7" fmla="*/ 38710 w 504083"/>
                <a:gd name="connsiteY7" fmla="*/ 7144 h 1038225"/>
                <a:gd name="connsiteX8" fmla="*/ 7133 w 504083"/>
                <a:gd name="connsiteY8" fmla="*/ 1016794 h 1038225"/>
                <a:gd name="connsiteX9" fmla="*/ 7990 w 504083"/>
                <a:gd name="connsiteY9" fmla="*/ 1016794 h 1038225"/>
                <a:gd name="connsiteX10" fmla="*/ 191552 w 504083"/>
                <a:gd name="connsiteY10" fmla="*/ 1036510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4083" h="1038225">
                  <a:moveTo>
                    <a:pt x="191552" y="1036510"/>
                  </a:moveTo>
                  <a:lnTo>
                    <a:pt x="218373" y="177355"/>
                  </a:lnTo>
                  <a:lnTo>
                    <a:pt x="298836" y="177355"/>
                  </a:lnTo>
                  <a:lnTo>
                    <a:pt x="317002" y="1032129"/>
                  </a:lnTo>
                  <a:cubicBezTo>
                    <a:pt x="317002" y="1032129"/>
                    <a:pt x="451583" y="1043178"/>
                    <a:pt x="502086" y="1016794"/>
                  </a:cubicBezTo>
                  <a:lnTo>
                    <a:pt x="502848" y="1016794"/>
                  </a:lnTo>
                  <a:lnTo>
                    <a:pt x="470130" y="7144"/>
                  </a:lnTo>
                  <a:lnTo>
                    <a:pt x="38710" y="7144"/>
                  </a:lnTo>
                  <a:lnTo>
                    <a:pt x="7133" y="1016794"/>
                  </a:lnTo>
                  <a:lnTo>
                    <a:pt x="7990" y="1016794"/>
                  </a:lnTo>
                  <a:cubicBezTo>
                    <a:pt x="62202" y="1040701"/>
                    <a:pt x="191552" y="1036510"/>
                    <a:pt x="191552" y="1036510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5C8A3DB5-F99B-C94B-BB8C-4766FD1E1C51}"/>
                </a:ext>
              </a:extLst>
            </p:cNvPr>
            <p:cNvSpPr/>
            <p:nvPr/>
          </p:nvSpPr>
          <p:spPr>
            <a:xfrm>
              <a:off x="9265409" y="2265045"/>
              <a:ext cx="456529" cy="419100"/>
            </a:xfrm>
            <a:custGeom>
              <a:avLst/>
              <a:gdLst>
                <a:gd name="connsiteX0" fmla="*/ 16169 w 456528"/>
                <a:gd name="connsiteY0" fmla="*/ 7144 h 419100"/>
                <a:gd name="connsiteX1" fmla="*/ 447683 w 456528"/>
                <a:gd name="connsiteY1" fmla="*/ 7144 h 419100"/>
                <a:gd name="connsiteX2" fmla="*/ 458050 w 456528"/>
                <a:gd name="connsiteY2" fmla="*/ 389382 h 419100"/>
                <a:gd name="connsiteX3" fmla="*/ 287423 w 456528"/>
                <a:gd name="connsiteY3" fmla="*/ 418433 h 419100"/>
                <a:gd name="connsiteX4" fmla="*/ 285140 w 456528"/>
                <a:gd name="connsiteY4" fmla="*/ 387953 h 419100"/>
                <a:gd name="connsiteX5" fmla="*/ 187177 w 456528"/>
                <a:gd name="connsiteY5" fmla="*/ 387953 h 419100"/>
                <a:gd name="connsiteX6" fmla="*/ 185274 w 456528"/>
                <a:gd name="connsiteY6" fmla="*/ 418433 h 419100"/>
                <a:gd name="connsiteX7" fmla="*/ 7133 w 456528"/>
                <a:gd name="connsiteY7" fmla="*/ 387858 h 419100"/>
                <a:gd name="connsiteX8" fmla="*/ 16169 w 456528"/>
                <a:gd name="connsiteY8" fmla="*/ 7144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6528" h="419100">
                  <a:moveTo>
                    <a:pt x="16169" y="7144"/>
                  </a:moveTo>
                  <a:lnTo>
                    <a:pt x="447683" y="7144"/>
                  </a:lnTo>
                  <a:lnTo>
                    <a:pt x="458050" y="389382"/>
                  </a:lnTo>
                  <a:lnTo>
                    <a:pt x="287423" y="418433"/>
                  </a:lnTo>
                  <a:lnTo>
                    <a:pt x="285140" y="387953"/>
                  </a:lnTo>
                  <a:lnTo>
                    <a:pt x="187177" y="387953"/>
                  </a:lnTo>
                  <a:lnTo>
                    <a:pt x="185274" y="418433"/>
                  </a:lnTo>
                  <a:lnTo>
                    <a:pt x="7133" y="387858"/>
                  </a:lnTo>
                  <a:lnTo>
                    <a:pt x="16169" y="7144"/>
                  </a:ln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BBAC0F43-0B50-A145-AB0A-86677D99E770}"/>
                </a:ext>
              </a:extLst>
            </p:cNvPr>
            <p:cNvSpPr/>
            <p:nvPr/>
          </p:nvSpPr>
          <p:spPr>
            <a:xfrm>
              <a:off x="9260494" y="1777937"/>
              <a:ext cx="475551" cy="819150"/>
            </a:xfrm>
            <a:custGeom>
              <a:avLst/>
              <a:gdLst>
                <a:gd name="connsiteX0" fmla="*/ 240788 w 475550"/>
                <a:gd name="connsiteY0" fmla="*/ 7144 h 819150"/>
                <a:gd name="connsiteX1" fmla="*/ 8434 w 475550"/>
                <a:gd name="connsiteY1" fmla="*/ 153448 h 819150"/>
                <a:gd name="connsiteX2" fmla="*/ 8434 w 475550"/>
                <a:gd name="connsiteY2" fmla="*/ 773716 h 819150"/>
                <a:gd name="connsiteX3" fmla="*/ 471049 w 475550"/>
                <a:gd name="connsiteY3" fmla="*/ 751142 h 819150"/>
                <a:gd name="connsiteX4" fmla="*/ 471049 w 475550"/>
                <a:gd name="connsiteY4" fmla="*/ 110014 h 819150"/>
                <a:gd name="connsiteX5" fmla="*/ 240788 w 475550"/>
                <a:gd name="connsiteY5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550" h="819150">
                  <a:moveTo>
                    <a:pt x="240788" y="7144"/>
                  </a:moveTo>
                  <a:cubicBezTo>
                    <a:pt x="-24475" y="7144"/>
                    <a:pt x="8434" y="153448"/>
                    <a:pt x="8434" y="153448"/>
                  </a:cubicBezTo>
                  <a:lnTo>
                    <a:pt x="8434" y="773716"/>
                  </a:lnTo>
                  <a:cubicBezTo>
                    <a:pt x="122090" y="837057"/>
                    <a:pt x="407896" y="830199"/>
                    <a:pt x="471049" y="751142"/>
                  </a:cubicBezTo>
                  <a:lnTo>
                    <a:pt x="471049" y="110014"/>
                  </a:lnTo>
                  <a:cubicBezTo>
                    <a:pt x="471049" y="110014"/>
                    <a:pt x="506050" y="7144"/>
                    <a:pt x="240788" y="7144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FC860487-4FD9-A94E-AC7A-7AA9ADAA8E65}"/>
                </a:ext>
              </a:extLst>
            </p:cNvPr>
            <p:cNvSpPr/>
            <p:nvPr/>
          </p:nvSpPr>
          <p:spPr>
            <a:xfrm>
              <a:off x="9542465" y="2108359"/>
              <a:ext cx="38044" cy="476250"/>
            </a:xfrm>
            <a:custGeom>
              <a:avLst/>
              <a:gdLst>
                <a:gd name="connsiteX0" fmla="*/ 7133 w 38044"/>
                <a:gd name="connsiteY0" fmla="*/ 15716 h 476250"/>
                <a:gd name="connsiteX1" fmla="*/ 17786 w 38044"/>
                <a:gd name="connsiteY1" fmla="*/ 464820 h 476250"/>
                <a:gd name="connsiteX2" fmla="*/ 26346 w 38044"/>
                <a:gd name="connsiteY2" fmla="*/ 473392 h 476250"/>
                <a:gd name="connsiteX3" fmla="*/ 34906 w 38044"/>
                <a:gd name="connsiteY3" fmla="*/ 464820 h 476250"/>
                <a:gd name="connsiteX4" fmla="*/ 24253 w 38044"/>
                <a:gd name="connsiteY4" fmla="*/ 15716 h 476250"/>
                <a:gd name="connsiteX5" fmla="*/ 15693 w 38044"/>
                <a:gd name="connsiteY5" fmla="*/ 7144 h 476250"/>
                <a:gd name="connsiteX6" fmla="*/ 7134 w 38044"/>
                <a:gd name="connsiteY6" fmla="*/ 1571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044" h="476250">
                  <a:moveTo>
                    <a:pt x="7133" y="15716"/>
                  </a:moveTo>
                  <a:cubicBezTo>
                    <a:pt x="10684" y="165449"/>
                    <a:pt x="14235" y="315150"/>
                    <a:pt x="17786" y="464820"/>
                  </a:cubicBezTo>
                  <a:cubicBezTo>
                    <a:pt x="17786" y="469554"/>
                    <a:pt x="21618" y="473392"/>
                    <a:pt x="26346" y="473392"/>
                  </a:cubicBezTo>
                  <a:cubicBezTo>
                    <a:pt x="31073" y="473392"/>
                    <a:pt x="34906" y="469554"/>
                    <a:pt x="34906" y="464820"/>
                  </a:cubicBezTo>
                  <a:lnTo>
                    <a:pt x="24253" y="15716"/>
                  </a:lnTo>
                  <a:cubicBezTo>
                    <a:pt x="24253" y="10982"/>
                    <a:pt x="20421" y="7144"/>
                    <a:pt x="15693" y="7144"/>
                  </a:cubicBezTo>
                  <a:cubicBezTo>
                    <a:pt x="10966" y="7144"/>
                    <a:pt x="7134" y="10982"/>
                    <a:pt x="7134" y="15716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DF391BE1-EE15-EA47-8BAE-F49903C5D0FF}"/>
                </a:ext>
              </a:extLst>
            </p:cNvPr>
            <p:cNvSpPr/>
            <p:nvPr/>
          </p:nvSpPr>
          <p:spPr>
            <a:xfrm>
              <a:off x="9262080" y="2250853"/>
              <a:ext cx="332885" cy="257175"/>
            </a:xfrm>
            <a:custGeom>
              <a:avLst/>
              <a:gdLst>
                <a:gd name="connsiteX0" fmla="*/ 302450 w 332885"/>
                <a:gd name="connsiteY0" fmla="*/ 216122 h 257175"/>
                <a:gd name="connsiteX1" fmla="*/ 310344 w 332885"/>
                <a:gd name="connsiteY1" fmla="*/ 161544 h 257175"/>
                <a:gd name="connsiteX2" fmla="*/ 268591 w 332885"/>
                <a:gd name="connsiteY2" fmla="*/ 166783 h 257175"/>
                <a:gd name="connsiteX3" fmla="*/ 323850 w 332885"/>
                <a:gd name="connsiteY3" fmla="*/ 122301 h 257175"/>
                <a:gd name="connsiteX4" fmla="*/ 263645 w 332885"/>
                <a:gd name="connsiteY4" fmla="*/ 112300 h 257175"/>
                <a:gd name="connsiteX5" fmla="*/ 262409 w 332885"/>
                <a:gd name="connsiteY5" fmla="*/ 61341 h 257175"/>
                <a:gd name="connsiteX6" fmla="*/ 238631 w 332885"/>
                <a:gd name="connsiteY6" fmla="*/ 89249 h 257175"/>
                <a:gd name="connsiteX7" fmla="*/ 226838 w 332885"/>
                <a:gd name="connsiteY7" fmla="*/ 102965 h 257175"/>
                <a:gd name="connsiteX8" fmla="*/ 196402 w 332885"/>
                <a:gd name="connsiteY8" fmla="*/ 104108 h 257175"/>
                <a:gd name="connsiteX9" fmla="*/ 195832 w 332885"/>
                <a:gd name="connsiteY9" fmla="*/ 92107 h 257175"/>
                <a:gd name="connsiteX10" fmla="*/ 7133 w 332885"/>
                <a:gd name="connsiteY10" fmla="*/ 7144 h 257175"/>
                <a:gd name="connsiteX11" fmla="*/ 7133 w 332885"/>
                <a:gd name="connsiteY11" fmla="*/ 199358 h 257175"/>
                <a:gd name="connsiteX12" fmla="*/ 203821 w 332885"/>
                <a:gd name="connsiteY12" fmla="*/ 244412 h 257175"/>
                <a:gd name="connsiteX13" fmla="*/ 203060 w 332885"/>
                <a:gd name="connsiteY13" fmla="*/ 230124 h 257175"/>
                <a:gd name="connsiteX14" fmla="*/ 231118 w 332885"/>
                <a:gd name="connsiteY14" fmla="*/ 228981 h 257175"/>
                <a:gd name="connsiteX15" fmla="*/ 231118 w 332885"/>
                <a:gd name="connsiteY15" fmla="*/ 212503 h 257175"/>
                <a:gd name="connsiteX16" fmla="*/ 256036 w 332885"/>
                <a:gd name="connsiteY16" fmla="*/ 238506 h 257175"/>
                <a:gd name="connsiteX17" fmla="*/ 288564 w 332885"/>
                <a:gd name="connsiteY17" fmla="*/ 251841 h 257175"/>
                <a:gd name="connsiteX18" fmla="*/ 300833 w 332885"/>
                <a:gd name="connsiteY18" fmla="*/ 248031 h 257175"/>
                <a:gd name="connsiteX19" fmla="*/ 308200 w 332885"/>
                <a:gd name="connsiteY19" fmla="*/ 222120 h 257175"/>
                <a:gd name="connsiteX20" fmla="*/ 303211 w 332885"/>
                <a:gd name="connsiteY20" fmla="*/ 216313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2885" h="257175">
                  <a:moveTo>
                    <a:pt x="302450" y="216122"/>
                  </a:moveTo>
                  <a:cubicBezTo>
                    <a:pt x="334693" y="206597"/>
                    <a:pt x="344204" y="150876"/>
                    <a:pt x="310344" y="161544"/>
                  </a:cubicBezTo>
                  <a:cubicBezTo>
                    <a:pt x="296833" y="165693"/>
                    <a:pt x="282707" y="167465"/>
                    <a:pt x="268591" y="166783"/>
                  </a:cubicBezTo>
                  <a:cubicBezTo>
                    <a:pt x="268591" y="166783"/>
                    <a:pt x="337070" y="161925"/>
                    <a:pt x="323850" y="122301"/>
                  </a:cubicBezTo>
                  <a:cubicBezTo>
                    <a:pt x="316907" y="101537"/>
                    <a:pt x="288469" y="111728"/>
                    <a:pt x="263645" y="112300"/>
                  </a:cubicBezTo>
                  <a:cubicBezTo>
                    <a:pt x="273276" y="96548"/>
                    <a:pt x="272792" y="76606"/>
                    <a:pt x="262409" y="61341"/>
                  </a:cubicBezTo>
                  <a:cubicBezTo>
                    <a:pt x="250710" y="44196"/>
                    <a:pt x="238631" y="89249"/>
                    <a:pt x="238631" y="89249"/>
                  </a:cubicBezTo>
                  <a:cubicBezTo>
                    <a:pt x="234637" y="94488"/>
                    <a:pt x="230452" y="98774"/>
                    <a:pt x="226838" y="102965"/>
                  </a:cubicBezTo>
                  <a:lnTo>
                    <a:pt x="196402" y="104108"/>
                  </a:lnTo>
                  <a:lnTo>
                    <a:pt x="195832" y="92107"/>
                  </a:lnTo>
                  <a:cubicBezTo>
                    <a:pt x="194310" y="92107"/>
                    <a:pt x="54878" y="100013"/>
                    <a:pt x="7133" y="7144"/>
                  </a:cubicBezTo>
                  <a:lnTo>
                    <a:pt x="7133" y="199358"/>
                  </a:lnTo>
                  <a:cubicBezTo>
                    <a:pt x="96822" y="252413"/>
                    <a:pt x="197354" y="244983"/>
                    <a:pt x="203821" y="244412"/>
                  </a:cubicBezTo>
                  <a:lnTo>
                    <a:pt x="203060" y="230124"/>
                  </a:lnTo>
                  <a:lnTo>
                    <a:pt x="231118" y="228981"/>
                  </a:lnTo>
                  <a:lnTo>
                    <a:pt x="231118" y="212503"/>
                  </a:lnTo>
                  <a:cubicBezTo>
                    <a:pt x="236972" y="223232"/>
                    <a:pt x="245572" y="232207"/>
                    <a:pt x="256036" y="238506"/>
                  </a:cubicBezTo>
                  <a:cubicBezTo>
                    <a:pt x="266092" y="244673"/>
                    <a:pt x="277076" y="249176"/>
                    <a:pt x="288564" y="251841"/>
                  </a:cubicBezTo>
                  <a:lnTo>
                    <a:pt x="300833" y="248031"/>
                  </a:lnTo>
                  <a:cubicBezTo>
                    <a:pt x="310012" y="242913"/>
                    <a:pt x="313311" y="231312"/>
                    <a:pt x="308200" y="222120"/>
                  </a:cubicBezTo>
                  <a:cubicBezTo>
                    <a:pt x="306947" y="219866"/>
                    <a:pt x="305250" y="217890"/>
                    <a:pt x="303211" y="216313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ABB6CC42-E1B1-1145-9D26-2EA2946F675B}"/>
                </a:ext>
              </a:extLst>
            </p:cNvPr>
            <p:cNvSpPr/>
            <p:nvPr/>
          </p:nvSpPr>
          <p:spPr>
            <a:xfrm>
              <a:off x="9444280" y="2282322"/>
              <a:ext cx="142665" cy="219075"/>
            </a:xfrm>
            <a:custGeom>
              <a:avLst/>
              <a:gdLst>
                <a:gd name="connsiteX0" fmla="*/ 19909 w 142665"/>
                <a:gd name="connsiteY0" fmla="*/ 59209 h 219075"/>
                <a:gd name="connsiteX1" fmla="*/ 48442 w 142665"/>
                <a:gd name="connsiteY1" fmla="*/ 35873 h 219075"/>
                <a:gd name="connsiteX2" fmla="*/ 80685 w 142665"/>
                <a:gd name="connsiteY2" fmla="*/ 12251 h 219075"/>
                <a:gd name="connsiteX3" fmla="*/ 73646 w 142665"/>
                <a:gd name="connsiteY3" fmla="*/ 63972 h 219075"/>
                <a:gd name="connsiteX4" fmla="*/ 141935 w 142665"/>
                <a:gd name="connsiteY4" fmla="*/ 85689 h 219075"/>
                <a:gd name="connsiteX5" fmla="*/ 70318 w 142665"/>
                <a:gd name="connsiteY5" fmla="*/ 119979 h 219075"/>
                <a:gd name="connsiteX6" fmla="*/ 119775 w 142665"/>
                <a:gd name="connsiteY6" fmla="*/ 122741 h 219075"/>
                <a:gd name="connsiteX7" fmla="*/ 101419 w 142665"/>
                <a:gd name="connsiteY7" fmla="*/ 176271 h 219075"/>
                <a:gd name="connsiteX8" fmla="*/ 43211 w 142665"/>
                <a:gd name="connsiteY8" fmla="*/ 189892 h 219075"/>
                <a:gd name="connsiteX9" fmla="*/ 7640 w 142665"/>
                <a:gd name="connsiteY9" fmla="*/ 112073 h 219075"/>
                <a:gd name="connsiteX10" fmla="*/ 19909 w 142665"/>
                <a:gd name="connsiteY10" fmla="*/ 59209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665" h="219075">
                  <a:moveTo>
                    <a:pt x="19909" y="59209"/>
                  </a:moveTo>
                  <a:cubicBezTo>
                    <a:pt x="24094" y="51113"/>
                    <a:pt x="36173" y="45493"/>
                    <a:pt x="48442" y="35873"/>
                  </a:cubicBezTo>
                  <a:cubicBezTo>
                    <a:pt x="48442" y="35873"/>
                    <a:pt x="69937" y="-7371"/>
                    <a:pt x="80685" y="12251"/>
                  </a:cubicBezTo>
                  <a:cubicBezTo>
                    <a:pt x="90300" y="29099"/>
                    <a:pt x="87413" y="50315"/>
                    <a:pt x="73646" y="63972"/>
                  </a:cubicBezTo>
                  <a:cubicBezTo>
                    <a:pt x="102180" y="68163"/>
                    <a:pt x="137370" y="63305"/>
                    <a:pt x="141935" y="85689"/>
                  </a:cubicBezTo>
                  <a:cubicBezTo>
                    <a:pt x="150686" y="128170"/>
                    <a:pt x="70318" y="119979"/>
                    <a:pt x="70318" y="119979"/>
                  </a:cubicBezTo>
                  <a:cubicBezTo>
                    <a:pt x="86575" y="123352"/>
                    <a:pt x="103244" y="124283"/>
                    <a:pt x="119775" y="122741"/>
                  </a:cubicBezTo>
                  <a:cubicBezTo>
                    <a:pt x="160863" y="118455"/>
                    <a:pt x="140604" y="172652"/>
                    <a:pt x="101419" y="176271"/>
                  </a:cubicBezTo>
                  <a:cubicBezTo>
                    <a:pt x="130617" y="196560"/>
                    <a:pt x="111976" y="239708"/>
                    <a:pt x="43211" y="189892"/>
                  </a:cubicBezTo>
                  <a:cubicBezTo>
                    <a:pt x="16771" y="170842"/>
                    <a:pt x="10018" y="138171"/>
                    <a:pt x="7640" y="112073"/>
                  </a:cubicBezTo>
                  <a:cubicBezTo>
                    <a:pt x="5566" y="93565"/>
                    <a:pt x="9897" y="74904"/>
                    <a:pt x="19909" y="59209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875F9AA0-EE38-CD4C-816F-9B400A8EF0B7}"/>
                </a:ext>
              </a:extLst>
            </p:cNvPr>
            <p:cNvSpPr/>
            <p:nvPr/>
          </p:nvSpPr>
          <p:spPr>
            <a:xfrm>
              <a:off x="9394664" y="2315051"/>
              <a:ext cx="85599" cy="142875"/>
            </a:xfrm>
            <a:custGeom>
              <a:avLst/>
              <a:gdLst>
                <a:gd name="connsiteX0" fmla="*/ 24633 w 85599"/>
                <a:gd name="connsiteY0" fmla="*/ 7144 h 142875"/>
                <a:gd name="connsiteX1" fmla="*/ 7133 w 85599"/>
                <a:gd name="connsiteY1" fmla="*/ 135160 h 142875"/>
                <a:gd name="connsiteX2" fmla="*/ 65626 w 85599"/>
                <a:gd name="connsiteY2" fmla="*/ 142875 h 142875"/>
                <a:gd name="connsiteX3" fmla="*/ 83126 w 85599"/>
                <a:gd name="connsiteY3" fmla="*/ 14859 h 142875"/>
                <a:gd name="connsiteX4" fmla="*/ 24633 w 85599"/>
                <a:gd name="connsiteY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99" h="142875">
                  <a:moveTo>
                    <a:pt x="24633" y="7144"/>
                  </a:moveTo>
                  <a:lnTo>
                    <a:pt x="7133" y="135160"/>
                  </a:lnTo>
                  <a:lnTo>
                    <a:pt x="65626" y="142875"/>
                  </a:lnTo>
                  <a:lnTo>
                    <a:pt x="83126" y="14859"/>
                  </a:lnTo>
                  <a:lnTo>
                    <a:pt x="24633" y="71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CB40C192-FAD5-F345-B262-0B3CD7B4E2F4}"/>
                </a:ext>
              </a:extLst>
            </p:cNvPr>
            <p:cNvSpPr/>
            <p:nvPr/>
          </p:nvSpPr>
          <p:spPr>
            <a:xfrm>
              <a:off x="9076437" y="1764782"/>
              <a:ext cx="370930" cy="704850"/>
            </a:xfrm>
            <a:custGeom>
              <a:avLst/>
              <a:gdLst>
                <a:gd name="connsiteX0" fmla="*/ 349517 w 370929"/>
                <a:gd name="connsiteY0" fmla="*/ 703432 h 704850"/>
                <a:gd name="connsiteX1" fmla="*/ 15396 w 370929"/>
                <a:gd name="connsiteY1" fmla="*/ 449686 h 704850"/>
                <a:gd name="connsiteX2" fmla="*/ 198483 w 370929"/>
                <a:gd name="connsiteY2" fmla="*/ 45540 h 704850"/>
                <a:gd name="connsiteX3" fmla="*/ 349232 w 370929"/>
                <a:gd name="connsiteY3" fmla="*/ 14488 h 704850"/>
                <a:gd name="connsiteX4" fmla="*/ 243090 w 370929"/>
                <a:gd name="connsiteY4" fmla="*/ 229753 h 704850"/>
                <a:gd name="connsiteX5" fmla="*/ 154922 w 370929"/>
                <a:gd name="connsiteY5" fmla="*/ 408347 h 704850"/>
                <a:gd name="connsiteX6" fmla="*/ 365686 w 370929"/>
                <a:gd name="connsiteY6" fmla="*/ 548079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29" h="704850">
                  <a:moveTo>
                    <a:pt x="349517" y="703432"/>
                  </a:moveTo>
                  <a:cubicBezTo>
                    <a:pt x="338009" y="702384"/>
                    <a:pt x="66850" y="674857"/>
                    <a:pt x="15396" y="449686"/>
                  </a:cubicBezTo>
                  <a:cubicBezTo>
                    <a:pt x="-19129" y="298524"/>
                    <a:pt x="56959" y="140123"/>
                    <a:pt x="198483" y="45540"/>
                  </a:cubicBezTo>
                  <a:cubicBezTo>
                    <a:pt x="227777" y="25918"/>
                    <a:pt x="325360" y="-7800"/>
                    <a:pt x="349232" y="14488"/>
                  </a:cubicBezTo>
                  <a:cubicBezTo>
                    <a:pt x="380428" y="43825"/>
                    <a:pt x="259353" y="213942"/>
                    <a:pt x="243090" y="229753"/>
                  </a:cubicBezTo>
                  <a:cubicBezTo>
                    <a:pt x="211322" y="260424"/>
                    <a:pt x="139134" y="339291"/>
                    <a:pt x="154922" y="408347"/>
                  </a:cubicBezTo>
                  <a:cubicBezTo>
                    <a:pt x="182029" y="526838"/>
                    <a:pt x="364165" y="547889"/>
                    <a:pt x="365686" y="548079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450DE06-AC8F-EB4F-9E47-3F47052F243E}"/>
                </a:ext>
              </a:extLst>
            </p:cNvPr>
            <p:cNvSpPr/>
            <p:nvPr/>
          </p:nvSpPr>
          <p:spPr>
            <a:xfrm>
              <a:off x="9549408" y="1806607"/>
              <a:ext cx="161687" cy="333375"/>
            </a:xfrm>
            <a:custGeom>
              <a:avLst/>
              <a:gdLst>
                <a:gd name="connsiteX0" fmla="*/ 7133 w 161687"/>
                <a:gd name="connsiteY0" fmla="*/ 334709 h 333375"/>
                <a:gd name="connsiteX1" fmla="*/ 70287 w 161687"/>
                <a:gd name="connsiteY1" fmla="*/ 7144 h 333375"/>
                <a:gd name="connsiteX2" fmla="*/ 161497 w 161687"/>
                <a:gd name="connsiteY2" fmla="*/ 40672 h 333375"/>
                <a:gd name="connsiteX3" fmla="*/ 120314 w 161687"/>
                <a:gd name="connsiteY3" fmla="*/ 102203 h 333375"/>
                <a:gd name="connsiteX4" fmla="*/ 88548 w 161687"/>
                <a:gd name="connsiteY4" fmla="*/ 114014 h 333375"/>
                <a:gd name="connsiteX5" fmla="*/ 109757 w 161687"/>
                <a:gd name="connsiteY5" fmla="*/ 154686 h 333375"/>
                <a:gd name="connsiteX6" fmla="*/ 7133 w 161687"/>
                <a:gd name="connsiteY6" fmla="*/ 33470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687" h="333375">
                  <a:moveTo>
                    <a:pt x="7133" y="334709"/>
                  </a:moveTo>
                  <a:lnTo>
                    <a:pt x="70287" y="7144"/>
                  </a:lnTo>
                  <a:lnTo>
                    <a:pt x="161497" y="40672"/>
                  </a:lnTo>
                  <a:lnTo>
                    <a:pt x="120314" y="102203"/>
                  </a:lnTo>
                  <a:lnTo>
                    <a:pt x="88548" y="114014"/>
                  </a:lnTo>
                  <a:lnTo>
                    <a:pt x="109757" y="154686"/>
                  </a:lnTo>
                  <a:lnTo>
                    <a:pt x="7133" y="334709"/>
                  </a:ln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5AEBA425-8D46-8E4F-922E-C0AAC45BE79F}"/>
                </a:ext>
              </a:extLst>
            </p:cNvPr>
            <p:cNvSpPr/>
            <p:nvPr/>
          </p:nvSpPr>
          <p:spPr>
            <a:xfrm>
              <a:off x="9293752" y="1806702"/>
              <a:ext cx="266308" cy="333375"/>
            </a:xfrm>
            <a:custGeom>
              <a:avLst/>
              <a:gdLst>
                <a:gd name="connsiteX0" fmla="*/ 262789 w 266308"/>
                <a:gd name="connsiteY0" fmla="*/ 334613 h 333375"/>
                <a:gd name="connsiteX1" fmla="*/ 87597 w 266308"/>
                <a:gd name="connsiteY1" fmla="*/ 7144 h 333375"/>
                <a:gd name="connsiteX2" fmla="*/ 7133 w 266308"/>
                <a:gd name="connsiteY2" fmla="*/ 36100 h 333375"/>
                <a:gd name="connsiteX3" fmla="*/ 70096 w 266308"/>
                <a:gd name="connsiteY3" fmla="*/ 102108 h 333375"/>
                <a:gd name="connsiteX4" fmla="*/ 105858 w 266308"/>
                <a:gd name="connsiteY4" fmla="*/ 113919 h 333375"/>
                <a:gd name="connsiteX5" fmla="*/ 98629 w 266308"/>
                <a:gd name="connsiteY5" fmla="*/ 154591 h 333375"/>
                <a:gd name="connsiteX6" fmla="*/ 262789 w 266308"/>
                <a:gd name="connsiteY6" fmla="*/ 334613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308" h="333375">
                  <a:moveTo>
                    <a:pt x="262789" y="334613"/>
                  </a:moveTo>
                  <a:lnTo>
                    <a:pt x="87597" y="7144"/>
                  </a:lnTo>
                  <a:lnTo>
                    <a:pt x="7133" y="36100"/>
                  </a:lnTo>
                  <a:lnTo>
                    <a:pt x="70096" y="102108"/>
                  </a:lnTo>
                  <a:lnTo>
                    <a:pt x="105858" y="113919"/>
                  </a:lnTo>
                  <a:lnTo>
                    <a:pt x="98629" y="154591"/>
                  </a:lnTo>
                  <a:lnTo>
                    <a:pt x="262789" y="334613"/>
                  </a:ln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B0B09559-6F41-4842-B03C-4B10B706B417}"/>
                </a:ext>
              </a:extLst>
            </p:cNvPr>
            <p:cNvSpPr/>
            <p:nvPr/>
          </p:nvSpPr>
          <p:spPr>
            <a:xfrm>
              <a:off x="9380302" y="1808417"/>
              <a:ext cx="247286" cy="314325"/>
            </a:xfrm>
            <a:custGeom>
              <a:avLst/>
              <a:gdLst>
                <a:gd name="connsiteX0" fmla="*/ 7133 w 247286"/>
                <a:gd name="connsiteY0" fmla="*/ 7144 h 314325"/>
                <a:gd name="connsiteX1" fmla="*/ 177856 w 247286"/>
                <a:gd name="connsiteY1" fmla="*/ 315373 h 314325"/>
                <a:gd name="connsiteX2" fmla="*/ 244243 w 247286"/>
                <a:gd name="connsiteY2" fmla="*/ 7144 h 314325"/>
                <a:gd name="connsiteX3" fmla="*/ 7133 w 247286"/>
                <a:gd name="connsiteY3" fmla="*/ 714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286" h="314325">
                  <a:moveTo>
                    <a:pt x="7133" y="7144"/>
                  </a:moveTo>
                  <a:lnTo>
                    <a:pt x="177856" y="315373"/>
                  </a:lnTo>
                  <a:lnTo>
                    <a:pt x="244243" y="7144"/>
                  </a:lnTo>
                  <a:lnTo>
                    <a:pt x="7133" y="71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446C81D2-A0B2-5744-96B5-C91EFC166D28}"/>
                </a:ext>
              </a:extLst>
            </p:cNvPr>
            <p:cNvSpPr/>
            <p:nvPr/>
          </p:nvSpPr>
          <p:spPr>
            <a:xfrm>
              <a:off x="9385438" y="1818013"/>
              <a:ext cx="247286" cy="114300"/>
            </a:xfrm>
            <a:custGeom>
              <a:avLst/>
              <a:gdLst>
                <a:gd name="connsiteX0" fmla="*/ 244338 w 247286"/>
                <a:gd name="connsiteY0" fmla="*/ 31551 h 114300"/>
                <a:gd name="connsiteX1" fmla="*/ 243006 w 247286"/>
                <a:gd name="connsiteY1" fmla="*/ 31075 h 114300"/>
                <a:gd name="connsiteX2" fmla="*/ 8275 w 247286"/>
                <a:gd name="connsiteY2" fmla="*/ 31075 h 114300"/>
                <a:gd name="connsiteX3" fmla="*/ 7133 w 247286"/>
                <a:gd name="connsiteY3" fmla="*/ 31551 h 114300"/>
                <a:gd name="connsiteX4" fmla="*/ 54118 w 247286"/>
                <a:gd name="connsiteY4" fmla="*/ 115848 h 114300"/>
                <a:gd name="connsiteX5" fmla="*/ 130206 w 247286"/>
                <a:gd name="connsiteY5" fmla="*/ 58698 h 114300"/>
                <a:gd name="connsiteX6" fmla="*/ 225887 w 247286"/>
                <a:gd name="connsiteY6" fmla="*/ 11584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286" h="114300">
                  <a:moveTo>
                    <a:pt x="244338" y="31551"/>
                  </a:moveTo>
                  <a:lnTo>
                    <a:pt x="243006" y="31075"/>
                  </a:lnTo>
                  <a:cubicBezTo>
                    <a:pt x="163399" y="-833"/>
                    <a:pt x="76944" y="-833"/>
                    <a:pt x="8275" y="31075"/>
                  </a:cubicBezTo>
                  <a:lnTo>
                    <a:pt x="7133" y="31551"/>
                  </a:lnTo>
                  <a:lnTo>
                    <a:pt x="54118" y="115848"/>
                  </a:lnTo>
                  <a:lnTo>
                    <a:pt x="130206" y="58698"/>
                  </a:lnTo>
                  <a:lnTo>
                    <a:pt x="225887" y="115848"/>
                  </a:lnTo>
                  <a:close/>
                </a:path>
              </a:pathLst>
            </a:custGeom>
            <a:solidFill>
              <a:srgbClr val="AFA2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86FBC11A-1C48-9547-B219-7BB96A628936}"/>
                </a:ext>
              </a:extLst>
            </p:cNvPr>
            <p:cNvSpPr/>
            <p:nvPr/>
          </p:nvSpPr>
          <p:spPr>
            <a:xfrm>
              <a:off x="9498714" y="1808417"/>
              <a:ext cx="76088" cy="314325"/>
            </a:xfrm>
            <a:custGeom>
              <a:avLst/>
              <a:gdLst>
                <a:gd name="connsiteX0" fmla="*/ 72949 w 76088"/>
                <a:gd name="connsiteY0" fmla="*/ 252317 h 314325"/>
                <a:gd name="connsiteX1" fmla="*/ 59349 w 76088"/>
                <a:gd name="connsiteY1" fmla="*/ 315373 h 314325"/>
                <a:gd name="connsiteX2" fmla="*/ 24443 w 76088"/>
                <a:gd name="connsiteY2" fmla="*/ 252317 h 314325"/>
                <a:gd name="connsiteX3" fmla="*/ 7133 w 76088"/>
                <a:gd name="connsiteY3" fmla="*/ 7144 h 314325"/>
                <a:gd name="connsiteX4" fmla="*/ 7133 w 76088"/>
                <a:gd name="connsiteY4" fmla="*/ 7144 h 314325"/>
                <a:gd name="connsiteX5" fmla="*/ 72949 w 76088"/>
                <a:gd name="connsiteY5" fmla="*/ 252317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088" h="314325">
                  <a:moveTo>
                    <a:pt x="72949" y="252317"/>
                  </a:moveTo>
                  <a:lnTo>
                    <a:pt x="59349" y="315373"/>
                  </a:lnTo>
                  <a:lnTo>
                    <a:pt x="24443" y="252317"/>
                  </a:lnTo>
                  <a:lnTo>
                    <a:pt x="7133" y="7144"/>
                  </a:lnTo>
                  <a:lnTo>
                    <a:pt x="7133" y="7144"/>
                  </a:lnTo>
                  <a:lnTo>
                    <a:pt x="72949" y="252317"/>
                  </a:lnTo>
                  <a:close/>
                </a:path>
              </a:pathLst>
            </a:custGeom>
            <a:solidFill>
              <a:srgbClr val="070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720BD7FB-5982-DD46-A691-081B07738E2B}"/>
                </a:ext>
              </a:extLst>
            </p:cNvPr>
            <p:cNvSpPr/>
            <p:nvPr/>
          </p:nvSpPr>
          <p:spPr>
            <a:xfrm>
              <a:off x="9461106" y="1806856"/>
              <a:ext cx="95110" cy="95250"/>
            </a:xfrm>
            <a:custGeom>
              <a:avLst/>
              <a:gdLst>
                <a:gd name="connsiteX0" fmla="*/ 59103 w 95110"/>
                <a:gd name="connsiteY0" fmla="*/ 96429 h 95250"/>
                <a:gd name="connsiteX1" fmla="*/ 59579 w 95110"/>
                <a:gd name="connsiteY1" fmla="*/ 96429 h 95250"/>
                <a:gd name="connsiteX2" fmla="*/ 82596 w 95110"/>
                <a:gd name="connsiteY2" fmla="*/ 79094 h 95250"/>
                <a:gd name="connsiteX3" fmla="*/ 89063 w 95110"/>
                <a:gd name="connsiteY3" fmla="*/ 38231 h 95250"/>
                <a:gd name="connsiteX4" fmla="*/ 57772 w 95110"/>
                <a:gd name="connsiteY4" fmla="*/ 7275 h 95250"/>
                <a:gd name="connsiteX5" fmla="*/ 30380 w 95110"/>
                <a:gd name="connsiteY5" fmla="*/ 7275 h 95250"/>
                <a:gd name="connsiteX6" fmla="*/ 7263 w 95110"/>
                <a:gd name="connsiteY6" fmla="*/ 25775 h 95250"/>
                <a:gd name="connsiteX7" fmla="*/ 9741 w 95110"/>
                <a:gd name="connsiteY7" fmla="*/ 38231 h 95250"/>
                <a:gd name="connsiteX8" fmla="*/ 30190 w 95110"/>
                <a:gd name="connsiteY8" fmla="*/ 79094 h 95250"/>
                <a:gd name="connsiteX9" fmla="*/ 59104 w 95110"/>
                <a:gd name="connsiteY9" fmla="*/ 9642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110" h="95250">
                  <a:moveTo>
                    <a:pt x="59103" y="96429"/>
                  </a:moveTo>
                  <a:lnTo>
                    <a:pt x="59579" y="96429"/>
                  </a:lnTo>
                  <a:cubicBezTo>
                    <a:pt x="70515" y="97280"/>
                    <a:pt x="80377" y="89852"/>
                    <a:pt x="82596" y="79094"/>
                  </a:cubicBezTo>
                  <a:lnTo>
                    <a:pt x="89063" y="38231"/>
                  </a:lnTo>
                  <a:cubicBezTo>
                    <a:pt x="91536" y="22801"/>
                    <a:pt x="75938" y="7275"/>
                    <a:pt x="57772" y="7275"/>
                  </a:cubicBezTo>
                  <a:lnTo>
                    <a:pt x="30380" y="7275"/>
                  </a:lnTo>
                  <a:cubicBezTo>
                    <a:pt x="18895" y="5991"/>
                    <a:pt x="8545" y="14273"/>
                    <a:pt x="7263" y="25775"/>
                  </a:cubicBezTo>
                  <a:cubicBezTo>
                    <a:pt x="6782" y="30084"/>
                    <a:pt x="7648" y="34436"/>
                    <a:pt x="9741" y="38231"/>
                  </a:cubicBezTo>
                  <a:lnTo>
                    <a:pt x="30190" y="79094"/>
                  </a:lnTo>
                  <a:cubicBezTo>
                    <a:pt x="35934" y="89736"/>
                    <a:pt x="47024" y="96385"/>
                    <a:pt x="59104" y="96429"/>
                  </a:cubicBezTo>
                  <a:close/>
                </a:path>
              </a:pathLst>
            </a:custGeom>
            <a:solidFill>
              <a:srgbClr val="070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2C51D065-56D5-3F43-9035-B7FB0F67C777}"/>
                </a:ext>
              </a:extLst>
            </p:cNvPr>
            <p:cNvSpPr/>
            <p:nvPr/>
          </p:nvSpPr>
          <p:spPr>
            <a:xfrm>
              <a:off x="9380207" y="1783985"/>
              <a:ext cx="247286" cy="114300"/>
            </a:xfrm>
            <a:custGeom>
              <a:avLst/>
              <a:gdLst>
                <a:gd name="connsiteX0" fmla="*/ 244338 w 247286"/>
                <a:gd name="connsiteY0" fmla="*/ 31575 h 114300"/>
                <a:gd name="connsiteX1" fmla="*/ 242911 w 247286"/>
                <a:gd name="connsiteY1" fmla="*/ 31004 h 114300"/>
                <a:gd name="connsiteX2" fmla="*/ 8180 w 247286"/>
                <a:gd name="connsiteY2" fmla="*/ 31004 h 114300"/>
                <a:gd name="connsiteX3" fmla="*/ 7133 w 247286"/>
                <a:gd name="connsiteY3" fmla="*/ 31480 h 114300"/>
                <a:gd name="connsiteX4" fmla="*/ 54118 w 247286"/>
                <a:gd name="connsiteY4" fmla="*/ 115681 h 114300"/>
                <a:gd name="connsiteX5" fmla="*/ 131442 w 247286"/>
                <a:gd name="connsiteY5" fmla="*/ 65199 h 114300"/>
                <a:gd name="connsiteX6" fmla="*/ 226552 w 247286"/>
                <a:gd name="connsiteY6" fmla="*/ 11568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286" h="114300">
                  <a:moveTo>
                    <a:pt x="244338" y="31575"/>
                  </a:moveTo>
                  <a:lnTo>
                    <a:pt x="242911" y="31004"/>
                  </a:lnTo>
                  <a:cubicBezTo>
                    <a:pt x="163304" y="-810"/>
                    <a:pt x="76944" y="-810"/>
                    <a:pt x="8180" y="31004"/>
                  </a:cubicBezTo>
                  <a:lnTo>
                    <a:pt x="7133" y="31480"/>
                  </a:lnTo>
                  <a:lnTo>
                    <a:pt x="54118" y="115681"/>
                  </a:lnTo>
                  <a:lnTo>
                    <a:pt x="131442" y="65199"/>
                  </a:lnTo>
                  <a:lnTo>
                    <a:pt x="226552" y="11568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43A7B0E9-DD70-854F-96D8-A8180DB03651}"/>
                </a:ext>
              </a:extLst>
            </p:cNvPr>
            <p:cNvSpPr/>
            <p:nvPr/>
          </p:nvSpPr>
          <p:spPr>
            <a:xfrm>
              <a:off x="9550930" y="1789081"/>
              <a:ext cx="161687" cy="333375"/>
            </a:xfrm>
            <a:custGeom>
              <a:avLst/>
              <a:gdLst>
                <a:gd name="connsiteX0" fmla="*/ 7133 w 161687"/>
                <a:gd name="connsiteY0" fmla="*/ 334709 h 333375"/>
                <a:gd name="connsiteX1" fmla="*/ 70286 w 161687"/>
                <a:gd name="connsiteY1" fmla="*/ 7144 h 333375"/>
                <a:gd name="connsiteX2" fmla="*/ 161497 w 161687"/>
                <a:gd name="connsiteY2" fmla="*/ 40672 h 333375"/>
                <a:gd name="connsiteX3" fmla="*/ 120409 w 161687"/>
                <a:gd name="connsiteY3" fmla="*/ 102203 h 333375"/>
                <a:gd name="connsiteX4" fmla="*/ 88548 w 161687"/>
                <a:gd name="connsiteY4" fmla="*/ 114014 h 333375"/>
                <a:gd name="connsiteX5" fmla="*/ 109757 w 161687"/>
                <a:gd name="connsiteY5" fmla="*/ 154686 h 333375"/>
                <a:gd name="connsiteX6" fmla="*/ 7133 w 161687"/>
                <a:gd name="connsiteY6" fmla="*/ 33470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687" h="333375">
                  <a:moveTo>
                    <a:pt x="7133" y="334709"/>
                  </a:moveTo>
                  <a:lnTo>
                    <a:pt x="70286" y="7144"/>
                  </a:lnTo>
                  <a:lnTo>
                    <a:pt x="161497" y="40672"/>
                  </a:lnTo>
                  <a:lnTo>
                    <a:pt x="120409" y="102203"/>
                  </a:lnTo>
                  <a:lnTo>
                    <a:pt x="88548" y="114014"/>
                  </a:lnTo>
                  <a:lnTo>
                    <a:pt x="109757" y="154686"/>
                  </a:lnTo>
                  <a:lnTo>
                    <a:pt x="7133" y="334709"/>
                  </a:lnTo>
                  <a:close/>
                </a:path>
              </a:pathLst>
            </a:custGeom>
            <a:solidFill>
              <a:srgbClr val="3232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7221606F-2D67-284C-81C3-7BE927B40E26}"/>
                </a:ext>
              </a:extLst>
            </p:cNvPr>
            <p:cNvSpPr/>
            <p:nvPr/>
          </p:nvSpPr>
          <p:spPr>
            <a:xfrm>
              <a:off x="9295273" y="1789081"/>
              <a:ext cx="266308" cy="333375"/>
            </a:xfrm>
            <a:custGeom>
              <a:avLst/>
              <a:gdLst>
                <a:gd name="connsiteX0" fmla="*/ 262789 w 266308"/>
                <a:gd name="connsiteY0" fmla="*/ 334709 h 333375"/>
                <a:gd name="connsiteX1" fmla="*/ 87596 w 266308"/>
                <a:gd name="connsiteY1" fmla="*/ 7144 h 333375"/>
                <a:gd name="connsiteX2" fmla="*/ 7133 w 266308"/>
                <a:gd name="connsiteY2" fmla="*/ 36195 h 333375"/>
                <a:gd name="connsiteX3" fmla="*/ 70096 w 266308"/>
                <a:gd name="connsiteY3" fmla="*/ 102203 h 333375"/>
                <a:gd name="connsiteX4" fmla="*/ 105953 w 266308"/>
                <a:gd name="connsiteY4" fmla="*/ 114014 h 333375"/>
                <a:gd name="connsiteX5" fmla="*/ 98629 w 266308"/>
                <a:gd name="connsiteY5" fmla="*/ 154686 h 333375"/>
                <a:gd name="connsiteX6" fmla="*/ 262789 w 266308"/>
                <a:gd name="connsiteY6" fmla="*/ 33470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308" h="333375">
                  <a:moveTo>
                    <a:pt x="262789" y="334709"/>
                  </a:moveTo>
                  <a:lnTo>
                    <a:pt x="87596" y="7144"/>
                  </a:lnTo>
                  <a:lnTo>
                    <a:pt x="7133" y="36195"/>
                  </a:lnTo>
                  <a:lnTo>
                    <a:pt x="70096" y="102203"/>
                  </a:lnTo>
                  <a:lnTo>
                    <a:pt x="105953" y="114014"/>
                  </a:lnTo>
                  <a:lnTo>
                    <a:pt x="98629" y="154686"/>
                  </a:lnTo>
                  <a:lnTo>
                    <a:pt x="262789" y="334709"/>
                  </a:lnTo>
                  <a:close/>
                </a:path>
              </a:pathLst>
            </a:custGeom>
            <a:solidFill>
              <a:srgbClr val="3232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22BCD216-0C95-954A-9F90-9BBE185C5554}"/>
                </a:ext>
              </a:extLst>
            </p:cNvPr>
            <p:cNvSpPr/>
            <p:nvPr/>
          </p:nvSpPr>
          <p:spPr>
            <a:xfrm>
              <a:off x="9161612" y="1145075"/>
              <a:ext cx="561150" cy="514350"/>
            </a:xfrm>
            <a:custGeom>
              <a:avLst/>
              <a:gdLst>
                <a:gd name="connsiteX0" fmla="*/ 85250 w 561149"/>
                <a:gd name="connsiteY0" fmla="*/ 511513 h 514350"/>
                <a:gd name="connsiteX1" fmla="*/ 85250 w 561149"/>
                <a:gd name="connsiteY1" fmla="*/ 134800 h 514350"/>
                <a:gd name="connsiteX2" fmla="*/ 395785 w 561149"/>
                <a:gd name="connsiteY2" fmla="*/ 12880 h 514350"/>
                <a:gd name="connsiteX3" fmla="*/ 534836 w 561149"/>
                <a:gd name="connsiteY3" fmla="*/ 282151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149" h="514350">
                  <a:moveTo>
                    <a:pt x="85250" y="511513"/>
                  </a:moveTo>
                  <a:cubicBezTo>
                    <a:pt x="85250" y="511513"/>
                    <a:pt x="-90513" y="215381"/>
                    <a:pt x="85250" y="134800"/>
                  </a:cubicBezTo>
                  <a:cubicBezTo>
                    <a:pt x="117017" y="2593"/>
                    <a:pt x="310091" y="-1694"/>
                    <a:pt x="395785" y="12880"/>
                  </a:cubicBezTo>
                  <a:cubicBezTo>
                    <a:pt x="498314" y="30310"/>
                    <a:pt x="610924" y="157469"/>
                    <a:pt x="534836" y="282151"/>
                  </a:cubicBezTo>
                  <a:close/>
                </a:path>
              </a:pathLst>
            </a:custGeom>
            <a:solidFill>
              <a:srgbClr val="C173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F790B65E-8350-5242-A441-CFC7E3224511}"/>
                </a:ext>
              </a:extLst>
            </p:cNvPr>
            <p:cNvSpPr/>
            <p:nvPr/>
          </p:nvSpPr>
          <p:spPr>
            <a:xfrm>
              <a:off x="9429664" y="1651921"/>
              <a:ext cx="123643" cy="200025"/>
            </a:xfrm>
            <a:custGeom>
              <a:avLst/>
              <a:gdLst>
                <a:gd name="connsiteX0" fmla="*/ 70286 w 123643"/>
                <a:gd name="connsiteY0" fmla="*/ 7144 h 200025"/>
                <a:gd name="connsiteX1" fmla="*/ 120790 w 123643"/>
                <a:gd name="connsiteY1" fmla="*/ 57721 h 200025"/>
                <a:gd name="connsiteX2" fmla="*/ 120790 w 123643"/>
                <a:gd name="connsiteY2" fmla="*/ 143637 h 200025"/>
                <a:gd name="connsiteX3" fmla="*/ 70286 w 123643"/>
                <a:gd name="connsiteY3" fmla="*/ 194215 h 200025"/>
                <a:gd name="connsiteX4" fmla="*/ 57637 w 123643"/>
                <a:gd name="connsiteY4" fmla="*/ 194215 h 200025"/>
                <a:gd name="connsiteX5" fmla="*/ 7133 w 123643"/>
                <a:gd name="connsiteY5" fmla="*/ 143637 h 200025"/>
                <a:gd name="connsiteX6" fmla="*/ 7133 w 123643"/>
                <a:gd name="connsiteY6" fmla="*/ 57721 h 200025"/>
                <a:gd name="connsiteX7" fmla="*/ 57637 w 123643"/>
                <a:gd name="connsiteY7" fmla="*/ 714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643" h="200025">
                  <a:moveTo>
                    <a:pt x="70286" y="7144"/>
                  </a:moveTo>
                  <a:cubicBezTo>
                    <a:pt x="98178" y="7144"/>
                    <a:pt x="120790" y="29788"/>
                    <a:pt x="120790" y="57721"/>
                  </a:cubicBezTo>
                  <a:lnTo>
                    <a:pt x="120790" y="143637"/>
                  </a:lnTo>
                  <a:cubicBezTo>
                    <a:pt x="120790" y="171570"/>
                    <a:pt x="98178" y="194215"/>
                    <a:pt x="70286" y="194215"/>
                  </a:cubicBezTo>
                  <a:lnTo>
                    <a:pt x="57637" y="194215"/>
                  </a:lnTo>
                  <a:cubicBezTo>
                    <a:pt x="29745" y="194215"/>
                    <a:pt x="7133" y="171570"/>
                    <a:pt x="7133" y="143637"/>
                  </a:cubicBezTo>
                  <a:lnTo>
                    <a:pt x="7133" y="57721"/>
                  </a:lnTo>
                  <a:cubicBezTo>
                    <a:pt x="7133" y="29788"/>
                    <a:pt x="29745" y="7144"/>
                    <a:pt x="57637" y="7144"/>
                  </a:cubicBezTo>
                  <a:close/>
                </a:path>
              </a:pathLst>
            </a:custGeom>
            <a:solidFill>
              <a:srgbClr val="FF9E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84E0D47F-0735-FC4D-8A98-9C79087E59EC}"/>
                </a:ext>
              </a:extLst>
            </p:cNvPr>
            <p:cNvSpPr/>
            <p:nvPr/>
          </p:nvSpPr>
          <p:spPr>
            <a:xfrm>
              <a:off x="9155199" y="1260575"/>
              <a:ext cx="570661" cy="552450"/>
            </a:xfrm>
            <a:custGeom>
              <a:avLst/>
              <a:gdLst>
                <a:gd name="connsiteX0" fmla="*/ 374521 w 570660"/>
                <a:gd name="connsiteY0" fmla="*/ 7678 h 552450"/>
                <a:gd name="connsiteX1" fmla="*/ 230905 w 570660"/>
                <a:gd name="connsiteY1" fmla="*/ 19299 h 552450"/>
                <a:gd name="connsiteX2" fmla="*/ 76351 w 570660"/>
                <a:gd name="connsiteY2" fmla="*/ 209799 h 552450"/>
                <a:gd name="connsiteX3" fmla="*/ 79775 w 570660"/>
                <a:gd name="connsiteY3" fmla="*/ 251899 h 552450"/>
                <a:gd name="connsiteX4" fmla="*/ 79014 w 570660"/>
                <a:gd name="connsiteY4" fmla="*/ 252661 h 552450"/>
                <a:gd name="connsiteX5" fmla="*/ 70074 w 570660"/>
                <a:gd name="connsiteY5" fmla="*/ 252661 h 552450"/>
                <a:gd name="connsiteX6" fmla="*/ 68361 w 570660"/>
                <a:gd name="connsiteY6" fmla="*/ 252661 h 552450"/>
                <a:gd name="connsiteX7" fmla="*/ 7491 w 570660"/>
                <a:gd name="connsiteY7" fmla="*/ 327623 h 552450"/>
                <a:gd name="connsiteX8" fmla="*/ 7491 w 570660"/>
                <a:gd name="connsiteY8" fmla="*/ 329052 h 552450"/>
                <a:gd name="connsiteX9" fmla="*/ 79356 w 570660"/>
                <a:gd name="connsiteY9" fmla="*/ 393258 h 552450"/>
                <a:gd name="connsiteX10" fmla="*/ 79489 w 570660"/>
                <a:gd name="connsiteY10" fmla="*/ 393250 h 552450"/>
                <a:gd name="connsiteX11" fmla="*/ 81201 w 570660"/>
                <a:gd name="connsiteY11" fmla="*/ 393250 h 552450"/>
                <a:gd name="connsiteX12" fmla="*/ 90237 w 570660"/>
                <a:gd name="connsiteY12" fmla="*/ 391726 h 552450"/>
                <a:gd name="connsiteX13" fmla="*/ 91091 w 570660"/>
                <a:gd name="connsiteY13" fmla="*/ 392381 h 552450"/>
                <a:gd name="connsiteX14" fmla="*/ 91093 w 570660"/>
                <a:gd name="connsiteY14" fmla="*/ 392393 h 552450"/>
                <a:gd name="connsiteX15" fmla="*/ 272658 w 570660"/>
                <a:gd name="connsiteY15" fmla="*/ 547936 h 552450"/>
                <a:gd name="connsiteX16" fmla="*/ 417035 w 570660"/>
                <a:gd name="connsiteY16" fmla="*/ 536221 h 552450"/>
                <a:gd name="connsiteX17" fmla="*/ 571589 w 570660"/>
                <a:gd name="connsiteY17" fmla="*/ 345721 h 552450"/>
                <a:gd name="connsiteX18" fmla="*/ 557703 w 570660"/>
                <a:gd name="connsiteY18" fmla="*/ 170842 h 552450"/>
                <a:gd name="connsiteX19" fmla="*/ 374521 w 570660"/>
                <a:gd name="connsiteY19" fmla="*/ 7678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0660" h="552450">
                  <a:moveTo>
                    <a:pt x="374521" y="7678"/>
                  </a:moveTo>
                  <a:lnTo>
                    <a:pt x="230905" y="19299"/>
                  </a:lnTo>
                  <a:cubicBezTo>
                    <a:pt x="137602" y="26919"/>
                    <a:pt x="68457" y="112168"/>
                    <a:pt x="76351" y="209799"/>
                  </a:cubicBezTo>
                  <a:lnTo>
                    <a:pt x="79775" y="251899"/>
                  </a:lnTo>
                  <a:cubicBezTo>
                    <a:pt x="79732" y="252301"/>
                    <a:pt x="79415" y="252619"/>
                    <a:pt x="79014" y="252661"/>
                  </a:cubicBezTo>
                  <a:cubicBezTo>
                    <a:pt x="76037" y="252471"/>
                    <a:pt x="73051" y="252471"/>
                    <a:pt x="70074" y="252661"/>
                  </a:cubicBezTo>
                  <a:lnTo>
                    <a:pt x="68361" y="252661"/>
                  </a:lnTo>
                  <a:cubicBezTo>
                    <a:pt x="30902" y="256564"/>
                    <a:pt x="3669" y="290101"/>
                    <a:pt x="7491" y="327623"/>
                  </a:cubicBezTo>
                  <a:lnTo>
                    <a:pt x="7491" y="329052"/>
                  </a:lnTo>
                  <a:cubicBezTo>
                    <a:pt x="9632" y="366656"/>
                    <a:pt x="41807" y="395402"/>
                    <a:pt x="79356" y="393258"/>
                  </a:cubicBezTo>
                  <a:cubicBezTo>
                    <a:pt x="79400" y="393256"/>
                    <a:pt x="79445" y="393253"/>
                    <a:pt x="79489" y="393250"/>
                  </a:cubicBezTo>
                  <a:lnTo>
                    <a:pt x="81201" y="393250"/>
                  </a:lnTo>
                  <a:cubicBezTo>
                    <a:pt x="84243" y="392944"/>
                    <a:pt x="87262" y="392435"/>
                    <a:pt x="90237" y="391726"/>
                  </a:cubicBezTo>
                  <a:cubicBezTo>
                    <a:pt x="90653" y="391671"/>
                    <a:pt x="91036" y="391964"/>
                    <a:pt x="91091" y="392381"/>
                  </a:cubicBezTo>
                  <a:cubicBezTo>
                    <a:pt x="91092" y="392385"/>
                    <a:pt x="91092" y="392389"/>
                    <a:pt x="91093" y="392393"/>
                  </a:cubicBezTo>
                  <a:cubicBezTo>
                    <a:pt x="102221" y="486119"/>
                    <a:pt x="182113" y="555271"/>
                    <a:pt x="272658" y="547936"/>
                  </a:cubicBezTo>
                  <a:lnTo>
                    <a:pt x="417035" y="536221"/>
                  </a:lnTo>
                  <a:cubicBezTo>
                    <a:pt x="510338" y="528696"/>
                    <a:pt x="579483" y="443352"/>
                    <a:pt x="571589" y="345721"/>
                  </a:cubicBezTo>
                  <a:lnTo>
                    <a:pt x="557703" y="170842"/>
                  </a:lnTo>
                  <a:cubicBezTo>
                    <a:pt x="549714" y="72925"/>
                    <a:pt x="467729" y="154"/>
                    <a:pt x="374521" y="7678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E41D08FE-82B2-034A-8542-BE315846AF13}"/>
                </a:ext>
              </a:extLst>
            </p:cNvPr>
            <p:cNvSpPr/>
            <p:nvPr/>
          </p:nvSpPr>
          <p:spPr>
            <a:xfrm>
              <a:off x="9417680" y="1511489"/>
              <a:ext cx="38044" cy="57150"/>
            </a:xfrm>
            <a:custGeom>
              <a:avLst/>
              <a:gdLst>
                <a:gd name="connsiteX0" fmla="*/ 39376 w 38044"/>
                <a:gd name="connsiteY0" fmla="*/ 28132 h 57150"/>
                <a:gd name="connsiteX1" fmla="*/ 25014 w 38044"/>
                <a:gd name="connsiteY1" fmla="*/ 51659 h 57150"/>
                <a:gd name="connsiteX2" fmla="*/ 7228 w 38044"/>
                <a:gd name="connsiteY2" fmla="*/ 30704 h 57150"/>
                <a:gd name="connsiteX3" fmla="*/ 21495 w 38044"/>
                <a:gd name="connsiteY3" fmla="*/ 7177 h 57150"/>
                <a:gd name="connsiteX4" fmla="*/ 39376 w 38044"/>
                <a:gd name="connsiteY4" fmla="*/ 2813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57150">
                  <a:moveTo>
                    <a:pt x="39376" y="28132"/>
                  </a:moveTo>
                  <a:cubicBezTo>
                    <a:pt x="40327" y="40420"/>
                    <a:pt x="33954" y="50897"/>
                    <a:pt x="25014" y="51659"/>
                  </a:cubicBezTo>
                  <a:cubicBezTo>
                    <a:pt x="16074" y="52421"/>
                    <a:pt x="8180" y="42991"/>
                    <a:pt x="7228" y="30704"/>
                  </a:cubicBezTo>
                  <a:cubicBezTo>
                    <a:pt x="6277" y="18417"/>
                    <a:pt x="12555" y="7844"/>
                    <a:pt x="21495" y="7177"/>
                  </a:cubicBezTo>
                  <a:cubicBezTo>
                    <a:pt x="30435" y="6511"/>
                    <a:pt x="38425" y="15845"/>
                    <a:pt x="39376" y="28132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89851441-81BF-BB40-8764-F370EFC92DFE}"/>
                </a:ext>
              </a:extLst>
            </p:cNvPr>
            <p:cNvSpPr/>
            <p:nvPr/>
          </p:nvSpPr>
          <p:spPr>
            <a:xfrm>
              <a:off x="9598389" y="1496820"/>
              <a:ext cx="38044" cy="57150"/>
            </a:xfrm>
            <a:custGeom>
              <a:avLst/>
              <a:gdLst>
                <a:gd name="connsiteX0" fmla="*/ 39376 w 38044"/>
                <a:gd name="connsiteY0" fmla="*/ 28132 h 57150"/>
                <a:gd name="connsiteX1" fmla="*/ 25109 w 38044"/>
                <a:gd name="connsiteY1" fmla="*/ 51659 h 57150"/>
                <a:gd name="connsiteX2" fmla="*/ 7228 w 38044"/>
                <a:gd name="connsiteY2" fmla="*/ 30704 h 57150"/>
                <a:gd name="connsiteX3" fmla="*/ 21495 w 38044"/>
                <a:gd name="connsiteY3" fmla="*/ 7177 h 57150"/>
                <a:gd name="connsiteX4" fmla="*/ 39376 w 38044"/>
                <a:gd name="connsiteY4" fmla="*/ 2813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57150">
                  <a:moveTo>
                    <a:pt x="39376" y="28132"/>
                  </a:moveTo>
                  <a:cubicBezTo>
                    <a:pt x="40327" y="40420"/>
                    <a:pt x="33954" y="50897"/>
                    <a:pt x="25109" y="51659"/>
                  </a:cubicBezTo>
                  <a:cubicBezTo>
                    <a:pt x="16264" y="52421"/>
                    <a:pt x="8180" y="42991"/>
                    <a:pt x="7228" y="30704"/>
                  </a:cubicBezTo>
                  <a:cubicBezTo>
                    <a:pt x="6277" y="18417"/>
                    <a:pt x="12555" y="7844"/>
                    <a:pt x="21495" y="7177"/>
                  </a:cubicBezTo>
                  <a:cubicBezTo>
                    <a:pt x="30435" y="6511"/>
                    <a:pt x="38425" y="15845"/>
                    <a:pt x="39376" y="28132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5F117BC7-C29D-5044-A494-3CB6A53E24A9}"/>
                </a:ext>
              </a:extLst>
            </p:cNvPr>
            <p:cNvSpPr/>
            <p:nvPr/>
          </p:nvSpPr>
          <p:spPr>
            <a:xfrm>
              <a:off x="9565070" y="1417599"/>
              <a:ext cx="85599" cy="47625"/>
            </a:xfrm>
            <a:custGeom>
              <a:avLst/>
              <a:gdLst>
                <a:gd name="connsiteX0" fmla="*/ 87056 w 85599"/>
                <a:gd name="connsiteY0" fmla="*/ 36297 h 47625"/>
                <a:gd name="connsiteX1" fmla="*/ 9066 w 85599"/>
                <a:gd name="connsiteY1" fmla="*/ 21724 h 47625"/>
                <a:gd name="connsiteX2" fmla="*/ 17911 w 85599"/>
                <a:gd name="connsiteY2" fmla="*/ 30582 h 47625"/>
                <a:gd name="connsiteX3" fmla="*/ 76214 w 85599"/>
                <a:gd name="connsiteY3" fmla="*/ 42584 h 47625"/>
                <a:gd name="connsiteX4" fmla="*/ 87056 w 85599"/>
                <a:gd name="connsiteY4" fmla="*/ 3629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99" h="47625">
                  <a:moveTo>
                    <a:pt x="87056" y="36297"/>
                  </a:moveTo>
                  <a:cubicBezTo>
                    <a:pt x="71078" y="4865"/>
                    <a:pt x="35126" y="-2946"/>
                    <a:pt x="9066" y="21724"/>
                  </a:cubicBezTo>
                  <a:cubicBezTo>
                    <a:pt x="3169" y="27249"/>
                    <a:pt x="12110" y="36107"/>
                    <a:pt x="17911" y="30582"/>
                  </a:cubicBezTo>
                  <a:cubicBezTo>
                    <a:pt x="38550" y="11532"/>
                    <a:pt x="64040" y="18676"/>
                    <a:pt x="76214" y="42584"/>
                  </a:cubicBezTo>
                  <a:cubicBezTo>
                    <a:pt x="79923" y="49823"/>
                    <a:pt x="90766" y="43441"/>
                    <a:pt x="87056" y="36297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4EC2268E-7D38-C340-A056-BBD49FBC2735}"/>
                </a:ext>
              </a:extLst>
            </p:cNvPr>
            <p:cNvSpPr/>
            <p:nvPr/>
          </p:nvSpPr>
          <p:spPr>
            <a:xfrm>
              <a:off x="9388629" y="1429233"/>
              <a:ext cx="104621" cy="57150"/>
            </a:xfrm>
            <a:custGeom>
              <a:avLst/>
              <a:gdLst>
                <a:gd name="connsiteX0" fmla="*/ 19921 w 104621"/>
                <a:gd name="connsiteY0" fmla="*/ 49333 h 57150"/>
                <a:gd name="connsiteX1" fmla="*/ 84154 w 104621"/>
                <a:gd name="connsiteY1" fmla="*/ 25217 h 57150"/>
                <a:gd name="connsiteX2" fmla="*/ 91444 w 104621"/>
                <a:gd name="connsiteY2" fmla="*/ 29330 h 57150"/>
                <a:gd name="connsiteX3" fmla="*/ 98387 w 104621"/>
                <a:gd name="connsiteY3" fmla="*/ 17329 h 57150"/>
                <a:gd name="connsiteX4" fmla="*/ 11780 w 104621"/>
                <a:gd name="connsiteY4" fmla="*/ 35588 h 57150"/>
                <a:gd name="connsiteX5" fmla="*/ 7937 w 104621"/>
                <a:gd name="connsiteY5" fmla="*/ 42379 h 57150"/>
                <a:gd name="connsiteX6" fmla="*/ 19921 w 104621"/>
                <a:gd name="connsiteY6" fmla="*/ 493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21" h="57150">
                  <a:moveTo>
                    <a:pt x="19921" y="49333"/>
                  </a:moveTo>
                  <a:cubicBezTo>
                    <a:pt x="31009" y="24910"/>
                    <a:pt x="59767" y="14113"/>
                    <a:pt x="84154" y="25217"/>
                  </a:cubicBezTo>
                  <a:cubicBezTo>
                    <a:pt x="86698" y="26375"/>
                    <a:pt x="89137" y="27751"/>
                    <a:pt x="91444" y="29330"/>
                  </a:cubicBezTo>
                  <a:cubicBezTo>
                    <a:pt x="98958" y="34093"/>
                    <a:pt x="105901" y="22091"/>
                    <a:pt x="98387" y="17329"/>
                  </a:cubicBezTo>
                  <a:cubicBezTo>
                    <a:pt x="69437" y="-1580"/>
                    <a:pt x="30661" y="6595"/>
                    <a:pt x="11780" y="35588"/>
                  </a:cubicBezTo>
                  <a:cubicBezTo>
                    <a:pt x="10360" y="37770"/>
                    <a:pt x="9076" y="40038"/>
                    <a:pt x="7937" y="42379"/>
                  </a:cubicBezTo>
                  <a:cubicBezTo>
                    <a:pt x="3943" y="50285"/>
                    <a:pt x="15926" y="57334"/>
                    <a:pt x="19921" y="49333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B8538330-6EF4-4B49-9664-D88D7A8FD58A}"/>
                </a:ext>
              </a:extLst>
            </p:cNvPr>
            <p:cNvSpPr/>
            <p:nvPr/>
          </p:nvSpPr>
          <p:spPr>
            <a:xfrm>
              <a:off x="9218555" y="1199223"/>
              <a:ext cx="427996" cy="400050"/>
            </a:xfrm>
            <a:custGeom>
              <a:avLst/>
              <a:gdLst>
                <a:gd name="connsiteX0" fmla="*/ 406181 w 427995"/>
                <a:gd name="connsiteY0" fmla="*/ 13976 h 400050"/>
                <a:gd name="connsiteX1" fmla="*/ 362525 w 427995"/>
                <a:gd name="connsiteY1" fmla="*/ 28454 h 400050"/>
                <a:gd name="connsiteX2" fmla="*/ 332946 w 427995"/>
                <a:gd name="connsiteY2" fmla="*/ 7214 h 400050"/>
                <a:gd name="connsiteX3" fmla="*/ 252197 w 427995"/>
                <a:gd name="connsiteY3" fmla="*/ 13500 h 400050"/>
                <a:gd name="connsiteX4" fmla="*/ 169832 w 427995"/>
                <a:gd name="connsiteY4" fmla="*/ 23025 h 400050"/>
                <a:gd name="connsiteX5" fmla="*/ 163745 w 427995"/>
                <a:gd name="connsiteY5" fmla="*/ 24263 h 400050"/>
                <a:gd name="connsiteX6" fmla="*/ 163079 w 427995"/>
                <a:gd name="connsiteY6" fmla="*/ 24263 h 400050"/>
                <a:gd name="connsiteX7" fmla="*/ 163079 w 427995"/>
                <a:gd name="connsiteY7" fmla="*/ 24263 h 400050"/>
                <a:gd name="connsiteX8" fmla="*/ 69301 w 427995"/>
                <a:gd name="connsiteY8" fmla="*/ 73603 h 400050"/>
                <a:gd name="connsiteX9" fmla="*/ 7954 w 427995"/>
                <a:gd name="connsiteY9" fmla="*/ 249339 h 400050"/>
                <a:gd name="connsiteX10" fmla="*/ 17465 w 427995"/>
                <a:gd name="connsiteY10" fmla="*/ 369545 h 400050"/>
                <a:gd name="connsiteX11" fmla="*/ 76434 w 427995"/>
                <a:gd name="connsiteY11" fmla="*/ 364687 h 400050"/>
                <a:gd name="connsiteX12" fmla="*/ 69110 w 427995"/>
                <a:gd name="connsiteY12" fmla="*/ 200476 h 400050"/>
                <a:gd name="connsiteX13" fmla="*/ 301274 w 427995"/>
                <a:gd name="connsiteY13" fmla="*/ 127038 h 400050"/>
                <a:gd name="connsiteX14" fmla="*/ 406181 w 427995"/>
                <a:gd name="connsiteY14" fmla="*/ 13976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7995" h="400050">
                  <a:moveTo>
                    <a:pt x="406181" y="13976"/>
                  </a:moveTo>
                  <a:cubicBezTo>
                    <a:pt x="392558" y="21256"/>
                    <a:pt x="377794" y="26152"/>
                    <a:pt x="362525" y="28454"/>
                  </a:cubicBezTo>
                  <a:cubicBezTo>
                    <a:pt x="359040" y="15178"/>
                    <a:pt x="346620" y="6259"/>
                    <a:pt x="332946" y="7214"/>
                  </a:cubicBezTo>
                  <a:cubicBezTo>
                    <a:pt x="305934" y="8547"/>
                    <a:pt x="279113" y="11024"/>
                    <a:pt x="252197" y="13500"/>
                  </a:cubicBezTo>
                  <a:cubicBezTo>
                    <a:pt x="224472" y="13563"/>
                    <a:pt x="196842" y="16758"/>
                    <a:pt x="169832" y="23025"/>
                  </a:cubicBezTo>
                  <a:lnTo>
                    <a:pt x="163745" y="24263"/>
                  </a:lnTo>
                  <a:lnTo>
                    <a:pt x="163079" y="24263"/>
                  </a:lnTo>
                  <a:lnTo>
                    <a:pt x="163079" y="24263"/>
                  </a:lnTo>
                  <a:cubicBezTo>
                    <a:pt x="127806" y="31545"/>
                    <a:pt x="95301" y="48646"/>
                    <a:pt x="69301" y="73603"/>
                  </a:cubicBezTo>
                  <a:cubicBezTo>
                    <a:pt x="22411" y="118942"/>
                    <a:pt x="2723" y="183331"/>
                    <a:pt x="7954" y="249339"/>
                  </a:cubicBezTo>
                  <a:lnTo>
                    <a:pt x="17465" y="369545"/>
                  </a:lnTo>
                  <a:cubicBezTo>
                    <a:pt x="20699" y="409264"/>
                    <a:pt x="79667" y="404501"/>
                    <a:pt x="76434" y="364687"/>
                  </a:cubicBezTo>
                  <a:cubicBezTo>
                    <a:pt x="72249" y="312871"/>
                    <a:pt x="60645" y="253244"/>
                    <a:pt x="69110" y="200476"/>
                  </a:cubicBezTo>
                  <a:cubicBezTo>
                    <a:pt x="95075" y="138659"/>
                    <a:pt x="168310" y="137897"/>
                    <a:pt x="301274" y="127038"/>
                  </a:cubicBezTo>
                  <a:cubicBezTo>
                    <a:pt x="487310" y="112274"/>
                    <a:pt x="406181" y="13976"/>
                    <a:pt x="406181" y="13976"/>
                  </a:cubicBezTo>
                  <a:close/>
                </a:path>
              </a:pathLst>
            </a:custGeom>
            <a:solidFill>
              <a:srgbClr val="C173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BC583B5F-A886-2B45-8BEE-658ECB7B25ED}"/>
                </a:ext>
              </a:extLst>
            </p:cNvPr>
            <p:cNvSpPr/>
            <p:nvPr/>
          </p:nvSpPr>
          <p:spPr>
            <a:xfrm>
              <a:off x="9473248" y="1654843"/>
              <a:ext cx="123643" cy="47625"/>
            </a:xfrm>
            <a:custGeom>
              <a:avLst/>
              <a:gdLst>
                <a:gd name="connsiteX0" fmla="*/ 20045 w 123643"/>
                <a:gd name="connsiteY0" fmla="*/ 46036 h 47625"/>
                <a:gd name="connsiteX1" fmla="*/ 111065 w 123643"/>
                <a:gd name="connsiteY1" fmla="*/ 34511 h 47625"/>
                <a:gd name="connsiteX2" fmla="*/ 111065 w 123643"/>
                <a:gd name="connsiteY2" fmla="*/ 7269 h 47625"/>
                <a:gd name="connsiteX3" fmla="*/ 20045 w 123643"/>
                <a:gd name="connsiteY3" fmla="*/ 18890 h 47625"/>
                <a:gd name="connsiteX4" fmla="*/ 20045 w 123643"/>
                <a:gd name="connsiteY4" fmla="*/ 4603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643" h="47625">
                  <a:moveTo>
                    <a:pt x="20045" y="46036"/>
                  </a:moveTo>
                  <a:lnTo>
                    <a:pt x="111065" y="34511"/>
                  </a:lnTo>
                  <a:cubicBezTo>
                    <a:pt x="128090" y="32320"/>
                    <a:pt x="128375" y="5078"/>
                    <a:pt x="111065" y="7269"/>
                  </a:cubicBezTo>
                  <a:lnTo>
                    <a:pt x="20045" y="18890"/>
                  </a:lnTo>
                  <a:cubicBezTo>
                    <a:pt x="2925" y="20985"/>
                    <a:pt x="2735" y="48227"/>
                    <a:pt x="20045" y="46036"/>
                  </a:cubicBezTo>
                  <a:close/>
                </a:path>
              </a:pathLst>
            </a:custGeom>
            <a:solidFill>
              <a:srgbClr val="F28B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DA7134BE-BF7D-604A-A5ED-3E86B9A554B3}"/>
                </a:ext>
              </a:extLst>
            </p:cNvPr>
            <p:cNvSpPr/>
            <p:nvPr/>
          </p:nvSpPr>
          <p:spPr>
            <a:xfrm>
              <a:off x="9868991" y="2514046"/>
              <a:ext cx="199731" cy="152400"/>
            </a:xfrm>
            <a:custGeom>
              <a:avLst/>
              <a:gdLst>
                <a:gd name="connsiteX0" fmla="*/ 24620 w 199731"/>
                <a:gd name="connsiteY0" fmla="*/ 61704 h 152400"/>
                <a:gd name="connsiteX1" fmla="*/ 19484 w 199731"/>
                <a:gd name="connsiteY1" fmla="*/ 97995 h 152400"/>
                <a:gd name="connsiteX2" fmla="*/ 16251 w 199731"/>
                <a:gd name="connsiteY2" fmla="*/ 138000 h 152400"/>
                <a:gd name="connsiteX3" fmla="*/ 56673 w 199731"/>
                <a:gd name="connsiteY3" fmla="*/ 104853 h 152400"/>
                <a:gd name="connsiteX4" fmla="*/ 110790 w 199731"/>
                <a:gd name="connsiteY4" fmla="*/ 151811 h 152400"/>
                <a:gd name="connsiteX5" fmla="*/ 102516 w 199731"/>
                <a:gd name="connsiteY5" fmla="*/ 72753 h 152400"/>
                <a:gd name="connsiteX6" fmla="*/ 131049 w 199731"/>
                <a:gd name="connsiteY6" fmla="*/ 113520 h 152400"/>
                <a:gd name="connsiteX7" fmla="*/ 167000 w 199731"/>
                <a:gd name="connsiteY7" fmla="*/ 69801 h 152400"/>
                <a:gd name="connsiteX8" fmla="*/ 147978 w 199731"/>
                <a:gd name="connsiteY8" fmla="*/ 12651 h 152400"/>
                <a:gd name="connsiteX9" fmla="*/ 63140 w 199731"/>
                <a:gd name="connsiteY9" fmla="*/ 22938 h 152400"/>
                <a:gd name="connsiteX10" fmla="*/ 24620 w 199731"/>
                <a:gd name="connsiteY10" fmla="*/ 6170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9731" h="152400">
                  <a:moveTo>
                    <a:pt x="24620" y="61704"/>
                  </a:moveTo>
                  <a:cubicBezTo>
                    <a:pt x="19865" y="69515"/>
                    <a:pt x="21482" y="82755"/>
                    <a:pt x="19484" y="97995"/>
                  </a:cubicBezTo>
                  <a:cubicBezTo>
                    <a:pt x="19484" y="97995"/>
                    <a:pt x="-6005" y="138952"/>
                    <a:pt x="16251" y="138000"/>
                  </a:cubicBezTo>
                  <a:cubicBezTo>
                    <a:pt x="35640" y="137325"/>
                    <a:pt x="52187" y="123756"/>
                    <a:pt x="56673" y="104853"/>
                  </a:cubicBezTo>
                  <a:cubicBezTo>
                    <a:pt x="75695" y="127427"/>
                    <a:pt x="89390" y="159622"/>
                    <a:pt x="110790" y="151811"/>
                  </a:cubicBezTo>
                  <a:cubicBezTo>
                    <a:pt x="151593" y="137047"/>
                    <a:pt x="102516" y="72753"/>
                    <a:pt x="102516" y="72753"/>
                  </a:cubicBezTo>
                  <a:cubicBezTo>
                    <a:pt x="114023" y="84825"/>
                    <a:pt x="123643" y="98569"/>
                    <a:pt x="131049" y="113520"/>
                  </a:cubicBezTo>
                  <a:cubicBezTo>
                    <a:pt x="148929" y="150858"/>
                    <a:pt x="184405" y="105234"/>
                    <a:pt x="167000" y="69801"/>
                  </a:cubicBezTo>
                  <a:cubicBezTo>
                    <a:pt x="199528" y="84183"/>
                    <a:pt x="226539" y="45702"/>
                    <a:pt x="147978" y="12651"/>
                  </a:cubicBezTo>
                  <a:cubicBezTo>
                    <a:pt x="117923" y="78"/>
                    <a:pt x="86727" y="11412"/>
                    <a:pt x="63140" y="22938"/>
                  </a:cubicBezTo>
                  <a:cubicBezTo>
                    <a:pt x="46245" y="31059"/>
                    <a:pt x="32647" y="44745"/>
                    <a:pt x="24620" y="61705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804A6111-52ED-7E4B-B2BD-EC17D7595EFD}"/>
                </a:ext>
              </a:extLst>
            </p:cNvPr>
            <p:cNvSpPr/>
            <p:nvPr/>
          </p:nvSpPr>
          <p:spPr>
            <a:xfrm>
              <a:off x="9868978" y="2482596"/>
              <a:ext cx="114132" cy="85725"/>
            </a:xfrm>
            <a:custGeom>
              <a:avLst/>
              <a:gdLst>
                <a:gd name="connsiteX0" fmla="*/ 7133 w 114132"/>
                <a:gd name="connsiteY0" fmla="*/ 61436 h 85725"/>
                <a:gd name="connsiteX1" fmla="*/ 14742 w 114132"/>
                <a:gd name="connsiteY1" fmla="*/ 78486 h 85725"/>
                <a:gd name="connsiteX2" fmla="*/ 115654 w 114132"/>
                <a:gd name="connsiteY2" fmla="*/ 32575 h 85725"/>
                <a:gd name="connsiteX3" fmla="*/ 105382 w 114132"/>
                <a:gd name="connsiteY3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32" h="85725">
                  <a:moveTo>
                    <a:pt x="7133" y="61436"/>
                  </a:moveTo>
                  <a:lnTo>
                    <a:pt x="14742" y="78486"/>
                  </a:lnTo>
                  <a:cubicBezTo>
                    <a:pt x="89499" y="109538"/>
                    <a:pt x="115654" y="32575"/>
                    <a:pt x="115654" y="32575"/>
                  </a:cubicBezTo>
                  <a:lnTo>
                    <a:pt x="105382" y="71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E7C62B1C-8680-2242-ACAE-21B1CAF30A29}"/>
                </a:ext>
              </a:extLst>
            </p:cNvPr>
            <p:cNvSpPr/>
            <p:nvPr/>
          </p:nvSpPr>
          <p:spPr>
            <a:xfrm>
              <a:off x="9635197" y="1864519"/>
              <a:ext cx="351907" cy="685800"/>
            </a:xfrm>
            <a:custGeom>
              <a:avLst/>
              <a:gdLst>
                <a:gd name="connsiteX0" fmla="*/ 7133 w 351907"/>
                <a:gd name="connsiteY0" fmla="*/ 185547 h 685800"/>
                <a:gd name="connsiteX1" fmla="*/ 224365 w 351907"/>
                <a:gd name="connsiteY1" fmla="*/ 677228 h 685800"/>
                <a:gd name="connsiteX2" fmla="*/ 346962 w 351907"/>
                <a:gd name="connsiteY2" fmla="*/ 621411 h 685800"/>
                <a:gd name="connsiteX3" fmla="*/ 98915 w 351907"/>
                <a:gd name="connsiteY3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907" h="685800">
                  <a:moveTo>
                    <a:pt x="7133" y="185547"/>
                  </a:moveTo>
                  <a:lnTo>
                    <a:pt x="224365" y="677228"/>
                  </a:lnTo>
                  <a:cubicBezTo>
                    <a:pt x="315290" y="715328"/>
                    <a:pt x="346962" y="621411"/>
                    <a:pt x="346962" y="621411"/>
                  </a:cubicBezTo>
                  <a:lnTo>
                    <a:pt x="98915" y="7144"/>
                  </a:ln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8A75CAA0-7419-9B45-B684-34C4DBC9CD59}"/>
                </a:ext>
              </a:extLst>
            </p:cNvPr>
            <p:cNvSpPr/>
            <p:nvPr/>
          </p:nvSpPr>
          <p:spPr>
            <a:xfrm>
              <a:off x="9786517" y="2398395"/>
              <a:ext cx="361419" cy="171450"/>
            </a:xfrm>
            <a:custGeom>
              <a:avLst/>
              <a:gdLst>
                <a:gd name="connsiteX0" fmla="*/ 363035 w 361418"/>
                <a:gd name="connsiteY0" fmla="*/ 86392 h 171450"/>
                <a:gd name="connsiteX1" fmla="*/ 185084 w 361418"/>
                <a:gd name="connsiteY1" fmla="*/ 165640 h 171450"/>
                <a:gd name="connsiteX2" fmla="*/ 7133 w 361418"/>
                <a:gd name="connsiteY2" fmla="*/ 86392 h 171450"/>
                <a:gd name="connsiteX3" fmla="*/ 185084 w 361418"/>
                <a:gd name="connsiteY3" fmla="*/ 7144 h 171450"/>
                <a:gd name="connsiteX4" fmla="*/ 363035 w 361418"/>
                <a:gd name="connsiteY4" fmla="*/ 8639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418" h="171450">
                  <a:moveTo>
                    <a:pt x="363035" y="86392"/>
                  </a:moveTo>
                  <a:cubicBezTo>
                    <a:pt x="363035" y="130159"/>
                    <a:pt x="283364" y="165640"/>
                    <a:pt x="185084" y="165640"/>
                  </a:cubicBezTo>
                  <a:cubicBezTo>
                    <a:pt x="86805" y="165640"/>
                    <a:pt x="7133" y="130159"/>
                    <a:pt x="7133" y="86392"/>
                  </a:cubicBezTo>
                  <a:cubicBezTo>
                    <a:pt x="7133" y="42624"/>
                    <a:pt x="86805" y="7144"/>
                    <a:pt x="185084" y="7144"/>
                  </a:cubicBezTo>
                  <a:cubicBezTo>
                    <a:pt x="283364" y="7144"/>
                    <a:pt x="363035" y="42624"/>
                    <a:pt x="363035" y="86392"/>
                  </a:cubicBezTo>
                  <a:close/>
                </a:path>
              </a:pathLst>
            </a:custGeom>
            <a:solidFill>
              <a:srgbClr val="3232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3D50599E-3AD3-0D48-B7F6-7EF9AD7E9612}"/>
                </a:ext>
              </a:extLst>
            </p:cNvPr>
            <p:cNvSpPr/>
            <p:nvPr/>
          </p:nvSpPr>
          <p:spPr>
            <a:xfrm>
              <a:off x="9621311" y="3728847"/>
              <a:ext cx="294841" cy="123825"/>
            </a:xfrm>
            <a:custGeom>
              <a:avLst/>
              <a:gdLst>
                <a:gd name="connsiteX0" fmla="*/ 7133 w 294841"/>
                <a:gd name="connsiteY0" fmla="*/ 115062 h 123825"/>
                <a:gd name="connsiteX1" fmla="*/ 7133 w 294841"/>
                <a:gd name="connsiteY1" fmla="*/ 114300 h 123825"/>
                <a:gd name="connsiteX2" fmla="*/ 69335 w 294841"/>
                <a:gd name="connsiteY2" fmla="*/ 52006 h 123825"/>
                <a:gd name="connsiteX3" fmla="*/ 69430 w 294841"/>
                <a:gd name="connsiteY3" fmla="*/ 52006 h 123825"/>
                <a:gd name="connsiteX4" fmla="*/ 122312 w 294841"/>
                <a:gd name="connsiteY4" fmla="*/ 52006 h 123825"/>
                <a:gd name="connsiteX5" fmla="*/ 144472 w 294841"/>
                <a:gd name="connsiteY5" fmla="*/ 29813 h 123825"/>
                <a:gd name="connsiteX6" fmla="*/ 144472 w 294841"/>
                <a:gd name="connsiteY6" fmla="*/ 29337 h 123825"/>
                <a:gd name="connsiteX7" fmla="*/ 166633 w 294841"/>
                <a:gd name="connsiteY7" fmla="*/ 7144 h 123825"/>
                <a:gd name="connsiteX8" fmla="*/ 274583 w 294841"/>
                <a:gd name="connsiteY8" fmla="*/ 42196 h 123825"/>
                <a:gd name="connsiteX9" fmla="*/ 296743 w 294841"/>
                <a:gd name="connsiteY9" fmla="*/ 64389 h 123825"/>
                <a:gd name="connsiteX10" fmla="*/ 296744 w 294841"/>
                <a:gd name="connsiteY10" fmla="*/ 122968 h 123825"/>
                <a:gd name="connsiteX11" fmla="*/ 198400 w 294841"/>
                <a:gd name="connsiteY11" fmla="*/ 122968 h 123825"/>
                <a:gd name="connsiteX12" fmla="*/ 198400 w 294841"/>
                <a:gd name="connsiteY12" fmla="*/ 111252 h 123825"/>
                <a:gd name="connsiteX13" fmla="*/ 173861 w 294841"/>
                <a:gd name="connsiteY13" fmla="*/ 122968 h 123825"/>
                <a:gd name="connsiteX14" fmla="*/ 15503 w 294841"/>
                <a:gd name="connsiteY14" fmla="*/ 122968 h 123825"/>
                <a:gd name="connsiteX15" fmla="*/ 7148 w 294841"/>
                <a:gd name="connsiteY15" fmla="*/ 115553 h 123825"/>
                <a:gd name="connsiteX16" fmla="*/ 7134 w 294841"/>
                <a:gd name="connsiteY16" fmla="*/ 11506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4841" h="123825">
                  <a:moveTo>
                    <a:pt x="7133" y="115062"/>
                  </a:moveTo>
                  <a:lnTo>
                    <a:pt x="7133" y="114300"/>
                  </a:lnTo>
                  <a:cubicBezTo>
                    <a:pt x="7133" y="79896"/>
                    <a:pt x="34982" y="52006"/>
                    <a:pt x="69335" y="52006"/>
                  </a:cubicBezTo>
                  <a:cubicBezTo>
                    <a:pt x="69367" y="52006"/>
                    <a:pt x="69399" y="52006"/>
                    <a:pt x="69430" y="52006"/>
                  </a:cubicBezTo>
                  <a:lnTo>
                    <a:pt x="122312" y="52006"/>
                  </a:lnTo>
                  <a:cubicBezTo>
                    <a:pt x="134551" y="52006"/>
                    <a:pt x="144472" y="42070"/>
                    <a:pt x="144472" y="29813"/>
                  </a:cubicBezTo>
                  <a:lnTo>
                    <a:pt x="144472" y="29337"/>
                  </a:lnTo>
                  <a:cubicBezTo>
                    <a:pt x="144472" y="17080"/>
                    <a:pt x="154394" y="7144"/>
                    <a:pt x="166633" y="7144"/>
                  </a:cubicBezTo>
                  <a:lnTo>
                    <a:pt x="274583" y="42196"/>
                  </a:lnTo>
                  <a:cubicBezTo>
                    <a:pt x="286822" y="42196"/>
                    <a:pt x="296743" y="52132"/>
                    <a:pt x="296743" y="64389"/>
                  </a:cubicBezTo>
                  <a:lnTo>
                    <a:pt x="296744" y="122968"/>
                  </a:lnTo>
                  <a:lnTo>
                    <a:pt x="198400" y="122968"/>
                  </a:lnTo>
                  <a:lnTo>
                    <a:pt x="198400" y="111252"/>
                  </a:lnTo>
                  <a:lnTo>
                    <a:pt x="173861" y="122968"/>
                  </a:lnTo>
                  <a:lnTo>
                    <a:pt x="15503" y="122968"/>
                  </a:lnTo>
                  <a:cubicBezTo>
                    <a:pt x="11151" y="123231"/>
                    <a:pt x="7410" y="119911"/>
                    <a:pt x="7148" y="115553"/>
                  </a:cubicBezTo>
                  <a:cubicBezTo>
                    <a:pt x="7138" y="115389"/>
                    <a:pt x="7133" y="115226"/>
                    <a:pt x="7134" y="115062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9010E823-9BD1-7041-B724-F40BD7DCD073}"/>
                </a:ext>
              </a:extLst>
            </p:cNvPr>
            <p:cNvSpPr/>
            <p:nvPr/>
          </p:nvSpPr>
          <p:spPr>
            <a:xfrm>
              <a:off x="9621296" y="3738086"/>
              <a:ext cx="294841" cy="123825"/>
            </a:xfrm>
            <a:custGeom>
              <a:avLst/>
              <a:gdLst>
                <a:gd name="connsiteX0" fmla="*/ 7148 w 294841"/>
                <a:gd name="connsiteY0" fmla="*/ 114586 h 123825"/>
                <a:gd name="connsiteX1" fmla="*/ 7148 w 294841"/>
                <a:gd name="connsiteY1" fmla="*/ 113824 h 123825"/>
                <a:gd name="connsiteX2" fmla="*/ 69350 w 294841"/>
                <a:gd name="connsiteY2" fmla="*/ 51530 h 123825"/>
                <a:gd name="connsiteX3" fmla="*/ 69446 w 294841"/>
                <a:gd name="connsiteY3" fmla="*/ 51530 h 123825"/>
                <a:gd name="connsiteX4" fmla="*/ 122327 w 294841"/>
                <a:gd name="connsiteY4" fmla="*/ 51530 h 123825"/>
                <a:gd name="connsiteX5" fmla="*/ 144488 w 294841"/>
                <a:gd name="connsiteY5" fmla="*/ 29337 h 123825"/>
                <a:gd name="connsiteX6" fmla="*/ 144488 w 294841"/>
                <a:gd name="connsiteY6" fmla="*/ 29337 h 123825"/>
                <a:gd name="connsiteX7" fmla="*/ 166648 w 294841"/>
                <a:gd name="connsiteY7" fmla="*/ 7144 h 123825"/>
                <a:gd name="connsiteX8" fmla="*/ 274598 w 294841"/>
                <a:gd name="connsiteY8" fmla="*/ 42196 h 123825"/>
                <a:gd name="connsiteX9" fmla="*/ 296759 w 294841"/>
                <a:gd name="connsiteY9" fmla="*/ 64389 h 123825"/>
                <a:gd name="connsiteX10" fmla="*/ 296759 w 294841"/>
                <a:gd name="connsiteY10" fmla="*/ 122967 h 123825"/>
                <a:gd name="connsiteX11" fmla="*/ 198415 w 294841"/>
                <a:gd name="connsiteY11" fmla="*/ 122967 h 123825"/>
                <a:gd name="connsiteX12" fmla="*/ 198415 w 294841"/>
                <a:gd name="connsiteY12" fmla="*/ 111252 h 123825"/>
                <a:gd name="connsiteX13" fmla="*/ 173877 w 294841"/>
                <a:gd name="connsiteY13" fmla="*/ 122967 h 123825"/>
                <a:gd name="connsiteX14" fmla="*/ 15518 w 294841"/>
                <a:gd name="connsiteY14" fmla="*/ 122967 h 123825"/>
                <a:gd name="connsiteX15" fmla="*/ 7148 w 294841"/>
                <a:gd name="connsiteY15" fmla="*/ 115569 h 123825"/>
                <a:gd name="connsiteX16" fmla="*/ 7148 w 294841"/>
                <a:gd name="connsiteY16" fmla="*/ 11458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4841" h="123825">
                  <a:moveTo>
                    <a:pt x="7148" y="114586"/>
                  </a:moveTo>
                  <a:lnTo>
                    <a:pt x="7148" y="113824"/>
                  </a:lnTo>
                  <a:cubicBezTo>
                    <a:pt x="7148" y="79420"/>
                    <a:pt x="34997" y="51530"/>
                    <a:pt x="69350" y="51530"/>
                  </a:cubicBezTo>
                  <a:cubicBezTo>
                    <a:pt x="69382" y="51530"/>
                    <a:pt x="69414" y="51530"/>
                    <a:pt x="69446" y="51530"/>
                  </a:cubicBezTo>
                  <a:lnTo>
                    <a:pt x="122327" y="51530"/>
                  </a:lnTo>
                  <a:cubicBezTo>
                    <a:pt x="134566" y="51530"/>
                    <a:pt x="144488" y="41594"/>
                    <a:pt x="144488" y="29337"/>
                  </a:cubicBezTo>
                  <a:lnTo>
                    <a:pt x="144488" y="29337"/>
                  </a:lnTo>
                  <a:cubicBezTo>
                    <a:pt x="144488" y="17080"/>
                    <a:pt x="154409" y="7144"/>
                    <a:pt x="166648" y="7144"/>
                  </a:cubicBezTo>
                  <a:lnTo>
                    <a:pt x="274598" y="42196"/>
                  </a:lnTo>
                  <a:cubicBezTo>
                    <a:pt x="286837" y="42196"/>
                    <a:pt x="296759" y="52132"/>
                    <a:pt x="296759" y="64389"/>
                  </a:cubicBezTo>
                  <a:lnTo>
                    <a:pt x="296759" y="122967"/>
                  </a:lnTo>
                  <a:lnTo>
                    <a:pt x="198415" y="122967"/>
                  </a:lnTo>
                  <a:lnTo>
                    <a:pt x="198415" y="111252"/>
                  </a:lnTo>
                  <a:lnTo>
                    <a:pt x="173877" y="122967"/>
                  </a:lnTo>
                  <a:lnTo>
                    <a:pt x="15518" y="122967"/>
                  </a:lnTo>
                  <a:cubicBezTo>
                    <a:pt x="11167" y="123239"/>
                    <a:pt x="7420" y="119926"/>
                    <a:pt x="7148" y="115569"/>
                  </a:cubicBezTo>
                  <a:cubicBezTo>
                    <a:pt x="7128" y="115241"/>
                    <a:pt x="7128" y="114913"/>
                    <a:pt x="7148" y="114585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768CC5A9-C37F-C34C-90A7-99C56BED57DC}"/>
                </a:ext>
              </a:extLst>
            </p:cNvPr>
            <p:cNvSpPr/>
            <p:nvPr/>
          </p:nvSpPr>
          <p:spPr>
            <a:xfrm>
              <a:off x="9621311" y="3713607"/>
              <a:ext cx="294841" cy="123825"/>
            </a:xfrm>
            <a:custGeom>
              <a:avLst/>
              <a:gdLst>
                <a:gd name="connsiteX0" fmla="*/ 279814 w 294841"/>
                <a:gd name="connsiteY0" fmla="*/ 33909 h 123825"/>
                <a:gd name="connsiteX1" fmla="*/ 279814 w 294841"/>
                <a:gd name="connsiteY1" fmla="*/ 7906 h 123825"/>
                <a:gd name="connsiteX2" fmla="*/ 274583 w 294841"/>
                <a:gd name="connsiteY2" fmla="*/ 7144 h 123825"/>
                <a:gd name="connsiteX3" fmla="*/ 166633 w 294841"/>
                <a:gd name="connsiteY3" fmla="*/ 7144 h 123825"/>
                <a:gd name="connsiteX4" fmla="*/ 144473 w 294841"/>
                <a:gd name="connsiteY4" fmla="*/ 29337 h 123825"/>
                <a:gd name="connsiteX5" fmla="*/ 144472 w 294841"/>
                <a:gd name="connsiteY5" fmla="*/ 29718 h 123825"/>
                <a:gd name="connsiteX6" fmla="*/ 122312 w 294841"/>
                <a:gd name="connsiteY6" fmla="*/ 51911 h 123825"/>
                <a:gd name="connsiteX7" fmla="*/ 69431 w 294841"/>
                <a:gd name="connsiteY7" fmla="*/ 51911 h 123825"/>
                <a:gd name="connsiteX8" fmla="*/ 7134 w 294841"/>
                <a:gd name="connsiteY8" fmla="*/ 114300 h 123825"/>
                <a:gd name="connsiteX9" fmla="*/ 7133 w 294841"/>
                <a:gd name="connsiteY9" fmla="*/ 115443 h 123825"/>
                <a:gd name="connsiteX10" fmla="*/ 15027 w 294841"/>
                <a:gd name="connsiteY10" fmla="*/ 123349 h 123825"/>
                <a:gd name="connsiteX11" fmla="*/ 158929 w 294841"/>
                <a:gd name="connsiteY11" fmla="*/ 123349 h 123825"/>
                <a:gd name="connsiteX12" fmla="*/ 186035 w 294841"/>
                <a:gd name="connsiteY12" fmla="*/ 114681 h 123825"/>
                <a:gd name="connsiteX13" fmla="*/ 186035 w 294841"/>
                <a:gd name="connsiteY13" fmla="*/ 114681 h 123825"/>
                <a:gd name="connsiteX14" fmla="*/ 213142 w 294841"/>
                <a:gd name="connsiteY14" fmla="*/ 106013 h 123825"/>
                <a:gd name="connsiteX15" fmla="*/ 296553 w 294841"/>
                <a:gd name="connsiteY15" fmla="*/ 106013 h 123825"/>
                <a:gd name="connsiteX16" fmla="*/ 296553 w 294841"/>
                <a:gd name="connsiteY16" fmla="*/ 77438 h 123825"/>
                <a:gd name="connsiteX17" fmla="*/ 284474 w 294841"/>
                <a:gd name="connsiteY17" fmla="*/ 48006 h 123825"/>
                <a:gd name="connsiteX18" fmla="*/ 279814 w 294841"/>
                <a:gd name="connsiteY18" fmla="*/ 3390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4841" h="123825">
                  <a:moveTo>
                    <a:pt x="279814" y="33909"/>
                  </a:moveTo>
                  <a:lnTo>
                    <a:pt x="279814" y="7906"/>
                  </a:lnTo>
                  <a:cubicBezTo>
                    <a:pt x="278114" y="7409"/>
                    <a:pt x="276354" y="7152"/>
                    <a:pt x="274583" y="7144"/>
                  </a:cubicBezTo>
                  <a:lnTo>
                    <a:pt x="166633" y="7144"/>
                  </a:lnTo>
                  <a:cubicBezTo>
                    <a:pt x="154416" y="7196"/>
                    <a:pt x="144525" y="17102"/>
                    <a:pt x="144473" y="29337"/>
                  </a:cubicBezTo>
                  <a:lnTo>
                    <a:pt x="144472" y="29718"/>
                  </a:lnTo>
                  <a:cubicBezTo>
                    <a:pt x="144472" y="41975"/>
                    <a:pt x="134551" y="51911"/>
                    <a:pt x="122312" y="51911"/>
                  </a:cubicBezTo>
                  <a:lnTo>
                    <a:pt x="69431" y="51911"/>
                  </a:lnTo>
                  <a:cubicBezTo>
                    <a:pt x="35025" y="51911"/>
                    <a:pt x="7134" y="79843"/>
                    <a:pt x="7134" y="114300"/>
                  </a:cubicBezTo>
                  <a:lnTo>
                    <a:pt x="7133" y="115443"/>
                  </a:lnTo>
                  <a:cubicBezTo>
                    <a:pt x="7133" y="119809"/>
                    <a:pt x="10668" y="123349"/>
                    <a:pt x="15027" y="123349"/>
                  </a:cubicBezTo>
                  <a:lnTo>
                    <a:pt x="158929" y="123349"/>
                  </a:lnTo>
                  <a:cubicBezTo>
                    <a:pt x="168643" y="123341"/>
                    <a:pt x="178114" y="120312"/>
                    <a:pt x="186035" y="114681"/>
                  </a:cubicBezTo>
                  <a:lnTo>
                    <a:pt x="186035" y="114681"/>
                  </a:lnTo>
                  <a:cubicBezTo>
                    <a:pt x="193956" y="109050"/>
                    <a:pt x="203428" y="106021"/>
                    <a:pt x="213142" y="106013"/>
                  </a:cubicBezTo>
                  <a:lnTo>
                    <a:pt x="296553" y="106013"/>
                  </a:lnTo>
                  <a:lnTo>
                    <a:pt x="296553" y="77438"/>
                  </a:lnTo>
                  <a:cubicBezTo>
                    <a:pt x="296201" y="66490"/>
                    <a:pt x="291912" y="56038"/>
                    <a:pt x="284474" y="48006"/>
                  </a:cubicBezTo>
                  <a:cubicBezTo>
                    <a:pt x="281164" y="44085"/>
                    <a:pt x="279494" y="39034"/>
                    <a:pt x="279814" y="33909"/>
                  </a:cubicBezTo>
                  <a:close/>
                </a:path>
              </a:pathLst>
            </a:custGeom>
            <a:solidFill>
              <a:srgbClr val="6B2A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3BFAFABC-3202-F042-A593-B0464E54292D}"/>
                </a:ext>
              </a:extLst>
            </p:cNvPr>
            <p:cNvSpPr/>
            <p:nvPr/>
          </p:nvSpPr>
          <p:spPr>
            <a:xfrm>
              <a:off x="10029999" y="3728847"/>
              <a:ext cx="294841" cy="123825"/>
            </a:xfrm>
            <a:custGeom>
              <a:avLst/>
              <a:gdLst>
                <a:gd name="connsiteX0" fmla="*/ 296743 w 294841"/>
                <a:gd name="connsiteY0" fmla="*/ 115062 h 123825"/>
                <a:gd name="connsiteX1" fmla="*/ 296743 w 294841"/>
                <a:gd name="connsiteY1" fmla="*/ 114300 h 123825"/>
                <a:gd name="connsiteX2" fmla="*/ 234542 w 294841"/>
                <a:gd name="connsiteY2" fmla="*/ 52006 h 123825"/>
                <a:gd name="connsiteX3" fmla="*/ 234446 w 294841"/>
                <a:gd name="connsiteY3" fmla="*/ 52006 h 123825"/>
                <a:gd name="connsiteX4" fmla="*/ 181565 w 294841"/>
                <a:gd name="connsiteY4" fmla="*/ 52006 h 123825"/>
                <a:gd name="connsiteX5" fmla="*/ 159405 w 294841"/>
                <a:gd name="connsiteY5" fmla="*/ 29813 h 123825"/>
                <a:gd name="connsiteX6" fmla="*/ 159405 w 294841"/>
                <a:gd name="connsiteY6" fmla="*/ 29337 h 123825"/>
                <a:gd name="connsiteX7" fmla="*/ 137244 w 294841"/>
                <a:gd name="connsiteY7" fmla="*/ 7144 h 123825"/>
                <a:gd name="connsiteX8" fmla="*/ 29294 w 294841"/>
                <a:gd name="connsiteY8" fmla="*/ 42196 h 123825"/>
                <a:gd name="connsiteX9" fmla="*/ 7134 w 294841"/>
                <a:gd name="connsiteY9" fmla="*/ 64389 h 123825"/>
                <a:gd name="connsiteX10" fmla="*/ 7133 w 294841"/>
                <a:gd name="connsiteY10" fmla="*/ 122968 h 123825"/>
                <a:gd name="connsiteX11" fmla="*/ 105477 w 294841"/>
                <a:gd name="connsiteY11" fmla="*/ 122968 h 123825"/>
                <a:gd name="connsiteX12" fmla="*/ 105477 w 294841"/>
                <a:gd name="connsiteY12" fmla="*/ 111252 h 123825"/>
                <a:gd name="connsiteX13" fmla="*/ 130016 w 294841"/>
                <a:gd name="connsiteY13" fmla="*/ 122968 h 123825"/>
                <a:gd name="connsiteX14" fmla="*/ 288850 w 294841"/>
                <a:gd name="connsiteY14" fmla="*/ 122968 h 123825"/>
                <a:gd name="connsiteX15" fmla="*/ 296744 w 294841"/>
                <a:gd name="connsiteY15" fmla="*/ 11506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4841" h="123825">
                  <a:moveTo>
                    <a:pt x="296743" y="115062"/>
                  </a:moveTo>
                  <a:lnTo>
                    <a:pt x="296743" y="114300"/>
                  </a:lnTo>
                  <a:cubicBezTo>
                    <a:pt x="296743" y="79896"/>
                    <a:pt x="268895" y="52006"/>
                    <a:pt x="234542" y="52006"/>
                  </a:cubicBezTo>
                  <a:cubicBezTo>
                    <a:pt x="234510" y="52006"/>
                    <a:pt x="234478" y="52006"/>
                    <a:pt x="234446" y="52006"/>
                  </a:cubicBezTo>
                  <a:lnTo>
                    <a:pt x="181565" y="52006"/>
                  </a:lnTo>
                  <a:cubicBezTo>
                    <a:pt x="169326" y="52006"/>
                    <a:pt x="159405" y="42070"/>
                    <a:pt x="159405" y="29813"/>
                  </a:cubicBezTo>
                  <a:lnTo>
                    <a:pt x="159405" y="29337"/>
                  </a:lnTo>
                  <a:cubicBezTo>
                    <a:pt x="159405" y="17080"/>
                    <a:pt x="149483" y="7144"/>
                    <a:pt x="137244" y="7144"/>
                  </a:cubicBezTo>
                  <a:lnTo>
                    <a:pt x="29294" y="42196"/>
                  </a:lnTo>
                  <a:cubicBezTo>
                    <a:pt x="17055" y="42196"/>
                    <a:pt x="7134" y="52132"/>
                    <a:pt x="7134" y="64389"/>
                  </a:cubicBezTo>
                  <a:lnTo>
                    <a:pt x="7133" y="122968"/>
                  </a:lnTo>
                  <a:lnTo>
                    <a:pt x="105477" y="122968"/>
                  </a:lnTo>
                  <a:lnTo>
                    <a:pt x="105477" y="111252"/>
                  </a:lnTo>
                  <a:lnTo>
                    <a:pt x="130016" y="122968"/>
                  </a:lnTo>
                  <a:lnTo>
                    <a:pt x="288850" y="122968"/>
                  </a:lnTo>
                  <a:cubicBezTo>
                    <a:pt x="293209" y="122968"/>
                    <a:pt x="296744" y="119428"/>
                    <a:pt x="296744" y="115062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2B23C9E4-7F93-4647-911C-D86ED9057594}"/>
                </a:ext>
              </a:extLst>
            </p:cNvPr>
            <p:cNvSpPr/>
            <p:nvPr/>
          </p:nvSpPr>
          <p:spPr>
            <a:xfrm>
              <a:off x="10029999" y="3738086"/>
              <a:ext cx="294841" cy="123825"/>
            </a:xfrm>
            <a:custGeom>
              <a:avLst/>
              <a:gdLst>
                <a:gd name="connsiteX0" fmla="*/ 296743 w 294841"/>
                <a:gd name="connsiteY0" fmla="*/ 114586 h 123825"/>
                <a:gd name="connsiteX1" fmla="*/ 296743 w 294841"/>
                <a:gd name="connsiteY1" fmla="*/ 113824 h 123825"/>
                <a:gd name="connsiteX2" fmla="*/ 234542 w 294841"/>
                <a:gd name="connsiteY2" fmla="*/ 51530 h 123825"/>
                <a:gd name="connsiteX3" fmla="*/ 234446 w 294841"/>
                <a:gd name="connsiteY3" fmla="*/ 51530 h 123825"/>
                <a:gd name="connsiteX4" fmla="*/ 181565 w 294841"/>
                <a:gd name="connsiteY4" fmla="*/ 51530 h 123825"/>
                <a:gd name="connsiteX5" fmla="*/ 159405 w 294841"/>
                <a:gd name="connsiteY5" fmla="*/ 29337 h 123825"/>
                <a:gd name="connsiteX6" fmla="*/ 159405 w 294841"/>
                <a:gd name="connsiteY6" fmla="*/ 29337 h 123825"/>
                <a:gd name="connsiteX7" fmla="*/ 137244 w 294841"/>
                <a:gd name="connsiteY7" fmla="*/ 7144 h 123825"/>
                <a:gd name="connsiteX8" fmla="*/ 29294 w 294841"/>
                <a:gd name="connsiteY8" fmla="*/ 42196 h 123825"/>
                <a:gd name="connsiteX9" fmla="*/ 7134 w 294841"/>
                <a:gd name="connsiteY9" fmla="*/ 64389 h 123825"/>
                <a:gd name="connsiteX10" fmla="*/ 7133 w 294841"/>
                <a:gd name="connsiteY10" fmla="*/ 122967 h 123825"/>
                <a:gd name="connsiteX11" fmla="*/ 105477 w 294841"/>
                <a:gd name="connsiteY11" fmla="*/ 122967 h 123825"/>
                <a:gd name="connsiteX12" fmla="*/ 105477 w 294841"/>
                <a:gd name="connsiteY12" fmla="*/ 111252 h 123825"/>
                <a:gd name="connsiteX13" fmla="*/ 130016 w 294841"/>
                <a:gd name="connsiteY13" fmla="*/ 122967 h 123825"/>
                <a:gd name="connsiteX14" fmla="*/ 288850 w 294841"/>
                <a:gd name="connsiteY14" fmla="*/ 122967 h 123825"/>
                <a:gd name="connsiteX15" fmla="*/ 296758 w 294841"/>
                <a:gd name="connsiteY15" fmla="*/ 115076 h 123825"/>
                <a:gd name="connsiteX16" fmla="*/ 296743 w 294841"/>
                <a:gd name="connsiteY16" fmla="*/ 11458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4841" h="123825">
                  <a:moveTo>
                    <a:pt x="296743" y="114586"/>
                  </a:moveTo>
                  <a:lnTo>
                    <a:pt x="296743" y="113824"/>
                  </a:lnTo>
                  <a:cubicBezTo>
                    <a:pt x="296743" y="79420"/>
                    <a:pt x="268895" y="51530"/>
                    <a:pt x="234542" y="51530"/>
                  </a:cubicBezTo>
                  <a:cubicBezTo>
                    <a:pt x="234510" y="51530"/>
                    <a:pt x="234478" y="51530"/>
                    <a:pt x="234446" y="51530"/>
                  </a:cubicBezTo>
                  <a:lnTo>
                    <a:pt x="181565" y="51530"/>
                  </a:lnTo>
                  <a:cubicBezTo>
                    <a:pt x="169326" y="51530"/>
                    <a:pt x="159405" y="41594"/>
                    <a:pt x="159405" y="29337"/>
                  </a:cubicBezTo>
                  <a:lnTo>
                    <a:pt x="159405" y="29337"/>
                  </a:lnTo>
                  <a:cubicBezTo>
                    <a:pt x="159405" y="17080"/>
                    <a:pt x="149483" y="7144"/>
                    <a:pt x="137244" y="7144"/>
                  </a:cubicBezTo>
                  <a:lnTo>
                    <a:pt x="29294" y="42196"/>
                  </a:lnTo>
                  <a:cubicBezTo>
                    <a:pt x="17055" y="42196"/>
                    <a:pt x="7134" y="52132"/>
                    <a:pt x="7134" y="64389"/>
                  </a:cubicBezTo>
                  <a:lnTo>
                    <a:pt x="7133" y="122967"/>
                  </a:lnTo>
                  <a:lnTo>
                    <a:pt x="105477" y="122967"/>
                  </a:lnTo>
                  <a:lnTo>
                    <a:pt x="105477" y="111252"/>
                  </a:lnTo>
                  <a:lnTo>
                    <a:pt x="130016" y="122967"/>
                  </a:lnTo>
                  <a:lnTo>
                    <a:pt x="288850" y="122967"/>
                  </a:lnTo>
                  <a:cubicBezTo>
                    <a:pt x="293209" y="122975"/>
                    <a:pt x="296750" y="119442"/>
                    <a:pt x="296758" y="115076"/>
                  </a:cubicBezTo>
                  <a:cubicBezTo>
                    <a:pt x="296759" y="114912"/>
                    <a:pt x="296753" y="114749"/>
                    <a:pt x="296743" y="114585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CBD79A49-112C-6843-9305-D23A3FF2B9A9}"/>
                </a:ext>
              </a:extLst>
            </p:cNvPr>
            <p:cNvSpPr/>
            <p:nvPr/>
          </p:nvSpPr>
          <p:spPr>
            <a:xfrm>
              <a:off x="10030189" y="3713607"/>
              <a:ext cx="294841" cy="123825"/>
            </a:xfrm>
            <a:custGeom>
              <a:avLst/>
              <a:gdLst>
                <a:gd name="connsiteX0" fmla="*/ 23873 w 294841"/>
                <a:gd name="connsiteY0" fmla="*/ 33909 h 123825"/>
                <a:gd name="connsiteX1" fmla="*/ 23873 w 294841"/>
                <a:gd name="connsiteY1" fmla="*/ 7906 h 123825"/>
                <a:gd name="connsiteX2" fmla="*/ 29104 w 294841"/>
                <a:gd name="connsiteY2" fmla="*/ 7144 h 123825"/>
                <a:gd name="connsiteX3" fmla="*/ 137054 w 294841"/>
                <a:gd name="connsiteY3" fmla="*/ 7144 h 123825"/>
                <a:gd name="connsiteX4" fmla="*/ 159216 w 294841"/>
                <a:gd name="connsiteY4" fmla="*/ 29526 h 123825"/>
                <a:gd name="connsiteX5" fmla="*/ 159214 w 294841"/>
                <a:gd name="connsiteY5" fmla="*/ 29718 h 123825"/>
                <a:gd name="connsiteX6" fmla="*/ 159215 w 294841"/>
                <a:gd name="connsiteY6" fmla="*/ 29718 h 123825"/>
                <a:gd name="connsiteX7" fmla="*/ 181375 w 294841"/>
                <a:gd name="connsiteY7" fmla="*/ 51911 h 123825"/>
                <a:gd name="connsiteX8" fmla="*/ 234352 w 294841"/>
                <a:gd name="connsiteY8" fmla="*/ 51911 h 123825"/>
                <a:gd name="connsiteX9" fmla="*/ 296649 w 294841"/>
                <a:gd name="connsiteY9" fmla="*/ 114300 h 123825"/>
                <a:gd name="connsiteX10" fmla="*/ 296649 w 294841"/>
                <a:gd name="connsiteY10" fmla="*/ 115443 h 123825"/>
                <a:gd name="connsiteX11" fmla="*/ 288754 w 294841"/>
                <a:gd name="connsiteY11" fmla="*/ 123349 h 123825"/>
                <a:gd name="connsiteX12" fmla="*/ 144758 w 294841"/>
                <a:gd name="connsiteY12" fmla="*/ 123349 h 123825"/>
                <a:gd name="connsiteX13" fmla="*/ 117651 w 294841"/>
                <a:gd name="connsiteY13" fmla="*/ 114681 h 123825"/>
                <a:gd name="connsiteX14" fmla="*/ 117651 w 294841"/>
                <a:gd name="connsiteY14" fmla="*/ 114681 h 123825"/>
                <a:gd name="connsiteX15" fmla="*/ 90545 w 294841"/>
                <a:gd name="connsiteY15" fmla="*/ 106013 h 123825"/>
                <a:gd name="connsiteX16" fmla="*/ 7133 w 294841"/>
                <a:gd name="connsiteY16" fmla="*/ 106013 h 123825"/>
                <a:gd name="connsiteX17" fmla="*/ 7133 w 294841"/>
                <a:gd name="connsiteY17" fmla="*/ 77438 h 123825"/>
                <a:gd name="connsiteX18" fmla="*/ 19212 w 294841"/>
                <a:gd name="connsiteY18" fmla="*/ 48006 h 123825"/>
                <a:gd name="connsiteX19" fmla="*/ 23872 w 294841"/>
                <a:gd name="connsiteY19" fmla="*/ 3390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4841" h="123825">
                  <a:moveTo>
                    <a:pt x="23873" y="33909"/>
                  </a:moveTo>
                  <a:lnTo>
                    <a:pt x="23873" y="7906"/>
                  </a:lnTo>
                  <a:cubicBezTo>
                    <a:pt x="25572" y="7409"/>
                    <a:pt x="27333" y="7152"/>
                    <a:pt x="29104" y="7144"/>
                  </a:cubicBezTo>
                  <a:lnTo>
                    <a:pt x="137054" y="7144"/>
                  </a:lnTo>
                  <a:cubicBezTo>
                    <a:pt x="149345" y="7195"/>
                    <a:pt x="159268" y="17216"/>
                    <a:pt x="159216" y="29526"/>
                  </a:cubicBezTo>
                  <a:cubicBezTo>
                    <a:pt x="159216" y="29590"/>
                    <a:pt x="159215" y="29654"/>
                    <a:pt x="159214" y="29718"/>
                  </a:cubicBezTo>
                  <a:lnTo>
                    <a:pt x="159215" y="29718"/>
                  </a:lnTo>
                  <a:cubicBezTo>
                    <a:pt x="159215" y="41975"/>
                    <a:pt x="169136" y="51911"/>
                    <a:pt x="181375" y="51911"/>
                  </a:cubicBezTo>
                  <a:lnTo>
                    <a:pt x="234352" y="51911"/>
                  </a:lnTo>
                  <a:cubicBezTo>
                    <a:pt x="268758" y="51911"/>
                    <a:pt x="296649" y="79843"/>
                    <a:pt x="296649" y="114300"/>
                  </a:cubicBezTo>
                  <a:lnTo>
                    <a:pt x="296649" y="115443"/>
                  </a:lnTo>
                  <a:cubicBezTo>
                    <a:pt x="296649" y="119809"/>
                    <a:pt x="293114" y="123349"/>
                    <a:pt x="288754" y="123349"/>
                  </a:cubicBezTo>
                  <a:lnTo>
                    <a:pt x="144758" y="123349"/>
                  </a:lnTo>
                  <a:cubicBezTo>
                    <a:pt x="135044" y="123341"/>
                    <a:pt x="125572" y="120312"/>
                    <a:pt x="117651" y="114681"/>
                  </a:cubicBezTo>
                  <a:lnTo>
                    <a:pt x="117651" y="114681"/>
                  </a:lnTo>
                  <a:cubicBezTo>
                    <a:pt x="109731" y="109050"/>
                    <a:pt x="100259" y="106021"/>
                    <a:pt x="90545" y="106013"/>
                  </a:cubicBezTo>
                  <a:lnTo>
                    <a:pt x="7133" y="106013"/>
                  </a:lnTo>
                  <a:lnTo>
                    <a:pt x="7133" y="77438"/>
                  </a:lnTo>
                  <a:cubicBezTo>
                    <a:pt x="7485" y="66490"/>
                    <a:pt x="11775" y="56038"/>
                    <a:pt x="19212" y="48006"/>
                  </a:cubicBezTo>
                  <a:cubicBezTo>
                    <a:pt x="22523" y="44085"/>
                    <a:pt x="24193" y="39034"/>
                    <a:pt x="23872" y="33909"/>
                  </a:cubicBezTo>
                  <a:close/>
                </a:path>
              </a:pathLst>
            </a:custGeom>
            <a:solidFill>
              <a:srgbClr val="6B2A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7A278FA5-4B26-094B-88E5-AEAA44EFB915}"/>
                </a:ext>
              </a:extLst>
            </p:cNvPr>
            <p:cNvSpPr/>
            <p:nvPr/>
          </p:nvSpPr>
          <p:spPr>
            <a:xfrm>
              <a:off x="10273643" y="3766264"/>
              <a:ext cx="38044" cy="38100"/>
            </a:xfrm>
            <a:custGeom>
              <a:avLst/>
              <a:gdLst>
                <a:gd name="connsiteX0" fmla="*/ 34648 w 38044"/>
                <a:gd name="connsiteY0" fmla="*/ 23733 h 38100"/>
                <a:gd name="connsiteX1" fmla="*/ 16673 w 38044"/>
                <a:gd name="connsiteY1" fmla="*/ 8493 h 38100"/>
                <a:gd name="connsiteX2" fmla="*/ 8969 w 38044"/>
                <a:gd name="connsiteY2" fmla="*/ 16304 h 38100"/>
                <a:gd name="connsiteX3" fmla="*/ 26944 w 38044"/>
                <a:gd name="connsiteY3" fmla="*/ 31448 h 38100"/>
                <a:gd name="connsiteX4" fmla="*/ 34648 w 38044"/>
                <a:gd name="connsiteY4" fmla="*/ 2373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38100">
                  <a:moveTo>
                    <a:pt x="34648" y="23733"/>
                  </a:moveTo>
                  <a:lnTo>
                    <a:pt x="16673" y="8493"/>
                  </a:lnTo>
                  <a:cubicBezTo>
                    <a:pt x="11347" y="4016"/>
                    <a:pt x="3548" y="11732"/>
                    <a:pt x="8969" y="16304"/>
                  </a:cubicBezTo>
                  <a:lnTo>
                    <a:pt x="26944" y="31448"/>
                  </a:lnTo>
                  <a:cubicBezTo>
                    <a:pt x="32271" y="36021"/>
                    <a:pt x="40070" y="28305"/>
                    <a:pt x="34648" y="23733"/>
                  </a:cubicBezTo>
                  <a:close/>
                </a:path>
              </a:pathLst>
            </a:custGeom>
            <a:solidFill>
              <a:srgbClr val="99443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5200414A-E77A-3649-99E1-448DFA43FA4B}"/>
                </a:ext>
              </a:extLst>
            </p:cNvPr>
            <p:cNvSpPr/>
            <p:nvPr/>
          </p:nvSpPr>
          <p:spPr>
            <a:xfrm>
              <a:off x="9755512" y="2813209"/>
              <a:ext cx="447018" cy="923925"/>
            </a:xfrm>
            <a:custGeom>
              <a:avLst/>
              <a:gdLst>
                <a:gd name="connsiteX0" fmla="*/ 254039 w 447017"/>
                <a:gd name="connsiteY0" fmla="*/ 922782 h 923925"/>
                <a:gd name="connsiteX1" fmla="*/ 253754 w 447017"/>
                <a:gd name="connsiteY1" fmla="*/ 357188 h 923925"/>
                <a:gd name="connsiteX2" fmla="*/ 179473 w 447017"/>
                <a:gd name="connsiteY2" fmla="*/ 357188 h 923925"/>
                <a:gd name="connsiteX3" fmla="*/ 177476 w 447017"/>
                <a:gd name="connsiteY3" fmla="*/ 922782 h 923925"/>
                <a:gd name="connsiteX4" fmla="*/ 7133 w 447017"/>
                <a:gd name="connsiteY4" fmla="*/ 920115 h 923925"/>
                <a:gd name="connsiteX5" fmla="*/ 20068 w 447017"/>
                <a:gd name="connsiteY5" fmla="*/ 7144 h 923925"/>
                <a:gd name="connsiteX6" fmla="*/ 412873 w 447017"/>
                <a:gd name="connsiteY6" fmla="*/ 7144 h 923925"/>
                <a:gd name="connsiteX7" fmla="*/ 440360 w 447017"/>
                <a:gd name="connsiteY7" fmla="*/ 920115 h 923925"/>
                <a:gd name="connsiteX8" fmla="*/ 254039 w 447017"/>
                <a:gd name="connsiteY8" fmla="*/ 922782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017" h="923925">
                  <a:moveTo>
                    <a:pt x="254039" y="922782"/>
                  </a:moveTo>
                  <a:lnTo>
                    <a:pt x="253754" y="357188"/>
                  </a:lnTo>
                  <a:lnTo>
                    <a:pt x="179473" y="357188"/>
                  </a:lnTo>
                  <a:lnTo>
                    <a:pt x="177476" y="922782"/>
                  </a:lnTo>
                  <a:lnTo>
                    <a:pt x="7133" y="920115"/>
                  </a:lnTo>
                  <a:lnTo>
                    <a:pt x="20068" y="7144"/>
                  </a:lnTo>
                  <a:lnTo>
                    <a:pt x="412873" y="7144"/>
                  </a:lnTo>
                  <a:lnTo>
                    <a:pt x="440360" y="920115"/>
                  </a:lnTo>
                  <a:lnTo>
                    <a:pt x="254039" y="922782"/>
                  </a:lnTo>
                  <a:close/>
                </a:path>
              </a:pathLst>
            </a:custGeom>
            <a:solidFill>
              <a:srgbClr val="4955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7CF4D7D7-F5D0-5349-86DE-49E7FD7297C1}"/>
                </a:ext>
              </a:extLst>
            </p:cNvPr>
            <p:cNvSpPr/>
            <p:nvPr/>
          </p:nvSpPr>
          <p:spPr>
            <a:xfrm>
              <a:off x="9765308" y="2833973"/>
              <a:ext cx="418485" cy="390525"/>
            </a:xfrm>
            <a:custGeom>
              <a:avLst/>
              <a:gdLst>
                <a:gd name="connsiteX0" fmla="*/ 402982 w 418484"/>
                <a:gd name="connsiteY0" fmla="*/ 7144 h 390525"/>
                <a:gd name="connsiteX1" fmla="*/ 8465 w 418484"/>
                <a:gd name="connsiteY1" fmla="*/ 7144 h 390525"/>
                <a:gd name="connsiteX2" fmla="*/ 7133 w 418484"/>
                <a:gd name="connsiteY2" fmla="*/ 386048 h 390525"/>
                <a:gd name="connsiteX3" fmla="*/ 169201 w 418484"/>
                <a:gd name="connsiteY3" fmla="*/ 386048 h 390525"/>
                <a:gd name="connsiteX4" fmla="*/ 169676 w 418484"/>
                <a:gd name="connsiteY4" fmla="*/ 339662 h 390525"/>
                <a:gd name="connsiteX5" fmla="*/ 243862 w 418484"/>
                <a:gd name="connsiteY5" fmla="*/ 339662 h 390525"/>
                <a:gd name="connsiteX6" fmla="*/ 244053 w 418484"/>
                <a:gd name="connsiteY6" fmla="*/ 386048 h 390525"/>
                <a:gd name="connsiteX7" fmla="*/ 413729 w 418484"/>
                <a:gd name="connsiteY7" fmla="*/ 386048 h 390525"/>
                <a:gd name="connsiteX8" fmla="*/ 402982 w 418484"/>
                <a:gd name="connsiteY8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484" h="390525">
                  <a:moveTo>
                    <a:pt x="402982" y="7144"/>
                  </a:moveTo>
                  <a:lnTo>
                    <a:pt x="8465" y="7144"/>
                  </a:lnTo>
                  <a:lnTo>
                    <a:pt x="7133" y="386048"/>
                  </a:lnTo>
                  <a:lnTo>
                    <a:pt x="169201" y="386048"/>
                  </a:lnTo>
                  <a:lnTo>
                    <a:pt x="169676" y="339662"/>
                  </a:lnTo>
                  <a:lnTo>
                    <a:pt x="243862" y="339662"/>
                  </a:lnTo>
                  <a:lnTo>
                    <a:pt x="244053" y="386048"/>
                  </a:lnTo>
                  <a:lnTo>
                    <a:pt x="413729" y="386048"/>
                  </a:lnTo>
                  <a:lnTo>
                    <a:pt x="402982" y="7144"/>
                  </a:lnTo>
                  <a:close/>
                </a:path>
              </a:pathLst>
            </a:custGeom>
            <a:solidFill>
              <a:srgbClr val="3841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962E61D4-8643-0342-B014-BF7B84E6D042}"/>
                </a:ext>
              </a:extLst>
            </p:cNvPr>
            <p:cNvSpPr/>
            <p:nvPr/>
          </p:nvSpPr>
          <p:spPr>
            <a:xfrm>
              <a:off x="9752677" y="2392394"/>
              <a:ext cx="437507" cy="733425"/>
            </a:xfrm>
            <a:custGeom>
              <a:avLst/>
              <a:gdLst>
                <a:gd name="connsiteX0" fmla="*/ 219400 w 437506"/>
                <a:gd name="connsiteY0" fmla="*/ 7144 h 733425"/>
                <a:gd name="connsiteX1" fmla="*/ 432351 w 437506"/>
                <a:gd name="connsiteY1" fmla="*/ 155638 h 733425"/>
                <a:gd name="connsiteX2" fmla="*/ 432351 w 437506"/>
                <a:gd name="connsiteY2" fmla="*/ 734473 h 733425"/>
                <a:gd name="connsiteX3" fmla="*/ 8540 w 437506"/>
                <a:gd name="connsiteY3" fmla="*/ 734473 h 733425"/>
                <a:gd name="connsiteX4" fmla="*/ 8540 w 437506"/>
                <a:gd name="connsiteY4" fmla="*/ 156210 h 733425"/>
                <a:gd name="connsiteX5" fmla="*/ 219400 w 437506"/>
                <a:gd name="connsiteY5" fmla="*/ 7144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506" h="733425">
                  <a:moveTo>
                    <a:pt x="219400" y="7144"/>
                  </a:moveTo>
                  <a:cubicBezTo>
                    <a:pt x="462501" y="7144"/>
                    <a:pt x="432351" y="155638"/>
                    <a:pt x="432351" y="155638"/>
                  </a:cubicBezTo>
                  <a:lnTo>
                    <a:pt x="432351" y="734473"/>
                  </a:lnTo>
                  <a:lnTo>
                    <a:pt x="8540" y="734473"/>
                  </a:lnTo>
                  <a:lnTo>
                    <a:pt x="8540" y="156210"/>
                  </a:lnTo>
                  <a:cubicBezTo>
                    <a:pt x="8540" y="156210"/>
                    <a:pt x="-23607" y="7144"/>
                    <a:pt x="219400" y="7144"/>
                  </a:cubicBezTo>
                  <a:close/>
                </a:path>
              </a:pathLst>
            </a:custGeom>
            <a:solidFill>
              <a:srgbClr val="5F69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14507BE4-5104-224C-A06C-31F373AAD7FE}"/>
                </a:ext>
              </a:extLst>
            </p:cNvPr>
            <p:cNvSpPr/>
            <p:nvPr/>
          </p:nvSpPr>
          <p:spPr>
            <a:xfrm>
              <a:off x="10082695" y="2850482"/>
              <a:ext cx="104621" cy="180975"/>
            </a:xfrm>
            <a:custGeom>
              <a:avLst/>
              <a:gdLst>
                <a:gd name="connsiteX0" fmla="*/ 46124 w 104621"/>
                <a:gd name="connsiteY0" fmla="*/ 179992 h 180975"/>
                <a:gd name="connsiteX1" fmla="*/ 57062 w 104621"/>
                <a:gd name="connsiteY1" fmla="*/ 149226 h 180975"/>
                <a:gd name="connsiteX2" fmla="*/ 21966 w 104621"/>
                <a:gd name="connsiteY2" fmla="*/ 143606 h 180975"/>
                <a:gd name="connsiteX3" fmla="*/ 71899 w 104621"/>
                <a:gd name="connsiteY3" fmla="*/ 93981 h 180975"/>
                <a:gd name="connsiteX4" fmla="*/ 30906 w 104621"/>
                <a:gd name="connsiteY4" fmla="*/ 105792 h 180975"/>
                <a:gd name="connsiteX5" fmla="*/ 30241 w 104621"/>
                <a:gd name="connsiteY5" fmla="*/ 70550 h 180975"/>
                <a:gd name="connsiteX6" fmla="*/ 62293 w 104621"/>
                <a:gd name="connsiteY6" fmla="*/ 61025 h 180975"/>
                <a:gd name="connsiteX7" fmla="*/ 57537 w 104621"/>
                <a:gd name="connsiteY7" fmla="*/ 22925 h 180975"/>
                <a:gd name="connsiteX8" fmla="*/ 89399 w 104621"/>
                <a:gd name="connsiteY8" fmla="*/ 45689 h 180975"/>
                <a:gd name="connsiteX9" fmla="*/ 103476 w 104621"/>
                <a:gd name="connsiteY9" fmla="*/ 38164 h 180975"/>
                <a:gd name="connsiteX10" fmla="*/ 103476 w 104621"/>
                <a:gd name="connsiteY10" fmla="*/ 165514 h 180975"/>
                <a:gd name="connsiteX11" fmla="*/ 46124 w 104621"/>
                <a:gd name="connsiteY11" fmla="*/ 179992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621" h="180975">
                  <a:moveTo>
                    <a:pt x="46124" y="179992"/>
                  </a:moveTo>
                  <a:cubicBezTo>
                    <a:pt x="31287" y="169229"/>
                    <a:pt x="42510" y="157798"/>
                    <a:pt x="57062" y="149226"/>
                  </a:cubicBezTo>
                  <a:cubicBezTo>
                    <a:pt x="43176" y="153417"/>
                    <a:pt x="28529" y="154465"/>
                    <a:pt x="21966" y="143606"/>
                  </a:cubicBezTo>
                  <a:cubicBezTo>
                    <a:pt x="10743" y="125223"/>
                    <a:pt x="54874" y="102077"/>
                    <a:pt x="71899" y="93981"/>
                  </a:cubicBezTo>
                  <a:cubicBezTo>
                    <a:pt x="57901" y="96648"/>
                    <a:pt x="44179" y="100601"/>
                    <a:pt x="30906" y="105792"/>
                  </a:cubicBezTo>
                  <a:cubicBezTo>
                    <a:pt x="8556" y="114364"/>
                    <a:pt x="-8659" y="84742"/>
                    <a:pt x="30241" y="70550"/>
                  </a:cubicBezTo>
                  <a:cubicBezTo>
                    <a:pt x="40695" y="66645"/>
                    <a:pt x="51404" y="63463"/>
                    <a:pt x="62293" y="61025"/>
                  </a:cubicBezTo>
                  <a:cubicBezTo>
                    <a:pt x="59378" y="48527"/>
                    <a:pt x="57784" y="35756"/>
                    <a:pt x="57537" y="22925"/>
                  </a:cubicBezTo>
                  <a:cubicBezTo>
                    <a:pt x="56776" y="-5079"/>
                    <a:pt x="86736" y="5208"/>
                    <a:pt x="89399" y="45689"/>
                  </a:cubicBezTo>
                  <a:lnTo>
                    <a:pt x="103476" y="38164"/>
                  </a:lnTo>
                  <a:lnTo>
                    <a:pt x="103476" y="165514"/>
                  </a:lnTo>
                  <a:cubicBezTo>
                    <a:pt x="83788" y="181325"/>
                    <a:pt x="56206" y="187421"/>
                    <a:pt x="46124" y="179992"/>
                  </a:cubicBezTo>
                  <a:close/>
                </a:path>
              </a:pathLst>
            </a:custGeom>
            <a:solidFill>
              <a:srgbClr val="3841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A054543B-9F1A-384A-9852-06B0AA2286A1}"/>
                </a:ext>
              </a:extLst>
            </p:cNvPr>
            <p:cNvSpPr/>
            <p:nvPr/>
          </p:nvSpPr>
          <p:spPr>
            <a:xfrm>
              <a:off x="9754180" y="2843148"/>
              <a:ext cx="104621" cy="180975"/>
            </a:xfrm>
            <a:custGeom>
              <a:avLst/>
              <a:gdLst>
                <a:gd name="connsiteX0" fmla="*/ 64485 w 104621"/>
                <a:gd name="connsiteY0" fmla="*/ 179992 h 180975"/>
                <a:gd name="connsiteX1" fmla="*/ 53547 w 104621"/>
                <a:gd name="connsiteY1" fmla="*/ 149226 h 180975"/>
                <a:gd name="connsiteX2" fmla="*/ 88643 w 104621"/>
                <a:gd name="connsiteY2" fmla="*/ 143607 h 180975"/>
                <a:gd name="connsiteX3" fmla="*/ 38710 w 104621"/>
                <a:gd name="connsiteY3" fmla="*/ 93981 h 180975"/>
                <a:gd name="connsiteX4" fmla="*/ 79607 w 104621"/>
                <a:gd name="connsiteY4" fmla="*/ 105792 h 180975"/>
                <a:gd name="connsiteX5" fmla="*/ 80368 w 104621"/>
                <a:gd name="connsiteY5" fmla="*/ 70550 h 180975"/>
                <a:gd name="connsiteX6" fmla="*/ 48316 w 104621"/>
                <a:gd name="connsiteY6" fmla="*/ 61025 h 180975"/>
                <a:gd name="connsiteX7" fmla="*/ 52976 w 104621"/>
                <a:gd name="connsiteY7" fmla="*/ 22925 h 180975"/>
                <a:gd name="connsiteX8" fmla="*/ 21114 w 104621"/>
                <a:gd name="connsiteY8" fmla="*/ 45690 h 180975"/>
                <a:gd name="connsiteX9" fmla="*/ 7133 w 104621"/>
                <a:gd name="connsiteY9" fmla="*/ 38165 h 180975"/>
                <a:gd name="connsiteX10" fmla="*/ 7133 w 104621"/>
                <a:gd name="connsiteY10" fmla="*/ 165514 h 180975"/>
                <a:gd name="connsiteX11" fmla="*/ 64485 w 104621"/>
                <a:gd name="connsiteY11" fmla="*/ 179992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621" h="180975">
                  <a:moveTo>
                    <a:pt x="64485" y="179992"/>
                  </a:moveTo>
                  <a:cubicBezTo>
                    <a:pt x="79227" y="169229"/>
                    <a:pt x="68004" y="157799"/>
                    <a:pt x="53547" y="149226"/>
                  </a:cubicBezTo>
                  <a:cubicBezTo>
                    <a:pt x="67338" y="153417"/>
                    <a:pt x="82080" y="154465"/>
                    <a:pt x="88643" y="143607"/>
                  </a:cubicBezTo>
                  <a:cubicBezTo>
                    <a:pt x="99866" y="125223"/>
                    <a:pt x="55735" y="102077"/>
                    <a:pt x="38710" y="93981"/>
                  </a:cubicBezTo>
                  <a:cubicBezTo>
                    <a:pt x="52678" y="96641"/>
                    <a:pt x="66369" y="100595"/>
                    <a:pt x="79607" y="105792"/>
                  </a:cubicBezTo>
                  <a:cubicBezTo>
                    <a:pt x="102053" y="114365"/>
                    <a:pt x="119268" y="84742"/>
                    <a:pt x="80368" y="70550"/>
                  </a:cubicBezTo>
                  <a:cubicBezTo>
                    <a:pt x="69910" y="66658"/>
                    <a:pt x="59201" y="63476"/>
                    <a:pt x="48316" y="61025"/>
                  </a:cubicBezTo>
                  <a:cubicBezTo>
                    <a:pt x="51166" y="48518"/>
                    <a:pt x="52728" y="35751"/>
                    <a:pt x="52976" y="22925"/>
                  </a:cubicBezTo>
                  <a:cubicBezTo>
                    <a:pt x="53832" y="-5079"/>
                    <a:pt x="23873" y="5208"/>
                    <a:pt x="21114" y="45690"/>
                  </a:cubicBezTo>
                  <a:lnTo>
                    <a:pt x="7133" y="38165"/>
                  </a:lnTo>
                  <a:lnTo>
                    <a:pt x="7133" y="165514"/>
                  </a:lnTo>
                  <a:cubicBezTo>
                    <a:pt x="26726" y="181325"/>
                    <a:pt x="54403" y="187422"/>
                    <a:pt x="64485" y="179992"/>
                  </a:cubicBezTo>
                  <a:close/>
                </a:path>
              </a:pathLst>
            </a:custGeom>
            <a:solidFill>
              <a:srgbClr val="3841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F1ED227E-A0E5-9E4E-836E-694D7C709AAB}"/>
                </a:ext>
              </a:extLst>
            </p:cNvPr>
            <p:cNvSpPr/>
            <p:nvPr/>
          </p:nvSpPr>
          <p:spPr>
            <a:xfrm>
              <a:off x="9723831" y="2822647"/>
              <a:ext cx="123643" cy="190500"/>
            </a:xfrm>
            <a:custGeom>
              <a:avLst/>
              <a:gdLst>
                <a:gd name="connsiteX0" fmla="*/ 60023 w 123643"/>
                <a:gd name="connsiteY0" fmla="*/ 94098 h 190500"/>
                <a:gd name="connsiteX1" fmla="*/ 100921 w 123643"/>
                <a:gd name="connsiteY1" fmla="*/ 105814 h 190500"/>
                <a:gd name="connsiteX2" fmla="*/ 101682 w 123643"/>
                <a:gd name="connsiteY2" fmla="*/ 70667 h 190500"/>
                <a:gd name="connsiteX3" fmla="*/ 69630 w 123643"/>
                <a:gd name="connsiteY3" fmla="*/ 61142 h 190500"/>
                <a:gd name="connsiteX4" fmla="*/ 74290 w 123643"/>
                <a:gd name="connsiteY4" fmla="*/ 23042 h 190500"/>
                <a:gd name="connsiteX5" fmla="*/ 42333 w 123643"/>
                <a:gd name="connsiteY5" fmla="*/ 47330 h 190500"/>
                <a:gd name="connsiteX6" fmla="*/ 14846 w 123643"/>
                <a:gd name="connsiteY6" fmla="*/ 94955 h 190500"/>
                <a:gd name="connsiteX7" fmla="*/ 10566 w 123643"/>
                <a:gd name="connsiteY7" fmla="*/ 105719 h 190500"/>
                <a:gd name="connsiteX8" fmla="*/ 85798 w 123643"/>
                <a:gd name="connsiteY8" fmla="*/ 180395 h 190500"/>
                <a:gd name="connsiteX9" fmla="*/ 43950 w 123643"/>
                <a:gd name="connsiteY9" fmla="*/ 135627 h 190500"/>
                <a:gd name="connsiteX10" fmla="*/ 109956 w 123643"/>
                <a:gd name="connsiteY10" fmla="*/ 144009 h 190500"/>
                <a:gd name="connsiteX11" fmla="*/ 60023 w 123643"/>
                <a:gd name="connsiteY11" fmla="*/ 9409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643" h="190500">
                  <a:moveTo>
                    <a:pt x="60023" y="94098"/>
                  </a:moveTo>
                  <a:cubicBezTo>
                    <a:pt x="73983" y="96750"/>
                    <a:pt x="87672" y="100671"/>
                    <a:pt x="100921" y="105814"/>
                  </a:cubicBezTo>
                  <a:cubicBezTo>
                    <a:pt x="123367" y="114481"/>
                    <a:pt x="140582" y="84763"/>
                    <a:pt x="101682" y="70667"/>
                  </a:cubicBezTo>
                  <a:cubicBezTo>
                    <a:pt x="91223" y="66775"/>
                    <a:pt x="80515" y="63593"/>
                    <a:pt x="69630" y="61142"/>
                  </a:cubicBezTo>
                  <a:cubicBezTo>
                    <a:pt x="72480" y="48635"/>
                    <a:pt x="74041" y="35868"/>
                    <a:pt x="74290" y="23042"/>
                  </a:cubicBezTo>
                  <a:cubicBezTo>
                    <a:pt x="75146" y="-5533"/>
                    <a:pt x="44330" y="5516"/>
                    <a:pt x="42333" y="47330"/>
                  </a:cubicBezTo>
                  <a:cubicBezTo>
                    <a:pt x="31930" y="62454"/>
                    <a:pt x="22739" y="78379"/>
                    <a:pt x="14846" y="94955"/>
                  </a:cubicBezTo>
                  <a:cubicBezTo>
                    <a:pt x="13420" y="98289"/>
                    <a:pt x="11993" y="101813"/>
                    <a:pt x="10566" y="105719"/>
                  </a:cubicBezTo>
                  <a:cubicBezTo>
                    <a:pt x="-9977" y="162106"/>
                    <a:pt x="67632" y="194015"/>
                    <a:pt x="85798" y="180395"/>
                  </a:cubicBezTo>
                  <a:cubicBezTo>
                    <a:pt x="114332" y="159249"/>
                    <a:pt x="43950" y="135627"/>
                    <a:pt x="43950" y="135627"/>
                  </a:cubicBezTo>
                  <a:cubicBezTo>
                    <a:pt x="43950" y="135627"/>
                    <a:pt x="95690" y="167345"/>
                    <a:pt x="109956" y="144009"/>
                  </a:cubicBezTo>
                  <a:cubicBezTo>
                    <a:pt x="121179" y="125340"/>
                    <a:pt x="77048" y="102194"/>
                    <a:pt x="60023" y="94098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5072DE52-396F-194D-AE79-EB0A1818852B}"/>
                </a:ext>
              </a:extLst>
            </p:cNvPr>
            <p:cNvSpPr/>
            <p:nvPr/>
          </p:nvSpPr>
          <p:spPr>
            <a:xfrm>
              <a:off x="9959523" y="2698489"/>
              <a:ext cx="19022" cy="438150"/>
            </a:xfrm>
            <a:custGeom>
              <a:avLst/>
              <a:gdLst>
                <a:gd name="connsiteX0" fmla="*/ 7133 w 19022"/>
                <a:gd name="connsiteY0" fmla="*/ 11945 h 438150"/>
                <a:gd name="connsiteX1" fmla="*/ 7133 w 19022"/>
                <a:gd name="connsiteY1" fmla="*/ 435236 h 438150"/>
                <a:gd name="connsiteX2" fmla="*/ 13325 w 19022"/>
                <a:gd name="connsiteY2" fmla="*/ 439989 h 438150"/>
                <a:gd name="connsiteX3" fmla="*/ 18071 w 19022"/>
                <a:gd name="connsiteY3" fmla="*/ 435236 h 438150"/>
                <a:gd name="connsiteX4" fmla="*/ 18071 w 19022"/>
                <a:gd name="connsiteY4" fmla="*/ 11945 h 438150"/>
                <a:gd name="connsiteX5" fmla="*/ 11879 w 19022"/>
                <a:gd name="connsiteY5" fmla="*/ 7192 h 438150"/>
                <a:gd name="connsiteX6" fmla="*/ 7133 w 19022"/>
                <a:gd name="connsiteY6" fmla="*/ 11945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22" h="438150">
                  <a:moveTo>
                    <a:pt x="7133" y="11945"/>
                  </a:moveTo>
                  <a:lnTo>
                    <a:pt x="7133" y="435236"/>
                  </a:lnTo>
                  <a:cubicBezTo>
                    <a:pt x="7532" y="438261"/>
                    <a:pt x="10305" y="440389"/>
                    <a:pt x="13325" y="439989"/>
                  </a:cubicBezTo>
                  <a:cubicBezTo>
                    <a:pt x="15798" y="439662"/>
                    <a:pt x="17744" y="437713"/>
                    <a:pt x="18071" y="435236"/>
                  </a:cubicBezTo>
                  <a:lnTo>
                    <a:pt x="18071" y="11945"/>
                  </a:lnTo>
                  <a:cubicBezTo>
                    <a:pt x="17672" y="8920"/>
                    <a:pt x="14900" y="6792"/>
                    <a:pt x="11879" y="7192"/>
                  </a:cubicBezTo>
                  <a:cubicBezTo>
                    <a:pt x="9406" y="7519"/>
                    <a:pt x="7460" y="9468"/>
                    <a:pt x="7133" y="11945"/>
                  </a:cubicBezTo>
                  <a:close/>
                </a:path>
              </a:pathLst>
            </a:custGeom>
            <a:solidFill>
              <a:srgbClr val="3841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DF152FA3-F4F1-FF4A-B276-9BC9C60C0E53}"/>
                </a:ext>
              </a:extLst>
            </p:cNvPr>
            <p:cNvSpPr/>
            <p:nvPr/>
          </p:nvSpPr>
          <p:spPr>
            <a:xfrm>
              <a:off x="9661234" y="2819852"/>
              <a:ext cx="114132" cy="161925"/>
            </a:xfrm>
            <a:custGeom>
              <a:avLst/>
              <a:gdLst>
                <a:gd name="connsiteX0" fmla="*/ 84577 w 114132"/>
                <a:gd name="connsiteY0" fmla="*/ 37076 h 161925"/>
                <a:gd name="connsiteX1" fmla="*/ 37022 w 114132"/>
                <a:gd name="connsiteY1" fmla="*/ 125563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132" h="161925">
                  <a:moveTo>
                    <a:pt x="84577" y="37076"/>
                  </a:moveTo>
                  <a:lnTo>
                    <a:pt x="37022" y="125563"/>
                  </a:lnTo>
                </a:path>
              </a:pathLst>
            </a:custGeom>
            <a:ln w="4943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32A1410F-5792-7348-A141-2CACA3A64085}"/>
                </a:ext>
              </a:extLst>
            </p:cNvPr>
            <p:cNvSpPr/>
            <p:nvPr/>
          </p:nvSpPr>
          <p:spPr>
            <a:xfrm>
              <a:off x="9498516" y="2398305"/>
              <a:ext cx="504084" cy="561975"/>
            </a:xfrm>
            <a:custGeom>
              <a:avLst/>
              <a:gdLst>
                <a:gd name="connsiteX0" fmla="*/ 197931 w 504083"/>
                <a:gd name="connsiteY0" fmla="*/ 560160 h 561975"/>
                <a:gd name="connsiteX1" fmla="*/ 8853 w 504083"/>
                <a:gd name="connsiteY1" fmla="*/ 255360 h 561975"/>
                <a:gd name="connsiteX2" fmla="*/ 497433 w 504083"/>
                <a:gd name="connsiteY2" fmla="*/ 11615 h 561975"/>
                <a:gd name="connsiteX3" fmla="*/ 482596 w 504083"/>
                <a:gd name="connsiteY3" fmla="*/ 137060 h 561975"/>
                <a:gd name="connsiteX4" fmla="*/ 246343 w 504083"/>
                <a:gd name="connsiteY4" fmla="*/ 165635 h 561975"/>
                <a:gd name="connsiteX5" fmla="*/ 128596 w 504083"/>
                <a:gd name="connsiteY5" fmla="*/ 271172 h 561975"/>
                <a:gd name="connsiteX6" fmla="*/ 253381 w 504083"/>
                <a:gd name="connsiteY6" fmla="*/ 447956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083" h="561975">
                  <a:moveTo>
                    <a:pt x="197931" y="560160"/>
                  </a:moveTo>
                  <a:cubicBezTo>
                    <a:pt x="189276" y="555493"/>
                    <a:pt x="-13498" y="443574"/>
                    <a:pt x="8853" y="255360"/>
                  </a:cubicBezTo>
                  <a:cubicBezTo>
                    <a:pt x="32059" y="60383"/>
                    <a:pt x="312539" y="-12578"/>
                    <a:pt x="497433" y="11615"/>
                  </a:cubicBezTo>
                  <a:lnTo>
                    <a:pt x="482596" y="137060"/>
                  </a:lnTo>
                  <a:cubicBezTo>
                    <a:pt x="402698" y="128139"/>
                    <a:pt x="321823" y="137921"/>
                    <a:pt x="246343" y="165635"/>
                  </a:cubicBezTo>
                  <a:cubicBezTo>
                    <a:pt x="213244" y="178208"/>
                    <a:pt x="135444" y="213260"/>
                    <a:pt x="128596" y="271172"/>
                  </a:cubicBezTo>
                  <a:cubicBezTo>
                    <a:pt x="116803" y="370041"/>
                    <a:pt x="252240" y="447194"/>
                    <a:pt x="253381" y="447956"/>
                  </a:cubicBezTo>
                  <a:close/>
                </a:path>
              </a:pathLst>
            </a:custGeom>
            <a:solidFill>
              <a:srgbClr val="5F69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839974C6-DC9B-8742-8619-32004B77661A}"/>
                </a:ext>
              </a:extLst>
            </p:cNvPr>
            <p:cNvSpPr/>
            <p:nvPr/>
          </p:nvSpPr>
          <p:spPr>
            <a:xfrm>
              <a:off x="10105616" y="2812201"/>
              <a:ext cx="133154" cy="200025"/>
            </a:xfrm>
            <a:custGeom>
              <a:avLst/>
              <a:gdLst>
                <a:gd name="connsiteX0" fmla="*/ 74181 w 133154"/>
                <a:gd name="connsiteY0" fmla="*/ 109307 h 200025"/>
                <a:gd name="connsiteX1" fmla="*/ 31762 w 133154"/>
                <a:gd name="connsiteY1" fmla="*/ 120928 h 200025"/>
                <a:gd name="connsiteX2" fmla="*/ 31001 w 133154"/>
                <a:gd name="connsiteY2" fmla="*/ 86161 h 200025"/>
                <a:gd name="connsiteX3" fmla="*/ 64290 w 133154"/>
                <a:gd name="connsiteY3" fmla="*/ 76636 h 200025"/>
                <a:gd name="connsiteX4" fmla="*/ 50499 w 133154"/>
                <a:gd name="connsiteY4" fmla="*/ 21582 h 200025"/>
                <a:gd name="connsiteX5" fmla="*/ 83217 w 133154"/>
                <a:gd name="connsiteY5" fmla="*/ 46061 h 200025"/>
                <a:gd name="connsiteX6" fmla="*/ 121261 w 133154"/>
                <a:gd name="connsiteY6" fmla="*/ 109974 h 200025"/>
                <a:gd name="connsiteX7" fmla="*/ 125731 w 133154"/>
                <a:gd name="connsiteY7" fmla="*/ 120642 h 200025"/>
                <a:gd name="connsiteX8" fmla="*/ 47741 w 133154"/>
                <a:gd name="connsiteY8" fmla="*/ 194365 h 200025"/>
                <a:gd name="connsiteX9" fmla="*/ 91111 w 133154"/>
                <a:gd name="connsiteY9" fmla="*/ 150170 h 200025"/>
                <a:gd name="connsiteX10" fmla="*/ 22727 w 133154"/>
                <a:gd name="connsiteY10" fmla="*/ 158456 h 200025"/>
                <a:gd name="connsiteX11" fmla="*/ 74181 w 133154"/>
                <a:gd name="connsiteY11" fmla="*/ 109307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154" h="200025">
                  <a:moveTo>
                    <a:pt x="74181" y="109307"/>
                  </a:moveTo>
                  <a:cubicBezTo>
                    <a:pt x="59734" y="111948"/>
                    <a:pt x="45541" y="115836"/>
                    <a:pt x="31762" y="120928"/>
                  </a:cubicBezTo>
                  <a:cubicBezTo>
                    <a:pt x="8651" y="129405"/>
                    <a:pt x="-9230" y="100163"/>
                    <a:pt x="31001" y="86161"/>
                  </a:cubicBezTo>
                  <a:cubicBezTo>
                    <a:pt x="41876" y="82255"/>
                    <a:pt x="52996" y="79073"/>
                    <a:pt x="64290" y="76636"/>
                  </a:cubicBezTo>
                  <a:cubicBezTo>
                    <a:pt x="64290" y="76636"/>
                    <a:pt x="46314" y="44632"/>
                    <a:pt x="50499" y="21582"/>
                  </a:cubicBezTo>
                  <a:cubicBezTo>
                    <a:pt x="55445" y="-6136"/>
                    <a:pt x="79032" y="8247"/>
                    <a:pt x="83217" y="46061"/>
                  </a:cubicBezTo>
                  <a:cubicBezTo>
                    <a:pt x="97086" y="66633"/>
                    <a:pt x="109788" y="87971"/>
                    <a:pt x="121261" y="109974"/>
                  </a:cubicBezTo>
                  <a:cubicBezTo>
                    <a:pt x="122783" y="113308"/>
                    <a:pt x="124304" y="116737"/>
                    <a:pt x="125731" y="120642"/>
                  </a:cubicBezTo>
                  <a:cubicBezTo>
                    <a:pt x="147036" y="176268"/>
                    <a:pt x="66953" y="207796"/>
                    <a:pt x="47741" y="194365"/>
                  </a:cubicBezTo>
                  <a:cubicBezTo>
                    <a:pt x="17781" y="173506"/>
                    <a:pt x="91111" y="150170"/>
                    <a:pt x="91111" y="150170"/>
                  </a:cubicBezTo>
                  <a:cubicBezTo>
                    <a:pt x="91111" y="150170"/>
                    <a:pt x="37469" y="181507"/>
                    <a:pt x="22727" y="158456"/>
                  </a:cubicBezTo>
                  <a:cubicBezTo>
                    <a:pt x="10838" y="140549"/>
                    <a:pt x="56586" y="117308"/>
                    <a:pt x="74181" y="109307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A9FD8F4C-5F2A-FE47-A944-DE895A1AB774}"/>
                </a:ext>
              </a:extLst>
            </p:cNvPr>
            <p:cNvSpPr/>
            <p:nvPr/>
          </p:nvSpPr>
          <p:spPr>
            <a:xfrm>
              <a:off x="10173259" y="2807899"/>
              <a:ext cx="123643" cy="161925"/>
            </a:xfrm>
            <a:custGeom>
              <a:avLst/>
              <a:gdLst>
                <a:gd name="connsiteX0" fmla="*/ 37450 w 123643"/>
                <a:gd name="connsiteY0" fmla="*/ 37505 h 161925"/>
                <a:gd name="connsiteX1" fmla="*/ 86717 w 123643"/>
                <a:gd name="connsiteY1" fmla="*/ 1249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643" h="161925">
                  <a:moveTo>
                    <a:pt x="37450" y="37505"/>
                  </a:moveTo>
                  <a:lnTo>
                    <a:pt x="86717" y="124944"/>
                  </a:lnTo>
                </a:path>
              </a:pathLst>
            </a:custGeom>
            <a:ln w="5000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18258B4B-2049-7B45-8799-F6B83F5CDDFD}"/>
                </a:ext>
              </a:extLst>
            </p:cNvPr>
            <p:cNvSpPr/>
            <p:nvPr/>
          </p:nvSpPr>
          <p:spPr>
            <a:xfrm>
              <a:off x="9944400" y="2392289"/>
              <a:ext cx="513595" cy="552450"/>
            </a:xfrm>
            <a:custGeom>
              <a:avLst/>
              <a:gdLst>
                <a:gd name="connsiteX0" fmla="*/ 317383 w 513594"/>
                <a:gd name="connsiteY0" fmla="*/ 553413 h 552450"/>
                <a:gd name="connsiteX1" fmla="*/ 513214 w 513594"/>
                <a:gd name="connsiteY1" fmla="*/ 252423 h 552450"/>
                <a:gd name="connsiteX2" fmla="*/ 7133 w 513594"/>
                <a:gd name="connsiteY2" fmla="*/ 11535 h 552450"/>
                <a:gd name="connsiteX3" fmla="*/ 22636 w 513594"/>
                <a:gd name="connsiteY3" fmla="*/ 135360 h 552450"/>
                <a:gd name="connsiteX4" fmla="*/ 267355 w 513594"/>
                <a:gd name="connsiteY4" fmla="*/ 163364 h 552450"/>
                <a:gd name="connsiteX5" fmla="*/ 389286 w 513594"/>
                <a:gd name="connsiteY5" fmla="*/ 267663 h 552450"/>
                <a:gd name="connsiteX6" fmla="*/ 259936 w 513594"/>
                <a:gd name="connsiteY6" fmla="*/ 442351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3594" h="552450">
                  <a:moveTo>
                    <a:pt x="317383" y="553413"/>
                  </a:moveTo>
                  <a:cubicBezTo>
                    <a:pt x="326418" y="548841"/>
                    <a:pt x="536136" y="438256"/>
                    <a:pt x="513214" y="252423"/>
                  </a:cubicBezTo>
                  <a:cubicBezTo>
                    <a:pt x="489247" y="59732"/>
                    <a:pt x="198780" y="-12277"/>
                    <a:pt x="7133" y="11535"/>
                  </a:cubicBezTo>
                  <a:lnTo>
                    <a:pt x="22636" y="135360"/>
                  </a:lnTo>
                  <a:cubicBezTo>
                    <a:pt x="105273" y="126429"/>
                    <a:pt x="188859" y="135994"/>
                    <a:pt x="267355" y="163364"/>
                  </a:cubicBezTo>
                  <a:cubicBezTo>
                    <a:pt x="301594" y="175746"/>
                    <a:pt x="382153" y="210989"/>
                    <a:pt x="389286" y="267663"/>
                  </a:cubicBezTo>
                  <a:cubicBezTo>
                    <a:pt x="401460" y="365389"/>
                    <a:pt x="261363" y="441589"/>
                    <a:pt x="259936" y="442351"/>
                  </a:cubicBezTo>
                  <a:close/>
                </a:path>
              </a:pathLst>
            </a:custGeom>
            <a:solidFill>
              <a:srgbClr val="5F69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0D57C572-6113-F747-8427-80D50CB6471E}"/>
                </a:ext>
              </a:extLst>
            </p:cNvPr>
            <p:cNvSpPr/>
            <p:nvPr/>
          </p:nvSpPr>
          <p:spPr>
            <a:xfrm>
              <a:off x="9855948" y="2414683"/>
              <a:ext cx="228264" cy="323850"/>
            </a:xfrm>
            <a:custGeom>
              <a:avLst/>
              <a:gdLst>
                <a:gd name="connsiteX0" fmla="*/ 224270 w 228264"/>
                <a:gd name="connsiteY0" fmla="*/ 7144 h 323850"/>
                <a:gd name="connsiteX1" fmla="*/ 116129 w 228264"/>
                <a:gd name="connsiteY1" fmla="*/ 324136 h 323850"/>
                <a:gd name="connsiteX2" fmla="*/ 7133 w 228264"/>
                <a:gd name="connsiteY2" fmla="*/ 7144 h 323850"/>
                <a:gd name="connsiteX3" fmla="*/ 224270 w 228264"/>
                <a:gd name="connsiteY3" fmla="*/ 7144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264" h="323850">
                  <a:moveTo>
                    <a:pt x="224270" y="7144"/>
                  </a:moveTo>
                  <a:lnTo>
                    <a:pt x="116129" y="324136"/>
                  </a:lnTo>
                  <a:lnTo>
                    <a:pt x="7133" y="7144"/>
                  </a:lnTo>
                  <a:lnTo>
                    <a:pt x="224270" y="71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FF8956F7-575B-8B42-8E4F-8A9E1E5ABCDA}"/>
                </a:ext>
              </a:extLst>
            </p:cNvPr>
            <p:cNvSpPr/>
            <p:nvPr/>
          </p:nvSpPr>
          <p:spPr>
            <a:xfrm>
              <a:off x="9856423" y="2424591"/>
              <a:ext cx="228264" cy="123825"/>
            </a:xfrm>
            <a:custGeom>
              <a:avLst/>
              <a:gdLst>
                <a:gd name="connsiteX0" fmla="*/ 7133 w 228264"/>
                <a:gd name="connsiteY0" fmla="*/ 32288 h 123825"/>
                <a:gd name="connsiteX1" fmla="*/ 8275 w 228264"/>
                <a:gd name="connsiteY1" fmla="*/ 31716 h 123825"/>
                <a:gd name="connsiteX2" fmla="*/ 223318 w 228264"/>
                <a:gd name="connsiteY2" fmla="*/ 31716 h 123825"/>
                <a:gd name="connsiteX3" fmla="*/ 224365 w 228264"/>
                <a:gd name="connsiteY3" fmla="*/ 32288 h 123825"/>
                <a:gd name="connsiteX4" fmla="*/ 194595 w 228264"/>
                <a:gd name="connsiteY4" fmla="*/ 118584 h 123825"/>
                <a:gd name="connsiteX5" fmla="*/ 115749 w 228264"/>
                <a:gd name="connsiteY5" fmla="*/ 60196 h 123825"/>
                <a:gd name="connsiteX6" fmla="*/ 37188 w 228264"/>
                <a:gd name="connsiteY6" fmla="*/ 11858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264" h="123825">
                  <a:moveTo>
                    <a:pt x="7133" y="32288"/>
                  </a:moveTo>
                  <a:lnTo>
                    <a:pt x="8275" y="31716"/>
                  </a:lnTo>
                  <a:cubicBezTo>
                    <a:pt x="76223" y="-1047"/>
                    <a:pt x="155370" y="-1047"/>
                    <a:pt x="223318" y="31716"/>
                  </a:cubicBezTo>
                  <a:lnTo>
                    <a:pt x="224365" y="32288"/>
                  </a:lnTo>
                  <a:lnTo>
                    <a:pt x="194595" y="118584"/>
                  </a:lnTo>
                  <a:lnTo>
                    <a:pt x="115749" y="60196"/>
                  </a:lnTo>
                  <a:lnTo>
                    <a:pt x="37188" y="118584"/>
                  </a:lnTo>
                  <a:close/>
                </a:path>
              </a:pathLst>
            </a:custGeom>
            <a:solidFill>
              <a:srgbClr val="AFA2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0DC51500-B782-5244-B33F-AA3FB3A65E79}"/>
                </a:ext>
              </a:extLst>
            </p:cNvPr>
            <p:cNvSpPr/>
            <p:nvPr/>
          </p:nvSpPr>
          <p:spPr>
            <a:xfrm>
              <a:off x="9942783" y="2414683"/>
              <a:ext cx="57066" cy="323850"/>
            </a:xfrm>
            <a:custGeom>
              <a:avLst/>
              <a:gdLst>
                <a:gd name="connsiteX0" fmla="*/ 7133 w 57066"/>
                <a:gd name="connsiteY0" fmla="*/ 259271 h 323850"/>
                <a:gd name="connsiteX1" fmla="*/ 29389 w 57066"/>
                <a:gd name="connsiteY1" fmla="*/ 324136 h 323850"/>
                <a:gd name="connsiteX2" fmla="*/ 51550 w 57066"/>
                <a:gd name="connsiteY2" fmla="*/ 259271 h 323850"/>
                <a:gd name="connsiteX3" fmla="*/ 28913 w 57066"/>
                <a:gd name="connsiteY3" fmla="*/ 7144 h 323850"/>
                <a:gd name="connsiteX4" fmla="*/ 28913 w 57066"/>
                <a:gd name="connsiteY4" fmla="*/ 7144 h 323850"/>
                <a:gd name="connsiteX5" fmla="*/ 7133 w 57066"/>
                <a:gd name="connsiteY5" fmla="*/ 259271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66" h="323850">
                  <a:moveTo>
                    <a:pt x="7133" y="259271"/>
                  </a:moveTo>
                  <a:lnTo>
                    <a:pt x="29389" y="324136"/>
                  </a:lnTo>
                  <a:lnTo>
                    <a:pt x="51550" y="259271"/>
                  </a:lnTo>
                  <a:lnTo>
                    <a:pt x="28913" y="7144"/>
                  </a:lnTo>
                  <a:lnTo>
                    <a:pt x="28913" y="7144"/>
                  </a:lnTo>
                  <a:lnTo>
                    <a:pt x="7133" y="259271"/>
                  </a:lnTo>
                  <a:close/>
                </a:path>
              </a:pathLst>
            </a:custGeom>
            <a:solidFill>
              <a:srgbClr val="E8282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3E5193D3-8B14-1344-9665-16EE661E8C27}"/>
                </a:ext>
              </a:extLst>
            </p:cNvPr>
            <p:cNvSpPr/>
            <p:nvPr/>
          </p:nvSpPr>
          <p:spPr>
            <a:xfrm>
              <a:off x="9927967" y="2413159"/>
              <a:ext cx="85599" cy="104775"/>
            </a:xfrm>
            <a:custGeom>
              <a:avLst/>
              <a:gdLst>
                <a:gd name="connsiteX0" fmla="*/ 44300 w 85599"/>
                <a:gd name="connsiteY0" fmla="*/ 98870 h 104775"/>
                <a:gd name="connsiteX1" fmla="*/ 44300 w 85599"/>
                <a:gd name="connsiteY1" fmla="*/ 98870 h 104775"/>
                <a:gd name="connsiteX2" fmla="*/ 20523 w 85599"/>
                <a:gd name="connsiteY2" fmla="*/ 81058 h 104775"/>
                <a:gd name="connsiteX3" fmla="*/ 8158 w 85599"/>
                <a:gd name="connsiteY3" fmla="*/ 39053 h 104775"/>
                <a:gd name="connsiteX4" fmla="*/ 24925 w 85599"/>
                <a:gd name="connsiteY4" fmla="*/ 8164 h 104775"/>
                <a:gd name="connsiteX5" fmla="*/ 31936 w 85599"/>
                <a:gd name="connsiteY5" fmla="*/ 7144 h 104775"/>
                <a:gd name="connsiteX6" fmla="*/ 57045 w 85599"/>
                <a:gd name="connsiteY6" fmla="*/ 7144 h 104775"/>
                <a:gd name="connsiteX7" fmla="*/ 81936 w 85599"/>
                <a:gd name="connsiteY7" fmla="*/ 31936 h 104775"/>
                <a:gd name="connsiteX8" fmla="*/ 80918 w 85599"/>
                <a:gd name="connsiteY8" fmla="*/ 39053 h 104775"/>
                <a:gd name="connsiteX9" fmla="*/ 68553 w 85599"/>
                <a:gd name="connsiteY9" fmla="*/ 81058 h 104775"/>
                <a:gd name="connsiteX10" fmla="*/ 44300 w 85599"/>
                <a:gd name="connsiteY10" fmla="*/ 9887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599" h="104775">
                  <a:moveTo>
                    <a:pt x="44300" y="98870"/>
                  </a:moveTo>
                  <a:lnTo>
                    <a:pt x="44300" y="98870"/>
                  </a:lnTo>
                  <a:cubicBezTo>
                    <a:pt x="33311" y="98857"/>
                    <a:pt x="23638" y="91611"/>
                    <a:pt x="20523" y="81058"/>
                  </a:cubicBezTo>
                  <a:lnTo>
                    <a:pt x="8158" y="39053"/>
                  </a:lnTo>
                  <a:cubicBezTo>
                    <a:pt x="4271" y="25886"/>
                    <a:pt x="11778" y="12057"/>
                    <a:pt x="24925" y="8164"/>
                  </a:cubicBezTo>
                  <a:cubicBezTo>
                    <a:pt x="27202" y="7490"/>
                    <a:pt x="29563" y="7146"/>
                    <a:pt x="31936" y="7144"/>
                  </a:cubicBezTo>
                  <a:lnTo>
                    <a:pt x="57045" y="7144"/>
                  </a:lnTo>
                  <a:cubicBezTo>
                    <a:pt x="70755" y="7107"/>
                    <a:pt x="81899" y="18206"/>
                    <a:pt x="81936" y="31936"/>
                  </a:cubicBezTo>
                  <a:cubicBezTo>
                    <a:pt x="81943" y="34345"/>
                    <a:pt x="81599" y="36743"/>
                    <a:pt x="80918" y="39053"/>
                  </a:cubicBezTo>
                  <a:lnTo>
                    <a:pt x="68553" y="81058"/>
                  </a:lnTo>
                  <a:cubicBezTo>
                    <a:pt x="65361" y="91762"/>
                    <a:pt x="55454" y="99038"/>
                    <a:pt x="44300" y="98870"/>
                  </a:cubicBezTo>
                  <a:close/>
                </a:path>
              </a:pathLst>
            </a:custGeom>
            <a:solidFill>
              <a:srgbClr val="E8282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2211ED47-EB99-CB4D-9A2E-37B4BB90BC4D}"/>
                </a:ext>
              </a:extLst>
            </p:cNvPr>
            <p:cNvSpPr/>
            <p:nvPr/>
          </p:nvSpPr>
          <p:spPr>
            <a:xfrm>
              <a:off x="9854997" y="2354765"/>
              <a:ext cx="228264" cy="152400"/>
            </a:xfrm>
            <a:custGeom>
              <a:avLst/>
              <a:gdLst>
                <a:gd name="connsiteX0" fmla="*/ 8084 w 228264"/>
                <a:gd name="connsiteY0" fmla="*/ 67062 h 152400"/>
                <a:gd name="connsiteX1" fmla="*/ 7133 w 228264"/>
                <a:gd name="connsiteY1" fmla="*/ 57537 h 152400"/>
                <a:gd name="connsiteX2" fmla="*/ 113276 w 228264"/>
                <a:gd name="connsiteY2" fmla="*/ 7149 h 152400"/>
                <a:gd name="connsiteX3" fmla="*/ 224270 w 228264"/>
                <a:gd name="connsiteY3" fmla="*/ 66395 h 152400"/>
                <a:gd name="connsiteX4" fmla="*/ 225316 w 228264"/>
                <a:gd name="connsiteY4" fmla="*/ 66395 h 152400"/>
                <a:gd name="connsiteX5" fmla="*/ 195546 w 228264"/>
                <a:gd name="connsiteY5" fmla="*/ 153072 h 152400"/>
                <a:gd name="connsiteX6" fmla="*/ 116700 w 228264"/>
                <a:gd name="connsiteY6" fmla="*/ 101066 h 152400"/>
                <a:gd name="connsiteX7" fmla="*/ 37854 w 228264"/>
                <a:gd name="connsiteY7" fmla="*/ 15307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264" h="152400">
                  <a:moveTo>
                    <a:pt x="8084" y="67062"/>
                  </a:moveTo>
                  <a:lnTo>
                    <a:pt x="7133" y="57537"/>
                  </a:lnTo>
                  <a:cubicBezTo>
                    <a:pt x="26821" y="32295"/>
                    <a:pt x="77610" y="7435"/>
                    <a:pt x="113276" y="7149"/>
                  </a:cubicBezTo>
                  <a:cubicBezTo>
                    <a:pt x="178427" y="6578"/>
                    <a:pt x="243292" y="49536"/>
                    <a:pt x="224270" y="66395"/>
                  </a:cubicBezTo>
                  <a:lnTo>
                    <a:pt x="225316" y="66395"/>
                  </a:lnTo>
                  <a:lnTo>
                    <a:pt x="195546" y="153072"/>
                  </a:lnTo>
                  <a:lnTo>
                    <a:pt x="116700" y="101066"/>
                  </a:lnTo>
                  <a:lnTo>
                    <a:pt x="37854" y="15307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5B7ED519-4BED-D342-A3E7-FDFF0BC8E77A}"/>
                </a:ext>
              </a:extLst>
            </p:cNvPr>
            <p:cNvSpPr/>
            <p:nvPr/>
          </p:nvSpPr>
          <p:spPr>
            <a:xfrm>
              <a:off x="9771870" y="2389537"/>
              <a:ext cx="199731" cy="352425"/>
            </a:xfrm>
            <a:custGeom>
              <a:avLst/>
              <a:gdLst>
                <a:gd name="connsiteX0" fmla="*/ 200302 w 199731"/>
                <a:gd name="connsiteY0" fmla="*/ 349282 h 352425"/>
                <a:gd name="connsiteX1" fmla="*/ 97393 w 199731"/>
                <a:gd name="connsiteY1" fmla="*/ 7144 h 352425"/>
                <a:gd name="connsiteX2" fmla="*/ 7133 w 199731"/>
                <a:gd name="connsiteY2" fmla="*/ 34957 h 352425"/>
                <a:gd name="connsiteX3" fmla="*/ 12840 w 199731"/>
                <a:gd name="connsiteY3" fmla="*/ 73152 h 352425"/>
                <a:gd name="connsiteX4" fmla="*/ 60205 w 199731"/>
                <a:gd name="connsiteY4" fmla="*/ 136493 h 352425"/>
                <a:gd name="connsiteX5" fmla="*/ 91211 w 199731"/>
                <a:gd name="connsiteY5" fmla="*/ 148590 h 352425"/>
                <a:gd name="connsiteX6" fmla="*/ 78181 w 199731"/>
                <a:gd name="connsiteY6" fmla="*/ 190405 h 352425"/>
                <a:gd name="connsiteX7" fmla="*/ 200302 w 199731"/>
                <a:gd name="connsiteY7" fmla="*/ 349282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731" h="352425">
                  <a:moveTo>
                    <a:pt x="200302" y="349282"/>
                  </a:moveTo>
                  <a:lnTo>
                    <a:pt x="97393" y="7144"/>
                  </a:lnTo>
                  <a:lnTo>
                    <a:pt x="7133" y="34957"/>
                  </a:lnTo>
                  <a:lnTo>
                    <a:pt x="12840" y="73152"/>
                  </a:lnTo>
                  <a:lnTo>
                    <a:pt x="60205" y="136493"/>
                  </a:lnTo>
                  <a:lnTo>
                    <a:pt x="91211" y="148590"/>
                  </a:lnTo>
                  <a:lnTo>
                    <a:pt x="78181" y="190405"/>
                  </a:lnTo>
                  <a:lnTo>
                    <a:pt x="200302" y="349282"/>
                  </a:lnTo>
                  <a:close/>
                </a:path>
              </a:pathLst>
            </a:custGeom>
            <a:solidFill>
              <a:srgbClr val="555E6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DAB0D64A-4D36-3E46-9013-AEB949A8DD5C}"/>
                </a:ext>
              </a:extLst>
            </p:cNvPr>
            <p:cNvSpPr/>
            <p:nvPr/>
          </p:nvSpPr>
          <p:spPr>
            <a:xfrm>
              <a:off x="9965039" y="2411921"/>
              <a:ext cx="209242" cy="333375"/>
            </a:xfrm>
            <a:custGeom>
              <a:avLst/>
              <a:gdLst>
                <a:gd name="connsiteX0" fmla="*/ 7133 w 209242"/>
                <a:gd name="connsiteY0" fmla="*/ 326898 h 333375"/>
                <a:gd name="connsiteX1" fmla="*/ 116320 w 209242"/>
                <a:gd name="connsiteY1" fmla="*/ 16383 h 333375"/>
                <a:gd name="connsiteX2" fmla="*/ 202299 w 209242"/>
                <a:gd name="connsiteY2" fmla="*/ 7144 h 333375"/>
                <a:gd name="connsiteX3" fmla="*/ 194595 w 209242"/>
                <a:gd name="connsiteY3" fmla="*/ 46196 h 333375"/>
                <a:gd name="connsiteX4" fmla="*/ 147326 w 209242"/>
                <a:gd name="connsiteY4" fmla="*/ 114109 h 333375"/>
                <a:gd name="connsiteX5" fmla="*/ 116320 w 209242"/>
                <a:gd name="connsiteY5" fmla="*/ 126206 h 333375"/>
                <a:gd name="connsiteX6" fmla="*/ 129350 w 209242"/>
                <a:gd name="connsiteY6" fmla="*/ 168021 h 333375"/>
                <a:gd name="connsiteX7" fmla="*/ 7133 w 209242"/>
                <a:gd name="connsiteY7" fmla="*/ 326898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242" h="333375">
                  <a:moveTo>
                    <a:pt x="7133" y="326898"/>
                  </a:moveTo>
                  <a:lnTo>
                    <a:pt x="116320" y="16383"/>
                  </a:lnTo>
                  <a:lnTo>
                    <a:pt x="202299" y="7144"/>
                  </a:lnTo>
                  <a:lnTo>
                    <a:pt x="194595" y="46196"/>
                  </a:lnTo>
                  <a:lnTo>
                    <a:pt x="147326" y="114109"/>
                  </a:lnTo>
                  <a:lnTo>
                    <a:pt x="116320" y="126206"/>
                  </a:lnTo>
                  <a:lnTo>
                    <a:pt x="129350" y="168021"/>
                  </a:lnTo>
                  <a:lnTo>
                    <a:pt x="7133" y="326898"/>
                  </a:lnTo>
                  <a:close/>
                </a:path>
              </a:pathLst>
            </a:custGeom>
            <a:solidFill>
              <a:srgbClr val="555E6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A51BC5F4-DB72-3C43-94C2-75C08C3D9447}"/>
                </a:ext>
              </a:extLst>
            </p:cNvPr>
            <p:cNvSpPr/>
            <p:nvPr/>
          </p:nvSpPr>
          <p:spPr>
            <a:xfrm>
              <a:off x="9770824" y="2390013"/>
              <a:ext cx="199731" cy="352425"/>
            </a:xfrm>
            <a:custGeom>
              <a:avLst/>
              <a:gdLst>
                <a:gd name="connsiteX0" fmla="*/ 201348 w 199731"/>
                <a:gd name="connsiteY0" fmla="*/ 348806 h 352425"/>
                <a:gd name="connsiteX1" fmla="*/ 99010 w 199731"/>
                <a:gd name="connsiteY1" fmla="*/ 7144 h 352425"/>
                <a:gd name="connsiteX2" fmla="*/ 7133 w 199731"/>
                <a:gd name="connsiteY2" fmla="*/ 34480 h 352425"/>
                <a:gd name="connsiteX3" fmla="*/ 61251 w 199731"/>
                <a:gd name="connsiteY3" fmla="*/ 109728 h 352425"/>
                <a:gd name="connsiteX4" fmla="*/ 92257 w 199731"/>
                <a:gd name="connsiteY4" fmla="*/ 121825 h 352425"/>
                <a:gd name="connsiteX5" fmla="*/ 79227 w 199731"/>
                <a:gd name="connsiteY5" fmla="*/ 163640 h 352425"/>
                <a:gd name="connsiteX6" fmla="*/ 201348 w 199731"/>
                <a:gd name="connsiteY6" fmla="*/ 34880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731" h="352425">
                  <a:moveTo>
                    <a:pt x="201348" y="348806"/>
                  </a:moveTo>
                  <a:lnTo>
                    <a:pt x="99010" y="7144"/>
                  </a:lnTo>
                  <a:lnTo>
                    <a:pt x="7133" y="34480"/>
                  </a:lnTo>
                  <a:lnTo>
                    <a:pt x="61251" y="109728"/>
                  </a:lnTo>
                  <a:lnTo>
                    <a:pt x="92257" y="121825"/>
                  </a:lnTo>
                  <a:lnTo>
                    <a:pt x="79227" y="163640"/>
                  </a:lnTo>
                  <a:lnTo>
                    <a:pt x="201348" y="348806"/>
                  </a:lnTo>
                  <a:close/>
                </a:path>
              </a:pathLst>
            </a:custGeom>
            <a:solidFill>
              <a:srgbClr val="8591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DC724D42-2A6B-C34B-8B78-78E7A1748FA7}"/>
                </a:ext>
              </a:extLst>
            </p:cNvPr>
            <p:cNvSpPr/>
            <p:nvPr/>
          </p:nvSpPr>
          <p:spPr>
            <a:xfrm>
              <a:off x="9963993" y="2384488"/>
              <a:ext cx="209242" cy="352425"/>
            </a:xfrm>
            <a:custGeom>
              <a:avLst/>
              <a:gdLst>
                <a:gd name="connsiteX0" fmla="*/ 7133 w 209242"/>
                <a:gd name="connsiteY0" fmla="*/ 351092 h 352425"/>
                <a:gd name="connsiteX1" fmla="*/ 118032 w 209242"/>
                <a:gd name="connsiteY1" fmla="*/ 7144 h 352425"/>
                <a:gd name="connsiteX2" fmla="*/ 203346 w 209242"/>
                <a:gd name="connsiteY2" fmla="*/ 31242 h 352425"/>
                <a:gd name="connsiteX3" fmla="*/ 147231 w 209242"/>
                <a:gd name="connsiteY3" fmla="*/ 111919 h 352425"/>
                <a:gd name="connsiteX4" fmla="*/ 116225 w 209242"/>
                <a:gd name="connsiteY4" fmla="*/ 124111 h 352425"/>
                <a:gd name="connsiteX5" fmla="*/ 129255 w 209242"/>
                <a:gd name="connsiteY5" fmla="*/ 165925 h 352425"/>
                <a:gd name="connsiteX6" fmla="*/ 7133 w 209242"/>
                <a:gd name="connsiteY6" fmla="*/ 351092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242" h="352425">
                  <a:moveTo>
                    <a:pt x="7133" y="351092"/>
                  </a:moveTo>
                  <a:lnTo>
                    <a:pt x="118032" y="7144"/>
                  </a:lnTo>
                  <a:lnTo>
                    <a:pt x="203346" y="31242"/>
                  </a:lnTo>
                  <a:lnTo>
                    <a:pt x="147231" y="111919"/>
                  </a:lnTo>
                  <a:lnTo>
                    <a:pt x="116225" y="124111"/>
                  </a:lnTo>
                  <a:lnTo>
                    <a:pt x="129255" y="165925"/>
                  </a:lnTo>
                  <a:lnTo>
                    <a:pt x="7133" y="351092"/>
                  </a:lnTo>
                  <a:close/>
                </a:path>
              </a:pathLst>
            </a:custGeom>
            <a:solidFill>
              <a:srgbClr val="8591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52B5C277-C030-DC43-BD97-00216F6EE609}"/>
                </a:ext>
              </a:extLst>
            </p:cNvPr>
            <p:cNvSpPr/>
            <p:nvPr/>
          </p:nvSpPr>
          <p:spPr>
            <a:xfrm>
              <a:off x="9637215" y="1737635"/>
              <a:ext cx="599194" cy="514350"/>
            </a:xfrm>
            <a:custGeom>
              <a:avLst/>
              <a:gdLst>
                <a:gd name="connsiteX0" fmla="*/ 74831 w 599193"/>
                <a:gd name="connsiteY0" fmla="*/ 511979 h 514350"/>
                <a:gd name="connsiteX1" fmla="*/ 95851 w 599193"/>
                <a:gd name="connsiteY1" fmla="*/ 130979 h 514350"/>
                <a:gd name="connsiteX2" fmla="*/ 341425 w 599193"/>
                <a:gd name="connsiteY2" fmla="*/ 10488 h 514350"/>
                <a:gd name="connsiteX3" fmla="*/ 460123 w 599193"/>
                <a:gd name="connsiteY3" fmla="*/ 13822 h 514350"/>
                <a:gd name="connsiteX4" fmla="*/ 566646 w 599193"/>
                <a:gd name="connsiteY4" fmla="*/ 246041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193" h="514350">
                  <a:moveTo>
                    <a:pt x="74831" y="511979"/>
                  </a:moveTo>
                  <a:cubicBezTo>
                    <a:pt x="74831" y="511979"/>
                    <a:pt x="-90660" y="216704"/>
                    <a:pt x="95851" y="130979"/>
                  </a:cubicBezTo>
                  <a:cubicBezTo>
                    <a:pt x="128854" y="5630"/>
                    <a:pt x="259535" y="487"/>
                    <a:pt x="341425" y="10488"/>
                  </a:cubicBezTo>
                  <a:cubicBezTo>
                    <a:pt x="380841" y="14742"/>
                    <a:pt x="420531" y="15857"/>
                    <a:pt x="460123" y="13822"/>
                  </a:cubicBezTo>
                  <a:cubicBezTo>
                    <a:pt x="572067" y="9345"/>
                    <a:pt x="637217" y="130503"/>
                    <a:pt x="566646" y="246041"/>
                  </a:cubicBezTo>
                  <a:close/>
                </a:path>
              </a:pathLst>
            </a:custGeom>
            <a:solidFill>
              <a:srgbClr val="937A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E3FD26E1-DCD8-B042-B2E2-AE51B3B33A94}"/>
                </a:ext>
              </a:extLst>
            </p:cNvPr>
            <p:cNvSpPr/>
            <p:nvPr/>
          </p:nvSpPr>
          <p:spPr>
            <a:xfrm>
              <a:off x="9906451" y="2245138"/>
              <a:ext cx="133154" cy="209550"/>
            </a:xfrm>
            <a:custGeom>
              <a:avLst/>
              <a:gdLst>
                <a:gd name="connsiteX0" fmla="*/ 74091 w 133154"/>
                <a:gd name="connsiteY0" fmla="*/ 7144 h 209550"/>
                <a:gd name="connsiteX1" fmla="*/ 127638 w 133154"/>
                <a:gd name="connsiteY1" fmla="*/ 60770 h 209550"/>
                <a:gd name="connsiteX2" fmla="*/ 127638 w 133154"/>
                <a:gd name="connsiteY2" fmla="*/ 151733 h 209550"/>
                <a:gd name="connsiteX3" fmla="*/ 74091 w 133154"/>
                <a:gd name="connsiteY3" fmla="*/ 205359 h 209550"/>
                <a:gd name="connsiteX4" fmla="*/ 60680 w 133154"/>
                <a:gd name="connsiteY4" fmla="*/ 205359 h 209550"/>
                <a:gd name="connsiteX5" fmla="*/ 7133 w 133154"/>
                <a:gd name="connsiteY5" fmla="*/ 151733 h 209550"/>
                <a:gd name="connsiteX6" fmla="*/ 7133 w 133154"/>
                <a:gd name="connsiteY6" fmla="*/ 60770 h 209550"/>
                <a:gd name="connsiteX7" fmla="*/ 60680 w 133154"/>
                <a:gd name="connsiteY7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154" h="209550">
                  <a:moveTo>
                    <a:pt x="74091" y="7144"/>
                  </a:moveTo>
                  <a:cubicBezTo>
                    <a:pt x="103664" y="7144"/>
                    <a:pt x="127638" y="31153"/>
                    <a:pt x="127638" y="60770"/>
                  </a:cubicBezTo>
                  <a:lnTo>
                    <a:pt x="127638" y="151733"/>
                  </a:lnTo>
                  <a:cubicBezTo>
                    <a:pt x="127638" y="181350"/>
                    <a:pt x="103664" y="205359"/>
                    <a:pt x="74091" y="205359"/>
                  </a:cubicBezTo>
                  <a:lnTo>
                    <a:pt x="60680" y="205359"/>
                  </a:lnTo>
                  <a:cubicBezTo>
                    <a:pt x="31107" y="205359"/>
                    <a:pt x="7133" y="181350"/>
                    <a:pt x="7133" y="151733"/>
                  </a:cubicBezTo>
                  <a:lnTo>
                    <a:pt x="7133" y="60770"/>
                  </a:lnTo>
                  <a:cubicBezTo>
                    <a:pt x="7133" y="31153"/>
                    <a:pt x="31107" y="7144"/>
                    <a:pt x="60680" y="7144"/>
                  </a:cubicBezTo>
                  <a:close/>
                </a:path>
              </a:pathLst>
            </a:custGeom>
            <a:solidFill>
              <a:srgbClr val="FF9E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C3B9839F-60FF-D945-A7B3-2C25305DC5E5}"/>
                </a:ext>
              </a:extLst>
            </p:cNvPr>
            <p:cNvSpPr/>
            <p:nvPr/>
          </p:nvSpPr>
          <p:spPr>
            <a:xfrm>
              <a:off x="9615597" y="1830587"/>
              <a:ext cx="608705" cy="581025"/>
            </a:xfrm>
            <a:custGeom>
              <a:avLst/>
              <a:gdLst>
                <a:gd name="connsiteX0" fmla="*/ 396426 w 608704"/>
                <a:gd name="connsiteY0" fmla="*/ 7738 h 581025"/>
                <a:gd name="connsiteX1" fmla="*/ 244250 w 608704"/>
                <a:gd name="connsiteY1" fmla="*/ 20025 h 581025"/>
                <a:gd name="connsiteX2" fmla="*/ 80565 w 608704"/>
                <a:gd name="connsiteY2" fmla="*/ 221955 h 581025"/>
                <a:gd name="connsiteX3" fmla="*/ 84084 w 608704"/>
                <a:gd name="connsiteY3" fmla="*/ 266532 h 581025"/>
                <a:gd name="connsiteX4" fmla="*/ 83425 w 608704"/>
                <a:gd name="connsiteY4" fmla="*/ 267384 h 581025"/>
                <a:gd name="connsiteX5" fmla="*/ 83324 w 608704"/>
                <a:gd name="connsiteY5" fmla="*/ 267390 h 581025"/>
                <a:gd name="connsiteX6" fmla="*/ 73813 w 608704"/>
                <a:gd name="connsiteY6" fmla="*/ 267390 h 581025"/>
                <a:gd name="connsiteX7" fmla="*/ 72005 w 608704"/>
                <a:gd name="connsiteY7" fmla="*/ 267390 h 581025"/>
                <a:gd name="connsiteX8" fmla="*/ 7520 w 608704"/>
                <a:gd name="connsiteY8" fmla="*/ 346826 h 581025"/>
                <a:gd name="connsiteX9" fmla="*/ 7521 w 608704"/>
                <a:gd name="connsiteY9" fmla="*/ 346828 h 581025"/>
                <a:gd name="connsiteX10" fmla="*/ 7521 w 608704"/>
                <a:gd name="connsiteY10" fmla="*/ 348352 h 581025"/>
                <a:gd name="connsiteX11" fmla="*/ 83609 w 608704"/>
                <a:gd name="connsiteY11" fmla="*/ 416361 h 581025"/>
                <a:gd name="connsiteX12" fmla="*/ 85416 w 608704"/>
                <a:gd name="connsiteY12" fmla="*/ 416361 h 581025"/>
                <a:gd name="connsiteX13" fmla="*/ 94927 w 608704"/>
                <a:gd name="connsiteY13" fmla="*/ 414837 h 581025"/>
                <a:gd name="connsiteX14" fmla="*/ 95782 w 608704"/>
                <a:gd name="connsiteY14" fmla="*/ 415491 h 581025"/>
                <a:gd name="connsiteX15" fmla="*/ 95783 w 608704"/>
                <a:gd name="connsiteY15" fmla="*/ 415503 h 581025"/>
                <a:gd name="connsiteX16" fmla="*/ 288191 w 608704"/>
                <a:gd name="connsiteY16" fmla="*/ 580286 h 581025"/>
                <a:gd name="connsiteX17" fmla="*/ 441223 w 608704"/>
                <a:gd name="connsiteY17" fmla="*/ 567903 h 581025"/>
                <a:gd name="connsiteX18" fmla="*/ 604908 w 608704"/>
                <a:gd name="connsiteY18" fmla="*/ 365973 h 581025"/>
                <a:gd name="connsiteX19" fmla="*/ 589975 w 608704"/>
                <a:gd name="connsiteY19" fmla="*/ 180617 h 581025"/>
                <a:gd name="connsiteX20" fmla="*/ 396426 w 608704"/>
                <a:gd name="connsiteY20" fmla="*/ 7738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8704" h="581025">
                  <a:moveTo>
                    <a:pt x="396426" y="7738"/>
                  </a:moveTo>
                  <a:lnTo>
                    <a:pt x="244250" y="20025"/>
                  </a:lnTo>
                  <a:cubicBezTo>
                    <a:pt x="145430" y="28026"/>
                    <a:pt x="72196" y="118419"/>
                    <a:pt x="80565" y="221955"/>
                  </a:cubicBezTo>
                  <a:lnTo>
                    <a:pt x="84084" y="266532"/>
                  </a:lnTo>
                  <a:cubicBezTo>
                    <a:pt x="84137" y="266950"/>
                    <a:pt x="83841" y="267331"/>
                    <a:pt x="83425" y="267384"/>
                  </a:cubicBezTo>
                  <a:cubicBezTo>
                    <a:pt x="83391" y="267388"/>
                    <a:pt x="83357" y="267390"/>
                    <a:pt x="83324" y="267390"/>
                  </a:cubicBezTo>
                  <a:cubicBezTo>
                    <a:pt x="80158" y="267146"/>
                    <a:pt x="76978" y="267146"/>
                    <a:pt x="73813" y="267390"/>
                  </a:cubicBezTo>
                  <a:lnTo>
                    <a:pt x="72005" y="267390"/>
                  </a:lnTo>
                  <a:cubicBezTo>
                    <a:pt x="32295" y="271492"/>
                    <a:pt x="3424" y="307057"/>
                    <a:pt x="7520" y="346826"/>
                  </a:cubicBezTo>
                  <a:cubicBezTo>
                    <a:pt x="7520" y="346826"/>
                    <a:pt x="7521" y="346827"/>
                    <a:pt x="7521" y="346828"/>
                  </a:cubicBezTo>
                  <a:lnTo>
                    <a:pt x="7521" y="348352"/>
                  </a:lnTo>
                  <a:cubicBezTo>
                    <a:pt x="9921" y="388106"/>
                    <a:pt x="43897" y="418474"/>
                    <a:pt x="83609" y="416361"/>
                  </a:cubicBezTo>
                  <a:lnTo>
                    <a:pt x="85416" y="416361"/>
                  </a:lnTo>
                  <a:cubicBezTo>
                    <a:pt x="88626" y="416141"/>
                    <a:pt x="91809" y="415631"/>
                    <a:pt x="94927" y="414837"/>
                  </a:cubicBezTo>
                  <a:cubicBezTo>
                    <a:pt x="95344" y="414781"/>
                    <a:pt x="95726" y="415074"/>
                    <a:pt x="95782" y="415491"/>
                  </a:cubicBezTo>
                  <a:cubicBezTo>
                    <a:pt x="95782" y="415495"/>
                    <a:pt x="95782" y="415499"/>
                    <a:pt x="95783" y="415503"/>
                  </a:cubicBezTo>
                  <a:cubicBezTo>
                    <a:pt x="107577" y="514849"/>
                    <a:pt x="192225" y="588096"/>
                    <a:pt x="288191" y="580286"/>
                  </a:cubicBezTo>
                  <a:lnTo>
                    <a:pt x="441223" y="567903"/>
                  </a:lnTo>
                  <a:cubicBezTo>
                    <a:pt x="539947" y="559902"/>
                    <a:pt x="613277" y="469510"/>
                    <a:pt x="604908" y="365973"/>
                  </a:cubicBezTo>
                  <a:lnTo>
                    <a:pt x="589975" y="180617"/>
                  </a:lnTo>
                  <a:cubicBezTo>
                    <a:pt x="582366" y="76985"/>
                    <a:pt x="495246" y="-453"/>
                    <a:pt x="396426" y="7738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24C2E058-B458-9848-A9B1-76DAB16504F9}"/>
                </a:ext>
              </a:extLst>
            </p:cNvPr>
            <p:cNvSpPr/>
            <p:nvPr/>
          </p:nvSpPr>
          <p:spPr>
            <a:xfrm>
              <a:off x="9681743" y="1765037"/>
              <a:ext cx="389952" cy="419100"/>
            </a:xfrm>
            <a:custGeom>
              <a:avLst/>
              <a:gdLst>
                <a:gd name="connsiteX0" fmla="*/ 81378 w 389951"/>
                <a:gd name="connsiteY0" fmla="*/ 386756 h 419100"/>
                <a:gd name="connsiteX1" fmla="*/ 119422 w 389951"/>
                <a:gd name="connsiteY1" fmla="*/ 122818 h 419100"/>
                <a:gd name="connsiteX2" fmla="*/ 245728 w 389951"/>
                <a:gd name="connsiteY2" fmla="*/ 82147 h 419100"/>
                <a:gd name="connsiteX3" fmla="*/ 358338 w 389951"/>
                <a:gd name="connsiteY3" fmla="*/ 72622 h 419100"/>
                <a:gd name="connsiteX4" fmla="*/ 353107 w 389951"/>
                <a:gd name="connsiteY4" fmla="*/ 7185 h 419100"/>
                <a:gd name="connsiteX5" fmla="*/ 229464 w 389951"/>
                <a:gd name="connsiteY5" fmla="*/ 16710 h 419100"/>
                <a:gd name="connsiteX6" fmla="*/ 73008 w 389951"/>
                <a:gd name="connsiteY6" fmla="*/ 77289 h 419100"/>
                <a:gd name="connsiteX7" fmla="*/ 8048 w 389951"/>
                <a:gd name="connsiteY7" fmla="*/ 263598 h 419100"/>
                <a:gd name="connsiteX8" fmla="*/ 18320 w 389951"/>
                <a:gd name="connsiteY8" fmla="*/ 390852 h 419100"/>
                <a:gd name="connsiteX9" fmla="*/ 80712 w 389951"/>
                <a:gd name="connsiteY9" fmla="*/ 385804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951" h="419100">
                  <a:moveTo>
                    <a:pt x="81378" y="386756"/>
                  </a:moveTo>
                  <a:cubicBezTo>
                    <a:pt x="74244" y="298555"/>
                    <a:pt x="46948" y="189113"/>
                    <a:pt x="119422" y="122818"/>
                  </a:cubicBezTo>
                  <a:cubicBezTo>
                    <a:pt x="156229" y="89290"/>
                    <a:pt x="199599" y="85957"/>
                    <a:pt x="245728" y="82147"/>
                  </a:cubicBezTo>
                  <a:cubicBezTo>
                    <a:pt x="283772" y="79099"/>
                    <a:pt x="320770" y="75384"/>
                    <a:pt x="358338" y="72622"/>
                  </a:cubicBezTo>
                  <a:cubicBezTo>
                    <a:pt x="398950" y="70050"/>
                    <a:pt x="393910" y="5280"/>
                    <a:pt x="353107" y="7185"/>
                  </a:cubicBezTo>
                  <a:cubicBezTo>
                    <a:pt x="312305" y="9090"/>
                    <a:pt x="270932" y="13852"/>
                    <a:pt x="229464" y="16710"/>
                  </a:cubicBezTo>
                  <a:cubicBezTo>
                    <a:pt x="170781" y="21472"/>
                    <a:pt x="117615" y="34046"/>
                    <a:pt x="73008" y="77289"/>
                  </a:cubicBezTo>
                  <a:cubicBezTo>
                    <a:pt x="23265" y="124914"/>
                    <a:pt x="2341" y="193684"/>
                    <a:pt x="8048" y="263598"/>
                  </a:cubicBezTo>
                  <a:lnTo>
                    <a:pt x="18320" y="390852"/>
                  </a:lnTo>
                  <a:cubicBezTo>
                    <a:pt x="21744" y="433048"/>
                    <a:pt x="84136" y="428000"/>
                    <a:pt x="80712" y="385804"/>
                  </a:cubicBezTo>
                  <a:close/>
                </a:path>
              </a:pathLst>
            </a:custGeom>
            <a:solidFill>
              <a:srgbClr val="937A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ABEAE85A-0DFF-6E4C-A5D9-A792FFF2F193}"/>
                </a:ext>
              </a:extLst>
            </p:cNvPr>
            <p:cNvSpPr/>
            <p:nvPr/>
          </p:nvSpPr>
          <p:spPr>
            <a:xfrm>
              <a:off x="9893696" y="2096316"/>
              <a:ext cx="47555" cy="57150"/>
            </a:xfrm>
            <a:custGeom>
              <a:avLst/>
              <a:gdLst>
                <a:gd name="connsiteX0" fmla="*/ 41383 w 47555"/>
                <a:gd name="connsiteY0" fmla="*/ 29378 h 57150"/>
                <a:gd name="connsiteX1" fmla="*/ 26261 w 47555"/>
                <a:gd name="connsiteY1" fmla="*/ 54334 h 57150"/>
                <a:gd name="connsiteX2" fmla="*/ 7239 w 47555"/>
                <a:gd name="connsiteY2" fmla="*/ 32141 h 57150"/>
                <a:gd name="connsiteX3" fmla="*/ 22457 w 47555"/>
                <a:gd name="connsiteY3" fmla="*/ 7185 h 57150"/>
                <a:gd name="connsiteX4" fmla="*/ 41383 w 47555"/>
                <a:gd name="connsiteY4" fmla="*/ 293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55" h="57150">
                  <a:moveTo>
                    <a:pt x="41383" y="29378"/>
                  </a:moveTo>
                  <a:cubicBezTo>
                    <a:pt x="42430" y="42332"/>
                    <a:pt x="35582" y="53572"/>
                    <a:pt x="26261" y="54334"/>
                  </a:cubicBezTo>
                  <a:cubicBezTo>
                    <a:pt x="16940" y="55096"/>
                    <a:pt x="8285" y="44809"/>
                    <a:pt x="7239" y="32141"/>
                  </a:cubicBezTo>
                  <a:cubicBezTo>
                    <a:pt x="6193" y="19472"/>
                    <a:pt x="13041" y="7947"/>
                    <a:pt x="22457" y="7185"/>
                  </a:cubicBezTo>
                  <a:cubicBezTo>
                    <a:pt x="31872" y="6423"/>
                    <a:pt x="40337" y="16329"/>
                    <a:pt x="41383" y="29378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7D830341-478E-8D45-B15D-1A67D202A435}"/>
                </a:ext>
              </a:extLst>
            </p:cNvPr>
            <p:cNvSpPr/>
            <p:nvPr/>
          </p:nvSpPr>
          <p:spPr>
            <a:xfrm>
              <a:off x="10085134" y="2080790"/>
              <a:ext cx="47555" cy="57150"/>
            </a:xfrm>
            <a:custGeom>
              <a:avLst/>
              <a:gdLst>
                <a:gd name="connsiteX0" fmla="*/ 41402 w 47555"/>
                <a:gd name="connsiteY0" fmla="*/ 29378 h 57150"/>
                <a:gd name="connsiteX1" fmla="*/ 26280 w 47555"/>
                <a:gd name="connsiteY1" fmla="*/ 54334 h 57150"/>
                <a:gd name="connsiteX2" fmla="*/ 7258 w 47555"/>
                <a:gd name="connsiteY2" fmla="*/ 32140 h 57150"/>
                <a:gd name="connsiteX3" fmla="*/ 22380 w 47555"/>
                <a:gd name="connsiteY3" fmla="*/ 7185 h 57150"/>
                <a:gd name="connsiteX4" fmla="*/ 41402 w 47555"/>
                <a:gd name="connsiteY4" fmla="*/ 293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55" h="57150">
                  <a:moveTo>
                    <a:pt x="41402" y="29378"/>
                  </a:moveTo>
                  <a:cubicBezTo>
                    <a:pt x="42448" y="42332"/>
                    <a:pt x="35696" y="53572"/>
                    <a:pt x="26280" y="54334"/>
                  </a:cubicBezTo>
                  <a:cubicBezTo>
                    <a:pt x="16864" y="55096"/>
                    <a:pt x="8399" y="44809"/>
                    <a:pt x="7258" y="32140"/>
                  </a:cubicBezTo>
                  <a:cubicBezTo>
                    <a:pt x="6116" y="19472"/>
                    <a:pt x="12964" y="7947"/>
                    <a:pt x="22380" y="7185"/>
                  </a:cubicBezTo>
                  <a:cubicBezTo>
                    <a:pt x="31796" y="6423"/>
                    <a:pt x="40356" y="16329"/>
                    <a:pt x="41402" y="29378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EBD13EC3-9BAD-6140-8B12-08E9805B851F}"/>
                </a:ext>
              </a:extLst>
            </p:cNvPr>
            <p:cNvSpPr/>
            <p:nvPr/>
          </p:nvSpPr>
          <p:spPr>
            <a:xfrm>
              <a:off x="10051481" y="2007517"/>
              <a:ext cx="95110" cy="38100"/>
            </a:xfrm>
            <a:custGeom>
              <a:avLst/>
              <a:gdLst>
                <a:gd name="connsiteX0" fmla="*/ 92175 w 95110"/>
                <a:gd name="connsiteY0" fmla="*/ 16926 h 38100"/>
                <a:gd name="connsiteX1" fmla="*/ 49185 w 95110"/>
                <a:gd name="connsiteY1" fmla="*/ 7401 h 38100"/>
                <a:gd name="connsiteX2" fmla="*/ 8383 w 95110"/>
                <a:gd name="connsiteY2" fmla="*/ 22451 h 38100"/>
                <a:gd name="connsiteX3" fmla="*/ 19796 w 95110"/>
                <a:gd name="connsiteY3" fmla="*/ 29214 h 38100"/>
                <a:gd name="connsiteX4" fmla="*/ 49185 w 95110"/>
                <a:gd name="connsiteY4" fmla="*/ 20737 h 38100"/>
                <a:gd name="connsiteX5" fmla="*/ 82759 w 95110"/>
                <a:gd name="connsiteY5" fmla="*/ 25975 h 38100"/>
                <a:gd name="connsiteX6" fmla="*/ 92270 w 95110"/>
                <a:gd name="connsiteY6" fmla="*/ 25975 h 38100"/>
                <a:gd name="connsiteX7" fmla="*/ 92270 w 95110"/>
                <a:gd name="connsiteY7" fmla="*/ 164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110" h="38100">
                  <a:moveTo>
                    <a:pt x="92175" y="16926"/>
                  </a:moveTo>
                  <a:cubicBezTo>
                    <a:pt x="81713" y="6259"/>
                    <a:pt x="62976" y="6830"/>
                    <a:pt x="49185" y="7401"/>
                  </a:cubicBezTo>
                  <a:cubicBezTo>
                    <a:pt x="35394" y="7973"/>
                    <a:pt x="16848" y="10640"/>
                    <a:pt x="8383" y="22451"/>
                  </a:cubicBezTo>
                  <a:cubicBezTo>
                    <a:pt x="3342" y="29500"/>
                    <a:pt x="14851" y="36167"/>
                    <a:pt x="19796" y="29214"/>
                  </a:cubicBezTo>
                  <a:cubicBezTo>
                    <a:pt x="24742" y="22261"/>
                    <a:pt x="41767" y="21403"/>
                    <a:pt x="49185" y="20737"/>
                  </a:cubicBezTo>
                  <a:cubicBezTo>
                    <a:pt x="58696" y="19784"/>
                    <a:pt x="75341" y="18355"/>
                    <a:pt x="82759" y="25975"/>
                  </a:cubicBezTo>
                  <a:cubicBezTo>
                    <a:pt x="85386" y="28606"/>
                    <a:pt x="89644" y="28606"/>
                    <a:pt x="92270" y="25975"/>
                  </a:cubicBezTo>
                  <a:cubicBezTo>
                    <a:pt x="94897" y="23345"/>
                    <a:pt x="94897" y="19081"/>
                    <a:pt x="92270" y="16450"/>
                  </a:cubicBezTo>
                  <a:close/>
                </a:path>
              </a:pathLst>
            </a:custGeom>
            <a:solidFill>
              <a:srgbClr val="937A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8114C71C-F553-3A41-ACDD-7102D85B5DA2}"/>
                </a:ext>
              </a:extLst>
            </p:cNvPr>
            <p:cNvSpPr/>
            <p:nvPr/>
          </p:nvSpPr>
          <p:spPr>
            <a:xfrm>
              <a:off x="9860215" y="2024433"/>
              <a:ext cx="114132" cy="38100"/>
            </a:xfrm>
            <a:custGeom>
              <a:avLst/>
              <a:gdLst>
                <a:gd name="connsiteX0" fmla="*/ 19796 w 114132"/>
                <a:gd name="connsiteY0" fmla="*/ 29538 h 38100"/>
                <a:gd name="connsiteX1" fmla="*/ 59552 w 114132"/>
                <a:gd name="connsiteY1" fmla="*/ 20870 h 38100"/>
                <a:gd name="connsiteX2" fmla="*/ 96550 w 114132"/>
                <a:gd name="connsiteY2" fmla="*/ 26300 h 38100"/>
                <a:gd name="connsiteX3" fmla="*/ 106061 w 114132"/>
                <a:gd name="connsiteY3" fmla="*/ 16775 h 38100"/>
                <a:gd name="connsiteX4" fmla="*/ 55938 w 114132"/>
                <a:gd name="connsiteY4" fmla="*/ 7250 h 38100"/>
                <a:gd name="connsiteX5" fmla="*/ 8383 w 114132"/>
                <a:gd name="connsiteY5" fmla="*/ 22490 h 38100"/>
                <a:gd name="connsiteX6" fmla="*/ 19891 w 114132"/>
                <a:gd name="connsiteY6" fmla="*/ 2915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132" h="38100">
                  <a:moveTo>
                    <a:pt x="19796" y="29538"/>
                  </a:moveTo>
                  <a:cubicBezTo>
                    <a:pt x="26644" y="20013"/>
                    <a:pt x="49660" y="21156"/>
                    <a:pt x="59552" y="20870"/>
                  </a:cubicBezTo>
                  <a:cubicBezTo>
                    <a:pt x="69444" y="20585"/>
                    <a:pt x="89036" y="18870"/>
                    <a:pt x="96550" y="26300"/>
                  </a:cubicBezTo>
                  <a:cubicBezTo>
                    <a:pt x="102732" y="32205"/>
                    <a:pt x="112053" y="22871"/>
                    <a:pt x="106061" y="16775"/>
                  </a:cubicBezTo>
                  <a:cubicBezTo>
                    <a:pt x="94458" y="5440"/>
                    <a:pt x="70585" y="7250"/>
                    <a:pt x="55938" y="7250"/>
                  </a:cubicBezTo>
                  <a:cubicBezTo>
                    <a:pt x="41291" y="7250"/>
                    <a:pt x="18369" y="8964"/>
                    <a:pt x="8383" y="22490"/>
                  </a:cubicBezTo>
                  <a:cubicBezTo>
                    <a:pt x="3342" y="29348"/>
                    <a:pt x="14850" y="36015"/>
                    <a:pt x="19891" y="29157"/>
                  </a:cubicBezTo>
                  <a:close/>
                </a:path>
              </a:pathLst>
            </a:custGeom>
            <a:solidFill>
              <a:srgbClr val="937A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38AD388B-F9C3-4544-8D84-737CC34CC7CB}"/>
                </a:ext>
              </a:extLst>
            </p:cNvPr>
            <p:cNvSpPr/>
            <p:nvPr/>
          </p:nvSpPr>
          <p:spPr>
            <a:xfrm>
              <a:off x="9727888" y="1772700"/>
              <a:ext cx="466040" cy="323850"/>
            </a:xfrm>
            <a:custGeom>
              <a:avLst/>
              <a:gdLst>
                <a:gd name="connsiteX0" fmla="*/ 459899 w 466039"/>
                <a:gd name="connsiteY0" fmla="*/ 12190 h 323850"/>
                <a:gd name="connsiteX1" fmla="*/ 273483 w 466039"/>
                <a:gd name="connsiteY1" fmla="*/ 127252 h 323850"/>
                <a:gd name="connsiteX2" fmla="*/ 17636 w 466039"/>
                <a:gd name="connsiteY2" fmla="*/ 319562 h 323850"/>
                <a:gd name="connsiteX3" fmla="*/ 127298 w 466039"/>
                <a:gd name="connsiteY3" fmla="*/ 18191 h 323850"/>
                <a:gd name="connsiteX4" fmla="*/ 459899 w 466039"/>
                <a:gd name="connsiteY4" fmla="*/ 1219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39" h="323850">
                  <a:moveTo>
                    <a:pt x="459899" y="12190"/>
                  </a:moveTo>
                  <a:cubicBezTo>
                    <a:pt x="459899" y="12190"/>
                    <a:pt x="470836" y="111250"/>
                    <a:pt x="273483" y="127252"/>
                  </a:cubicBezTo>
                  <a:cubicBezTo>
                    <a:pt x="76129" y="143254"/>
                    <a:pt x="2990" y="138492"/>
                    <a:pt x="17636" y="319562"/>
                  </a:cubicBezTo>
                  <a:cubicBezTo>
                    <a:pt x="17636" y="319562"/>
                    <a:pt x="-43044" y="56958"/>
                    <a:pt x="127298" y="18191"/>
                  </a:cubicBezTo>
                  <a:cubicBezTo>
                    <a:pt x="297641" y="-20576"/>
                    <a:pt x="366120" y="58863"/>
                    <a:pt x="459899" y="12190"/>
                  </a:cubicBezTo>
                  <a:close/>
                </a:path>
              </a:pathLst>
            </a:custGeom>
            <a:solidFill>
              <a:srgbClr val="937A7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F403ECFE-8528-494D-AF52-4F12FA27C2CF}"/>
                </a:ext>
              </a:extLst>
            </p:cNvPr>
            <p:cNvSpPr/>
            <p:nvPr/>
          </p:nvSpPr>
          <p:spPr>
            <a:xfrm>
              <a:off x="9934486" y="2259004"/>
              <a:ext cx="180709" cy="47625"/>
            </a:xfrm>
            <a:custGeom>
              <a:avLst/>
              <a:gdLst>
                <a:gd name="connsiteX0" fmla="*/ 28271 w 180709"/>
                <a:gd name="connsiteY0" fmla="*/ 44141 h 47625"/>
                <a:gd name="connsiteX1" fmla="*/ 94182 w 180709"/>
                <a:gd name="connsiteY1" fmla="*/ 29663 h 47625"/>
                <a:gd name="connsiteX2" fmla="*/ 155433 w 180709"/>
                <a:gd name="connsiteY2" fmla="*/ 38617 h 47625"/>
                <a:gd name="connsiteX3" fmla="*/ 170936 w 180709"/>
                <a:gd name="connsiteY3" fmla="*/ 22996 h 47625"/>
                <a:gd name="connsiteX4" fmla="*/ 87905 w 180709"/>
                <a:gd name="connsiteY4" fmla="*/ 7851 h 47625"/>
                <a:gd name="connsiteX5" fmla="*/ 9249 w 180709"/>
                <a:gd name="connsiteY5" fmla="*/ 32997 h 47625"/>
                <a:gd name="connsiteX6" fmla="*/ 28271 w 180709"/>
                <a:gd name="connsiteY6" fmla="*/ 4414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709" h="47625">
                  <a:moveTo>
                    <a:pt x="28271" y="44141"/>
                  </a:moveTo>
                  <a:cubicBezTo>
                    <a:pt x="39589" y="28711"/>
                    <a:pt x="77728" y="30235"/>
                    <a:pt x="94182" y="29663"/>
                  </a:cubicBezTo>
                  <a:cubicBezTo>
                    <a:pt x="110636" y="29092"/>
                    <a:pt x="142973" y="26425"/>
                    <a:pt x="155433" y="38617"/>
                  </a:cubicBezTo>
                  <a:cubicBezTo>
                    <a:pt x="165610" y="48618"/>
                    <a:pt x="181208" y="32997"/>
                    <a:pt x="170936" y="22996"/>
                  </a:cubicBezTo>
                  <a:cubicBezTo>
                    <a:pt x="151914" y="3946"/>
                    <a:pt x="112158" y="6994"/>
                    <a:pt x="87905" y="7851"/>
                  </a:cubicBezTo>
                  <a:cubicBezTo>
                    <a:pt x="63652" y="8708"/>
                    <a:pt x="25703" y="10613"/>
                    <a:pt x="9249" y="32997"/>
                  </a:cubicBezTo>
                  <a:cubicBezTo>
                    <a:pt x="784" y="44427"/>
                    <a:pt x="19901" y="55476"/>
                    <a:pt x="28271" y="44141"/>
                  </a:cubicBezTo>
                  <a:close/>
                </a:path>
              </a:pathLst>
            </a:custGeom>
            <a:solidFill>
              <a:srgbClr val="F28B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B2591948-544A-B24C-9F0A-D8E99AFF20CB}"/>
                </a:ext>
              </a:extLst>
            </p:cNvPr>
            <p:cNvSpPr/>
            <p:nvPr/>
          </p:nvSpPr>
          <p:spPr>
            <a:xfrm>
              <a:off x="10117310" y="3120581"/>
              <a:ext cx="361419" cy="171450"/>
            </a:xfrm>
            <a:custGeom>
              <a:avLst/>
              <a:gdLst>
                <a:gd name="connsiteX0" fmla="*/ 363035 w 361418"/>
                <a:gd name="connsiteY0" fmla="*/ 86392 h 171450"/>
                <a:gd name="connsiteX1" fmla="*/ 185084 w 361418"/>
                <a:gd name="connsiteY1" fmla="*/ 165640 h 171450"/>
                <a:gd name="connsiteX2" fmla="*/ 7133 w 361418"/>
                <a:gd name="connsiteY2" fmla="*/ 86392 h 171450"/>
                <a:gd name="connsiteX3" fmla="*/ 185084 w 361418"/>
                <a:gd name="connsiteY3" fmla="*/ 7144 h 171450"/>
                <a:gd name="connsiteX4" fmla="*/ 363035 w 361418"/>
                <a:gd name="connsiteY4" fmla="*/ 8639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418" h="171450">
                  <a:moveTo>
                    <a:pt x="363035" y="86392"/>
                  </a:moveTo>
                  <a:cubicBezTo>
                    <a:pt x="363035" y="130159"/>
                    <a:pt x="283364" y="165640"/>
                    <a:pt x="185084" y="165640"/>
                  </a:cubicBezTo>
                  <a:cubicBezTo>
                    <a:pt x="86804" y="165640"/>
                    <a:pt x="7133" y="130159"/>
                    <a:pt x="7133" y="86392"/>
                  </a:cubicBezTo>
                  <a:cubicBezTo>
                    <a:pt x="7133" y="42624"/>
                    <a:pt x="86804" y="7144"/>
                    <a:pt x="185084" y="7144"/>
                  </a:cubicBezTo>
                  <a:cubicBezTo>
                    <a:pt x="283364" y="7144"/>
                    <a:pt x="363035" y="42624"/>
                    <a:pt x="363035" y="86392"/>
                  </a:cubicBezTo>
                  <a:close/>
                </a:path>
              </a:pathLst>
            </a:custGeom>
            <a:solidFill>
              <a:srgbClr val="3232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8271F5AD-6DE0-9046-BBF0-6277807D606A}"/>
                </a:ext>
              </a:extLst>
            </p:cNvPr>
            <p:cNvSpPr/>
            <p:nvPr/>
          </p:nvSpPr>
          <p:spPr>
            <a:xfrm>
              <a:off x="9952099" y="4450937"/>
              <a:ext cx="294841" cy="123825"/>
            </a:xfrm>
            <a:custGeom>
              <a:avLst/>
              <a:gdLst>
                <a:gd name="connsiteX0" fmla="*/ 7138 w 294841"/>
                <a:gd name="connsiteY0" fmla="*/ 115062 h 123825"/>
                <a:gd name="connsiteX1" fmla="*/ 7138 w 294841"/>
                <a:gd name="connsiteY1" fmla="*/ 114395 h 123825"/>
                <a:gd name="connsiteX2" fmla="*/ 69245 w 294841"/>
                <a:gd name="connsiteY2" fmla="*/ 52006 h 123825"/>
                <a:gd name="connsiteX3" fmla="*/ 69340 w 294841"/>
                <a:gd name="connsiteY3" fmla="*/ 52006 h 123825"/>
                <a:gd name="connsiteX4" fmla="*/ 122222 w 294841"/>
                <a:gd name="connsiteY4" fmla="*/ 52006 h 123825"/>
                <a:gd name="connsiteX5" fmla="*/ 144382 w 294841"/>
                <a:gd name="connsiteY5" fmla="*/ 29813 h 123825"/>
                <a:gd name="connsiteX6" fmla="*/ 144382 w 294841"/>
                <a:gd name="connsiteY6" fmla="*/ 29337 h 123825"/>
                <a:gd name="connsiteX7" fmla="*/ 166543 w 294841"/>
                <a:gd name="connsiteY7" fmla="*/ 7144 h 123825"/>
                <a:gd name="connsiteX8" fmla="*/ 274398 w 294841"/>
                <a:gd name="connsiteY8" fmla="*/ 42196 h 123825"/>
                <a:gd name="connsiteX9" fmla="*/ 296559 w 294841"/>
                <a:gd name="connsiteY9" fmla="*/ 64389 h 123825"/>
                <a:gd name="connsiteX10" fmla="*/ 296559 w 294841"/>
                <a:gd name="connsiteY10" fmla="*/ 122968 h 123825"/>
                <a:gd name="connsiteX11" fmla="*/ 198310 w 294841"/>
                <a:gd name="connsiteY11" fmla="*/ 122968 h 123825"/>
                <a:gd name="connsiteX12" fmla="*/ 198310 w 294841"/>
                <a:gd name="connsiteY12" fmla="*/ 111538 h 123825"/>
                <a:gd name="connsiteX13" fmla="*/ 173676 w 294841"/>
                <a:gd name="connsiteY13" fmla="*/ 123254 h 123825"/>
                <a:gd name="connsiteX14" fmla="*/ 15032 w 294841"/>
                <a:gd name="connsiteY14" fmla="*/ 123254 h 123825"/>
                <a:gd name="connsiteX15" fmla="*/ 7133 w 294841"/>
                <a:gd name="connsiteY15" fmla="*/ 115353 h 123825"/>
                <a:gd name="connsiteX16" fmla="*/ 7138 w 294841"/>
                <a:gd name="connsiteY16" fmla="*/ 11506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4841" h="123825">
                  <a:moveTo>
                    <a:pt x="7138" y="115062"/>
                  </a:moveTo>
                  <a:lnTo>
                    <a:pt x="7138" y="114395"/>
                  </a:lnTo>
                  <a:cubicBezTo>
                    <a:pt x="7086" y="79991"/>
                    <a:pt x="34892" y="52059"/>
                    <a:pt x="69245" y="52006"/>
                  </a:cubicBezTo>
                  <a:cubicBezTo>
                    <a:pt x="69277" y="52006"/>
                    <a:pt x="69309" y="52006"/>
                    <a:pt x="69340" y="52006"/>
                  </a:cubicBezTo>
                  <a:lnTo>
                    <a:pt x="122222" y="52006"/>
                  </a:lnTo>
                  <a:cubicBezTo>
                    <a:pt x="134461" y="52006"/>
                    <a:pt x="144382" y="42070"/>
                    <a:pt x="144382" y="29813"/>
                  </a:cubicBezTo>
                  <a:lnTo>
                    <a:pt x="144382" y="29337"/>
                  </a:lnTo>
                  <a:cubicBezTo>
                    <a:pt x="144382" y="17080"/>
                    <a:pt x="154304" y="7144"/>
                    <a:pt x="166543" y="7144"/>
                  </a:cubicBezTo>
                  <a:lnTo>
                    <a:pt x="274398" y="42196"/>
                  </a:lnTo>
                  <a:cubicBezTo>
                    <a:pt x="286615" y="42248"/>
                    <a:pt x="296506" y="52154"/>
                    <a:pt x="296559" y="64389"/>
                  </a:cubicBezTo>
                  <a:lnTo>
                    <a:pt x="296559" y="122968"/>
                  </a:lnTo>
                  <a:lnTo>
                    <a:pt x="198310" y="122968"/>
                  </a:lnTo>
                  <a:lnTo>
                    <a:pt x="198310" y="111538"/>
                  </a:lnTo>
                  <a:lnTo>
                    <a:pt x="173676" y="123254"/>
                  </a:lnTo>
                  <a:lnTo>
                    <a:pt x="15032" y="123254"/>
                  </a:lnTo>
                  <a:cubicBezTo>
                    <a:pt x="10673" y="123256"/>
                    <a:pt x="7136" y="119719"/>
                    <a:pt x="7133" y="115353"/>
                  </a:cubicBezTo>
                  <a:cubicBezTo>
                    <a:pt x="7133" y="115256"/>
                    <a:pt x="7135" y="115159"/>
                    <a:pt x="7138" y="115062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10756AEE-6E84-DB45-8B76-796FFBB48017}"/>
                </a:ext>
              </a:extLst>
            </p:cNvPr>
            <p:cNvSpPr/>
            <p:nvPr/>
          </p:nvSpPr>
          <p:spPr>
            <a:xfrm>
              <a:off x="9952104" y="4435792"/>
              <a:ext cx="294841" cy="123825"/>
            </a:xfrm>
            <a:custGeom>
              <a:avLst/>
              <a:gdLst>
                <a:gd name="connsiteX0" fmla="*/ 279814 w 294841"/>
                <a:gd name="connsiteY0" fmla="*/ 33909 h 123825"/>
                <a:gd name="connsiteX1" fmla="*/ 279814 w 294841"/>
                <a:gd name="connsiteY1" fmla="*/ 7811 h 123825"/>
                <a:gd name="connsiteX2" fmla="*/ 274583 w 294841"/>
                <a:gd name="connsiteY2" fmla="*/ 7144 h 123825"/>
                <a:gd name="connsiteX3" fmla="*/ 166633 w 294841"/>
                <a:gd name="connsiteY3" fmla="*/ 7144 h 123825"/>
                <a:gd name="connsiteX4" fmla="*/ 144473 w 294841"/>
                <a:gd name="connsiteY4" fmla="*/ 29337 h 123825"/>
                <a:gd name="connsiteX5" fmla="*/ 144472 w 294841"/>
                <a:gd name="connsiteY5" fmla="*/ 29337 h 123825"/>
                <a:gd name="connsiteX6" fmla="*/ 122312 w 294841"/>
                <a:gd name="connsiteY6" fmla="*/ 51626 h 123825"/>
                <a:gd name="connsiteX7" fmla="*/ 69335 w 294841"/>
                <a:gd name="connsiteY7" fmla="*/ 51626 h 123825"/>
                <a:gd name="connsiteX8" fmla="*/ 7133 w 294841"/>
                <a:gd name="connsiteY8" fmla="*/ 113919 h 123825"/>
                <a:gd name="connsiteX9" fmla="*/ 7133 w 294841"/>
                <a:gd name="connsiteY9" fmla="*/ 114681 h 123825"/>
                <a:gd name="connsiteX10" fmla="*/ 15027 w 294841"/>
                <a:gd name="connsiteY10" fmla="*/ 122492 h 123825"/>
                <a:gd name="connsiteX11" fmla="*/ 158929 w 294841"/>
                <a:gd name="connsiteY11" fmla="*/ 122492 h 123825"/>
                <a:gd name="connsiteX12" fmla="*/ 185940 w 294841"/>
                <a:gd name="connsiteY12" fmla="*/ 113824 h 123825"/>
                <a:gd name="connsiteX13" fmla="*/ 185940 w 294841"/>
                <a:gd name="connsiteY13" fmla="*/ 113824 h 123825"/>
                <a:gd name="connsiteX14" fmla="*/ 212952 w 294841"/>
                <a:gd name="connsiteY14" fmla="*/ 105156 h 123825"/>
                <a:gd name="connsiteX15" fmla="*/ 296458 w 294841"/>
                <a:gd name="connsiteY15" fmla="*/ 105156 h 123825"/>
                <a:gd name="connsiteX16" fmla="*/ 296458 w 294841"/>
                <a:gd name="connsiteY16" fmla="*/ 76581 h 123825"/>
                <a:gd name="connsiteX17" fmla="*/ 284379 w 294841"/>
                <a:gd name="connsiteY17" fmla="*/ 47149 h 123825"/>
                <a:gd name="connsiteX18" fmla="*/ 279814 w 294841"/>
                <a:gd name="connsiteY18" fmla="*/ 3390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4841" h="123825">
                  <a:moveTo>
                    <a:pt x="279814" y="33909"/>
                  </a:moveTo>
                  <a:lnTo>
                    <a:pt x="279814" y="7811"/>
                  </a:lnTo>
                  <a:cubicBezTo>
                    <a:pt x="278100" y="7395"/>
                    <a:pt x="276346" y="7172"/>
                    <a:pt x="274583" y="7144"/>
                  </a:cubicBezTo>
                  <a:lnTo>
                    <a:pt x="166633" y="7144"/>
                  </a:lnTo>
                  <a:cubicBezTo>
                    <a:pt x="154394" y="7144"/>
                    <a:pt x="144473" y="17080"/>
                    <a:pt x="144473" y="29337"/>
                  </a:cubicBezTo>
                  <a:lnTo>
                    <a:pt x="144472" y="29337"/>
                  </a:lnTo>
                  <a:cubicBezTo>
                    <a:pt x="144472" y="41610"/>
                    <a:pt x="134566" y="51573"/>
                    <a:pt x="122312" y="51626"/>
                  </a:cubicBezTo>
                  <a:lnTo>
                    <a:pt x="69335" y="51626"/>
                  </a:lnTo>
                  <a:cubicBezTo>
                    <a:pt x="34982" y="51626"/>
                    <a:pt x="7133" y="79515"/>
                    <a:pt x="7133" y="113919"/>
                  </a:cubicBezTo>
                  <a:lnTo>
                    <a:pt x="7133" y="114681"/>
                  </a:lnTo>
                  <a:cubicBezTo>
                    <a:pt x="7185" y="119010"/>
                    <a:pt x="10705" y="122492"/>
                    <a:pt x="15027" y="122492"/>
                  </a:cubicBezTo>
                  <a:lnTo>
                    <a:pt x="158929" y="122492"/>
                  </a:lnTo>
                  <a:cubicBezTo>
                    <a:pt x="168613" y="122483"/>
                    <a:pt x="178054" y="119453"/>
                    <a:pt x="185940" y="113824"/>
                  </a:cubicBezTo>
                  <a:lnTo>
                    <a:pt x="185940" y="113824"/>
                  </a:lnTo>
                  <a:cubicBezTo>
                    <a:pt x="193826" y="108194"/>
                    <a:pt x="203267" y="105165"/>
                    <a:pt x="212952" y="105156"/>
                  </a:cubicBezTo>
                  <a:lnTo>
                    <a:pt x="296458" y="105156"/>
                  </a:lnTo>
                  <a:lnTo>
                    <a:pt x="296458" y="76581"/>
                  </a:lnTo>
                  <a:cubicBezTo>
                    <a:pt x="296081" y="65638"/>
                    <a:pt x="291795" y="55195"/>
                    <a:pt x="284379" y="47149"/>
                  </a:cubicBezTo>
                  <a:cubicBezTo>
                    <a:pt x="281306" y="43435"/>
                    <a:pt x="279684" y="38730"/>
                    <a:pt x="279814" y="33909"/>
                  </a:cubicBezTo>
                  <a:close/>
                </a:path>
              </a:pathLst>
            </a:custGeom>
            <a:solidFill>
              <a:srgbClr val="A532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B746E526-4E7D-7C41-A116-099CE727255F}"/>
                </a:ext>
              </a:extLst>
            </p:cNvPr>
            <p:cNvSpPr/>
            <p:nvPr/>
          </p:nvSpPr>
          <p:spPr>
            <a:xfrm>
              <a:off x="10360697" y="4450937"/>
              <a:ext cx="294841" cy="123825"/>
            </a:xfrm>
            <a:custGeom>
              <a:avLst/>
              <a:gdLst>
                <a:gd name="connsiteX0" fmla="*/ 296744 w 294841"/>
                <a:gd name="connsiteY0" fmla="*/ 115062 h 123825"/>
                <a:gd name="connsiteX1" fmla="*/ 296744 w 294841"/>
                <a:gd name="connsiteY1" fmla="*/ 114395 h 123825"/>
                <a:gd name="connsiteX2" fmla="*/ 234637 w 294841"/>
                <a:gd name="connsiteY2" fmla="*/ 52006 h 123825"/>
                <a:gd name="connsiteX3" fmla="*/ 234542 w 294841"/>
                <a:gd name="connsiteY3" fmla="*/ 52006 h 123825"/>
                <a:gd name="connsiteX4" fmla="*/ 181566 w 294841"/>
                <a:gd name="connsiteY4" fmla="*/ 52006 h 123825"/>
                <a:gd name="connsiteX5" fmla="*/ 159405 w 294841"/>
                <a:gd name="connsiteY5" fmla="*/ 29813 h 123825"/>
                <a:gd name="connsiteX6" fmla="*/ 159405 w 294841"/>
                <a:gd name="connsiteY6" fmla="*/ 29337 h 123825"/>
                <a:gd name="connsiteX7" fmla="*/ 137244 w 294841"/>
                <a:gd name="connsiteY7" fmla="*/ 7144 h 123825"/>
                <a:gd name="connsiteX8" fmla="*/ 29389 w 294841"/>
                <a:gd name="connsiteY8" fmla="*/ 42196 h 123825"/>
                <a:gd name="connsiteX9" fmla="*/ 7133 w 294841"/>
                <a:gd name="connsiteY9" fmla="*/ 64389 h 123825"/>
                <a:gd name="connsiteX10" fmla="*/ 7133 w 294841"/>
                <a:gd name="connsiteY10" fmla="*/ 122968 h 123825"/>
                <a:gd name="connsiteX11" fmla="*/ 105477 w 294841"/>
                <a:gd name="connsiteY11" fmla="*/ 122968 h 123825"/>
                <a:gd name="connsiteX12" fmla="*/ 105477 w 294841"/>
                <a:gd name="connsiteY12" fmla="*/ 111538 h 123825"/>
                <a:gd name="connsiteX13" fmla="*/ 130111 w 294841"/>
                <a:gd name="connsiteY13" fmla="*/ 123254 h 123825"/>
                <a:gd name="connsiteX14" fmla="*/ 288945 w 294841"/>
                <a:gd name="connsiteY14" fmla="*/ 123254 h 123825"/>
                <a:gd name="connsiteX15" fmla="*/ 296748 w 294841"/>
                <a:gd name="connsiteY15" fmla="*/ 115258 h 123825"/>
                <a:gd name="connsiteX16" fmla="*/ 296744 w 294841"/>
                <a:gd name="connsiteY16" fmla="*/ 11506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4841" h="123825">
                  <a:moveTo>
                    <a:pt x="296744" y="115062"/>
                  </a:moveTo>
                  <a:lnTo>
                    <a:pt x="296744" y="114395"/>
                  </a:lnTo>
                  <a:cubicBezTo>
                    <a:pt x="296796" y="79991"/>
                    <a:pt x="268990" y="52059"/>
                    <a:pt x="234637" y="52006"/>
                  </a:cubicBezTo>
                  <a:cubicBezTo>
                    <a:pt x="234605" y="52006"/>
                    <a:pt x="234574" y="52006"/>
                    <a:pt x="234542" y="52006"/>
                  </a:cubicBezTo>
                  <a:lnTo>
                    <a:pt x="181566" y="52006"/>
                  </a:lnTo>
                  <a:cubicBezTo>
                    <a:pt x="169327" y="52006"/>
                    <a:pt x="159405" y="42070"/>
                    <a:pt x="159405" y="29813"/>
                  </a:cubicBezTo>
                  <a:lnTo>
                    <a:pt x="159405" y="29337"/>
                  </a:lnTo>
                  <a:cubicBezTo>
                    <a:pt x="159405" y="17080"/>
                    <a:pt x="149483" y="7144"/>
                    <a:pt x="137244" y="7144"/>
                  </a:cubicBezTo>
                  <a:lnTo>
                    <a:pt x="29389" y="42196"/>
                  </a:lnTo>
                  <a:cubicBezTo>
                    <a:pt x="17135" y="42196"/>
                    <a:pt x="7186" y="52117"/>
                    <a:pt x="7133" y="64389"/>
                  </a:cubicBezTo>
                  <a:lnTo>
                    <a:pt x="7133" y="122968"/>
                  </a:lnTo>
                  <a:lnTo>
                    <a:pt x="105477" y="122968"/>
                  </a:lnTo>
                  <a:lnTo>
                    <a:pt x="105477" y="111538"/>
                  </a:lnTo>
                  <a:lnTo>
                    <a:pt x="130111" y="123254"/>
                  </a:lnTo>
                  <a:lnTo>
                    <a:pt x="288945" y="123254"/>
                  </a:lnTo>
                  <a:cubicBezTo>
                    <a:pt x="293304" y="123204"/>
                    <a:pt x="296798" y="119624"/>
                    <a:pt x="296748" y="115258"/>
                  </a:cubicBezTo>
                  <a:cubicBezTo>
                    <a:pt x="296748" y="115193"/>
                    <a:pt x="296746" y="115127"/>
                    <a:pt x="296744" y="115062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A3347357-E043-F94B-9BF1-A7D92CA3FC47}"/>
                </a:ext>
              </a:extLst>
            </p:cNvPr>
            <p:cNvSpPr/>
            <p:nvPr/>
          </p:nvSpPr>
          <p:spPr>
            <a:xfrm>
              <a:off x="10360983" y="4435792"/>
              <a:ext cx="294841" cy="123825"/>
            </a:xfrm>
            <a:custGeom>
              <a:avLst/>
              <a:gdLst>
                <a:gd name="connsiteX0" fmla="*/ 23778 w 294841"/>
                <a:gd name="connsiteY0" fmla="*/ 33909 h 123825"/>
                <a:gd name="connsiteX1" fmla="*/ 23778 w 294841"/>
                <a:gd name="connsiteY1" fmla="*/ 7811 h 123825"/>
                <a:gd name="connsiteX2" fmla="*/ 29104 w 294841"/>
                <a:gd name="connsiteY2" fmla="*/ 7144 h 123825"/>
                <a:gd name="connsiteX3" fmla="*/ 136958 w 294841"/>
                <a:gd name="connsiteY3" fmla="*/ 7144 h 123825"/>
                <a:gd name="connsiteX4" fmla="*/ 159119 w 294841"/>
                <a:gd name="connsiteY4" fmla="*/ 29337 h 123825"/>
                <a:gd name="connsiteX5" fmla="*/ 159119 w 294841"/>
                <a:gd name="connsiteY5" fmla="*/ 29337 h 123825"/>
                <a:gd name="connsiteX6" fmla="*/ 181280 w 294841"/>
                <a:gd name="connsiteY6" fmla="*/ 51626 h 123825"/>
                <a:gd name="connsiteX7" fmla="*/ 234256 w 294841"/>
                <a:gd name="connsiteY7" fmla="*/ 51626 h 123825"/>
                <a:gd name="connsiteX8" fmla="*/ 296458 w 294841"/>
                <a:gd name="connsiteY8" fmla="*/ 113919 h 123825"/>
                <a:gd name="connsiteX9" fmla="*/ 296458 w 294841"/>
                <a:gd name="connsiteY9" fmla="*/ 114681 h 123825"/>
                <a:gd name="connsiteX10" fmla="*/ 288659 w 294841"/>
                <a:gd name="connsiteY10" fmla="*/ 122492 h 123825"/>
                <a:gd name="connsiteX11" fmla="*/ 144757 w 294841"/>
                <a:gd name="connsiteY11" fmla="*/ 122492 h 123825"/>
                <a:gd name="connsiteX12" fmla="*/ 117651 w 294841"/>
                <a:gd name="connsiteY12" fmla="*/ 113824 h 123825"/>
                <a:gd name="connsiteX13" fmla="*/ 117651 w 294841"/>
                <a:gd name="connsiteY13" fmla="*/ 113824 h 123825"/>
                <a:gd name="connsiteX14" fmla="*/ 90640 w 294841"/>
                <a:gd name="connsiteY14" fmla="*/ 105156 h 123825"/>
                <a:gd name="connsiteX15" fmla="*/ 7133 w 294841"/>
                <a:gd name="connsiteY15" fmla="*/ 105156 h 123825"/>
                <a:gd name="connsiteX16" fmla="*/ 7133 w 294841"/>
                <a:gd name="connsiteY16" fmla="*/ 76581 h 123825"/>
                <a:gd name="connsiteX17" fmla="*/ 19212 w 294841"/>
                <a:gd name="connsiteY17" fmla="*/ 47149 h 123825"/>
                <a:gd name="connsiteX18" fmla="*/ 23778 w 294841"/>
                <a:gd name="connsiteY18" fmla="*/ 3390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4841" h="123825">
                  <a:moveTo>
                    <a:pt x="23778" y="33909"/>
                  </a:moveTo>
                  <a:lnTo>
                    <a:pt x="23778" y="7811"/>
                  </a:lnTo>
                  <a:cubicBezTo>
                    <a:pt x="25523" y="7389"/>
                    <a:pt x="27309" y="7166"/>
                    <a:pt x="29104" y="7144"/>
                  </a:cubicBezTo>
                  <a:lnTo>
                    <a:pt x="136958" y="7144"/>
                  </a:lnTo>
                  <a:cubicBezTo>
                    <a:pt x="149197" y="7144"/>
                    <a:pt x="159119" y="17080"/>
                    <a:pt x="159119" y="29337"/>
                  </a:cubicBezTo>
                  <a:lnTo>
                    <a:pt x="159119" y="29337"/>
                  </a:lnTo>
                  <a:cubicBezTo>
                    <a:pt x="159119" y="41610"/>
                    <a:pt x="169025" y="51573"/>
                    <a:pt x="181280" y="51626"/>
                  </a:cubicBezTo>
                  <a:lnTo>
                    <a:pt x="234256" y="51626"/>
                  </a:lnTo>
                  <a:cubicBezTo>
                    <a:pt x="268610" y="51626"/>
                    <a:pt x="296458" y="79515"/>
                    <a:pt x="296458" y="113919"/>
                  </a:cubicBezTo>
                  <a:lnTo>
                    <a:pt x="296458" y="114681"/>
                  </a:lnTo>
                  <a:cubicBezTo>
                    <a:pt x="296458" y="118995"/>
                    <a:pt x="292966" y="122492"/>
                    <a:pt x="288659" y="122492"/>
                  </a:cubicBezTo>
                  <a:lnTo>
                    <a:pt x="144757" y="122492"/>
                  </a:lnTo>
                  <a:cubicBezTo>
                    <a:pt x="135044" y="122484"/>
                    <a:pt x="125572" y="119455"/>
                    <a:pt x="117651" y="113824"/>
                  </a:cubicBezTo>
                  <a:lnTo>
                    <a:pt x="117651" y="113824"/>
                  </a:lnTo>
                  <a:cubicBezTo>
                    <a:pt x="109766" y="108194"/>
                    <a:pt x="100324" y="105165"/>
                    <a:pt x="90640" y="105156"/>
                  </a:cubicBezTo>
                  <a:lnTo>
                    <a:pt x="7133" y="105156"/>
                  </a:lnTo>
                  <a:lnTo>
                    <a:pt x="7133" y="76581"/>
                  </a:lnTo>
                  <a:cubicBezTo>
                    <a:pt x="7511" y="65638"/>
                    <a:pt x="11796" y="55195"/>
                    <a:pt x="19212" y="47149"/>
                  </a:cubicBezTo>
                  <a:cubicBezTo>
                    <a:pt x="22286" y="43435"/>
                    <a:pt x="23908" y="38730"/>
                    <a:pt x="23778" y="33909"/>
                  </a:cubicBezTo>
                  <a:close/>
                </a:path>
              </a:pathLst>
            </a:custGeom>
            <a:solidFill>
              <a:srgbClr val="A532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D341D3C1-2C1F-9D40-AB31-83767EB8E9AB}"/>
                </a:ext>
              </a:extLst>
            </p:cNvPr>
            <p:cNvSpPr/>
            <p:nvPr/>
          </p:nvSpPr>
          <p:spPr>
            <a:xfrm>
              <a:off x="10086209" y="3535299"/>
              <a:ext cx="447018" cy="923925"/>
            </a:xfrm>
            <a:custGeom>
              <a:avLst/>
              <a:gdLst>
                <a:gd name="connsiteX0" fmla="*/ 254039 w 447017"/>
                <a:gd name="connsiteY0" fmla="*/ 922782 h 923925"/>
                <a:gd name="connsiteX1" fmla="*/ 253754 w 447017"/>
                <a:gd name="connsiteY1" fmla="*/ 357188 h 923925"/>
                <a:gd name="connsiteX2" fmla="*/ 179568 w 447017"/>
                <a:gd name="connsiteY2" fmla="*/ 357188 h 923925"/>
                <a:gd name="connsiteX3" fmla="*/ 177570 w 447017"/>
                <a:gd name="connsiteY3" fmla="*/ 922782 h 923925"/>
                <a:gd name="connsiteX4" fmla="*/ 7133 w 447017"/>
                <a:gd name="connsiteY4" fmla="*/ 920115 h 923925"/>
                <a:gd name="connsiteX5" fmla="*/ 20068 w 447017"/>
                <a:gd name="connsiteY5" fmla="*/ 7144 h 923925"/>
                <a:gd name="connsiteX6" fmla="*/ 412873 w 447017"/>
                <a:gd name="connsiteY6" fmla="*/ 7144 h 923925"/>
                <a:gd name="connsiteX7" fmla="*/ 440360 w 447017"/>
                <a:gd name="connsiteY7" fmla="*/ 920115 h 923925"/>
                <a:gd name="connsiteX8" fmla="*/ 254039 w 447017"/>
                <a:gd name="connsiteY8" fmla="*/ 922782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017" h="923925">
                  <a:moveTo>
                    <a:pt x="254039" y="922782"/>
                  </a:moveTo>
                  <a:lnTo>
                    <a:pt x="253754" y="357188"/>
                  </a:lnTo>
                  <a:lnTo>
                    <a:pt x="179568" y="357188"/>
                  </a:lnTo>
                  <a:lnTo>
                    <a:pt x="177570" y="922782"/>
                  </a:lnTo>
                  <a:lnTo>
                    <a:pt x="7133" y="920115"/>
                  </a:lnTo>
                  <a:lnTo>
                    <a:pt x="20068" y="7144"/>
                  </a:lnTo>
                  <a:lnTo>
                    <a:pt x="412873" y="7144"/>
                  </a:lnTo>
                  <a:lnTo>
                    <a:pt x="440360" y="920115"/>
                  </a:lnTo>
                  <a:lnTo>
                    <a:pt x="254039" y="922782"/>
                  </a:ln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 184">
              <a:extLst>
                <a:ext uri="{FF2B5EF4-FFF2-40B4-BE49-F238E27FC236}">
                  <a16:creationId xmlns:a16="http://schemas.microsoft.com/office/drawing/2014/main" id="{4C040072-39B6-A444-8199-BF6DE2E3C0C4}"/>
                </a:ext>
              </a:extLst>
            </p:cNvPr>
            <p:cNvSpPr/>
            <p:nvPr/>
          </p:nvSpPr>
          <p:spPr>
            <a:xfrm>
              <a:off x="10096006" y="3556063"/>
              <a:ext cx="418485" cy="390525"/>
            </a:xfrm>
            <a:custGeom>
              <a:avLst/>
              <a:gdLst>
                <a:gd name="connsiteX0" fmla="*/ 403077 w 418484"/>
                <a:gd name="connsiteY0" fmla="*/ 7144 h 390525"/>
                <a:gd name="connsiteX1" fmla="*/ 8560 w 418484"/>
                <a:gd name="connsiteY1" fmla="*/ 7144 h 390525"/>
                <a:gd name="connsiteX2" fmla="*/ 7133 w 418484"/>
                <a:gd name="connsiteY2" fmla="*/ 391192 h 390525"/>
                <a:gd name="connsiteX3" fmla="*/ 169201 w 418484"/>
                <a:gd name="connsiteY3" fmla="*/ 391192 h 390525"/>
                <a:gd name="connsiteX4" fmla="*/ 169676 w 418484"/>
                <a:gd name="connsiteY4" fmla="*/ 362712 h 390525"/>
                <a:gd name="connsiteX5" fmla="*/ 243957 w 418484"/>
                <a:gd name="connsiteY5" fmla="*/ 362712 h 390525"/>
                <a:gd name="connsiteX6" fmla="*/ 244053 w 418484"/>
                <a:gd name="connsiteY6" fmla="*/ 391192 h 390525"/>
                <a:gd name="connsiteX7" fmla="*/ 413824 w 418484"/>
                <a:gd name="connsiteY7" fmla="*/ 391192 h 390525"/>
                <a:gd name="connsiteX8" fmla="*/ 403077 w 418484"/>
                <a:gd name="connsiteY8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484" h="390525">
                  <a:moveTo>
                    <a:pt x="403077" y="7144"/>
                  </a:moveTo>
                  <a:lnTo>
                    <a:pt x="8560" y="7144"/>
                  </a:lnTo>
                  <a:lnTo>
                    <a:pt x="7133" y="391192"/>
                  </a:lnTo>
                  <a:lnTo>
                    <a:pt x="169201" y="391192"/>
                  </a:lnTo>
                  <a:lnTo>
                    <a:pt x="169676" y="362712"/>
                  </a:lnTo>
                  <a:lnTo>
                    <a:pt x="243957" y="362712"/>
                  </a:lnTo>
                  <a:lnTo>
                    <a:pt x="244053" y="391192"/>
                  </a:lnTo>
                  <a:lnTo>
                    <a:pt x="413824" y="391192"/>
                  </a:lnTo>
                  <a:lnTo>
                    <a:pt x="403077" y="7144"/>
                  </a:ln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3DE334F7-2C55-7D42-8E96-3EAACFB290F8}"/>
                </a:ext>
              </a:extLst>
            </p:cNvPr>
            <p:cNvSpPr/>
            <p:nvPr/>
          </p:nvSpPr>
          <p:spPr>
            <a:xfrm>
              <a:off x="10083374" y="3114485"/>
              <a:ext cx="437507" cy="733425"/>
            </a:xfrm>
            <a:custGeom>
              <a:avLst/>
              <a:gdLst>
                <a:gd name="connsiteX0" fmla="*/ 219211 w 437506"/>
                <a:gd name="connsiteY0" fmla="*/ 7144 h 733425"/>
                <a:gd name="connsiteX1" fmla="*/ 432068 w 437506"/>
                <a:gd name="connsiteY1" fmla="*/ 155638 h 733425"/>
                <a:gd name="connsiteX2" fmla="*/ 432068 w 437506"/>
                <a:gd name="connsiteY2" fmla="*/ 734568 h 733425"/>
                <a:gd name="connsiteX3" fmla="*/ 8542 w 437506"/>
                <a:gd name="connsiteY3" fmla="*/ 734568 h 733425"/>
                <a:gd name="connsiteX4" fmla="*/ 8542 w 437506"/>
                <a:gd name="connsiteY4" fmla="*/ 156305 h 733425"/>
                <a:gd name="connsiteX5" fmla="*/ 219211 w 437506"/>
                <a:gd name="connsiteY5" fmla="*/ 7144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506" h="733425">
                  <a:moveTo>
                    <a:pt x="219211" y="7144"/>
                  </a:moveTo>
                  <a:cubicBezTo>
                    <a:pt x="462217" y="7144"/>
                    <a:pt x="432068" y="155638"/>
                    <a:pt x="432068" y="155638"/>
                  </a:cubicBezTo>
                  <a:lnTo>
                    <a:pt x="432068" y="734568"/>
                  </a:lnTo>
                  <a:lnTo>
                    <a:pt x="8542" y="734568"/>
                  </a:lnTo>
                  <a:lnTo>
                    <a:pt x="8542" y="156305"/>
                  </a:lnTo>
                  <a:cubicBezTo>
                    <a:pt x="8542" y="156305"/>
                    <a:pt x="-23605" y="7144"/>
                    <a:pt x="219211" y="7144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1CE622DB-9525-D54C-A8F7-FDC39275F094}"/>
                </a:ext>
              </a:extLst>
            </p:cNvPr>
            <p:cNvSpPr/>
            <p:nvPr/>
          </p:nvSpPr>
          <p:spPr>
            <a:xfrm>
              <a:off x="10413430" y="3572832"/>
              <a:ext cx="104621" cy="180975"/>
            </a:xfrm>
            <a:custGeom>
              <a:avLst/>
              <a:gdLst>
                <a:gd name="connsiteX0" fmla="*/ 46086 w 104621"/>
                <a:gd name="connsiteY0" fmla="*/ 180018 h 180975"/>
                <a:gd name="connsiteX1" fmla="*/ 57119 w 104621"/>
                <a:gd name="connsiteY1" fmla="*/ 149157 h 180975"/>
                <a:gd name="connsiteX2" fmla="*/ 21929 w 104621"/>
                <a:gd name="connsiteY2" fmla="*/ 143632 h 180975"/>
                <a:gd name="connsiteX3" fmla="*/ 71956 w 104621"/>
                <a:gd name="connsiteY3" fmla="*/ 94007 h 180975"/>
                <a:gd name="connsiteX4" fmla="*/ 30964 w 104621"/>
                <a:gd name="connsiteY4" fmla="*/ 105723 h 180975"/>
                <a:gd name="connsiteX5" fmla="*/ 30203 w 104621"/>
                <a:gd name="connsiteY5" fmla="*/ 70575 h 180975"/>
                <a:gd name="connsiteX6" fmla="*/ 62255 w 104621"/>
                <a:gd name="connsiteY6" fmla="*/ 61050 h 180975"/>
                <a:gd name="connsiteX7" fmla="*/ 57595 w 104621"/>
                <a:gd name="connsiteY7" fmla="*/ 22950 h 180975"/>
                <a:gd name="connsiteX8" fmla="*/ 89457 w 104621"/>
                <a:gd name="connsiteY8" fmla="*/ 45715 h 180975"/>
                <a:gd name="connsiteX9" fmla="*/ 103533 w 104621"/>
                <a:gd name="connsiteY9" fmla="*/ 38095 h 180975"/>
                <a:gd name="connsiteX10" fmla="*/ 103533 w 104621"/>
                <a:gd name="connsiteY10" fmla="*/ 164777 h 180975"/>
                <a:gd name="connsiteX11" fmla="*/ 46086 w 104621"/>
                <a:gd name="connsiteY11" fmla="*/ 180018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621" h="180975">
                  <a:moveTo>
                    <a:pt x="46086" y="180018"/>
                  </a:moveTo>
                  <a:cubicBezTo>
                    <a:pt x="31344" y="169254"/>
                    <a:pt x="42567" y="157824"/>
                    <a:pt x="57119" y="149157"/>
                  </a:cubicBezTo>
                  <a:cubicBezTo>
                    <a:pt x="43233" y="153348"/>
                    <a:pt x="28586" y="154395"/>
                    <a:pt x="21929" y="143632"/>
                  </a:cubicBezTo>
                  <a:cubicBezTo>
                    <a:pt x="10706" y="125249"/>
                    <a:pt x="54932" y="102103"/>
                    <a:pt x="71956" y="94007"/>
                  </a:cubicBezTo>
                  <a:cubicBezTo>
                    <a:pt x="57963" y="96651"/>
                    <a:pt x="44242" y="100573"/>
                    <a:pt x="30964" y="105723"/>
                  </a:cubicBezTo>
                  <a:cubicBezTo>
                    <a:pt x="8613" y="114295"/>
                    <a:pt x="-8697" y="84672"/>
                    <a:pt x="30203" y="70575"/>
                  </a:cubicBezTo>
                  <a:cubicBezTo>
                    <a:pt x="40632" y="66597"/>
                    <a:pt x="51347" y="63412"/>
                    <a:pt x="62255" y="61050"/>
                  </a:cubicBezTo>
                  <a:cubicBezTo>
                    <a:pt x="59405" y="48543"/>
                    <a:pt x="57844" y="35777"/>
                    <a:pt x="57595" y="22950"/>
                  </a:cubicBezTo>
                  <a:cubicBezTo>
                    <a:pt x="56834" y="-5053"/>
                    <a:pt x="86699" y="5139"/>
                    <a:pt x="89457" y="45715"/>
                  </a:cubicBezTo>
                  <a:lnTo>
                    <a:pt x="103533" y="38095"/>
                  </a:lnTo>
                  <a:lnTo>
                    <a:pt x="103533" y="164777"/>
                  </a:lnTo>
                  <a:cubicBezTo>
                    <a:pt x="83845" y="181065"/>
                    <a:pt x="56263" y="187257"/>
                    <a:pt x="46086" y="180018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01A98539-2E1F-4F47-AC5E-1019FFF69C89}"/>
                </a:ext>
              </a:extLst>
            </p:cNvPr>
            <p:cNvSpPr/>
            <p:nvPr/>
          </p:nvSpPr>
          <p:spPr>
            <a:xfrm>
              <a:off x="10084878" y="3565308"/>
              <a:ext cx="104621" cy="180975"/>
            </a:xfrm>
            <a:custGeom>
              <a:avLst/>
              <a:gdLst>
                <a:gd name="connsiteX0" fmla="*/ 64580 w 104621"/>
                <a:gd name="connsiteY0" fmla="*/ 180018 h 180975"/>
                <a:gd name="connsiteX1" fmla="*/ 53547 w 104621"/>
                <a:gd name="connsiteY1" fmla="*/ 149157 h 180975"/>
                <a:gd name="connsiteX2" fmla="*/ 88738 w 104621"/>
                <a:gd name="connsiteY2" fmla="*/ 143632 h 180975"/>
                <a:gd name="connsiteX3" fmla="*/ 38710 w 104621"/>
                <a:gd name="connsiteY3" fmla="*/ 94007 h 180975"/>
                <a:gd name="connsiteX4" fmla="*/ 79702 w 104621"/>
                <a:gd name="connsiteY4" fmla="*/ 105723 h 180975"/>
                <a:gd name="connsiteX5" fmla="*/ 80463 w 104621"/>
                <a:gd name="connsiteY5" fmla="*/ 70575 h 180975"/>
                <a:gd name="connsiteX6" fmla="*/ 48316 w 104621"/>
                <a:gd name="connsiteY6" fmla="*/ 61050 h 180975"/>
                <a:gd name="connsiteX7" fmla="*/ 53072 w 104621"/>
                <a:gd name="connsiteY7" fmla="*/ 22950 h 180975"/>
                <a:gd name="connsiteX8" fmla="*/ 21210 w 104621"/>
                <a:gd name="connsiteY8" fmla="*/ 45715 h 180975"/>
                <a:gd name="connsiteX9" fmla="*/ 7133 w 104621"/>
                <a:gd name="connsiteY9" fmla="*/ 38095 h 180975"/>
                <a:gd name="connsiteX10" fmla="*/ 7133 w 104621"/>
                <a:gd name="connsiteY10" fmla="*/ 165444 h 180975"/>
                <a:gd name="connsiteX11" fmla="*/ 64580 w 104621"/>
                <a:gd name="connsiteY11" fmla="*/ 180018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621" h="180975">
                  <a:moveTo>
                    <a:pt x="64580" y="180018"/>
                  </a:moveTo>
                  <a:cubicBezTo>
                    <a:pt x="79322" y="169159"/>
                    <a:pt x="68099" y="157729"/>
                    <a:pt x="53547" y="149157"/>
                  </a:cubicBezTo>
                  <a:cubicBezTo>
                    <a:pt x="67433" y="153348"/>
                    <a:pt x="82080" y="154395"/>
                    <a:pt x="88738" y="143632"/>
                  </a:cubicBezTo>
                  <a:cubicBezTo>
                    <a:pt x="99866" y="125154"/>
                    <a:pt x="55735" y="102103"/>
                    <a:pt x="38710" y="94007"/>
                  </a:cubicBezTo>
                  <a:cubicBezTo>
                    <a:pt x="52699" y="96664"/>
                    <a:pt x="66419" y="100586"/>
                    <a:pt x="79702" y="105723"/>
                  </a:cubicBezTo>
                  <a:cubicBezTo>
                    <a:pt x="102053" y="114295"/>
                    <a:pt x="119268" y="84672"/>
                    <a:pt x="80463" y="70575"/>
                  </a:cubicBezTo>
                  <a:cubicBezTo>
                    <a:pt x="70002" y="66595"/>
                    <a:pt x="59256" y="63411"/>
                    <a:pt x="48316" y="61050"/>
                  </a:cubicBezTo>
                  <a:cubicBezTo>
                    <a:pt x="51231" y="48553"/>
                    <a:pt x="52825" y="35782"/>
                    <a:pt x="53072" y="22950"/>
                  </a:cubicBezTo>
                  <a:cubicBezTo>
                    <a:pt x="53832" y="-5053"/>
                    <a:pt x="23873" y="5139"/>
                    <a:pt x="21210" y="45715"/>
                  </a:cubicBezTo>
                  <a:lnTo>
                    <a:pt x="7133" y="38095"/>
                  </a:lnTo>
                  <a:lnTo>
                    <a:pt x="7133" y="165444"/>
                  </a:lnTo>
                  <a:cubicBezTo>
                    <a:pt x="26821" y="181256"/>
                    <a:pt x="54403" y="187542"/>
                    <a:pt x="64580" y="180018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6FD73162-BFDA-D440-91BC-07128F53CBAD}"/>
                </a:ext>
              </a:extLst>
            </p:cNvPr>
            <p:cNvSpPr/>
            <p:nvPr/>
          </p:nvSpPr>
          <p:spPr>
            <a:xfrm>
              <a:off x="10054529" y="3544362"/>
              <a:ext cx="123643" cy="190500"/>
            </a:xfrm>
            <a:custGeom>
              <a:avLst/>
              <a:gdLst>
                <a:gd name="connsiteX0" fmla="*/ 60024 w 123643"/>
                <a:gd name="connsiteY0" fmla="*/ 94188 h 190500"/>
                <a:gd name="connsiteX1" fmla="*/ 101016 w 123643"/>
                <a:gd name="connsiteY1" fmla="*/ 105904 h 190500"/>
                <a:gd name="connsiteX2" fmla="*/ 101777 w 123643"/>
                <a:gd name="connsiteY2" fmla="*/ 70662 h 190500"/>
                <a:gd name="connsiteX3" fmla="*/ 69630 w 123643"/>
                <a:gd name="connsiteY3" fmla="*/ 61137 h 190500"/>
                <a:gd name="connsiteX4" fmla="*/ 74385 w 123643"/>
                <a:gd name="connsiteY4" fmla="*/ 23037 h 190500"/>
                <a:gd name="connsiteX5" fmla="*/ 42333 w 123643"/>
                <a:gd name="connsiteY5" fmla="*/ 47420 h 190500"/>
                <a:gd name="connsiteX6" fmla="*/ 14846 w 123643"/>
                <a:gd name="connsiteY6" fmla="*/ 95045 h 190500"/>
                <a:gd name="connsiteX7" fmla="*/ 10566 w 123643"/>
                <a:gd name="connsiteY7" fmla="*/ 105904 h 190500"/>
                <a:gd name="connsiteX8" fmla="*/ 85894 w 123643"/>
                <a:gd name="connsiteY8" fmla="*/ 180580 h 190500"/>
                <a:gd name="connsiteX9" fmla="*/ 44045 w 123643"/>
                <a:gd name="connsiteY9" fmla="*/ 135812 h 190500"/>
                <a:gd name="connsiteX10" fmla="*/ 110051 w 123643"/>
                <a:gd name="connsiteY10" fmla="*/ 144099 h 190500"/>
                <a:gd name="connsiteX11" fmla="*/ 60024 w 123643"/>
                <a:gd name="connsiteY11" fmla="*/ 9418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643" h="190500">
                  <a:moveTo>
                    <a:pt x="60024" y="94188"/>
                  </a:moveTo>
                  <a:cubicBezTo>
                    <a:pt x="74016" y="96833"/>
                    <a:pt x="87738" y="100754"/>
                    <a:pt x="101016" y="105904"/>
                  </a:cubicBezTo>
                  <a:cubicBezTo>
                    <a:pt x="123367" y="114477"/>
                    <a:pt x="140677" y="84854"/>
                    <a:pt x="101777" y="70662"/>
                  </a:cubicBezTo>
                  <a:cubicBezTo>
                    <a:pt x="91286" y="66768"/>
                    <a:pt x="80547" y="63586"/>
                    <a:pt x="69630" y="61137"/>
                  </a:cubicBezTo>
                  <a:cubicBezTo>
                    <a:pt x="72545" y="48639"/>
                    <a:pt x="74139" y="35868"/>
                    <a:pt x="74385" y="23037"/>
                  </a:cubicBezTo>
                  <a:cubicBezTo>
                    <a:pt x="75146" y="-5538"/>
                    <a:pt x="44425" y="5511"/>
                    <a:pt x="42333" y="47420"/>
                  </a:cubicBezTo>
                  <a:cubicBezTo>
                    <a:pt x="31956" y="62561"/>
                    <a:pt x="22767" y="78483"/>
                    <a:pt x="14846" y="95045"/>
                  </a:cubicBezTo>
                  <a:cubicBezTo>
                    <a:pt x="13419" y="98475"/>
                    <a:pt x="11993" y="101999"/>
                    <a:pt x="10566" y="105904"/>
                  </a:cubicBezTo>
                  <a:cubicBezTo>
                    <a:pt x="-9978" y="162197"/>
                    <a:pt x="67632" y="194105"/>
                    <a:pt x="85894" y="180580"/>
                  </a:cubicBezTo>
                  <a:cubicBezTo>
                    <a:pt x="114427" y="159435"/>
                    <a:pt x="44045" y="135812"/>
                    <a:pt x="44045" y="135812"/>
                  </a:cubicBezTo>
                  <a:cubicBezTo>
                    <a:pt x="44045" y="135812"/>
                    <a:pt x="95785" y="167531"/>
                    <a:pt x="110051" y="144099"/>
                  </a:cubicBezTo>
                  <a:cubicBezTo>
                    <a:pt x="121179" y="125716"/>
                    <a:pt x="76858" y="102666"/>
                    <a:pt x="60024" y="94188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0E4D68F0-7217-5B4B-96A6-BFEFF17B897A}"/>
                </a:ext>
              </a:extLst>
            </p:cNvPr>
            <p:cNvSpPr/>
            <p:nvPr/>
          </p:nvSpPr>
          <p:spPr>
            <a:xfrm>
              <a:off x="10290220" y="3420675"/>
              <a:ext cx="19022" cy="438150"/>
            </a:xfrm>
            <a:custGeom>
              <a:avLst/>
              <a:gdLst>
                <a:gd name="connsiteX0" fmla="*/ 7134 w 19022"/>
                <a:gd name="connsiteY0" fmla="*/ 11945 h 438150"/>
                <a:gd name="connsiteX1" fmla="*/ 7134 w 19022"/>
                <a:gd name="connsiteY1" fmla="*/ 435522 h 438150"/>
                <a:gd name="connsiteX2" fmla="*/ 13326 w 19022"/>
                <a:gd name="connsiteY2" fmla="*/ 440275 h 438150"/>
                <a:gd name="connsiteX3" fmla="*/ 18072 w 19022"/>
                <a:gd name="connsiteY3" fmla="*/ 435522 h 438150"/>
                <a:gd name="connsiteX4" fmla="*/ 18071 w 19022"/>
                <a:gd name="connsiteY4" fmla="*/ 11945 h 438150"/>
                <a:gd name="connsiteX5" fmla="*/ 11879 w 19022"/>
                <a:gd name="connsiteY5" fmla="*/ 7192 h 438150"/>
                <a:gd name="connsiteX6" fmla="*/ 7133 w 19022"/>
                <a:gd name="connsiteY6" fmla="*/ 11945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22" h="438150">
                  <a:moveTo>
                    <a:pt x="7134" y="11945"/>
                  </a:moveTo>
                  <a:lnTo>
                    <a:pt x="7134" y="435522"/>
                  </a:lnTo>
                  <a:cubicBezTo>
                    <a:pt x="7533" y="438547"/>
                    <a:pt x="10305" y="440675"/>
                    <a:pt x="13326" y="440275"/>
                  </a:cubicBezTo>
                  <a:cubicBezTo>
                    <a:pt x="15798" y="439947"/>
                    <a:pt x="17745" y="437998"/>
                    <a:pt x="18072" y="435522"/>
                  </a:cubicBezTo>
                  <a:lnTo>
                    <a:pt x="18071" y="11945"/>
                  </a:lnTo>
                  <a:cubicBezTo>
                    <a:pt x="17672" y="8920"/>
                    <a:pt x="14900" y="6792"/>
                    <a:pt x="11879" y="7192"/>
                  </a:cubicBezTo>
                  <a:cubicBezTo>
                    <a:pt x="9407" y="7519"/>
                    <a:pt x="7460" y="9468"/>
                    <a:pt x="7133" y="11945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379973A9-4957-6040-9DA6-CEE03DB7BCAF}"/>
                </a:ext>
              </a:extLst>
            </p:cNvPr>
            <p:cNvSpPr/>
            <p:nvPr/>
          </p:nvSpPr>
          <p:spPr>
            <a:xfrm>
              <a:off x="9991931" y="3541943"/>
              <a:ext cx="114132" cy="161925"/>
            </a:xfrm>
            <a:custGeom>
              <a:avLst/>
              <a:gdLst>
                <a:gd name="connsiteX0" fmla="*/ 84577 w 114132"/>
                <a:gd name="connsiteY0" fmla="*/ 37076 h 161925"/>
                <a:gd name="connsiteX1" fmla="*/ 37022 w 114132"/>
                <a:gd name="connsiteY1" fmla="*/ 125563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132" h="161925">
                  <a:moveTo>
                    <a:pt x="84577" y="37076"/>
                  </a:moveTo>
                  <a:lnTo>
                    <a:pt x="37022" y="125563"/>
                  </a:lnTo>
                </a:path>
              </a:pathLst>
            </a:custGeom>
            <a:ln w="4943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BA89E922-764F-884A-8ADB-C697B7E218EE}"/>
                </a:ext>
              </a:extLst>
            </p:cNvPr>
            <p:cNvSpPr/>
            <p:nvPr/>
          </p:nvSpPr>
          <p:spPr>
            <a:xfrm>
              <a:off x="9829310" y="3114051"/>
              <a:ext cx="504084" cy="571500"/>
            </a:xfrm>
            <a:custGeom>
              <a:avLst/>
              <a:gdLst>
                <a:gd name="connsiteX0" fmla="*/ 197931 w 504083"/>
                <a:gd name="connsiteY0" fmla="*/ 566504 h 571500"/>
                <a:gd name="connsiteX1" fmla="*/ 8853 w 504083"/>
                <a:gd name="connsiteY1" fmla="*/ 261704 h 571500"/>
                <a:gd name="connsiteX2" fmla="*/ 497433 w 504083"/>
                <a:gd name="connsiteY2" fmla="*/ 9292 h 571500"/>
                <a:gd name="connsiteX3" fmla="*/ 482786 w 504083"/>
                <a:gd name="connsiteY3" fmla="*/ 143499 h 571500"/>
                <a:gd name="connsiteX4" fmla="*/ 246533 w 504083"/>
                <a:gd name="connsiteY4" fmla="*/ 172074 h 571500"/>
                <a:gd name="connsiteX5" fmla="*/ 128882 w 504083"/>
                <a:gd name="connsiteY5" fmla="*/ 277706 h 571500"/>
                <a:gd name="connsiteX6" fmla="*/ 253666 w 504083"/>
                <a:gd name="connsiteY6" fmla="*/ 45449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083" h="571500">
                  <a:moveTo>
                    <a:pt x="197931" y="566504"/>
                  </a:moveTo>
                  <a:cubicBezTo>
                    <a:pt x="189277" y="561837"/>
                    <a:pt x="-13498" y="449918"/>
                    <a:pt x="8853" y="261704"/>
                  </a:cubicBezTo>
                  <a:cubicBezTo>
                    <a:pt x="32059" y="66632"/>
                    <a:pt x="328993" y="-6806"/>
                    <a:pt x="497433" y="9292"/>
                  </a:cubicBezTo>
                  <a:lnTo>
                    <a:pt x="482786" y="143499"/>
                  </a:lnTo>
                  <a:cubicBezTo>
                    <a:pt x="402888" y="134630"/>
                    <a:pt x="322025" y="144411"/>
                    <a:pt x="246533" y="172074"/>
                  </a:cubicBezTo>
                  <a:cubicBezTo>
                    <a:pt x="213434" y="184647"/>
                    <a:pt x="135730" y="219699"/>
                    <a:pt x="128882" y="277706"/>
                  </a:cubicBezTo>
                  <a:cubicBezTo>
                    <a:pt x="117088" y="376576"/>
                    <a:pt x="252525" y="453728"/>
                    <a:pt x="253666" y="454490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456348DD-CFF5-D840-A804-2F80222503D2}"/>
                </a:ext>
              </a:extLst>
            </p:cNvPr>
            <p:cNvSpPr/>
            <p:nvPr/>
          </p:nvSpPr>
          <p:spPr>
            <a:xfrm>
              <a:off x="10436339" y="3534238"/>
              <a:ext cx="133154" cy="200025"/>
            </a:xfrm>
            <a:custGeom>
              <a:avLst/>
              <a:gdLst>
                <a:gd name="connsiteX0" fmla="*/ 74251 w 133154"/>
                <a:gd name="connsiteY0" fmla="*/ 109456 h 200025"/>
                <a:gd name="connsiteX1" fmla="*/ 31832 w 133154"/>
                <a:gd name="connsiteY1" fmla="*/ 120981 h 200025"/>
                <a:gd name="connsiteX2" fmla="*/ 31072 w 133154"/>
                <a:gd name="connsiteY2" fmla="*/ 86215 h 200025"/>
                <a:gd name="connsiteX3" fmla="*/ 64265 w 133154"/>
                <a:gd name="connsiteY3" fmla="*/ 76690 h 200025"/>
                <a:gd name="connsiteX4" fmla="*/ 50474 w 133154"/>
                <a:gd name="connsiteY4" fmla="*/ 21540 h 200025"/>
                <a:gd name="connsiteX5" fmla="*/ 83287 w 133154"/>
                <a:gd name="connsiteY5" fmla="*/ 46019 h 200025"/>
                <a:gd name="connsiteX6" fmla="*/ 121331 w 133154"/>
                <a:gd name="connsiteY6" fmla="*/ 109932 h 200025"/>
                <a:gd name="connsiteX7" fmla="*/ 125801 w 133154"/>
                <a:gd name="connsiteY7" fmla="*/ 120600 h 200025"/>
                <a:gd name="connsiteX8" fmla="*/ 47811 w 133154"/>
                <a:gd name="connsiteY8" fmla="*/ 194418 h 200025"/>
                <a:gd name="connsiteX9" fmla="*/ 91086 w 133154"/>
                <a:gd name="connsiteY9" fmla="*/ 150223 h 200025"/>
                <a:gd name="connsiteX10" fmla="*/ 22797 w 133154"/>
                <a:gd name="connsiteY10" fmla="*/ 158414 h 200025"/>
                <a:gd name="connsiteX11" fmla="*/ 74251 w 133154"/>
                <a:gd name="connsiteY11" fmla="*/ 109456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154" h="200025">
                  <a:moveTo>
                    <a:pt x="74251" y="109456"/>
                  </a:moveTo>
                  <a:cubicBezTo>
                    <a:pt x="59799" y="112033"/>
                    <a:pt x="45603" y="115889"/>
                    <a:pt x="31832" y="120981"/>
                  </a:cubicBezTo>
                  <a:cubicBezTo>
                    <a:pt x="8625" y="129553"/>
                    <a:pt x="-9255" y="100216"/>
                    <a:pt x="31072" y="86215"/>
                  </a:cubicBezTo>
                  <a:cubicBezTo>
                    <a:pt x="41912" y="82303"/>
                    <a:pt x="53001" y="79121"/>
                    <a:pt x="64265" y="76690"/>
                  </a:cubicBezTo>
                  <a:cubicBezTo>
                    <a:pt x="64265" y="76690"/>
                    <a:pt x="46384" y="44590"/>
                    <a:pt x="50474" y="21540"/>
                  </a:cubicBezTo>
                  <a:cubicBezTo>
                    <a:pt x="55420" y="-6083"/>
                    <a:pt x="79007" y="8205"/>
                    <a:pt x="83287" y="46019"/>
                  </a:cubicBezTo>
                  <a:cubicBezTo>
                    <a:pt x="97156" y="66591"/>
                    <a:pt x="109857" y="87929"/>
                    <a:pt x="121331" y="109932"/>
                  </a:cubicBezTo>
                  <a:cubicBezTo>
                    <a:pt x="122853" y="113266"/>
                    <a:pt x="124279" y="116790"/>
                    <a:pt x="125801" y="120600"/>
                  </a:cubicBezTo>
                  <a:cubicBezTo>
                    <a:pt x="147011" y="176321"/>
                    <a:pt x="67023" y="207849"/>
                    <a:pt x="47811" y="194418"/>
                  </a:cubicBezTo>
                  <a:cubicBezTo>
                    <a:pt x="17851" y="173559"/>
                    <a:pt x="91086" y="150223"/>
                    <a:pt x="91086" y="150223"/>
                  </a:cubicBezTo>
                  <a:cubicBezTo>
                    <a:pt x="91086" y="150223"/>
                    <a:pt x="37539" y="181560"/>
                    <a:pt x="22797" y="158414"/>
                  </a:cubicBezTo>
                  <a:cubicBezTo>
                    <a:pt x="10908" y="140221"/>
                    <a:pt x="56466" y="117457"/>
                    <a:pt x="74251" y="109456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A67D102F-0C65-354B-920F-C398D0EBF0F9}"/>
                </a:ext>
              </a:extLst>
            </p:cNvPr>
            <p:cNvSpPr/>
            <p:nvPr/>
          </p:nvSpPr>
          <p:spPr>
            <a:xfrm>
              <a:off x="10504052" y="3530084"/>
              <a:ext cx="123643" cy="161925"/>
            </a:xfrm>
            <a:custGeom>
              <a:avLst/>
              <a:gdLst>
                <a:gd name="connsiteX0" fmla="*/ 37450 w 123643"/>
                <a:gd name="connsiteY0" fmla="*/ 37505 h 161925"/>
                <a:gd name="connsiteX1" fmla="*/ 86717 w 123643"/>
                <a:gd name="connsiteY1" fmla="*/ 124849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643" h="161925">
                  <a:moveTo>
                    <a:pt x="37450" y="37505"/>
                  </a:moveTo>
                  <a:lnTo>
                    <a:pt x="86717" y="124849"/>
                  </a:lnTo>
                </a:path>
              </a:pathLst>
            </a:custGeom>
            <a:ln w="5000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758E1715-2801-5D41-B210-FE36E3C6C013}"/>
                </a:ext>
              </a:extLst>
            </p:cNvPr>
            <p:cNvSpPr/>
            <p:nvPr/>
          </p:nvSpPr>
          <p:spPr>
            <a:xfrm>
              <a:off x="10275193" y="3114443"/>
              <a:ext cx="513595" cy="552450"/>
            </a:xfrm>
            <a:custGeom>
              <a:avLst/>
              <a:gdLst>
                <a:gd name="connsiteX0" fmla="*/ 317382 w 513594"/>
                <a:gd name="connsiteY0" fmla="*/ 553443 h 552450"/>
                <a:gd name="connsiteX1" fmla="*/ 513214 w 513594"/>
                <a:gd name="connsiteY1" fmla="*/ 252358 h 552450"/>
                <a:gd name="connsiteX2" fmla="*/ 7133 w 513594"/>
                <a:gd name="connsiteY2" fmla="*/ 11566 h 552450"/>
                <a:gd name="connsiteX3" fmla="*/ 22541 w 513594"/>
                <a:gd name="connsiteY3" fmla="*/ 135391 h 552450"/>
                <a:gd name="connsiteX4" fmla="*/ 267259 w 513594"/>
                <a:gd name="connsiteY4" fmla="*/ 163395 h 552450"/>
                <a:gd name="connsiteX5" fmla="*/ 389191 w 513594"/>
                <a:gd name="connsiteY5" fmla="*/ 268170 h 552450"/>
                <a:gd name="connsiteX6" fmla="*/ 259936 w 513594"/>
                <a:gd name="connsiteY6" fmla="*/ 442763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3594" h="552450">
                  <a:moveTo>
                    <a:pt x="317382" y="553443"/>
                  </a:moveTo>
                  <a:cubicBezTo>
                    <a:pt x="326323" y="548776"/>
                    <a:pt x="536136" y="438191"/>
                    <a:pt x="513214" y="252358"/>
                  </a:cubicBezTo>
                  <a:cubicBezTo>
                    <a:pt x="489151" y="59667"/>
                    <a:pt x="198685" y="-12342"/>
                    <a:pt x="7133" y="11566"/>
                  </a:cubicBezTo>
                  <a:lnTo>
                    <a:pt x="22541" y="135391"/>
                  </a:lnTo>
                  <a:cubicBezTo>
                    <a:pt x="105178" y="126508"/>
                    <a:pt x="188753" y="136072"/>
                    <a:pt x="267259" y="163395"/>
                  </a:cubicBezTo>
                  <a:cubicBezTo>
                    <a:pt x="301594" y="175873"/>
                    <a:pt x="382152" y="211020"/>
                    <a:pt x="389191" y="268170"/>
                  </a:cubicBezTo>
                  <a:cubicBezTo>
                    <a:pt x="401365" y="365801"/>
                    <a:pt x="261362" y="442096"/>
                    <a:pt x="259936" y="442763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04E5F0CF-51EF-194C-BD9C-15884A084722}"/>
                </a:ext>
              </a:extLst>
            </p:cNvPr>
            <p:cNvSpPr/>
            <p:nvPr/>
          </p:nvSpPr>
          <p:spPr>
            <a:xfrm>
              <a:off x="10186646" y="3136773"/>
              <a:ext cx="228264" cy="323850"/>
            </a:xfrm>
            <a:custGeom>
              <a:avLst/>
              <a:gdLst>
                <a:gd name="connsiteX0" fmla="*/ 224270 w 228264"/>
                <a:gd name="connsiteY0" fmla="*/ 7144 h 323850"/>
                <a:gd name="connsiteX1" fmla="*/ 116225 w 228264"/>
                <a:gd name="connsiteY1" fmla="*/ 324136 h 323850"/>
                <a:gd name="connsiteX2" fmla="*/ 7133 w 228264"/>
                <a:gd name="connsiteY2" fmla="*/ 7144 h 323850"/>
                <a:gd name="connsiteX3" fmla="*/ 224270 w 228264"/>
                <a:gd name="connsiteY3" fmla="*/ 7144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264" h="323850">
                  <a:moveTo>
                    <a:pt x="224270" y="7144"/>
                  </a:moveTo>
                  <a:lnTo>
                    <a:pt x="116225" y="324136"/>
                  </a:lnTo>
                  <a:lnTo>
                    <a:pt x="7133" y="7144"/>
                  </a:lnTo>
                  <a:lnTo>
                    <a:pt x="224270" y="71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E81A7B8D-8526-9145-9B64-3B7747FE5C41}"/>
                </a:ext>
              </a:extLst>
            </p:cNvPr>
            <p:cNvSpPr/>
            <p:nvPr/>
          </p:nvSpPr>
          <p:spPr>
            <a:xfrm>
              <a:off x="10187121" y="3146641"/>
              <a:ext cx="228264" cy="123825"/>
            </a:xfrm>
            <a:custGeom>
              <a:avLst/>
              <a:gdLst>
                <a:gd name="connsiteX0" fmla="*/ 7133 w 228264"/>
                <a:gd name="connsiteY0" fmla="*/ 32328 h 123825"/>
                <a:gd name="connsiteX1" fmla="*/ 8370 w 228264"/>
                <a:gd name="connsiteY1" fmla="*/ 31756 h 123825"/>
                <a:gd name="connsiteX2" fmla="*/ 223318 w 228264"/>
                <a:gd name="connsiteY2" fmla="*/ 31756 h 123825"/>
                <a:gd name="connsiteX3" fmla="*/ 224460 w 228264"/>
                <a:gd name="connsiteY3" fmla="*/ 32232 h 123825"/>
                <a:gd name="connsiteX4" fmla="*/ 194596 w 228264"/>
                <a:gd name="connsiteY4" fmla="*/ 118910 h 123825"/>
                <a:gd name="connsiteX5" fmla="*/ 115464 w 228264"/>
                <a:gd name="connsiteY5" fmla="*/ 60522 h 123825"/>
                <a:gd name="connsiteX6" fmla="*/ 36618 w 228264"/>
                <a:gd name="connsiteY6" fmla="*/ 11900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264" h="123825">
                  <a:moveTo>
                    <a:pt x="7133" y="32328"/>
                  </a:moveTo>
                  <a:lnTo>
                    <a:pt x="8370" y="31756"/>
                  </a:lnTo>
                  <a:cubicBezTo>
                    <a:pt x="76273" y="-1060"/>
                    <a:pt x="155415" y="-1060"/>
                    <a:pt x="223318" y="31756"/>
                  </a:cubicBezTo>
                  <a:lnTo>
                    <a:pt x="224460" y="32232"/>
                  </a:lnTo>
                  <a:lnTo>
                    <a:pt x="194596" y="118910"/>
                  </a:lnTo>
                  <a:lnTo>
                    <a:pt x="115464" y="60522"/>
                  </a:lnTo>
                  <a:lnTo>
                    <a:pt x="36618" y="119005"/>
                  </a:lnTo>
                  <a:close/>
                </a:path>
              </a:pathLst>
            </a:custGeom>
            <a:solidFill>
              <a:srgbClr val="AFA2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CA0B9289-47D0-A345-8CCA-964766EF4F7E}"/>
                </a:ext>
              </a:extLst>
            </p:cNvPr>
            <p:cNvSpPr/>
            <p:nvPr/>
          </p:nvSpPr>
          <p:spPr>
            <a:xfrm>
              <a:off x="10273481" y="3136868"/>
              <a:ext cx="57066" cy="323850"/>
            </a:xfrm>
            <a:custGeom>
              <a:avLst/>
              <a:gdLst>
                <a:gd name="connsiteX0" fmla="*/ 7133 w 57066"/>
                <a:gd name="connsiteY0" fmla="*/ 259175 h 323850"/>
                <a:gd name="connsiteX1" fmla="*/ 29484 w 57066"/>
                <a:gd name="connsiteY1" fmla="*/ 324041 h 323850"/>
                <a:gd name="connsiteX2" fmla="*/ 51550 w 57066"/>
                <a:gd name="connsiteY2" fmla="*/ 259175 h 323850"/>
                <a:gd name="connsiteX3" fmla="*/ 29008 w 57066"/>
                <a:gd name="connsiteY3" fmla="*/ 7144 h 323850"/>
                <a:gd name="connsiteX4" fmla="*/ 29008 w 57066"/>
                <a:gd name="connsiteY4" fmla="*/ 7144 h 323850"/>
                <a:gd name="connsiteX5" fmla="*/ 7133 w 57066"/>
                <a:gd name="connsiteY5" fmla="*/ 259175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66" h="323850">
                  <a:moveTo>
                    <a:pt x="7133" y="259175"/>
                  </a:moveTo>
                  <a:lnTo>
                    <a:pt x="29484" y="324041"/>
                  </a:lnTo>
                  <a:lnTo>
                    <a:pt x="51550" y="259175"/>
                  </a:lnTo>
                  <a:lnTo>
                    <a:pt x="29008" y="7144"/>
                  </a:lnTo>
                  <a:lnTo>
                    <a:pt x="29008" y="7144"/>
                  </a:lnTo>
                  <a:lnTo>
                    <a:pt x="7133" y="259175"/>
                  </a:lnTo>
                  <a:close/>
                </a:path>
              </a:pathLst>
            </a:custGeom>
            <a:solidFill>
              <a:srgbClr val="070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 198">
              <a:extLst>
                <a:ext uri="{FF2B5EF4-FFF2-40B4-BE49-F238E27FC236}">
                  <a16:creationId xmlns:a16="http://schemas.microsoft.com/office/drawing/2014/main" id="{47D53D4C-E6F9-544C-A792-EB21C7455748}"/>
                </a:ext>
              </a:extLst>
            </p:cNvPr>
            <p:cNvSpPr/>
            <p:nvPr/>
          </p:nvSpPr>
          <p:spPr>
            <a:xfrm>
              <a:off x="10258665" y="3135344"/>
              <a:ext cx="85599" cy="104775"/>
            </a:xfrm>
            <a:custGeom>
              <a:avLst/>
              <a:gdLst>
                <a:gd name="connsiteX0" fmla="*/ 44395 w 85599"/>
                <a:gd name="connsiteY0" fmla="*/ 98775 h 104775"/>
                <a:gd name="connsiteX1" fmla="*/ 44395 w 85599"/>
                <a:gd name="connsiteY1" fmla="*/ 98775 h 104775"/>
                <a:gd name="connsiteX2" fmla="*/ 20523 w 85599"/>
                <a:gd name="connsiteY2" fmla="*/ 80963 h 104775"/>
                <a:gd name="connsiteX3" fmla="*/ 8158 w 85599"/>
                <a:gd name="connsiteY3" fmla="*/ 39053 h 104775"/>
                <a:gd name="connsiteX4" fmla="*/ 24925 w 85599"/>
                <a:gd name="connsiteY4" fmla="*/ 8164 h 104775"/>
                <a:gd name="connsiteX5" fmla="*/ 32031 w 85599"/>
                <a:gd name="connsiteY5" fmla="*/ 7144 h 104775"/>
                <a:gd name="connsiteX6" fmla="*/ 57140 w 85599"/>
                <a:gd name="connsiteY6" fmla="*/ 7144 h 104775"/>
                <a:gd name="connsiteX7" fmla="*/ 81937 w 85599"/>
                <a:gd name="connsiteY7" fmla="*/ 32032 h 104775"/>
                <a:gd name="connsiteX8" fmla="*/ 80918 w 85599"/>
                <a:gd name="connsiteY8" fmla="*/ 39053 h 104775"/>
                <a:gd name="connsiteX9" fmla="*/ 68554 w 85599"/>
                <a:gd name="connsiteY9" fmla="*/ 80963 h 104775"/>
                <a:gd name="connsiteX10" fmla="*/ 44396 w 85599"/>
                <a:gd name="connsiteY10" fmla="*/ 98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599" h="104775">
                  <a:moveTo>
                    <a:pt x="44395" y="98775"/>
                  </a:moveTo>
                  <a:lnTo>
                    <a:pt x="44395" y="98775"/>
                  </a:lnTo>
                  <a:cubicBezTo>
                    <a:pt x="33382" y="98773"/>
                    <a:pt x="23675" y="91531"/>
                    <a:pt x="20523" y="80963"/>
                  </a:cubicBezTo>
                  <a:lnTo>
                    <a:pt x="8158" y="39053"/>
                  </a:lnTo>
                  <a:cubicBezTo>
                    <a:pt x="4271" y="25886"/>
                    <a:pt x="11778" y="12057"/>
                    <a:pt x="24925" y="8164"/>
                  </a:cubicBezTo>
                  <a:cubicBezTo>
                    <a:pt x="27232" y="7481"/>
                    <a:pt x="29626" y="7137"/>
                    <a:pt x="32031" y="7144"/>
                  </a:cubicBezTo>
                  <a:lnTo>
                    <a:pt x="57140" y="7144"/>
                  </a:lnTo>
                  <a:cubicBezTo>
                    <a:pt x="70850" y="7159"/>
                    <a:pt x="81952" y="18302"/>
                    <a:pt x="81937" y="32032"/>
                  </a:cubicBezTo>
                  <a:cubicBezTo>
                    <a:pt x="81934" y="34409"/>
                    <a:pt x="81591" y="36773"/>
                    <a:pt x="80918" y="39053"/>
                  </a:cubicBezTo>
                  <a:lnTo>
                    <a:pt x="68554" y="80963"/>
                  </a:lnTo>
                  <a:cubicBezTo>
                    <a:pt x="65399" y="91653"/>
                    <a:pt x="55525" y="98933"/>
                    <a:pt x="44396" y="98775"/>
                  </a:cubicBezTo>
                  <a:close/>
                </a:path>
              </a:pathLst>
            </a:custGeom>
            <a:solidFill>
              <a:srgbClr val="070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 199">
              <a:extLst>
                <a:ext uri="{FF2B5EF4-FFF2-40B4-BE49-F238E27FC236}">
                  <a16:creationId xmlns:a16="http://schemas.microsoft.com/office/drawing/2014/main" id="{D74CE180-8A82-8946-8D33-F3F4B335287E}"/>
                </a:ext>
              </a:extLst>
            </p:cNvPr>
            <p:cNvSpPr/>
            <p:nvPr/>
          </p:nvSpPr>
          <p:spPr>
            <a:xfrm>
              <a:off x="10186646" y="3111724"/>
              <a:ext cx="228264" cy="123825"/>
            </a:xfrm>
            <a:custGeom>
              <a:avLst/>
              <a:gdLst>
                <a:gd name="connsiteX0" fmla="*/ 7133 w 228264"/>
                <a:gd name="connsiteY0" fmla="*/ 32193 h 123825"/>
                <a:gd name="connsiteX1" fmla="*/ 8275 w 228264"/>
                <a:gd name="connsiteY1" fmla="*/ 31716 h 123825"/>
                <a:gd name="connsiteX2" fmla="*/ 223318 w 228264"/>
                <a:gd name="connsiteY2" fmla="*/ 31716 h 123825"/>
                <a:gd name="connsiteX3" fmla="*/ 224365 w 228264"/>
                <a:gd name="connsiteY3" fmla="*/ 32193 h 123825"/>
                <a:gd name="connsiteX4" fmla="*/ 194596 w 228264"/>
                <a:gd name="connsiteY4" fmla="*/ 118870 h 123825"/>
                <a:gd name="connsiteX5" fmla="*/ 115939 w 228264"/>
                <a:gd name="connsiteY5" fmla="*/ 66863 h 123825"/>
                <a:gd name="connsiteX6" fmla="*/ 37188 w 228264"/>
                <a:gd name="connsiteY6" fmla="*/ 11887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264" h="123825">
                  <a:moveTo>
                    <a:pt x="7133" y="32193"/>
                  </a:moveTo>
                  <a:lnTo>
                    <a:pt x="8275" y="31716"/>
                  </a:lnTo>
                  <a:cubicBezTo>
                    <a:pt x="76223" y="-1047"/>
                    <a:pt x="155370" y="-1047"/>
                    <a:pt x="223318" y="31716"/>
                  </a:cubicBezTo>
                  <a:lnTo>
                    <a:pt x="224365" y="32193"/>
                  </a:lnTo>
                  <a:lnTo>
                    <a:pt x="194596" y="118870"/>
                  </a:lnTo>
                  <a:lnTo>
                    <a:pt x="115939" y="66863"/>
                  </a:lnTo>
                  <a:lnTo>
                    <a:pt x="37188" y="11887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 200">
              <a:extLst>
                <a:ext uri="{FF2B5EF4-FFF2-40B4-BE49-F238E27FC236}">
                  <a16:creationId xmlns:a16="http://schemas.microsoft.com/office/drawing/2014/main" id="{FE6734C9-B694-974C-BDBA-D4F402A7E053}"/>
                </a:ext>
              </a:extLst>
            </p:cNvPr>
            <p:cNvSpPr/>
            <p:nvPr/>
          </p:nvSpPr>
          <p:spPr>
            <a:xfrm>
              <a:off x="10104566" y="3123629"/>
              <a:ext cx="199731" cy="342900"/>
            </a:xfrm>
            <a:custGeom>
              <a:avLst/>
              <a:gdLst>
                <a:gd name="connsiteX0" fmla="*/ 198400 w 199731"/>
                <a:gd name="connsiteY0" fmla="*/ 337280 h 342900"/>
                <a:gd name="connsiteX1" fmla="*/ 99010 w 199731"/>
                <a:gd name="connsiteY1" fmla="*/ 7144 h 342900"/>
                <a:gd name="connsiteX2" fmla="*/ 7133 w 199731"/>
                <a:gd name="connsiteY2" fmla="*/ 21050 h 342900"/>
                <a:gd name="connsiteX3" fmla="*/ 10843 w 199731"/>
                <a:gd name="connsiteY3" fmla="*/ 61246 h 342900"/>
                <a:gd name="connsiteX4" fmla="*/ 58207 w 199731"/>
                <a:gd name="connsiteY4" fmla="*/ 124492 h 342900"/>
                <a:gd name="connsiteX5" fmla="*/ 89213 w 199731"/>
                <a:gd name="connsiteY5" fmla="*/ 136684 h 342900"/>
                <a:gd name="connsiteX6" fmla="*/ 76183 w 199731"/>
                <a:gd name="connsiteY6" fmla="*/ 178403 h 342900"/>
                <a:gd name="connsiteX7" fmla="*/ 198400 w 199731"/>
                <a:gd name="connsiteY7" fmla="*/ 33728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731" h="342900">
                  <a:moveTo>
                    <a:pt x="198400" y="337280"/>
                  </a:moveTo>
                  <a:lnTo>
                    <a:pt x="99010" y="7144"/>
                  </a:lnTo>
                  <a:lnTo>
                    <a:pt x="7133" y="21050"/>
                  </a:lnTo>
                  <a:lnTo>
                    <a:pt x="10843" y="61246"/>
                  </a:lnTo>
                  <a:lnTo>
                    <a:pt x="58207" y="124492"/>
                  </a:lnTo>
                  <a:lnTo>
                    <a:pt x="89213" y="136684"/>
                  </a:lnTo>
                  <a:lnTo>
                    <a:pt x="76183" y="178403"/>
                  </a:lnTo>
                  <a:lnTo>
                    <a:pt x="198400" y="337280"/>
                  </a:ln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 201">
              <a:extLst>
                <a:ext uri="{FF2B5EF4-FFF2-40B4-BE49-F238E27FC236}">
                  <a16:creationId xmlns:a16="http://schemas.microsoft.com/office/drawing/2014/main" id="{2E04A77A-FA11-7046-BBDB-323C1A2016A5}"/>
                </a:ext>
              </a:extLst>
            </p:cNvPr>
            <p:cNvSpPr/>
            <p:nvPr/>
          </p:nvSpPr>
          <p:spPr>
            <a:xfrm>
              <a:off x="10295832" y="3143250"/>
              <a:ext cx="199731" cy="323850"/>
            </a:xfrm>
            <a:custGeom>
              <a:avLst/>
              <a:gdLst>
                <a:gd name="connsiteX0" fmla="*/ 7133 w 199731"/>
                <a:gd name="connsiteY0" fmla="*/ 317754 h 323850"/>
                <a:gd name="connsiteX1" fmla="*/ 116225 w 199731"/>
                <a:gd name="connsiteY1" fmla="*/ 7144 h 323850"/>
                <a:gd name="connsiteX2" fmla="*/ 194596 w 199731"/>
                <a:gd name="connsiteY2" fmla="*/ 10763 h 323850"/>
                <a:gd name="connsiteX3" fmla="*/ 194596 w 199731"/>
                <a:gd name="connsiteY3" fmla="*/ 37052 h 323850"/>
                <a:gd name="connsiteX4" fmla="*/ 147231 w 199731"/>
                <a:gd name="connsiteY4" fmla="*/ 104870 h 323850"/>
                <a:gd name="connsiteX5" fmla="*/ 116225 w 199731"/>
                <a:gd name="connsiteY5" fmla="*/ 117062 h 323850"/>
                <a:gd name="connsiteX6" fmla="*/ 129255 w 199731"/>
                <a:gd name="connsiteY6" fmla="*/ 158877 h 323850"/>
                <a:gd name="connsiteX7" fmla="*/ 7133 w 199731"/>
                <a:gd name="connsiteY7" fmla="*/ 317754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731" h="323850">
                  <a:moveTo>
                    <a:pt x="7133" y="317754"/>
                  </a:moveTo>
                  <a:lnTo>
                    <a:pt x="116225" y="7144"/>
                  </a:lnTo>
                  <a:lnTo>
                    <a:pt x="194596" y="10763"/>
                  </a:lnTo>
                  <a:lnTo>
                    <a:pt x="194596" y="37052"/>
                  </a:lnTo>
                  <a:lnTo>
                    <a:pt x="147231" y="104870"/>
                  </a:lnTo>
                  <a:lnTo>
                    <a:pt x="116225" y="117062"/>
                  </a:lnTo>
                  <a:lnTo>
                    <a:pt x="129255" y="158877"/>
                  </a:lnTo>
                  <a:lnTo>
                    <a:pt x="7133" y="317754"/>
                  </a:ln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 202">
              <a:extLst>
                <a:ext uri="{FF2B5EF4-FFF2-40B4-BE49-F238E27FC236}">
                  <a16:creationId xmlns:a16="http://schemas.microsoft.com/office/drawing/2014/main" id="{7D2F856A-1ADC-3D42-8FA8-C6C884FCAEC6}"/>
                </a:ext>
              </a:extLst>
            </p:cNvPr>
            <p:cNvSpPr/>
            <p:nvPr/>
          </p:nvSpPr>
          <p:spPr>
            <a:xfrm>
              <a:off x="10101902" y="3113437"/>
              <a:ext cx="199731" cy="352425"/>
            </a:xfrm>
            <a:custGeom>
              <a:avLst/>
              <a:gdLst>
                <a:gd name="connsiteX0" fmla="*/ 201063 w 199731"/>
                <a:gd name="connsiteY0" fmla="*/ 347472 h 352425"/>
                <a:gd name="connsiteX1" fmla="*/ 93588 w 199731"/>
                <a:gd name="connsiteY1" fmla="*/ 7144 h 352425"/>
                <a:gd name="connsiteX2" fmla="*/ 7133 w 199731"/>
                <a:gd name="connsiteY2" fmla="*/ 29813 h 352425"/>
                <a:gd name="connsiteX3" fmla="*/ 60870 w 199731"/>
                <a:gd name="connsiteY3" fmla="*/ 108395 h 352425"/>
                <a:gd name="connsiteX4" fmla="*/ 91876 w 199731"/>
                <a:gd name="connsiteY4" fmla="*/ 120491 h 352425"/>
                <a:gd name="connsiteX5" fmla="*/ 78846 w 199731"/>
                <a:gd name="connsiteY5" fmla="*/ 162306 h 352425"/>
                <a:gd name="connsiteX6" fmla="*/ 201063 w 199731"/>
                <a:gd name="connsiteY6" fmla="*/ 347472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731" h="352425">
                  <a:moveTo>
                    <a:pt x="201063" y="347472"/>
                  </a:moveTo>
                  <a:lnTo>
                    <a:pt x="93588" y="7144"/>
                  </a:lnTo>
                  <a:lnTo>
                    <a:pt x="7133" y="29813"/>
                  </a:lnTo>
                  <a:lnTo>
                    <a:pt x="60870" y="108395"/>
                  </a:lnTo>
                  <a:lnTo>
                    <a:pt x="91876" y="120491"/>
                  </a:lnTo>
                  <a:lnTo>
                    <a:pt x="78846" y="162306"/>
                  </a:lnTo>
                  <a:lnTo>
                    <a:pt x="201063" y="347472"/>
                  </a:lnTo>
                  <a:close/>
                </a:path>
              </a:pathLst>
            </a:custGeom>
            <a:solidFill>
              <a:srgbClr val="3232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 203">
              <a:extLst>
                <a:ext uri="{FF2B5EF4-FFF2-40B4-BE49-F238E27FC236}">
                  <a16:creationId xmlns:a16="http://schemas.microsoft.com/office/drawing/2014/main" id="{F70E3D8C-D4B9-C040-BB6E-E1CE94B2575B}"/>
                </a:ext>
              </a:extLst>
            </p:cNvPr>
            <p:cNvSpPr/>
            <p:nvPr/>
          </p:nvSpPr>
          <p:spPr>
            <a:xfrm>
              <a:off x="10295832" y="3116961"/>
              <a:ext cx="199731" cy="342900"/>
            </a:xfrm>
            <a:custGeom>
              <a:avLst/>
              <a:gdLst>
                <a:gd name="connsiteX0" fmla="*/ 7133 w 199731"/>
                <a:gd name="connsiteY0" fmla="*/ 344043 h 342900"/>
                <a:gd name="connsiteX1" fmla="*/ 116225 w 199731"/>
                <a:gd name="connsiteY1" fmla="*/ 7144 h 342900"/>
                <a:gd name="connsiteX2" fmla="*/ 194596 w 199731"/>
                <a:gd name="connsiteY2" fmla="*/ 37052 h 342900"/>
                <a:gd name="connsiteX3" fmla="*/ 147231 w 199731"/>
                <a:gd name="connsiteY3" fmla="*/ 104870 h 342900"/>
                <a:gd name="connsiteX4" fmla="*/ 116225 w 199731"/>
                <a:gd name="connsiteY4" fmla="*/ 117062 h 342900"/>
                <a:gd name="connsiteX5" fmla="*/ 129255 w 199731"/>
                <a:gd name="connsiteY5" fmla="*/ 158877 h 342900"/>
                <a:gd name="connsiteX6" fmla="*/ 7133 w 199731"/>
                <a:gd name="connsiteY6" fmla="*/ 344043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731" h="342900">
                  <a:moveTo>
                    <a:pt x="7133" y="344043"/>
                  </a:moveTo>
                  <a:lnTo>
                    <a:pt x="116225" y="7144"/>
                  </a:lnTo>
                  <a:lnTo>
                    <a:pt x="194596" y="37052"/>
                  </a:lnTo>
                  <a:lnTo>
                    <a:pt x="147231" y="104870"/>
                  </a:lnTo>
                  <a:lnTo>
                    <a:pt x="116225" y="117062"/>
                  </a:lnTo>
                  <a:lnTo>
                    <a:pt x="129255" y="158877"/>
                  </a:lnTo>
                  <a:lnTo>
                    <a:pt x="7133" y="344043"/>
                  </a:lnTo>
                  <a:close/>
                </a:path>
              </a:pathLst>
            </a:custGeom>
            <a:solidFill>
              <a:srgbClr val="3232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 204">
              <a:extLst>
                <a:ext uri="{FF2B5EF4-FFF2-40B4-BE49-F238E27FC236}">
                  <a16:creationId xmlns:a16="http://schemas.microsoft.com/office/drawing/2014/main" id="{039DF189-88A8-2940-86BB-B015B501C59B}"/>
                </a:ext>
              </a:extLst>
            </p:cNvPr>
            <p:cNvSpPr/>
            <p:nvPr/>
          </p:nvSpPr>
          <p:spPr>
            <a:xfrm>
              <a:off x="10047703" y="2484109"/>
              <a:ext cx="589683" cy="504825"/>
            </a:xfrm>
            <a:custGeom>
              <a:avLst/>
              <a:gdLst>
                <a:gd name="connsiteX0" fmla="*/ 506354 w 589682"/>
                <a:gd name="connsiteY0" fmla="*/ 499121 h 504825"/>
                <a:gd name="connsiteX1" fmla="*/ 506354 w 589682"/>
                <a:gd name="connsiteY1" fmla="*/ 116692 h 504825"/>
                <a:gd name="connsiteX2" fmla="*/ 186023 w 589682"/>
                <a:gd name="connsiteY2" fmla="*/ 31539 h 504825"/>
                <a:gd name="connsiteX3" fmla="*/ 35368 w 589682"/>
                <a:gd name="connsiteY3" fmla="*/ 244518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682" h="504825">
                  <a:moveTo>
                    <a:pt x="506354" y="499121"/>
                  </a:moveTo>
                  <a:cubicBezTo>
                    <a:pt x="506354" y="499121"/>
                    <a:pt x="684780" y="198417"/>
                    <a:pt x="506354" y="116692"/>
                  </a:cubicBezTo>
                  <a:cubicBezTo>
                    <a:pt x="459369" y="-61806"/>
                    <a:pt x="186023" y="31539"/>
                    <a:pt x="186023" y="31539"/>
                  </a:cubicBezTo>
                  <a:cubicBezTo>
                    <a:pt x="50681" y="-16086"/>
                    <a:pt x="-42242" y="117930"/>
                    <a:pt x="35368" y="244518"/>
                  </a:cubicBezTo>
                  <a:close/>
                </a:path>
              </a:pathLst>
            </a:custGeom>
            <a:solidFill>
              <a:srgbClr val="5E2A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 205">
              <a:extLst>
                <a:ext uri="{FF2B5EF4-FFF2-40B4-BE49-F238E27FC236}">
                  <a16:creationId xmlns:a16="http://schemas.microsoft.com/office/drawing/2014/main" id="{22AF4FCE-6F82-CC43-AF11-AEE0C081FE78}"/>
                </a:ext>
              </a:extLst>
            </p:cNvPr>
            <p:cNvSpPr/>
            <p:nvPr/>
          </p:nvSpPr>
          <p:spPr>
            <a:xfrm>
              <a:off x="10238386" y="2978563"/>
              <a:ext cx="123643" cy="200025"/>
            </a:xfrm>
            <a:custGeom>
              <a:avLst/>
              <a:gdLst>
                <a:gd name="connsiteX0" fmla="*/ 71333 w 123643"/>
                <a:gd name="connsiteY0" fmla="*/ 7144 h 200025"/>
                <a:gd name="connsiteX1" fmla="*/ 122597 w 123643"/>
                <a:gd name="connsiteY1" fmla="*/ 58484 h 200025"/>
                <a:gd name="connsiteX2" fmla="*/ 122597 w 123643"/>
                <a:gd name="connsiteY2" fmla="*/ 145733 h 200025"/>
                <a:gd name="connsiteX3" fmla="*/ 71333 w 123643"/>
                <a:gd name="connsiteY3" fmla="*/ 197072 h 200025"/>
                <a:gd name="connsiteX4" fmla="*/ 58398 w 123643"/>
                <a:gd name="connsiteY4" fmla="*/ 197072 h 200025"/>
                <a:gd name="connsiteX5" fmla="*/ 7133 w 123643"/>
                <a:gd name="connsiteY5" fmla="*/ 145733 h 200025"/>
                <a:gd name="connsiteX6" fmla="*/ 7133 w 123643"/>
                <a:gd name="connsiteY6" fmla="*/ 58484 h 200025"/>
                <a:gd name="connsiteX7" fmla="*/ 58398 w 123643"/>
                <a:gd name="connsiteY7" fmla="*/ 714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643" h="200025">
                  <a:moveTo>
                    <a:pt x="71333" y="7144"/>
                  </a:moveTo>
                  <a:cubicBezTo>
                    <a:pt x="99645" y="7144"/>
                    <a:pt x="122597" y="30129"/>
                    <a:pt x="122597" y="58484"/>
                  </a:cubicBezTo>
                  <a:lnTo>
                    <a:pt x="122597" y="145733"/>
                  </a:lnTo>
                  <a:cubicBezTo>
                    <a:pt x="122597" y="174087"/>
                    <a:pt x="99645" y="197072"/>
                    <a:pt x="71333" y="197072"/>
                  </a:cubicBezTo>
                  <a:lnTo>
                    <a:pt x="58398" y="197072"/>
                  </a:lnTo>
                  <a:cubicBezTo>
                    <a:pt x="30085" y="197072"/>
                    <a:pt x="7133" y="174087"/>
                    <a:pt x="7133" y="145733"/>
                  </a:cubicBezTo>
                  <a:lnTo>
                    <a:pt x="7133" y="58484"/>
                  </a:lnTo>
                  <a:cubicBezTo>
                    <a:pt x="7133" y="30129"/>
                    <a:pt x="30085" y="7144"/>
                    <a:pt x="58398" y="7144"/>
                  </a:cubicBezTo>
                  <a:close/>
                </a:path>
              </a:pathLst>
            </a:custGeom>
            <a:solidFill>
              <a:srgbClr val="FF9E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id="{E64D685F-85F3-7D41-8546-12C9C5EDCAF1}"/>
                </a:ext>
              </a:extLst>
            </p:cNvPr>
            <p:cNvSpPr/>
            <p:nvPr/>
          </p:nvSpPr>
          <p:spPr>
            <a:xfrm>
              <a:off x="10058671" y="2581295"/>
              <a:ext cx="580172" cy="561975"/>
            </a:xfrm>
            <a:custGeom>
              <a:avLst/>
              <a:gdLst>
                <a:gd name="connsiteX0" fmla="*/ 207962 w 580171"/>
                <a:gd name="connsiteY0" fmla="*/ 7695 h 561975"/>
                <a:gd name="connsiteX1" fmla="*/ 353766 w 580171"/>
                <a:gd name="connsiteY1" fmla="*/ 19506 h 561975"/>
                <a:gd name="connsiteX2" fmla="*/ 510603 w 580171"/>
                <a:gd name="connsiteY2" fmla="*/ 212958 h 561975"/>
                <a:gd name="connsiteX3" fmla="*/ 507179 w 580171"/>
                <a:gd name="connsiteY3" fmla="*/ 255631 h 561975"/>
                <a:gd name="connsiteX4" fmla="*/ 507839 w 580171"/>
                <a:gd name="connsiteY4" fmla="*/ 256482 h 561975"/>
                <a:gd name="connsiteX5" fmla="*/ 507940 w 580171"/>
                <a:gd name="connsiteY5" fmla="*/ 256488 h 561975"/>
                <a:gd name="connsiteX6" fmla="*/ 517451 w 580171"/>
                <a:gd name="connsiteY6" fmla="*/ 256488 h 561975"/>
                <a:gd name="connsiteX7" fmla="*/ 519068 w 580171"/>
                <a:gd name="connsiteY7" fmla="*/ 256488 h 561975"/>
                <a:gd name="connsiteX8" fmla="*/ 580889 w 580171"/>
                <a:gd name="connsiteY8" fmla="*/ 332688 h 561975"/>
                <a:gd name="connsiteX9" fmla="*/ 580889 w 580171"/>
                <a:gd name="connsiteY9" fmla="*/ 334117 h 561975"/>
                <a:gd name="connsiteX10" fmla="*/ 507750 w 580171"/>
                <a:gd name="connsiteY10" fmla="*/ 399267 h 561975"/>
                <a:gd name="connsiteX11" fmla="*/ 505943 w 580171"/>
                <a:gd name="connsiteY11" fmla="*/ 399268 h 561975"/>
                <a:gd name="connsiteX12" fmla="*/ 496432 w 580171"/>
                <a:gd name="connsiteY12" fmla="*/ 397744 h 561975"/>
                <a:gd name="connsiteX13" fmla="*/ 495603 w 580171"/>
                <a:gd name="connsiteY13" fmla="*/ 398191 h 561975"/>
                <a:gd name="connsiteX14" fmla="*/ 495576 w 580171"/>
                <a:gd name="connsiteY14" fmla="*/ 398411 h 561975"/>
                <a:gd name="connsiteX15" fmla="*/ 311157 w 580171"/>
                <a:gd name="connsiteY15" fmla="*/ 556335 h 561975"/>
                <a:gd name="connsiteX16" fmla="*/ 164687 w 580171"/>
                <a:gd name="connsiteY16" fmla="*/ 544429 h 561975"/>
                <a:gd name="connsiteX17" fmla="*/ 7756 w 580171"/>
                <a:gd name="connsiteY17" fmla="*/ 350976 h 561975"/>
                <a:gd name="connsiteX18" fmla="*/ 22117 w 580171"/>
                <a:gd name="connsiteY18" fmla="*/ 173335 h 561975"/>
                <a:gd name="connsiteX19" fmla="*/ 207962 w 580171"/>
                <a:gd name="connsiteY19" fmla="*/ 769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80171" h="561975">
                  <a:moveTo>
                    <a:pt x="207962" y="7695"/>
                  </a:moveTo>
                  <a:lnTo>
                    <a:pt x="353766" y="19506"/>
                  </a:lnTo>
                  <a:cubicBezTo>
                    <a:pt x="448876" y="27221"/>
                    <a:pt x="518688" y="113803"/>
                    <a:pt x="510603" y="212958"/>
                  </a:cubicBezTo>
                  <a:lnTo>
                    <a:pt x="507179" y="255631"/>
                  </a:lnTo>
                  <a:cubicBezTo>
                    <a:pt x="507126" y="256048"/>
                    <a:pt x="507422" y="256429"/>
                    <a:pt x="507839" y="256482"/>
                  </a:cubicBezTo>
                  <a:cubicBezTo>
                    <a:pt x="507873" y="256486"/>
                    <a:pt x="507906" y="256488"/>
                    <a:pt x="507940" y="256488"/>
                  </a:cubicBezTo>
                  <a:cubicBezTo>
                    <a:pt x="511105" y="256229"/>
                    <a:pt x="514286" y="256229"/>
                    <a:pt x="517451" y="256488"/>
                  </a:cubicBezTo>
                  <a:lnTo>
                    <a:pt x="519068" y="256488"/>
                  </a:lnTo>
                  <a:cubicBezTo>
                    <a:pt x="557120" y="260490"/>
                    <a:pt x="584768" y="294567"/>
                    <a:pt x="580889" y="332688"/>
                  </a:cubicBezTo>
                  <a:lnTo>
                    <a:pt x="580889" y="334117"/>
                  </a:lnTo>
                  <a:cubicBezTo>
                    <a:pt x="578644" y="372328"/>
                    <a:pt x="545906" y="401489"/>
                    <a:pt x="507750" y="399267"/>
                  </a:cubicBezTo>
                  <a:lnTo>
                    <a:pt x="505943" y="399268"/>
                  </a:lnTo>
                  <a:cubicBezTo>
                    <a:pt x="502741" y="398978"/>
                    <a:pt x="499563" y="398469"/>
                    <a:pt x="496432" y="397744"/>
                  </a:cubicBezTo>
                  <a:cubicBezTo>
                    <a:pt x="496079" y="397638"/>
                    <a:pt x="495708" y="397838"/>
                    <a:pt x="495603" y="398191"/>
                  </a:cubicBezTo>
                  <a:cubicBezTo>
                    <a:pt x="495582" y="398262"/>
                    <a:pt x="495573" y="398336"/>
                    <a:pt x="495576" y="398411"/>
                  </a:cubicBezTo>
                  <a:cubicBezTo>
                    <a:pt x="484258" y="493660"/>
                    <a:pt x="403224" y="563764"/>
                    <a:pt x="311157" y="556335"/>
                  </a:cubicBezTo>
                  <a:lnTo>
                    <a:pt x="164687" y="544429"/>
                  </a:lnTo>
                  <a:cubicBezTo>
                    <a:pt x="69577" y="536713"/>
                    <a:pt x="-234" y="450131"/>
                    <a:pt x="7756" y="350976"/>
                  </a:cubicBezTo>
                  <a:lnTo>
                    <a:pt x="22117" y="173335"/>
                  </a:lnTo>
                  <a:cubicBezTo>
                    <a:pt x="30012" y="74179"/>
                    <a:pt x="113328" y="-20"/>
                    <a:pt x="207962" y="7695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34DBC4A5-04F6-3342-9CB3-E151A09DC8E6}"/>
                </a:ext>
              </a:extLst>
            </p:cNvPr>
            <p:cNvSpPr/>
            <p:nvPr/>
          </p:nvSpPr>
          <p:spPr>
            <a:xfrm>
              <a:off x="10205503" y="2519034"/>
              <a:ext cx="370930" cy="409575"/>
            </a:xfrm>
            <a:custGeom>
              <a:avLst/>
              <a:gdLst>
                <a:gd name="connsiteX0" fmla="*/ 299571 w 370929"/>
                <a:gd name="connsiteY0" fmla="*/ 370375 h 409575"/>
                <a:gd name="connsiteX1" fmla="*/ 262954 w 370929"/>
                <a:gd name="connsiteY1" fmla="*/ 117581 h 409575"/>
                <a:gd name="connsiteX2" fmla="*/ 141879 w 370929"/>
                <a:gd name="connsiteY2" fmla="*/ 78624 h 409575"/>
                <a:gd name="connsiteX3" fmla="*/ 33929 w 370929"/>
                <a:gd name="connsiteY3" fmla="*/ 69861 h 409575"/>
                <a:gd name="connsiteX4" fmla="*/ 39065 w 370929"/>
                <a:gd name="connsiteY4" fmla="*/ 7187 h 409575"/>
                <a:gd name="connsiteX5" fmla="*/ 157096 w 370929"/>
                <a:gd name="connsiteY5" fmla="*/ 16712 h 409575"/>
                <a:gd name="connsiteX6" fmla="*/ 307085 w 370929"/>
                <a:gd name="connsiteY6" fmla="*/ 74814 h 409575"/>
                <a:gd name="connsiteX7" fmla="*/ 369287 w 370929"/>
                <a:gd name="connsiteY7" fmla="*/ 253313 h 409575"/>
                <a:gd name="connsiteX8" fmla="*/ 359776 w 370929"/>
                <a:gd name="connsiteY8" fmla="*/ 375233 h 409575"/>
                <a:gd name="connsiteX9" fmla="*/ 328936 w 370929"/>
                <a:gd name="connsiteY9" fmla="*/ 404524 h 409575"/>
                <a:gd name="connsiteX10" fmla="*/ 299687 w 370929"/>
                <a:gd name="connsiteY10" fmla="*/ 373639 h 409575"/>
                <a:gd name="connsiteX11" fmla="*/ 299951 w 370929"/>
                <a:gd name="connsiteY11" fmla="*/ 37037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0929" h="409575">
                  <a:moveTo>
                    <a:pt x="299571" y="370375"/>
                  </a:moveTo>
                  <a:cubicBezTo>
                    <a:pt x="306419" y="285888"/>
                    <a:pt x="332670" y="181018"/>
                    <a:pt x="262954" y="117581"/>
                  </a:cubicBezTo>
                  <a:cubicBezTo>
                    <a:pt x="227668" y="85387"/>
                    <a:pt x="186105" y="82148"/>
                    <a:pt x="141879" y="78624"/>
                  </a:cubicBezTo>
                  <a:cubicBezTo>
                    <a:pt x="105927" y="75671"/>
                    <a:pt x="69976" y="72147"/>
                    <a:pt x="33929" y="69861"/>
                  </a:cubicBezTo>
                  <a:cubicBezTo>
                    <a:pt x="-4876" y="67385"/>
                    <a:pt x="-120" y="5282"/>
                    <a:pt x="39065" y="7187"/>
                  </a:cubicBezTo>
                  <a:cubicBezTo>
                    <a:pt x="78250" y="9092"/>
                    <a:pt x="117721" y="13568"/>
                    <a:pt x="157096" y="16712"/>
                  </a:cubicBezTo>
                  <a:cubicBezTo>
                    <a:pt x="213306" y="21284"/>
                    <a:pt x="264286" y="33380"/>
                    <a:pt x="307085" y="74814"/>
                  </a:cubicBezTo>
                  <a:cubicBezTo>
                    <a:pt x="354640" y="120915"/>
                    <a:pt x="374708" y="186257"/>
                    <a:pt x="369287" y="253313"/>
                  </a:cubicBezTo>
                  <a:cubicBezTo>
                    <a:pt x="365990" y="293889"/>
                    <a:pt x="362820" y="334529"/>
                    <a:pt x="359776" y="375233"/>
                  </a:cubicBezTo>
                  <a:cubicBezTo>
                    <a:pt x="359337" y="391850"/>
                    <a:pt x="345529" y="404964"/>
                    <a:pt x="328936" y="404524"/>
                  </a:cubicBezTo>
                  <a:cubicBezTo>
                    <a:pt x="312343" y="404084"/>
                    <a:pt x="299248" y="390256"/>
                    <a:pt x="299687" y="373639"/>
                  </a:cubicBezTo>
                  <a:cubicBezTo>
                    <a:pt x="299716" y="372547"/>
                    <a:pt x="299805" y="371457"/>
                    <a:pt x="299951" y="370375"/>
                  </a:cubicBezTo>
                  <a:close/>
                </a:path>
              </a:pathLst>
            </a:custGeom>
            <a:solidFill>
              <a:srgbClr val="5E2A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id="{5F3B3439-7B70-634A-9568-7AA6645BAD4F}"/>
                </a:ext>
              </a:extLst>
            </p:cNvPr>
            <p:cNvSpPr/>
            <p:nvPr/>
          </p:nvSpPr>
          <p:spPr>
            <a:xfrm>
              <a:off x="10333385" y="2835931"/>
              <a:ext cx="38044" cy="57150"/>
            </a:xfrm>
            <a:custGeom>
              <a:avLst/>
              <a:gdLst>
                <a:gd name="connsiteX0" fmla="*/ 7244 w 38044"/>
                <a:gd name="connsiteY0" fmla="*/ 28522 h 57150"/>
                <a:gd name="connsiteX1" fmla="*/ 21701 w 38044"/>
                <a:gd name="connsiteY1" fmla="*/ 52430 h 57150"/>
                <a:gd name="connsiteX2" fmla="*/ 39867 w 38044"/>
                <a:gd name="connsiteY2" fmla="*/ 31094 h 57150"/>
                <a:gd name="connsiteX3" fmla="*/ 25315 w 38044"/>
                <a:gd name="connsiteY3" fmla="*/ 7186 h 57150"/>
                <a:gd name="connsiteX4" fmla="*/ 7244 w 38044"/>
                <a:gd name="connsiteY4" fmla="*/ 2852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57150">
                  <a:moveTo>
                    <a:pt x="7244" y="28522"/>
                  </a:moveTo>
                  <a:cubicBezTo>
                    <a:pt x="6198" y="40905"/>
                    <a:pt x="12666" y="51668"/>
                    <a:pt x="21701" y="52430"/>
                  </a:cubicBezTo>
                  <a:cubicBezTo>
                    <a:pt x="30736" y="53192"/>
                    <a:pt x="38821" y="43572"/>
                    <a:pt x="39867" y="31094"/>
                  </a:cubicBezTo>
                  <a:cubicBezTo>
                    <a:pt x="40913" y="18616"/>
                    <a:pt x="34350" y="7948"/>
                    <a:pt x="25315" y="7186"/>
                  </a:cubicBezTo>
                  <a:cubicBezTo>
                    <a:pt x="16280" y="6424"/>
                    <a:pt x="8005" y="16045"/>
                    <a:pt x="7244" y="28522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id="{1FD92443-BB1C-204A-940C-97975D512220}"/>
                </a:ext>
              </a:extLst>
            </p:cNvPr>
            <p:cNvSpPr/>
            <p:nvPr/>
          </p:nvSpPr>
          <p:spPr>
            <a:xfrm>
              <a:off x="10149727" y="2821072"/>
              <a:ext cx="38044" cy="57150"/>
            </a:xfrm>
            <a:custGeom>
              <a:avLst/>
              <a:gdLst>
                <a:gd name="connsiteX0" fmla="*/ 7244 w 38044"/>
                <a:gd name="connsiteY0" fmla="*/ 28427 h 57150"/>
                <a:gd name="connsiteX1" fmla="*/ 21701 w 38044"/>
                <a:gd name="connsiteY1" fmla="*/ 52335 h 57150"/>
                <a:gd name="connsiteX2" fmla="*/ 39867 w 38044"/>
                <a:gd name="connsiteY2" fmla="*/ 31094 h 57150"/>
                <a:gd name="connsiteX3" fmla="*/ 25315 w 38044"/>
                <a:gd name="connsiteY3" fmla="*/ 7186 h 57150"/>
                <a:gd name="connsiteX4" fmla="*/ 7244 w 38044"/>
                <a:gd name="connsiteY4" fmla="*/ 2842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57150">
                  <a:moveTo>
                    <a:pt x="7244" y="28427"/>
                  </a:moveTo>
                  <a:cubicBezTo>
                    <a:pt x="6198" y="40905"/>
                    <a:pt x="12666" y="51668"/>
                    <a:pt x="21701" y="52335"/>
                  </a:cubicBezTo>
                  <a:cubicBezTo>
                    <a:pt x="30736" y="53002"/>
                    <a:pt x="38821" y="43572"/>
                    <a:pt x="39867" y="31094"/>
                  </a:cubicBezTo>
                  <a:cubicBezTo>
                    <a:pt x="40913" y="18617"/>
                    <a:pt x="34351" y="7949"/>
                    <a:pt x="25315" y="7186"/>
                  </a:cubicBezTo>
                  <a:cubicBezTo>
                    <a:pt x="16280" y="6425"/>
                    <a:pt x="8195" y="15950"/>
                    <a:pt x="7244" y="28427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id="{C075EBA9-1845-D444-B8B8-3446696A2613}"/>
                </a:ext>
              </a:extLst>
            </p:cNvPr>
            <p:cNvSpPr/>
            <p:nvPr/>
          </p:nvSpPr>
          <p:spPr>
            <a:xfrm>
              <a:off x="10131707" y="2741448"/>
              <a:ext cx="95110" cy="47625"/>
            </a:xfrm>
            <a:custGeom>
              <a:avLst/>
              <a:gdLst>
                <a:gd name="connsiteX0" fmla="*/ 17846 w 95110"/>
                <a:gd name="connsiteY0" fmla="*/ 34994 h 47625"/>
                <a:gd name="connsiteX1" fmla="*/ 78146 w 95110"/>
                <a:gd name="connsiteY1" fmla="*/ 38138 h 47625"/>
                <a:gd name="connsiteX2" fmla="*/ 89178 w 95110"/>
                <a:gd name="connsiteY2" fmla="*/ 31661 h 47625"/>
                <a:gd name="connsiteX3" fmla="*/ 8810 w 95110"/>
                <a:gd name="connsiteY3" fmla="*/ 25946 h 47625"/>
                <a:gd name="connsiteX4" fmla="*/ 18321 w 95110"/>
                <a:gd name="connsiteY4" fmla="*/ 3499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10" h="47625">
                  <a:moveTo>
                    <a:pt x="17846" y="34994"/>
                  </a:moveTo>
                  <a:cubicBezTo>
                    <a:pt x="36012" y="14706"/>
                    <a:pt x="63119" y="13944"/>
                    <a:pt x="78146" y="38138"/>
                  </a:cubicBezTo>
                  <a:cubicBezTo>
                    <a:pt x="82426" y="45091"/>
                    <a:pt x="93458" y="38709"/>
                    <a:pt x="89178" y="31661"/>
                  </a:cubicBezTo>
                  <a:cubicBezTo>
                    <a:pt x="70156" y="800"/>
                    <a:pt x="32683" y="-724"/>
                    <a:pt x="8810" y="25946"/>
                  </a:cubicBezTo>
                  <a:cubicBezTo>
                    <a:pt x="3389" y="32137"/>
                    <a:pt x="12330" y="41186"/>
                    <a:pt x="18321" y="34994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id="{3A4C721A-7FD6-3E45-B134-ADB6E2F16E16}"/>
                </a:ext>
              </a:extLst>
            </p:cNvPr>
            <p:cNvSpPr/>
            <p:nvPr/>
          </p:nvSpPr>
          <p:spPr>
            <a:xfrm>
              <a:off x="10315185" y="2756109"/>
              <a:ext cx="95110" cy="47625"/>
            </a:xfrm>
            <a:custGeom>
              <a:avLst/>
              <a:gdLst>
                <a:gd name="connsiteX0" fmla="*/ 88978 w 95110"/>
                <a:gd name="connsiteY0" fmla="*/ 33192 h 47625"/>
                <a:gd name="connsiteX1" fmla="*/ 8800 w 95110"/>
                <a:gd name="connsiteY1" fmla="*/ 24905 h 47625"/>
                <a:gd name="connsiteX2" fmla="*/ 18311 w 95110"/>
                <a:gd name="connsiteY2" fmla="*/ 33954 h 47625"/>
                <a:gd name="connsiteX3" fmla="*/ 78421 w 95110"/>
                <a:gd name="connsiteY3" fmla="*/ 39668 h 47625"/>
                <a:gd name="connsiteX4" fmla="*/ 89453 w 95110"/>
                <a:gd name="connsiteY4" fmla="*/ 3319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10" h="47625">
                  <a:moveTo>
                    <a:pt x="88978" y="33192"/>
                  </a:moveTo>
                  <a:cubicBezTo>
                    <a:pt x="69956" y="3283"/>
                    <a:pt x="33053" y="-2718"/>
                    <a:pt x="8800" y="24905"/>
                  </a:cubicBezTo>
                  <a:cubicBezTo>
                    <a:pt x="3379" y="31001"/>
                    <a:pt x="12414" y="40050"/>
                    <a:pt x="18311" y="33954"/>
                  </a:cubicBezTo>
                  <a:cubicBezTo>
                    <a:pt x="37333" y="12617"/>
                    <a:pt x="63584" y="16237"/>
                    <a:pt x="78421" y="39668"/>
                  </a:cubicBezTo>
                  <a:cubicBezTo>
                    <a:pt x="82796" y="46526"/>
                    <a:pt x="93829" y="40145"/>
                    <a:pt x="89453" y="33192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id="{769D2438-DFD4-814D-994C-85C013B6C66B}"/>
                </a:ext>
              </a:extLst>
            </p:cNvPr>
            <p:cNvSpPr/>
            <p:nvPr/>
          </p:nvSpPr>
          <p:spPr>
            <a:xfrm>
              <a:off x="10090959" y="2525920"/>
              <a:ext cx="447018" cy="304800"/>
            </a:xfrm>
            <a:custGeom>
              <a:avLst/>
              <a:gdLst>
                <a:gd name="connsiteX0" fmla="*/ 7235 w 447017"/>
                <a:gd name="connsiteY0" fmla="*/ 12016 h 304800"/>
                <a:gd name="connsiteX1" fmla="*/ 185851 w 447017"/>
                <a:gd name="connsiteY1" fmla="*/ 122220 h 304800"/>
                <a:gd name="connsiteX2" fmla="*/ 431045 w 447017"/>
                <a:gd name="connsiteY2" fmla="*/ 306529 h 304800"/>
                <a:gd name="connsiteX3" fmla="*/ 325949 w 447017"/>
                <a:gd name="connsiteY3" fmla="*/ 17731 h 304800"/>
                <a:gd name="connsiteX4" fmla="*/ 7235 w 447017"/>
                <a:gd name="connsiteY4" fmla="*/ 12016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017" h="304800">
                  <a:moveTo>
                    <a:pt x="7235" y="12016"/>
                  </a:moveTo>
                  <a:cubicBezTo>
                    <a:pt x="7235" y="12016"/>
                    <a:pt x="-3132" y="107266"/>
                    <a:pt x="185851" y="122220"/>
                  </a:cubicBezTo>
                  <a:cubicBezTo>
                    <a:pt x="374835" y="137174"/>
                    <a:pt x="445026" y="132983"/>
                    <a:pt x="431045" y="306529"/>
                  </a:cubicBezTo>
                  <a:cubicBezTo>
                    <a:pt x="431045" y="306529"/>
                    <a:pt x="489157" y="54878"/>
                    <a:pt x="325949" y="17731"/>
                  </a:cubicBezTo>
                  <a:cubicBezTo>
                    <a:pt x="162739" y="-19417"/>
                    <a:pt x="97494" y="56688"/>
                    <a:pt x="7235" y="12016"/>
                  </a:cubicBezTo>
                  <a:close/>
                </a:path>
              </a:pathLst>
            </a:custGeom>
            <a:solidFill>
              <a:srgbClr val="5E2A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id="{2D0D7751-850C-5745-8EC7-A2AC06C3195A}"/>
                </a:ext>
              </a:extLst>
            </p:cNvPr>
            <p:cNvSpPr/>
            <p:nvPr/>
          </p:nvSpPr>
          <p:spPr>
            <a:xfrm>
              <a:off x="10192923" y="2961227"/>
              <a:ext cx="76088" cy="76200"/>
            </a:xfrm>
            <a:custGeom>
              <a:avLst/>
              <a:gdLst>
                <a:gd name="connsiteX0" fmla="*/ 7133 w 76088"/>
                <a:gd name="connsiteY0" fmla="*/ 40577 h 76200"/>
                <a:gd name="connsiteX1" fmla="*/ 40517 w 76088"/>
                <a:gd name="connsiteY1" fmla="*/ 74009 h 76200"/>
                <a:gd name="connsiteX2" fmla="*/ 73901 w 76088"/>
                <a:gd name="connsiteY2" fmla="*/ 40577 h 76200"/>
                <a:gd name="connsiteX3" fmla="*/ 40517 w 76088"/>
                <a:gd name="connsiteY3" fmla="*/ 7144 h 76200"/>
                <a:gd name="connsiteX4" fmla="*/ 7133 w 76088"/>
                <a:gd name="connsiteY4" fmla="*/ 405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088" h="76200">
                  <a:moveTo>
                    <a:pt x="7133" y="40577"/>
                  </a:moveTo>
                  <a:cubicBezTo>
                    <a:pt x="7133" y="59041"/>
                    <a:pt x="22080" y="74009"/>
                    <a:pt x="40517" y="74009"/>
                  </a:cubicBezTo>
                  <a:cubicBezTo>
                    <a:pt x="58954" y="74009"/>
                    <a:pt x="73901" y="59041"/>
                    <a:pt x="73901" y="40577"/>
                  </a:cubicBezTo>
                  <a:cubicBezTo>
                    <a:pt x="73901" y="22112"/>
                    <a:pt x="58954" y="7144"/>
                    <a:pt x="40517" y="7144"/>
                  </a:cubicBezTo>
                  <a:cubicBezTo>
                    <a:pt x="22080" y="7144"/>
                    <a:pt x="7133" y="22112"/>
                    <a:pt x="7133" y="40577"/>
                  </a:cubicBezTo>
                  <a:close/>
                </a:path>
              </a:pathLst>
            </a:custGeom>
            <a:solidFill>
              <a:srgbClr val="3F04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id="{DA0A997E-E10B-DA43-A3C4-2D0C21431986}"/>
                </a:ext>
              </a:extLst>
            </p:cNvPr>
            <p:cNvSpPr/>
            <p:nvPr/>
          </p:nvSpPr>
          <p:spPr>
            <a:xfrm>
              <a:off x="7251557" y="2633137"/>
              <a:ext cx="171198" cy="142875"/>
            </a:xfrm>
            <a:custGeom>
              <a:avLst/>
              <a:gdLst>
                <a:gd name="connsiteX0" fmla="*/ 30615 w 171198"/>
                <a:gd name="connsiteY0" fmla="*/ 10526 h 142875"/>
                <a:gd name="connsiteX1" fmla="*/ 16064 w 171198"/>
                <a:gd name="connsiteY1" fmla="*/ 141972 h 142875"/>
                <a:gd name="connsiteX2" fmla="*/ 86065 w 171198"/>
                <a:gd name="connsiteY2" fmla="*/ 106920 h 142875"/>
                <a:gd name="connsiteX3" fmla="*/ 170617 w 171198"/>
                <a:gd name="connsiteY3" fmla="*/ 63105 h 142875"/>
                <a:gd name="connsiteX4" fmla="*/ 30615 w 171198"/>
                <a:gd name="connsiteY4" fmla="*/ 1052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198" h="142875">
                  <a:moveTo>
                    <a:pt x="30615" y="10526"/>
                  </a:moveTo>
                  <a:cubicBezTo>
                    <a:pt x="21865" y="51389"/>
                    <a:pt x="-7429" y="127398"/>
                    <a:pt x="16064" y="141972"/>
                  </a:cubicBezTo>
                  <a:cubicBezTo>
                    <a:pt x="39556" y="156545"/>
                    <a:pt x="39366" y="98157"/>
                    <a:pt x="86065" y="106920"/>
                  </a:cubicBezTo>
                  <a:cubicBezTo>
                    <a:pt x="132764" y="115682"/>
                    <a:pt x="159014" y="139019"/>
                    <a:pt x="170617" y="63105"/>
                  </a:cubicBezTo>
                  <a:cubicBezTo>
                    <a:pt x="182221" y="-12810"/>
                    <a:pt x="30615" y="10526"/>
                    <a:pt x="30615" y="10526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id="{B81D754E-FAB0-3C43-852F-1BA0F70094BE}"/>
                </a:ext>
              </a:extLst>
            </p:cNvPr>
            <p:cNvSpPr/>
            <p:nvPr/>
          </p:nvSpPr>
          <p:spPr>
            <a:xfrm>
              <a:off x="8804626" y="3746149"/>
              <a:ext cx="1397903" cy="2397190"/>
            </a:xfrm>
            <a:custGeom>
              <a:avLst/>
              <a:gdLst>
                <a:gd name="connsiteX0" fmla="*/ 1386135 w 1388607"/>
                <a:gd name="connsiteY0" fmla="*/ 1052322 h 2381250"/>
                <a:gd name="connsiteX1" fmla="*/ 1386135 w 1388607"/>
                <a:gd name="connsiteY1" fmla="*/ 2378297 h 2381250"/>
                <a:gd name="connsiteX2" fmla="*/ 1218932 w 1388607"/>
                <a:gd name="connsiteY2" fmla="*/ 2181702 h 2381250"/>
                <a:gd name="connsiteX3" fmla="*/ 1213890 w 1388607"/>
                <a:gd name="connsiteY3" fmla="*/ 1124140 h 2381250"/>
                <a:gd name="connsiteX4" fmla="*/ 7133 w 1388607"/>
                <a:gd name="connsiteY4" fmla="*/ 168116 h 2381250"/>
                <a:gd name="connsiteX5" fmla="*/ 7133 w 1388607"/>
                <a:gd name="connsiteY5" fmla="*/ 10573 h 2381250"/>
                <a:gd name="connsiteX6" fmla="*/ 14267 w 1388607"/>
                <a:gd name="connsiteY6" fmla="*/ 7144 h 2381250"/>
                <a:gd name="connsiteX7" fmla="*/ 1386135 w 1388607"/>
                <a:gd name="connsiteY7" fmla="*/ 1052322 h 238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8607" h="2381250">
                  <a:moveTo>
                    <a:pt x="1386135" y="1052322"/>
                  </a:moveTo>
                  <a:lnTo>
                    <a:pt x="1386135" y="2378297"/>
                  </a:lnTo>
                  <a:lnTo>
                    <a:pt x="1218932" y="2181702"/>
                  </a:lnTo>
                  <a:lnTo>
                    <a:pt x="1213890" y="1124140"/>
                  </a:lnTo>
                  <a:lnTo>
                    <a:pt x="7133" y="168116"/>
                  </a:lnTo>
                  <a:lnTo>
                    <a:pt x="7133" y="10573"/>
                  </a:lnTo>
                  <a:lnTo>
                    <a:pt x="14267" y="7144"/>
                  </a:lnTo>
                  <a:lnTo>
                    <a:pt x="1386135" y="105232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826927BB-CA4A-0E4A-A643-E17980DB4491}"/>
                </a:ext>
              </a:extLst>
            </p:cNvPr>
            <p:cNvSpPr/>
            <p:nvPr/>
          </p:nvSpPr>
          <p:spPr>
            <a:xfrm>
              <a:off x="10025624" y="5936647"/>
              <a:ext cx="180709" cy="361950"/>
            </a:xfrm>
            <a:custGeom>
              <a:avLst/>
              <a:gdLst>
                <a:gd name="connsiteX0" fmla="*/ 7133 w 180709"/>
                <a:gd name="connsiteY0" fmla="*/ 357759 h 361950"/>
                <a:gd name="connsiteX1" fmla="*/ 7133 w 180709"/>
                <a:gd name="connsiteY1" fmla="*/ 7144 h 361950"/>
                <a:gd name="connsiteX2" fmla="*/ 174432 w 180709"/>
                <a:gd name="connsiteY2" fmla="*/ 203739 h 361950"/>
                <a:gd name="connsiteX3" fmla="*/ 7133 w 180709"/>
                <a:gd name="connsiteY3" fmla="*/ 357759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709" h="361950">
                  <a:moveTo>
                    <a:pt x="7133" y="357759"/>
                  </a:moveTo>
                  <a:lnTo>
                    <a:pt x="7133" y="7144"/>
                  </a:lnTo>
                  <a:lnTo>
                    <a:pt x="174432" y="203739"/>
                  </a:lnTo>
                  <a:lnTo>
                    <a:pt x="7133" y="357759"/>
                  </a:lnTo>
                  <a:close/>
                </a:path>
              </a:pathLst>
            </a:custGeom>
            <a:solidFill>
              <a:srgbClr val="CFC9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F18ACF6F-6F34-9E48-9214-687FEAF3F01A}"/>
                </a:ext>
              </a:extLst>
            </p:cNvPr>
            <p:cNvSpPr/>
            <p:nvPr/>
          </p:nvSpPr>
          <p:spPr>
            <a:xfrm>
              <a:off x="11515456" y="4246434"/>
              <a:ext cx="294841" cy="161925"/>
            </a:xfrm>
            <a:custGeom>
              <a:avLst/>
              <a:gdLst>
                <a:gd name="connsiteX0" fmla="*/ 293863 w 294841"/>
                <a:gd name="connsiteY0" fmla="*/ 54008 h 161925"/>
                <a:gd name="connsiteX1" fmla="*/ 293863 w 294841"/>
                <a:gd name="connsiteY1" fmla="*/ 53342 h 161925"/>
                <a:gd name="connsiteX2" fmla="*/ 215302 w 294841"/>
                <a:gd name="connsiteY2" fmla="*/ 16670 h 161925"/>
                <a:gd name="connsiteX3" fmla="*/ 166226 w 294841"/>
                <a:gd name="connsiteY3" fmla="*/ 34577 h 161925"/>
                <a:gd name="connsiteX4" fmla="*/ 137840 w 294841"/>
                <a:gd name="connsiteY4" fmla="*/ 21923 h 161925"/>
                <a:gd name="connsiteX5" fmla="*/ 137693 w 294841"/>
                <a:gd name="connsiteY5" fmla="*/ 21528 h 161925"/>
                <a:gd name="connsiteX6" fmla="*/ 137693 w 294841"/>
                <a:gd name="connsiteY6" fmla="*/ 21528 h 161925"/>
                <a:gd name="connsiteX7" fmla="*/ 109794 w 294841"/>
                <a:gd name="connsiteY7" fmla="*/ 8456 h 161925"/>
                <a:gd name="connsiteX8" fmla="*/ 109730 w 294841"/>
                <a:gd name="connsiteY8" fmla="*/ 8479 h 161925"/>
                <a:gd name="connsiteX9" fmla="*/ 21658 w 294841"/>
                <a:gd name="connsiteY9" fmla="*/ 77344 h 161925"/>
                <a:gd name="connsiteX10" fmla="*/ 8413 w 294841"/>
                <a:gd name="connsiteY10" fmla="*/ 105343 h 161925"/>
                <a:gd name="connsiteX11" fmla="*/ 8628 w 294841"/>
                <a:gd name="connsiteY11" fmla="*/ 105919 h 161925"/>
                <a:gd name="connsiteX12" fmla="*/ 28316 w 294841"/>
                <a:gd name="connsiteY12" fmla="*/ 160021 h 161925"/>
                <a:gd name="connsiteX13" fmla="*/ 119336 w 294841"/>
                <a:gd name="connsiteY13" fmla="*/ 126779 h 161925"/>
                <a:gd name="connsiteX14" fmla="*/ 115342 w 294841"/>
                <a:gd name="connsiteY14" fmla="*/ 116016 h 161925"/>
                <a:gd name="connsiteX15" fmla="*/ 142068 w 294841"/>
                <a:gd name="connsiteY15" fmla="*/ 118493 h 161925"/>
                <a:gd name="connsiteX16" fmla="*/ 289013 w 294841"/>
                <a:gd name="connsiteY16" fmla="*/ 64867 h 161925"/>
                <a:gd name="connsiteX17" fmla="*/ 294236 w 294841"/>
                <a:gd name="connsiteY17" fmla="*/ 54985 h 161925"/>
                <a:gd name="connsiteX18" fmla="*/ 293863 w 294841"/>
                <a:gd name="connsiteY18" fmla="*/ 5400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4841" h="161925">
                  <a:moveTo>
                    <a:pt x="293863" y="54008"/>
                  </a:moveTo>
                  <a:lnTo>
                    <a:pt x="293863" y="53342"/>
                  </a:lnTo>
                  <a:cubicBezTo>
                    <a:pt x="282256" y="21512"/>
                    <a:pt x="247106" y="5105"/>
                    <a:pt x="215302" y="16670"/>
                  </a:cubicBezTo>
                  <a:lnTo>
                    <a:pt x="166226" y="34577"/>
                  </a:lnTo>
                  <a:cubicBezTo>
                    <a:pt x="154898" y="38933"/>
                    <a:pt x="142189" y="33268"/>
                    <a:pt x="137840" y="21923"/>
                  </a:cubicBezTo>
                  <a:cubicBezTo>
                    <a:pt x="137790" y="21792"/>
                    <a:pt x="137741" y="21660"/>
                    <a:pt x="137693" y="21528"/>
                  </a:cubicBezTo>
                  <a:lnTo>
                    <a:pt x="137693" y="21528"/>
                  </a:lnTo>
                  <a:cubicBezTo>
                    <a:pt x="133593" y="10203"/>
                    <a:pt x="121102" y="4350"/>
                    <a:pt x="109794" y="8456"/>
                  </a:cubicBezTo>
                  <a:cubicBezTo>
                    <a:pt x="109773" y="8463"/>
                    <a:pt x="109752" y="8471"/>
                    <a:pt x="109730" y="8479"/>
                  </a:cubicBezTo>
                  <a:lnTo>
                    <a:pt x="21658" y="77344"/>
                  </a:lnTo>
                  <a:cubicBezTo>
                    <a:pt x="10280" y="81413"/>
                    <a:pt x="4350" y="93949"/>
                    <a:pt x="8413" y="105343"/>
                  </a:cubicBezTo>
                  <a:cubicBezTo>
                    <a:pt x="8482" y="105536"/>
                    <a:pt x="8554" y="105729"/>
                    <a:pt x="8628" y="105919"/>
                  </a:cubicBezTo>
                  <a:lnTo>
                    <a:pt x="28316" y="160021"/>
                  </a:lnTo>
                  <a:lnTo>
                    <a:pt x="119336" y="126779"/>
                  </a:lnTo>
                  <a:lnTo>
                    <a:pt x="115342" y="116016"/>
                  </a:lnTo>
                  <a:lnTo>
                    <a:pt x="142068" y="118493"/>
                  </a:lnTo>
                  <a:lnTo>
                    <a:pt x="289013" y="64867"/>
                  </a:lnTo>
                  <a:cubicBezTo>
                    <a:pt x="293179" y="63583"/>
                    <a:pt x="295518" y="59159"/>
                    <a:pt x="294236" y="54985"/>
                  </a:cubicBezTo>
                  <a:cubicBezTo>
                    <a:pt x="294133" y="54652"/>
                    <a:pt x="294009" y="54325"/>
                    <a:pt x="293863" y="54008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id="{B75A311D-B2E7-8F49-B6A1-75EB83F67833}"/>
                </a:ext>
              </a:extLst>
            </p:cNvPr>
            <p:cNvSpPr/>
            <p:nvPr/>
          </p:nvSpPr>
          <p:spPr>
            <a:xfrm>
              <a:off x="11508581" y="4231793"/>
              <a:ext cx="294841" cy="142875"/>
            </a:xfrm>
            <a:custGeom>
              <a:avLst/>
              <a:gdLst>
                <a:gd name="connsiteX0" fmla="*/ 15883 w 294841"/>
                <a:gd name="connsiteY0" fmla="*/ 71698 h 142875"/>
                <a:gd name="connsiteX1" fmla="*/ 7133 w 294841"/>
                <a:gd name="connsiteY1" fmla="*/ 47504 h 142875"/>
                <a:gd name="connsiteX2" fmla="*/ 11413 w 294841"/>
                <a:gd name="connsiteY2" fmla="*/ 44932 h 142875"/>
                <a:gd name="connsiteX3" fmla="*/ 111279 w 294841"/>
                <a:gd name="connsiteY3" fmla="*/ 8452 h 142875"/>
                <a:gd name="connsiteX4" fmla="*/ 139241 w 294841"/>
                <a:gd name="connsiteY4" fmla="*/ 21501 h 142875"/>
                <a:gd name="connsiteX5" fmla="*/ 139241 w 294841"/>
                <a:gd name="connsiteY5" fmla="*/ 21501 h 142875"/>
                <a:gd name="connsiteX6" fmla="*/ 167141 w 294841"/>
                <a:gd name="connsiteY6" fmla="*/ 34573 h 142875"/>
                <a:gd name="connsiteX7" fmla="*/ 167204 w 294841"/>
                <a:gd name="connsiteY7" fmla="*/ 34550 h 142875"/>
                <a:gd name="connsiteX8" fmla="*/ 216186 w 294841"/>
                <a:gd name="connsiteY8" fmla="*/ 16738 h 142875"/>
                <a:gd name="connsiteX9" fmla="*/ 294740 w 294841"/>
                <a:gd name="connsiteY9" fmla="*/ 53296 h 142875"/>
                <a:gd name="connsiteX10" fmla="*/ 294746 w 294841"/>
                <a:gd name="connsiteY10" fmla="*/ 53314 h 142875"/>
                <a:gd name="connsiteX11" fmla="*/ 294746 w 294841"/>
                <a:gd name="connsiteY11" fmla="*/ 53981 h 142875"/>
                <a:gd name="connsiteX12" fmla="*/ 290086 w 294841"/>
                <a:gd name="connsiteY12" fmla="*/ 63982 h 142875"/>
                <a:gd name="connsiteX13" fmla="*/ 156932 w 294841"/>
                <a:gd name="connsiteY13" fmla="*/ 112560 h 142875"/>
                <a:gd name="connsiteX14" fmla="*/ 128969 w 294841"/>
                <a:gd name="connsiteY14" fmla="*/ 113703 h 142875"/>
                <a:gd name="connsiteX15" fmla="*/ 128969 w 294841"/>
                <a:gd name="connsiteY15" fmla="*/ 113703 h 142875"/>
                <a:gd name="connsiteX16" fmla="*/ 101007 w 294841"/>
                <a:gd name="connsiteY16" fmla="*/ 114846 h 142875"/>
                <a:gd name="connsiteX17" fmla="*/ 23778 w 294841"/>
                <a:gd name="connsiteY17" fmla="*/ 143421 h 142875"/>
                <a:gd name="connsiteX18" fmla="*/ 14267 w 294841"/>
                <a:gd name="connsiteY18" fmla="*/ 116656 h 142875"/>
                <a:gd name="connsiteX19" fmla="*/ 15503 w 294841"/>
                <a:gd name="connsiteY19" fmla="*/ 85414 h 142875"/>
                <a:gd name="connsiteX20" fmla="*/ 15883 w 294841"/>
                <a:gd name="connsiteY20" fmla="*/ 71698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4841" h="142875">
                  <a:moveTo>
                    <a:pt x="15883" y="71698"/>
                  </a:moveTo>
                  <a:lnTo>
                    <a:pt x="7133" y="47504"/>
                  </a:lnTo>
                  <a:cubicBezTo>
                    <a:pt x="8445" y="46467"/>
                    <a:pt x="9883" y="45603"/>
                    <a:pt x="11413" y="44932"/>
                  </a:cubicBezTo>
                  <a:lnTo>
                    <a:pt x="111279" y="8452"/>
                  </a:lnTo>
                  <a:cubicBezTo>
                    <a:pt x="122597" y="4359"/>
                    <a:pt x="135091" y="10189"/>
                    <a:pt x="139241" y="21501"/>
                  </a:cubicBezTo>
                  <a:lnTo>
                    <a:pt x="139241" y="21501"/>
                  </a:lnTo>
                  <a:cubicBezTo>
                    <a:pt x="143341" y="32826"/>
                    <a:pt x="155832" y="38679"/>
                    <a:pt x="167141" y="34573"/>
                  </a:cubicBezTo>
                  <a:cubicBezTo>
                    <a:pt x="167161" y="34566"/>
                    <a:pt x="167182" y="34558"/>
                    <a:pt x="167204" y="34550"/>
                  </a:cubicBezTo>
                  <a:lnTo>
                    <a:pt x="216186" y="16738"/>
                  </a:lnTo>
                  <a:cubicBezTo>
                    <a:pt x="247959" y="5109"/>
                    <a:pt x="283129" y="21477"/>
                    <a:pt x="294740" y="53296"/>
                  </a:cubicBezTo>
                  <a:cubicBezTo>
                    <a:pt x="294742" y="53302"/>
                    <a:pt x="294744" y="53308"/>
                    <a:pt x="294746" y="53314"/>
                  </a:cubicBezTo>
                  <a:lnTo>
                    <a:pt x="294746" y="53981"/>
                  </a:lnTo>
                  <a:cubicBezTo>
                    <a:pt x="296158" y="58029"/>
                    <a:pt x="294090" y="62466"/>
                    <a:pt x="290086" y="63982"/>
                  </a:cubicBezTo>
                  <a:lnTo>
                    <a:pt x="156932" y="112560"/>
                  </a:lnTo>
                  <a:cubicBezTo>
                    <a:pt x="147964" y="115882"/>
                    <a:pt x="138177" y="116282"/>
                    <a:pt x="128969" y="113703"/>
                  </a:cubicBezTo>
                  <a:lnTo>
                    <a:pt x="128969" y="113703"/>
                  </a:lnTo>
                  <a:cubicBezTo>
                    <a:pt x="119750" y="111218"/>
                    <a:pt x="109993" y="111617"/>
                    <a:pt x="101007" y="114846"/>
                  </a:cubicBezTo>
                  <a:lnTo>
                    <a:pt x="23778" y="143421"/>
                  </a:lnTo>
                  <a:lnTo>
                    <a:pt x="14267" y="116656"/>
                  </a:lnTo>
                  <a:cubicBezTo>
                    <a:pt x="10916" y="106431"/>
                    <a:pt x="11355" y="95340"/>
                    <a:pt x="15503" y="85414"/>
                  </a:cubicBezTo>
                  <a:cubicBezTo>
                    <a:pt x="17265" y="81035"/>
                    <a:pt x="17401" y="76168"/>
                    <a:pt x="15883" y="71698"/>
                  </a:cubicBezTo>
                  <a:close/>
                </a:path>
              </a:pathLst>
            </a:custGeom>
            <a:solidFill>
              <a:srgbClr val="6B2A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A33496D8-9EE0-F244-80E9-7268294CC079}"/>
                </a:ext>
              </a:extLst>
            </p:cNvPr>
            <p:cNvSpPr/>
            <p:nvPr/>
          </p:nvSpPr>
          <p:spPr>
            <a:xfrm>
              <a:off x="11221191" y="4404798"/>
              <a:ext cx="294841" cy="152400"/>
            </a:xfrm>
            <a:custGeom>
              <a:avLst/>
              <a:gdLst>
                <a:gd name="connsiteX0" fmla="*/ 296426 w 294841"/>
                <a:gd name="connsiteY0" fmla="*/ 76905 h 152400"/>
                <a:gd name="connsiteX1" fmla="*/ 296426 w 294841"/>
                <a:gd name="connsiteY1" fmla="*/ 76143 h 152400"/>
                <a:gd name="connsiteX2" fmla="*/ 223414 w 294841"/>
                <a:gd name="connsiteY2" fmla="*/ 29463 h 152400"/>
                <a:gd name="connsiteX3" fmla="*/ 223382 w 294841"/>
                <a:gd name="connsiteY3" fmla="*/ 29471 h 152400"/>
                <a:gd name="connsiteX4" fmla="*/ 172497 w 294841"/>
                <a:gd name="connsiteY4" fmla="*/ 40710 h 152400"/>
                <a:gd name="connsiteX5" fmla="*/ 146628 w 294841"/>
                <a:gd name="connsiteY5" fmla="*/ 24327 h 152400"/>
                <a:gd name="connsiteX6" fmla="*/ 146628 w 294841"/>
                <a:gd name="connsiteY6" fmla="*/ 24327 h 152400"/>
                <a:gd name="connsiteX7" fmla="*/ 120718 w 294841"/>
                <a:gd name="connsiteY7" fmla="*/ 7646 h 152400"/>
                <a:gd name="connsiteX8" fmla="*/ 120663 w 294841"/>
                <a:gd name="connsiteY8" fmla="*/ 7658 h 152400"/>
                <a:gd name="connsiteX9" fmla="*/ 24221 w 294841"/>
                <a:gd name="connsiteY9" fmla="*/ 64332 h 152400"/>
                <a:gd name="connsiteX10" fmla="*/ 7650 w 294841"/>
                <a:gd name="connsiteY10" fmla="*/ 90335 h 152400"/>
                <a:gd name="connsiteX11" fmla="*/ 7672 w 294841"/>
                <a:gd name="connsiteY11" fmla="*/ 90431 h 152400"/>
                <a:gd name="connsiteX12" fmla="*/ 20036 w 294841"/>
                <a:gd name="connsiteY12" fmla="*/ 146723 h 152400"/>
                <a:gd name="connsiteX13" fmla="*/ 115146 w 294841"/>
                <a:gd name="connsiteY13" fmla="*/ 125768 h 152400"/>
                <a:gd name="connsiteX14" fmla="*/ 112578 w 294841"/>
                <a:gd name="connsiteY14" fmla="*/ 114529 h 152400"/>
                <a:gd name="connsiteX15" fmla="*/ 138733 w 294841"/>
                <a:gd name="connsiteY15" fmla="*/ 120530 h 152400"/>
                <a:gd name="connsiteX16" fmla="*/ 291480 w 294841"/>
                <a:gd name="connsiteY16" fmla="*/ 86811 h 152400"/>
                <a:gd name="connsiteX17" fmla="*/ 296439 w 294841"/>
                <a:gd name="connsiteY17" fmla="*/ 76945 h 152400"/>
                <a:gd name="connsiteX18" fmla="*/ 296426 w 294841"/>
                <a:gd name="connsiteY18" fmla="*/ 7690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4841" h="152400">
                  <a:moveTo>
                    <a:pt x="296426" y="76905"/>
                  </a:moveTo>
                  <a:lnTo>
                    <a:pt x="296426" y="76143"/>
                  </a:lnTo>
                  <a:cubicBezTo>
                    <a:pt x="289136" y="43061"/>
                    <a:pt x="256447" y="22162"/>
                    <a:pt x="223414" y="29463"/>
                  </a:cubicBezTo>
                  <a:cubicBezTo>
                    <a:pt x="223403" y="29466"/>
                    <a:pt x="223393" y="29468"/>
                    <a:pt x="223382" y="29471"/>
                  </a:cubicBezTo>
                  <a:lnTo>
                    <a:pt x="172497" y="40710"/>
                  </a:lnTo>
                  <a:cubicBezTo>
                    <a:pt x="160860" y="43206"/>
                    <a:pt x="149365" y="35927"/>
                    <a:pt x="146628" y="24327"/>
                  </a:cubicBezTo>
                  <a:lnTo>
                    <a:pt x="146628" y="24327"/>
                  </a:lnTo>
                  <a:cubicBezTo>
                    <a:pt x="144072" y="12555"/>
                    <a:pt x="132472" y="5087"/>
                    <a:pt x="120718" y="7646"/>
                  </a:cubicBezTo>
                  <a:cubicBezTo>
                    <a:pt x="120699" y="7650"/>
                    <a:pt x="120681" y="7654"/>
                    <a:pt x="120663" y="7658"/>
                  </a:cubicBezTo>
                  <a:lnTo>
                    <a:pt x="24221" y="64332"/>
                  </a:lnTo>
                  <a:cubicBezTo>
                    <a:pt x="12475" y="66930"/>
                    <a:pt x="5056" y="78572"/>
                    <a:pt x="7650" y="90335"/>
                  </a:cubicBezTo>
                  <a:cubicBezTo>
                    <a:pt x="7657" y="90367"/>
                    <a:pt x="7664" y="90399"/>
                    <a:pt x="7672" y="90431"/>
                  </a:cubicBezTo>
                  <a:lnTo>
                    <a:pt x="20036" y="146723"/>
                  </a:lnTo>
                  <a:lnTo>
                    <a:pt x="115146" y="125768"/>
                  </a:lnTo>
                  <a:lnTo>
                    <a:pt x="112578" y="114529"/>
                  </a:lnTo>
                  <a:lnTo>
                    <a:pt x="138733" y="120530"/>
                  </a:lnTo>
                  <a:lnTo>
                    <a:pt x="291480" y="86811"/>
                  </a:lnTo>
                  <a:cubicBezTo>
                    <a:pt x="295570" y="85458"/>
                    <a:pt x="297790" y="81041"/>
                    <a:pt x="296439" y="76945"/>
                  </a:cubicBezTo>
                  <a:cubicBezTo>
                    <a:pt x="296434" y="76931"/>
                    <a:pt x="296430" y="76918"/>
                    <a:pt x="296426" y="76905"/>
                  </a:cubicBezTo>
                  <a:close/>
                </a:path>
              </a:pathLst>
            </a:custGeom>
            <a:solidFill>
              <a:srgbClr val="280B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FFC48784-1526-374F-A26A-7CB49B5CDF34}"/>
                </a:ext>
              </a:extLst>
            </p:cNvPr>
            <p:cNvSpPr/>
            <p:nvPr/>
          </p:nvSpPr>
          <p:spPr>
            <a:xfrm>
              <a:off x="11219615" y="4389535"/>
              <a:ext cx="294841" cy="133350"/>
            </a:xfrm>
            <a:custGeom>
              <a:avLst/>
              <a:gdLst>
                <a:gd name="connsiteX0" fmla="*/ 15049 w 294841"/>
                <a:gd name="connsiteY0" fmla="*/ 57497 h 133350"/>
                <a:gd name="connsiteX1" fmla="*/ 9533 w 294841"/>
                <a:gd name="connsiteY1" fmla="*/ 32351 h 133350"/>
                <a:gd name="connsiteX2" fmla="*/ 14383 w 294841"/>
                <a:gd name="connsiteY2" fmla="*/ 30637 h 133350"/>
                <a:gd name="connsiteX3" fmla="*/ 118244 w 294841"/>
                <a:gd name="connsiteY3" fmla="*/ 7681 h 133350"/>
                <a:gd name="connsiteX4" fmla="*/ 144171 w 294841"/>
                <a:gd name="connsiteY4" fmla="*/ 24084 h 133350"/>
                <a:gd name="connsiteX5" fmla="*/ 144208 w 294841"/>
                <a:gd name="connsiteY5" fmla="*/ 24255 h 133350"/>
                <a:gd name="connsiteX6" fmla="*/ 144209 w 294841"/>
                <a:gd name="connsiteY6" fmla="*/ 24731 h 133350"/>
                <a:gd name="connsiteX7" fmla="*/ 170174 w 294841"/>
                <a:gd name="connsiteY7" fmla="*/ 41326 h 133350"/>
                <a:gd name="connsiteX8" fmla="*/ 170269 w 294841"/>
                <a:gd name="connsiteY8" fmla="*/ 41305 h 133350"/>
                <a:gd name="connsiteX9" fmla="*/ 221153 w 294841"/>
                <a:gd name="connsiteY9" fmla="*/ 30065 h 133350"/>
                <a:gd name="connsiteX10" fmla="*/ 294286 w 294841"/>
                <a:gd name="connsiteY10" fmla="*/ 76805 h 133350"/>
                <a:gd name="connsiteX11" fmla="*/ 294292 w 294841"/>
                <a:gd name="connsiteY11" fmla="*/ 76833 h 133350"/>
                <a:gd name="connsiteX12" fmla="*/ 294292 w 294841"/>
                <a:gd name="connsiteY12" fmla="*/ 77690 h 133350"/>
                <a:gd name="connsiteX13" fmla="*/ 288808 w 294841"/>
                <a:gd name="connsiteY13" fmla="*/ 87118 h 133350"/>
                <a:gd name="connsiteX14" fmla="*/ 288396 w 294841"/>
                <a:gd name="connsiteY14" fmla="*/ 87215 h 133350"/>
                <a:gd name="connsiteX15" fmla="*/ 150011 w 294841"/>
                <a:gd name="connsiteY15" fmla="*/ 117790 h 133350"/>
                <a:gd name="connsiteX16" fmla="*/ 122143 w 294841"/>
                <a:gd name="connsiteY16" fmla="*/ 115219 h 133350"/>
                <a:gd name="connsiteX17" fmla="*/ 122143 w 294841"/>
                <a:gd name="connsiteY17" fmla="*/ 115219 h 133350"/>
                <a:gd name="connsiteX18" fmla="*/ 94276 w 294841"/>
                <a:gd name="connsiteY18" fmla="*/ 112647 h 133350"/>
                <a:gd name="connsiteX19" fmla="*/ 14003 w 294841"/>
                <a:gd name="connsiteY19" fmla="*/ 130363 h 133350"/>
                <a:gd name="connsiteX20" fmla="*/ 7916 w 294841"/>
                <a:gd name="connsiteY20" fmla="*/ 102550 h 133350"/>
                <a:gd name="connsiteX21" fmla="*/ 13242 w 294841"/>
                <a:gd name="connsiteY21" fmla="*/ 71689 h 133350"/>
                <a:gd name="connsiteX22" fmla="*/ 15049 w 294841"/>
                <a:gd name="connsiteY22" fmla="*/ 57497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4841" h="133350">
                  <a:moveTo>
                    <a:pt x="15049" y="57497"/>
                  </a:moveTo>
                  <a:lnTo>
                    <a:pt x="9533" y="32351"/>
                  </a:lnTo>
                  <a:cubicBezTo>
                    <a:pt x="11073" y="31583"/>
                    <a:pt x="12702" y="31007"/>
                    <a:pt x="14383" y="30637"/>
                  </a:cubicBezTo>
                  <a:lnTo>
                    <a:pt x="118244" y="7681"/>
                  </a:lnTo>
                  <a:cubicBezTo>
                    <a:pt x="129926" y="5041"/>
                    <a:pt x="141534" y="12385"/>
                    <a:pt x="144171" y="24084"/>
                  </a:cubicBezTo>
                  <a:cubicBezTo>
                    <a:pt x="144183" y="24141"/>
                    <a:pt x="144196" y="24198"/>
                    <a:pt x="144208" y="24255"/>
                  </a:cubicBezTo>
                  <a:lnTo>
                    <a:pt x="144209" y="24731"/>
                  </a:lnTo>
                  <a:cubicBezTo>
                    <a:pt x="146803" y="36494"/>
                    <a:pt x="158428" y="43924"/>
                    <a:pt x="170174" y="41326"/>
                  </a:cubicBezTo>
                  <a:cubicBezTo>
                    <a:pt x="170206" y="41319"/>
                    <a:pt x="170237" y="41312"/>
                    <a:pt x="170269" y="41305"/>
                  </a:cubicBezTo>
                  <a:lnTo>
                    <a:pt x="221153" y="30065"/>
                  </a:lnTo>
                  <a:cubicBezTo>
                    <a:pt x="254236" y="22747"/>
                    <a:pt x="286979" y="43673"/>
                    <a:pt x="294286" y="76805"/>
                  </a:cubicBezTo>
                  <a:cubicBezTo>
                    <a:pt x="294288" y="76814"/>
                    <a:pt x="294290" y="76824"/>
                    <a:pt x="294292" y="76833"/>
                  </a:cubicBezTo>
                  <a:lnTo>
                    <a:pt x="294292" y="77690"/>
                  </a:lnTo>
                  <a:cubicBezTo>
                    <a:pt x="295378" y="81810"/>
                    <a:pt x="292922" y="86031"/>
                    <a:pt x="288808" y="87118"/>
                  </a:cubicBezTo>
                  <a:cubicBezTo>
                    <a:pt x="288672" y="87154"/>
                    <a:pt x="288534" y="87186"/>
                    <a:pt x="288396" y="87215"/>
                  </a:cubicBezTo>
                  <a:lnTo>
                    <a:pt x="150011" y="117790"/>
                  </a:lnTo>
                  <a:cubicBezTo>
                    <a:pt x="140684" y="119908"/>
                    <a:pt x="130926" y="119008"/>
                    <a:pt x="122143" y="115219"/>
                  </a:cubicBezTo>
                  <a:lnTo>
                    <a:pt x="122143" y="115219"/>
                  </a:lnTo>
                  <a:cubicBezTo>
                    <a:pt x="113348" y="111480"/>
                    <a:pt x="103606" y="110581"/>
                    <a:pt x="94276" y="112647"/>
                  </a:cubicBezTo>
                  <a:lnTo>
                    <a:pt x="14003" y="130363"/>
                  </a:lnTo>
                  <a:lnTo>
                    <a:pt x="7916" y="102550"/>
                  </a:lnTo>
                  <a:cubicBezTo>
                    <a:pt x="5906" y="91957"/>
                    <a:pt x="7798" y="80993"/>
                    <a:pt x="13242" y="71689"/>
                  </a:cubicBezTo>
                  <a:cubicBezTo>
                    <a:pt x="15607" y="67355"/>
                    <a:pt x="16252" y="62287"/>
                    <a:pt x="15049" y="57497"/>
                  </a:cubicBezTo>
                  <a:close/>
                </a:path>
              </a:pathLst>
            </a:custGeom>
            <a:solidFill>
              <a:srgbClr val="6B2A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65DEA847-EFC8-0D4E-AEBC-31B0B54676CA}"/>
                </a:ext>
              </a:extLst>
            </p:cNvPr>
            <p:cNvSpPr/>
            <p:nvPr/>
          </p:nvSpPr>
          <p:spPr>
            <a:xfrm>
              <a:off x="11023805" y="3719227"/>
              <a:ext cx="656260" cy="590550"/>
            </a:xfrm>
            <a:custGeom>
              <a:avLst/>
              <a:gdLst>
                <a:gd name="connsiteX0" fmla="*/ 7133 w 656259"/>
                <a:gd name="connsiteY0" fmla="*/ 7144 h 590550"/>
                <a:gd name="connsiteX1" fmla="*/ 32337 w 656259"/>
                <a:gd name="connsiteY1" fmla="*/ 157639 h 590550"/>
                <a:gd name="connsiteX2" fmla="*/ 119743 w 656259"/>
                <a:gd name="connsiteY2" fmla="*/ 245745 h 590550"/>
                <a:gd name="connsiteX3" fmla="*/ 326703 w 656259"/>
                <a:gd name="connsiteY3" fmla="*/ 283845 h 590550"/>
                <a:gd name="connsiteX4" fmla="*/ 355236 w 656259"/>
                <a:gd name="connsiteY4" fmla="*/ 307753 h 590550"/>
                <a:gd name="connsiteX5" fmla="*/ 464613 w 656259"/>
                <a:gd name="connsiteY5" fmla="*/ 586073 h 590550"/>
                <a:gd name="connsiteX6" fmla="*/ 653597 w 656259"/>
                <a:gd name="connsiteY6" fmla="*/ 499301 h 590550"/>
                <a:gd name="connsiteX7" fmla="*/ 517114 w 656259"/>
                <a:gd name="connsiteY7" fmla="*/ 162401 h 590550"/>
                <a:gd name="connsiteX8" fmla="*/ 418960 w 656259"/>
                <a:gd name="connsiteY8" fmla="*/ 71723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6259" h="590550">
                  <a:moveTo>
                    <a:pt x="7133" y="7144"/>
                  </a:moveTo>
                  <a:lnTo>
                    <a:pt x="32337" y="157639"/>
                  </a:lnTo>
                  <a:cubicBezTo>
                    <a:pt x="39829" y="202619"/>
                    <a:pt x="74879" y="237950"/>
                    <a:pt x="119743" y="245745"/>
                  </a:cubicBezTo>
                  <a:lnTo>
                    <a:pt x="326703" y="283845"/>
                  </a:lnTo>
                  <a:cubicBezTo>
                    <a:pt x="339673" y="286398"/>
                    <a:pt x="350438" y="295418"/>
                    <a:pt x="355236" y="307753"/>
                  </a:cubicBezTo>
                  <a:lnTo>
                    <a:pt x="464613" y="586073"/>
                  </a:lnTo>
                  <a:cubicBezTo>
                    <a:pt x="464613" y="586073"/>
                    <a:pt x="583881" y="600647"/>
                    <a:pt x="653597" y="499301"/>
                  </a:cubicBezTo>
                  <a:lnTo>
                    <a:pt x="517114" y="162401"/>
                  </a:lnTo>
                  <a:cubicBezTo>
                    <a:pt x="498605" y="119682"/>
                    <a:pt x="462968" y="86759"/>
                    <a:pt x="418960" y="71723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D7B23C74-23B3-7C47-8D13-19F5CBF687C3}"/>
                </a:ext>
              </a:extLst>
            </p:cNvPr>
            <p:cNvSpPr/>
            <p:nvPr/>
          </p:nvSpPr>
          <p:spPr>
            <a:xfrm>
              <a:off x="10849047" y="3766661"/>
              <a:ext cx="542128" cy="685800"/>
            </a:xfrm>
            <a:custGeom>
              <a:avLst/>
              <a:gdLst>
                <a:gd name="connsiteX0" fmla="*/ 541598 w 542127"/>
                <a:gd name="connsiteY0" fmla="*/ 625697 h 685800"/>
                <a:gd name="connsiteX1" fmla="*/ 338633 w 542127"/>
                <a:gd name="connsiteY1" fmla="*/ 671036 h 685800"/>
                <a:gd name="connsiteX2" fmla="*/ 291078 w 542127"/>
                <a:gd name="connsiteY2" fmla="*/ 373856 h 685800"/>
                <a:gd name="connsiteX3" fmla="*/ 288034 w 542127"/>
                <a:gd name="connsiteY3" fmla="*/ 355282 h 685800"/>
                <a:gd name="connsiteX4" fmla="*/ 73846 w 542127"/>
                <a:gd name="connsiteY4" fmla="*/ 255746 h 685800"/>
                <a:gd name="connsiteX5" fmla="*/ 7269 w 542127"/>
                <a:gd name="connsiteY5" fmla="*/ 150971 h 685800"/>
                <a:gd name="connsiteX6" fmla="*/ 9742 w 542127"/>
                <a:gd name="connsiteY6" fmla="*/ 101251 h 685800"/>
                <a:gd name="connsiteX7" fmla="*/ 14592 w 542127"/>
                <a:gd name="connsiteY7" fmla="*/ 7144 h 685800"/>
                <a:gd name="connsiteX8" fmla="*/ 403212 w 542127"/>
                <a:gd name="connsiteY8" fmla="*/ 158401 h 685800"/>
                <a:gd name="connsiteX9" fmla="*/ 479871 w 542127"/>
                <a:gd name="connsiteY9" fmla="*/ 267652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2127" h="685800">
                  <a:moveTo>
                    <a:pt x="541598" y="625697"/>
                  </a:moveTo>
                  <a:cubicBezTo>
                    <a:pt x="451909" y="709803"/>
                    <a:pt x="338633" y="671036"/>
                    <a:pt x="338633" y="671036"/>
                  </a:cubicBezTo>
                  <a:lnTo>
                    <a:pt x="291078" y="373856"/>
                  </a:lnTo>
                  <a:lnTo>
                    <a:pt x="288034" y="355282"/>
                  </a:lnTo>
                  <a:lnTo>
                    <a:pt x="73846" y="255746"/>
                  </a:lnTo>
                  <a:cubicBezTo>
                    <a:pt x="31685" y="238527"/>
                    <a:pt x="4988" y="196512"/>
                    <a:pt x="7269" y="150971"/>
                  </a:cubicBezTo>
                  <a:lnTo>
                    <a:pt x="9742" y="101251"/>
                  </a:lnTo>
                  <a:lnTo>
                    <a:pt x="14592" y="7144"/>
                  </a:lnTo>
                  <a:lnTo>
                    <a:pt x="403212" y="158401"/>
                  </a:lnTo>
                  <a:cubicBezTo>
                    <a:pt x="442956" y="182416"/>
                    <a:pt x="470778" y="222067"/>
                    <a:pt x="479871" y="267652"/>
                  </a:cubicBezTo>
                  <a:close/>
                </a:path>
              </a:pathLst>
            </a:custGeom>
            <a:solidFill>
              <a:srgbClr val="2020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877B9BDC-C21B-2849-83DD-4BE5E3749025}"/>
                </a:ext>
              </a:extLst>
            </p:cNvPr>
            <p:cNvSpPr/>
            <p:nvPr/>
          </p:nvSpPr>
          <p:spPr>
            <a:xfrm>
              <a:off x="10906983" y="3869912"/>
              <a:ext cx="228264" cy="123825"/>
            </a:xfrm>
            <a:custGeom>
              <a:avLst/>
              <a:gdLst>
                <a:gd name="connsiteX0" fmla="*/ 55667 w 228264"/>
                <a:gd name="connsiteY0" fmla="*/ 121063 h 123825"/>
                <a:gd name="connsiteX1" fmla="*/ 215452 w 228264"/>
                <a:gd name="connsiteY1" fmla="*/ 42196 h 123825"/>
                <a:gd name="connsiteX2" fmla="*/ 88479 w 228264"/>
                <a:gd name="connsiteY2" fmla="*/ 7144 h 123825"/>
                <a:gd name="connsiteX3" fmla="*/ 7541 w 228264"/>
                <a:gd name="connsiteY3" fmla="*/ 31242 h 123825"/>
                <a:gd name="connsiteX4" fmla="*/ 55667 w 228264"/>
                <a:gd name="connsiteY4" fmla="*/ 121063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264" h="123825">
                  <a:moveTo>
                    <a:pt x="55667" y="121063"/>
                  </a:moveTo>
                  <a:cubicBezTo>
                    <a:pt x="79729" y="92488"/>
                    <a:pt x="173888" y="50959"/>
                    <a:pt x="215452" y="42196"/>
                  </a:cubicBezTo>
                  <a:cubicBezTo>
                    <a:pt x="257015" y="33433"/>
                    <a:pt x="101319" y="7144"/>
                    <a:pt x="88479" y="7144"/>
                  </a:cubicBezTo>
                  <a:cubicBezTo>
                    <a:pt x="75640" y="7144"/>
                    <a:pt x="978" y="13716"/>
                    <a:pt x="7541" y="31242"/>
                  </a:cubicBezTo>
                  <a:cubicBezTo>
                    <a:pt x="14104" y="48768"/>
                    <a:pt x="55667" y="121063"/>
                    <a:pt x="55667" y="121063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7150628D-75D2-BB49-A09E-FD2D65C40788}"/>
                </a:ext>
              </a:extLst>
            </p:cNvPr>
            <p:cNvSpPr/>
            <p:nvPr/>
          </p:nvSpPr>
          <p:spPr>
            <a:xfrm>
              <a:off x="10849047" y="3860768"/>
              <a:ext cx="294841" cy="285750"/>
            </a:xfrm>
            <a:custGeom>
              <a:avLst/>
              <a:gdLst>
                <a:gd name="connsiteX0" fmla="*/ 290507 w 294841"/>
                <a:gd name="connsiteY0" fmla="*/ 279750 h 285750"/>
                <a:gd name="connsiteX1" fmla="*/ 287463 w 294841"/>
                <a:gd name="connsiteY1" fmla="*/ 261176 h 285750"/>
                <a:gd name="connsiteX2" fmla="*/ 73846 w 294841"/>
                <a:gd name="connsiteY2" fmla="*/ 161639 h 285750"/>
                <a:gd name="connsiteX3" fmla="*/ 7269 w 294841"/>
                <a:gd name="connsiteY3" fmla="*/ 56864 h 285750"/>
                <a:gd name="connsiteX4" fmla="*/ 9742 w 294841"/>
                <a:gd name="connsiteY4" fmla="*/ 7144 h 285750"/>
                <a:gd name="connsiteX5" fmla="*/ 47786 w 294841"/>
                <a:gd name="connsiteY5" fmla="*/ 14192 h 285750"/>
                <a:gd name="connsiteX6" fmla="*/ 103521 w 294841"/>
                <a:gd name="connsiteY6" fmla="*/ 75819 h 285750"/>
                <a:gd name="connsiteX7" fmla="*/ 236009 w 294841"/>
                <a:gd name="connsiteY7" fmla="*/ 182880 h 285750"/>
                <a:gd name="connsiteX8" fmla="*/ 290507 w 294841"/>
                <a:gd name="connsiteY8" fmla="*/ 279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841" h="285750">
                  <a:moveTo>
                    <a:pt x="290507" y="279750"/>
                  </a:moveTo>
                  <a:lnTo>
                    <a:pt x="287463" y="261176"/>
                  </a:lnTo>
                  <a:lnTo>
                    <a:pt x="73846" y="161639"/>
                  </a:lnTo>
                  <a:cubicBezTo>
                    <a:pt x="31685" y="144420"/>
                    <a:pt x="4988" y="102406"/>
                    <a:pt x="7269" y="56864"/>
                  </a:cubicBezTo>
                  <a:lnTo>
                    <a:pt x="9742" y="7144"/>
                  </a:lnTo>
                  <a:cubicBezTo>
                    <a:pt x="28764" y="9716"/>
                    <a:pt x="47786" y="14192"/>
                    <a:pt x="47786" y="14192"/>
                  </a:cubicBezTo>
                  <a:lnTo>
                    <a:pt x="103521" y="75819"/>
                  </a:lnTo>
                  <a:cubicBezTo>
                    <a:pt x="104662" y="112776"/>
                    <a:pt x="148412" y="143447"/>
                    <a:pt x="236009" y="182880"/>
                  </a:cubicBezTo>
                  <a:cubicBezTo>
                    <a:pt x="277477" y="201454"/>
                    <a:pt x="289556" y="242030"/>
                    <a:pt x="290507" y="279750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CE4A05AC-AE1A-B04B-ABED-2CE4AE4086C1}"/>
                </a:ext>
              </a:extLst>
            </p:cNvPr>
            <p:cNvSpPr/>
            <p:nvPr/>
          </p:nvSpPr>
          <p:spPr>
            <a:xfrm>
              <a:off x="11053289" y="3723608"/>
              <a:ext cx="627727" cy="581025"/>
            </a:xfrm>
            <a:custGeom>
              <a:avLst/>
              <a:gdLst>
                <a:gd name="connsiteX0" fmla="*/ 389476 w 627726"/>
                <a:gd name="connsiteY0" fmla="*/ 67342 h 581025"/>
                <a:gd name="connsiteX1" fmla="*/ 7133 w 627726"/>
                <a:gd name="connsiteY1" fmla="*/ 7144 h 581025"/>
                <a:gd name="connsiteX2" fmla="*/ 232354 w 627726"/>
                <a:gd name="connsiteY2" fmla="*/ 64865 h 581025"/>
                <a:gd name="connsiteX3" fmla="*/ 235873 w 627726"/>
                <a:gd name="connsiteY3" fmla="*/ 199358 h 581025"/>
                <a:gd name="connsiteX4" fmla="*/ 320141 w 627726"/>
                <a:gd name="connsiteY4" fmla="*/ 243840 h 581025"/>
                <a:gd name="connsiteX5" fmla="*/ 348674 w 627726"/>
                <a:gd name="connsiteY5" fmla="*/ 267271 h 581025"/>
                <a:gd name="connsiteX6" fmla="*/ 476217 w 627726"/>
                <a:gd name="connsiteY6" fmla="*/ 580739 h 581025"/>
                <a:gd name="connsiteX7" fmla="*/ 624588 w 627726"/>
                <a:gd name="connsiteY7" fmla="*/ 495014 h 581025"/>
                <a:gd name="connsiteX8" fmla="*/ 487630 w 627726"/>
                <a:gd name="connsiteY8" fmla="*/ 158020 h 581025"/>
                <a:gd name="connsiteX9" fmla="*/ 389476 w 627726"/>
                <a:gd name="connsiteY9" fmla="*/ 67342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7726" h="581025">
                  <a:moveTo>
                    <a:pt x="389476" y="67342"/>
                  </a:moveTo>
                  <a:lnTo>
                    <a:pt x="7133" y="7144"/>
                  </a:lnTo>
                  <a:lnTo>
                    <a:pt x="232354" y="64865"/>
                  </a:lnTo>
                  <a:cubicBezTo>
                    <a:pt x="232354" y="64865"/>
                    <a:pt x="276200" y="136874"/>
                    <a:pt x="235873" y="199358"/>
                  </a:cubicBezTo>
                  <a:lnTo>
                    <a:pt x="320141" y="243840"/>
                  </a:lnTo>
                  <a:cubicBezTo>
                    <a:pt x="333012" y="246284"/>
                    <a:pt x="343760" y="255110"/>
                    <a:pt x="348674" y="267271"/>
                  </a:cubicBezTo>
                  <a:lnTo>
                    <a:pt x="476217" y="580739"/>
                  </a:lnTo>
                  <a:cubicBezTo>
                    <a:pt x="535901" y="575552"/>
                    <a:pt x="590229" y="544163"/>
                    <a:pt x="624588" y="495014"/>
                  </a:cubicBezTo>
                  <a:lnTo>
                    <a:pt x="487630" y="158020"/>
                  </a:lnTo>
                  <a:cubicBezTo>
                    <a:pt x="469121" y="115301"/>
                    <a:pt x="433484" y="82378"/>
                    <a:pt x="389476" y="67342"/>
                  </a:cubicBezTo>
                  <a:close/>
                </a:path>
              </a:pathLst>
            </a:custGeom>
            <a:solidFill>
              <a:srgbClr val="2020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6B23F5BE-3FD6-1B47-86D6-009EF2E00130}"/>
                </a:ext>
              </a:extLst>
            </p:cNvPr>
            <p:cNvSpPr/>
            <p:nvPr/>
          </p:nvSpPr>
          <p:spPr>
            <a:xfrm>
              <a:off x="10849088" y="3252502"/>
              <a:ext cx="466040" cy="685800"/>
            </a:xfrm>
            <a:custGeom>
              <a:avLst/>
              <a:gdLst>
                <a:gd name="connsiteX0" fmla="*/ 211905 w 466039"/>
                <a:gd name="connsiteY0" fmla="*/ 7144 h 685800"/>
                <a:gd name="connsiteX1" fmla="*/ 54688 w 466039"/>
                <a:gd name="connsiteY1" fmla="*/ 87249 h 685800"/>
                <a:gd name="connsiteX2" fmla="*/ 7133 w 466039"/>
                <a:gd name="connsiteY2" fmla="*/ 665131 h 685800"/>
                <a:gd name="connsiteX3" fmla="*/ 436460 w 466039"/>
                <a:gd name="connsiteY3" fmla="*/ 513969 h 685800"/>
                <a:gd name="connsiteX4" fmla="*/ 462615 w 466039"/>
                <a:gd name="connsiteY4" fmla="*/ 142494 h 685800"/>
                <a:gd name="connsiteX5" fmla="*/ 211905 w 466039"/>
                <a:gd name="connsiteY5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039" h="685800">
                  <a:moveTo>
                    <a:pt x="211905" y="7144"/>
                  </a:moveTo>
                  <a:cubicBezTo>
                    <a:pt x="211905" y="7144"/>
                    <a:pt x="73995" y="9049"/>
                    <a:pt x="54688" y="87249"/>
                  </a:cubicBezTo>
                  <a:cubicBezTo>
                    <a:pt x="35381" y="165449"/>
                    <a:pt x="7133" y="665131"/>
                    <a:pt x="7133" y="665131"/>
                  </a:cubicBezTo>
                  <a:cubicBezTo>
                    <a:pt x="7133" y="665131"/>
                    <a:pt x="398606" y="749618"/>
                    <a:pt x="436460" y="513969"/>
                  </a:cubicBezTo>
                  <a:lnTo>
                    <a:pt x="462615" y="142494"/>
                  </a:lnTo>
                  <a:cubicBezTo>
                    <a:pt x="469273" y="60770"/>
                    <a:pt x="370549" y="7811"/>
                    <a:pt x="211905" y="7144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28E5694E-B426-9140-B9B0-F91184011209}"/>
                </a:ext>
              </a:extLst>
            </p:cNvPr>
            <p:cNvSpPr/>
            <p:nvPr/>
          </p:nvSpPr>
          <p:spPr>
            <a:xfrm>
              <a:off x="10773450" y="3473672"/>
              <a:ext cx="190220" cy="466725"/>
            </a:xfrm>
            <a:custGeom>
              <a:avLst/>
              <a:gdLst>
                <a:gd name="connsiteX0" fmla="*/ 7158 w 190220"/>
                <a:gd name="connsiteY0" fmla="*/ 333280 h 466725"/>
                <a:gd name="connsiteX1" fmla="*/ 179212 w 190220"/>
                <a:gd name="connsiteY1" fmla="*/ 462915 h 466725"/>
                <a:gd name="connsiteX2" fmla="*/ 189389 w 190220"/>
                <a:gd name="connsiteY2" fmla="*/ 7144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220" h="466725">
                  <a:moveTo>
                    <a:pt x="7158" y="333280"/>
                  </a:moveTo>
                  <a:cubicBezTo>
                    <a:pt x="7158" y="333280"/>
                    <a:pt x="1071" y="474250"/>
                    <a:pt x="179212" y="462915"/>
                  </a:cubicBezTo>
                  <a:lnTo>
                    <a:pt x="189389" y="7144"/>
                  </a:ln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E8A7C0DF-3F17-E048-B74D-94564971C7A2}"/>
                </a:ext>
              </a:extLst>
            </p:cNvPr>
            <p:cNvSpPr/>
            <p:nvPr/>
          </p:nvSpPr>
          <p:spPr>
            <a:xfrm>
              <a:off x="10596163" y="3969678"/>
              <a:ext cx="199731" cy="85725"/>
            </a:xfrm>
            <a:custGeom>
              <a:avLst/>
              <a:gdLst>
                <a:gd name="connsiteX0" fmla="*/ 200994 w 199731"/>
                <a:gd name="connsiteY0" fmla="*/ 35203 h 85725"/>
                <a:gd name="connsiteX1" fmla="*/ 53003 w 199731"/>
                <a:gd name="connsiteY1" fmla="*/ 19773 h 85725"/>
                <a:gd name="connsiteX2" fmla="*/ 93900 w 199731"/>
                <a:gd name="connsiteY2" fmla="*/ 6511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731" h="85725">
                  <a:moveTo>
                    <a:pt x="200994" y="35203"/>
                  </a:moveTo>
                  <a:cubicBezTo>
                    <a:pt x="157798" y="4376"/>
                    <a:pt x="101614" y="-1482"/>
                    <a:pt x="53003" y="19773"/>
                  </a:cubicBezTo>
                  <a:cubicBezTo>
                    <a:pt x="-34308" y="54539"/>
                    <a:pt x="16386" y="108736"/>
                    <a:pt x="93900" y="65112"/>
                  </a:cubicBezTo>
                  <a:close/>
                </a:path>
              </a:pathLst>
            </a:custGeom>
            <a:solidFill>
              <a:srgbClr val="FF9E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3315845A-517F-D14F-9EE6-193E8C41A7CC}"/>
                </a:ext>
              </a:extLst>
            </p:cNvPr>
            <p:cNvSpPr/>
            <p:nvPr/>
          </p:nvSpPr>
          <p:spPr>
            <a:xfrm>
              <a:off x="10620379" y="3983046"/>
              <a:ext cx="228264" cy="85725"/>
            </a:xfrm>
            <a:custGeom>
              <a:avLst/>
              <a:gdLst>
                <a:gd name="connsiteX0" fmla="*/ 153667 w 228264"/>
                <a:gd name="connsiteY0" fmla="*/ 7358 h 85725"/>
                <a:gd name="connsiteX1" fmla="*/ 140162 w 228264"/>
                <a:gd name="connsiteY1" fmla="*/ 7358 h 85725"/>
                <a:gd name="connsiteX2" fmla="*/ 7483 w 228264"/>
                <a:gd name="connsiteY2" fmla="*/ 66127 h 85725"/>
                <a:gd name="connsiteX3" fmla="*/ 153762 w 228264"/>
                <a:gd name="connsiteY3" fmla="*/ 58983 h 85725"/>
                <a:gd name="connsiteX4" fmla="*/ 223668 w 228264"/>
                <a:gd name="connsiteY4" fmla="*/ 76033 h 85725"/>
                <a:gd name="connsiteX5" fmla="*/ 153667 w 228264"/>
                <a:gd name="connsiteY5" fmla="*/ 7358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264" h="85725">
                  <a:moveTo>
                    <a:pt x="153667" y="7358"/>
                  </a:moveTo>
                  <a:cubicBezTo>
                    <a:pt x="149170" y="7072"/>
                    <a:pt x="144659" y="7072"/>
                    <a:pt x="140162" y="7358"/>
                  </a:cubicBezTo>
                  <a:cubicBezTo>
                    <a:pt x="111629" y="9263"/>
                    <a:pt x="14901" y="30789"/>
                    <a:pt x="7483" y="66127"/>
                  </a:cubicBezTo>
                  <a:cubicBezTo>
                    <a:pt x="-1172" y="107180"/>
                    <a:pt x="153762" y="58983"/>
                    <a:pt x="153762" y="58983"/>
                  </a:cubicBezTo>
                  <a:cubicBezTo>
                    <a:pt x="153762" y="58983"/>
                    <a:pt x="186765" y="94893"/>
                    <a:pt x="223668" y="76033"/>
                  </a:cubicBezTo>
                  <a:cubicBezTo>
                    <a:pt x="243356" y="66127"/>
                    <a:pt x="207690" y="10406"/>
                    <a:pt x="153667" y="7358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276EC93A-F2E2-AC47-9267-855F69FCF8D7}"/>
                </a:ext>
              </a:extLst>
            </p:cNvPr>
            <p:cNvSpPr/>
            <p:nvPr/>
          </p:nvSpPr>
          <p:spPr>
            <a:xfrm>
              <a:off x="10677999" y="3930015"/>
              <a:ext cx="190220" cy="95250"/>
            </a:xfrm>
            <a:custGeom>
              <a:avLst/>
              <a:gdLst>
                <a:gd name="connsiteX0" fmla="*/ 8903 w 190220"/>
                <a:gd name="connsiteY0" fmla="*/ 44450 h 95250"/>
                <a:gd name="connsiteX1" fmla="*/ 19717 w 190220"/>
                <a:gd name="connsiteY1" fmla="*/ 8916 h 95250"/>
                <a:gd name="connsiteX2" fmla="*/ 182114 w 190220"/>
                <a:gd name="connsiteY2" fmla="*/ 58483 h 95250"/>
                <a:gd name="connsiteX3" fmla="*/ 171300 w 190220"/>
                <a:gd name="connsiteY3" fmla="*/ 9401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220" h="95250">
                  <a:moveTo>
                    <a:pt x="8903" y="44450"/>
                  </a:moveTo>
                  <a:lnTo>
                    <a:pt x="19717" y="8916"/>
                  </a:lnTo>
                  <a:lnTo>
                    <a:pt x="182114" y="58483"/>
                  </a:lnTo>
                  <a:lnTo>
                    <a:pt x="171300" y="9401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B14A19EE-CF4F-C040-BF99-6920EBAD3348}"/>
                </a:ext>
              </a:extLst>
            </p:cNvPr>
            <p:cNvSpPr/>
            <p:nvPr/>
          </p:nvSpPr>
          <p:spPr>
            <a:xfrm>
              <a:off x="10675892" y="3282200"/>
              <a:ext cx="323374" cy="723900"/>
            </a:xfrm>
            <a:custGeom>
              <a:avLst/>
              <a:gdLst>
                <a:gd name="connsiteX0" fmla="*/ 7133 w 323374"/>
                <a:gd name="connsiteY0" fmla="*/ 663817 h 723900"/>
                <a:gd name="connsiteX1" fmla="*/ 193644 w 323374"/>
                <a:gd name="connsiteY1" fmla="*/ 719920 h 723900"/>
                <a:gd name="connsiteX2" fmla="*/ 316621 w 323374"/>
                <a:gd name="connsiteY2" fmla="*/ 143467 h 723900"/>
                <a:gd name="connsiteX3" fmla="*/ 278577 w 323374"/>
                <a:gd name="connsiteY3" fmla="*/ 11831 h 723900"/>
                <a:gd name="connsiteX4" fmla="*/ 276770 w 323374"/>
                <a:gd name="connsiteY4" fmla="*/ 11260 h 723900"/>
                <a:gd name="connsiteX5" fmla="*/ 156646 w 323374"/>
                <a:gd name="connsiteY5" fmla="*/ 75934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374" h="723900">
                  <a:moveTo>
                    <a:pt x="7133" y="663817"/>
                  </a:moveTo>
                  <a:lnTo>
                    <a:pt x="193644" y="719920"/>
                  </a:lnTo>
                  <a:lnTo>
                    <a:pt x="316621" y="143467"/>
                  </a:lnTo>
                  <a:cubicBezTo>
                    <a:pt x="331935" y="92413"/>
                    <a:pt x="330127" y="27166"/>
                    <a:pt x="278577" y="11831"/>
                  </a:cubicBezTo>
                  <a:lnTo>
                    <a:pt x="276770" y="11260"/>
                  </a:lnTo>
                  <a:cubicBezTo>
                    <a:pt x="225766" y="-4098"/>
                    <a:pt x="171986" y="24856"/>
                    <a:pt x="156646" y="75934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5795CA5F-6B5B-984E-B435-CC0A5E61D379}"/>
                </a:ext>
              </a:extLst>
            </p:cNvPr>
            <p:cNvSpPr/>
            <p:nvPr/>
          </p:nvSpPr>
          <p:spPr>
            <a:xfrm>
              <a:off x="11210013" y="2927797"/>
              <a:ext cx="466040" cy="504825"/>
            </a:xfrm>
            <a:custGeom>
              <a:avLst/>
              <a:gdLst>
                <a:gd name="connsiteX0" fmla="*/ 393488 w 466039"/>
                <a:gd name="connsiteY0" fmla="*/ 410620 h 504825"/>
                <a:gd name="connsiteX1" fmla="*/ 377129 w 466039"/>
                <a:gd name="connsiteY1" fmla="*/ 415859 h 504825"/>
                <a:gd name="connsiteX2" fmla="*/ 109489 w 466039"/>
                <a:gd name="connsiteY2" fmla="*/ 499869 h 504825"/>
                <a:gd name="connsiteX3" fmla="*/ 98361 w 466039"/>
                <a:gd name="connsiteY3" fmla="*/ 502251 h 504825"/>
                <a:gd name="connsiteX4" fmla="*/ 9338 w 466039"/>
                <a:gd name="connsiteY4" fmla="*/ 437195 h 504825"/>
                <a:gd name="connsiteX5" fmla="*/ 71920 w 466039"/>
                <a:gd name="connsiteY5" fmla="*/ 337087 h 504825"/>
                <a:gd name="connsiteX6" fmla="*/ 267467 w 466039"/>
                <a:gd name="connsiteY6" fmla="*/ 277080 h 504825"/>
                <a:gd name="connsiteX7" fmla="*/ 206216 w 466039"/>
                <a:gd name="connsiteY7" fmla="*/ 109725 h 504825"/>
                <a:gd name="connsiteX8" fmla="*/ 268703 w 466039"/>
                <a:gd name="connsiteY8" fmla="*/ 9427 h 504825"/>
                <a:gd name="connsiteX9" fmla="*/ 368854 w 466039"/>
                <a:gd name="connsiteY9" fmla="*/ 72006 h 504825"/>
                <a:gd name="connsiteX10" fmla="*/ 456070 w 466039"/>
                <a:gd name="connsiteY10" fmla="*/ 310132 h 504825"/>
                <a:gd name="connsiteX11" fmla="*/ 393488 w 466039"/>
                <a:gd name="connsiteY11" fmla="*/ 41062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6039" h="504825">
                  <a:moveTo>
                    <a:pt x="393488" y="410620"/>
                  </a:moveTo>
                  <a:lnTo>
                    <a:pt x="377129" y="415859"/>
                  </a:lnTo>
                  <a:lnTo>
                    <a:pt x="109489" y="499869"/>
                  </a:lnTo>
                  <a:cubicBezTo>
                    <a:pt x="105852" y="500971"/>
                    <a:pt x="102130" y="501767"/>
                    <a:pt x="98361" y="502251"/>
                  </a:cubicBezTo>
                  <a:cubicBezTo>
                    <a:pt x="58320" y="507585"/>
                    <a:pt x="18183" y="475485"/>
                    <a:pt x="9338" y="437195"/>
                  </a:cubicBezTo>
                  <a:cubicBezTo>
                    <a:pt x="-1409" y="390237"/>
                    <a:pt x="28360" y="350613"/>
                    <a:pt x="71920" y="337087"/>
                  </a:cubicBezTo>
                  <a:cubicBezTo>
                    <a:pt x="166555" y="307274"/>
                    <a:pt x="267467" y="277080"/>
                    <a:pt x="267467" y="277080"/>
                  </a:cubicBezTo>
                  <a:cubicBezTo>
                    <a:pt x="247050" y="221263"/>
                    <a:pt x="226633" y="165478"/>
                    <a:pt x="206216" y="109725"/>
                  </a:cubicBezTo>
                  <a:cubicBezTo>
                    <a:pt x="190523" y="66863"/>
                    <a:pt x="228567" y="18762"/>
                    <a:pt x="268703" y="9427"/>
                  </a:cubicBezTo>
                  <a:cubicBezTo>
                    <a:pt x="317210" y="-1717"/>
                    <a:pt x="353161" y="29334"/>
                    <a:pt x="368854" y="72006"/>
                  </a:cubicBezTo>
                  <a:cubicBezTo>
                    <a:pt x="397832" y="151572"/>
                    <a:pt x="426903" y="230947"/>
                    <a:pt x="456070" y="310132"/>
                  </a:cubicBezTo>
                  <a:cubicBezTo>
                    <a:pt x="472619" y="355566"/>
                    <a:pt x="432578" y="398428"/>
                    <a:pt x="393488" y="410620"/>
                  </a:cubicBezTo>
                  <a:close/>
                </a:path>
              </a:pathLst>
            </a:custGeom>
            <a:solidFill>
              <a:srgbClr val="2525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E670E590-D280-124B-B4B8-12092A455223}"/>
                </a:ext>
              </a:extLst>
            </p:cNvPr>
            <p:cNvSpPr/>
            <p:nvPr/>
          </p:nvSpPr>
          <p:spPr>
            <a:xfrm>
              <a:off x="11408860" y="2933505"/>
              <a:ext cx="152176" cy="133350"/>
            </a:xfrm>
            <a:custGeom>
              <a:avLst/>
              <a:gdLst>
                <a:gd name="connsiteX0" fmla="*/ 154505 w 152176"/>
                <a:gd name="connsiteY0" fmla="*/ 70775 h 133350"/>
                <a:gd name="connsiteX1" fmla="*/ 78417 w 152176"/>
                <a:gd name="connsiteY1" fmla="*/ 127925 h 133350"/>
                <a:gd name="connsiteX2" fmla="*/ 7179 w 152176"/>
                <a:gd name="connsiteY2" fmla="*/ 64393 h 133350"/>
                <a:gd name="connsiteX3" fmla="*/ 83267 w 152176"/>
                <a:gd name="connsiteY3" fmla="*/ 7243 h 133350"/>
                <a:gd name="connsiteX4" fmla="*/ 154505 w 152176"/>
                <a:gd name="connsiteY4" fmla="*/ 707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76" h="133350">
                  <a:moveTo>
                    <a:pt x="154505" y="70775"/>
                  </a:moveTo>
                  <a:cubicBezTo>
                    <a:pt x="153173" y="104112"/>
                    <a:pt x="119029" y="129830"/>
                    <a:pt x="78417" y="127925"/>
                  </a:cubicBezTo>
                  <a:cubicBezTo>
                    <a:pt x="37804" y="126020"/>
                    <a:pt x="5752" y="97731"/>
                    <a:pt x="7179" y="64393"/>
                  </a:cubicBezTo>
                  <a:cubicBezTo>
                    <a:pt x="8605" y="31056"/>
                    <a:pt x="42750" y="5338"/>
                    <a:pt x="83267" y="7243"/>
                  </a:cubicBezTo>
                  <a:cubicBezTo>
                    <a:pt x="123784" y="9148"/>
                    <a:pt x="155932" y="37437"/>
                    <a:pt x="154505" y="707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BBA8C867-609D-7B42-BC38-A9ED5BEEED2D}"/>
                </a:ext>
              </a:extLst>
            </p:cNvPr>
            <p:cNvSpPr/>
            <p:nvPr/>
          </p:nvSpPr>
          <p:spPr>
            <a:xfrm>
              <a:off x="11411044" y="2892224"/>
              <a:ext cx="133154" cy="142875"/>
            </a:xfrm>
            <a:custGeom>
              <a:avLst/>
              <a:gdLst>
                <a:gd name="connsiteX0" fmla="*/ 12319 w 133154"/>
                <a:gd name="connsiteY0" fmla="*/ 12901 h 142875"/>
                <a:gd name="connsiteX1" fmla="*/ 71763 w 133154"/>
                <a:gd name="connsiteY1" fmla="*/ 139774 h 142875"/>
                <a:gd name="connsiteX2" fmla="*/ 12319 w 133154"/>
                <a:gd name="connsiteY2" fmla="*/ 12901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154" h="142875">
                  <a:moveTo>
                    <a:pt x="12319" y="12901"/>
                  </a:moveTo>
                  <a:cubicBezTo>
                    <a:pt x="12319" y="12901"/>
                    <a:pt x="-18877" y="128821"/>
                    <a:pt x="71763" y="139774"/>
                  </a:cubicBezTo>
                  <a:cubicBezTo>
                    <a:pt x="162402" y="150728"/>
                    <a:pt x="138530" y="-26627"/>
                    <a:pt x="12319" y="12901"/>
                  </a:cubicBezTo>
                  <a:close/>
                </a:path>
              </a:pathLst>
            </a:custGeom>
            <a:solidFill>
              <a:srgbClr val="FF9E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5B788633-3503-8945-99B7-FDD95063E138}"/>
                </a:ext>
              </a:extLst>
            </p:cNvPr>
            <p:cNvSpPr/>
            <p:nvPr/>
          </p:nvSpPr>
          <p:spPr>
            <a:xfrm>
              <a:off x="11014009" y="3282791"/>
              <a:ext cx="199731" cy="295275"/>
            </a:xfrm>
            <a:custGeom>
              <a:avLst/>
              <a:gdLst>
                <a:gd name="connsiteX0" fmla="*/ 200112 w 199731"/>
                <a:gd name="connsiteY0" fmla="*/ 17431 h 295275"/>
                <a:gd name="connsiteX1" fmla="*/ 128589 w 199731"/>
                <a:gd name="connsiteY1" fmla="*/ 288608 h 295275"/>
                <a:gd name="connsiteX2" fmla="*/ 7133 w 199731"/>
                <a:gd name="connsiteY2" fmla="*/ 7144 h 295275"/>
                <a:gd name="connsiteX3" fmla="*/ 200112 w 199731"/>
                <a:gd name="connsiteY3" fmla="*/ 17431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731" h="295275">
                  <a:moveTo>
                    <a:pt x="200112" y="17431"/>
                  </a:moveTo>
                  <a:lnTo>
                    <a:pt x="128589" y="288608"/>
                  </a:lnTo>
                  <a:lnTo>
                    <a:pt x="7133" y="7144"/>
                  </a:lnTo>
                  <a:lnTo>
                    <a:pt x="200112" y="1743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B1BC8D58-BF90-A446-AE7D-C85DA92626E7}"/>
                </a:ext>
              </a:extLst>
            </p:cNvPr>
            <p:cNvSpPr/>
            <p:nvPr/>
          </p:nvSpPr>
          <p:spPr>
            <a:xfrm>
              <a:off x="11017147" y="3296667"/>
              <a:ext cx="199731" cy="114300"/>
            </a:xfrm>
            <a:custGeom>
              <a:avLst/>
              <a:gdLst>
                <a:gd name="connsiteX0" fmla="*/ 7133 w 199731"/>
                <a:gd name="connsiteY0" fmla="*/ 23844 h 114300"/>
                <a:gd name="connsiteX1" fmla="*/ 8179 w 199731"/>
                <a:gd name="connsiteY1" fmla="*/ 23844 h 114300"/>
                <a:gd name="connsiteX2" fmla="*/ 199161 w 199731"/>
                <a:gd name="connsiteY2" fmla="*/ 33940 h 114300"/>
                <a:gd name="connsiteX3" fmla="*/ 200207 w 199731"/>
                <a:gd name="connsiteY3" fmla="*/ 34512 h 114300"/>
                <a:gd name="connsiteX4" fmla="*/ 180424 w 199731"/>
                <a:gd name="connsiteY4" fmla="*/ 108521 h 114300"/>
                <a:gd name="connsiteX5" fmla="*/ 105858 w 199731"/>
                <a:gd name="connsiteY5" fmla="*/ 53943 h 114300"/>
                <a:gd name="connsiteX6" fmla="*/ 40327 w 199731"/>
                <a:gd name="connsiteY6" fmla="*/ 10156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731" h="114300">
                  <a:moveTo>
                    <a:pt x="7133" y="23844"/>
                  </a:moveTo>
                  <a:lnTo>
                    <a:pt x="8179" y="23844"/>
                  </a:lnTo>
                  <a:cubicBezTo>
                    <a:pt x="66006" y="-1588"/>
                    <a:pt x="136293" y="2222"/>
                    <a:pt x="199161" y="33940"/>
                  </a:cubicBezTo>
                  <a:lnTo>
                    <a:pt x="200207" y="34512"/>
                  </a:lnTo>
                  <a:lnTo>
                    <a:pt x="180424" y="108521"/>
                  </a:lnTo>
                  <a:lnTo>
                    <a:pt x="105858" y="53943"/>
                  </a:lnTo>
                  <a:lnTo>
                    <a:pt x="40327" y="101568"/>
                  </a:lnTo>
                  <a:close/>
                </a:path>
              </a:pathLst>
            </a:custGeom>
            <a:solidFill>
              <a:srgbClr val="AFA2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F96C39B-4D4E-9D45-BF4B-D8E7CD40DAB3}"/>
                </a:ext>
              </a:extLst>
            </p:cNvPr>
            <p:cNvSpPr/>
            <p:nvPr/>
          </p:nvSpPr>
          <p:spPr>
            <a:xfrm>
              <a:off x="11110546" y="3287935"/>
              <a:ext cx="47555" cy="285750"/>
            </a:xfrm>
            <a:custGeom>
              <a:avLst/>
              <a:gdLst>
                <a:gd name="connsiteX0" fmla="*/ 7323 w 47555"/>
                <a:gd name="connsiteY0" fmla="*/ 225838 h 285750"/>
                <a:gd name="connsiteX1" fmla="*/ 32147 w 47555"/>
                <a:gd name="connsiteY1" fmla="*/ 283464 h 285750"/>
                <a:gd name="connsiteX2" fmla="*/ 46794 w 47555"/>
                <a:gd name="connsiteY2" fmla="*/ 227933 h 285750"/>
                <a:gd name="connsiteX3" fmla="*/ 7133 w 47555"/>
                <a:gd name="connsiteY3" fmla="*/ 7144 h 285750"/>
                <a:gd name="connsiteX4" fmla="*/ 7133 w 47555"/>
                <a:gd name="connsiteY4" fmla="*/ 7144 h 285750"/>
                <a:gd name="connsiteX5" fmla="*/ 7323 w 47555"/>
                <a:gd name="connsiteY5" fmla="*/ 225838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55" h="285750">
                  <a:moveTo>
                    <a:pt x="7323" y="225838"/>
                  </a:moveTo>
                  <a:lnTo>
                    <a:pt x="32147" y="283464"/>
                  </a:lnTo>
                  <a:lnTo>
                    <a:pt x="46794" y="227933"/>
                  </a:lnTo>
                  <a:lnTo>
                    <a:pt x="7133" y="7144"/>
                  </a:lnTo>
                  <a:lnTo>
                    <a:pt x="7133" y="7144"/>
                  </a:lnTo>
                  <a:lnTo>
                    <a:pt x="7323" y="225838"/>
                  </a:lnTo>
                  <a:close/>
                </a:path>
              </a:pathLst>
            </a:custGeom>
            <a:solidFill>
              <a:srgbClr val="070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5EAB3DB4-F57D-834D-8D82-3683E7B5AA60}"/>
                </a:ext>
              </a:extLst>
            </p:cNvPr>
            <p:cNvSpPr/>
            <p:nvPr/>
          </p:nvSpPr>
          <p:spPr>
            <a:xfrm>
              <a:off x="11079680" y="3286052"/>
              <a:ext cx="76088" cy="85725"/>
            </a:xfrm>
            <a:custGeom>
              <a:avLst/>
              <a:gdLst>
                <a:gd name="connsiteX0" fmla="*/ 45513 w 76088"/>
                <a:gd name="connsiteY0" fmla="*/ 87703 h 85725"/>
                <a:gd name="connsiteX1" fmla="*/ 45513 w 76088"/>
                <a:gd name="connsiteY1" fmla="*/ 87703 h 85725"/>
                <a:gd name="connsiteX2" fmla="*/ 23067 w 76088"/>
                <a:gd name="connsiteY2" fmla="*/ 71130 h 85725"/>
                <a:gd name="connsiteX3" fmla="*/ 8800 w 76088"/>
                <a:gd name="connsiteY3" fmla="*/ 33982 h 85725"/>
                <a:gd name="connsiteX4" fmla="*/ 18383 w 76088"/>
                <a:gd name="connsiteY4" fmla="*/ 8808 h 85725"/>
                <a:gd name="connsiteX5" fmla="*/ 27822 w 76088"/>
                <a:gd name="connsiteY5" fmla="*/ 7217 h 85725"/>
                <a:gd name="connsiteX6" fmla="*/ 50173 w 76088"/>
                <a:gd name="connsiteY6" fmla="*/ 8455 h 85725"/>
                <a:gd name="connsiteX7" fmla="*/ 73929 w 76088"/>
                <a:gd name="connsiteY7" fmla="*/ 35248 h 85725"/>
                <a:gd name="connsiteX8" fmla="*/ 73760 w 76088"/>
                <a:gd name="connsiteY8" fmla="*/ 37030 h 85725"/>
                <a:gd name="connsiteX9" fmla="*/ 66057 w 76088"/>
                <a:gd name="connsiteY9" fmla="*/ 72939 h 85725"/>
                <a:gd name="connsiteX10" fmla="*/ 45513 w 76088"/>
                <a:gd name="connsiteY10" fmla="*/ 87703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088" h="85725">
                  <a:moveTo>
                    <a:pt x="45513" y="87703"/>
                  </a:moveTo>
                  <a:lnTo>
                    <a:pt x="45513" y="87703"/>
                  </a:lnTo>
                  <a:cubicBezTo>
                    <a:pt x="35460" y="86990"/>
                    <a:pt x="26719" y="80536"/>
                    <a:pt x="23067" y="71130"/>
                  </a:cubicBezTo>
                  <a:lnTo>
                    <a:pt x="8800" y="33982"/>
                  </a:lnTo>
                  <a:cubicBezTo>
                    <a:pt x="4505" y="24380"/>
                    <a:pt x="8796" y="13110"/>
                    <a:pt x="18383" y="8808"/>
                  </a:cubicBezTo>
                  <a:cubicBezTo>
                    <a:pt x="21343" y="7481"/>
                    <a:pt x="24592" y="6933"/>
                    <a:pt x="27822" y="7217"/>
                  </a:cubicBezTo>
                  <a:lnTo>
                    <a:pt x="50173" y="8455"/>
                  </a:lnTo>
                  <a:cubicBezTo>
                    <a:pt x="64121" y="9284"/>
                    <a:pt x="74757" y="21280"/>
                    <a:pt x="73929" y="35248"/>
                  </a:cubicBezTo>
                  <a:cubicBezTo>
                    <a:pt x="73894" y="35844"/>
                    <a:pt x="73837" y="36438"/>
                    <a:pt x="73760" y="37030"/>
                  </a:cubicBezTo>
                  <a:lnTo>
                    <a:pt x="66057" y="72939"/>
                  </a:lnTo>
                  <a:cubicBezTo>
                    <a:pt x="63939" y="82366"/>
                    <a:pt x="55109" y="88712"/>
                    <a:pt x="45513" y="87703"/>
                  </a:cubicBezTo>
                  <a:close/>
                </a:path>
              </a:pathLst>
            </a:custGeom>
            <a:solidFill>
              <a:srgbClr val="070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9FB70B32-F6AF-7846-8CDC-CE8A4B6A89FF}"/>
                </a:ext>
              </a:extLst>
            </p:cNvPr>
            <p:cNvSpPr/>
            <p:nvPr/>
          </p:nvSpPr>
          <p:spPr>
            <a:xfrm>
              <a:off x="11014009" y="3266139"/>
              <a:ext cx="199731" cy="114300"/>
            </a:xfrm>
            <a:custGeom>
              <a:avLst/>
              <a:gdLst>
                <a:gd name="connsiteX0" fmla="*/ 7133 w 199731"/>
                <a:gd name="connsiteY0" fmla="*/ 23796 h 114300"/>
                <a:gd name="connsiteX1" fmla="*/ 8085 w 199731"/>
                <a:gd name="connsiteY1" fmla="*/ 23796 h 114300"/>
                <a:gd name="connsiteX2" fmla="*/ 199161 w 199731"/>
                <a:gd name="connsiteY2" fmla="*/ 33988 h 114300"/>
                <a:gd name="connsiteX3" fmla="*/ 200112 w 199731"/>
                <a:gd name="connsiteY3" fmla="*/ 34464 h 114300"/>
                <a:gd name="connsiteX4" fmla="*/ 180424 w 199731"/>
                <a:gd name="connsiteY4" fmla="*/ 108569 h 114300"/>
                <a:gd name="connsiteX5" fmla="*/ 106523 w 199731"/>
                <a:gd name="connsiteY5" fmla="*/ 59134 h 114300"/>
                <a:gd name="connsiteX6" fmla="*/ 39946 w 199731"/>
                <a:gd name="connsiteY6" fmla="*/ 10075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731" h="114300">
                  <a:moveTo>
                    <a:pt x="7133" y="23796"/>
                  </a:moveTo>
                  <a:lnTo>
                    <a:pt x="8085" y="23796"/>
                  </a:lnTo>
                  <a:cubicBezTo>
                    <a:pt x="65911" y="-1540"/>
                    <a:pt x="136293" y="2174"/>
                    <a:pt x="199161" y="33988"/>
                  </a:cubicBezTo>
                  <a:lnTo>
                    <a:pt x="200112" y="34464"/>
                  </a:lnTo>
                  <a:lnTo>
                    <a:pt x="180424" y="108569"/>
                  </a:lnTo>
                  <a:lnTo>
                    <a:pt x="106523" y="59134"/>
                  </a:lnTo>
                  <a:lnTo>
                    <a:pt x="39946" y="10075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C55FF408-900D-4A43-9672-FE39C07768AC}"/>
                </a:ext>
              </a:extLst>
            </p:cNvPr>
            <p:cNvSpPr/>
            <p:nvPr/>
          </p:nvSpPr>
          <p:spPr>
            <a:xfrm>
              <a:off x="10945529" y="3261265"/>
              <a:ext cx="199731" cy="314325"/>
            </a:xfrm>
            <a:custGeom>
              <a:avLst/>
              <a:gdLst>
                <a:gd name="connsiteX0" fmla="*/ 197164 w 199731"/>
                <a:gd name="connsiteY0" fmla="*/ 310134 h 314325"/>
                <a:gd name="connsiteX1" fmla="*/ 79227 w 199731"/>
                <a:gd name="connsiteY1" fmla="*/ 7144 h 314325"/>
                <a:gd name="connsiteX2" fmla="*/ 7133 w 199731"/>
                <a:gd name="connsiteY2" fmla="*/ 37719 h 314325"/>
                <a:gd name="connsiteX3" fmla="*/ 9226 w 199731"/>
                <a:gd name="connsiteY3" fmla="*/ 60674 h 314325"/>
                <a:gd name="connsiteX4" fmla="*/ 56115 w 199731"/>
                <a:gd name="connsiteY4" fmla="*/ 118015 h 314325"/>
                <a:gd name="connsiteX5" fmla="*/ 84648 w 199731"/>
                <a:gd name="connsiteY5" fmla="*/ 130111 h 314325"/>
                <a:gd name="connsiteX6" fmla="*/ 76279 w 199731"/>
                <a:gd name="connsiteY6" fmla="*/ 165925 h 314325"/>
                <a:gd name="connsiteX7" fmla="*/ 197164 w 199731"/>
                <a:gd name="connsiteY7" fmla="*/ 31013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731" h="314325">
                  <a:moveTo>
                    <a:pt x="197164" y="310134"/>
                  </a:moveTo>
                  <a:lnTo>
                    <a:pt x="79227" y="7144"/>
                  </a:lnTo>
                  <a:lnTo>
                    <a:pt x="7133" y="37719"/>
                  </a:lnTo>
                  <a:lnTo>
                    <a:pt x="9226" y="60674"/>
                  </a:lnTo>
                  <a:lnTo>
                    <a:pt x="56115" y="118015"/>
                  </a:lnTo>
                  <a:lnTo>
                    <a:pt x="84648" y="130111"/>
                  </a:lnTo>
                  <a:lnTo>
                    <a:pt x="76279" y="165925"/>
                  </a:lnTo>
                  <a:lnTo>
                    <a:pt x="197164" y="310134"/>
                  </a:ln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2D6D06FB-99E7-7347-A7C1-0E2B1280F682}"/>
                </a:ext>
              </a:extLst>
            </p:cNvPr>
            <p:cNvSpPr/>
            <p:nvPr/>
          </p:nvSpPr>
          <p:spPr>
            <a:xfrm>
              <a:off x="11135560" y="3298698"/>
              <a:ext cx="152176" cy="276225"/>
            </a:xfrm>
            <a:custGeom>
              <a:avLst/>
              <a:gdLst>
                <a:gd name="connsiteX0" fmla="*/ 7133 w 152176"/>
                <a:gd name="connsiteY0" fmla="*/ 272701 h 276225"/>
                <a:gd name="connsiteX1" fmla="*/ 79987 w 152176"/>
                <a:gd name="connsiteY1" fmla="*/ 7144 h 276225"/>
                <a:gd name="connsiteX2" fmla="*/ 149894 w 152176"/>
                <a:gd name="connsiteY2" fmla="*/ 14002 h 276225"/>
                <a:gd name="connsiteX3" fmla="*/ 151891 w 152176"/>
                <a:gd name="connsiteY3" fmla="*/ 36862 h 276225"/>
                <a:gd name="connsiteX4" fmla="*/ 115083 w 152176"/>
                <a:gd name="connsiteY4" fmla="*/ 93821 h 276225"/>
                <a:gd name="connsiteX5" fmla="*/ 88548 w 152176"/>
                <a:gd name="connsiteY5" fmla="*/ 102965 h 276225"/>
                <a:gd name="connsiteX6" fmla="*/ 103385 w 152176"/>
                <a:gd name="connsiteY6" fmla="*/ 140017 h 276225"/>
                <a:gd name="connsiteX7" fmla="*/ 7133 w 152176"/>
                <a:gd name="connsiteY7" fmla="*/ 27270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176" h="276225">
                  <a:moveTo>
                    <a:pt x="7133" y="272701"/>
                  </a:moveTo>
                  <a:lnTo>
                    <a:pt x="79987" y="7144"/>
                  </a:lnTo>
                  <a:lnTo>
                    <a:pt x="149894" y="14002"/>
                  </a:lnTo>
                  <a:lnTo>
                    <a:pt x="151891" y="36862"/>
                  </a:lnTo>
                  <a:lnTo>
                    <a:pt x="115083" y="93821"/>
                  </a:lnTo>
                  <a:lnTo>
                    <a:pt x="88548" y="102965"/>
                  </a:lnTo>
                  <a:lnTo>
                    <a:pt x="103385" y="140017"/>
                  </a:lnTo>
                  <a:lnTo>
                    <a:pt x="7133" y="272701"/>
                  </a:ln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B7F8AB9A-B8E6-7D41-A96C-21B52B49A356}"/>
                </a:ext>
              </a:extLst>
            </p:cNvPr>
            <p:cNvSpPr/>
            <p:nvPr/>
          </p:nvSpPr>
          <p:spPr>
            <a:xfrm>
              <a:off x="10945529" y="3265551"/>
              <a:ext cx="199731" cy="304800"/>
            </a:xfrm>
            <a:custGeom>
              <a:avLst/>
              <a:gdLst>
                <a:gd name="connsiteX0" fmla="*/ 197164 w 199731"/>
                <a:gd name="connsiteY0" fmla="*/ 305848 h 304800"/>
                <a:gd name="connsiteX1" fmla="*/ 74091 w 199731"/>
                <a:gd name="connsiteY1" fmla="*/ 7144 h 304800"/>
                <a:gd name="connsiteX2" fmla="*/ 7133 w 199731"/>
                <a:gd name="connsiteY2" fmla="*/ 33433 h 304800"/>
                <a:gd name="connsiteX3" fmla="*/ 54118 w 199731"/>
                <a:gd name="connsiteY3" fmla="*/ 90869 h 304800"/>
                <a:gd name="connsiteX4" fmla="*/ 82556 w 199731"/>
                <a:gd name="connsiteY4" fmla="*/ 102870 h 304800"/>
                <a:gd name="connsiteX5" fmla="*/ 74281 w 199731"/>
                <a:gd name="connsiteY5" fmla="*/ 138684 h 304800"/>
                <a:gd name="connsiteX6" fmla="*/ 197164 w 199731"/>
                <a:gd name="connsiteY6" fmla="*/ 305848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731" h="304800">
                  <a:moveTo>
                    <a:pt x="197164" y="305848"/>
                  </a:moveTo>
                  <a:lnTo>
                    <a:pt x="74091" y="7144"/>
                  </a:lnTo>
                  <a:lnTo>
                    <a:pt x="7133" y="33433"/>
                  </a:lnTo>
                  <a:lnTo>
                    <a:pt x="54118" y="90869"/>
                  </a:lnTo>
                  <a:lnTo>
                    <a:pt x="82556" y="102870"/>
                  </a:lnTo>
                  <a:lnTo>
                    <a:pt x="74281" y="138684"/>
                  </a:lnTo>
                  <a:lnTo>
                    <a:pt x="197164" y="305848"/>
                  </a:lnTo>
                  <a:close/>
                </a:path>
              </a:pathLst>
            </a:custGeom>
            <a:solidFill>
              <a:srgbClr val="3232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F4AB1714-2B99-A740-9C06-D9AF5D3B7925}"/>
                </a:ext>
              </a:extLst>
            </p:cNvPr>
            <p:cNvSpPr/>
            <p:nvPr/>
          </p:nvSpPr>
          <p:spPr>
            <a:xfrm>
              <a:off x="11135560" y="3275838"/>
              <a:ext cx="152176" cy="295275"/>
            </a:xfrm>
            <a:custGeom>
              <a:avLst/>
              <a:gdLst>
                <a:gd name="connsiteX0" fmla="*/ 7133 w 152176"/>
                <a:gd name="connsiteY0" fmla="*/ 295561 h 295275"/>
                <a:gd name="connsiteX1" fmla="*/ 77990 w 152176"/>
                <a:gd name="connsiteY1" fmla="*/ 7144 h 295275"/>
                <a:gd name="connsiteX2" fmla="*/ 149894 w 152176"/>
                <a:gd name="connsiteY2" fmla="*/ 36862 h 295275"/>
                <a:gd name="connsiteX3" fmla="*/ 113086 w 152176"/>
                <a:gd name="connsiteY3" fmla="*/ 93726 h 295275"/>
                <a:gd name="connsiteX4" fmla="*/ 86455 w 152176"/>
                <a:gd name="connsiteY4" fmla="*/ 102870 h 295275"/>
                <a:gd name="connsiteX5" fmla="*/ 101292 w 152176"/>
                <a:gd name="connsiteY5" fmla="*/ 139922 h 295275"/>
                <a:gd name="connsiteX6" fmla="*/ 7133 w 152176"/>
                <a:gd name="connsiteY6" fmla="*/ 295561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176" h="295275">
                  <a:moveTo>
                    <a:pt x="7133" y="295561"/>
                  </a:moveTo>
                  <a:lnTo>
                    <a:pt x="77990" y="7144"/>
                  </a:lnTo>
                  <a:lnTo>
                    <a:pt x="149894" y="36862"/>
                  </a:lnTo>
                  <a:lnTo>
                    <a:pt x="113086" y="93726"/>
                  </a:lnTo>
                  <a:lnTo>
                    <a:pt x="86455" y="102870"/>
                  </a:lnTo>
                  <a:lnTo>
                    <a:pt x="101292" y="139922"/>
                  </a:lnTo>
                  <a:lnTo>
                    <a:pt x="7133" y="295561"/>
                  </a:lnTo>
                  <a:close/>
                </a:path>
              </a:pathLst>
            </a:custGeom>
            <a:solidFill>
              <a:srgbClr val="3232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35B3C788-450B-244F-AC71-F159594BD332}"/>
                </a:ext>
              </a:extLst>
            </p:cNvPr>
            <p:cNvSpPr/>
            <p:nvPr/>
          </p:nvSpPr>
          <p:spPr>
            <a:xfrm>
              <a:off x="10946548" y="2655853"/>
              <a:ext cx="523106" cy="571500"/>
            </a:xfrm>
            <a:custGeom>
              <a:avLst/>
              <a:gdLst>
                <a:gd name="connsiteX0" fmla="*/ 391596 w 523105"/>
                <a:gd name="connsiteY0" fmla="*/ 566740 h 571500"/>
                <a:gd name="connsiteX1" fmla="*/ 496787 w 523105"/>
                <a:gd name="connsiteY1" fmla="*/ 198218 h 571500"/>
                <a:gd name="connsiteX2" fmla="*/ 200805 w 523105"/>
                <a:gd name="connsiteY2" fmla="*/ 7146 h 571500"/>
                <a:gd name="connsiteX3" fmla="*/ 20095 w 523105"/>
                <a:gd name="connsiteY3" fmla="*/ 250129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105" h="571500">
                  <a:moveTo>
                    <a:pt x="391596" y="566740"/>
                  </a:moveTo>
                  <a:cubicBezTo>
                    <a:pt x="391596" y="566740"/>
                    <a:pt x="593134" y="266702"/>
                    <a:pt x="496787" y="198218"/>
                  </a:cubicBezTo>
                  <a:cubicBezTo>
                    <a:pt x="489845" y="51057"/>
                    <a:pt x="287545" y="6765"/>
                    <a:pt x="200805" y="7146"/>
                  </a:cubicBezTo>
                  <a:cubicBezTo>
                    <a:pt x="96849" y="7623"/>
                    <a:pt x="-34973" y="114684"/>
                    <a:pt x="20095" y="250129"/>
                  </a:cubicBezTo>
                  <a:close/>
                </a:path>
              </a:pathLst>
            </a:custGeom>
            <a:solidFill>
              <a:srgbClr val="B25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53687CE1-BAF3-A44C-99DD-9F27F9CAE879}"/>
                </a:ext>
              </a:extLst>
            </p:cNvPr>
            <p:cNvSpPr/>
            <p:nvPr/>
          </p:nvSpPr>
          <p:spPr>
            <a:xfrm>
              <a:off x="11035628" y="3125972"/>
              <a:ext cx="142665" cy="209550"/>
            </a:xfrm>
            <a:custGeom>
              <a:avLst/>
              <a:gdLst>
                <a:gd name="connsiteX0" fmla="*/ 70647 w 142665"/>
                <a:gd name="connsiteY0" fmla="*/ 12851 h 209550"/>
                <a:gd name="connsiteX1" fmla="*/ 125925 w 142665"/>
                <a:gd name="connsiteY1" fmla="*/ 58146 h 209550"/>
                <a:gd name="connsiteX2" fmla="*/ 134460 w 142665"/>
                <a:gd name="connsiteY2" fmla="*/ 143635 h 209550"/>
                <a:gd name="connsiteX3" fmla="*/ 89232 w 142665"/>
                <a:gd name="connsiteY3" fmla="*/ 198994 h 209550"/>
                <a:gd name="connsiteX4" fmla="*/ 76645 w 142665"/>
                <a:gd name="connsiteY4" fmla="*/ 200254 h 209550"/>
                <a:gd name="connsiteX5" fmla="*/ 21367 w 142665"/>
                <a:gd name="connsiteY5" fmla="*/ 154960 h 209550"/>
                <a:gd name="connsiteX6" fmla="*/ 12832 w 142665"/>
                <a:gd name="connsiteY6" fmla="*/ 69471 h 209550"/>
                <a:gd name="connsiteX7" fmla="*/ 58060 w 142665"/>
                <a:gd name="connsiteY7" fmla="*/ 14112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665" h="209550">
                  <a:moveTo>
                    <a:pt x="70647" y="12851"/>
                  </a:moveTo>
                  <a:cubicBezTo>
                    <a:pt x="98401" y="10072"/>
                    <a:pt x="123150" y="30351"/>
                    <a:pt x="125925" y="58146"/>
                  </a:cubicBezTo>
                  <a:lnTo>
                    <a:pt x="134460" y="143635"/>
                  </a:lnTo>
                  <a:cubicBezTo>
                    <a:pt x="137235" y="171430"/>
                    <a:pt x="116986" y="196215"/>
                    <a:pt x="89232" y="198994"/>
                  </a:cubicBezTo>
                  <a:lnTo>
                    <a:pt x="76645" y="200254"/>
                  </a:lnTo>
                  <a:cubicBezTo>
                    <a:pt x="48891" y="203034"/>
                    <a:pt x="24142" y="182754"/>
                    <a:pt x="21367" y="154960"/>
                  </a:cubicBezTo>
                  <a:lnTo>
                    <a:pt x="12832" y="69471"/>
                  </a:lnTo>
                  <a:cubicBezTo>
                    <a:pt x="10057" y="41676"/>
                    <a:pt x="30306" y="16891"/>
                    <a:pt x="58060" y="14112"/>
                  </a:cubicBezTo>
                  <a:close/>
                </a:path>
              </a:pathLst>
            </a:custGeom>
            <a:solidFill>
              <a:srgbClr val="FF9E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9F82FD39-D93D-8B4B-BBE9-70237EE6D3BE}"/>
                </a:ext>
              </a:extLst>
            </p:cNvPr>
            <p:cNvSpPr/>
            <p:nvPr/>
          </p:nvSpPr>
          <p:spPr>
            <a:xfrm>
              <a:off x="10881780" y="2735475"/>
              <a:ext cx="580172" cy="571500"/>
            </a:xfrm>
            <a:custGeom>
              <a:avLst/>
              <a:gdLst>
                <a:gd name="connsiteX0" fmla="*/ 261959 w 580171"/>
                <a:gd name="connsiteY0" fmla="*/ 12011 h 571500"/>
                <a:gd name="connsiteX1" fmla="*/ 401771 w 580171"/>
                <a:gd name="connsiteY1" fmla="*/ 46968 h 571500"/>
                <a:gd name="connsiteX2" fmla="*/ 523227 w 580171"/>
                <a:gd name="connsiteY2" fmla="*/ 260233 h 571500"/>
                <a:gd name="connsiteX3" fmla="*/ 513050 w 580171"/>
                <a:gd name="connsiteY3" fmla="*/ 301190 h 571500"/>
                <a:gd name="connsiteX4" fmla="*/ 513494 w 580171"/>
                <a:gd name="connsiteY4" fmla="*/ 302022 h 571500"/>
                <a:gd name="connsiteX5" fmla="*/ 513621 w 580171"/>
                <a:gd name="connsiteY5" fmla="*/ 302047 h 571500"/>
                <a:gd name="connsiteX6" fmla="*/ 522466 w 580171"/>
                <a:gd name="connsiteY6" fmla="*/ 303571 h 571500"/>
                <a:gd name="connsiteX7" fmla="*/ 524083 w 580171"/>
                <a:gd name="connsiteY7" fmla="*/ 303571 h 571500"/>
                <a:gd name="connsiteX8" fmla="*/ 571638 w 580171"/>
                <a:gd name="connsiteY8" fmla="*/ 387486 h 571500"/>
                <a:gd name="connsiteX9" fmla="*/ 571638 w 580171"/>
                <a:gd name="connsiteY9" fmla="*/ 388915 h 571500"/>
                <a:gd name="connsiteX10" fmla="*/ 490246 w 580171"/>
                <a:gd name="connsiteY10" fmla="*/ 440472 h 571500"/>
                <a:gd name="connsiteX11" fmla="*/ 490128 w 580171"/>
                <a:gd name="connsiteY11" fmla="*/ 440445 h 571500"/>
                <a:gd name="connsiteX12" fmla="*/ 488416 w 580171"/>
                <a:gd name="connsiteY12" fmla="*/ 440445 h 571500"/>
                <a:gd name="connsiteX13" fmla="*/ 479762 w 580171"/>
                <a:gd name="connsiteY13" fmla="*/ 437493 h 571500"/>
                <a:gd name="connsiteX14" fmla="*/ 478811 w 580171"/>
                <a:gd name="connsiteY14" fmla="*/ 437969 h 571500"/>
                <a:gd name="connsiteX15" fmla="*/ 274323 w 580171"/>
                <a:gd name="connsiteY15" fmla="*/ 561794 h 571500"/>
                <a:gd name="connsiteX16" fmla="*/ 134131 w 580171"/>
                <a:gd name="connsiteY16" fmla="*/ 526742 h 571500"/>
                <a:gd name="connsiteX17" fmla="*/ 12675 w 580171"/>
                <a:gd name="connsiteY17" fmla="*/ 313477 h 571500"/>
                <a:gd name="connsiteX18" fmla="*/ 55095 w 580171"/>
                <a:gd name="connsiteY18" fmla="*/ 143170 h 571500"/>
                <a:gd name="connsiteX19" fmla="*/ 261959 w 580171"/>
                <a:gd name="connsiteY19" fmla="*/ 12011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80171" h="571500">
                  <a:moveTo>
                    <a:pt x="261959" y="12011"/>
                  </a:moveTo>
                  <a:lnTo>
                    <a:pt x="401771" y="46968"/>
                  </a:lnTo>
                  <a:cubicBezTo>
                    <a:pt x="492601" y="69637"/>
                    <a:pt x="546909" y="165173"/>
                    <a:pt x="523227" y="260233"/>
                  </a:cubicBezTo>
                  <a:lnTo>
                    <a:pt x="513050" y="301190"/>
                  </a:lnTo>
                  <a:cubicBezTo>
                    <a:pt x="512943" y="301542"/>
                    <a:pt x="513142" y="301915"/>
                    <a:pt x="513494" y="302022"/>
                  </a:cubicBezTo>
                  <a:cubicBezTo>
                    <a:pt x="513535" y="302034"/>
                    <a:pt x="513578" y="302043"/>
                    <a:pt x="513621" y="302047"/>
                  </a:cubicBezTo>
                  <a:cubicBezTo>
                    <a:pt x="516605" y="302322"/>
                    <a:pt x="519562" y="302831"/>
                    <a:pt x="522466" y="303571"/>
                  </a:cubicBezTo>
                  <a:lnTo>
                    <a:pt x="524083" y="303571"/>
                  </a:lnTo>
                  <a:cubicBezTo>
                    <a:pt x="560294" y="313669"/>
                    <a:pt x="581549" y="351175"/>
                    <a:pt x="571638" y="387486"/>
                  </a:cubicBezTo>
                  <a:lnTo>
                    <a:pt x="571638" y="388915"/>
                  </a:lnTo>
                  <a:cubicBezTo>
                    <a:pt x="563378" y="425661"/>
                    <a:pt x="526938" y="448744"/>
                    <a:pt x="490246" y="440472"/>
                  </a:cubicBezTo>
                  <a:cubicBezTo>
                    <a:pt x="490207" y="440463"/>
                    <a:pt x="490168" y="440454"/>
                    <a:pt x="490128" y="440445"/>
                  </a:cubicBezTo>
                  <a:lnTo>
                    <a:pt x="488416" y="440445"/>
                  </a:lnTo>
                  <a:cubicBezTo>
                    <a:pt x="485472" y="439647"/>
                    <a:pt x="482581" y="438661"/>
                    <a:pt x="479762" y="437493"/>
                  </a:cubicBezTo>
                  <a:cubicBezTo>
                    <a:pt x="479373" y="437411"/>
                    <a:pt x="478979" y="437608"/>
                    <a:pt x="478811" y="437969"/>
                  </a:cubicBezTo>
                  <a:cubicBezTo>
                    <a:pt x="452655" y="528647"/>
                    <a:pt x="362586" y="583892"/>
                    <a:pt x="274323" y="561794"/>
                  </a:cubicBezTo>
                  <a:lnTo>
                    <a:pt x="134131" y="526742"/>
                  </a:lnTo>
                  <a:cubicBezTo>
                    <a:pt x="43396" y="503977"/>
                    <a:pt x="-11007" y="408537"/>
                    <a:pt x="12675" y="313477"/>
                  </a:cubicBezTo>
                  <a:lnTo>
                    <a:pt x="55095" y="143170"/>
                  </a:lnTo>
                  <a:cubicBezTo>
                    <a:pt x="78397" y="48016"/>
                    <a:pt x="171224" y="-10659"/>
                    <a:pt x="261959" y="12011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543F4408-CC1B-3345-A67F-2710B5DCBB86}"/>
                </a:ext>
              </a:extLst>
            </p:cNvPr>
            <p:cNvSpPr/>
            <p:nvPr/>
          </p:nvSpPr>
          <p:spPr>
            <a:xfrm>
              <a:off x="11144775" y="2983973"/>
              <a:ext cx="38044" cy="57150"/>
            </a:xfrm>
            <a:custGeom>
              <a:avLst/>
              <a:gdLst>
                <a:gd name="connsiteX0" fmla="*/ 7429 w 38044"/>
                <a:gd name="connsiteY0" fmla="*/ 27261 h 57150"/>
                <a:gd name="connsiteX1" fmla="*/ 20364 w 38044"/>
                <a:gd name="connsiteY1" fmla="*/ 51549 h 57150"/>
                <a:gd name="connsiteX2" fmla="*/ 39386 w 38044"/>
                <a:gd name="connsiteY2" fmla="*/ 31547 h 57150"/>
                <a:gd name="connsiteX3" fmla="*/ 26356 w 38044"/>
                <a:gd name="connsiteY3" fmla="*/ 7258 h 57150"/>
                <a:gd name="connsiteX4" fmla="*/ 7429 w 38044"/>
                <a:gd name="connsiteY4" fmla="*/ 2726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57150">
                  <a:moveTo>
                    <a:pt x="7429" y="27261"/>
                  </a:moveTo>
                  <a:cubicBezTo>
                    <a:pt x="5717" y="39453"/>
                    <a:pt x="11614" y="50311"/>
                    <a:pt x="20364" y="51549"/>
                  </a:cubicBezTo>
                  <a:cubicBezTo>
                    <a:pt x="29114" y="52788"/>
                    <a:pt x="37769" y="43739"/>
                    <a:pt x="39386" y="31547"/>
                  </a:cubicBezTo>
                  <a:cubicBezTo>
                    <a:pt x="41003" y="19355"/>
                    <a:pt x="35201" y="8496"/>
                    <a:pt x="26356" y="7258"/>
                  </a:cubicBezTo>
                  <a:cubicBezTo>
                    <a:pt x="17511" y="6020"/>
                    <a:pt x="9046" y="14973"/>
                    <a:pt x="7429" y="27261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8D0AF7DF-7C59-7F40-8688-2BD4A5A1B241}"/>
                </a:ext>
              </a:extLst>
            </p:cNvPr>
            <p:cNvSpPr/>
            <p:nvPr/>
          </p:nvSpPr>
          <p:spPr>
            <a:xfrm>
              <a:off x="10973792" y="2960176"/>
              <a:ext cx="38044" cy="57150"/>
            </a:xfrm>
            <a:custGeom>
              <a:avLst/>
              <a:gdLst>
                <a:gd name="connsiteX0" fmla="*/ 7403 w 38044"/>
                <a:gd name="connsiteY0" fmla="*/ 27150 h 57150"/>
                <a:gd name="connsiteX1" fmla="*/ 20434 w 38044"/>
                <a:gd name="connsiteY1" fmla="*/ 51439 h 57150"/>
                <a:gd name="connsiteX2" fmla="*/ 39456 w 38044"/>
                <a:gd name="connsiteY2" fmla="*/ 31532 h 57150"/>
                <a:gd name="connsiteX3" fmla="*/ 26425 w 38044"/>
                <a:gd name="connsiteY3" fmla="*/ 7243 h 57150"/>
                <a:gd name="connsiteX4" fmla="*/ 7403 w 38044"/>
                <a:gd name="connsiteY4" fmla="*/ 2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4" h="57150">
                  <a:moveTo>
                    <a:pt x="7403" y="27150"/>
                  </a:moveTo>
                  <a:cubicBezTo>
                    <a:pt x="5787" y="39438"/>
                    <a:pt x="11588" y="50296"/>
                    <a:pt x="20434" y="51439"/>
                  </a:cubicBezTo>
                  <a:cubicBezTo>
                    <a:pt x="29279" y="52582"/>
                    <a:pt x="37744" y="43724"/>
                    <a:pt x="39456" y="31532"/>
                  </a:cubicBezTo>
                  <a:cubicBezTo>
                    <a:pt x="41168" y="19340"/>
                    <a:pt x="35271" y="8386"/>
                    <a:pt x="26425" y="7243"/>
                  </a:cubicBezTo>
                  <a:cubicBezTo>
                    <a:pt x="17580" y="6100"/>
                    <a:pt x="9116" y="14958"/>
                    <a:pt x="7403" y="27150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77037AB7-A860-5940-B624-A58CD6823D31}"/>
                </a:ext>
              </a:extLst>
            </p:cNvPr>
            <p:cNvSpPr/>
            <p:nvPr/>
          </p:nvSpPr>
          <p:spPr>
            <a:xfrm>
              <a:off x="10957104" y="2883556"/>
              <a:ext cx="95110" cy="38100"/>
            </a:xfrm>
            <a:custGeom>
              <a:avLst/>
              <a:gdLst>
                <a:gd name="connsiteX0" fmla="*/ 17434 w 95110"/>
                <a:gd name="connsiteY0" fmla="*/ 36999 h 38100"/>
                <a:gd name="connsiteX1" fmla="*/ 76973 w 95110"/>
                <a:gd name="connsiteY1" fmla="*/ 35095 h 38100"/>
                <a:gd name="connsiteX2" fmla="*/ 87815 w 95110"/>
                <a:gd name="connsiteY2" fmla="*/ 28713 h 38100"/>
                <a:gd name="connsiteX3" fmla="*/ 21989 w 95110"/>
                <a:gd name="connsiteY3" fmla="*/ 14913 h 38100"/>
                <a:gd name="connsiteX4" fmla="*/ 8588 w 95110"/>
                <a:gd name="connsiteY4" fmla="*/ 28141 h 38100"/>
                <a:gd name="connsiteX5" fmla="*/ 17434 w 95110"/>
                <a:gd name="connsiteY5" fmla="*/ 3699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110" h="38100">
                  <a:moveTo>
                    <a:pt x="17434" y="36999"/>
                  </a:moveTo>
                  <a:cubicBezTo>
                    <a:pt x="33603" y="16045"/>
                    <a:pt x="60234" y="12234"/>
                    <a:pt x="76973" y="35095"/>
                  </a:cubicBezTo>
                  <a:cubicBezTo>
                    <a:pt x="81728" y="41571"/>
                    <a:pt x="92666" y="35095"/>
                    <a:pt x="87815" y="28713"/>
                  </a:cubicBezTo>
                  <a:cubicBezTo>
                    <a:pt x="73443" y="6698"/>
                    <a:pt x="43972" y="519"/>
                    <a:pt x="21989" y="14913"/>
                  </a:cubicBezTo>
                  <a:cubicBezTo>
                    <a:pt x="16687" y="18384"/>
                    <a:pt x="12131" y="22882"/>
                    <a:pt x="8588" y="28141"/>
                  </a:cubicBezTo>
                  <a:cubicBezTo>
                    <a:pt x="3643" y="34428"/>
                    <a:pt x="12488" y="43381"/>
                    <a:pt x="17434" y="36999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91115366-B19F-B14B-B86E-80210E4CD1A3}"/>
                </a:ext>
              </a:extLst>
            </p:cNvPr>
            <p:cNvSpPr/>
            <p:nvPr/>
          </p:nvSpPr>
          <p:spPr>
            <a:xfrm>
              <a:off x="11131374" y="2939670"/>
              <a:ext cx="104621" cy="57150"/>
            </a:xfrm>
            <a:custGeom>
              <a:avLst/>
              <a:gdLst>
                <a:gd name="connsiteX0" fmla="*/ 99201 w 104621"/>
                <a:gd name="connsiteY0" fmla="*/ 49085 h 57150"/>
                <a:gd name="connsiteX1" fmla="*/ 19266 w 104621"/>
                <a:gd name="connsiteY1" fmla="*/ 10723 h 57150"/>
                <a:gd name="connsiteX2" fmla="*/ 10653 w 104621"/>
                <a:gd name="connsiteY2" fmla="*/ 14509 h 57150"/>
                <a:gd name="connsiteX3" fmla="*/ 17596 w 104621"/>
                <a:gd name="connsiteY3" fmla="*/ 26511 h 57150"/>
                <a:gd name="connsiteX4" fmla="*/ 83253 w 104621"/>
                <a:gd name="connsiteY4" fmla="*/ 46871 h 57150"/>
                <a:gd name="connsiteX5" fmla="*/ 85885 w 104621"/>
                <a:gd name="connsiteY5" fmla="*/ 52800 h 57150"/>
                <a:gd name="connsiteX6" fmla="*/ 99201 w 104621"/>
                <a:gd name="connsiteY6" fmla="*/ 490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21" h="57150">
                  <a:moveTo>
                    <a:pt x="99201" y="49085"/>
                  </a:moveTo>
                  <a:cubicBezTo>
                    <a:pt x="87705" y="16386"/>
                    <a:pt x="51917" y="-789"/>
                    <a:pt x="19266" y="10723"/>
                  </a:cubicBezTo>
                  <a:cubicBezTo>
                    <a:pt x="16305" y="11767"/>
                    <a:pt x="13426" y="13033"/>
                    <a:pt x="10653" y="14509"/>
                  </a:cubicBezTo>
                  <a:cubicBezTo>
                    <a:pt x="2664" y="18414"/>
                    <a:pt x="9702" y="30416"/>
                    <a:pt x="17596" y="26511"/>
                  </a:cubicBezTo>
                  <a:cubicBezTo>
                    <a:pt x="41341" y="13976"/>
                    <a:pt x="70737" y="23092"/>
                    <a:pt x="83253" y="46871"/>
                  </a:cubicBezTo>
                  <a:cubicBezTo>
                    <a:pt x="84262" y="48787"/>
                    <a:pt x="85140" y="50767"/>
                    <a:pt x="85885" y="52800"/>
                  </a:cubicBezTo>
                  <a:cubicBezTo>
                    <a:pt x="89024" y="60991"/>
                    <a:pt x="102340" y="57372"/>
                    <a:pt x="99201" y="49085"/>
                  </a:cubicBezTo>
                  <a:close/>
                </a:path>
              </a:pathLst>
            </a:custGeom>
            <a:solidFill>
              <a:srgbClr val="7743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7A2B3F82-DC13-3841-A480-B91F98845ACF}"/>
                </a:ext>
              </a:extLst>
            </p:cNvPr>
            <p:cNvSpPr/>
            <p:nvPr/>
          </p:nvSpPr>
          <p:spPr>
            <a:xfrm>
              <a:off x="11039621" y="2675072"/>
              <a:ext cx="380441" cy="447675"/>
            </a:xfrm>
            <a:custGeom>
              <a:avLst/>
              <a:gdLst>
                <a:gd name="connsiteX0" fmla="*/ 60081 w 380440"/>
                <a:gd name="connsiteY0" fmla="*/ 23932 h 447675"/>
                <a:gd name="connsiteX1" fmla="*/ 92704 w 380440"/>
                <a:gd name="connsiteY1" fmla="*/ 7930 h 447675"/>
                <a:gd name="connsiteX2" fmla="*/ 171360 w 380440"/>
                <a:gd name="connsiteY2" fmla="*/ 26980 h 447675"/>
                <a:gd name="connsiteX3" fmla="*/ 251063 w 380440"/>
                <a:gd name="connsiteY3" fmla="*/ 49745 h 447675"/>
                <a:gd name="connsiteX4" fmla="*/ 256864 w 380440"/>
                <a:gd name="connsiteY4" fmla="*/ 52030 h 447675"/>
                <a:gd name="connsiteX5" fmla="*/ 257530 w 380440"/>
                <a:gd name="connsiteY5" fmla="*/ 52030 h 447675"/>
                <a:gd name="connsiteX6" fmla="*/ 257530 w 380440"/>
                <a:gd name="connsiteY6" fmla="*/ 52030 h 447675"/>
                <a:gd name="connsiteX7" fmla="*/ 342083 w 380440"/>
                <a:gd name="connsiteY7" fmla="*/ 115943 h 447675"/>
                <a:gd name="connsiteX8" fmla="*/ 373945 w 380440"/>
                <a:gd name="connsiteY8" fmla="*/ 299395 h 447675"/>
                <a:gd name="connsiteX9" fmla="*/ 344746 w 380440"/>
                <a:gd name="connsiteY9" fmla="*/ 416362 h 447675"/>
                <a:gd name="connsiteX10" fmla="*/ 310588 w 380440"/>
                <a:gd name="connsiteY10" fmla="*/ 440310 h 447675"/>
                <a:gd name="connsiteX11" fmla="*/ 286675 w 380440"/>
                <a:gd name="connsiteY11" fmla="*/ 406102 h 447675"/>
                <a:gd name="connsiteX12" fmla="*/ 287680 w 380440"/>
                <a:gd name="connsiteY12" fmla="*/ 402074 h 447675"/>
                <a:gd name="connsiteX13" fmla="*/ 321634 w 380440"/>
                <a:gd name="connsiteY13" fmla="*/ 241197 h 447675"/>
                <a:gd name="connsiteX14" fmla="*/ 104498 w 380440"/>
                <a:gd name="connsiteY14" fmla="*/ 130897 h 447675"/>
                <a:gd name="connsiteX15" fmla="*/ 60081 w 380440"/>
                <a:gd name="connsiteY15" fmla="*/ 23932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0440" h="447675">
                  <a:moveTo>
                    <a:pt x="60081" y="23932"/>
                  </a:moveTo>
                  <a:cubicBezTo>
                    <a:pt x="65723" y="11459"/>
                    <a:pt x="79406" y="4747"/>
                    <a:pt x="92704" y="7930"/>
                  </a:cubicBezTo>
                  <a:cubicBezTo>
                    <a:pt x="119145" y="13549"/>
                    <a:pt x="145205" y="20407"/>
                    <a:pt x="171360" y="26980"/>
                  </a:cubicBezTo>
                  <a:cubicBezTo>
                    <a:pt x="198696" y="31549"/>
                    <a:pt x="225432" y="39185"/>
                    <a:pt x="251063" y="49745"/>
                  </a:cubicBezTo>
                  <a:lnTo>
                    <a:pt x="256864" y="52030"/>
                  </a:lnTo>
                  <a:lnTo>
                    <a:pt x="257530" y="52030"/>
                  </a:lnTo>
                  <a:lnTo>
                    <a:pt x="257530" y="52030"/>
                  </a:lnTo>
                  <a:cubicBezTo>
                    <a:pt x="291148" y="64960"/>
                    <a:pt x="320451" y="87110"/>
                    <a:pt x="342083" y="115943"/>
                  </a:cubicBezTo>
                  <a:cubicBezTo>
                    <a:pt x="380983" y="168426"/>
                    <a:pt x="389638" y="235196"/>
                    <a:pt x="373945" y="299395"/>
                  </a:cubicBezTo>
                  <a:cubicBezTo>
                    <a:pt x="364244" y="338320"/>
                    <a:pt x="354511" y="377309"/>
                    <a:pt x="344746" y="416362"/>
                  </a:cubicBezTo>
                  <a:cubicBezTo>
                    <a:pt x="341917" y="432421"/>
                    <a:pt x="326624" y="443144"/>
                    <a:pt x="310588" y="440310"/>
                  </a:cubicBezTo>
                  <a:cubicBezTo>
                    <a:pt x="294552" y="437477"/>
                    <a:pt x="283846" y="422162"/>
                    <a:pt x="286675" y="406102"/>
                  </a:cubicBezTo>
                  <a:cubicBezTo>
                    <a:pt x="286915" y="404737"/>
                    <a:pt x="287251" y="403391"/>
                    <a:pt x="287680" y="402074"/>
                  </a:cubicBezTo>
                  <a:cubicBezTo>
                    <a:pt x="300235" y="351592"/>
                    <a:pt x="321349" y="294537"/>
                    <a:pt x="321634" y="241197"/>
                  </a:cubicBezTo>
                  <a:cubicBezTo>
                    <a:pt x="306036" y="175951"/>
                    <a:pt x="233943" y="163187"/>
                    <a:pt x="104498" y="130897"/>
                  </a:cubicBezTo>
                  <a:cubicBezTo>
                    <a:pt x="-76687" y="86321"/>
                    <a:pt x="48288" y="20503"/>
                    <a:pt x="60081" y="23932"/>
                  </a:cubicBezTo>
                  <a:close/>
                </a:path>
              </a:pathLst>
            </a:custGeom>
            <a:solidFill>
              <a:srgbClr val="B25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EC402E8D-38AB-7042-A36D-10FAFF4D3D8A}"/>
                </a:ext>
              </a:extLst>
            </p:cNvPr>
            <p:cNvSpPr/>
            <p:nvPr/>
          </p:nvSpPr>
          <p:spPr>
            <a:xfrm>
              <a:off x="11003499" y="3119818"/>
              <a:ext cx="142665" cy="47625"/>
            </a:xfrm>
            <a:custGeom>
              <a:avLst/>
              <a:gdLst>
                <a:gd name="connsiteX0" fmla="*/ 129302 w 142665"/>
                <a:gd name="connsiteY0" fmla="*/ 18955 h 47625"/>
                <a:gd name="connsiteX1" fmla="*/ 20116 w 142665"/>
                <a:gd name="connsiteY1" fmla="*/ 7239 h 47625"/>
                <a:gd name="connsiteX2" fmla="*/ 20116 w 142665"/>
                <a:gd name="connsiteY2" fmla="*/ 34385 h 47625"/>
                <a:gd name="connsiteX3" fmla="*/ 129302 w 142665"/>
                <a:gd name="connsiteY3" fmla="*/ 46101 h 47625"/>
                <a:gd name="connsiteX4" fmla="*/ 129302 w 142665"/>
                <a:gd name="connsiteY4" fmla="*/ 1895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665" h="47625">
                  <a:moveTo>
                    <a:pt x="129302" y="18955"/>
                  </a:moveTo>
                  <a:lnTo>
                    <a:pt x="20116" y="7239"/>
                  </a:lnTo>
                  <a:cubicBezTo>
                    <a:pt x="2711" y="5334"/>
                    <a:pt x="2901" y="32576"/>
                    <a:pt x="20116" y="34385"/>
                  </a:cubicBezTo>
                  <a:lnTo>
                    <a:pt x="129302" y="46101"/>
                  </a:lnTo>
                  <a:cubicBezTo>
                    <a:pt x="146708" y="48006"/>
                    <a:pt x="146517" y="20860"/>
                    <a:pt x="129302" y="18955"/>
                  </a:cubicBezTo>
                  <a:close/>
                </a:path>
              </a:pathLst>
            </a:custGeom>
            <a:solidFill>
              <a:srgbClr val="F28B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D95EAFCD-E150-CB49-95BE-AB662BF90598}"/>
                </a:ext>
              </a:extLst>
            </p:cNvPr>
            <p:cNvSpPr/>
            <p:nvPr/>
          </p:nvSpPr>
          <p:spPr>
            <a:xfrm>
              <a:off x="11394014" y="2841659"/>
              <a:ext cx="95110" cy="76200"/>
            </a:xfrm>
            <a:custGeom>
              <a:avLst/>
              <a:gdLst>
                <a:gd name="connsiteX0" fmla="*/ 94309 w 95110"/>
                <a:gd name="connsiteY0" fmla="*/ 57846 h 76200"/>
                <a:gd name="connsiteX1" fmla="*/ 49322 w 95110"/>
                <a:gd name="connsiteY1" fmla="*/ 8792 h 76200"/>
                <a:gd name="connsiteX2" fmla="*/ 32868 w 95110"/>
                <a:gd name="connsiteY2" fmla="*/ 7451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110" h="76200">
                  <a:moveTo>
                    <a:pt x="94309" y="57846"/>
                  </a:moveTo>
                  <a:cubicBezTo>
                    <a:pt x="94309" y="57846"/>
                    <a:pt x="86891" y="-3590"/>
                    <a:pt x="49322" y="8792"/>
                  </a:cubicBezTo>
                  <a:cubicBezTo>
                    <a:pt x="11753" y="21175"/>
                    <a:pt x="-14973" y="73372"/>
                    <a:pt x="32868" y="74515"/>
                  </a:cubicBezTo>
                  <a:close/>
                </a:path>
              </a:pathLst>
            </a:custGeom>
            <a:solidFill>
              <a:srgbClr val="FF9E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0C9924AF-8DDC-FA43-B320-9EBC1BDB4249}"/>
                </a:ext>
              </a:extLst>
            </p:cNvPr>
            <p:cNvSpPr/>
            <p:nvPr/>
          </p:nvSpPr>
          <p:spPr>
            <a:xfrm>
              <a:off x="11359662" y="2882633"/>
              <a:ext cx="152176" cy="104775"/>
            </a:xfrm>
            <a:custGeom>
              <a:avLst/>
              <a:gdLst>
                <a:gd name="connsiteX0" fmla="*/ 79679 w 152176"/>
                <a:gd name="connsiteY0" fmla="*/ 14872 h 104775"/>
                <a:gd name="connsiteX1" fmla="*/ 14433 w 152176"/>
                <a:gd name="connsiteY1" fmla="*/ 99835 h 104775"/>
                <a:gd name="connsiteX2" fmla="*/ 141310 w 152176"/>
                <a:gd name="connsiteY2" fmla="*/ 47829 h 104775"/>
                <a:gd name="connsiteX3" fmla="*/ 79679 w 152176"/>
                <a:gd name="connsiteY3" fmla="*/ 1487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76" h="104775">
                  <a:moveTo>
                    <a:pt x="79679" y="14872"/>
                  </a:moveTo>
                  <a:cubicBezTo>
                    <a:pt x="16431" y="43447"/>
                    <a:pt x="-5920" y="78880"/>
                    <a:pt x="14433" y="99835"/>
                  </a:cubicBezTo>
                  <a:cubicBezTo>
                    <a:pt x="34787" y="120790"/>
                    <a:pt x="112777" y="53544"/>
                    <a:pt x="141310" y="47829"/>
                  </a:cubicBezTo>
                  <a:cubicBezTo>
                    <a:pt x="169844" y="42114"/>
                    <a:pt x="141310" y="-12751"/>
                    <a:pt x="79679" y="14872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A260D9D8-076D-E747-BA18-59211085AA73}"/>
                </a:ext>
              </a:extLst>
            </p:cNvPr>
            <p:cNvSpPr/>
            <p:nvPr/>
          </p:nvSpPr>
          <p:spPr>
            <a:xfrm>
              <a:off x="11399089" y="2912800"/>
              <a:ext cx="133154" cy="85725"/>
            </a:xfrm>
            <a:custGeom>
              <a:avLst/>
              <a:gdLst>
                <a:gd name="connsiteX0" fmla="*/ 69927 w 133154"/>
                <a:gd name="connsiteY0" fmla="*/ 11852 h 85725"/>
                <a:gd name="connsiteX1" fmla="*/ 12861 w 133154"/>
                <a:gd name="connsiteY1" fmla="*/ 82813 h 85725"/>
                <a:gd name="connsiteX2" fmla="*/ 123949 w 133154"/>
                <a:gd name="connsiteY2" fmla="*/ 57095 h 85725"/>
                <a:gd name="connsiteX3" fmla="*/ 69927 w 133154"/>
                <a:gd name="connsiteY3" fmla="*/ 11852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154" h="85725">
                  <a:moveTo>
                    <a:pt x="69927" y="11852"/>
                  </a:moveTo>
                  <a:cubicBezTo>
                    <a:pt x="15714" y="34616"/>
                    <a:pt x="-3688" y="64620"/>
                    <a:pt x="12861" y="82813"/>
                  </a:cubicBezTo>
                  <a:cubicBezTo>
                    <a:pt x="29410" y="101006"/>
                    <a:pt x="99791" y="61286"/>
                    <a:pt x="123949" y="57095"/>
                  </a:cubicBezTo>
                  <a:cubicBezTo>
                    <a:pt x="148107" y="52904"/>
                    <a:pt x="122998" y="-10342"/>
                    <a:pt x="69927" y="11852"/>
                  </a:cubicBezTo>
                  <a:close/>
                </a:path>
              </a:pathLst>
            </a:custGeom>
            <a:solidFill>
              <a:srgbClr val="FFB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770DCF11-9AFA-D641-9B5D-4E7872A847FE}"/>
                </a:ext>
              </a:extLst>
            </p:cNvPr>
            <p:cNvSpPr/>
            <p:nvPr/>
          </p:nvSpPr>
          <p:spPr>
            <a:xfrm>
              <a:off x="11296866" y="3336131"/>
              <a:ext cx="294841" cy="95250"/>
            </a:xfrm>
            <a:custGeom>
              <a:avLst/>
              <a:gdLst>
                <a:gd name="connsiteX0" fmla="*/ 290276 w 294841"/>
                <a:gd name="connsiteY0" fmla="*/ 7144 h 95250"/>
                <a:gd name="connsiteX1" fmla="*/ 22636 w 294841"/>
                <a:gd name="connsiteY1" fmla="*/ 91154 h 95250"/>
                <a:gd name="connsiteX2" fmla="*/ 11509 w 294841"/>
                <a:gd name="connsiteY2" fmla="*/ 93536 h 95250"/>
                <a:gd name="connsiteX3" fmla="*/ 7133 w 294841"/>
                <a:gd name="connsiteY3" fmla="*/ 30194 h 95250"/>
                <a:gd name="connsiteX4" fmla="*/ 290276 w 294841"/>
                <a:gd name="connsiteY4" fmla="*/ 71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841" h="95250">
                  <a:moveTo>
                    <a:pt x="290276" y="7144"/>
                  </a:moveTo>
                  <a:lnTo>
                    <a:pt x="22636" y="91154"/>
                  </a:lnTo>
                  <a:cubicBezTo>
                    <a:pt x="18999" y="92256"/>
                    <a:pt x="15277" y="93052"/>
                    <a:pt x="11509" y="93536"/>
                  </a:cubicBezTo>
                  <a:cubicBezTo>
                    <a:pt x="11509" y="43339"/>
                    <a:pt x="7133" y="30194"/>
                    <a:pt x="7133" y="30194"/>
                  </a:cubicBezTo>
                  <a:cubicBezTo>
                    <a:pt x="7133" y="30194"/>
                    <a:pt x="186701" y="34004"/>
                    <a:pt x="290276" y="7144"/>
                  </a:cubicBezTo>
                  <a:close/>
                </a:path>
              </a:pathLst>
            </a:custGeom>
            <a:solidFill>
              <a:srgbClr val="1315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6" name="Group 275">
            <a:extLst>
              <a:ext uri="{FF2B5EF4-FFF2-40B4-BE49-F238E27FC236}">
                <a16:creationId xmlns:a16="http://schemas.microsoft.com/office/drawing/2014/main" id="{2CEA4EED-52C4-E44D-BB1C-774B95A44960}"/>
              </a:ext>
            </a:extLst>
          </p:cNvPr>
          <p:cNvGrpSpPr/>
          <p:nvPr/>
        </p:nvGrpSpPr>
        <p:grpSpPr>
          <a:xfrm>
            <a:off x="771896" y="2872771"/>
            <a:ext cx="2790788" cy="642323"/>
            <a:chOff x="596042" y="3144686"/>
            <a:chExt cx="2790788" cy="642323"/>
          </a:xfrm>
        </p:grpSpPr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5A2A0828-DC37-2846-93FD-97130A15F106}"/>
                </a:ext>
              </a:extLst>
            </p:cNvPr>
            <p:cNvSpPr txBox="1"/>
            <p:nvPr/>
          </p:nvSpPr>
          <p:spPr>
            <a:xfrm>
              <a:off x="943099" y="3161397"/>
              <a:ext cx="244373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Market Percipient # One</a:t>
              </a:r>
              <a:endParaRPr lang="en-EG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6D349DCA-28D2-1542-BCD1-A9D8C3D4C4A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8381" y="3144686"/>
              <a:ext cx="246779" cy="2488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C38D4B82-69FC-B447-8EC0-3F65319E60EB}"/>
                </a:ext>
              </a:extLst>
            </p:cNvPr>
            <p:cNvSpPr txBox="1"/>
            <p:nvPr/>
          </p:nvSpPr>
          <p:spPr>
            <a:xfrm>
              <a:off x="596042" y="3448455"/>
              <a:ext cx="2588145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 is simply dummy text of the printing.</a:t>
              </a:r>
            </a:p>
          </p:txBody>
        </p:sp>
      </p:grpSp>
      <p:sp>
        <p:nvSpPr>
          <p:cNvPr id="279" name="Freeform 278">
            <a:extLst>
              <a:ext uri="{FF2B5EF4-FFF2-40B4-BE49-F238E27FC236}">
                <a16:creationId xmlns:a16="http://schemas.microsoft.com/office/drawing/2014/main" id="{687BA54D-BC3B-FD4C-8826-669A2E77D010}"/>
              </a:ext>
            </a:extLst>
          </p:cNvPr>
          <p:cNvSpPr/>
          <p:nvPr/>
        </p:nvSpPr>
        <p:spPr>
          <a:xfrm>
            <a:off x="771896" y="2695698"/>
            <a:ext cx="3467595" cy="760021"/>
          </a:xfrm>
          <a:custGeom>
            <a:avLst/>
            <a:gdLst>
              <a:gd name="connsiteX0" fmla="*/ 3467595 w 3467595"/>
              <a:gd name="connsiteY0" fmla="*/ 760021 h 760021"/>
              <a:gd name="connsiteX1" fmla="*/ 2707574 w 3467595"/>
              <a:gd name="connsiteY1" fmla="*/ 0 h 760021"/>
              <a:gd name="connsiteX2" fmla="*/ 0 w 3467595"/>
              <a:gd name="connsiteY2" fmla="*/ 0 h 76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7595" h="760021">
                <a:moveTo>
                  <a:pt x="3467595" y="760021"/>
                </a:moveTo>
                <a:lnTo>
                  <a:pt x="2707574" y="0"/>
                </a:lnTo>
                <a:lnTo>
                  <a:pt x="0" y="0"/>
                </a:lnTo>
              </a:path>
            </a:pathLst>
          </a:custGeom>
          <a:noFill/>
          <a:ln w="22225" cap="rnd">
            <a:solidFill>
              <a:schemeClr val="tx2">
                <a:alpha val="50000"/>
              </a:schemeClr>
            </a:solidFill>
            <a:beve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grpSp>
        <p:nvGrpSpPr>
          <p:cNvPr id="282" name="Group 281">
            <a:extLst>
              <a:ext uri="{FF2B5EF4-FFF2-40B4-BE49-F238E27FC236}">
                <a16:creationId xmlns:a16="http://schemas.microsoft.com/office/drawing/2014/main" id="{1B3515F7-1C67-8F4F-91DC-80CC557058C9}"/>
              </a:ext>
            </a:extLst>
          </p:cNvPr>
          <p:cNvGrpSpPr/>
          <p:nvPr/>
        </p:nvGrpSpPr>
        <p:grpSpPr>
          <a:xfrm>
            <a:off x="771896" y="4950953"/>
            <a:ext cx="2790788" cy="642323"/>
            <a:chOff x="596042" y="3144686"/>
            <a:chExt cx="2790788" cy="642323"/>
          </a:xfrm>
        </p:grpSpPr>
        <p:sp>
          <p:nvSpPr>
            <p:cNvPr id="284" name="TextBox 283">
              <a:extLst>
                <a:ext uri="{FF2B5EF4-FFF2-40B4-BE49-F238E27FC236}">
                  <a16:creationId xmlns:a16="http://schemas.microsoft.com/office/drawing/2014/main" id="{D0916B6B-136F-9C47-89AF-3685992C55F3}"/>
                </a:ext>
              </a:extLst>
            </p:cNvPr>
            <p:cNvSpPr txBox="1"/>
            <p:nvPr/>
          </p:nvSpPr>
          <p:spPr>
            <a:xfrm>
              <a:off x="943099" y="3161397"/>
              <a:ext cx="244373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Market Percipient # Three</a:t>
              </a:r>
              <a:endParaRPr lang="en-EG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DB78F6B5-8FF8-534A-85C9-84A56AEB7A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8381" y="3144686"/>
              <a:ext cx="246779" cy="248866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id="{4D6CF605-3391-D240-8193-2F379F232707}"/>
                </a:ext>
              </a:extLst>
            </p:cNvPr>
            <p:cNvSpPr txBox="1"/>
            <p:nvPr/>
          </p:nvSpPr>
          <p:spPr>
            <a:xfrm>
              <a:off x="596042" y="3448455"/>
              <a:ext cx="2588145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 is simply dummy text of the printing.</a:t>
              </a:r>
            </a:p>
          </p:txBody>
        </p:sp>
      </p:grpSp>
      <p:sp>
        <p:nvSpPr>
          <p:cNvPr id="283" name="Freeform 282">
            <a:extLst>
              <a:ext uri="{FF2B5EF4-FFF2-40B4-BE49-F238E27FC236}">
                <a16:creationId xmlns:a16="http://schemas.microsoft.com/office/drawing/2014/main" id="{9438ACD7-9658-C949-8B73-C6BC751FEF0B}"/>
              </a:ext>
            </a:extLst>
          </p:cNvPr>
          <p:cNvSpPr/>
          <p:nvPr/>
        </p:nvSpPr>
        <p:spPr>
          <a:xfrm flipV="1">
            <a:off x="771896" y="5035133"/>
            <a:ext cx="3218213" cy="760021"/>
          </a:xfrm>
          <a:custGeom>
            <a:avLst/>
            <a:gdLst>
              <a:gd name="connsiteX0" fmla="*/ 3467595 w 3467595"/>
              <a:gd name="connsiteY0" fmla="*/ 760021 h 760021"/>
              <a:gd name="connsiteX1" fmla="*/ 2707574 w 3467595"/>
              <a:gd name="connsiteY1" fmla="*/ 0 h 760021"/>
              <a:gd name="connsiteX2" fmla="*/ 0 w 3467595"/>
              <a:gd name="connsiteY2" fmla="*/ 0 h 76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7595" h="760021">
                <a:moveTo>
                  <a:pt x="3467595" y="760021"/>
                </a:moveTo>
                <a:lnTo>
                  <a:pt x="2707574" y="0"/>
                </a:lnTo>
                <a:lnTo>
                  <a:pt x="0" y="0"/>
                </a:lnTo>
              </a:path>
            </a:pathLst>
          </a:custGeom>
          <a:noFill/>
          <a:ln w="22225" cap="rnd">
            <a:solidFill>
              <a:schemeClr val="tx2">
                <a:alpha val="50000"/>
              </a:schemeClr>
            </a:solidFill>
            <a:beve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grpSp>
        <p:nvGrpSpPr>
          <p:cNvPr id="287" name="Group 286">
            <a:extLst>
              <a:ext uri="{FF2B5EF4-FFF2-40B4-BE49-F238E27FC236}">
                <a16:creationId xmlns:a16="http://schemas.microsoft.com/office/drawing/2014/main" id="{1D3949DA-DD2C-C14B-91F6-A44501153967}"/>
              </a:ext>
            </a:extLst>
          </p:cNvPr>
          <p:cNvGrpSpPr/>
          <p:nvPr/>
        </p:nvGrpSpPr>
        <p:grpSpPr>
          <a:xfrm flipH="1">
            <a:off x="8730709" y="2872771"/>
            <a:ext cx="2790788" cy="642323"/>
            <a:chOff x="596042" y="3144686"/>
            <a:chExt cx="2790788" cy="642323"/>
          </a:xfrm>
        </p:grpSpPr>
        <p:sp>
          <p:nvSpPr>
            <p:cNvPr id="288" name="TextBox 287">
              <a:extLst>
                <a:ext uri="{FF2B5EF4-FFF2-40B4-BE49-F238E27FC236}">
                  <a16:creationId xmlns:a16="http://schemas.microsoft.com/office/drawing/2014/main" id="{1C45D134-B75A-294B-A783-185B411A22D0}"/>
                </a:ext>
              </a:extLst>
            </p:cNvPr>
            <p:cNvSpPr txBox="1"/>
            <p:nvPr/>
          </p:nvSpPr>
          <p:spPr>
            <a:xfrm>
              <a:off x="943099" y="3161397"/>
              <a:ext cx="244373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Market Percipient # Two</a:t>
              </a:r>
              <a:endParaRPr lang="en-EG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397DC67F-079B-6546-BF33-2251DC060E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8381" y="3144686"/>
              <a:ext cx="246779" cy="24886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en-US" dirty="0"/>
            </a:p>
          </p:txBody>
        </p:sp>
        <p:sp>
          <p:nvSpPr>
            <p:cNvPr id="290" name="TextBox 289">
              <a:extLst>
                <a:ext uri="{FF2B5EF4-FFF2-40B4-BE49-F238E27FC236}">
                  <a16:creationId xmlns:a16="http://schemas.microsoft.com/office/drawing/2014/main" id="{A67CFA25-A37D-C047-80F9-704D7CF36443}"/>
                </a:ext>
              </a:extLst>
            </p:cNvPr>
            <p:cNvSpPr txBox="1"/>
            <p:nvPr/>
          </p:nvSpPr>
          <p:spPr>
            <a:xfrm>
              <a:off x="596042" y="3448455"/>
              <a:ext cx="2588145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 is simply dummy text of the printing.</a:t>
              </a:r>
            </a:p>
          </p:txBody>
        </p:sp>
      </p:grpSp>
      <p:sp>
        <p:nvSpPr>
          <p:cNvPr id="291" name="Freeform 290">
            <a:extLst>
              <a:ext uri="{FF2B5EF4-FFF2-40B4-BE49-F238E27FC236}">
                <a16:creationId xmlns:a16="http://schemas.microsoft.com/office/drawing/2014/main" id="{F12E08D3-2B7C-DF4C-B684-377AFFF2749E}"/>
              </a:ext>
            </a:extLst>
          </p:cNvPr>
          <p:cNvSpPr/>
          <p:nvPr/>
        </p:nvSpPr>
        <p:spPr>
          <a:xfrm flipH="1">
            <a:off x="8053902" y="2695698"/>
            <a:ext cx="3467595" cy="760021"/>
          </a:xfrm>
          <a:custGeom>
            <a:avLst/>
            <a:gdLst>
              <a:gd name="connsiteX0" fmla="*/ 3467595 w 3467595"/>
              <a:gd name="connsiteY0" fmla="*/ 760021 h 760021"/>
              <a:gd name="connsiteX1" fmla="*/ 2707574 w 3467595"/>
              <a:gd name="connsiteY1" fmla="*/ 0 h 760021"/>
              <a:gd name="connsiteX2" fmla="*/ 0 w 3467595"/>
              <a:gd name="connsiteY2" fmla="*/ 0 h 76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7595" h="760021">
                <a:moveTo>
                  <a:pt x="3467595" y="760021"/>
                </a:moveTo>
                <a:lnTo>
                  <a:pt x="2707574" y="0"/>
                </a:lnTo>
                <a:lnTo>
                  <a:pt x="0" y="0"/>
                </a:lnTo>
              </a:path>
            </a:pathLst>
          </a:custGeom>
          <a:noFill/>
          <a:ln w="22225" cap="rnd">
            <a:solidFill>
              <a:schemeClr val="tx2">
                <a:alpha val="50000"/>
              </a:schemeClr>
            </a:solidFill>
            <a:beve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l" defTabSz="914400" rtl="0" eaLnBrk="1" latinLnBrk="0" hangingPunct="1"/>
            <a:endParaRPr lang="en-EG"/>
          </a:p>
        </p:txBody>
      </p:sp>
      <p:sp>
        <p:nvSpPr>
          <p:cNvPr id="292" name="Freeform 291">
            <a:extLst>
              <a:ext uri="{FF2B5EF4-FFF2-40B4-BE49-F238E27FC236}">
                <a16:creationId xmlns:a16="http://schemas.microsoft.com/office/drawing/2014/main" id="{2C4D9389-0CFB-DA49-BCAB-0D4B5F22E015}"/>
              </a:ext>
            </a:extLst>
          </p:cNvPr>
          <p:cNvSpPr/>
          <p:nvPr/>
        </p:nvSpPr>
        <p:spPr>
          <a:xfrm flipH="1" flipV="1">
            <a:off x="8053901" y="5035132"/>
            <a:ext cx="3467594" cy="760021"/>
          </a:xfrm>
          <a:custGeom>
            <a:avLst/>
            <a:gdLst>
              <a:gd name="connsiteX0" fmla="*/ 3467595 w 3467595"/>
              <a:gd name="connsiteY0" fmla="*/ 760021 h 760021"/>
              <a:gd name="connsiteX1" fmla="*/ 2707574 w 3467595"/>
              <a:gd name="connsiteY1" fmla="*/ 0 h 760021"/>
              <a:gd name="connsiteX2" fmla="*/ 0 w 3467595"/>
              <a:gd name="connsiteY2" fmla="*/ 0 h 76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7595" h="760021">
                <a:moveTo>
                  <a:pt x="3467595" y="760021"/>
                </a:moveTo>
                <a:lnTo>
                  <a:pt x="2707574" y="0"/>
                </a:lnTo>
                <a:lnTo>
                  <a:pt x="0" y="0"/>
                </a:lnTo>
              </a:path>
            </a:pathLst>
          </a:custGeom>
          <a:noFill/>
          <a:ln w="22225" cap="rnd">
            <a:solidFill>
              <a:schemeClr val="tx2">
                <a:alpha val="50000"/>
              </a:schemeClr>
            </a:solidFill>
            <a:beve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/>
          </a:p>
        </p:txBody>
      </p:sp>
      <p:grpSp>
        <p:nvGrpSpPr>
          <p:cNvPr id="293" name="Group 292">
            <a:extLst>
              <a:ext uri="{FF2B5EF4-FFF2-40B4-BE49-F238E27FC236}">
                <a16:creationId xmlns:a16="http://schemas.microsoft.com/office/drawing/2014/main" id="{5AB80955-7E33-164E-B4CC-FE7F8D8652C4}"/>
              </a:ext>
            </a:extLst>
          </p:cNvPr>
          <p:cNvGrpSpPr/>
          <p:nvPr/>
        </p:nvGrpSpPr>
        <p:grpSpPr>
          <a:xfrm flipH="1">
            <a:off x="8730709" y="5035133"/>
            <a:ext cx="2790788" cy="642323"/>
            <a:chOff x="596042" y="3144686"/>
            <a:chExt cx="2790788" cy="642323"/>
          </a:xfrm>
        </p:grpSpPr>
        <p:sp>
          <p:nvSpPr>
            <p:cNvPr id="294" name="TextBox 293">
              <a:extLst>
                <a:ext uri="{FF2B5EF4-FFF2-40B4-BE49-F238E27FC236}">
                  <a16:creationId xmlns:a16="http://schemas.microsoft.com/office/drawing/2014/main" id="{F2906F78-1398-EC4E-8D73-2D8FBCE9DD6E}"/>
                </a:ext>
              </a:extLst>
            </p:cNvPr>
            <p:cNvSpPr txBox="1"/>
            <p:nvPr/>
          </p:nvSpPr>
          <p:spPr>
            <a:xfrm>
              <a:off x="943099" y="3161397"/>
              <a:ext cx="244373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Market Percipient # Four</a:t>
              </a:r>
              <a:endParaRPr lang="en-EG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687BCE4F-8CD9-4743-9425-9FD14341D8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8381" y="3144686"/>
              <a:ext cx="246779" cy="248866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en-US" dirty="0"/>
            </a:p>
          </p:txBody>
        </p:sp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5D7A8349-F98F-5E46-BEAB-69153D864325}"/>
                </a:ext>
              </a:extLst>
            </p:cNvPr>
            <p:cNvSpPr txBox="1"/>
            <p:nvPr/>
          </p:nvSpPr>
          <p:spPr>
            <a:xfrm>
              <a:off x="596042" y="3448455"/>
              <a:ext cx="2588145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00" dirty="0">
                  <a:solidFill>
                    <a:schemeClr val="tx2">
                      <a:alpha val="7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Lorem Ipsum is simply dummy text of the printing.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1869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250" name="Graphic 2">
            <a:extLst>
              <a:ext uri="{FF2B5EF4-FFF2-40B4-BE49-F238E27FC236}">
                <a16:creationId xmlns:a16="http://schemas.microsoft.com/office/drawing/2014/main" id="{150EE61F-D894-004E-A668-5A0BAB41DC69}"/>
              </a:ext>
            </a:extLst>
          </p:cNvPr>
          <p:cNvGrpSpPr>
            <a:grpSpLocks noChangeAspect="1"/>
          </p:cNvGrpSpPr>
          <p:nvPr/>
        </p:nvGrpSpPr>
        <p:grpSpPr>
          <a:xfrm>
            <a:off x="4928260" y="1269504"/>
            <a:ext cx="6464021" cy="4805494"/>
            <a:chOff x="1484586" y="58"/>
            <a:chExt cx="9221177" cy="6855222"/>
          </a:xfrm>
        </p:grpSpPr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16407C0B-B37B-5745-847D-964E03611720}"/>
                </a:ext>
              </a:extLst>
            </p:cNvPr>
            <p:cNvSpPr/>
            <p:nvPr/>
          </p:nvSpPr>
          <p:spPr>
            <a:xfrm>
              <a:off x="2003270" y="5027282"/>
              <a:ext cx="1414843" cy="1770143"/>
            </a:xfrm>
            <a:custGeom>
              <a:avLst/>
              <a:gdLst>
                <a:gd name="connsiteX0" fmla="*/ 1190626 w 1414843"/>
                <a:gd name="connsiteY0" fmla="*/ 1770083 h 1770143"/>
                <a:gd name="connsiteX1" fmla="*/ 1410959 w 1414843"/>
                <a:gd name="connsiteY1" fmla="*/ 1470091 h 1770143"/>
                <a:gd name="connsiteX2" fmla="*/ 1190626 w 1414843"/>
                <a:gd name="connsiteY2" fmla="*/ 1163010 h 1770143"/>
                <a:gd name="connsiteX3" fmla="*/ 1222896 w 1414843"/>
                <a:gd name="connsiteY3" fmla="*/ 631729 h 1770143"/>
                <a:gd name="connsiteX4" fmla="*/ 837114 w 1414843"/>
                <a:gd name="connsiteY4" fmla="*/ 313400 h 1770143"/>
                <a:gd name="connsiteX5" fmla="*/ 537632 w 1414843"/>
                <a:gd name="connsiteY5" fmla="*/ 7418 h 1770143"/>
                <a:gd name="connsiteX6" fmla="*/ 239617 w 1414843"/>
                <a:gd name="connsiteY6" fmla="*/ 488639 h 1770143"/>
                <a:gd name="connsiteX7" fmla="*/ 31 w 1414843"/>
                <a:gd name="connsiteY7" fmla="*/ 970900 h 1770143"/>
                <a:gd name="connsiteX8" fmla="*/ 269382 w 1414843"/>
                <a:gd name="connsiteY8" fmla="*/ 1381585 h 1770143"/>
                <a:gd name="connsiteX9" fmla="*/ 489410 w 1414843"/>
                <a:gd name="connsiteY9" fmla="*/ 1770144 h 177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4843" h="1770143">
                  <a:moveTo>
                    <a:pt x="1190626" y="1770083"/>
                  </a:moveTo>
                  <a:cubicBezTo>
                    <a:pt x="1190626" y="1770083"/>
                    <a:pt x="1449342" y="1652360"/>
                    <a:pt x="1410959" y="1470091"/>
                  </a:cubicBezTo>
                  <a:cubicBezTo>
                    <a:pt x="1372576" y="1287823"/>
                    <a:pt x="1162205" y="1306893"/>
                    <a:pt x="1190626" y="1163010"/>
                  </a:cubicBezTo>
                  <a:cubicBezTo>
                    <a:pt x="1219046" y="1019126"/>
                    <a:pt x="1357236" y="794866"/>
                    <a:pt x="1222896" y="631729"/>
                  </a:cubicBezTo>
                  <a:cubicBezTo>
                    <a:pt x="1088557" y="468591"/>
                    <a:pt x="865107" y="566388"/>
                    <a:pt x="837114" y="313400"/>
                  </a:cubicBezTo>
                  <a:cubicBezTo>
                    <a:pt x="814501" y="109494"/>
                    <a:pt x="720316" y="-35001"/>
                    <a:pt x="537632" y="7418"/>
                  </a:cubicBezTo>
                  <a:cubicBezTo>
                    <a:pt x="368700" y="46659"/>
                    <a:pt x="242734" y="177462"/>
                    <a:pt x="239617" y="488639"/>
                  </a:cubicBezTo>
                  <a:cubicBezTo>
                    <a:pt x="236194" y="819926"/>
                    <a:pt x="2904" y="727019"/>
                    <a:pt x="31" y="970900"/>
                  </a:cubicBezTo>
                  <a:cubicBezTo>
                    <a:pt x="-2841" y="1216675"/>
                    <a:pt x="192922" y="1216675"/>
                    <a:pt x="269382" y="1381585"/>
                  </a:cubicBezTo>
                  <a:cubicBezTo>
                    <a:pt x="305503" y="1459517"/>
                    <a:pt x="211319" y="1733226"/>
                    <a:pt x="489410" y="1770144"/>
                  </a:cubicBezTo>
                  <a:close/>
                </a:path>
              </a:pathLst>
            </a:custGeom>
            <a:solidFill>
              <a:srgbClr val="34B46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43BEBE8D-A63F-9341-A0EC-3B1AE7A1B7AA}"/>
                </a:ext>
              </a:extLst>
            </p:cNvPr>
            <p:cNvSpPr/>
            <p:nvPr/>
          </p:nvSpPr>
          <p:spPr>
            <a:xfrm>
              <a:off x="2530505" y="5151473"/>
              <a:ext cx="404402" cy="1665515"/>
            </a:xfrm>
            <a:custGeom>
              <a:avLst/>
              <a:gdLst>
                <a:gd name="connsiteX0" fmla="*/ 38817 w 404402"/>
                <a:gd name="connsiteY0" fmla="*/ 15742 h 1665515"/>
                <a:gd name="connsiteX1" fmla="*/ 37228 w 404402"/>
                <a:gd name="connsiteY1" fmla="*/ 32184 h 1665515"/>
                <a:gd name="connsiteX2" fmla="*/ 28366 w 404402"/>
                <a:gd name="connsiteY2" fmla="*/ 255039 h 1665515"/>
                <a:gd name="connsiteX3" fmla="*/ 401924 w 404402"/>
                <a:gd name="connsiteY3" fmla="*/ 1643325 h 1665515"/>
                <a:gd name="connsiteX4" fmla="*/ 398226 w 404402"/>
                <a:gd name="connsiteY4" fmla="*/ 1663037 h 1665515"/>
                <a:gd name="connsiteX5" fmla="*/ 378516 w 404402"/>
                <a:gd name="connsiteY5" fmla="*/ 1659339 h 1665515"/>
                <a:gd name="connsiteX6" fmla="*/ 68 w 404402"/>
                <a:gd name="connsiteY6" fmla="*/ 255039 h 1665515"/>
                <a:gd name="connsiteX7" fmla="*/ 10764 w 404402"/>
                <a:gd name="connsiteY7" fmla="*/ 12503 h 1665515"/>
                <a:gd name="connsiteX8" fmla="*/ 26410 w 404402"/>
                <a:gd name="connsiteY8" fmla="*/ 94 h 1665515"/>
                <a:gd name="connsiteX9" fmla="*/ 38817 w 404402"/>
                <a:gd name="connsiteY9" fmla="*/ 15742 h 1665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402" h="1665515">
                  <a:moveTo>
                    <a:pt x="38817" y="15742"/>
                  </a:moveTo>
                  <a:cubicBezTo>
                    <a:pt x="38817" y="15742"/>
                    <a:pt x="38206" y="21304"/>
                    <a:pt x="37228" y="32184"/>
                  </a:cubicBezTo>
                  <a:cubicBezTo>
                    <a:pt x="34295" y="64824"/>
                    <a:pt x="28366" y="144283"/>
                    <a:pt x="28366" y="255039"/>
                  </a:cubicBezTo>
                  <a:cubicBezTo>
                    <a:pt x="28366" y="578991"/>
                    <a:pt x="79400" y="1170905"/>
                    <a:pt x="401924" y="1643325"/>
                  </a:cubicBezTo>
                  <a:cubicBezTo>
                    <a:pt x="406346" y="1649790"/>
                    <a:pt x="404691" y="1658615"/>
                    <a:pt x="398226" y="1663037"/>
                  </a:cubicBezTo>
                  <a:cubicBezTo>
                    <a:pt x="391762" y="1667460"/>
                    <a:pt x="382938" y="1665804"/>
                    <a:pt x="378516" y="1659339"/>
                  </a:cubicBezTo>
                  <a:cubicBezTo>
                    <a:pt x="50858" y="1178668"/>
                    <a:pt x="190" y="581924"/>
                    <a:pt x="68" y="255039"/>
                  </a:cubicBezTo>
                  <a:cubicBezTo>
                    <a:pt x="-548" y="174063"/>
                    <a:pt x="3022" y="93110"/>
                    <a:pt x="10764" y="12503"/>
                  </a:cubicBezTo>
                  <a:cubicBezTo>
                    <a:pt x="11658" y="4755"/>
                    <a:pt x="18663" y="-800"/>
                    <a:pt x="26410" y="94"/>
                  </a:cubicBezTo>
                  <a:cubicBezTo>
                    <a:pt x="34157" y="989"/>
                    <a:pt x="39712" y="7994"/>
                    <a:pt x="38817" y="15742"/>
                  </a:cubicBezTo>
                </a:path>
              </a:pathLst>
            </a:custGeom>
            <a:solidFill>
              <a:srgbClr val="24914A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3FD7F04D-9FD3-C144-A900-0B8DB161A475}"/>
                </a:ext>
              </a:extLst>
            </p:cNvPr>
            <p:cNvSpPr/>
            <p:nvPr/>
          </p:nvSpPr>
          <p:spPr>
            <a:xfrm>
              <a:off x="1697349" y="5649440"/>
              <a:ext cx="1190494" cy="1148108"/>
            </a:xfrm>
            <a:custGeom>
              <a:avLst/>
              <a:gdLst>
                <a:gd name="connsiteX0" fmla="*/ 1185574 w 1190494"/>
                <a:gd name="connsiteY0" fmla="*/ 1147925 h 1148108"/>
                <a:gd name="connsiteX1" fmla="*/ 1073543 w 1190494"/>
                <a:gd name="connsiteY1" fmla="*/ 831308 h 1148108"/>
                <a:gd name="connsiteX2" fmla="*/ 781823 w 1190494"/>
                <a:gd name="connsiteY2" fmla="*/ 520803 h 1148108"/>
                <a:gd name="connsiteX3" fmla="*/ 512473 w 1190494"/>
                <a:gd name="connsiteY3" fmla="*/ 195690 h 1148108"/>
                <a:gd name="connsiteX4" fmla="*/ 264330 w 1190494"/>
                <a:gd name="connsiteY4" fmla="*/ 2480 h 1148108"/>
                <a:gd name="connsiteX5" fmla="*/ 97415 w 1190494"/>
                <a:gd name="connsiteY5" fmla="*/ 176375 h 1148108"/>
                <a:gd name="connsiteX6" fmla="*/ 74495 w 1190494"/>
                <a:gd name="connsiteY6" fmla="*/ 481196 h 1148108"/>
                <a:gd name="connsiteX7" fmla="*/ 143009 w 1190494"/>
                <a:gd name="connsiteY7" fmla="*/ 872383 h 1148108"/>
                <a:gd name="connsiteX8" fmla="*/ 433446 w 1190494"/>
                <a:gd name="connsiteY8" fmla="*/ 1148109 h 114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494" h="1148108">
                  <a:moveTo>
                    <a:pt x="1185574" y="1147925"/>
                  </a:moveTo>
                  <a:cubicBezTo>
                    <a:pt x="1185574" y="1147925"/>
                    <a:pt x="1226279" y="922870"/>
                    <a:pt x="1073543" y="831308"/>
                  </a:cubicBezTo>
                  <a:cubicBezTo>
                    <a:pt x="920807" y="739746"/>
                    <a:pt x="764954" y="668415"/>
                    <a:pt x="781823" y="520803"/>
                  </a:cubicBezTo>
                  <a:cubicBezTo>
                    <a:pt x="798692" y="373191"/>
                    <a:pt x="757376" y="198991"/>
                    <a:pt x="512473" y="195690"/>
                  </a:cubicBezTo>
                  <a:cubicBezTo>
                    <a:pt x="361204" y="193734"/>
                    <a:pt x="417983" y="34264"/>
                    <a:pt x="264330" y="2480"/>
                  </a:cubicBezTo>
                  <a:cubicBezTo>
                    <a:pt x="170941" y="-16896"/>
                    <a:pt x="109333" y="80656"/>
                    <a:pt x="97415" y="176375"/>
                  </a:cubicBezTo>
                  <a:cubicBezTo>
                    <a:pt x="83785" y="285602"/>
                    <a:pt x="145515" y="392628"/>
                    <a:pt x="74495" y="481196"/>
                  </a:cubicBezTo>
                  <a:cubicBezTo>
                    <a:pt x="-17183" y="596535"/>
                    <a:pt x="-54465" y="811260"/>
                    <a:pt x="143009" y="872383"/>
                  </a:cubicBezTo>
                  <a:cubicBezTo>
                    <a:pt x="340484" y="933506"/>
                    <a:pt x="164462" y="1120420"/>
                    <a:pt x="433446" y="1148109"/>
                  </a:cubicBezTo>
                  <a:close/>
                </a:path>
              </a:pathLst>
            </a:custGeom>
            <a:solidFill>
              <a:srgbClr val="A2C769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73446E68-373B-A84C-8910-2857D375D7E0}"/>
                </a:ext>
              </a:extLst>
            </p:cNvPr>
            <p:cNvSpPr/>
            <p:nvPr/>
          </p:nvSpPr>
          <p:spPr>
            <a:xfrm>
              <a:off x="1943699" y="5745183"/>
              <a:ext cx="658642" cy="1071940"/>
            </a:xfrm>
            <a:custGeom>
              <a:avLst/>
              <a:gdLst>
                <a:gd name="connsiteX0" fmla="*/ 28248 w 658642"/>
                <a:gd name="connsiteY0" fmla="*/ 13580 h 1071940"/>
                <a:gd name="connsiteX1" fmla="*/ 205492 w 658642"/>
                <a:gd name="connsiteY1" fmla="*/ 555619 h 1071940"/>
                <a:gd name="connsiteX2" fmla="*/ 651660 w 658642"/>
                <a:gd name="connsiteY2" fmla="*/ 1045520 h 1071940"/>
                <a:gd name="connsiteX3" fmla="*/ 656671 w 658642"/>
                <a:gd name="connsiteY3" fmla="*/ 1064957 h 1071940"/>
                <a:gd name="connsiteX4" fmla="*/ 637236 w 658642"/>
                <a:gd name="connsiteY4" fmla="*/ 1069969 h 1071940"/>
                <a:gd name="connsiteX5" fmla="*/ 180861 w 658642"/>
                <a:gd name="connsiteY5" fmla="*/ 569616 h 1071940"/>
                <a:gd name="connsiteX6" fmla="*/ 11 w 658642"/>
                <a:gd name="connsiteY6" fmla="*/ 14681 h 1071940"/>
                <a:gd name="connsiteX7" fmla="*/ 13579 w 658642"/>
                <a:gd name="connsiteY7" fmla="*/ 11 h 1071940"/>
                <a:gd name="connsiteX8" fmla="*/ 28248 w 658642"/>
                <a:gd name="connsiteY8" fmla="*/ 13580 h 107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8642" h="1071940">
                  <a:moveTo>
                    <a:pt x="28248" y="13580"/>
                  </a:moveTo>
                  <a:cubicBezTo>
                    <a:pt x="33382" y="156914"/>
                    <a:pt x="96945" y="360942"/>
                    <a:pt x="205492" y="555619"/>
                  </a:cubicBezTo>
                  <a:cubicBezTo>
                    <a:pt x="314039" y="750295"/>
                    <a:pt x="467998" y="936109"/>
                    <a:pt x="651660" y="1045520"/>
                  </a:cubicBezTo>
                  <a:cubicBezTo>
                    <a:pt x="658411" y="1049503"/>
                    <a:pt x="660655" y="1058205"/>
                    <a:pt x="656671" y="1064957"/>
                  </a:cubicBezTo>
                  <a:cubicBezTo>
                    <a:pt x="652688" y="1071709"/>
                    <a:pt x="643987" y="1073953"/>
                    <a:pt x="637236" y="1069969"/>
                  </a:cubicBezTo>
                  <a:cubicBezTo>
                    <a:pt x="447767" y="956830"/>
                    <a:pt x="291364" y="767532"/>
                    <a:pt x="180861" y="569616"/>
                  </a:cubicBezTo>
                  <a:cubicBezTo>
                    <a:pt x="70359" y="371700"/>
                    <a:pt x="5389" y="164859"/>
                    <a:pt x="11" y="14681"/>
                  </a:cubicBezTo>
                  <a:cubicBezTo>
                    <a:pt x="-293" y="6883"/>
                    <a:pt x="5782" y="315"/>
                    <a:pt x="13579" y="11"/>
                  </a:cubicBezTo>
                  <a:cubicBezTo>
                    <a:pt x="21377" y="-293"/>
                    <a:pt x="27944" y="5782"/>
                    <a:pt x="28248" y="13580"/>
                  </a:cubicBezTo>
                </a:path>
              </a:pathLst>
            </a:custGeom>
            <a:solidFill>
              <a:srgbClr val="00A551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47C2F7C7-D49A-FC4D-916B-7DFB3D203B23}"/>
                </a:ext>
              </a:extLst>
            </p:cNvPr>
            <p:cNvSpPr/>
            <p:nvPr/>
          </p:nvSpPr>
          <p:spPr>
            <a:xfrm>
              <a:off x="8800995" y="3988336"/>
              <a:ext cx="1543922" cy="2782563"/>
            </a:xfrm>
            <a:custGeom>
              <a:avLst/>
              <a:gdLst>
                <a:gd name="connsiteX0" fmla="*/ 1350909 w 1543922"/>
                <a:gd name="connsiteY0" fmla="*/ 0 h 2782563"/>
                <a:gd name="connsiteX1" fmla="*/ 192952 w 1543922"/>
                <a:gd name="connsiteY1" fmla="*/ 0 h 2782563"/>
                <a:gd name="connsiteX2" fmla="*/ 1 w 1543922"/>
                <a:gd name="connsiteY2" fmla="*/ 192965 h 2782563"/>
                <a:gd name="connsiteX3" fmla="*/ 0 w 1543922"/>
                <a:gd name="connsiteY3" fmla="*/ 2589537 h 2782563"/>
                <a:gd name="connsiteX4" fmla="*/ 192952 w 1543922"/>
                <a:gd name="connsiteY4" fmla="*/ 2782563 h 2782563"/>
                <a:gd name="connsiteX5" fmla="*/ 1350909 w 1543922"/>
                <a:gd name="connsiteY5" fmla="*/ 2782563 h 2782563"/>
                <a:gd name="connsiteX6" fmla="*/ 1543922 w 1543922"/>
                <a:gd name="connsiteY6" fmla="*/ 2589537 h 2782563"/>
                <a:gd name="connsiteX7" fmla="*/ 1543922 w 1543922"/>
                <a:gd name="connsiteY7" fmla="*/ 192965 h 2782563"/>
                <a:gd name="connsiteX8" fmla="*/ 1350909 w 1543922"/>
                <a:gd name="connsiteY8" fmla="*/ 0 h 278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3922" h="2782563">
                  <a:moveTo>
                    <a:pt x="1350909" y="0"/>
                  </a:moveTo>
                  <a:lnTo>
                    <a:pt x="192952" y="0"/>
                  </a:lnTo>
                  <a:cubicBezTo>
                    <a:pt x="86513" y="302"/>
                    <a:pt x="303" y="86519"/>
                    <a:pt x="1" y="192965"/>
                  </a:cubicBezTo>
                  <a:lnTo>
                    <a:pt x="0" y="2589537"/>
                  </a:lnTo>
                  <a:cubicBezTo>
                    <a:pt x="269" y="2696008"/>
                    <a:pt x="86489" y="2782261"/>
                    <a:pt x="192952" y="2782563"/>
                  </a:cubicBezTo>
                  <a:lnTo>
                    <a:pt x="1350909" y="2782563"/>
                  </a:lnTo>
                  <a:cubicBezTo>
                    <a:pt x="1457382" y="2782261"/>
                    <a:pt x="1543620" y="2696017"/>
                    <a:pt x="1543922" y="2589537"/>
                  </a:cubicBezTo>
                  <a:lnTo>
                    <a:pt x="1543922" y="192965"/>
                  </a:lnTo>
                  <a:cubicBezTo>
                    <a:pt x="1543586" y="86509"/>
                    <a:pt x="1457358" y="302"/>
                    <a:pt x="1350909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4AE5E72A-D2B2-394E-AEB5-927B1A2CF6E2}"/>
                </a:ext>
              </a:extLst>
            </p:cNvPr>
            <p:cNvSpPr/>
            <p:nvPr/>
          </p:nvSpPr>
          <p:spPr>
            <a:xfrm>
              <a:off x="2889951" y="5936142"/>
              <a:ext cx="2113977" cy="833534"/>
            </a:xfrm>
            <a:custGeom>
              <a:avLst/>
              <a:gdLst>
                <a:gd name="connsiteX0" fmla="*/ 416769 w 2113977"/>
                <a:gd name="connsiteY0" fmla="*/ 0 h 833534"/>
                <a:gd name="connsiteX1" fmla="*/ 1697208 w 2113977"/>
                <a:gd name="connsiteY1" fmla="*/ 0 h 833534"/>
                <a:gd name="connsiteX2" fmla="*/ 2113977 w 2113977"/>
                <a:gd name="connsiteY2" fmla="*/ 416798 h 833534"/>
                <a:gd name="connsiteX3" fmla="*/ 2113977 w 2113977"/>
                <a:gd name="connsiteY3" fmla="*/ 416798 h 833534"/>
                <a:gd name="connsiteX4" fmla="*/ 1697208 w 2113977"/>
                <a:gd name="connsiteY4" fmla="*/ 833535 h 833534"/>
                <a:gd name="connsiteX5" fmla="*/ 416769 w 2113977"/>
                <a:gd name="connsiteY5" fmla="*/ 833535 h 833534"/>
                <a:gd name="connsiteX6" fmla="*/ 0 w 2113977"/>
                <a:gd name="connsiteY6" fmla="*/ 416798 h 833534"/>
                <a:gd name="connsiteX7" fmla="*/ 0 w 2113977"/>
                <a:gd name="connsiteY7" fmla="*/ 416798 h 833534"/>
                <a:gd name="connsiteX8" fmla="*/ 416769 w 2113977"/>
                <a:gd name="connsiteY8" fmla="*/ 0 h 83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977" h="833534">
                  <a:moveTo>
                    <a:pt x="416769" y="0"/>
                  </a:moveTo>
                  <a:lnTo>
                    <a:pt x="1697208" y="0"/>
                  </a:lnTo>
                  <a:cubicBezTo>
                    <a:pt x="1927091" y="705"/>
                    <a:pt x="2113273" y="186899"/>
                    <a:pt x="2113977" y="416798"/>
                  </a:cubicBezTo>
                  <a:lnTo>
                    <a:pt x="2113977" y="416798"/>
                  </a:lnTo>
                  <a:cubicBezTo>
                    <a:pt x="2113272" y="646686"/>
                    <a:pt x="1927081" y="832863"/>
                    <a:pt x="1697208" y="833535"/>
                  </a:cubicBezTo>
                  <a:lnTo>
                    <a:pt x="416769" y="833535"/>
                  </a:lnTo>
                  <a:cubicBezTo>
                    <a:pt x="186882" y="832897"/>
                    <a:pt x="671" y="646701"/>
                    <a:pt x="0" y="416798"/>
                  </a:cubicBezTo>
                  <a:lnTo>
                    <a:pt x="0" y="416798"/>
                  </a:lnTo>
                  <a:cubicBezTo>
                    <a:pt x="671" y="186886"/>
                    <a:pt x="186873" y="672"/>
                    <a:pt x="416769" y="0"/>
                  </a:cubicBezTo>
                </a:path>
              </a:pathLst>
            </a:custGeom>
            <a:solidFill>
              <a:schemeClr val="accent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D581F982-2685-7843-8BAA-F1A04A76194A}"/>
                </a:ext>
              </a:extLst>
            </p:cNvPr>
            <p:cNvSpPr/>
            <p:nvPr/>
          </p:nvSpPr>
          <p:spPr>
            <a:xfrm>
              <a:off x="4242694" y="6058327"/>
              <a:ext cx="3084849" cy="583480"/>
            </a:xfrm>
            <a:custGeom>
              <a:avLst/>
              <a:gdLst>
                <a:gd name="connsiteX0" fmla="*/ 190446 w 3084849"/>
                <a:gd name="connsiteY0" fmla="*/ 583480 h 583480"/>
                <a:gd name="connsiteX1" fmla="*/ 3084850 w 3084849"/>
                <a:gd name="connsiteY1" fmla="*/ 583480 h 583480"/>
                <a:gd name="connsiteX2" fmla="*/ 3084850 w 3084849"/>
                <a:gd name="connsiteY2" fmla="*/ 0 h 583480"/>
                <a:gd name="connsiteX3" fmla="*/ 190385 w 3084849"/>
                <a:gd name="connsiteY3" fmla="*/ 0 h 583480"/>
                <a:gd name="connsiteX4" fmla="*/ 0 w 3084849"/>
                <a:gd name="connsiteY4" fmla="*/ 291740 h 583480"/>
                <a:gd name="connsiteX5" fmla="*/ 190446 w 3084849"/>
                <a:gd name="connsiteY5" fmla="*/ 583480 h 583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84849" h="583480">
                  <a:moveTo>
                    <a:pt x="190446" y="583480"/>
                  </a:moveTo>
                  <a:lnTo>
                    <a:pt x="3084850" y="583480"/>
                  </a:lnTo>
                  <a:lnTo>
                    <a:pt x="3084850" y="0"/>
                  </a:lnTo>
                  <a:lnTo>
                    <a:pt x="190385" y="0"/>
                  </a:lnTo>
                  <a:cubicBezTo>
                    <a:pt x="85811" y="0"/>
                    <a:pt x="0" y="131414"/>
                    <a:pt x="0" y="291740"/>
                  </a:cubicBezTo>
                  <a:cubicBezTo>
                    <a:pt x="0" y="452066"/>
                    <a:pt x="85566" y="583480"/>
                    <a:pt x="190446" y="583480"/>
                  </a:cubicBezTo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1B7AF3B2-6993-2A4F-BE92-8DC1E78F843B}"/>
                </a:ext>
              </a:extLst>
            </p:cNvPr>
            <p:cNvSpPr/>
            <p:nvPr/>
          </p:nvSpPr>
          <p:spPr>
            <a:xfrm>
              <a:off x="4112755" y="5930397"/>
              <a:ext cx="3312089" cy="839280"/>
            </a:xfrm>
            <a:custGeom>
              <a:avLst/>
              <a:gdLst>
                <a:gd name="connsiteX0" fmla="*/ 3312089 w 3312089"/>
                <a:gd name="connsiteY0" fmla="*/ 839280 h 839280"/>
                <a:gd name="connsiteX1" fmla="*/ 309872 w 3312089"/>
                <a:gd name="connsiteY1" fmla="*/ 839280 h 839280"/>
                <a:gd name="connsiteX2" fmla="*/ 0 w 3312089"/>
                <a:gd name="connsiteY2" fmla="*/ 417164 h 839280"/>
                <a:gd name="connsiteX3" fmla="*/ 309872 w 3312089"/>
                <a:gd name="connsiteY3" fmla="*/ 0 h 839280"/>
                <a:gd name="connsiteX4" fmla="*/ 3312089 w 3312089"/>
                <a:gd name="connsiteY4" fmla="*/ 0 h 839280"/>
                <a:gd name="connsiteX5" fmla="*/ 3310622 w 3312089"/>
                <a:gd name="connsiteY5" fmla="*/ 125730 h 839280"/>
                <a:gd name="connsiteX6" fmla="*/ 320324 w 3312089"/>
                <a:gd name="connsiteY6" fmla="*/ 127930 h 839280"/>
                <a:gd name="connsiteX7" fmla="*/ 129938 w 3312089"/>
                <a:gd name="connsiteY7" fmla="*/ 419671 h 839280"/>
                <a:gd name="connsiteX8" fmla="*/ 320324 w 3312089"/>
                <a:gd name="connsiteY8" fmla="*/ 711411 h 839280"/>
                <a:gd name="connsiteX9" fmla="*/ 3310622 w 3312089"/>
                <a:gd name="connsiteY9" fmla="*/ 709271 h 83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12089" h="839280">
                  <a:moveTo>
                    <a:pt x="3312089" y="839280"/>
                  </a:moveTo>
                  <a:lnTo>
                    <a:pt x="309872" y="839280"/>
                  </a:lnTo>
                  <a:cubicBezTo>
                    <a:pt x="159276" y="839280"/>
                    <a:pt x="-61" y="647965"/>
                    <a:pt x="0" y="417164"/>
                  </a:cubicBezTo>
                  <a:cubicBezTo>
                    <a:pt x="61" y="186364"/>
                    <a:pt x="159276" y="0"/>
                    <a:pt x="309872" y="0"/>
                  </a:cubicBezTo>
                  <a:lnTo>
                    <a:pt x="3312089" y="0"/>
                  </a:lnTo>
                  <a:lnTo>
                    <a:pt x="3310622" y="125730"/>
                  </a:lnTo>
                  <a:lnTo>
                    <a:pt x="320324" y="127930"/>
                  </a:lnTo>
                  <a:cubicBezTo>
                    <a:pt x="215749" y="127930"/>
                    <a:pt x="129938" y="259345"/>
                    <a:pt x="129938" y="419671"/>
                  </a:cubicBezTo>
                  <a:cubicBezTo>
                    <a:pt x="129938" y="579996"/>
                    <a:pt x="215505" y="711411"/>
                    <a:pt x="320324" y="711411"/>
                  </a:cubicBezTo>
                  <a:lnTo>
                    <a:pt x="3310622" y="70927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1D323F1F-EA62-D142-B4EE-670F572721A0}"/>
                </a:ext>
              </a:extLst>
            </p:cNvPr>
            <p:cNvSpPr/>
            <p:nvPr/>
          </p:nvSpPr>
          <p:spPr>
            <a:xfrm>
              <a:off x="4633121" y="6357463"/>
              <a:ext cx="536745" cy="392898"/>
            </a:xfrm>
            <a:custGeom>
              <a:avLst/>
              <a:gdLst>
                <a:gd name="connsiteX0" fmla="*/ 0 w 536745"/>
                <a:gd name="connsiteY0" fmla="*/ 0 h 392898"/>
                <a:gd name="connsiteX1" fmla="*/ 357728 w 536745"/>
                <a:gd name="connsiteY1" fmla="*/ 0 h 392898"/>
                <a:gd name="connsiteX2" fmla="*/ 536745 w 536745"/>
                <a:gd name="connsiteY2" fmla="*/ 392899 h 392898"/>
                <a:gd name="connsiteX3" fmla="*/ 325458 w 536745"/>
                <a:gd name="connsiteY3" fmla="*/ 281533 h 392898"/>
                <a:gd name="connsiteX4" fmla="*/ 172172 w 536745"/>
                <a:gd name="connsiteY4" fmla="*/ 385808 h 392898"/>
                <a:gd name="connsiteX5" fmla="*/ 0 w 536745"/>
                <a:gd name="connsiteY5" fmla="*/ 0 h 39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745" h="392898">
                  <a:moveTo>
                    <a:pt x="0" y="0"/>
                  </a:moveTo>
                  <a:lnTo>
                    <a:pt x="357728" y="0"/>
                  </a:lnTo>
                  <a:cubicBezTo>
                    <a:pt x="494940" y="51955"/>
                    <a:pt x="455518" y="258000"/>
                    <a:pt x="536745" y="392899"/>
                  </a:cubicBezTo>
                  <a:lnTo>
                    <a:pt x="325458" y="281533"/>
                  </a:lnTo>
                  <a:lnTo>
                    <a:pt x="172172" y="385808"/>
                  </a:lnTo>
                  <a:cubicBezTo>
                    <a:pt x="53418" y="263562"/>
                    <a:pt x="121382" y="54706"/>
                    <a:pt x="0" y="0"/>
                  </a:cubicBezTo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8645BC7E-72B6-9A4F-9B14-9B43FCB6C4CC}"/>
                </a:ext>
              </a:extLst>
            </p:cNvPr>
            <p:cNvSpPr/>
            <p:nvPr/>
          </p:nvSpPr>
          <p:spPr>
            <a:xfrm>
              <a:off x="5582479" y="6543950"/>
              <a:ext cx="1628143" cy="281165"/>
            </a:xfrm>
            <a:custGeom>
              <a:avLst/>
              <a:gdLst>
                <a:gd name="connsiteX0" fmla="*/ 140573 w 1628143"/>
                <a:gd name="connsiteY0" fmla="*/ 0 h 281165"/>
                <a:gd name="connsiteX1" fmla="*/ 1628144 w 1628143"/>
                <a:gd name="connsiteY1" fmla="*/ 0 h 281165"/>
                <a:gd name="connsiteX2" fmla="*/ 1628144 w 1628143"/>
                <a:gd name="connsiteY2" fmla="*/ 140583 h 281165"/>
                <a:gd name="connsiteX3" fmla="*/ 1487571 w 1628143"/>
                <a:gd name="connsiteY3" fmla="*/ 281166 h 281165"/>
                <a:gd name="connsiteX4" fmla="*/ 0 w 1628143"/>
                <a:gd name="connsiteY4" fmla="*/ 281166 h 281165"/>
                <a:gd name="connsiteX5" fmla="*/ 0 w 1628143"/>
                <a:gd name="connsiteY5" fmla="*/ 140583 h 281165"/>
                <a:gd name="connsiteX6" fmla="*/ 140573 w 1628143"/>
                <a:gd name="connsiteY6" fmla="*/ 0 h 281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8143" h="281165">
                  <a:moveTo>
                    <a:pt x="140573" y="0"/>
                  </a:moveTo>
                  <a:lnTo>
                    <a:pt x="1628144" y="0"/>
                  </a:lnTo>
                  <a:lnTo>
                    <a:pt x="1628144" y="140583"/>
                  </a:lnTo>
                  <a:cubicBezTo>
                    <a:pt x="1627909" y="218127"/>
                    <a:pt x="1565110" y="280931"/>
                    <a:pt x="1487571" y="281166"/>
                  </a:cubicBezTo>
                  <a:lnTo>
                    <a:pt x="0" y="281166"/>
                  </a:lnTo>
                  <a:lnTo>
                    <a:pt x="0" y="140583"/>
                  </a:lnTo>
                  <a:cubicBezTo>
                    <a:pt x="235" y="63038"/>
                    <a:pt x="63034" y="235"/>
                    <a:pt x="140573" y="0"/>
                  </a:cubicBezTo>
                </a:path>
              </a:pathLst>
            </a:custGeom>
            <a:solidFill>
              <a:srgbClr val="000000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BEFFC6C1-DC0F-4240-A4E0-A68173DB31C0}"/>
                </a:ext>
              </a:extLst>
            </p:cNvPr>
            <p:cNvSpPr/>
            <p:nvPr/>
          </p:nvSpPr>
          <p:spPr>
            <a:xfrm>
              <a:off x="5928228" y="5736820"/>
              <a:ext cx="1282394" cy="807129"/>
            </a:xfrm>
            <a:custGeom>
              <a:avLst/>
              <a:gdLst>
                <a:gd name="connsiteX0" fmla="*/ 0 w 1282394"/>
                <a:gd name="connsiteY0" fmla="*/ 0 h 807129"/>
                <a:gd name="connsiteX1" fmla="*/ 1100077 w 1282394"/>
                <a:gd name="connsiteY1" fmla="*/ 0 h 807129"/>
                <a:gd name="connsiteX2" fmla="*/ 1282395 w 1282394"/>
                <a:gd name="connsiteY2" fmla="*/ 807129 h 807129"/>
                <a:gd name="connsiteX3" fmla="*/ 182318 w 1282394"/>
                <a:gd name="connsiteY3" fmla="*/ 807129 h 807129"/>
                <a:gd name="connsiteX4" fmla="*/ 0 w 1282394"/>
                <a:gd name="connsiteY4" fmla="*/ 0 h 80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394" h="807129">
                  <a:moveTo>
                    <a:pt x="0" y="0"/>
                  </a:moveTo>
                  <a:lnTo>
                    <a:pt x="1100077" y="0"/>
                  </a:lnTo>
                  <a:lnTo>
                    <a:pt x="1282395" y="807129"/>
                  </a:lnTo>
                  <a:lnTo>
                    <a:pt x="182318" y="807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33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132D5E62-4E43-4649-AA9F-D12ACC0D0880}"/>
                </a:ext>
              </a:extLst>
            </p:cNvPr>
            <p:cNvSpPr/>
            <p:nvPr/>
          </p:nvSpPr>
          <p:spPr>
            <a:xfrm>
              <a:off x="3641224" y="1818714"/>
              <a:ext cx="6039943" cy="3918106"/>
            </a:xfrm>
            <a:custGeom>
              <a:avLst/>
              <a:gdLst>
                <a:gd name="connsiteX0" fmla="*/ 344588 w 6039943"/>
                <a:gd name="connsiteY0" fmla="*/ 0 h 3918106"/>
                <a:gd name="connsiteX1" fmla="*/ 5695356 w 6039943"/>
                <a:gd name="connsiteY1" fmla="*/ 0 h 3918106"/>
                <a:gd name="connsiteX2" fmla="*/ 6039944 w 6039943"/>
                <a:gd name="connsiteY2" fmla="*/ 344673 h 3918106"/>
                <a:gd name="connsiteX3" fmla="*/ 6039944 w 6039943"/>
                <a:gd name="connsiteY3" fmla="*/ 3573434 h 3918106"/>
                <a:gd name="connsiteX4" fmla="*/ 5695356 w 6039943"/>
                <a:gd name="connsiteY4" fmla="*/ 3918106 h 3918106"/>
                <a:gd name="connsiteX5" fmla="*/ 344588 w 6039943"/>
                <a:gd name="connsiteY5" fmla="*/ 3918106 h 3918106"/>
                <a:gd name="connsiteX6" fmla="*/ 0 w 6039943"/>
                <a:gd name="connsiteY6" fmla="*/ 3573434 h 3918106"/>
                <a:gd name="connsiteX7" fmla="*/ 0 w 6039943"/>
                <a:gd name="connsiteY7" fmla="*/ 344673 h 3918106"/>
                <a:gd name="connsiteX8" fmla="*/ 344588 w 6039943"/>
                <a:gd name="connsiteY8" fmla="*/ 0 h 391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39943" h="3918106">
                  <a:moveTo>
                    <a:pt x="344588" y="0"/>
                  </a:moveTo>
                  <a:lnTo>
                    <a:pt x="5695356" y="0"/>
                  </a:lnTo>
                  <a:cubicBezTo>
                    <a:pt x="5885453" y="571"/>
                    <a:pt x="6039407" y="154562"/>
                    <a:pt x="6039944" y="344673"/>
                  </a:cubicBezTo>
                  <a:lnTo>
                    <a:pt x="6039944" y="3573434"/>
                  </a:lnTo>
                  <a:cubicBezTo>
                    <a:pt x="6039407" y="3763544"/>
                    <a:pt x="5885453" y="3917536"/>
                    <a:pt x="5695356" y="3918106"/>
                  </a:cubicBezTo>
                  <a:lnTo>
                    <a:pt x="344588" y="3918106"/>
                  </a:lnTo>
                  <a:cubicBezTo>
                    <a:pt x="154490" y="3917536"/>
                    <a:pt x="537" y="3763544"/>
                    <a:pt x="0" y="3573434"/>
                  </a:cubicBezTo>
                  <a:lnTo>
                    <a:pt x="0" y="344673"/>
                  </a:lnTo>
                  <a:cubicBezTo>
                    <a:pt x="537" y="154562"/>
                    <a:pt x="154490" y="571"/>
                    <a:pt x="344588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4B9824CE-8607-A044-8499-447F0C87AB7A}"/>
                </a:ext>
              </a:extLst>
            </p:cNvPr>
            <p:cNvSpPr/>
            <p:nvPr/>
          </p:nvSpPr>
          <p:spPr>
            <a:xfrm>
              <a:off x="3414473" y="1818714"/>
              <a:ext cx="6040005" cy="3918106"/>
            </a:xfrm>
            <a:custGeom>
              <a:avLst/>
              <a:gdLst>
                <a:gd name="connsiteX0" fmla="*/ 344649 w 6040005"/>
                <a:gd name="connsiteY0" fmla="*/ 0 h 3918106"/>
                <a:gd name="connsiteX1" fmla="*/ 5695356 w 6040005"/>
                <a:gd name="connsiteY1" fmla="*/ 0 h 3918106"/>
                <a:gd name="connsiteX2" fmla="*/ 6040005 w 6040005"/>
                <a:gd name="connsiteY2" fmla="*/ 344673 h 3918106"/>
                <a:gd name="connsiteX3" fmla="*/ 6040005 w 6040005"/>
                <a:gd name="connsiteY3" fmla="*/ 3573434 h 3918106"/>
                <a:gd name="connsiteX4" fmla="*/ 5695418 w 6040005"/>
                <a:gd name="connsiteY4" fmla="*/ 3918106 h 3918106"/>
                <a:gd name="connsiteX5" fmla="*/ 344649 w 6040005"/>
                <a:gd name="connsiteY5" fmla="*/ 3918106 h 3918106"/>
                <a:gd name="connsiteX6" fmla="*/ 0 w 6040005"/>
                <a:gd name="connsiteY6" fmla="*/ 3573434 h 3918106"/>
                <a:gd name="connsiteX7" fmla="*/ 0 w 6040005"/>
                <a:gd name="connsiteY7" fmla="*/ 344673 h 3918106"/>
                <a:gd name="connsiteX8" fmla="*/ 344649 w 6040005"/>
                <a:gd name="connsiteY8" fmla="*/ 0 h 391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40005" h="3918106">
                  <a:moveTo>
                    <a:pt x="344649" y="0"/>
                  </a:moveTo>
                  <a:lnTo>
                    <a:pt x="5695356" y="0"/>
                  </a:lnTo>
                  <a:cubicBezTo>
                    <a:pt x="5885477" y="537"/>
                    <a:pt x="6039468" y="154538"/>
                    <a:pt x="6040005" y="344673"/>
                  </a:cubicBezTo>
                  <a:lnTo>
                    <a:pt x="6040005" y="3573434"/>
                  </a:lnTo>
                  <a:cubicBezTo>
                    <a:pt x="6039468" y="3763544"/>
                    <a:pt x="5885515" y="3917536"/>
                    <a:pt x="5695418" y="3918106"/>
                  </a:cubicBezTo>
                  <a:lnTo>
                    <a:pt x="344649" y="3918106"/>
                  </a:lnTo>
                  <a:cubicBezTo>
                    <a:pt x="154542" y="3917536"/>
                    <a:pt x="571" y="3763555"/>
                    <a:pt x="0" y="3573434"/>
                  </a:cubicBezTo>
                  <a:lnTo>
                    <a:pt x="0" y="344673"/>
                  </a:lnTo>
                  <a:cubicBezTo>
                    <a:pt x="571" y="154552"/>
                    <a:pt x="154542" y="571"/>
                    <a:pt x="344649" y="0"/>
                  </a:cubicBezTo>
                </a:path>
              </a:pathLst>
            </a:custGeom>
            <a:solidFill>
              <a:schemeClr val="accent1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9226A24F-D024-3545-B569-14CDE3AC908C}"/>
                </a:ext>
              </a:extLst>
            </p:cNvPr>
            <p:cNvSpPr/>
            <p:nvPr/>
          </p:nvSpPr>
          <p:spPr>
            <a:xfrm>
              <a:off x="3748671" y="2152935"/>
              <a:ext cx="5371548" cy="3249665"/>
            </a:xfrm>
            <a:custGeom>
              <a:avLst/>
              <a:gdLst>
                <a:gd name="connsiteX0" fmla="*/ 0 w 5371548"/>
                <a:gd name="connsiteY0" fmla="*/ 0 h 3249665"/>
                <a:gd name="connsiteX1" fmla="*/ 5371549 w 5371548"/>
                <a:gd name="connsiteY1" fmla="*/ 0 h 3249665"/>
                <a:gd name="connsiteX2" fmla="*/ 5371549 w 5371548"/>
                <a:gd name="connsiteY2" fmla="*/ 3249665 h 3249665"/>
                <a:gd name="connsiteX3" fmla="*/ 0 w 5371548"/>
                <a:gd name="connsiteY3" fmla="*/ 3249665 h 324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71548" h="3249665">
                  <a:moveTo>
                    <a:pt x="0" y="0"/>
                  </a:moveTo>
                  <a:lnTo>
                    <a:pt x="5371549" y="0"/>
                  </a:lnTo>
                  <a:lnTo>
                    <a:pt x="5371549" y="3249665"/>
                  </a:lnTo>
                  <a:lnTo>
                    <a:pt x="0" y="324966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dirty="0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FC88B3C2-F8A3-0643-B490-78DE6AE8ABFF}"/>
                </a:ext>
              </a:extLst>
            </p:cNvPr>
            <p:cNvSpPr/>
            <p:nvPr/>
          </p:nvSpPr>
          <p:spPr>
            <a:xfrm>
              <a:off x="5500763" y="6543950"/>
              <a:ext cx="1628143" cy="281165"/>
            </a:xfrm>
            <a:custGeom>
              <a:avLst/>
              <a:gdLst>
                <a:gd name="connsiteX0" fmla="*/ 140573 w 1628143"/>
                <a:gd name="connsiteY0" fmla="*/ 0 h 281165"/>
                <a:gd name="connsiteX1" fmla="*/ 1628144 w 1628143"/>
                <a:gd name="connsiteY1" fmla="*/ 0 h 281165"/>
                <a:gd name="connsiteX2" fmla="*/ 1628144 w 1628143"/>
                <a:gd name="connsiteY2" fmla="*/ 140583 h 281165"/>
                <a:gd name="connsiteX3" fmla="*/ 1487571 w 1628143"/>
                <a:gd name="connsiteY3" fmla="*/ 281166 h 281165"/>
                <a:gd name="connsiteX4" fmla="*/ 0 w 1628143"/>
                <a:gd name="connsiteY4" fmla="*/ 281166 h 281165"/>
                <a:gd name="connsiteX5" fmla="*/ 0 w 1628143"/>
                <a:gd name="connsiteY5" fmla="*/ 140583 h 281165"/>
                <a:gd name="connsiteX6" fmla="*/ 140573 w 1628143"/>
                <a:gd name="connsiteY6" fmla="*/ 0 h 281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8143" h="281165">
                  <a:moveTo>
                    <a:pt x="140573" y="0"/>
                  </a:moveTo>
                  <a:lnTo>
                    <a:pt x="1628144" y="0"/>
                  </a:lnTo>
                  <a:lnTo>
                    <a:pt x="1628144" y="140583"/>
                  </a:lnTo>
                  <a:cubicBezTo>
                    <a:pt x="1627909" y="218127"/>
                    <a:pt x="1565110" y="280931"/>
                    <a:pt x="1487571" y="281166"/>
                  </a:cubicBezTo>
                  <a:lnTo>
                    <a:pt x="0" y="281166"/>
                  </a:lnTo>
                  <a:lnTo>
                    <a:pt x="0" y="140583"/>
                  </a:lnTo>
                  <a:cubicBezTo>
                    <a:pt x="235" y="63038"/>
                    <a:pt x="63034" y="235"/>
                    <a:pt x="140573" y="0"/>
                  </a:cubicBezTo>
                </a:path>
              </a:pathLst>
            </a:custGeom>
            <a:solidFill>
              <a:srgbClr val="34333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94F96F59-76C1-904A-9081-A24890D3F260}"/>
                </a:ext>
              </a:extLst>
            </p:cNvPr>
            <p:cNvSpPr/>
            <p:nvPr/>
          </p:nvSpPr>
          <p:spPr>
            <a:xfrm>
              <a:off x="5846512" y="5736820"/>
              <a:ext cx="1282394" cy="807129"/>
            </a:xfrm>
            <a:custGeom>
              <a:avLst/>
              <a:gdLst>
                <a:gd name="connsiteX0" fmla="*/ 0 w 1282394"/>
                <a:gd name="connsiteY0" fmla="*/ 0 h 807129"/>
                <a:gd name="connsiteX1" fmla="*/ 1100077 w 1282394"/>
                <a:gd name="connsiteY1" fmla="*/ 0 h 807129"/>
                <a:gd name="connsiteX2" fmla="*/ 1282395 w 1282394"/>
                <a:gd name="connsiteY2" fmla="*/ 807129 h 807129"/>
                <a:gd name="connsiteX3" fmla="*/ 182256 w 1282394"/>
                <a:gd name="connsiteY3" fmla="*/ 807129 h 807129"/>
                <a:gd name="connsiteX4" fmla="*/ 0 w 1282394"/>
                <a:gd name="connsiteY4" fmla="*/ 0 h 80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394" h="807129">
                  <a:moveTo>
                    <a:pt x="0" y="0"/>
                  </a:moveTo>
                  <a:lnTo>
                    <a:pt x="1100077" y="0"/>
                  </a:lnTo>
                  <a:lnTo>
                    <a:pt x="1282395" y="807129"/>
                  </a:lnTo>
                  <a:lnTo>
                    <a:pt x="182256" y="807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3E3E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2DAB9B41-99BB-AC45-A388-AE33D58311B3}"/>
                </a:ext>
              </a:extLst>
            </p:cNvPr>
            <p:cNvSpPr/>
            <p:nvPr/>
          </p:nvSpPr>
          <p:spPr>
            <a:xfrm>
              <a:off x="5586941" y="6611918"/>
              <a:ext cx="972889" cy="77076"/>
            </a:xfrm>
            <a:custGeom>
              <a:avLst/>
              <a:gdLst>
                <a:gd name="connsiteX0" fmla="*/ 38505 w 972889"/>
                <a:gd name="connsiteY0" fmla="*/ 0 h 77076"/>
                <a:gd name="connsiteX1" fmla="*/ 934323 w 972889"/>
                <a:gd name="connsiteY1" fmla="*/ 0 h 77076"/>
                <a:gd name="connsiteX2" fmla="*/ 972889 w 972889"/>
                <a:gd name="connsiteY2" fmla="*/ 38508 h 77076"/>
                <a:gd name="connsiteX3" fmla="*/ 972889 w 972889"/>
                <a:gd name="connsiteY3" fmla="*/ 38508 h 77076"/>
                <a:gd name="connsiteX4" fmla="*/ 934323 w 972889"/>
                <a:gd name="connsiteY4" fmla="*/ 77077 h 77076"/>
                <a:gd name="connsiteX5" fmla="*/ 38505 w 972889"/>
                <a:gd name="connsiteY5" fmla="*/ 77076 h 77076"/>
                <a:gd name="connsiteX6" fmla="*/ 0 w 972889"/>
                <a:gd name="connsiteY6" fmla="*/ 38507 h 77076"/>
                <a:gd name="connsiteX7" fmla="*/ 0 w 972889"/>
                <a:gd name="connsiteY7" fmla="*/ 38508 h 77076"/>
                <a:gd name="connsiteX8" fmla="*/ 38505 w 972889"/>
                <a:gd name="connsiteY8" fmla="*/ 0 h 77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2889" h="77076">
                  <a:moveTo>
                    <a:pt x="38505" y="0"/>
                  </a:moveTo>
                  <a:lnTo>
                    <a:pt x="934323" y="0"/>
                  </a:lnTo>
                  <a:cubicBezTo>
                    <a:pt x="955585" y="34"/>
                    <a:pt x="972822" y="17245"/>
                    <a:pt x="972889" y="38508"/>
                  </a:cubicBezTo>
                  <a:lnTo>
                    <a:pt x="972889" y="38508"/>
                  </a:lnTo>
                  <a:cubicBezTo>
                    <a:pt x="972822" y="59781"/>
                    <a:pt x="955595" y="77010"/>
                    <a:pt x="934323" y="77077"/>
                  </a:cubicBezTo>
                  <a:lnTo>
                    <a:pt x="38505" y="77076"/>
                  </a:lnTo>
                  <a:cubicBezTo>
                    <a:pt x="17243" y="77009"/>
                    <a:pt x="34" y="59770"/>
                    <a:pt x="0" y="38507"/>
                  </a:cubicBezTo>
                  <a:lnTo>
                    <a:pt x="0" y="38508"/>
                  </a:lnTo>
                  <a:cubicBezTo>
                    <a:pt x="34" y="17255"/>
                    <a:pt x="17253" y="34"/>
                    <a:pt x="38505" y="0"/>
                  </a:cubicBezTo>
                </a:path>
              </a:pathLst>
            </a:custGeom>
            <a:solidFill>
              <a:srgbClr val="000000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96414977-F359-1D43-9CDA-3A2445EFFBFD}"/>
                </a:ext>
              </a:extLst>
            </p:cNvPr>
            <p:cNvSpPr/>
            <p:nvPr/>
          </p:nvSpPr>
          <p:spPr>
            <a:xfrm>
              <a:off x="4080423" y="2483488"/>
              <a:ext cx="4395053" cy="2572666"/>
            </a:xfrm>
            <a:custGeom>
              <a:avLst/>
              <a:gdLst>
                <a:gd name="connsiteX0" fmla="*/ 0 w 4395053"/>
                <a:gd name="connsiteY0" fmla="*/ 0 h 2572666"/>
                <a:gd name="connsiteX1" fmla="*/ 4395053 w 4395053"/>
                <a:gd name="connsiteY1" fmla="*/ 0 h 2572666"/>
                <a:gd name="connsiteX2" fmla="*/ 4395053 w 4395053"/>
                <a:gd name="connsiteY2" fmla="*/ 2572667 h 2572666"/>
                <a:gd name="connsiteX3" fmla="*/ 0 w 4395053"/>
                <a:gd name="connsiteY3" fmla="*/ 2572667 h 257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5053" h="2572666">
                  <a:moveTo>
                    <a:pt x="0" y="0"/>
                  </a:moveTo>
                  <a:lnTo>
                    <a:pt x="4395053" y="0"/>
                  </a:lnTo>
                  <a:lnTo>
                    <a:pt x="4395053" y="2572667"/>
                  </a:lnTo>
                  <a:lnTo>
                    <a:pt x="0" y="257266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0"/>
            </a:gra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 dirty="0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8A426078-E47C-2D4F-8041-915E3ABD6F88}"/>
                </a:ext>
              </a:extLst>
            </p:cNvPr>
            <p:cNvSpPr/>
            <p:nvPr/>
          </p:nvSpPr>
          <p:spPr>
            <a:xfrm>
              <a:off x="1484586" y="6770899"/>
              <a:ext cx="9221177" cy="63629"/>
            </a:xfrm>
            <a:custGeom>
              <a:avLst/>
              <a:gdLst>
                <a:gd name="connsiteX0" fmla="*/ 31843 w 9221177"/>
                <a:gd name="connsiteY0" fmla="*/ 0 h 63629"/>
                <a:gd name="connsiteX1" fmla="*/ 9189335 w 9221177"/>
                <a:gd name="connsiteY1" fmla="*/ 0 h 63629"/>
                <a:gd name="connsiteX2" fmla="*/ 9221178 w 9221177"/>
                <a:gd name="connsiteY2" fmla="*/ 31784 h 63629"/>
                <a:gd name="connsiteX3" fmla="*/ 9221178 w 9221177"/>
                <a:gd name="connsiteY3" fmla="*/ 31784 h 63629"/>
                <a:gd name="connsiteX4" fmla="*/ 9189335 w 9221177"/>
                <a:gd name="connsiteY4" fmla="*/ 63629 h 63629"/>
                <a:gd name="connsiteX5" fmla="*/ 31843 w 9221177"/>
                <a:gd name="connsiteY5" fmla="*/ 63629 h 63629"/>
                <a:gd name="connsiteX6" fmla="*/ 0 w 9221177"/>
                <a:gd name="connsiteY6" fmla="*/ 32090 h 63629"/>
                <a:gd name="connsiteX7" fmla="*/ 0 w 9221177"/>
                <a:gd name="connsiteY7" fmla="*/ 32090 h 63629"/>
                <a:gd name="connsiteX8" fmla="*/ 31843 w 9221177"/>
                <a:gd name="connsiteY8" fmla="*/ 306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21177" h="63629">
                  <a:moveTo>
                    <a:pt x="31843" y="0"/>
                  </a:moveTo>
                  <a:lnTo>
                    <a:pt x="9189335" y="0"/>
                  </a:lnTo>
                  <a:cubicBezTo>
                    <a:pt x="9206884" y="34"/>
                    <a:pt x="9221111" y="14234"/>
                    <a:pt x="9221178" y="31784"/>
                  </a:cubicBezTo>
                  <a:lnTo>
                    <a:pt x="9221178" y="31784"/>
                  </a:lnTo>
                  <a:cubicBezTo>
                    <a:pt x="9221144" y="49357"/>
                    <a:pt x="9206907" y="63595"/>
                    <a:pt x="9189335" y="63629"/>
                  </a:cubicBezTo>
                  <a:lnTo>
                    <a:pt x="31843" y="63629"/>
                  </a:lnTo>
                  <a:cubicBezTo>
                    <a:pt x="14389" y="63597"/>
                    <a:pt x="201" y="49544"/>
                    <a:pt x="0" y="32090"/>
                  </a:cubicBezTo>
                  <a:lnTo>
                    <a:pt x="0" y="32090"/>
                  </a:lnTo>
                  <a:cubicBezTo>
                    <a:pt x="67" y="14540"/>
                    <a:pt x="14294" y="339"/>
                    <a:pt x="31843" y="306"/>
                  </a:cubicBezTo>
                </a:path>
              </a:pathLst>
            </a:custGeom>
            <a:solidFill>
              <a:schemeClr val="tx2">
                <a:alpha val="15000"/>
              </a:schemeClr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DE7A4C82-E366-F345-8EB6-12DBA5A0D1F5}"/>
                </a:ext>
              </a:extLst>
            </p:cNvPr>
            <p:cNvSpPr/>
            <p:nvPr/>
          </p:nvSpPr>
          <p:spPr>
            <a:xfrm>
              <a:off x="3748671" y="2152935"/>
              <a:ext cx="88622" cy="3249665"/>
            </a:xfrm>
            <a:custGeom>
              <a:avLst/>
              <a:gdLst>
                <a:gd name="connsiteX0" fmla="*/ 0 w 88622"/>
                <a:gd name="connsiteY0" fmla="*/ 0 h 3249665"/>
                <a:gd name="connsiteX1" fmla="*/ 88622 w 88622"/>
                <a:gd name="connsiteY1" fmla="*/ 0 h 3249665"/>
                <a:gd name="connsiteX2" fmla="*/ 88622 w 88622"/>
                <a:gd name="connsiteY2" fmla="*/ 3249665 h 3249665"/>
                <a:gd name="connsiteX3" fmla="*/ 0 w 88622"/>
                <a:gd name="connsiteY3" fmla="*/ 3249665 h 324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622" h="3249665">
                  <a:moveTo>
                    <a:pt x="0" y="0"/>
                  </a:moveTo>
                  <a:lnTo>
                    <a:pt x="88622" y="0"/>
                  </a:lnTo>
                  <a:lnTo>
                    <a:pt x="88622" y="3249665"/>
                  </a:lnTo>
                  <a:lnTo>
                    <a:pt x="0" y="32496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33BA9344-B762-FA47-8BCA-B71261589DC8}"/>
                </a:ext>
              </a:extLst>
            </p:cNvPr>
            <p:cNvSpPr/>
            <p:nvPr/>
          </p:nvSpPr>
          <p:spPr>
            <a:xfrm>
              <a:off x="4746557" y="1427099"/>
              <a:ext cx="3397471" cy="3398071"/>
            </a:xfrm>
            <a:custGeom>
              <a:avLst/>
              <a:gdLst>
                <a:gd name="connsiteX0" fmla="*/ 1698736 w 3397471"/>
                <a:gd name="connsiteY0" fmla="*/ 0 h 3398071"/>
                <a:gd name="connsiteX1" fmla="*/ 3397472 w 3397471"/>
                <a:gd name="connsiteY1" fmla="*/ 1698853 h 3398071"/>
                <a:gd name="connsiteX2" fmla="*/ 1698736 w 3397471"/>
                <a:gd name="connsiteY2" fmla="*/ 3398072 h 3398071"/>
                <a:gd name="connsiteX3" fmla="*/ 0 w 3397471"/>
                <a:gd name="connsiteY3" fmla="*/ 1698853 h 3398071"/>
                <a:gd name="connsiteX4" fmla="*/ 1698736 w 3397471"/>
                <a:gd name="connsiteY4" fmla="*/ 0 h 3398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7471" h="3398071">
                  <a:moveTo>
                    <a:pt x="1698736" y="0"/>
                  </a:moveTo>
                  <a:cubicBezTo>
                    <a:pt x="2636910" y="0"/>
                    <a:pt x="3397472" y="760615"/>
                    <a:pt x="3397472" y="1698853"/>
                  </a:cubicBezTo>
                  <a:cubicBezTo>
                    <a:pt x="3397472" y="2637091"/>
                    <a:pt x="2636910" y="3398072"/>
                    <a:pt x="1698736" y="3398072"/>
                  </a:cubicBezTo>
                  <a:cubicBezTo>
                    <a:pt x="760562" y="3398072"/>
                    <a:pt x="0" y="2637152"/>
                    <a:pt x="0" y="1698853"/>
                  </a:cubicBezTo>
                  <a:cubicBezTo>
                    <a:pt x="0" y="760554"/>
                    <a:pt x="760501" y="0"/>
                    <a:pt x="1698736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CE986D25-FD1B-1C4A-A559-2DD08CD3A2C3}"/>
                </a:ext>
              </a:extLst>
            </p:cNvPr>
            <p:cNvSpPr/>
            <p:nvPr/>
          </p:nvSpPr>
          <p:spPr>
            <a:xfrm>
              <a:off x="4746557" y="1428322"/>
              <a:ext cx="3188690" cy="3396543"/>
            </a:xfrm>
            <a:custGeom>
              <a:avLst/>
              <a:gdLst>
                <a:gd name="connsiteX0" fmla="*/ 3188568 w 3188690"/>
                <a:gd name="connsiteY0" fmla="*/ 2514417 h 3396543"/>
                <a:gd name="connsiteX1" fmla="*/ 1698736 w 3188690"/>
                <a:gd name="connsiteY1" fmla="*/ 3396544 h 3396543"/>
                <a:gd name="connsiteX2" fmla="*/ 0 w 3188690"/>
                <a:gd name="connsiteY2" fmla="*/ 1697630 h 3396543"/>
                <a:gd name="connsiteX3" fmla="*/ 1637984 w 3188690"/>
                <a:gd name="connsiteY3" fmla="*/ 0 h 3396543"/>
                <a:gd name="connsiteX4" fmla="*/ 3188691 w 3188690"/>
                <a:gd name="connsiteY4" fmla="*/ 2514417 h 339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8690" h="3396543">
                  <a:moveTo>
                    <a:pt x="3188568" y="2514417"/>
                  </a:moveTo>
                  <a:cubicBezTo>
                    <a:pt x="2890357" y="3058536"/>
                    <a:pt x="2319184" y="3396727"/>
                    <a:pt x="1698736" y="3396544"/>
                  </a:cubicBezTo>
                  <a:cubicBezTo>
                    <a:pt x="760501" y="3396544"/>
                    <a:pt x="0" y="2635929"/>
                    <a:pt x="0" y="1697630"/>
                  </a:cubicBezTo>
                  <a:cubicBezTo>
                    <a:pt x="0" y="779807"/>
                    <a:pt x="727864" y="32090"/>
                    <a:pt x="1637984" y="0"/>
                  </a:cubicBezTo>
                  <a:cubicBezTo>
                    <a:pt x="838733" y="724002"/>
                    <a:pt x="1074591" y="2669852"/>
                    <a:pt x="3188691" y="2514417"/>
                  </a:cubicBezTo>
                </a:path>
              </a:pathLst>
            </a:custGeom>
            <a:solidFill>
              <a:schemeClr val="accent1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2504F83E-5B57-2449-A048-969E9DDBF149}"/>
                </a:ext>
              </a:extLst>
            </p:cNvPr>
            <p:cNvSpPr/>
            <p:nvPr/>
          </p:nvSpPr>
          <p:spPr>
            <a:xfrm>
              <a:off x="6952396" y="3835101"/>
              <a:ext cx="657149" cy="637084"/>
            </a:xfrm>
            <a:custGeom>
              <a:avLst/>
              <a:gdLst>
                <a:gd name="connsiteX0" fmla="*/ 657150 w 657149"/>
                <a:gd name="connsiteY0" fmla="*/ 527919 h 637084"/>
                <a:gd name="connsiteX1" fmla="*/ 528800 w 657149"/>
                <a:gd name="connsiteY1" fmla="*/ 637085 h 637084"/>
                <a:gd name="connsiteX2" fmla="*/ 0 w 657149"/>
                <a:gd name="connsiteY2" fmla="*/ 0 h 637084"/>
                <a:gd name="connsiteX3" fmla="*/ 228951 w 657149"/>
                <a:gd name="connsiteY3" fmla="*/ 63935 h 63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7149" h="637084">
                  <a:moveTo>
                    <a:pt x="657150" y="527919"/>
                  </a:moveTo>
                  <a:cubicBezTo>
                    <a:pt x="616404" y="566386"/>
                    <a:pt x="573620" y="602774"/>
                    <a:pt x="528800" y="637085"/>
                  </a:cubicBezTo>
                  <a:lnTo>
                    <a:pt x="0" y="0"/>
                  </a:lnTo>
                  <a:cubicBezTo>
                    <a:pt x="74926" y="26010"/>
                    <a:pt x="151390" y="47362"/>
                    <a:pt x="228951" y="63935"/>
                  </a:cubicBezTo>
                  <a:close/>
                </a:path>
              </a:pathLst>
            </a:custGeom>
            <a:solidFill>
              <a:srgbClr val="4B8FD0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92710037-B231-2C42-ACC0-0D90EE0DBD4C}"/>
                </a:ext>
              </a:extLst>
            </p:cNvPr>
            <p:cNvSpPr/>
            <p:nvPr/>
          </p:nvSpPr>
          <p:spPr>
            <a:xfrm>
              <a:off x="6952396" y="3835101"/>
              <a:ext cx="657149" cy="637084"/>
            </a:xfrm>
            <a:custGeom>
              <a:avLst/>
              <a:gdLst>
                <a:gd name="connsiteX0" fmla="*/ 657150 w 657149"/>
                <a:gd name="connsiteY0" fmla="*/ 527919 h 637084"/>
                <a:gd name="connsiteX1" fmla="*/ 528800 w 657149"/>
                <a:gd name="connsiteY1" fmla="*/ 637085 h 637084"/>
                <a:gd name="connsiteX2" fmla="*/ 0 w 657149"/>
                <a:gd name="connsiteY2" fmla="*/ 0 h 637084"/>
                <a:gd name="connsiteX3" fmla="*/ 228951 w 657149"/>
                <a:gd name="connsiteY3" fmla="*/ 63935 h 63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7149" h="637084">
                  <a:moveTo>
                    <a:pt x="657150" y="527919"/>
                  </a:moveTo>
                  <a:cubicBezTo>
                    <a:pt x="616404" y="566386"/>
                    <a:pt x="573620" y="602774"/>
                    <a:pt x="528800" y="637085"/>
                  </a:cubicBezTo>
                  <a:lnTo>
                    <a:pt x="0" y="0"/>
                  </a:lnTo>
                  <a:cubicBezTo>
                    <a:pt x="74926" y="26010"/>
                    <a:pt x="151390" y="47362"/>
                    <a:pt x="228951" y="63935"/>
                  </a:cubicBezTo>
                  <a:close/>
                </a:path>
              </a:pathLst>
            </a:custGeom>
            <a:solidFill>
              <a:srgbClr val="3882C8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AF63F96F-49D2-4441-9CBC-51A03DD14C9F}"/>
                </a:ext>
              </a:extLst>
            </p:cNvPr>
            <p:cNvSpPr/>
            <p:nvPr/>
          </p:nvSpPr>
          <p:spPr>
            <a:xfrm>
              <a:off x="5130506" y="1811135"/>
              <a:ext cx="2629514" cy="2629694"/>
            </a:xfrm>
            <a:custGeom>
              <a:avLst/>
              <a:gdLst>
                <a:gd name="connsiteX0" fmla="*/ 1314788 w 2629514"/>
                <a:gd name="connsiteY0" fmla="*/ 0 h 2629694"/>
                <a:gd name="connsiteX1" fmla="*/ 2629514 w 2629514"/>
                <a:gd name="connsiteY1" fmla="*/ 1314817 h 2629694"/>
                <a:gd name="connsiteX2" fmla="*/ 1314788 w 2629514"/>
                <a:gd name="connsiteY2" fmla="*/ 2629695 h 2629694"/>
                <a:gd name="connsiteX3" fmla="*/ 0 w 2629514"/>
                <a:gd name="connsiteY3" fmla="*/ 1314817 h 2629694"/>
                <a:gd name="connsiteX4" fmla="*/ 1314788 w 2629514"/>
                <a:gd name="connsiteY4" fmla="*/ 0 h 262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9514" h="2629694">
                  <a:moveTo>
                    <a:pt x="1314788" y="0"/>
                  </a:moveTo>
                  <a:cubicBezTo>
                    <a:pt x="2040879" y="0"/>
                    <a:pt x="2629514" y="588676"/>
                    <a:pt x="2629514" y="1314817"/>
                  </a:cubicBezTo>
                  <a:cubicBezTo>
                    <a:pt x="2629514" y="2040958"/>
                    <a:pt x="2040879" y="2629695"/>
                    <a:pt x="1314788" y="2629695"/>
                  </a:cubicBezTo>
                  <a:cubicBezTo>
                    <a:pt x="588696" y="2629695"/>
                    <a:pt x="0" y="2041019"/>
                    <a:pt x="0" y="1314817"/>
                  </a:cubicBezTo>
                  <a:cubicBezTo>
                    <a:pt x="0" y="588614"/>
                    <a:pt x="588635" y="0"/>
                    <a:pt x="1314788" y="0"/>
                  </a:cubicBezTo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99375C4E-C99B-604E-ABDA-D5FCA22374BB}"/>
                </a:ext>
              </a:extLst>
            </p:cNvPr>
            <p:cNvSpPr/>
            <p:nvPr/>
          </p:nvSpPr>
          <p:spPr>
            <a:xfrm>
              <a:off x="6402999" y="3112627"/>
              <a:ext cx="386393" cy="395893"/>
            </a:xfrm>
            <a:custGeom>
              <a:avLst/>
              <a:gdLst>
                <a:gd name="connsiteX0" fmla="*/ 0 w 386393"/>
                <a:gd name="connsiteY0" fmla="*/ 28544 h 395893"/>
                <a:gd name="connsiteX1" fmla="*/ 0 w 386393"/>
                <a:gd name="connsiteY1" fmla="*/ 28544 h 395893"/>
                <a:gd name="connsiteX2" fmla="*/ 70653 w 386393"/>
                <a:gd name="connsiteY2" fmla="*/ 395894 h 395893"/>
                <a:gd name="connsiteX3" fmla="*/ 141551 w 386393"/>
                <a:gd name="connsiteY3" fmla="*/ 169433 h 395893"/>
                <a:gd name="connsiteX4" fmla="*/ 386393 w 386393"/>
                <a:gd name="connsiteY4" fmla="*/ 120840 h 395893"/>
                <a:gd name="connsiteX5" fmla="*/ 30376 w 386393"/>
                <a:gd name="connsiteY5" fmla="*/ 0 h 395893"/>
                <a:gd name="connsiteX6" fmla="*/ 0 w 386393"/>
                <a:gd name="connsiteY6" fmla="*/ 28544 h 39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393" h="395893">
                  <a:moveTo>
                    <a:pt x="0" y="28544"/>
                  </a:moveTo>
                  <a:lnTo>
                    <a:pt x="0" y="28544"/>
                  </a:lnTo>
                  <a:lnTo>
                    <a:pt x="70653" y="395894"/>
                  </a:lnTo>
                  <a:lnTo>
                    <a:pt x="141551" y="169433"/>
                  </a:lnTo>
                  <a:lnTo>
                    <a:pt x="386393" y="120840"/>
                  </a:lnTo>
                  <a:lnTo>
                    <a:pt x="30376" y="0"/>
                  </a:lnTo>
                  <a:lnTo>
                    <a:pt x="0" y="28544"/>
                  </a:lnTo>
                  <a:close/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6E9D7F7A-7B87-AA42-83BD-DB11D43D83D6}"/>
                </a:ext>
              </a:extLst>
            </p:cNvPr>
            <p:cNvSpPr/>
            <p:nvPr/>
          </p:nvSpPr>
          <p:spPr>
            <a:xfrm>
              <a:off x="6482515" y="3225704"/>
              <a:ext cx="866603" cy="950829"/>
            </a:xfrm>
            <a:custGeom>
              <a:avLst/>
              <a:gdLst>
                <a:gd name="connsiteX0" fmla="*/ 866604 w 866603"/>
                <a:gd name="connsiteY0" fmla="*/ 855111 h 950829"/>
                <a:gd name="connsiteX1" fmla="*/ 753351 w 866603"/>
                <a:gd name="connsiteY1" fmla="*/ 950829 h 950829"/>
                <a:gd name="connsiteX2" fmla="*/ 0 w 866603"/>
                <a:gd name="connsiteY2" fmla="*/ 43642 h 950829"/>
                <a:gd name="connsiteX3" fmla="*/ 77499 w 866603"/>
                <a:gd name="connsiteY3" fmla="*/ 0 h 95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603" h="950829">
                  <a:moveTo>
                    <a:pt x="866604" y="855111"/>
                  </a:moveTo>
                  <a:cubicBezTo>
                    <a:pt x="830688" y="889127"/>
                    <a:pt x="792876" y="921084"/>
                    <a:pt x="753351" y="950829"/>
                  </a:cubicBezTo>
                  <a:lnTo>
                    <a:pt x="0" y="43642"/>
                  </a:lnTo>
                  <a:lnTo>
                    <a:pt x="77499" y="0"/>
                  </a:lnTo>
                  <a:close/>
                </a:path>
              </a:pathLst>
            </a:custGeom>
            <a:solidFill>
              <a:srgbClr val="C1E1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332F9901-89A1-F644-8877-4D1F0179BC66}"/>
                </a:ext>
              </a:extLst>
            </p:cNvPr>
            <p:cNvSpPr/>
            <p:nvPr/>
          </p:nvSpPr>
          <p:spPr>
            <a:xfrm>
              <a:off x="5514515" y="2195110"/>
              <a:ext cx="1861556" cy="1861684"/>
            </a:xfrm>
            <a:custGeom>
              <a:avLst/>
              <a:gdLst>
                <a:gd name="connsiteX0" fmla="*/ 930778 w 1861556"/>
                <a:gd name="connsiteY0" fmla="*/ 0 h 1861684"/>
                <a:gd name="connsiteX1" fmla="*/ 1861556 w 1861556"/>
                <a:gd name="connsiteY1" fmla="*/ 930842 h 1861684"/>
                <a:gd name="connsiteX2" fmla="*/ 930778 w 1861556"/>
                <a:gd name="connsiteY2" fmla="*/ 1861684 h 1861684"/>
                <a:gd name="connsiteX3" fmla="*/ 0 w 1861556"/>
                <a:gd name="connsiteY3" fmla="*/ 930842 h 1861684"/>
                <a:gd name="connsiteX4" fmla="*/ 930778 w 1861556"/>
                <a:gd name="connsiteY4" fmla="*/ 0 h 186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1556" h="1861684">
                  <a:moveTo>
                    <a:pt x="930778" y="0"/>
                  </a:moveTo>
                  <a:cubicBezTo>
                    <a:pt x="1444833" y="0"/>
                    <a:pt x="1861556" y="416752"/>
                    <a:pt x="1861556" y="930842"/>
                  </a:cubicBezTo>
                  <a:cubicBezTo>
                    <a:pt x="1861556" y="1444932"/>
                    <a:pt x="1444833" y="1861684"/>
                    <a:pt x="930778" y="1861684"/>
                  </a:cubicBezTo>
                  <a:cubicBezTo>
                    <a:pt x="416724" y="1861684"/>
                    <a:pt x="0" y="1444932"/>
                    <a:pt x="0" y="930842"/>
                  </a:cubicBezTo>
                  <a:cubicBezTo>
                    <a:pt x="0" y="416752"/>
                    <a:pt x="416724" y="0"/>
                    <a:pt x="930778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C5E12B66-AAAF-4245-B941-ACFC6F59401E}"/>
                </a:ext>
              </a:extLst>
            </p:cNvPr>
            <p:cNvSpPr/>
            <p:nvPr/>
          </p:nvSpPr>
          <p:spPr>
            <a:xfrm>
              <a:off x="6402999" y="3112627"/>
              <a:ext cx="386393" cy="395893"/>
            </a:xfrm>
            <a:custGeom>
              <a:avLst/>
              <a:gdLst>
                <a:gd name="connsiteX0" fmla="*/ 0 w 386393"/>
                <a:gd name="connsiteY0" fmla="*/ 28544 h 395893"/>
                <a:gd name="connsiteX1" fmla="*/ 0 w 386393"/>
                <a:gd name="connsiteY1" fmla="*/ 28544 h 395893"/>
                <a:gd name="connsiteX2" fmla="*/ 70653 w 386393"/>
                <a:gd name="connsiteY2" fmla="*/ 395894 h 395893"/>
                <a:gd name="connsiteX3" fmla="*/ 141551 w 386393"/>
                <a:gd name="connsiteY3" fmla="*/ 169433 h 395893"/>
                <a:gd name="connsiteX4" fmla="*/ 386393 w 386393"/>
                <a:gd name="connsiteY4" fmla="*/ 120840 h 395893"/>
                <a:gd name="connsiteX5" fmla="*/ 30376 w 386393"/>
                <a:gd name="connsiteY5" fmla="*/ 0 h 395893"/>
                <a:gd name="connsiteX6" fmla="*/ 0 w 386393"/>
                <a:gd name="connsiteY6" fmla="*/ 28544 h 39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393" h="395893">
                  <a:moveTo>
                    <a:pt x="0" y="28544"/>
                  </a:moveTo>
                  <a:lnTo>
                    <a:pt x="0" y="28544"/>
                  </a:lnTo>
                  <a:lnTo>
                    <a:pt x="70653" y="395894"/>
                  </a:lnTo>
                  <a:lnTo>
                    <a:pt x="141551" y="169433"/>
                  </a:lnTo>
                  <a:lnTo>
                    <a:pt x="386393" y="120840"/>
                  </a:lnTo>
                  <a:lnTo>
                    <a:pt x="30376" y="0"/>
                  </a:lnTo>
                  <a:lnTo>
                    <a:pt x="0" y="28544"/>
                  </a:lnTo>
                  <a:close/>
                </a:path>
              </a:pathLst>
            </a:custGeom>
            <a:solidFill>
              <a:srgbClr val="4D97DD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687D6865-47E9-8E40-AB07-A587CF497D19}"/>
                </a:ext>
              </a:extLst>
            </p:cNvPr>
            <p:cNvSpPr/>
            <p:nvPr/>
          </p:nvSpPr>
          <p:spPr>
            <a:xfrm>
              <a:off x="6482515" y="3225766"/>
              <a:ext cx="606176" cy="654871"/>
            </a:xfrm>
            <a:custGeom>
              <a:avLst/>
              <a:gdLst>
                <a:gd name="connsiteX0" fmla="*/ 606176 w 606176"/>
                <a:gd name="connsiteY0" fmla="*/ 572784 h 654871"/>
                <a:gd name="connsiteX1" fmla="*/ 507653 w 606176"/>
                <a:gd name="connsiteY1" fmla="*/ 654872 h 654871"/>
                <a:gd name="connsiteX2" fmla="*/ 0 w 606176"/>
                <a:gd name="connsiteY2" fmla="*/ 43642 h 654871"/>
                <a:gd name="connsiteX3" fmla="*/ 77499 w 606176"/>
                <a:gd name="connsiteY3" fmla="*/ 0 h 65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176" h="654871">
                  <a:moveTo>
                    <a:pt x="606176" y="572784"/>
                  </a:moveTo>
                  <a:cubicBezTo>
                    <a:pt x="575260" y="602378"/>
                    <a:pt x="542341" y="629806"/>
                    <a:pt x="507653" y="654872"/>
                  </a:cubicBezTo>
                  <a:lnTo>
                    <a:pt x="0" y="43642"/>
                  </a:lnTo>
                  <a:lnTo>
                    <a:pt x="77499" y="0"/>
                  </a:lnTo>
                  <a:close/>
                </a:path>
              </a:pathLst>
            </a:custGeom>
            <a:solidFill>
              <a:srgbClr val="4D97DD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E68E9863-1621-E44F-A6EC-7A0A6AB2CFC6}"/>
                </a:ext>
              </a:extLst>
            </p:cNvPr>
            <p:cNvSpPr/>
            <p:nvPr/>
          </p:nvSpPr>
          <p:spPr>
            <a:xfrm>
              <a:off x="5514467" y="2327563"/>
              <a:ext cx="1505892" cy="1729292"/>
            </a:xfrm>
            <a:custGeom>
              <a:avLst/>
              <a:gdLst>
                <a:gd name="connsiteX0" fmla="*/ 1505893 w 1505892"/>
                <a:gd name="connsiteY0" fmla="*/ 1530397 h 1729292"/>
                <a:gd name="connsiteX1" fmla="*/ 198881 w 1505892"/>
                <a:gd name="connsiteY1" fmla="*/ 1373403 h 1729292"/>
                <a:gd name="connsiteX2" fmla="*/ 355865 w 1505892"/>
                <a:gd name="connsiteY2" fmla="*/ 66301 h 1729292"/>
                <a:gd name="connsiteX3" fmla="*/ 452144 w 1505892"/>
                <a:gd name="connsiteY3" fmla="*/ 0 h 1729292"/>
                <a:gd name="connsiteX4" fmla="*/ 1505893 w 1505892"/>
                <a:gd name="connsiteY4" fmla="*/ 1530397 h 1729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5892" h="1729292">
                  <a:moveTo>
                    <a:pt x="1505893" y="1530397"/>
                  </a:moveTo>
                  <a:cubicBezTo>
                    <a:pt x="1101622" y="1847990"/>
                    <a:pt x="516452" y="1777702"/>
                    <a:pt x="198881" y="1373403"/>
                  </a:cubicBezTo>
                  <a:cubicBezTo>
                    <a:pt x="-118690" y="969104"/>
                    <a:pt x="-48406" y="383894"/>
                    <a:pt x="355865" y="66301"/>
                  </a:cubicBezTo>
                  <a:cubicBezTo>
                    <a:pt x="386537" y="42205"/>
                    <a:pt x="418694" y="20061"/>
                    <a:pt x="452144" y="0"/>
                  </a:cubicBezTo>
                  <a:cubicBezTo>
                    <a:pt x="401232" y="613186"/>
                    <a:pt x="710554" y="1287189"/>
                    <a:pt x="1505893" y="1530397"/>
                  </a:cubicBezTo>
                </a:path>
              </a:pathLst>
            </a:custGeom>
            <a:solidFill>
              <a:schemeClr val="accent1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id="{40810C1C-BF36-CA4A-8A39-C65F9E814081}"/>
                </a:ext>
              </a:extLst>
            </p:cNvPr>
            <p:cNvSpPr/>
            <p:nvPr/>
          </p:nvSpPr>
          <p:spPr>
            <a:xfrm>
              <a:off x="6953007" y="3835834"/>
              <a:ext cx="67353" cy="44864"/>
            </a:xfrm>
            <a:custGeom>
              <a:avLst/>
              <a:gdLst>
                <a:gd name="connsiteX0" fmla="*/ 67353 w 67353"/>
                <a:gd name="connsiteY0" fmla="*/ 22126 h 44864"/>
                <a:gd name="connsiteX1" fmla="*/ 37160 w 67353"/>
                <a:gd name="connsiteY1" fmla="*/ 44864 h 44864"/>
                <a:gd name="connsiteX2" fmla="*/ 0 w 67353"/>
                <a:gd name="connsiteY2" fmla="*/ 0 h 44864"/>
                <a:gd name="connsiteX3" fmla="*/ 67231 w 67353"/>
                <a:gd name="connsiteY3" fmla="*/ 22126 h 4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53" h="44864">
                  <a:moveTo>
                    <a:pt x="67353" y="22126"/>
                  </a:moveTo>
                  <a:cubicBezTo>
                    <a:pt x="57452" y="29889"/>
                    <a:pt x="47428" y="37468"/>
                    <a:pt x="37160" y="44864"/>
                  </a:cubicBezTo>
                  <a:lnTo>
                    <a:pt x="0" y="0"/>
                  </a:lnTo>
                  <a:cubicBezTo>
                    <a:pt x="22044" y="7702"/>
                    <a:pt x="44454" y="15077"/>
                    <a:pt x="67231" y="22126"/>
                  </a:cubicBezTo>
                </a:path>
              </a:pathLst>
            </a:custGeom>
            <a:solidFill>
              <a:srgbClr val="4B8FD0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CD57E36F-FC88-1642-9045-74BA88852E4D}"/>
                </a:ext>
              </a:extLst>
            </p:cNvPr>
            <p:cNvSpPr/>
            <p:nvPr/>
          </p:nvSpPr>
          <p:spPr>
            <a:xfrm>
              <a:off x="5898525" y="2579390"/>
              <a:ext cx="1093537" cy="1093612"/>
            </a:xfrm>
            <a:custGeom>
              <a:avLst/>
              <a:gdLst>
                <a:gd name="connsiteX0" fmla="*/ 546769 w 1093537"/>
                <a:gd name="connsiteY0" fmla="*/ 0 h 1093612"/>
                <a:gd name="connsiteX1" fmla="*/ 1093538 w 1093537"/>
                <a:gd name="connsiteY1" fmla="*/ 546806 h 1093612"/>
                <a:gd name="connsiteX2" fmla="*/ 546769 w 1093537"/>
                <a:gd name="connsiteY2" fmla="*/ 1093613 h 1093612"/>
                <a:gd name="connsiteX3" fmla="*/ 0 w 1093537"/>
                <a:gd name="connsiteY3" fmla="*/ 546806 h 1093612"/>
                <a:gd name="connsiteX4" fmla="*/ 546769 w 1093537"/>
                <a:gd name="connsiteY4" fmla="*/ 0 h 1093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537" h="1093612">
                  <a:moveTo>
                    <a:pt x="546769" y="0"/>
                  </a:moveTo>
                  <a:cubicBezTo>
                    <a:pt x="848741" y="0"/>
                    <a:pt x="1093538" y="244814"/>
                    <a:pt x="1093538" y="546806"/>
                  </a:cubicBezTo>
                  <a:cubicBezTo>
                    <a:pt x="1093538" y="848799"/>
                    <a:pt x="848741" y="1093613"/>
                    <a:pt x="546769" y="1093613"/>
                  </a:cubicBezTo>
                  <a:cubicBezTo>
                    <a:pt x="244797" y="1093613"/>
                    <a:pt x="0" y="848799"/>
                    <a:pt x="0" y="546806"/>
                  </a:cubicBezTo>
                  <a:cubicBezTo>
                    <a:pt x="0" y="244814"/>
                    <a:pt x="244797" y="0"/>
                    <a:pt x="546769" y="0"/>
                  </a:cubicBezTo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EB52BAB4-281F-8A47-913F-B8CC77683F71}"/>
                </a:ext>
              </a:extLst>
            </p:cNvPr>
            <p:cNvSpPr/>
            <p:nvPr/>
          </p:nvSpPr>
          <p:spPr>
            <a:xfrm>
              <a:off x="6147217" y="2827855"/>
              <a:ext cx="596153" cy="596193"/>
            </a:xfrm>
            <a:custGeom>
              <a:avLst/>
              <a:gdLst>
                <a:gd name="connsiteX0" fmla="*/ 298077 w 596153"/>
                <a:gd name="connsiteY0" fmla="*/ 0 h 596193"/>
                <a:gd name="connsiteX1" fmla="*/ 596153 w 596153"/>
                <a:gd name="connsiteY1" fmla="*/ 298097 h 596193"/>
                <a:gd name="connsiteX2" fmla="*/ 298077 w 596153"/>
                <a:gd name="connsiteY2" fmla="*/ 596194 h 596193"/>
                <a:gd name="connsiteX3" fmla="*/ 0 w 596153"/>
                <a:gd name="connsiteY3" fmla="*/ 298097 h 596193"/>
                <a:gd name="connsiteX4" fmla="*/ 298077 w 596153"/>
                <a:gd name="connsiteY4" fmla="*/ 0 h 59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153" h="596193">
                  <a:moveTo>
                    <a:pt x="298077" y="0"/>
                  </a:moveTo>
                  <a:cubicBezTo>
                    <a:pt x="462700" y="0"/>
                    <a:pt x="596153" y="133463"/>
                    <a:pt x="596153" y="298097"/>
                  </a:cubicBezTo>
                  <a:cubicBezTo>
                    <a:pt x="596153" y="462731"/>
                    <a:pt x="462700" y="596194"/>
                    <a:pt x="298077" y="596194"/>
                  </a:cubicBezTo>
                  <a:cubicBezTo>
                    <a:pt x="133453" y="596194"/>
                    <a:pt x="0" y="462731"/>
                    <a:pt x="0" y="298097"/>
                  </a:cubicBezTo>
                  <a:cubicBezTo>
                    <a:pt x="34" y="133477"/>
                    <a:pt x="133467" y="34"/>
                    <a:pt x="298077" y="0"/>
                  </a:cubicBezTo>
                </a:path>
              </a:pathLst>
            </a:custGeom>
            <a:solidFill>
              <a:srgbClr val="E4F5FB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3FB5DED0-E74A-684A-8D48-E59D7BF9D61A}"/>
                </a:ext>
              </a:extLst>
            </p:cNvPr>
            <p:cNvSpPr/>
            <p:nvPr/>
          </p:nvSpPr>
          <p:spPr>
            <a:xfrm>
              <a:off x="6402999" y="3112627"/>
              <a:ext cx="386393" cy="395893"/>
            </a:xfrm>
            <a:custGeom>
              <a:avLst/>
              <a:gdLst>
                <a:gd name="connsiteX0" fmla="*/ 0 w 386393"/>
                <a:gd name="connsiteY0" fmla="*/ 28544 h 395893"/>
                <a:gd name="connsiteX1" fmla="*/ 0 w 386393"/>
                <a:gd name="connsiteY1" fmla="*/ 28544 h 395893"/>
                <a:gd name="connsiteX2" fmla="*/ 70653 w 386393"/>
                <a:gd name="connsiteY2" fmla="*/ 395894 h 395893"/>
                <a:gd name="connsiteX3" fmla="*/ 141551 w 386393"/>
                <a:gd name="connsiteY3" fmla="*/ 169433 h 395893"/>
                <a:gd name="connsiteX4" fmla="*/ 386393 w 386393"/>
                <a:gd name="connsiteY4" fmla="*/ 120840 h 395893"/>
                <a:gd name="connsiteX5" fmla="*/ 30376 w 386393"/>
                <a:gd name="connsiteY5" fmla="*/ 0 h 395893"/>
                <a:gd name="connsiteX6" fmla="*/ 0 w 386393"/>
                <a:gd name="connsiteY6" fmla="*/ 28544 h 39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393" h="395893">
                  <a:moveTo>
                    <a:pt x="0" y="28544"/>
                  </a:moveTo>
                  <a:lnTo>
                    <a:pt x="0" y="28544"/>
                  </a:lnTo>
                  <a:lnTo>
                    <a:pt x="70653" y="395894"/>
                  </a:lnTo>
                  <a:lnTo>
                    <a:pt x="141551" y="169433"/>
                  </a:lnTo>
                  <a:lnTo>
                    <a:pt x="386393" y="120840"/>
                  </a:lnTo>
                  <a:lnTo>
                    <a:pt x="30376" y="0"/>
                  </a:lnTo>
                  <a:lnTo>
                    <a:pt x="0" y="28544"/>
                  </a:lnTo>
                  <a:close/>
                </a:path>
              </a:pathLst>
            </a:custGeom>
            <a:solidFill>
              <a:srgbClr val="C1E1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53009C1B-3E8D-BB40-880C-057FE945FAE7}"/>
                </a:ext>
              </a:extLst>
            </p:cNvPr>
            <p:cNvSpPr/>
            <p:nvPr/>
          </p:nvSpPr>
          <p:spPr>
            <a:xfrm>
              <a:off x="6482515" y="3225704"/>
              <a:ext cx="345626" cy="358364"/>
            </a:xfrm>
            <a:custGeom>
              <a:avLst/>
              <a:gdLst>
                <a:gd name="connsiteX0" fmla="*/ 345627 w 345626"/>
                <a:gd name="connsiteY0" fmla="*/ 290579 h 358364"/>
                <a:gd name="connsiteX1" fmla="*/ 261344 w 345626"/>
                <a:gd name="connsiteY1" fmla="*/ 358365 h 358364"/>
                <a:gd name="connsiteX2" fmla="*/ 0 w 345626"/>
                <a:gd name="connsiteY2" fmla="*/ 43642 h 358364"/>
                <a:gd name="connsiteX3" fmla="*/ 77499 w 345626"/>
                <a:gd name="connsiteY3" fmla="*/ 0 h 35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626" h="358364">
                  <a:moveTo>
                    <a:pt x="345627" y="290579"/>
                  </a:moveTo>
                  <a:cubicBezTo>
                    <a:pt x="319829" y="315890"/>
                    <a:pt x="291598" y="338595"/>
                    <a:pt x="261344" y="358365"/>
                  </a:cubicBezTo>
                  <a:lnTo>
                    <a:pt x="0" y="43642"/>
                  </a:lnTo>
                  <a:lnTo>
                    <a:pt x="77499" y="0"/>
                  </a:lnTo>
                  <a:close/>
                </a:path>
              </a:pathLst>
            </a:custGeom>
            <a:solidFill>
              <a:srgbClr val="C1E1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C4EBCF22-2697-C548-BB81-CF10FE64F5D5}"/>
                </a:ext>
              </a:extLst>
            </p:cNvPr>
            <p:cNvSpPr/>
            <p:nvPr/>
          </p:nvSpPr>
          <p:spPr>
            <a:xfrm>
              <a:off x="6405383" y="2771561"/>
              <a:ext cx="386393" cy="395893"/>
            </a:xfrm>
            <a:custGeom>
              <a:avLst/>
              <a:gdLst>
                <a:gd name="connsiteX0" fmla="*/ 0 w 386393"/>
                <a:gd name="connsiteY0" fmla="*/ 367349 h 395893"/>
                <a:gd name="connsiteX1" fmla="*/ 0 w 386393"/>
                <a:gd name="connsiteY1" fmla="*/ 367349 h 395893"/>
                <a:gd name="connsiteX2" fmla="*/ 70653 w 386393"/>
                <a:gd name="connsiteY2" fmla="*/ 0 h 395893"/>
                <a:gd name="connsiteX3" fmla="*/ 141551 w 386393"/>
                <a:gd name="connsiteY3" fmla="*/ 226400 h 395893"/>
                <a:gd name="connsiteX4" fmla="*/ 386393 w 386393"/>
                <a:gd name="connsiteY4" fmla="*/ 275053 h 395893"/>
                <a:gd name="connsiteX5" fmla="*/ 30376 w 386393"/>
                <a:gd name="connsiteY5" fmla="*/ 395894 h 395893"/>
                <a:gd name="connsiteX6" fmla="*/ 0 w 386393"/>
                <a:gd name="connsiteY6" fmla="*/ 367349 h 39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393" h="395893">
                  <a:moveTo>
                    <a:pt x="0" y="367349"/>
                  </a:moveTo>
                  <a:lnTo>
                    <a:pt x="0" y="367349"/>
                  </a:lnTo>
                  <a:lnTo>
                    <a:pt x="70653" y="0"/>
                  </a:lnTo>
                  <a:lnTo>
                    <a:pt x="141551" y="226400"/>
                  </a:lnTo>
                  <a:lnTo>
                    <a:pt x="386393" y="275053"/>
                  </a:lnTo>
                  <a:lnTo>
                    <a:pt x="30376" y="395894"/>
                  </a:lnTo>
                  <a:lnTo>
                    <a:pt x="0" y="367349"/>
                  </a:lnTo>
                  <a:close/>
                </a:path>
              </a:pathLst>
            </a:custGeom>
            <a:solidFill>
              <a:schemeClr val="accent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C8713B17-FA78-1549-8ACE-CA90254BEE3E}"/>
                </a:ext>
              </a:extLst>
            </p:cNvPr>
            <p:cNvSpPr/>
            <p:nvPr/>
          </p:nvSpPr>
          <p:spPr>
            <a:xfrm>
              <a:off x="6484898" y="1295624"/>
              <a:ext cx="1571853" cy="1758752"/>
            </a:xfrm>
            <a:custGeom>
              <a:avLst/>
              <a:gdLst>
                <a:gd name="connsiteX0" fmla="*/ 1407444 w 1571853"/>
                <a:gd name="connsiteY0" fmla="*/ 20354 h 1758752"/>
                <a:gd name="connsiteX1" fmla="*/ 1468929 w 1571853"/>
                <a:gd name="connsiteY1" fmla="*/ 0 h 1758752"/>
                <a:gd name="connsiteX2" fmla="*/ 1571854 w 1571853"/>
                <a:gd name="connsiteY2" fmla="*/ 102931 h 1758752"/>
                <a:gd name="connsiteX3" fmla="*/ 1558285 w 1571853"/>
                <a:gd name="connsiteY3" fmla="*/ 154030 h 1758752"/>
                <a:gd name="connsiteX4" fmla="*/ 77499 w 1571853"/>
                <a:gd name="connsiteY4" fmla="*/ 1758753 h 1758752"/>
                <a:gd name="connsiteX5" fmla="*/ 0 w 1571853"/>
                <a:gd name="connsiteY5" fmla="*/ 1715050 h 1758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1853" h="1758752">
                  <a:moveTo>
                    <a:pt x="1407444" y="20354"/>
                  </a:moveTo>
                  <a:cubicBezTo>
                    <a:pt x="1424618" y="7579"/>
                    <a:pt x="1429019" y="0"/>
                    <a:pt x="1468929" y="0"/>
                  </a:cubicBezTo>
                  <a:cubicBezTo>
                    <a:pt x="1508840" y="0"/>
                    <a:pt x="1571854" y="65157"/>
                    <a:pt x="1571854" y="102931"/>
                  </a:cubicBezTo>
                  <a:cubicBezTo>
                    <a:pt x="1571854" y="140705"/>
                    <a:pt x="1566903" y="138994"/>
                    <a:pt x="1558285" y="154030"/>
                  </a:cubicBezTo>
                  <a:lnTo>
                    <a:pt x="77499" y="1758753"/>
                  </a:lnTo>
                  <a:lnTo>
                    <a:pt x="0" y="1715050"/>
                  </a:lnTo>
                  <a:close/>
                </a:path>
              </a:pathLst>
            </a:custGeom>
            <a:solidFill>
              <a:schemeClr val="accent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FEBCE6AF-C1C9-5848-96C1-E95E48C49E9D}"/>
                </a:ext>
              </a:extLst>
            </p:cNvPr>
            <p:cNvSpPr/>
            <p:nvPr/>
          </p:nvSpPr>
          <p:spPr>
            <a:xfrm>
              <a:off x="7620364" y="839402"/>
              <a:ext cx="877238" cy="900952"/>
            </a:xfrm>
            <a:custGeom>
              <a:avLst/>
              <a:gdLst>
                <a:gd name="connsiteX0" fmla="*/ 0 w 877238"/>
                <a:gd name="connsiteY0" fmla="*/ 502614 h 900952"/>
                <a:gd name="connsiteX1" fmla="*/ 400695 w 877238"/>
                <a:gd name="connsiteY1" fmla="*/ 0 h 900952"/>
                <a:gd name="connsiteX2" fmla="*/ 450446 w 877238"/>
                <a:gd name="connsiteY2" fmla="*/ 391187 h 900952"/>
                <a:gd name="connsiteX3" fmla="*/ 877238 w 877238"/>
                <a:gd name="connsiteY3" fmla="*/ 419609 h 900952"/>
                <a:gd name="connsiteX4" fmla="*/ 369830 w 877238"/>
                <a:gd name="connsiteY4" fmla="*/ 900953 h 900952"/>
                <a:gd name="connsiteX5" fmla="*/ 71081 w 877238"/>
                <a:gd name="connsiteY5" fmla="*/ 848815 h 900952"/>
                <a:gd name="connsiteX6" fmla="*/ 0 w 877238"/>
                <a:gd name="connsiteY6" fmla="*/ 502614 h 90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7238" h="900952">
                  <a:moveTo>
                    <a:pt x="0" y="502614"/>
                  </a:moveTo>
                  <a:lnTo>
                    <a:pt x="400695" y="0"/>
                  </a:lnTo>
                  <a:lnTo>
                    <a:pt x="450446" y="391187"/>
                  </a:lnTo>
                  <a:lnTo>
                    <a:pt x="877238" y="419609"/>
                  </a:lnTo>
                  <a:lnTo>
                    <a:pt x="369830" y="900953"/>
                  </a:lnTo>
                  <a:lnTo>
                    <a:pt x="71081" y="848815"/>
                  </a:lnTo>
                  <a:lnTo>
                    <a:pt x="0" y="502614"/>
                  </a:lnTo>
                  <a:close/>
                </a:path>
              </a:pathLst>
            </a:custGeom>
            <a:solidFill>
              <a:schemeClr val="accent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170138B3-05F5-4D4F-83FF-3DEDD69DA0FD}"/>
                </a:ext>
              </a:extLst>
            </p:cNvPr>
            <p:cNvSpPr/>
            <p:nvPr/>
          </p:nvSpPr>
          <p:spPr>
            <a:xfrm>
              <a:off x="7620364" y="839402"/>
              <a:ext cx="450445" cy="835795"/>
            </a:xfrm>
            <a:custGeom>
              <a:avLst/>
              <a:gdLst>
                <a:gd name="connsiteX0" fmla="*/ 0 w 450445"/>
                <a:gd name="connsiteY0" fmla="*/ 502614 h 835795"/>
                <a:gd name="connsiteX1" fmla="*/ 400695 w 450445"/>
                <a:gd name="connsiteY1" fmla="*/ 0 h 835795"/>
                <a:gd name="connsiteX2" fmla="*/ 450446 w 450445"/>
                <a:gd name="connsiteY2" fmla="*/ 391187 h 835795"/>
                <a:gd name="connsiteX3" fmla="*/ 68453 w 450445"/>
                <a:gd name="connsiteY3" fmla="*/ 835796 h 835795"/>
                <a:gd name="connsiteX4" fmla="*/ 49629 w 450445"/>
                <a:gd name="connsiteY4" fmla="*/ 744295 h 835795"/>
                <a:gd name="connsiteX5" fmla="*/ 0 w 450445"/>
                <a:gd name="connsiteY5" fmla="*/ 502614 h 83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0445" h="835795">
                  <a:moveTo>
                    <a:pt x="0" y="502614"/>
                  </a:moveTo>
                  <a:lnTo>
                    <a:pt x="400695" y="0"/>
                  </a:lnTo>
                  <a:lnTo>
                    <a:pt x="450446" y="391187"/>
                  </a:lnTo>
                  <a:lnTo>
                    <a:pt x="68453" y="835796"/>
                  </a:lnTo>
                  <a:lnTo>
                    <a:pt x="49629" y="744295"/>
                  </a:lnTo>
                  <a:lnTo>
                    <a:pt x="0" y="50261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733709BE-8EBD-3B4E-BAC4-9E8854D681F0}"/>
                </a:ext>
              </a:extLst>
            </p:cNvPr>
            <p:cNvSpPr/>
            <p:nvPr/>
          </p:nvSpPr>
          <p:spPr>
            <a:xfrm>
              <a:off x="8732726" y="3988336"/>
              <a:ext cx="1543922" cy="2782563"/>
            </a:xfrm>
            <a:custGeom>
              <a:avLst/>
              <a:gdLst>
                <a:gd name="connsiteX0" fmla="*/ 1350908 w 1543922"/>
                <a:gd name="connsiteY0" fmla="*/ 0 h 2782563"/>
                <a:gd name="connsiteX1" fmla="*/ 192952 w 1543922"/>
                <a:gd name="connsiteY1" fmla="*/ 0 h 2782563"/>
                <a:gd name="connsiteX2" fmla="*/ 0 w 1543922"/>
                <a:gd name="connsiteY2" fmla="*/ 192965 h 2782563"/>
                <a:gd name="connsiteX3" fmla="*/ 0 w 1543922"/>
                <a:gd name="connsiteY3" fmla="*/ 2589537 h 2782563"/>
                <a:gd name="connsiteX4" fmla="*/ 192952 w 1543922"/>
                <a:gd name="connsiteY4" fmla="*/ 2782563 h 2782563"/>
                <a:gd name="connsiteX5" fmla="*/ 1350908 w 1543922"/>
                <a:gd name="connsiteY5" fmla="*/ 2782563 h 2782563"/>
                <a:gd name="connsiteX6" fmla="*/ 1543921 w 1543922"/>
                <a:gd name="connsiteY6" fmla="*/ 2589537 h 2782563"/>
                <a:gd name="connsiteX7" fmla="*/ 1543922 w 1543922"/>
                <a:gd name="connsiteY7" fmla="*/ 192965 h 2782563"/>
                <a:gd name="connsiteX8" fmla="*/ 1350909 w 1543922"/>
                <a:gd name="connsiteY8" fmla="*/ 0 h 278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3922" h="2782563">
                  <a:moveTo>
                    <a:pt x="1350908" y="0"/>
                  </a:moveTo>
                  <a:lnTo>
                    <a:pt x="192952" y="0"/>
                  </a:lnTo>
                  <a:cubicBezTo>
                    <a:pt x="86512" y="302"/>
                    <a:pt x="302" y="86519"/>
                    <a:pt x="0" y="192965"/>
                  </a:cubicBezTo>
                  <a:lnTo>
                    <a:pt x="0" y="2589537"/>
                  </a:lnTo>
                  <a:cubicBezTo>
                    <a:pt x="269" y="2696008"/>
                    <a:pt x="86489" y="2782261"/>
                    <a:pt x="192952" y="2782563"/>
                  </a:cubicBezTo>
                  <a:lnTo>
                    <a:pt x="1350908" y="2782563"/>
                  </a:lnTo>
                  <a:cubicBezTo>
                    <a:pt x="1457381" y="2782261"/>
                    <a:pt x="1543619" y="2696017"/>
                    <a:pt x="1543921" y="2589537"/>
                  </a:cubicBezTo>
                  <a:lnTo>
                    <a:pt x="1543922" y="192965"/>
                  </a:lnTo>
                  <a:cubicBezTo>
                    <a:pt x="1543586" y="86509"/>
                    <a:pt x="1457358" y="302"/>
                    <a:pt x="1350909" y="0"/>
                  </a:cubicBezTo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B5803116-CC0D-DC4A-9CDB-7335DBA8F612}"/>
                </a:ext>
              </a:extLst>
            </p:cNvPr>
            <p:cNvSpPr/>
            <p:nvPr/>
          </p:nvSpPr>
          <p:spPr>
            <a:xfrm>
              <a:off x="8853924" y="4201839"/>
              <a:ext cx="1301525" cy="2277565"/>
            </a:xfrm>
            <a:custGeom>
              <a:avLst/>
              <a:gdLst>
                <a:gd name="connsiteX0" fmla="*/ 1204896 w 1301525"/>
                <a:gd name="connsiteY0" fmla="*/ 0 h 2277565"/>
                <a:gd name="connsiteX1" fmla="*/ 1301526 w 1301525"/>
                <a:gd name="connsiteY1" fmla="*/ 96635 h 2277565"/>
                <a:gd name="connsiteX2" fmla="*/ 1301525 w 1301525"/>
                <a:gd name="connsiteY2" fmla="*/ 2180930 h 2277565"/>
                <a:gd name="connsiteX3" fmla="*/ 1204896 w 1301525"/>
                <a:gd name="connsiteY3" fmla="*/ 2277565 h 2277565"/>
                <a:gd name="connsiteX4" fmla="*/ 96629 w 1301525"/>
                <a:gd name="connsiteY4" fmla="*/ 2277565 h 2277565"/>
                <a:gd name="connsiteX5" fmla="*/ 0 w 1301525"/>
                <a:gd name="connsiteY5" fmla="*/ 2180930 h 2277565"/>
                <a:gd name="connsiteX6" fmla="*/ 0 w 1301525"/>
                <a:gd name="connsiteY6" fmla="*/ 96635 h 2277565"/>
                <a:gd name="connsiteX7" fmla="*/ 96629 w 1301525"/>
                <a:gd name="connsiteY7" fmla="*/ 0 h 227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1525" h="2277565">
                  <a:moveTo>
                    <a:pt x="1204896" y="0"/>
                  </a:moveTo>
                  <a:cubicBezTo>
                    <a:pt x="1258151" y="267"/>
                    <a:pt x="1301258" y="43376"/>
                    <a:pt x="1301526" y="96635"/>
                  </a:cubicBezTo>
                  <a:lnTo>
                    <a:pt x="1301525" y="2180930"/>
                  </a:lnTo>
                  <a:cubicBezTo>
                    <a:pt x="1301258" y="2234188"/>
                    <a:pt x="1258151" y="2277298"/>
                    <a:pt x="1204896" y="2277565"/>
                  </a:cubicBezTo>
                  <a:lnTo>
                    <a:pt x="96629" y="2277565"/>
                  </a:lnTo>
                  <a:cubicBezTo>
                    <a:pt x="43374" y="2277298"/>
                    <a:pt x="268" y="2234189"/>
                    <a:pt x="0" y="2180930"/>
                  </a:cubicBezTo>
                  <a:lnTo>
                    <a:pt x="0" y="96635"/>
                  </a:lnTo>
                  <a:cubicBezTo>
                    <a:pt x="267" y="43376"/>
                    <a:pt x="43373" y="267"/>
                    <a:pt x="96629" y="0"/>
                  </a:cubicBezTo>
                  <a:close/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3" name="Freeform 292">
              <a:extLst>
                <a:ext uri="{FF2B5EF4-FFF2-40B4-BE49-F238E27FC236}">
                  <a16:creationId xmlns:a16="http://schemas.microsoft.com/office/drawing/2014/main" id="{EACF5EE0-8D78-8E47-A814-8913B6B81135}"/>
                </a:ext>
              </a:extLst>
            </p:cNvPr>
            <p:cNvSpPr/>
            <p:nvPr/>
          </p:nvSpPr>
          <p:spPr>
            <a:xfrm>
              <a:off x="9354243" y="4062478"/>
              <a:ext cx="300887" cy="41685"/>
            </a:xfrm>
            <a:custGeom>
              <a:avLst/>
              <a:gdLst>
                <a:gd name="connsiteX0" fmla="*/ 237630 w 300887"/>
                <a:gd name="connsiteY0" fmla="*/ 41686 h 41685"/>
                <a:gd name="connsiteX1" fmla="*/ 249854 w 300887"/>
                <a:gd name="connsiteY1" fmla="*/ 20843 h 41685"/>
                <a:gd name="connsiteX2" fmla="*/ 237630 w 300887"/>
                <a:gd name="connsiteY2" fmla="*/ 0 h 41685"/>
                <a:gd name="connsiteX3" fmla="*/ 12224 w 300887"/>
                <a:gd name="connsiteY3" fmla="*/ 0 h 41685"/>
                <a:gd name="connsiteX4" fmla="*/ 0 w 300887"/>
                <a:gd name="connsiteY4" fmla="*/ 20843 h 41685"/>
                <a:gd name="connsiteX5" fmla="*/ 12224 w 300887"/>
                <a:gd name="connsiteY5" fmla="*/ 41686 h 41685"/>
                <a:gd name="connsiteX6" fmla="*/ 278274 w 300887"/>
                <a:gd name="connsiteY6" fmla="*/ 0 h 41685"/>
                <a:gd name="connsiteX7" fmla="*/ 266050 w 300887"/>
                <a:gd name="connsiteY7" fmla="*/ 20843 h 41685"/>
                <a:gd name="connsiteX8" fmla="*/ 278274 w 300887"/>
                <a:gd name="connsiteY8" fmla="*/ 41686 h 41685"/>
                <a:gd name="connsiteX9" fmla="*/ 288664 w 300887"/>
                <a:gd name="connsiteY9" fmla="*/ 41686 h 41685"/>
                <a:gd name="connsiteX10" fmla="*/ 300888 w 300887"/>
                <a:gd name="connsiteY10" fmla="*/ 20843 h 41685"/>
                <a:gd name="connsiteX11" fmla="*/ 288664 w 300887"/>
                <a:gd name="connsiteY11" fmla="*/ 0 h 4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887" h="41685">
                  <a:moveTo>
                    <a:pt x="237630" y="41686"/>
                  </a:moveTo>
                  <a:cubicBezTo>
                    <a:pt x="244353" y="41686"/>
                    <a:pt x="249854" y="32334"/>
                    <a:pt x="249854" y="20843"/>
                  </a:cubicBezTo>
                  <a:cubicBezTo>
                    <a:pt x="249854" y="9352"/>
                    <a:pt x="244414" y="0"/>
                    <a:pt x="237630" y="0"/>
                  </a:cubicBezTo>
                  <a:lnTo>
                    <a:pt x="12224" y="0"/>
                  </a:lnTo>
                  <a:cubicBezTo>
                    <a:pt x="5501" y="0"/>
                    <a:pt x="0" y="9290"/>
                    <a:pt x="0" y="20843"/>
                  </a:cubicBezTo>
                  <a:cubicBezTo>
                    <a:pt x="0" y="32395"/>
                    <a:pt x="5440" y="41686"/>
                    <a:pt x="12224" y="41686"/>
                  </a:cubicBezTo>
                  <a:close/>
                  <a:moveTo>
                    <a:pt x="278274" y="0"/>
                  </a:moveTo>
                  <a:cubicBezTo>
                    <a:pt x="271551" y="0"/>
                    <a:pt x="266050" y="9290"/>
                    <a:pt x="266050" y="20843"/>
                  </a:cubicBezTo>
                  <a:cubicBezTo>
                    <a:pt x="266050" y="32395"/>
                    <a:pt x="271490" y="41686"/>
                    <a:pt x="278274" y="41686"/>
                  </a:cubicBezTo>
                  <a:lnTo>
                    <a:pt x="288664" y="41686"/>
                  </a:lnTo>
                  <a:cubicBezTo>
                    <a:pt x="295388" y="41686"/>
                    <a:pt x="300888" y="32334"/>
                    <a:pt x="300888" y="20843"/>
                  </a:cubicBezTo>
                  <a:cubicBezTo>
                    <a:pt x="300888" y="9352"/>
                    <a:pt x="295448" y="0"/>
                    <a:pt x="288664" y="0"/>
                  </a:cubicBezTo>
                  <a:close/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4" name="Freeform 293">
              <a:extLst>
                <a:ext uri="{FF2B5EF4-FFF2-40B4-BE49-F238E27FC236}">
                  <a16:creationId xmlns:a16="http://schemas.microsoft.com/office/drawing/2014/main" id="{9678C310-6BC5-C34F-A5D2-E1994CB782A7}"/>
                </a:ext>
              </a:extLst>
            </p:cNvPr>
            <p:cNvSpPr/>
            <p:nvPr/>
          </p:nvSpPr>
          <p:spPr>
            <a:xfrm>
              <a:off x="9424224" y="6570721"/>
              <a:ext cx="160987" cy="160998"/>
            </a:xfrm>
            <a:custGeom>
              <a:avLst/>
              <a:gdLst>
                <a:gd name="connsiteX0" fmla="*/ 80433 w 160987"/>
                <a:gd name="connsiteY0" fmla="*/ 0 h 160998"/>
                <a:gd name="connsiteX1" fmla="*/ 160987 w 160987"/>
                <a:gd name="connsiteY1" fmla="*/ 80438 h 160998"/>
                <a:gd name="connsiteX2" fmla="*/ 80555 w 160987"/>
                <a:gd name="connsiteY2" fmla="*/ 160999 h 160998"/>
                <a:gd name="connsiteX3" fmla="*/ 0 w 160987"/>
                <a:gd name="connsiteY3" fmla="*/ 80560 h 160998"/>
                <a:gd name="connsiteX4" fmla="*/ 0 w 160987"/>
                <a:gd name="connsiteY4" fmla="*/ 80499 h 160998"/>
                <a:gd name="connsiteX5" fmla="*/ 80433 w 160987"/>
                <a:gd name="connsiteY5" fmla="*/ 0 h 16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987" h="160998">
                  <a:moveTo>
                    <a:pt x="80433" y="0"/>
                  </a:moveTo>
                  <a:cubicBezTo>
                    <a:pt x="124888" y="-34"/>
                    <a:pt x="160953" y="35979"/>
                    <a:pt x="160987" y="80438"/>
                  </a:cubicBezTo>
                  <a:cubicBezTo>
                    <a:pt x="161021" y="124896"/>
                    <a:pt x="125011" y="160964"/>
                    <a:pt x="80555" y="160999"/>
                  </a:cubicBezTo>
                  <a:cubicBezTo>
                    <a:pt x="36100" y="161032"/>
                    <a:pt x="34" y="125019"/>
                    <a:pt x="0" y="80560"/>
                  </a:cubicBezTo>
                  <a:cubicBezTo>
                    <a:pt x="0" y="80540"/>
                    <a:pt x="0" y="80519"/>
                    <a:pt x="0" y="80499"/>
                  </a:cubicBezTo>
                  <a:cubicBezTo>
                    <a:pt x="0" y="36065"/>
                    <a:pt x="36001" y="34"/>
                    <a:pt x="80433" y="0"/>
                  </a:cubicBezTo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5" name="Freeform 294">
              <a:extLst>
                <a:ext uri="{FF2B5EF4-FFF2-40B4-BE49-F238E27FC236}">
                  <a16:creationId xmlns:a16="http://schemas.microsoft.com/office/drawing/2014/main" id="{CE6FB506-50A6-634A-870C-C964A0809901}"/>
                </a:ext>
              </a:extLst>
            </p:cNvPr>
            <p:cNvSpPr/>
            <p:nvPr/>
          </p:nvSpPr>
          <p:spPr>
            <a:xfrm>
              <a:off x="4181331" y="605117"/>
              <a:ext cx="852837" cy="1097157"/>
            </a:xfrm>
            <a:custGeom>
              <a:avLst/>
              <a:gdLst>
                <a:gd name="connsiteX0" fmla="*/ 185495 w 852837"/>
                <a:gd name="connsiteY0" fmla="*/ 367 h 1097157"/>
                <a:gd name="connsiteX1" fmla="*/ 620662 w 852837"/>
                <a:gd name="connsiteY1" fmla="*/ 367 h 1097157"/>
                <a:gd name="connsiteX2" fmla="*/ 832194 w 852837"/>
                <a:gd name="connsiteY2" fmla="*/ 237341 h 1097157"/>
                <a:gd name="connsiteX3" fmla="*/ 832194 w 852837"/>
                <a:gd name="connsiteY3" fmla="*/ 237341 h 1097157"/>
                <a:gd name="connsiteX4" fmla="*/ 703844 w 852837"/>
                <a:gd name="connsiteY4" fmla="*/ 1097158 h 1097157"/>
                <a:gd name="connsiteX5" fmla="*/ 530695 w 852837"/>
                <a:gd name="connsiteY5" fmla="*/ 1094896 h 1097157"/>
                <a:gd name="connsiteX6" fmla="*/ 0 w 852837"/>
                <a:gd name="connsiteY6" fmla="*/ 963359 h 1097157"/>
                <a:gd name="connsiteX7" fmla="*/ 0 w 852837"/>
                <a:gd name="connsiteY7" fmla="*/ 67235 h 1097157"/>
                <a:gd name="connsiteX8" fmla="*/ 185373 w 852837"/>
                <a:gd name="connsiteY8" fmla="*/ 0 h 10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2837" h="1097157">
                  <a:moveTo>
                    <a:pt x="185495" y="367"/>
                  </a:moveTo>
                  <a:lnTo>
                    <a:pt x="620662" y="367"/>
                  </a:lnTo>
                  <a:cubicBezTo>
                    <a:pt x="674996" y="367"/>
                    <a:pt x="808724" y="103237"/>
                    <a:pt x="832194" y="237341"/>
                  </a:cubicBezTo>
                  <a:lnTo>
                    <a:pt x="832194" y="237341"/>
                  </a:lnTo>
                  <a:cubicBezTo>
                    <a:pt x="876383" y="453105"/>
                    <a:pt x="856641" y="928030"/>
                    <a:pt x="703844" y="1097158"/>
                  </a:cubicBezTo>
                  <a:lnTo>
                    <a:pt x="530695" y="1094896"/>
                  </a:lnTo>
                  <a:lnTo>
                    <a:pt x="0" y="963359"/>
                  </a:lnTo>
                  <a:lnTo>
                    <a:pt x="0" y="67235"/>
                  </a:lnTo>
                  <a:cubicBezTo>
                    <a:pt x="52005" y="23794"/>
                    <a:pt x="117614" y="-2"/>
                    <a:pt x="185373" y="0"/>
                  </a:cubicBezTo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6" name="Freeform 295">
              <a:extLst>
                <a:ext uri="{FF2B5EF4-FFF2-40B4-BE49-F238E27FC236}">
                  <a16:creationId xmlns:a16="http://schemas.microsoft.com/office/drawing/2014/main" id="{FB7AC0C9-A3F2-694D-811A-6347543629DB}"/>
                </a:ext>
              </a:extLst>
            </p:cNvPr>
            <p:cNvSpPr/>
            <p:nvPr/>
          </p:nvSpPr>
          <p:spPr>
            <a:xfrm>
              <a:off x="4801992" y="606951"/>
              <a:ext cx="232454" cy="459705"/>
            </a:xfrm>
            <a:custGeom>
              <a:avLst/>
              <a:gdLst>
                <a:gd name="connsiteX0" fmla="*/ 0 w 232454"/>
                <a:gd name="connsiteY0" fmla="*/ 0 h 459705"/>
                <a:gd name="connsiteX1" fmla="*/ 232251 w 232454"/>
                <a:gd name="connsiteY1" fmla="*/ 459706 h 459705"/>
                <a:gd name="connsiteX2" fmla="*/ 0 w 232454"/>
                <a:gd name="connsiteY2" fmla="*/ 459706 h 45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454" h="459705">
                  <a:moveTo>
                    <a:pt x="0" y="0"/>
                  </a:moveTo>
                  <a:cubicBezTo>
                    <a:pt x="214894" y="21087"/>
                    <a:pt x="234880" y="291068"/>
                    <a:pt x="232251" y="459706"/>
                  </a:cubicBezTo>
                  <a:lnTo>
                    <a:pt x="0" y="459706"/>
                  </a:lnTo>
                  <a:close/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7" name="Freeform 296">
              <a:extLst>
                <a:ext uri="{FF2B5EF4-FFF2-40B4-BE49-F238E27FC236}">
                  <a16:creationId xmlns:a16="http://schemas.microsoft.com/office/drawing/2014/main" id="{C43F9F42-2D0B-E54F-B275-6E024D8B2136}"/>
                </a:ext>
              </a:extLst>
            </p:cNvPr>
            <p:cNvSpPr/>
            <p:nvPr/>
          </p:nvSpPr>
          <p:spPr>
            <a:xfrm>
              <a:off x="4273131" y="1066657"/>
              <a:ext cx="760990" cy="421748"/>
            </a:xfrm>
            <a:custGeom>
              <a:avLst/>
              <a:gdLst>
                <a:gd name="connsiteX0" fmla="*/ 549947 w 760990"/>
                <a:gd name="connsiteY0" fmla="*/ 1650 h 421748"/>
                <a:gd name="connsiteX1" fmla="*/ 760990 w 760990"/>
                <a:gd name="connsiteY1" fmla="*/ 0 h 421748"/>
                <a:gd name="connsiteX2" fmla="*/ 674202 w 760990"/>
                <a:gd name="connsiteY2" fmla="*/ 145656 h 421748"/>
                <a:gd name="connsiteX3" fmla="*/ 307489 w 760990"/>
                <a:gd name="connsiteY3" fmla="*/ 421749 h 421748"/>
                <a:gd name="connsiteX4" fmla="*/ 0 w 760990"/>
                <a:gd name="connsiteY4" fmla="*/ 421749 h 421748"/>
                <a:gd name="connsiteX5" fmla="*/ 151452 w 760990"/>
                <a:gd name="connsiteY5" fmla="*/ 330981 h 421748"/>
                <a:gd name="connsiteX6" fmla="*/ 240869 w 760990"/>
                <a:gd name="connsiteY6" fmla="*/ 335871 h 421748"/>
                <a:gd name="connsiteX7" fmla="*/ 549947 w 760990"/>
                <a:gd name="connsiteY7" fmla="*/ 1650 h 42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0990" h="421748">
                  <a:moveTo>
                    <a:pt x="549947" y="1650"/>
                  </a:moveTo>
                  <a:lnTo>
                    <a:pt x="760990" y="0"/>
                  </a:lnTo>
                  <a:cubicBezTo>
                    <a:pt x="760990" y="0"/>
                    <a:pt x="760990" y="80132"/>
                    <a:pt x="674202" y="145656"/>
                  </a:cubicBezTo>
                  <a:lnTo>
                    <a:pt x="307489" y="421749"/>
                  </a:lnTo>
                  <a:lnTo>
                    <a:pt x="0" y="421749"/>
                  </a:lnTo>
                  <a:cubicBezTo>
                    <a:pt x="0" y="421749"/>
                    <a:pt x="65336" y="338010"/>
                    <a:pt x="151452" y="330981"/>
                  </a:cubicBezTo>
                  <a:cubicBezTo>
                    <a:pt x="237569" y="323952"/>
                    <a:pt x="240869" y="335871"/>
                    <a:pt x="240869" y="335871"/>
                  </a:cubicBezTo>
                  <a:cubicBezTo>
                    <a:pt x="257494" y="292046"/>
                    <a:pt x="455641" y="94557"/>
                    <a:pt x="549947" y="1650"/>
                  </a:cubicBezTo>
                </a:path>
              </a:pathLst>
            </a:custGeom>
            <a:solidFill>
              <a:srgbClr val="F9C4C7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8" name="Freeform 297">
              <a:extLst>
                <a:ext uri="{FF2B5EF4-FFF2-40B4-BE49-F238E27FC236}">
                  <a16:creationId xmlns:a16="http://schemas.microsoft.com/office/drawing/2014/main" id="{56C1E660-1710-7E46-816B-6282DCFF32A9}"/>
                </a:ext>
              </a:extLst>
            </p:cNvPr>
            <p:cNvSpPr/>
            <p:nvPr/>
          </p:nvSpPr>
          <p:spPr>
            <a:xfrm>
              <a:off x="4908278" y="2795765"/>
              <a:ext cx="310884" cy="260017"/>
            </a:xfrm>
            <a:custGeom>
              <a:avLst/>
              <a:gdLst>
                <a:gd name="connsiteX0" fmla="*/ 186474 w 310884"/>
                <a:gd name="connsiteY0" fmla="*/ 0 h 260017"/>
                <a:gd name="connsiteX1" fmla="*/ 207560 w 310884"/>
                <a:gd name="connsiteY1" fmla="*/ 151402 h 260017"/>
                <a:gd name="connsiteX2" fmla="*/ 261650 w 310884"/>
                <a:gd name="connsiteY2" fmla="*/ 201400 h 260017"/>
                <a:gd name="connsiteX3" fmla="*/ 308711 w 310884"/>
                <a:gd name="connsiteY3" fmla="*/ 214053 h 260017"/>
                <a:gd name="connsiteX4" fmla="*/ 308711 w 310884"/>
                <a:gd name="connsiteY4" fmla="*/ 260017 h 260017"/>
                <a:gd name="connsiteX5" fmla="*/ 31904 w 310884"/>
                <a:gd name="connsiteY5" fmla="*/ 260017 h 260017"/>
                <a:gd name="connsiteX6" fmla="*/ 0 w 310884"/>
                <a:gd name="connsiteY6" fmla="*/ 8680 h 26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0884" h="260017">
                  <a:moveTo>
                    <a:pt x="186474" y="0"/>
                  </a:moveTo>
                  <a:lnTo>
                    <a:pt x="207560" y="151402"/>
                  </a:lnTo>
                  <a:lnTo>
                    <a:pt x="261650" y="201400"/>
                  </a:lnTo>
                  <a:cubicBezTo>
                    <a:pt x="261650" y="201400"/>
                    <a:pt x="303822" y="199383"/>
                    <a:pt x="308711" y="214053"/>
                  </a:cubicBezTo>
                  <a:cubicBezTo>
                    <a:pt x="313601" y="228722"/>
                    <a:pt x="308711" y="260017"/>
                    <a:pt x="308711" y="260017"/>
                  </a:cubicBezTo>
                  <a:lnTo>
                    <a:pt x="31904" y="260017"/>
                  </a:lnTo>
                  <a:cubicBezTo>
                    <a:pt x="16808" y="194127"/>
                    <a:pt x="4584" y="124813"/>
                    <a:pt x="0" y="8680"/>
                  </a:cubicBezTo>
                  <a:close/>
                </a:path>
              </a:pathLst>
            </a:custGeom>
            <a:solidFill>
              <a:srgbClr val="98663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9" name="Freeform 298">
              <a:extLst>
                <a:ext uri="{FF2B5EF4-FFF2-40B4-BE49-F238E27FC236}">
                  <a16:creationId xmlns:a16="http://schemas.microsoft.com/office/drawing/2014/main" id="{0D8BE207-9A0B-BC41-ACE5-1B311A738FD5}"/>
                </a:ext>
              </a:extLst>
            </p:cNvPr>
            <p:cNvSpPr/>
            <p:nvPr/>
          </p:nvSpPr>
          <p:spPr>
            <a:xfrm>
              <a:off x="3669583" y="1488406"/>
              <a:ext cx="1525891" cy="1389509"/>
            </a:xfrm>
            <a:custGeom>
              <a:avLst/>
              <a:gdLst>
                <a:gd name="connsiteX0" fmla="*/ 165021 w 1525891"/>
                <a:gd name="connsiteY0" fmla="*/ 0 h 1389509"/>
                <a:gd name="connsiteX1" fmla="*/ 1084859 w 1525891"/>
                <a:gd name="connsiteY1" fmla="*/ 0 h 1389509"/>
                <a:gd name="connsiteX2" fmla="*/ 1115418 w 1525891"/>
                <a:gd name="connsiteY2" fmla="*/ 2812 h 1389509"/>
                <a:gd name="connsiteX3" fmla="*/ 1115418 w 1525891"/>
                <a:gd name="connsiteY3" fmla="*/ 2812 h 1389509"/>
                <a:gd name="connsiteX4" fmla="*/ 1421990 w 1525891"/>
                <a:gd name="connsiteY4" fmla="*/ 348890 h 1389509"/>
                <a:gd name="connsiteX5" fmla="*/ 1525892 w 1525891"/>
                <a:gd name="connsiteY5" fmla="*/ 1389509 h 1389509"/>
                <a:gd name="connsiteX6" fmla="*/ 1177515 w 1525891"/>
                <a:gd name="connsiteY6" fmla="*/ 1389509 h 1389509"/>
                <a:gd name="connsiteX7" fmla="*/ 1061878 w 1525891"/>
                <a:gd name="connsiteY7" fmla="*/ 330309 h 1389509"/>
                <a:gd name="connsiteX8" fmla="*/ 165021 w 1525891"/>
                <a:gd name="connsiteY8" fmla="*/ 330309 h 1389509"/>
                <a:gd name="connsiteX9" fmla="*/ 0 w 1525891"/>
                <a:gd name="connsiteY9" fmla="*/ 165277 h 1389509"/>
                <a:gd name="connsiteX10" fmla="*/ 165021 w 1525891"/>
                <a:gd name="connsiteY10" fmla="*/ 244 h 138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5891" h="1389509">
                  <a:moveTo>
                    <a:pt x="165021" y="0"/>
                  </a:moveTo>
                  <a:lnTo>
                    <a:pt x="1084859" y="0"/>
                  </a:lnTo>
                  <a:cubicBezTo>
                    <a:pt x="1095110" y="1"/>
                    <a:pt x="1105339" y="942"/>
                    <a:pt x="1115418" y="2812"/>
                  </a:cubicBezTo>
                  <a:lnTo>
                    <a:pt x="1115418" y="2812"/>
                  </a:lnTo>
                  <a:cubicBezTo>
                    <a:pt x="1372117" y="1528"/>
                    <a:pt x="1403960" y="167844"/>
                    <a:pt x="1421990" y="348890"/>
                  </a:cubicBezTo>
                  <a:lnTo>
                    <a:pt x="1525892" y="1389509"/>
                  </a:lnTo>
                  <a:lnTo>
                    <a:pt x="1177515" y="1389509"/>
                  </a:lnTo>
                  <a:lnTo>
                    <a:pt x="1061878" y="330309"/>
                  </a:lnTo>
                  <a:lnTo>
                    <a:pt x="165021" y="330309"/>
                  </a:lnTo>
                  <a:cubicBezTo>
                    <a:pt x="73882" y="330309"/>
                    <a:pt x="0" y="256421"/>
                    <a:pt x="0" y="165277"/>
                  </a:cubicBezTo>
                  <a:cubicBezTo>
                    <a:pt x="0" y="74132"/>
                    <a:pt x="73882" y="244"/>
                    <a:pt x="165021" y="244"/>
                  </a:cubicBezTo>
                </a:path>
              </a:pathLst>
            </a:custGeom>
            <a:solidFill>
              <a:srgbClr val="092978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0" name="Freeform 299">
              <a:extLst>
                <a:ext uri="{FF2B5EF4-FFF2-40B4-BE49-F238E27FC236}">
                  <a16:creationId xmlns:a16="http://schemas.microsoft.com/office/drawing/2014/main" id="{595A983C-F78E-1C4D-A7E2-26CDB35B9770}"/>
                </a:ext>
              </a:extLst>
            </p:cNvPr>
            <p:cNvSpPr/>
            <p:nvPr/>
          </p:nvSpPr>
          <p:spPr>
            <a:xfrm>
              <a:off x="4085741" y="2406045"/>
              <a:ext cx="318123" cy="486661"/>
            </a:xfrm>
            <a:custGeom>
              <a:avLst/>
              <a:gdLst>
                <a:gd name="connsiteX0" fmla="*/ 0 w 318123"/>
                <a:gd name="connsiteY0" fmla="*/ 33679 h 486661"/>
                <a:gd name="connsiteX1" fmla="*/ 126271 w 318123"/>
                <a:gd name="connsiteY1" fmla="*/ 316373 h 486661"/>
                <a:gd name="connsiteX2" fmla="*/ 96812 w 318123"/>
                <a:gd name="connsiteY2" fmla="*/ 396688 h 486661"/>
                <a:gd name="connsiteX3" fmla="*/ 86850 w 318123"/>
                <a:gd name="connsiteY3" fmla="*/ 464718 h 486661"/>
                <a:gd name="connsiteX4" fmla="*/ 103657 w 318123"/>
                <a:gd name="connsiteY4" fmla="*/ 486661 h 486661"/>
                <a:gd name="connsiteX5" fmla="*/ 318124 w 318123"/>
                <a:gd name="connsiteY5" fmla="*/ 262829 h 486661"/>
                <a:gd name="connsiteX6" fmla="*/ 205665 w 318123"/>
                <a:gd name="connsiteY6" fmla="*/ 0 h 486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8123" h="486661">
                  <a:moveTo>
                    <a:pt x="0" y="33679"/>
                  </a:moveTo>
                  <a:lnTo>
                    <a:pt x="126271" y="316373"/>
                  </a:lnTo>
                  <a:cubicBezTo>
                    <a:pt x="126271" y="316373"/>
                    <a:pt x="117959" y="367532"/>
                    <a:pt x="96812" y="396688"/>
                  </a:cubicBezTo>
                  <a:cubicBezTo>
                    <a:pt x="75665" y="425844"/>
                    <a:pt x="73587" y="447176"/>
                    <a:pt x="86850" y="464718"/>
                  </a:cubicBezTo>
                  <a:cubicBezTo>
                    <a:pt x="100113" y="482260"/>
                    <a:pt x="103657" y="486661"/>
                    <a:pt x="103657" y="486661"/>
                  </a:cubicBezTo>
                  <a:lnTo>
                    <a:pt x="318124" y="262829"/>
                  </a:lnTo>
                  <a:lnTo>
                    <a:pt x="205665" y="0"/>
                  </a:lnTo>
                  <a:close/>
                </a:path>
              </a:pathLst>
            </a:custGeom>
            <a:solidFill>
              <a:srgbClr val="98663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1" name="Freeform 300">
              <a:extLst>
                <a:ext uri="{FF2B5EF4-FFF2-40B4-BE49-F238E27FC236}">
                  <a16:creationId xmlns:a16="http://schemas.microsoft.com/office/drawing/2014/main" id="{C846F386-30D6-3742-BD09-610E422AB8C1}"/>
                </a:ext>
              </a:extLst>
            </p:cNvPr>
            <p:cNvSpPr/>
            <p:nvPr/>
          </p:nvSpPr>
          <p:spPr>
            <a:xfrm>
              <a:off x="3672166" y="1512343"/>
              <a:ext cx="760790" cy="994799"/>
            </a:xfrm>
            <a:custGeom>
              <a:avLst/>
              <a:gdLst>
                <a:gd name="connsiteX0" fmla="*/ 250510 w 760790"/>
                <a:gd name="connsiteY0" fmla="*/ 24228 h 994799"/>
                <a:gd name="connsiteX1" fmla="*/ 341699 w 760790"/>
                <a:gd name="connsiteY1" fmla="*/ 105888 h 994799"/>
                <a:gd name="connsiteX2" fmla="*/ 760791 w 760790"/>
                <a:gd name="connsiteY2" fmla="*/ 994800 h 994799"/>
                <a:gd name="connsiteX3" fmla="*/ 365963 w 760790"/>
                <a:gd name="connsiteY3" fmla="*/ 994800 h 994799"/>
                <a:gd name="connsiteX4" fmla="*/ 78338 w 760790"/>
                <a:gd name="connsiteY4" fmla="*/ 364133 h 994799"/>
                <a:gd name="connsiteX5" fmla="*/ 1573 w 760790"/>
                <a:gd name="connsiteY5" fmla="*/ 178686 h 994799"/>
                <a:gd name="connsiteX6" fmla="*/ 250510 w 760790"/>
                <a:gd name="connsiteY6" fmla="*/ 24350 h 99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0790" h="994799">
                  <a:moveTo>
                    <a:pt x="250510" y="24228"/>
                  </a:moveTo>
                  <a:cubicBezTo>
                    <a:pt x="287835" y="42547"/>
                    <a:pt x="319387" y="70802"/>
                    <a:pt x="341699" y="105888"/>
                  </a:cubicBezTo>
                  <a:cubicBezTo>
                    <a:pt x="417303" y="220616"/>
                    <a:pt x="760791" y="994800"/>
                    <a:pt x="760791" y="994800"/>
                  </a:cubicBezTo>
                  <a:lnTo>
                    <a:pt x="365963" y="994800"/>
                  </a:lnTo>
                  <a:lnTo>
                    <a:pt x="78338" y="364133"/>
                  </a:lnTo>
                  <a:cubicBezTo>
                    <a:pt x="66115" y="337911"/>
                    <a:pt x="7074" y="228440"/>
                    <a:pt x="1573" y="178686"/>
                  </a:cubicBezTo>
                  <a:cubicBezTo>
                    <a:pt x="-16029" y="18421"/>
                    <a:pt x="117088" y="-36895"/>
                    <a:pt x="250510" y="24350"/>
                  </a:cubicBezTo>
                </a:path>
              </a:pathLst>
            </a:custGeom>
            <a:solidFill>
              <a:srgbClr val="092978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2" name="Freeform 301">
              <a:extLst>
                <a:ext uri="{FF2B5EF4-FFF2-40B4-BE49-F238E27FC236}">
                  <a16:creationId xmlns:a16="http://schemas.microsoft.com/office/drawing/2014/main" id="{BDB414A9-CEEA-F243-BF4B-BD316B1C26A6}"/>
                </a:ext>
              </a:extLst>
            </p:cNvPr>
            <p:cNvSpPr/>
            <p:nvPr/>
          </p:nvSpPr>
          <p:spPr>
            <a:xfrm>
              <a:off x="4307505" y="249699"/>
              <a:ext cx="366916" cy="521672"/>
            </a:xfrm>
            <a:custGeom>
              <a:avLst/>
              <a:gdLst>
                <a:gd name="connsiteX0" fmla="*/ 13298 w 366916"/>
                <a:gd name="connsiteY0" fmla="*/ 138309 h 521672"/>
                <a:gd name="connsiteX1" fmla="*/ 142076 w 366916"/>
                <a:gd name="connsiteY1" fmla="*/ 324857 h 521672"/>
                <a:gd name="connsiteX2" fmla="*/ 142076 w 366916"/>
                <a:gd name="connsiteY2" fmla="*/ 350651 h 521672"/>
                <a:gd name="connsiteX3" fmla="*/ 89636 w 366916"/>
                <a:gd name="connsiteY3" fmla="*/ 425343 h 521672"/>
                <a:gd name="connsiteX4" fmla="*/ 141342 w 366916"/>
                <a:gd name="connsiteY4" fmla="*/ 502113 h 521672"/>
                <a:gd name="connsiteX5" fmla="*/ 195127 w 366916"/>
                <a:gd name="connsiteY5" fmla="*/ 521673 h 521672"/>
                <a:gd name="connsiteX6" fmla="*/ 324699 w 366916"/>
                <a:gd name="connsiteY6" fmla="*/ 487994 h 521672"/>
                <a:gd name="connsiteX7" fmla="*/ 324699 w 366916"/>
                <a:gd name="connsiteY7" fmla="*/ 254076 h 521672"/>
                <a:gd name="connsiteX8" fmla="*/ 339306 w 366916"/>
                <a:gd name="connsiteY8" fmla="*/ 255237 h 521672"/>
                <a:gd name="connsiteX9" fmla="*/ 366443 w 366916"/>
                <a:gd name="connsiteY9" fmla="*/ 183418 h 521672"/>
                <a:gd name="connsiteX10" fmla="*/ 333806 w 366916"/>
                <a:gd name="connsiteY10" fmla="*/ 148150 h 521672"/>
                <a:gd name="connsiteX11" fmla="*/ 333806 w 366916"/>
                <a:gd name="connsiteY11" fmla="*/ 148150 h 521672"/>
                <a:gd name="connsiteX12" fmla="*/ 312597 w 366916"/>
                <a:gd name="connsiteY12" fmla="*/ 34217 h 521672"/>
                <a:gd name="connsiteX13" fmla="*/ 102593 w 366916"/>
                <a:gd name="connsiteY13" fmla="*/ 49 h 521672"/>
                <a:gd name="connsiteX14" fmla="*/ 38907 w 366916"/>
                <a:gd name="connsiteY14" fmla="*/ 21442 h 521672"/>
                <a:gd name="connsiteX15" fmla="*/ 13176 w 366916"/>
                <a:gd name="connsiteY15" fmla="*/ 138309 h 52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6916" h="521672">
                  <a:moveTo>
                    <a:pt x="13298" y="138309"/>
                  </a:moveTo>
                  <a:cubicBezTo>
                    <a:pt x="-32174" y="219542"/>
                    <a:pt x="45936" y="332803"/>
                    <a:pt x="142076" y="324857"/>
                  </a:cubicBezTo>
                  <a:lnTo>
                    <a:pt x="142076" y="350651"/>
                  </a:lnTo>
                  <a:lnTo>
                    <a:pt x="89636" y="425343"/>
                  </a:lnTo>
                  <a:lnTo>
                    <a:pt x="141342" y="502113"/>
                  </a:lnTo>
                  <a:lnTo>
                    <a:pt x="195127" y="521673"/>
                  </a:lnTo>
                  <a:lnTo>
                    <a:pt x="324699" y="487994"/>
                  </a:lnTo>
                  <a:lnTo>
                    <a:pt x="324699" y="254076"/>
                  </a:lnTo>
                  <a:cubicBezTo>
                    <a:pt x="329405" y="252609"/>
                    <a:pt x="329588" y="261105"/>
                    <a:pt x="339306" y="255237"/>
                  </a:cubicBezTo>
                  <a:cubicBezTo>
                    <a:pt x="349024" y="249370"/>
                    <a:pt x="370354" y="205850"/>
                    <a:pt x="366443" y="183418"/>
                  </a:cubicBezTo>
                  <a:cubicBezTo>
                    <a:pt x="362531" y="160986"/>
                    <a:pt x="333806" y="148150"/>
                    <a:pt x="333806" y="148150"/>
                  </a:cubicBezTo>
                  <a:lnTo>
                    <a:pt x="333806" y="148150"/>
                  </a:lnTo>
                  <a:cubicBezTo>
                    <a:pt x="360820" y="81709"/>
                    <a:pt x="382151" y="71196"/>
                    <a:pt x="312597" y="34217"/>
                  </a:cubicBezTo>
                  <a:cubicBezTo>
                    <a:pt x="243044" y="-2763"/>
                    <a:pt x="102593" y="49"/>
                    <a:pt x="102593" y="49"/>
                  </a:cubicBezTo>
                  <a:lnTo>
                    <a:pt x="38907" y="21442"/>
                  </a:lnTo>
                  <a:cubicBezTo>
                    <a:pt x="36157" y="83237"/>
                    <a:pt x="44714" y="82015"/>
                    <a:pt x="13176" y="138309"/>
                  </a:cubicBezTo>
                </a:path>
              </a:pathLst>
            </a:custGeom>
            <a:solidFill>
              <a:srgbClr val="F9C4C7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3" name="Freeform 302">
              <a:extLst>
                <a:ext uri="{FF2B5EF4-FFF2-40B4-BE49-F238E27FC236}">
                  <a16:creationId xmlns:a16="http://schemas.microsoft.com/office/drawing/2014/main" id="{FAD90366-8484-7643-B13C-64A6529ECDDE}"/>
                </a:ext>
              </a:extLst>
            </p:cNvPr>
            <p:cNvSpPr/>
            <p:nvPr/>
          </p:nvSpPr>
          <p:spPr>
            <a:xfrm>
              <a:off x="4420916" y="550106"/>
              <a:ext cx="145157" cy="90400"/>
            </a:xfrm>
            <a:custGeom>
              <a:avLst/>
              <a:gdLst>
                <a:gd name="connsiteX0" fmla="*/ 14607 w 145157"/>
                <a:gd name="connsiteY0" fmla="*/ 24449 h 90400"/>
                <a:gd name="connsiteX1" fmla="*/ 28665 w 145157"/>
                <a:gd name="connsiteY1" fmla="*/ 24449 h 90400"/>
                <a:gd name="connsiteX2" fmla="*/ 145157 w 145157"/>
                <a:gd name="connsiteY2" fmla="*/ 0 h 90400"/>
                <a:gd name="connsiteX3" fmla="*/ 81471 w 145157"/>
                <a:gd name="connsiteY3" fmla="*/ 68152 h 90400"/>
                <a:gd name="connsiteX4" fmla="*/ 0 w 145157"/>
                <a:gd name="connsiteY4" fmla="*/ 90401 h 90400"/>
                <a:gd name="connsiteX5" fmla="*/ 28543 w 145157"/>
                <a:gd name="connsiteY5" fmla="*/ 49754 h 90400"/>
                <a:gd name="connsiteX6" fmla="*/ 28543 w 145157"/>
                <a:gd name="connsiteY6" fmla="*/ 23960 h 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157" h="90400">
                  <a:moveTo>
                    <a:pt x="14607" y="24449"/>
                  </a:moveTo>
                  <a:cubicBezTo>
                    <a:pt x="19288" y="24753"/>
                    <a:pt x="23984" y="24753"/>
                    <a:pt x="28665" y="24449"/>
                  </a:cubicBezTo>
                  <a:cubicBezTo>
                    <a:pt x="68657" y="23436"/>
                    <a:pt x="108131" y="15151"/>
                    <a:pt x="145157" y="0"/>
                  </a:cubicBezTo>
                  <a:cubicBezTo>
                    <a:pt x="133707" y="30203"/>
                    <a:pt x="110830" y="54686"/>
                    <a:pt x="81471" y="68152"/>
                  </a:cubicBezTo>
                  <a:cubicBezTo>
                    <a:pt x="34960" y="89606"/>
                    <a:pt x="3789" y="90401"/>
                    <a:pt x="0" y="90401"/>
                  </a:cubicBezTo>
                  <a:lnTo>
                    <a:pt x="28543" y="49754"/>
                  </a:lnTo>
                  <a:lnTo>
                    <a:pt x="28543" y="23960"/>
                  </a:lnTo>
                  <a:close/>
                </a:path>
              </a:pathLst>
            </a:custGeom>
            <a:solidFill>
              <a:srgbClr val="DD777B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4" name="Freeform 303">
              <a:extLst>
                <a:ext uri="{FF2B5EF4-FFF2-40B4-BE49-F238E27FC236}">
                  <a16:creationId xmlns:a16="http://schemas.microsoft.com/office/drawing/2014/main" id="{710A67D0-2C36-B145-82EE-4C49F49ADB4E}"/>
                </a:ext>
              </a:extLst>
            </p:cNvPr>
            <p:cNvSpPr/>
            <p:nvPr/>
          </p:nvSpPr>
          <p:spPr>
            <a:xfrm>
              <a:off x="4255150" y="58"/>
              <a:ext cx="547567" cy="513217"/>
            </a:xfrm>
            <a:custGeom>
              <a:avLst/>
              <a:gdLst>
                <a:gd name="connsiteX0" fmla="*/ 4230 w 547567"/>
                <a:gd name="connsiteY0" fmla="*/ 112653 h 513217"/>
                <a:gd name="connsiteX1" fmla="*/ 107459 w 547567"/>
                <a:gd name="connsiteY1" fmla="*/ 291315 h 513217"/>
                <a:gd name="connsiteX2" fmla="*/ 237337 w 547567"/>
                <a:gd name="connsiteY2" fmla="*/ 296511 h 513217"/>
                <a:gd name="connsiteX3" fmla="*/ 284643 w 547567"/>
                <a:gd name="connsiteY3" fmla="*/ 319065 h 513217"/>
                <a:gd name="connsiteX4" fmla="*/ 346250 w 547567"/>
                <a:gd name="connsiteY4" fmla="*/ 446140 h 513217"/>
                <a:gd name="connsiteX5" fmla="*/ 393984 w 547567"/>
                <a:gd name="connsiteY5" fmla="*/ 438561 h 513217"/>
                <a:gd name="connsiteX6" fmla="*/ 396551 w 547567"/>
                <a:gd name="connsiteY6" fmla="*/ 471445 h 513217"/>
                <a:gd name="connsiteX7" fmla="*/ 372837 w 547567"/>
                <a:gd name="connsiteY7" fmla="*/ 491493 h 513217"/>
                <a:gd name="connsiteX8" fmla="*/ 442635 w 547567"/>
                <a:gd name="connsiteY8" fmla="*/ 494855 h 513217"/>
                <a:gd name="connsiteX9" fmla="*/ 547270 w 547567"/>
                <a:gd name="connsiteY9" fmla="*/ 283491 h 513217"/>
                <a:gd name="connsiteX10" fmla="*/ 480345 w 547567"/>
                <a:gd name="connsiteY10" fmla="*/ 136857 h 513217"/>
                <a:gd name="connsiteX11" fmla="*/ 314041 w 547567"/>
                <a:gd name="connsiteY11" fmla="*/ 80624 h 513217"/>
                <a:gd name="connsiteX12" fmla="*/ 173956 w 547567"/>
                <a:gd name="connsiteY12" fmla="*/ 7582 h 513217"/>
                <a:gd name="connsiteX13" fmla="*/ 4168 w 547567"/>
                <a:gd name="connsiteY13" fmla="*/ 112653 h 51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567" h="513217">
                  <a:moveTo>
                    <a:pt x="4230" y="112653"/>
                  </a:moveTo>
                  <a:cubicBezTo>
                    <a:pt x="-12884" y="199508"/>
                    <a:pt x="22015" y="277074"/>
                    <a:pt x="107459" y="291315"/>
                  </a:cubicBezTo>
                  <a:cubicBezTo>
                    <a:pt x="161122" y="300239"/>
                    <a:pt x="204455" y="292538"/>
                    <a:pt x="237337" y="296511"/>
                  </a:cubicBezTo>
                  <a:cubicBezTo>
                    <a:pt x="254921" y="299405"/>
                    <a:pt x="271323" y="307225"/>
                    <a:pt x="284643" y="319065"/>
                  </a:cubicBezTo>
                  <a:cubicBezTo>
                    <a:pt x="315202" y="343942"/>
                    <a:pt x="339344" y="405432"/>
                    <a:pt x="346250" y="446140"/>
                  </a:cubicBezTo>
                  <a:cubicBezTo>
                    <a:pt x="346250" y="446140"/>
                    <a:pt x="382249" y="431104"/>
                    <a:pt x="393984" y="438561"/>
                  </a:cubicBezTo>
                  <a:cubicBezTo>
                    <a:pt x="405719" y="446018"/>
                    <a:pt x="398324" y="463988"/>
                    <a:pt x="396551" y="471445"/>
                  </a:cubicBezTo>
                  <a:cubicBezTo>
                    <a:pt x="394779" y="478902"/>
                    <a:pt x="378216" y="486909"/>
                    <a:pt x="372837" y="491493"/>
                  </a:cubicBezTo>
                  <a:cubicBezTo>
                    <a:pt x="356885" y="505368"/>
                    <a:pt x="398202" y="530734"/>
                    <a:pt x="442635" y="494855"/>
                  </a:cubicBezTo>
                  <a:cubicBezTo>
                    <a:pt x="473989" y="469611"/>
                    <a:pt x="553015" y="394552"/>
                    <a:pt x="547270" y="283491"/>
                  </a:cubicBezTo>
                  <a:cubicBezTo>
                    <a:pt x="541525" y="172431"/>
                    <a:pt x="497397" y="146637"/>
                    <a:pt x="480345" y="136857"/>
                  </a:cubicBezTo>
                  <a:cubicBezTo>
                    <a:pt x="469222" y="130378"/>
                    <a:pt x="380782" y="103362"/>
                    <a:pt x="314041" y="80624"/>
                  </a:cubicBezTo>
                  <a:cubicBezTo>
                    <a:pt x="232692" y="52936"/>
                    <a:pt x="226030" y="31359"/>
                    <a:pt x="173956" y="7582"/>
                  </a:cubicBezTo>
                  <a:cubicBezTo>
                    <a:pt x="107092" y="-22979"/>
                    <a:pt x="17676" y="44256"/>
                    <a:pt x="4168" y="112653"/>
                  </a:cubicBezTo>
                </a:path>
              </a:pathLst>
            </a:custGeom>
            <a:solidFill>
              <a:srgbClr val="36365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5" name="Freeform 304">
              <a:extLst>
                <a:ext uri="{FF2B5EF4-FFF2-40B4-BE49-F238E27FC236}">
                  <a16:creationId xmlns:a16="http://schemas.microsoft.com/office/drawing/2014/main" id="{691419AF-3492-7949-96F6-FBAFBE65438C}"/>
                </a:ext>
              </a:extLst>
            </p:cNvPr>
            <p:cNvSpPr/>
            <p:nvPr/>
          </p:nvSpPr>
          <p:spPr>
            <a:xfrm>
              <a:off x="3957086" y="668868"/>
              <a:ext cx="235185" cy="403839"/>
            </a:xfrm>
            <a:custGeom>
              <a:avLst/>
              <a:gdLst>
                <a:gd name="connsiteX0" fmla="*/ 228951 w 235185"/>
                <a:gd name="connsiteY0" fmla="*/ 0 h 403839"/>
                <a:gd name="connsiteX1" fmla="*/ 0 w 235185"/>
                <a:gd name="connsiteY1" fmla="*/ 403840 h 403839"/>
                <a:gd name="connsiteX2" fmla="*/ 235185 w 235185"/>
                <a:gd name="connsiteY2" fmla="*/ 396627 h 40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185" h="403839">
                  <a:moveTo>
                    <a:pt x="228951" y="0"/>
                  </a:moveTo>
                  <a:cubicBezTo>
                    <a:pt x="110686" y="105437"/>
                    <a:pt x="42050" y="251093"/>
                    <a:pt x="0" y="403840"/>
                  </a:cubicBezTo>
                  <a:cubicBezTo>
                    <a:pt x="77437" y="398766"/>
                    <a:pt x="158420" y="399133"/>
                    <a:pt x="235185" y="396627"/>
                  </a:cubicBezTo>
                  <a:close/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16DE2FF2-FBCE-0C4B-BCBC-5FC16D21C0FE}"/>
                </a:ext>
              </a:extLst>
            </p:cNvPr>
            <p:cNvSpPr/>
            <p:nvPr/>
          </p:nvSpPr>
          <p:spPr>
            <a:xfrm>
              <a:off x="4378149" y="599677"/>
              <a:ext cx="300986" cy="330797"/>
            </a:xfrm>
            <a:custGeom>
              <a:avLst/>
              <a:gdLst>
                <a:gd name="connsiteX0" fmla="*/ 126194 w 300986"/>
                <a:gd name="connsiteY0" fmla="*/ 302314 h 330797"/>
                <a:gd name="connsiteX1" fmla="*/ 140496 w 300986"/>
                <a:gd name="connsiteY1" fmla="*/ 316495 h 330797"/>
                <a:gd name="connsiteX2" fmla="*/ 126317 w 300986"/>
                <a:gd name="connsiteY2" fmla="*/ 330797 h 330797"/>
                <a:gd name="connsiteX3" fmla="*/ 112015 w 300986"/>
                <a:gd name="connsiteY3" fmla="*/ 316617 h 330797"/>
                <a:gd name="connsiteX4" fmla="*/ 112015 w 300986"/>
                <a:gd name="connsiteY4" fmla="*/ 316556 h 330797"/>
                <a:gd name="connsiteX5" fmla="*/ 126194 w 300986"/>
                <a:gd name="connsiteY5" fmla="*/ 302314 h 330797"/>
                <a:gd name="connsiteX6" fmla="*/ 126194 w 300986"/>
                <a:gd name="connsiteY6" fmla="*/ 219737 h 330797"/>
                <a:gd name="connsiteX7" fmla="*/ 140496 w 300986"/>
                <a:gd name="connsiteY7" fmla="*/ 233918 h 330797"/>
                <a:gd name="connsiteX8" fmla="*/ 126317 w 300986"/>
                <a:gd name="connsiteY8" fmla="*/ 248220 h 330797"/>
                <a:gd name="connsiteX9" fmla="*/ 112015 w 300986"/>
                <a:gd name="connsiteY9" fmla="*/ 234040 h 330797"/>
                <a:gd name="connsiteX10" fmla="*/ 112015 w 300986"/>
                <a:gd name="connsiteY10" fmla="*/ 233979 h 330797"/>
                <a:gd name="connsiteX11" fmla="*/ 126194 w 300986"/>
                <a:gd name="connsiteY11" fmla="*/ 219737 h 330797"/>
                <a:gd name="connsiteX12" fmla="*/ 71187 w 300986"/>
                <a:gd name="connsiteY12" fmla="*/ 306 h 330797"/>
                <a:gd name="connsiteX13" fmla="*/ 124178 w 300986"/>
                <a:gd name="connsiteY13" fmla="*/ 171450 h 330797"/>
                <a:gd name="connsiteX14" fmla="*/ 254055 w 300986"/>
                <a:gd name="connsiteY14" fmla="*/ 306 h 330797"/>
                <a:gd name="connsiteX15" fmla="*/ 292927 w 300986"/>
                <a:gd name="connsiteY15" fmla="*/ 36979 h 330797"/>
                <a:gd name="connsiteX16" fmla="*/ 275874 w 300986"/>
                <a:gd name="connsiteY16" fmla="*/ 233857 h 330797"/>
                <a:gd name="connsiteX17" fmla="*/ 188841 w 300986"/>
                <a:gd name="connsiteY17" fmla="*/ 169066 h 330797"/>
                <a:gd name="connsiteX18" fmla="*/ 123750 w 300986"/>
                <a:gd name="connsiteY18" fmla="*/ 177685 h 330797"/>
                <a:gd name="connsiteX19" fmla="*/ 4935 w 300986"/>
                <a:gd name="connsiteY19" fmla="*/ 223894 h 330797"/>
                <a:gd name="connsiteX20" fmla="*/ 62875 w 300986"/>
                <a:gd name="connsiteY20" fmla="*/ 0 h 33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0986" h="330797">
                  <a:moveTo>
                    <a:pt x="126194" y="302314"/>
                  </a:moveTo>
                  <a:cubicBezTo>
                    <a:pt x="134059" y="302281"/>
                    <a:pt x="140462" y="308629"/>
                    <a:pt x="140496" y="316495"/>
                  </a:cubicBezTo>
                  <a:cubicBezTo>
                    <a:pt x="140530" y="324360"/>
                    <a:pt x="134181" y="330764"/>
                    <a:pt x="126317" y="330797"/>
                  </a:cubicBezTo>
                  <a:cubicBezTo>
                    <a:pt x="118452" y="330831"/>
                    <a:pt x="112049" y="324482"/>
                    <a:pt x="112015" y="316617"/>
                  </a:cubicBezTo>
                  <a:cubicBezTo>
                    <a:pt x="112015" y="316597"/>
                    <a:pt x="112015" y="316576"/>
                    <a:pt x="112015" y="316556"/>
                  </a:cubicBezTo>
                  <a:cubicBezTo>
                    <a:pt x="112015" y="308714"/>
                    <a:pt x="118353" y="302348"/>
                    <a:pt x="126194" y="302314"/>
                  </a:cubicBezTo>
                  <a:moveTo>
                    <a:pt x="126194" y="219737"/>
                  </a:moveTo>
                  <a:cubicBezTo>
                    <a:pt x="134059" y="219703"/>
                    <a:pt x="140462" y="226052"/>
                    <a:pt x="140496" y="233918"/>
                  </a:cubicBezTo>
                  <a:cubicBezTo>
                    <a:pt x="140530" y="241783"/>
                    <a:pt x="134181" y="248186"/>
                    <a:pt x="126317" y="248220"/>
                  </a:cubicBezTo>
                  <a:cubicBezTo>
                    <a:pt x="118452" y="248254"/>
                    <a:pt x="112049" y="241905"/>
                    <a:pt x="112015" y="234040"/>
                  </a:cubicBezTo>
                  <a:cubicBezTo>
                    <a:pt x="112015" y="234019"/>
                    <a:pt x="112015" y="233999"/>
                    <a:pt x="112015" y="233979"/>
                  </a:cubicBezTo>
                  <a:cubicBezTo>
                    <a:pt x="112015" y="226137"/>
                    <a:pt x="118353" y="219771"/>
                    <a:pt x="126194" y="219737"/>
                  </a:cubicBezTo>
                  <a:close/>
                  <a:moveTo>
                    <a:pt x="71187" y="306"/>
                  </a:moveTo>
                  <a:cubicBezTo>
                    <a:pt x="21865" y="84533"/>
                    <a:pt x="75649" y="144373"/>
                    <a:pt x="124178" y="171450"/>
                  </a:cubicBezTo>
                  <a:cubicBezTo>
                    <a:pt x="192936" y="127075"/>
                    <a:pt x="254055" y="83800"/>
                    <a:pt x="254055" y="306"/>
                  </a:cubicBezTo>
                  <a:cubicBezTo>
                    <a:pt x="254055" y="306"/>
                    <a:pt x="277647" y="-183"/>
                    <a:pt x="292927" y="36979"/>
                  </a:cubicBezTo>
                  <a:cubicBezTo>
                    <a:pt x="318230" y="97613"/>
                    <a:pt x="275874" y="233857"/>
                    <a:pt x="275874" y="233857"/>
                  </a:cubicBezTo>
                  <a:cubicBezTo>
                    <a:pt x="275874" y="233857"/>
                    <a:pt x="228385" y="172367"/>
                    <a:pt x="188841" y="169066"/>
                  </a:cubicBezTo>
                  <a:cubicBezTo>
                    <a:pt x="166767" y="166703"/>
                    <a:pt x="144448" y="169659"/>
                    <a:pt x="123750" y="177685"/>
                  </a:cubicBezTo>
                  <a:cubicBezTo>
                    <a:pt x="73204" y="140583"/>
                    <a:pt x="38795" y="188687"/>
                    <a:pt x="4935" y="223894"/>
                  </a:cubicBezTo>
                  <a:cubicBezTo>
                    <a:pt x="-5700" y="134043"/>
                    <a:pt x="-4355" y="69497"/>
                    <a:pt x="62875" y="0"/>
                  </a:cubicBezTo>
                  <a:close/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7" name="Freeform 306">
              <a:extLst>
                <a:ext uri="{FF2B5EF4-FFF2-40B4-BE49-F238E27FC236}">
                  <a16:creationId xmlns:a16="http://schemas.microsoft.com/office/drawing/2014/main" id="{4BD21192-14ED-7849-8D1A-A581B53A3D17}"/>
                </a:ext>
              </a:extLst>
            </p:cNvPr>
            <p:cNvSpPr/>
            <p:nvPr/>
          </p:nvSpPr>
          <p:spPr>
            <a:xfrm>
              <a:off x="3686304" y="959264"/>
              <a:ext cx="859457" cy="533420"/>
            </a:xfrm>
            <a:custGeom>
              <a:avLst/>
              <a:gdLst>
                <a:gd name="connsiteX0" fmla="*/ 712609 w 859457"/>
                <a:gd name="connsiteY0" fmla="*/ 0 h 533420"/>
                <a:gd name="connsiteX1" fmla="*/ 47453 w 859457"/>
                <a:gd name="connsiteY1" fmla="*/ 0 h 533420"/>
                <a:gd name="connsiteX2" fmla="*/ 758 w 859457"/>
                <a:gd name="connsiteY2" fmla="*/ 46637 h 533420"/>
                <a:gd name="connsiteX3" fmla="*/ 100199 w 859457"/>
                <a:gd name="connsiteY3" fmla="*/ 486722 h 533420"/>
                <a:gd name="connsiteX4" fmla="*/ 146894 w 859457"/>
                <a:gd name="connsiteY4" fmla="*/ 533420 h 533420"/>
                <a:gd name="connsiteX5" fmla="*/ 812050 w 859457"/>
                <a:gd name="connsiteY5" fmla="*/ 533420 h 533420"/>
                <a:gd name="connsiteX6" fmla="*/ 858683 w 859457"/>
                <a:gd name="connsiteY6" fmla="*/ 486722 h 533420"/>
                <a:gd name="connsiteX7" fmla="*/ 759243 w 859457"/>
                <a:gd name="connsiteY7" fmla="*/ 46637 h 533420"/>
                <a:gd name="connsiteX8" fmla="*/ 712609 w 859457"/>
                <a:gd name="connsiteY8" fmla="*/ 0 h 53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457" h="533420">
                  <a:moveTo>
                    <a:pt x="712609" y="0"/>
                  </a:moveTo>
                  <a:lnTo>
                    <a:pt x="47453" y="0"/>
                  </a:lnTo>
                  <a:cubicBezTo>
                    <a:pt x="21783" y="0"/>
                    <a:pt x="-4864" y="21638"/>
                    <a:pt x="758" y="46637"/>
                  </a:cubicBezTo>
                  <a:lnTo>
                    <a:pt x="100199" y="486722"/>
                  </a:lnTo>
                  <a:cubicBezTo>
                    <a:pt x="105883" y="511783"/>
                    <a:pt x="121224" y="533420"/>
                    <a:pt x="146894" y="533420"/>
                  </a:cubicBezTo>
                  <a:lnTo>
                    <a:pt x="812050" y="533420"/>
                  </a:lnTo>
                  <a:cubicBezTo>
                    <a:pt x="837719" y="533420"/>
                    <a:pt x="864367" y="511783"/>
                    <a:pt x="858683" y="486722"/>
                  </a:cubicBezTo>
                  <a:lnTo>
                    <a:pt x="759243" y="46637"/>
                  </a:lnTo>
                  <a:cubicBezTo>
                    <a:pt x="753620" y="21638"/>
                    <a:pt x="738279" y="0"/>
                    <a:pt x="712609" y="0"/>
                  </a:cubicBezTo>
                </a:path>
              </a:pathLst>
            </a:custGeom>
            <a:solidFill>
              <a:srgbClr val="DFF2FC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8" name="Freeform 307">
              <a:extLst>
                <a:ext uri="{FF2B5EF4-FFF2-40B4-BE49-F238E27FC236}">
                  <a16:creationId xmlns:a16="http://schemas.microsoft.com/office/drawing/2014/main" id="{03E41D96-0C03-734F-B694-39885BD01952}"/>
                </a:ext>
              </a:extLst>
            </p:cNvPr>
            <p:cNvSpPr/>
            <p:nvPr/>
          </p:nvSpPr>
          <p:spPr>
            <a:xfrm>
              <a:off x="3656234" y="959264"/>
              <a:ext cx="859701" cy="533420"/>
            </a:xfrm>
            <a:custGeom>
              <a:avLst/>
              <a:gdLst>
                <a:gd name="connsiteX0" fmla="*/ 713159 w 859701"/>
                <a:gd name="connsiteY0" fmla="*/ 0 h 533420"/>
                <a:gd name="connsiteX1" fmla="*/ 47453 w 859701"/>
                <a:gd name="connsiteY1" fmla="*/ 0 h 533420"/>
                <a:gd name="connsiteX2" fmla="*/ 758 w 859701"/>
                <a:gd name="connsiteY2" fmla="*/ 46637 h 533420"/>
                <a:gd name="connsiteX3" fmla="*/ 100199 w 859701"/>
                <a:gd name="connsiteY3" fmla="*/ 486722 h 533420"/>
                <a:gd name="connsiteX4" fmla="*/ 146894 w 859701"/>
                <a:gd name="connsiteY4" fmla="*/ 533420 h 533420"/>
                <a:gd name="connsiteX5" fmla="*/ 812294 w 859701"/>
                <a:gd name="connsiteY5" fmla="*/ 533420 h 533420"/>
                <a:gd name="connsiteX6" fmla="*/ 858928 w 859701"/>
                <a:gd name="connsiteY6" fmla="*/ 486722 h 533420"/>
                <a:gd name="connsiteX7" fmla="*/ 759487 w 859701"/>
                <a:gd name="connsiteY7" fmla="*/ 46637 h 533420"/>
                <a:gd name="connsiteX8" fmla="*/ 712854 w 859701"/>
                <a:gd name="connsiteY8" fmla="*/ 0 h 53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701" h="533420">
                  <a:moveTo>
                    <a:pt x="713159" y="0"/>
                  </a:moveTo>
                  <a:lnTo>
                    <a:pt x="47453" y="0"/>
                  </a:lnTo>
                  <a:cubicBezTo>
                    <a:pt x="21783" y="0"/>
                    <a:pt x="-4865" y="21638"/>
                    <a:pt x="758" y="46637"/>
                  </a:cubicBezTo>
                  <a:lnTo>
                    <a:pt x="100199" y="486722"/>
                  </a:lnTo>
                  <a:cubicBezTo>
                    <a:pt x="105883" y="511783"/>
                    <a:pt x="121224" y="533420"/>
                    <a:pt x="146894" y="533420"/>
                  </a:cubicBezTo>
                  <a:lnTo>
                    <a:pt x="812294" y="533420"/>
                  </a:lnTo>
                  <a:cubicBezTo>
                    <a:pt x="837964" y="533420"/>
                    <a:pt x="864612" y="511783"/>
                    <a:pt x="858928" y="486722"/>
                  </a:cubicBezTo>
                  <a:lnTo>
                    <a:pt x="759487" y="46637"/>
                  </a:lnTo>
                  <a:cubicBezTo>
                    <a:pt x="753864" y="21638"/>
                    <a:pt x="738524" y="0"/>
                    <a:pt x="712854" y="0"/>
                  </a:cubicBezTo>
                </a:path>
              </a:pathLst>
            </a:custGeom>
            <a:solidFill>
              <a:srgbClr val="AFCCEB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9" name="Freeform 308">
              <a:extLst>
                <a:ext uri="{FF2B5EF4-FFF2-40B4-BE49-F238E27FC236}">
                  <a16:creationId xmlns:a16="http://schemas.microsoft.com/office/drawing/2014/main" id="{5E500110-3DBD-A949-8FE8-55EBB9E35BD4}"/>
                </a:ext>
              </a:extLst>
            </p:cNvPr>
            <p:cNvSpPr/>
            <p:nvPr/>
          </p:nvSpPr>
          <p:spPr>
            <a:xfrm>
              <a:off x="4047054" y="1180584"/>
              <a:ext cx="78085" cy="90499"/>
            </a:xfrm>
            <a:custGeom>
              <a:avLst/>
              <a:gdLst>
                <a:gd name="connsiteX0" fmla="*/ 24996 w 78085"/>
                <a:gd name="connsiteY0" fmla="*/ 1534 h 90499"/>
                <a:gd name="connsiteX1" fmla="*/ 2627 w 78085"/>
                <a:gd name="connsiteY1" fmla="*/ 56973 h 90499"/>
                <a:gd name="connsiteX2" fmla="*/ 53111 w 78085"/>
                <a:gd name="connsiteY2" fmla="*/ 88940 h 90499"/>
                <a:gd name="connsiteX3" fmla="*/ 75480 w 78085"/>
                <a:gd name="connsiteY3" fmla="*/ 33562 h 90499"/>
                <a:gd name="connsiteX4" fmla="*/ 24996 w 78085"/>
                <a:gd name="connsiteY4" fmla="*/ 1534 h 9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085" h="90499">
                  <a:moveTo>
                    <a:pt x="24996" y="1534"/>
                  </a:moveTo>
                  <a:cubicBezTo>
                    <a:pt x="4888" y="8013"/>
                    <a:pt x="-5135" y="32829"/>
                    <a:pt x="2627" y="56973"/>
                  </a:cubicBezTo>
                  <a:cubicBezTo>
                    <a:pt x="10389" y="81116"/>
                    <a:pt x="33186" y="95419"/>
                    <a:pt x="53111" y="88940"/>
                  </a:cubicBezTo>
                  <a:cubicBezTo>
                    <a:pt x="73036" y="82461"/>
                    <a:pt x="83243" y="57706"/>
                    <a:pt x="75480" y="33562"/>
                  </a:cubicBezTo>
                  <a:cubicBezTo>
                    <a:pt x="67718" y="9419"/>
                    <a:pt x="44921" y="-4884"/>
                    <a:pt x="24996" y="1534"/>
                  </a:cubicBezTo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0" name="Freeform 309">
              <a:extLst>
                <a:ext uri="{FF2B5EF4-FFF2-40B4-BE49-F238E27FC236}">
                  <a16:creationId xmlns:a16="http://schemas.microsoft.com/office/drawing/2014/main" id="{55CADE2C-E785-9C49-B7E9-28C8ECE13FA9}"/>
                </a:ext>
              </a:extLst>
            </p:cNvPr>
            <p:cNvSpPr/>
            <p:nvPr/>
          </p:nvSpPr>
          <p:spPr>
            <a:xfrm>
              <a:off x="4522862" y="1448614"/>
              <a:ext cx="359928" cy="43519"/>
            </a:xfrm>
            <a:custGeom>
              <a:avLst/>
              <a:gdLst>
                <a:gd name="connsiteX0" fmla="*/ 337865 w 359928"/>
                <a:gd name="connsiteY0" fmla="*/ 0 h 43519"/>
                <a:gd name="connsiteX1" fmla="*/ 0 w 359928"/>
                <a:gd name="connsiteY1" fmla="*/ 0 h 43519"/>
                <a:gd name="connsiteX2" fmla="*/ 0 w 359928"/>
                <a:gd name="connsiteY2" fmla="*/ 43520 h 43519"/>
                <a:gd name="connsiteX3" fmla="*/ 359929 w 359928"/>
                <a:gd name="connsiteY3" fmla="*/ 43520 h 43519"/>
                <a:gd name="connsiteX4" fmla="*/ 359929 w 359928"/>
                <a:gd name="connsiteY4" fmla="*/ 22004 h 43519"/>
                <a:gd name="connsiteX5" fmla="*/ 338109 w 359928"/>
                <a:gd name="connsiteY5" fmla="*/ 245 h 4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928" h="43519">
                  <a:moveTo>
                    <a:pt x="337865" y="0"/>
                  </a:moveTo>
                  <a:lnTo>
                    <a:pt x="0" y="0"/>
                  </a:lnTo>
                  <a:lnTo>
                    <a:pt x="0" y="43520"/>
                  </a:lnTo>
                  <a:lnTo>
                    <a:pt x="359929" y="43520"/>
                  </a:lnTo>
                  <a:lnTo>
                    <a:pt x="359929" y="22004"/>
                  </a:lnTo>
                  <a:cubicBezTo>
                    <a:pt x="359862" y="9991"/>
                    <a:pt x="350122" y="278"/>
                    <a:pt x="338109" y="245"/>
                  </a:cubicBezTo>
                </a:path>
              </a:pathLst>
            </a:custGeom>
            <a:solidFill>
              <a:srgbClr val="DFF2FC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1" name="Freeform 310">
              <a:extLst>
                <a:ext uri="{FF2B5EF4-FFF2-40B4-BE49-F238E27FC236}">
                  <a16:creationId xmlns:a16="http://schemas.microsoft.com/office/drawing/2014/main" id="{6C063910-9C57-374A-A073-E60A575597DA}"/>
                </a:ext>
              </a:extLst>
            </p:cNvPr>
            <p:cNvSpPr/>
            <p:nvPr/>
          </p:nvSpPr>
          <p:spPr>
            <a:xfrm>
              <a:off x="7650500" y="6483316"/>
              <a:ext cx="491192" cy="351700"/>
            </a:xfrm>
            <a:custGeom>
              <a:avLst/>
              <a:gdLst>
                <a:gd name="connsiteX0" fmla="*/ 26704 w 491192"/>
                <a:gd name="connsiteY0" fmla="*/ 351640 h 351700"/>
                <a:gd name="connsiteX1" fmla="*/ 451908 w 491192"/>
                <a:gd name="connsiteY1" fmla="*/ 351640 h 351700"/>
                <a:gd name="connsiteX2" fmla="*/ 490963 w 491192"/>
                <a:gd name="connsiteY2" fmla="*/ 317473 h 351700"/>
                <a:gd name="connsiteX3" fmla="*/ 490963 w 491192"/>
                <a:gd name="connsiteY3" fmla="*/ 309221 h 351700"/>
                <a:gd name="connsiteX4" fmla="*/ 473666 w 491192"/>
                <a:gd name="connsiteY4" fmla="*/ 85877 h 351700"/>
                <a:gd name="connsiteX5" fmla="*/ 430882 w 491192"/>
                <a:gd name="connsiteY5" fmla="*/ 71819 h 351700"/>
                <a:gd name="connsiteX6" fmla="*/ 399345 w 491192"/>
                <a:gd name="connsiteY6" fmla="*/ 43213 h 351700"/>
                <a:gd name="connsiteX7" fmla="*/ 398490 w 491192"/>
                <a:gd name="connsiteY7" fmla="*/ 39974 h 351700"/>
                <a:gd name="connsiteX8" fmla="*/ 315307 w 491192"/>
                <a:gd name="connsiteY8" fmla="*/ 25365 h 351700"/>
                <a:gd name="connsiteX9" fmla="*/ 311457 w 491192"/>
                <a:gd name="connsiteY9" fmla="*/ 41136 h 351700"/>
                <a:gd name="connsiteX10" fmla="*/ 310662 w 491192"/>
                <a:gd name="connsiteY10" fmla="*/ 44864 h 351700"/>
                <a:gd name="connsiteX11" fmla="*/ 306567 w 491192"/>
                <a:gd name="connsiteY11" fmla="*/ 69313 h 351700"/>
                <a:gd name="connsiteX12" fmla="*/ 306567 w 491192"/>
                <a:gd name="connsiteY12" fmla="*/ 69802 h 351700"/>
                <a:gd name="connsiteX13" fmla="*/ 304428 w 491192"/>
                <a:gd name="connsiteY13" fmla="*/ 100364 h 351700"/>
                <a:gd name="connsiteX14" fmla="*/ 288109 w 491192"/>
                <a:gd name="connsiteY14" fmla="*/ 121512 h 351700"/>
                <a:gd name="connsiteX15" fmla="*/ 280286 w 491192"/>
                <a:gd name="connsiteY15" fmla="*/ 131720 h 351700"/>
                <a:gd name="connsiteX16" fmla="*/ 263906 w 491192"/>
                <a:gd name="connsiteY16" fmla="*/ 152868 h 351700"/>
                <a:gd name="connsiteX17" fmla="*/ 256511 w 491192"/>
                <a:gd name="connsiteY17" fmla="*/ 162220 h 351700"/>
                <a:gd name="connsiteX18" fmla="*/ 238969 w 491192"/>
                <a:gd name="connsiteY18" fmla="*/ 183124 h 351700"/>
                <a:gd name="connsiteX19" fmla="*/ 231024 w 491192"/>
                <a:gd name="connsiteY19" fmla="*/ 191742 h 351700"/>
                <a:gd name="connsiteX20" fmla="*/ 160860 w 491192"/>
                <a:gd name="connsiteY20" fmla="*/ 234162 h 351700"/>
                <a:gd name="connsiteX21" fmla="*/ 3051 w 491192"/>
                <a:gd name="connsiteY21" fmla="*/ 313255 h 351700"/>
                <a:gd name="connsiteX22" fmla="*/ 1218 w 491192"/>
                <a:gd name="connsiteY22" fmla="*/ 317533 h 351700"/>
                <a:gd name="connsiteX23" fmla="*/ 18404 w 491192"/>
                <a:gd name="connsiteY23" fmla="*/ 350490 h 351700"/>
                <a:gd name="connsiteX24" fmla="*/ 26215 w 491192"/>
                <a:gd name="connsiteY24" fmla="*/ 351700 h 35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1192" h="351700">
                  <a:moveTo>
                    <a:pt x="26704" y="351640"/>
                  </a:moveTo>
                  <a:lnTo>
                    <a:pt x="451908" y="351640"/>
                  </a:lnTo>
                  <a:cubicBezTo>
                    <a:pt x="471643" y="351633"/>
                    <a:pt x="488331" y="337032"/>
                    <a:pt x="490963" y="317473"/>
                  </a:cubicBezTo>
                  <a:cubicBezTo>
                    <a:pt x="491269" y="314730"/>
                    <a:pt x="491269" y="311963"/>
                    <a:pt x="490963" y="309221"/>
                  </a:cubicBezTo>
                  <a:lnTo>
                    <a:pt x="473666" y="85877"/>
                  </a:lnTo>
                  <a:cubicBezTo>
                    <a:pt x="459859" y="79905"/>
                    <a:pt x="445540" y="75200"/>
                    <a:pt x="430882" y="71819"/>
                  </a:cubicBezTo>
                  <a:cubicBezTo>
                    <a:pt x="416035" y="68563"/>
                    <a:pt x="404030" y="57674"/>
                    <a:pt x="399345" y="43213"/>
                  </a:cubicBezTo>
                  <a:cubicBezTo>
                    <a:pt x="399346" y="42174"/>
                    <a:pt x="398795" y="41074"/>
                    <a:pt x="398490" y="39974"/>
                  </a:cubicBezTo>
                  <a:cubicBezTo>
                    <a:pt x="388710" y="-2812"/>
                    <a:pt x="326798" y="-16626"/>
                    <a:pt x="315307" y="25365"/>
                  </a:cubicBezTo>
                  <a:cubicBezTo>
                    <a:pt x="313840" y="30744"/>
                    <a:pt x="312556" y="36062"/>
                    <a:pt x="311457" y="41136"/>
                  </a:cubicBezTo>
                  <a:cubicBezTo>
                    <a:pt x="311151" y="42358"/>
                    <a:pt x="310906" y="43641"/>
                    <a:pt x="310662" y="44864"/>
                  </a:cubicBezTo>
                  <a:cubicBezTo>
                    <a:pt x="308828" y="53910"/>
                    <a:pt x="307545" y="62223"/>
                    <a:pt x="306567" y="69313"/>
                  </a:cubicBezTo>
                  <a:lnTo>
                    <a:pt x="306567" y="69802"/>
                  </a:lnTo>
                  <a:cubicBezTo>
                    <a:pt x="305204" y="79933"/>
                    <a:pt x="304489" y="90142"/>
                    <a:pt x="304428" y="100364"/>
                  </a:cubicBezTo>
                  <a:cubicBezTo>
                    <a:pt x="298805" y="107535"/>
                    <a:pt x="293365" y="114585"/>
                    <a:pt x="288109" y="121512"/>
                  </a:cubicBezTo>
                  <a:cubicBezTo>
                    <a:pt x="285420" y="124935"/>
                    <a:pt x="282853" y="128358"/>
                    <a:pt x="280286" y="131720"/>
                  </a:cubicBezTo>
                  <a:cubicBezTo>
                    <a:pt x="274663" y="138993"/>
                    <a:pt x="269223" y="146083"/>
                    <a:pt x="263906" y="152868"/>
                  </a:cubicBezTo>
                  <a:lnTo>
                    <a:pt x="256511" y="162220"/>
                  </a:lnTo>
                  <a:cubicBezTo>
                    <a:pt x="250399" y="169616"/>
                    <a:pt x="244776" y="176584"/>
                    <a:pt x="238969" y="183124"/>
                  </a:cubicBezTo>
                  <a:cubicBezTo>
                    <a:pt x="236341" y="186058"/>
                    <a:pt x="233713" y="188931"/>
                    <a:pt x="231024" y="191742"/>
                  </a:cubicBezTo>
                  <a:cubicBezTo>
                    <a:pt x="209144" y="214786"/>
                    <a:pt x="187018" y="230556"/>
                    <a:pt x="160860" y="234162"/>
                  </a:cubicBezTo>
                  <a:cubicBezTo>
                    <a:pt x="114776" y="240274"/>
                    <a:pt x="39416" y="245592"/>
                    <a:pt x="3051" y="313255"/>
                  </a:cubicBezTo>
                  <a:cubicBezTo>
                    <a:pt x="2312" y="314622"/>
                    <a:pt x="1698" y="316055"/>
                    <a:pt x="1218" y="317533"/>
                  </a:cubicBezTo>
                  <a:cubicBezTo>
                    <a:pt x="-3137" y="331380"/>
                    <a:pt x="4558" y="346135"/>
                    <a:pt x="18404" y="350490"/>
                  </a:cubicBezTo>
                  <a:cubicBezTo>
                    <a:pt x="20932" y="351286"/>
                    <a:pt x="23565" y="351694"/>
                    <a:pt x="26215" y="351700"/>
                  </a:cubicBezTo>
                </a:path>
              </a:pathLst>
            </a:custGeom>
            <a:solidFill>
              <a:srgbClr val="98663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2" name="Freeform 311">
              <a:extLst>
                <a:ext uri="{FF2B5EF4-FFF2-40B4-BE49-F238E27FC236}">
                  <a16:creationId xmlns:a16="http://schemas.microsoft.com/office/drawing/2014/main" id="{5E94CEAD-E7D5-2A46-95D5-59C9C687B8BF}"/>
                </a:ext>
              </a:extLst>
            </p:cNvPr>
            <p:cNvSpPr/>
            <p:nvPr/>
          </p:nvSpPr>
          <p:spPr>
            <a:xfrm>
              <a:off x="7650986" y="6800788"/>
              <a:ext cx="490476" cy="34106"/>
            </a:xfrm>
            <a:custGeom>
              <a:avLst/>
              <a:gdLst>
                <a:gd name="connsiteX0" fmla="*/ 26218 w 490476"/>
                <a:gd name="connsiteY0" fmla="*/ 34106 h 34106"/>
                <a:gd name="connsiteX1" fmla="*/ 451422 w 490476"/>
                <a:gd name="connsiteY1" fmla="*/ 34106 h 34106"/>
                <a:gd name="connsiteX2" fmla="*/ 490477 w 490476"/>
                <a:gd name="connsiteY2" fmla="*/ 0 h 34106"/>
                <a:gd name="connsiteX3" fmla="*/ 1221 w 490476"/>
                <a:gd name="connsiteY3" fmla="*/ 0 h 34106"/>
                <a:gd name="connsiteX4" fmla="*/ 18343 w 490476"/>
                <a:gd name="connsiteY4" fmla="*/ 32893 h 34106"/>
                <a:gd name="connsiteX5" fmla="*/ 26218 w 490476"/>
                <a:gd name="connsiteY5" fmla="*/ 34106 h 3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0476" h="34106">
                  <a:moveTo>
                    <a:pt x="26218" y="34106"/>
                  </a:moveTo>
                  <a:lnTo>
                    <a:pt x="451422" y="34106"/>
                  </a:lnTo>
                  <a:cubicBezTo>
                    <a:pt x="471147" y="34130"/>
                    <a:pt x="487843" y="19549"/>
                    <a:pt x="490477" y="0"/>
                  </a:cubicBezTo>
                  <a:lnTo>
                    <a:pt x="1221" y="0"/>
                  </a:lnTo>
                  <a:cubicBezTo>
                    <a:pt x="-3134" y="13812"/>
                    <a:pt x="4532" y="28539"/>
                    <a:pt x="18343" y="32893"/>
                  </a:cubicBezTo>
                  <a:cubicBezTo>
                    <a:pt x="20891" y="33697"/>
                    <a:pt x="23547" y="34106"/>
                    <a:pt x="26218" y="34106"/>
                  </a:cubicBezTo>
                </a:path>
              </a:pathLst>
            </a:custGeom>
            <a:solidFill>
              <a:srgbClr val="343851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3" name="Freeform 312">
              <a:extLst>
                <a:ext uri="{FF2B5EF4-FFF2-40B4-BE49-F238E27FC236}">
                  <a16:creationId xmlns:a16="http://schemas.microsoft.com/office/drawing/2014/main" id="{AD9495E9-B9FD-724D-9D76-3B73FF03143D}"/>
                </a:ext>
              </a:extLst>
            </p:cNvPr>
            <p:cNvSpPr/>
            <p:nvPr/>
          </p:nvSpPr>
          <p:spPr>
            <a:xfrm>
              <a:off x="7423706" y="3962354"/>
              <a:ext cx="673528" cy="549527"/>
            </a:xfrm>
            <a:custGeom>
              <a:avLst/>
              <a:gdLst>
                <a:gd name="connsiteX0" fmla="*/ 671489 w 673528"/>
                <a:gd name="connsiteY0" fmla="*/ 89183 h 549527"/>
                <a:gd name="connsiteX1" fmla="*/ 298665 w 673528"/>
                <a:gd name="connsiteY1" fmla="*/ 548217 h 549527"/>
                <a:gd name="connsiteX2" fmla="*/ 2911 w 673528"/>
                <a:gd name="connsiteY2" fmla="*/ 289238 h 549527"/>
                <a:gd name="connsiteX3" fmla="*/ 72403 w 673528"/>
                <a:gd name="connsiteY3" fmla="*/ 159474 h 549527"/>
                <a:gd name="connsiteX4" fmla="*/ 236690 w 673528"/>
                <a:gd name="connsiteY4" fmla="*/ 277869 h 549527"/>
                <a:gd name="connsiteX5" fmla="*/ 453539 w 673528"/>
                <a:gd name="connsiteY5" fmla="*/ 3366 h 549527"/>
                <a:gd name="connsiteX6" fmla="*/ 671489 w 673528"/>
                <a:gd name="connsiteY6" fmla="*/ 88938 h 54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3528" h="549527">
                  <a:moveTo>
                    <a:pt x="671489" y="89183"/>
                  </a:moveTo>
                  <a:cubicBezTo>
                    <a:pt x="611593" y="222064"/>
                    <a:pt x="469797" y="522422"/>
                    <a:pt x="298665" y="548217"/>
                  </a:cubicBezTo>
                  <a:cubicBezTo>
                    <a:pt x="159680" y="569182"/>
                    <a:pt x="22896" y="332391"/>
                    <a:pt x="2911" y="289238"/>
                  </a:cubicBezTo>
                  <a:cubicBezTo>
                    <a:pt x="-17075" y="246086"/>
                    <a:pt x="72403" y="159474"/>
                    <a:pt x="72403" y="159474"/>
                  </a:cubicBezTo>
                  <a:cubicBezTo>
                    <a:pt x="72403" y="159474"/>
                    <a:pt x="199224" y="289300"/>
                    <a:pt x="236690" y="277869"/>
                  </a:cubicBezTo>
                  <a:cubicBezTo>
                    <a:pt x="278862" y="264972"/>
                    <a:pt x="369868" y="79770"/>
                    <a:pt x="453539" y="3366"/>
                  </a:cubicBezTo>
                  <a:cubicBezTo>
                    <a:pt x="471325" y="-12892"/>
                    <a:pt x="697221" y="32033"/>
                    <a:pt x="671489" y="88938"/>
                  </a:cubicBezTo>
                </a:path>
              </a:pathLst>
            </a:custGeom>
            <a:solidFill>
              <a:srgbClr val="000446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4" name="Freeform 313">
              <a:extLst>
                <a:ext uri="{FF2B5EF4-FFF2-40B4-BE49-F238E27FC236}">
                  <a16:creationId xmlns:a16="http://schemas.microsoft.com/office/drawing/2014/main" id="{64F418E4-720E-BC40-BB9D-34DF95640BB2}"/>
                </a:ext>
              </a:extLst>
            </p:cNvPr>
            <p:cNvSpPr/>
            <p:nvPr/>
          </p:nvSpPr>
          <p:spPr>
            <a:xfrm>
              <a:off x="7877246" y="3902275"/>
              <a:ext cx="767875" cy="2712699"/>
            </a:xfrm>
            <a:custGeom>
              <a:avLst/>
              <a:gdLst>
                <a:gd name="connsiteX0" fmla="*/ 164287 w 767875"/>
                <a:gd name="connsiteY0" fmla="*/ 0 h 2712699"/>
                <a:gd name="connsiteX1" fmla="*/ 489318 w 767875"/>
                <a:gd name="connsiteY1" fmla="*/ 0 h 2712699"/>
                <a:gd name="connsiteX2" fmla="*/ 720897 w 767875"/>
                <a:gd name="connsiteY2" fmla="*/ 94741 h 2712699"/>
                <a:gd name="connsiteX3" fmla="*/ 746444 w 767875"/>
                <a:gd name="connsiteY3" fmla="*/ 217476 h 2712699"/>
                <a:gd name="connsiteX4" fmla="*/ 704639 w 767875"/>
                <a:gd name="connsiteY4" fmla="*/ 1169650 h 2712699"/>
                <a:gd name="connsiteX5" fmla="*/ 704639 w 767875"/>
                <a:gd name="connsiteY5" fmla="*/ 1431317 h 2712699"/>
                <a:gd name="connsiteX6" fmla="*/ 666012 w 767875"/>
                <a:gd name="connsiteY6" fmla="*/ 2710255 h 2712699"/>
                <a:gd name="connsiteX7" fmla="*/ 469454 w 767875"/>
                <a:gd name="connsiteY7" fmla="*/ 2712700 h 2712699"/>
                <a:gd name="connsiteX8" fmla="*/ 309628 w 767875"/>
                <a:gd name="connsiteY8" fmla="*/ 1442869 h 2712699"/>
                <a:gd name="connsiteX9" fmla="*/ 8557 w 767875"/>
                <a:gd name="connsiteY9" fmla="*/ 1485656 h 2712699"/>
                <a:gd name="connsiteX10" fmla="*/ 0 w 767875"/>
                <a:gd name="connsiteY10" fmla="*/ 1138416 h 2712699"/>
                <a:gd name="connsiteX11" fmla="*/ 0 w 767875"/>
                <a:gd name="connsiteY11" fmla="*/ 1138416 h 2712699"/>
                <a:gd name="connsiteX12" fmla="*/ 0 w 767875"/>
                <a:gd name="connsiteY12" fmla="*/ 63446 h 2712699"/>
                <a:gd name="connsiteX13" fmla="*/ 164287 w 767875"/>
                <a:gd name="connsiteY13" fmla="*/ 0 h 271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7875" h="2712699">
                  <a:moveTo>
                    <a:pt x="164287" y="0"/>
                  </a:moveTo>
                  <a:lnTo>
                    <a:pt x="489318" y="0"/>
                  </a:lnTo>
                  <a:cubicBezTo>
                    <a:pt x="567855" y="0"/>
                    <a:pt x="673285" y="39058"/>
                    <a:pt x="720897" y="94741"/>
                  </a:cubicBezTo>
                  <a:cubicBezTo>
                    <a:pt x="750417" y="129397"/>
                    <a:pt x="738377" y="170839"/>
                    <a:pt x="746444" y="217476"/>
                  </a:cubicBezTo>
                  <a:cubicBezTo>
                    <a:pt x="778593" y="390087"/>
                    <a:pt x="781893" y="948629"/>
                    <a:pt x="704639" y="1169650"/>
                  </a:cubicBezTo>
                  <a:lnTo>
                    <a:pt x="704639" y="1431317"/>
                  </a:lnTo>
                  <a:cubicBezTo>
                    <a:pt x="704639" y="1695124"/>
                    <a:pt x="684531" y="2358186"/>
                    <a:pt x="666012" y="2710255"/>
                  </a:cubicBezTo>
                  <a:lnTo>
                    <a:pt x="469454" y="2712700"/>
                  </a:lnTo>
                  <a:lnTo>
                    <a:pt x="309628" y="1442869"/>
                  </a:lnTo>
                  <a:lnTo>
                    <a:pt x="8557" y="1485656"/>
                  </a:lnTo>
                  <a:lnTo>
                    <a:pt x="0" y="1138416"/>
                  </a:lnTo>
                  <a:lnTo>
                    <a:pt x="0" y="1138416"/>
                  </a:lnTo>
                  <a:lnTo>
                    <a:pt x="0" y="63446"/>
                  </a:lnTo>
                  <a:cubicBezTo>
                    <a:pt x="45045" y="25488"/>
                    <a:pt x="101152" y="0"/>
                    <a:pt x="164287" y="0"/>
                  </a:cubicBezTo>
                </a:path>
              </a:pathLst>
            </a:custGeom>
            <a:solidFill>
              <a:srgbClr val="000446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5" name="Freeform 314">
              <a:extLst>
                <a:ext uri="{FF2B5EF4-FFF2-40B4-BE49-F238E27FC236}">
                  <a16:creationId xmlns:a16="http://schemas.microsoft.com/office/drawing/2014/main" id="{92426F70-9BFE-764D-8C6F-24B5BB866246}"/>
                </a:ext>
              </a:extLst>
            </p:cNvPr>
            <p:cNvSpPr/>
            <p:nvPr/>
          </p:nvSpPr>
          <p:spPr>
            <a:xfrm>
              <a:off x="7990560" y="3904842"/>
              <a:ext cx="389999" cy="1205162"/>
            </a:xfrm>
            <a:custGeom>
              <a:avLst/>
              <a:gdLst>
                <a:gd name="connsiteX0" fmla="*/ 23287 w 389999"/>
                <a:gd name="connsiteY0" fmla="*/ 1834 h 1205162"/>
                <a:gd name="connsiteX1" fmla="*/ 389999 w 389999"/>
                <a:gd name="connsiteY1" fmla="*/ 0 h 1205162"/>
                <a:gd name="connsiteX2" fmla="*/ 365552 w 389999"/>
                <a:gd name="connsiteY2" fmla="*/ 1205162 h 1205162"/>
                <a:gd name="connsiteX3" fmla="*/ 0 w 389999"/>
                <a:gd name="connsiteY3" fmla="*/ 1205162 h 1205162"/>
                <a:gd name="connsiteX4" fmla="*/ 23287 w 389999"/>
                <a:gd name="connsiteY4" fmla="*/ 1589 h 120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999" h="1205162">
                  <a:moveTo>
                    <a:pt x="23287" y="1834"/>
                  </a:moveTo>
                  <a:lnTo>
                    <a:pt x="389999" y="0"/>
                  </a:lnTo>
                  <a:lnTo>
                    <a:pt x="365552" y="1205162"/>
                  </a:lnTo>
                  <a:lnTo>
                    <a:pt x="0" y="1205162"/>
                  </a:lnTo>
                  <a:cubicBezTo>
                    <a:pt x="489" y="1119040"/>
                    <a:pt x="2690" y="1650"/>
                    <a:pt x="23287" y="1589"/>
                  </a:cubicBezTo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6" name="Freeform 315">
              <a:extLst>
                <a:ext uri="{FF2B5EF4-FFF2-40B4-BE49-F238E27FC236}">
                  <a16:creationId xmlns:a16="http://schemas.microsoft.com/office/drawing/2014/main" id="{D7683FFB-8174-3843-A275-8F1A35F27412}"/>
                </a:ext>
              </a:extLst>
            </p:cNvPr>
            <p:cNvSpPr/>
            <p:nvPr/>
          </p:nvSpPr>
          <p:spPr>
            <a:xfrm>
              <a:off x="7986605" y="3530891"/>
              <a:ext cx="328047" cy="534153"/>
            </a:xfrm>
            <a:custGeom>
              <a:avLst/>
              <a:gdLst>
                <a:gd name="connsiteX0" fmla="*/ 1022 w 328047"/>
                <a:gd name="connsiteY0" fmla="*/ 210813 h 534153"/>
                <a:gd name="connsiteX1" fmla="*/ 135483 w 328047"/>
                <a:gd name="connsiteY1" fmla="*/ 339171 h 534153"/>
                <a:gd name="connsiteX2" fmla="*/ 135483 w 328047"/>
                <a:gd name="connsiteY2" fmla="*/ 373828 h 534153"/>
                <a:gd name="connsiteX3" fmla="*/ 108468 w 328047"/>
                <a:gd name="connsiteY3" fmla="*/ 412030 h 534153"/>
                <a:gd name="connsiteX4" fmla="*/ 103885 w 328047"/>
                <a:gd name="connsiteY4" fmla="*/ 489290 h 534153"/>
                <a:gd name="connsiteX5" fmla="*/ 183645 w 328047"/>
                <a:gd name="connsiteY5" fmla="*/ 534154 h 534153"/>
                <a:gd name="connsiteX6" fmla="*/ 299282 w 328047"/>
                <a:gd name="connsiteY6" fmla="*/ 442836 h 534153"/>
                <a:gd name="connsiteX7" fmla="*/ 308144 w 328047"/>
                <a:gd name="connsiteY7" fmla="*/ 373828 h 534153"/>
                <a:gd name="connsiteX8" fmla="*/ 299282 w 328047"/>
                <a:gd name="connsiteY8" fmla="*/ 373828 h 534153"/>
                <a:gd name="connsiteX9" fmla="*/ 299282 w 328047"/>
                <a:gd name="connsiteY9" fmla="*/ 241130 h 534153"/>
                <a:gd name="connsiteX10" fmla="*/ 312239 w 328047"/>
                <a:gd name="connsiteY10" fmla="*/ 235385 h 534153"/>
                <a:gd name="connsiteX11" fmla="*/ 326907 w 328047"/>
                <a:gd name="connsiteY11" fmla="*/ 188137 h 534153"/>
                <a:gd name="connsiteX12" fmla="*/ 295614 w 328047"/>
                <a:gd name="connsiteY12" fmla="*/ 181658 h 534153"/>
                <a:gd name="connsiteX13" fmla="*/ 295614 w 328047"/>
                <a:gd name="connsiteY13" fmla="*/ 181658 h 534153"/>
                <a:gd name="connsiteX14" fmla="*/ 288464 w 328047"/>
                <a:gd name="connsiteY14" fmla="*/ 38324 h 534153"/>
                <a:gd name="connsiteX15" fmla="*/ 101257 w 328047"/>
                <a:gd name="connsiteY15" fmla="*/ 7763 h 534153"/>
                <a:gd name="connsiteX16" fmla="*/ 26203 w 328047"/>
                <a:gd name="connsiteY16" fmla="*/ 0 h 534153"/>
                <a:gd name="connsiteX17" fmla="*/ 900 w 328047"/>
                <a:gd name="connsiteY17" fmla="*/ 210691 h 53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8047" h="534153">
                  <a:moveTo>
                    <a:pt x="1022" y="210813"/>
                  </a:moveTo>
                  <a:cubicBezTo>
                    <a:pt x="-10407" y="286606"/>
                    <a:pt x="76565" y="344367"/>
                    <a:pt x="135483" y="339171"/>
                  </a:cubicBezTo>
                  <a:lnTo>
                    <a:pt x="135483" y="373828"/>
                  </a:lnTo>
                  <a:lnTo>
                    <a:pt x="108468" y="412030"/>
                  </a:lnTo>
                  <a:lnTo>
                    <a:pt x="103885" y="489290"/>
                  </a:lnTo>
                  <a:lnTo>
                    <a:pt x="183645" y="534154"/>
                  </a:lnTo>
                  <a:lnTo>
                    <a:pt x="299282" y="442836"/>
                  </a:lnTo>
                  <a:lnTo>
                    <a:pt x="308144" y="373828"/>
                  </a:lnTo>
                  <a:lnTo>
                    <a:pt x="299282" y="373828"/>
                  </a:lnTo>
                  <a:lnTo>
                    <a:pt x="299282" y="241130"/>
                  </a:lnTo>
                  <a:cubicBezTo>
                    <a:pt x="303823" y="239759"/>
                    <a:pt x="308174" y="237829"/>
                    <a:pt x="312239" y="235385"/>
                  </a:cubicBezTo>
                  <a:cubicBezTo>
                    <a:pt x="325319" y="227500"/>
                    <a:pt x="330575" y="208124"/>
                    <a:pt x="326907" y="188137"/>
                  </a:cubicBezTo>
                  <a:cubicBezTo>
                    <a:pt x="323240" y="168149"/>
                    <a:pt x="295614" y="181658"/>
                    <a:pt x="295614" y="181658"/>
                  </a:cubicBezTo>
                  <a:lnTo>
                    <a:pt x="295614" y="181658"/>
                  </a:lnTo>
                  <a:cubicBezTo>
                    <a:pt x="319695" y="122368"/>
                    <a:pt x="350621" y="71270"/>
                    <a:pt x="288464" y="38324"/>
                  </a:cubicBezTo>
                  <a:cubicBezTo>
                    <a:pt x="226306" y="5379"/>
                    <a:pt x="101257" y="7763"/>
                    <a:pt x="101257" y="7763"/>
                  </a:cubicBezTo>
                  <a:lnTo>
                    <a:pt x="26203" y="0"/>
                  </a:lnTo>
                  <a:cubicBezTo>
                    <a:pt x="46494" y="32273"/>
                    <a:pt x="8417" y="160448"/>
                    <a:pt x="900" y="210691"/>
                  </a:cubicBezTo>
                </a:path>
              </a:pathLst>
            </a:custGeom>
            <a:solidFill>
              <a:srgbClr val="F9C4C7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7" name="Freeform 316">
              <a:extLst>
                <a:ext uri="{FF2B5EF4-FFF2-40B4-BE49-F238E27FC236}">
                  <a16:creationId xmlns:a16="http://schemas.microsoft.com/office/drawing/2014/main" id="{3D12E47D-1C1E-7A4D-80AC-0E466A641448}"/>
                </a:ext>
              </a:extLst>
            </p:cNvPr>
            <p:cNvSpPr/>
            <p:nvPr/>
          </p:nvSpPr>
          <p:spPr>
            <a:xfrm>
              <a:off x="8108336" y="3829844"/>
              <a:ext cx="124804" cy="99875"/>
            </a:xfrm>
            <a:custGeom>
              <a:avLst/>
              <a:gdLst>
                <a:gd name="connsiteX0" fmla="*/ 0 w 124804"/>
                <a:gd name="connsiteY0" fmla="*/ 41074 h 99875"/>
                <a:gd name="connsiteX1" fmla="*/ 13813 w 124804"/>
                <a:gd name="connsiteY1" fmla="*/ 40341 h 99875"/>
                <a:gd name="connsiteX2" fmla="*/ 13813 w 124804"/>
                <a:gd name="connsiteY2" fmla="*/ 40341 h 99875"/>
                <a:gd name="connsiteX3" fmla="*/ 124805 w 124804"/>
                <a:gd name="connsiteY3" fmla="*/ 0 h 99875"/>
                <a:gd name="connsiteX4" fmla="*/ 62953 w 124804"/>
                <a:gd name="connsiteY4" fmla="*/ 85572 h 99875"/>
                <a:gd name="connsiteX5" fmla="*/ 14058 w 124804"/>
                <a:gd name="connsiteY5" fmla="*/ 99875 h 99875"/>
                <a:gd name="connsiteX6" fmla="*/ 14058 w 124804"/>
                <a:gd name="connsiteY6" fmla="*/ 40585 h 99875"/>
                <a:gd name="connsiteX7" fmla="*/ 733 w 124804"/>
                <a:gd name="connsiteY7" fmla="*/ 40891 h 9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804" h="99875">
                  <a:moveTo>
                    <a:pt x="0" y="41074"/>
                  </a:moveTo>
                  <a:cubicBezTo>
                    <a:pt x="4706" y="41074"/>
                    <a:pt x="9351" y="40708"/>
                    <a:pt x="13813" y="40341"/>
                  </a:cubicBezTo>
                  <a:lnTo>
                    <a:pt x="13813" y="40341"/>
                  </a:lnTo>
                  <a:cubicBezTo>
                    <a:pt x="51095" y="39669"/>
                    <a:pt x="90150" y="13202"/>
                    <a:pt x="124805" y="0"/>
                  </a:cubicBezTo>
                  <a:cubicBezTo>
                    <a:pt x="124805" y="0"/>
                    <a:pt x="107203" y="64851"/>
                    <a:pt x="62953" y="85572"/>
                  </a:cubicBezTo>
                  <a:cubicBezTo>
                    <a:pt x="47514" y="92897"/>
                    <a:pt x="31010" y="97725"/>
                    <a:pt x="14058" y="99875"/>
                  </a:cubicBezTo>
                  <a:lnTo>
                    <a:pt x="14058" y="40585"/>
                  </a:lnTo>
                  <a:lnTo>
                    <a:pt x="733" y="40891"/>
                  </a:lnTo>
                  <a:close/>
                </a:path>
              </a:pathLst>
            </a:custGeom>
            <a:solidFill>
              <a:srgbClr val="F28085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8" name="Freeform 317">
              <a:extLst>
                <a:ext uri="{FF2B5EF4-FFF2-40B4-BE49-F238E27FC236}">
                  <a16:creationId xmlns:a16="http://schemas.microsoft.com/office/drawing/2014/main" id="{53BD89DF-4513-CE47-A1B6-27B86813A06A}"/>
                </a:ext>
              </a:extLst>
            </p:cNvPr>
            <p:cNvSpPr/>
            <p:nvPr/>
          </p:nvSpPr>
          <p:spPr>
            <a:xfrm>
              <a:off x="7895137" y="3349270"/>
              <a:ext cx="541978" cy="422765"/>
            </a:xfrm>
            <a:custGeom>
              <a:avLst/>
              <a:gdLst>
                <a:gd name="connsiteX0" fmla="*/ 340938 w 541978"/>
                <a:gd name="connsiteY0" fmla="*/ 254908 h 422765"/>
                <a:gd name="connsiteX1" fmla="*/ 348944 w 541978"/>
                <a:gd name="connsiteY1" fmla="*/ 361139 h 422765"/>
                <a:gd name="connsiteX2" fmla="*/ 381276 w 541978"/>
                <a:gd name="connsiteY2" fmla="*/ 386567 h 422765"/>
                <a:gd name="connsiteX3" fmla="*/ 397473 w 541978"/>
                <a:gd name="connsiteY3" fmla="*/ 366580 h 422765"/>
                <a:gd name="connsiteX4" fmla="*/ 413180 w 541978"/>
                <a:gd name="connsiteY4" fmla="*/ 366152 h 422765"/>
                <a:gd name="connsiteX5" fmla="*/ 405174 w 541978"/>
                <a:gd name="connsiteY5" fmla="*/ 414255 h 422765"/>
                <a:gd name="connsiteX6" fmla="*/ 395150 w 541978"/>
                <a:gd name="connsiteY6" fmla="*/ 422752 h 422765"/>
                <a:gd name="connsiteX7" fmla="*/ 499052 w 541978"/>
                <a:gd name="connsiteY7" fmla="*/ 384427 h 422765"/>
                <a:gd name="connsiteX8" fmla="*/ 514454 w 541978"/>
                <a:gd name="connsiteY8" fmla="*/ 204909 h 422765"/>
                <a:gd name="connsiteX9" fmla="*/ 172189 w 541978"/>
                <a:gd name="connsiteY9" fmla="*/ 24413 h 422765"/>
                <a:gd name="connsiteX10" fmla="*/ 51234 w 541978"/>
                <a:gd name="connsiteY10" fmla="*/ 26980 h 422765"/>
                <a:gd name="connsiteX11" fmla="*/ 18230 w 541978"/>
                <a:gd name="connsiteY11" fmla="*/ 23313 h 422765"/>
                <a:gd name="connsiteX12" fmla="*/ 29598 w 541978"/>
                <a:gd name="connsiteY12" fmla="*/ 188773 h 422765"/>
                <a:gd name="connsiteX13" fmla="*/ 341304 w 541978"/>
                <a:gd name="connsiteY13" fmla="*/ 254908 h 42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978" h="422765">
                  <a:moveTo>
                    <a:pt x="340938" y="254908"/>
                  </a:moveTo>
                  <a:cubicBezTo>
                    <a:pt x="359273" y="290604"/>
                    <a:pt x="357562" y="342253"/>
                    <a:pt x="348944" y="361139"/>
                  </a:cubicBezTo>
                  <a:cubicBezTo>
                    <a:pt x="324925" y="413583"/>
                    <a:pt x="379503" y="390723"/>
                    <a:pt x="381276" y="386567"/>
                  </a:cubicBezTo>
                  <a:cubicBezTo>
                    <a:pt x="384329" y="378304"/>
                    <a:pt x="390022" y="371279"/>
                    <a:pt x="397473" y="366580"/>
                  </a:cubicBezTo>
                  <a:cubicBezTo>
                    <a:pt x="402379" y="364087"/>
                    <a:pt x="408145" y="363930"/>
                    <a:pt x="413180" y="366152"/>
                  </a:cubicBezTo>
                  <a:cubicBezTo>
                    <a:pt x="424854" y="375381"/>
                    <a:pt x="418497" y="404476"/>
                    <a:pt x="405174" y="414255"/>
                  </a:cubicBezTo>
                  <a:cubicBezTo>
                    <a:pt x="401201" y="417128"/>
                    <a:pt x="395150" y="422752"/>
                    <a:pt x="395150" y="422752"/>
                  </a:cubicBezTo>
                  <a:cubicBezTo>
                    <a:pt x="395150" y="422752"/>
                    <a:pt x="460730" y="424646"/>
                    <a:pt x="499052" y="384427"/>
                  </a:cubicBezTo>
                  <a:cubicBezTo>
                    <a:pt x="545808" y="335223"/>
                    <a:pt x="559376" y="264443"/>
                    <a:pt x="514454" y="204909"/>
                  </a:cubicBezTo>
                  <a:cubicBezTo>
                    <a:pt x="532423" y="-32859"/>
                    <a:pt x="320463" y="-16906"/>
                    <a:pt x="172189" y="24413"/>
                  </a:cubicBezTo>
                  <a:cubicBezTo>
                    <a:pt x="129406" y="36271"/>
                    <a:pt x="93162" y="43667"/>
                    <a:pt x="51234" y="26980"/>
                  </a:cubicBezTo>
                  <a:cubicBezTo>
                    <a:pt x="39011" y="22152"/>
                    <a:pt x="28254" y="18178"/>
                    <a:pt x="18230" y="23313"/>
                  </a:cubicBezTo>
                  <a:cubicBezTo>
                    <a:pt x="-11229" y="38288"/>
                    <a:pt x="-3223" y="136574"/>
                    <a:pt x="29598" y="188773"/>
                  </a:cubicBezTo>
                  <a:cubicBezTo>
                    <a:pt x="96218" y="294882"/>
                    <a:pt x="306833" y="187367"/>
                    <a:pt x="341304" y="254908"/>
                  </a:cubicBezTo>
                </a:path>
              </a:pathLst>
            </a:custGeom>
            <a:solidFill>
              <a:srgbClr val="000446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9" name="Freeform 318">
              <a:extLst>
                <a:ext uri="{FF2B5EF4-FFF2-40B4-BE49-F238E27FC236}">
                  <a16:creationId xmlns:a16="http://schemas.microsoft.com/office/drawing/2014/main" id="{9EED40AF-EBBB-F541-B901-10A8E5CA4686}"/>
                </a:ext>
              </a:extLst>
            </p:cNvPr>
            <p:cNvSpPr/>
            <p:nvPr/>
          </p:nvSpPr>
          <p:spPr>
            <a:xfrm>
              <a:off x="8384110" y="3958259"/>
              <a:ext cx="439320" cy="729178"/>
            </a:xfrm>
            <a:custGeom>
              <a:avLst/>
              <a:gdLst>
                <a:gd name="connsiteX0" fmla="*/ 11912 w 439320"/>
                <a:gd name="connsiteY0" fmla="*/ 176039 h 729178"/>
                <a:gd name="connsiteX1" fmla="*/ 84033 w 439320"/>
                <a:gd name="connsiteY1" fmla="*/ 9601 h 729178"/>
                <a:gd name="connsiteX2" fmla="*/ 84033 w 439320"/>
                <a:gd name="connsiteY2" fmla="*/ 9601 h 729178"/>
                <a:gd name="connsiteX3" fmla="*/ 257855 w 439320"/>
                <a:gd name="connsiteY3" fmla="*/ 89061 h 729178"/>
                <a:gd name="connsiteX4" fmla="*/ 414747 w 439320"/>
                <a:gd name="connsiteY4" fmla="*/ 666857 h 729178"/>
                <a:gd name="connsiteX5" fmla="*/ 101146 w 439320"/>
                <a:gd name="connsiteY5" fmla="*/ 686660 h 729178"/>
                <a:gd name="connsiteX6" fmla="*/ 46567 w 439320"/>
                <a:gd name="connsiteY6" fmla="*/ 549928 h 729178"/>
                <a:gd name="connsiteX7" fmla="*/ 174917 w 439320"/>
                <a:gd name="connsiteY7" fmla="*/ 525479 h 729178"/>
                <a:gd name="connsiteX8" fmla="*/ 12157 w 439320"/>
                <a:gd name="connsiteY8" fmla="*/ 176467 h 72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9320" h="729178">
                  <a:moveTo>
                    <a:pt x="11912" y="176039"/>
                  </a:moveTo>
                  <a:cubicBezTo>
                    <a:pt x="-20297" y="108804"/>
                    <a:pt x="15824" y="39001"/>
                    <a:pt x="84033" y="9601"/>
                  </a:cubicBezTo>
                  <a:lnTo>
                    <a:pt x="84033" y="9601"/>
                  </a:lnTo>
                  <a:cubicBezTo>
                    <a:pt x="152242" y="-19860"/>
                    <a:pt x="225645" y="21825"/>
                    <a:pt x="257855" y="89061"/>
                  </a:cubicBezTo>
                  <a:cubicBezTo>
                    <a:pt x="320991" y="220414"/>
                    <a:pt x="505325" y="519061"/>
                    <a:pt x="414747" y="666857"/>
                  </a:cubicBezTo>
                  <a:cubicBezTo>
                    <a:pt x="341404" y="786658"/>
                    <a:pt x="147047" y="699129"/>
                    <a:pt x="101146" y="686660"/>
                  </a:cubicBezTo>
                  <a:cubicBezTo>
                    <a:pt x="55246" y="674191"/>
                    <a:pt x="46567" y="549928"/>
                    <a:pt x="46567" y="549928"/>
                  </a:cubicBezTo>
                  <a:cubicBezTo>
                    <a:pt x="46567" y="549928"/>
                    <a:pt x="159271" y="561358"/>
                    <a:pt x="174917" y="525479"/>
                  </a:cubicBezTo>
                  <a:cubicBezTo>
                    <a:pt x="200342" y="465823"/>
                    <a:pt x="34710" y="223409"/>
                    <a:pt x="12157" y="176467"/>
                  </a:cubicBezTo>
                </a:path>
              </a:pathLst>
            </a:custGeom>
            <a:solidFill>
              <a:srgbClr val="000446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0" name="Freeform 319">
              <a:extLst>
                <a:ext uri="{FF2B5EF4-FFF2-40B4-BE49-F238E27FC236}">
                  <a16:creationId xmlns:a16="http://schemas.microsoft.com/office/drawing/2014/main" id="{B36EBD4C-53B5-8043-B2BB-DB6ADA6BD2A1}"/>
                </a:ext>
              </a:extLst>
            </p:cNvPr>
            <p:cNvSpPr/>
            <p:nvPr/>
          </p:nvSpPr>
          <p:spPr>
            <a:xfrm>
              <a:off x="8365674" y="4503786"/>
              <a:ext cx="126015" cy="132881"/>
            </a:xfrm>
            <a:custGeom>
              <a:avLst/>
              <a:gdLst>
                <a:gd name="connsiteX0" fmla="*/ 65370 w 126015"/>
                <a:gd name="connsiteY0" fmla="*/ 8557 h 132881"/>
                <a:gd name="connsiteX1" fmla="*/ 125877 w 126015"/>
                <a:gd name="connsiteY1" fmla="*/ 132881 h 132881"/>
                <a:gd name="connsiteX2" fmla="*/ 33465 w 126015"/>
                <a:gd name="connsiteY2" fmla="*/ 103175 h 132881"/>
                <a:gd name="connsiteX3" fmla="*/ 2478 w 126015"/>
                <a:gd name="connsiteY3" fmla="*/ 0 h 13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015" h="132881">
                  <a:moveTo>
                    <a:pt x="65370" y="8557"/>
                  </a:moveTo>
                  <a:cubicBezTo>
                    <a:pt x="101063" y="30072"/>
                    <a:pt x="128199" y="92051"/>
                    <a:pt x="125877" y="132881"/>
                  </a:cubicBezTo>
                  <a:cubicBezTo>
                    <a:pt x="116220" y="130987"/>
                    <a:pt x="33465" y="103175"/>
                    <a:pt x="33465" y="103175"/>
                  </a:cubicBezTo>
                  <a:cubicBezTo>
                    <a:pt x="4556" y="70047"/>
                    <a:pt x="-5100" y="27322"/>
                    <a:pt x="2478" y="0"/>
                  </a:cubicBezTo>
                  <a:close/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1" name="Freeform 320">
              <a:extLst>
                <a:ext uri="{FF2B5EF4-FFF2-40B4-BE49-F238E27FC236}">
                  <a16:creationId xmlns:a16="http://schemas.microsoft.com/office/drawing/2014/main" id="{463E478A-DE4E-9143-8510-C0B490A34785}"/>
                </a:ext>
              </a:extLst>
            </p:cNvPr>
            <p:cNvSpPr/>
            <p:nvPr/>
          </p:nvSpPr>
          <p:spPr>
            <a:xfrm>
              <a:off x="8229352" y="4468039"/>
              <a:ext cx="173003" cy="130549"/>
            </a:xfrm>
            <a:custGeom>
              <a:avLst/>
              <a:gdLst>
                <a:gd name="connsiteX0" fmla="*/ 142162 w 173003"/>
                <a:gd name="connsiteY0" fmla="*/ 41738 h 130549"/>
                <a:gd name="connsiteX1" fmla="*/ 98523 w 173003"/>
                <a:gd name="connsiteY1" fmla="*/ 34464 h 130549"/>
                <a:gd name="connsiteX2" fmla="*/ 60141 w 173003"/>
                <a:gd name="connsiteY2" fmla="*/ 2191 h 130549"/>
                <a:gd name="connsiteX3" fmla="*/ 43517 w 173003"/>
                <a:gd name="connsiteY3" fmla="*/ 3963 h 130549"/>
                <a:gd name="connsiteX4" fmla="*/ 0 w 173003"/>
                <a:gd name="connsiteY4" fmla="*/ 55673 h 130549"/>
                <a:gd name="connsiteX5" fmla="*/ 71448 w 173003"/>
                <a:gd name="connsiteY5" fmla="*/ 130122 h 130549"/>
                <a:gd name="connsiteX6" fmla="*/ 89050 w 173003"/>
                <a:gd name="connsiteY6" fmla="*/ 130549 h 130549"/>
                <a:gd name="connsiteX7" fmla="*/ 106225 w 173003"/>
                <a:gd name="connsiteY7" fmla="*/ 110379 h 130549"/>
                <a:gd name="connsiteX8" fmla="*/ 172905 w 173003"/>
                <a:gd name="connsiteY8" fmla="*/ 128716 h 130549"/>
                <a:gd name="connsiteX9" fmla="*/ 142345 w 173003"/>
                <a:gd name="connsiteY9" fmla="*/ 41493 h 13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003" h="130549">
                  <a:moveTo>
                    <a:pt x="142162" y="41738"/>
                  </a:moveTo>
                  <a:lnTo>
                    <a:pt x="98523" y="34464"/>
                  </a:lnTo>
                  <a:lnTo>
                    <a:pt x="60141" y="2191"/>
                  </a:lnTo>
                  <a:cubicBezTo>
                    <a:pt x="54896" y="-1300"/>
                    <a:pt x="47908" y="-555"/>
                    <a:pt x="43517" y="3963"/>
                  </a:cubicBezTo>
                  <a:cubicBezTo>
                    <a:pt x="33920" y="11420"/>
                    <a:pt x="0" y="55673"/>
                    <a:pt x="0" y="55673"/>
                  </a:cubicBezTo>
                  <a:lnTo>
                    <a:pt x="71448" y="130122"/>
                  </a:lnTo>
                  <a:lnTo>
                    <a:pt x="89050" y="130549"/>
                  </a:lnTo>
                  <a:cubicBezTo>
                    <a:pt x="89050" y="130549"/>
                    <a:pt x="103290" y="114352"/>
                    <a:pt x="106225" y="110379"/>
                  </a:cubicBezTo>
                  <a:cubicBezTo>
                    <a:pt x="109158" y="106406"/>
                    <a:pt x="172905" y="128716"/>
                    <a:pt x="172905" y="128716"/>
                  </a:cubicBezTo>
                  <a:cubicBezTo>
                    <a:pt x="173822" y="115330"/>
                    <a:pt x="168688" y="71077"/>
                    <a:pt x="142345" y="41493"/>
                  </a:cubicBezTo>
                </a:path>
              </a:pathLst>
            </a:custGeom>
            <a:solidFill>
              <a:srgbClr val="F9C4C7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2" name="Freeform 321">
              <a:extLst>
                <a:ext uri="{FF2B5EF4-FFF2-40B4-BE49-F238E27FC236}">
                  <a16:creationId xmlns:a16="http://schemas.microsoft.com/office/drawing/2014/main" id="{288A12F2-DD67-0242-B01F-8C575E4DB25A}"/>
                </a:ext>
              </a:extLst>
            </p:cNvPr>
            <p:cNvSpPr/>
            <p:nvPr/>
          </p:nvSpPr>
          <p:spPr>
            <a:xfrm>
              <a:off x="7879874" y="5148267"/>
              <a:ext cx="377958" cy="1477281"/>
            </a:xfrm>
            <a:custGeom>
              <a:avLst/>
              <a:gdLst>
                <a:gd name="connsiteX0" fmla="*/ 0 w 377958"/>
                <a:gd name="connsiteY0" fmla="*/ 0 h 1477281"/>
                <a:gd name="connsiteX1" fmla="*/ 377959 w 377958"/>
                <a:gd name="connsiteY1" fmla="*/ 0 h 1477281"/>
                <a:gd name="connsiteX2" fmla="*/ 248509 w 377958"/>
                <a:gd name="connsiteY2" fmla="*/ 1471964 h 1477281"/>
                <a:gd name="connsiteX3" fmla="*/ 43211 w 377958"/>
                <a:gd name="connsiteY3" fmla="*/ 1477281 h 1477281"/>
                <a:gd name="connsiteX4" fmla="*/ 0 w 377958"/>
                <a:gd name="connsiteY4" fmla="*/ 0 h 1477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958" h="1477281">
                  <a:moveTo>
                    <a:pt x="0" y="0"/>
                  </a:moveTo>
                  <a:lnTo>
                    <a:pt x="377959" y="0"/>
                  </a:lnTo>
                  <a:lnTo>
                    <a:pt x="248509" y="1471964"/>
                  </a:lnTo>
                  <a:lnTo>
                    <a:pt x="43211" y="14772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446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3" name="Freeform 322">
              <a:extLst>
                <a:ext uri="{FF2B5EF4-FFF2-40B4-BE49-F238E27FC236}">
                  <a16:creationId xmlns:a16="http://schemas.microsoft.com/office/drawing/2014/main" id="{F550BCE0-8D8D-D04C-B327-8C4A1AE71FC8}"/>
                </a:ext>
              </a:extLst>
            </p:cNvPr>
            <p:cNvSpPr/>
            <p:nvPr/>
          </p:nvSpPr>
          <p:spPr>
            <a:xfrm>
              <a:off x="8278581" y="6568467"/>
              <a:ext cx="279184" cy="286813"/>
            </a:xfrm>
            <a:custGeom>
              <a:avLst/>
              <a:gdLst>
                <a:gd name="connsiteX0" fmla="*/ 93 w 279184"/>
                <a:gd name="connsiteY0" fmla="*/ 245525 h 286813"/>
                <a:gd name="connsiteX1" fmla="*/ 258687 w 279184"/>
                <a:gd name="connsiteY1" fmla="*/ 267590 h 286813"/>
                <a:gd name="connsiteX2" fmla="*/ 278979 w 279184"/>
                <a:gd name="connsiteY2" fmla="*/ 229754 h 286813"/>
                <a:gd name="connsiteX3" fmla="*/ 262110 w 279184"/>
                <a:gd name="connsiteY3" fmla="*/ 141921 h 286813"/>
                <a:gd name="connsiteX4" fmla="*/ 240168 w 279184"/>
                <a:gd name="connsiteY4" fmla="*/ 69123 h 286813"/>
                <a:gd name="connsiteX5" fmla="*/ 170615 w 279184"/>
                <a:gd name="connsiteY5" fmla="*/ 1888 h 286813"/>
                <a:gd name="connsiteX6" fmla="*/ 59868 w 279184"/>
                <a:gd name="connsiteY6" fmla="*/ 127557 h 286813"/>
                <a:gd name="connsiteX7" fmla="*/ 277 w 279184"/>
                <a:gd name="connsiteY7" fmla="*/ 230488 h 286813"/>
                <a:gd name="connsiteX8" fmla="*/ 277 w 279184"/>
                <a:gd name="connsiteY8" fmla="*/ 245402 h 28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184" h="286813">
                  <a:moveTo>
                    <a:pt x="93" y="245525"/>
                  </a:moveTo>
                  <a:cubicBezTo>
                    <a:pt x="3577" y="307564"/>
                    <a:pt x="223483" y="286232"/>
                    <a:pt x="258687" y="267590"/>
                  </a:cubicBezTo>
                  <a:cubicBezTo>
                    <a:pt x="272256" y="260438"/>
                    <a:pt x="277939" y="246563"/>
                    <a:pt x="278979" y="229754"/>
                  </a:cubicBezTo>
                  <a:cubicBezTo>
                    <a:pt x="280751" y="202983"/>
                    <a:pt x="270728" y="168631"/>
                    <a:pt x="262110" y="141921"/>
                  </a:cubicBezTo>
                  <a:cubicBezTo>
                    <a:pt x="247992" y="98218"/>
                    <a:pt x="249886" y="99135"/>
                    <a:pt x="240168" y="69123"/>
                  </a:cubicBezTo>
                  <a:cubicBezTo>
                    <a:pt x="240168" y="69123"/>
                    <a:pt x="242735" y="20225"/>
                    <a:pt x="170615" y="1888"/>
                  </a:cubicBezTo>
                  <a:cubicBezTo>
                    <a:pt x="98495" y="-16449"/>
                    <a:pt x="72153" y="104269"/>
                    <a:pt x="59868" y="127557"/>
                  </a:cubicBezTo>
                  <a:cubicBezTo>
                    <a:pt x="48622" y="148828"/>
                    <a:pt x="4861" y="178045"/>
                    <a:pt x="277" y="230488"/>
                  </a:cubicBezTo>
                  <a:cubicBezTo>
                    <a:pt x="-92" y="235453"/>
                    <a:pt x="-92" y="240438"/>
                    <a:pt x="277" y="245402"/>
                  </a:cubicBezTo>
                </a:path>
              </a:pathLst>
            </a:custGeom>
            <a:solidFill>
              <a:srgbClr val="98663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4" name="Freeform 323">
              <a:extLst>
                <a:ext uri="{FF2B5EF4-FFF2-40B4-BE49-F238E27FC236}">
                  <a16:creationId xmlns:a16="http://schemas.microsoft.com/office/drawing/2014/main" id="{237415D8-60FB-2947-961F-EB016F92C011}"/>
                </a:ext>
              </a:extLst>
            </p:cNvPr>
            <p:cNvSpPr/>
            <p:nvPr/>
          </p:nvSpPr>
          <p:spPr>
            <a:xfrm>
              <a:off x="8278581" y="6798221"/>
              <a:ext cx="278978" cy="57058"/>
            </a:xfrm>
            <a:custGeom>
              <a:avLst/>
              <a:gdLst>
                <a:gd name="connsiteX0" fmla="*/ 93 w 278978"/>
                <a:gd name="connsiteY0" fmla="*/ 15770 h 57058"/>
                <a:gd name="connsiteX1" fmla="*/ 258687 w 278978"/>
                <a:gd name="connsiteY1" fmla="*/ 37836 h 57058"/>
                <a:gd name="connsiteX2" fmla="*/ 278979 w 278978"/>
                <a:gd name="connsiteY2" fmla="*/ 0 h 57058"/>
                <a:gd name="connsiteX3" fmla="*/ 154357 w 278978"/>
                <a:gd name="connsiteY3" fmla="*/ 27078 h 57058"/>
                <a:gd name="connsiteX4" fmla="*/ 277 w 278978"/>
                <a:gd name="connsiteY4" fmla="*/ 856 h 57058"/>
                <a:gd name="connsiteX5" fmla="*/ 277 w 278978"/>
                <a:gd name="connsiteY5" fmla="*/ 15769 h 5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978" h="57058">
                  <a:moveTo>
                    <a:pt x="93" y="15770"/>
                  </a:moveTo>
                  <a:cubicBezTo>
                    <a:pt x="3577" y="77809"/>
                    <a:pt x="223483" y="56478"/>
                    <a:pt x="258687" y="37836"/>
                  </a:cubicBezTo>
                  <a:cubicBezTo>
                    <a:pt x="272256" y="30684"/>
                    <a:pt x="277939" y="16809"/>
                    <a:pt x="278979" y="0"/>
                  </a:cubicBezTo>
                  <a:cubicBezTo>
                    <a:pt x="255876" y="11614"/>
                    <a:pt x="215171" y="26100"/>
                    <a:pt x="154357" y="27078"/>
                  </a:cubicBezTo>
                  <a:cubicBezTo>
                    <a:pt x="79793" y="28239"/>
                    <a:pt x="26008" y="14853"/>
                    <a:pt x="277" y="856"/>
                  </a:cubicBezTo>
                  <a:cubicBezTo>
                    <a:pt x="-92" y="5821"/>
                    <a:pt x="-92" y="10805"/>
                    <a:pt x="277" y="15769"/>
                  </a:cubicBezTo>
                </a:path>
              </a:pathLst>
            </a:custGeom>
            <a:solidFill>
              <a:srgbClr val="343851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5" name="Freeform 324">
              <a:extLst>
                <a:ext uri="{FF2B5EF4-FFF2-40B4-BE49-F238E27FC236}">
                  <a16:creationId xmlns:a16="http://schemas.microsoft.com/office/drawing/2014/main" id="{4EC33727-2EFE-084A-A29B-7C7DC5F1BEE5}"/>
                </a:ext>
              </a:extLst>
            </p:cNvPr>
            <p:cNvSpPr/>
            <p:nvPr/>
          </p:nvSpPr>
          <p:spPr>
            <a:xfrm>
              <a:off x="8097335" y="5345144"/>
              <a:ext cx="121137" cy="1261945"/>
            </a:xfrm>
            <a:custGeom>
              <a:avLst/>
              <a:gdLst>
                <a:gd name="connsiteX0" fmla="*/ 89539 w 121137"/>
                <a:gd name="connsiteY0" fmla="*/ 0 h 1261945"/>
                <a:gd name="connsiteX1" fmla="*/ 0 w 121137"/>
                <a:gd name="connsiteY1" fmla="*/ 1261945 h 1261945"/>
                <a:gd name="connsiteX2" fmla="*/ 29826 w 121137"/>
                <a:gd name="connsiteY2" fmla="*/ 1259684 h 1261945"/>
                <a:gd name="connsiteX3" fmla="*/ 121138 w 121137"/>
                <a:gd name="connsiteY3" fmla="*/ 251032 h 1261945"/>
                <a:gd name="connsiteX4" fmla="*/ 89539 w 121137"/>
                <a:gd name="connsiteY4" fmla="*/ 0 h 126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137" h="1261945">
                  <a:moveTo>
                    <a:pt x="89539" y="0"/>
                  </a:moveTo>
                  <a:lnTo>
                    <a:pt x="0" y="1261945"/>
                  </a:lnTo>
                  <a:lnTo>
                    <a:pt x="29826" y="1259684"/>
                  </a:lnTo>
                  <a:lnTo>
                    <a:pt x="121138" y="251032"/>
                  </a:lnTo>
                  <a:lnTo>
                    <a:pt x="89539" y="0"/>
                  </a:lnTo>
                  <a:close/>
                </a:path>
              </a:pathLst>
            </a:custGeom>
            <a:solidFill>
              <a:srgbClr val="000000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6" name="Freeform 325">
              <a:extLst>
                <a:ext uri="{FF2B5EF4-FFF2-40B4-BE49-F238E27FC236}">
                  <a16:creationId xmlns:a16="http://schemas.microsoft.com/office/drawing/2014/main" id="{26ACA354-2A9D-D84E-A56D-AA585AD3B202}"/>
                </a:ext>
              </a:extLst>
            </p:cNvPr>
            <p:cNvSpPr/>
            <p:nvPr/>
          </p:nvSpPr>
          <p:spPr>
            <a:xfrm>
              <a:off x="8057414" y="3902275"/>
              <a:ext cx="275635" cy="303047"/>
            </a:xfrm>
            <a:custGeom>
              <a:avLst/>
              <a:gdLst>
                <a:gd name="connsiteX0" fmla="*/ 115036 w 275635"/>
                <a:gd name="connsiteY0" fmla="*/ 276887 h 303047"/>
                <a:gd name="connsiteX1" fmla="*/ 128177 w 275635"/>
                <a:gd name="connsiteY1" fmla="*/ 289907 h 303047"/>
                <a:gd name="connsiteX2" fmla="*/ 115158 w 275635"/>
                <a:gd name="connsiteY2" fmla="*/ 303048 h 303047"/>
                <a:gd name="connsiteX3" fmla="*/ 102018 w 275635"/>
                <a:gd name="connsiteY3" fmla="*/ 290029 h 303047"/>
                <a:gd name="connsiteX4" fmla="*/ 102018 w 275635"/>
                <a:gd name="connsiteY4" fmla="*/ 289968 h 303047"/>
                <a:gd name="connsiteX5" fmla="*/ 115036 w 275635"/>
                <a:gd name="connsiteY5" fmla="*/ 276887 h 303047"/>
                <a:gd name="connsiteX6" fmla="*/ 115036 w 275635"/>
                <a:gd name="connsiteY6" fmla="*/ 201217 h 303047"/>
                <a:gd name="connsiteX7" fmla="*/ 128176 w 275635"/>
                <a:gd name="connsiteY7" fmla="*/ 214236 h 303047"/>
                <a:gd name="connsiteX8" fmla="*/ 115158 w 275635"/>
                <a:gd name="connsiteY8" fmla="*/ 227378 h 303047"/>
                <a:gd name="connsiteX9" fmla="*/ 102018 w 275635"/>
                <a:gd name="connsiteY9" fmla="*/ 214358 h 303047"/>
                <a:gd name="connsiteX10" fmla="*/ 102018 w 275635"/>
                <a:gd name="connsiteY10" fmla="*/ 214236 h 303047"/>
                <a:gd name="connsiteX11" fmla="*/ 115036 w 275635"/>
                <a:gd name="connsiteY11" fmla="*/ 201217 h 303047"/>
                <a:gd name="connsiteX12" fmla="*/ 64674 w 275635"/>
                <a:gd name="connsiteY12" fmla="*/ 0 h 303047"/>
                <a:gd name="connsiteX13" fmla="*/ 113569 w 275635"/>
                <a:gd name="connsiteY13" fmla="*/ 156903 h 303047"/>
                <a:gd name="connsiteX14" fmla="*/ 232628 w 275635"/>
                <a:gd name="connsiteY14" fmla="*/ 0 h 303047"/>
                <a:gd name="connsiteX15" fmla="*/ 268261 w 275635"/>
                <a:gd name="connsiteY15" fmla="*/ 33923 h 303047"/>
                <a:gd name="connsiteX16" fmla="*/ 252614 w 275635"/>
                <a:gd name="connsiteY16" fmla="*/ 214420 h 303047"/>
                <a:gd name="connsiteX17" fmla="*/ 173160 w 275635"/>
                <a:gd name="connsiteY17" fmla="*/ 155008 h 303047"/>
                <a:gd name="connsiteX18" fmla="*/ 113447 w 275635"/>
                <a:gd name="connsiteY18" fmla="*/ 162893 h 303047"/>
                <a:gd name="connsiteX19" fmla="*/ 4533 w 275635"/>
                <a:gd name="connsiteY19" fmla="*/ 205251 h 303047"/>
                <a:gd name="connsiteX20" fmla="*/ 57645 w 275635"/>
                <a:gd name="connsiteY20" fmla="*/ 0 h 303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635" h="303047">
                  <a:moveTo>
                    <a:pt x="115036" y="276887"/>
                  </a:moveTo>
                  <a:cubicBezTo>
                    <a:pt x="122259" y="276854"/>
                    <a:pt x="128142" y="282683"/>
                    <a:pt x="128177" y="289907"/>
                  </a:cubicBezTo>
                  <a:cubicBezTo>
                    <a:pt x="128210" y="297131"/>
                    <a:pt x="122382" y="303014"/>
                    <a:pt x="115158" y="303048"/>
                  </a:cubicBezTo>
                  <a:cubicBezTo>
                    <a:pt x="107935" y="303081"/>
                    <a:pt x="102052" y="297253"/>
                    <a:pt x="102018" y="290029"/>
                  </a:cubicBezTo>
                  <a:cubicBezTo>
                    <a:pt x="102018" y="290008"/>
                    <a:pt x="102018" y="289988"/>
                    <a:pt x="102018" y="289968"/>
                  </a:cubicBezTo>
                  <a:cubicBezTo>
                    <a:pt x="102018" y="282768"/>
                    <a:pt x="107836" y="276921"/>
                    <a:pt x="115036" y="276887"/>
                  </a:cubicBezTo>
                  <a:moveTo>
                    <a:pt x="115036" y="201217"/>
                  </a:moveTo>
                  <a:cubicBezTo>
                    <a:pt x="122259" y="201183"/>
                    <a:pt x="128142" y="207012"/>
                    <a:pt x="128176" y="214236"/>
                  </a:cubicBezTo>
                  <a:cubicBezTo>
                    <a:pt x="128209" y="221460"/>
                    <a:pt x="122381" y="227344"/>
                    <a:pt x="115158" y="227378"/>
                  </a:cubicBezTo>
                  <a:cubicBezTo>
                    <a:pt x="107934" y="227411"/>
                    <a:pt x="102051" y="221582"/>
                    <a:pt x="102018" y="214358"/>
                  </a:cubicBezTo>
                  <a:cubicBezTo>
                    <a:pt x="102018" y="214318"/>
                    <a:pt x="102018" y="214277"/>
                    <a:pt x="102018" y="214236"/>
                  </a:cubicBezTo>
                  <a:cubicBezTo>
                    <a:pt x="102018" y="207046"/>
                    <a:pt x="107846" y="201217"/>
                    <a:pt x="115036" y="201217"/>
                  </a:cubicBezTo>
                  <a:close/>
                  <a:moveTo>
                    <a:pt x="64674" y="0"/>
                  </a:moveTo>
                  <a:cubicBezTo>
                    <a:pt x="19446" y="77260"/>
                    <a:pt x="68769" y="132148"/>
                    <a:pt x="113569" y="156903"/>
                  </a:cubicBezTo>
                  <a:cubicBezTo>
                    <a:pt x="176216" y="116195"/>
                    <a:pt x="232628" y="76526"/>
                    <a:pt x="232628" y="0"/>
                  </a:cubicBezTo>
                  <a:cubicBezTo>
                    <a:pt x="232628" y="0"/>
                    <a:pt x="254265" y="-428"/>
                    <a:pt x="268261" y="33923"/>
                  </a:cubicBezTo>
                  <a:cubicBezTo>
                    <a:pt x="291425" y="89546"/>
                    <a:pt x="252614" y="214420"/>
                    <a:pt x="252614" y="214420"/>
                  </a:cubicBezTo>
                  <a:cubicBezTo>
                    <a:pt x="252614" y="214420"/>
                    <a:pt x="209037" y="158064"/>
                    <a:pt x="173160" y="155008"/>
                  </a:cubicBezTo>
                  <a:cubicBezTo>
                    <a:pt x="152911" y="152820"/>
                    <a:pt x="132434" y="155524"/>
                    <a:pt x="113447" y="162893"/>
                  </a:cubicBezTo>
                  <a:cubicBezTo>
                    <a:pt x="67119" y="128909"/>
                    <a:pt x="35520" y="172978"/>
                    <a:pt x="4533" y="205251"/>
                  </a:cubicBezTo>
                  <a:cubicBezTo>
                    <a:pt x="-5245" y="122858"/>
                    <a:pt x="-3962" y="63690"/>
                    <a:pt x="57645" y="0"/>
                  </a:cubicBezTo>
                  <a:close/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7" name="Freeform 326">
              <a:extLst>
                <a:ext uri="{FF2B5EF4-FFF2-40B4-BE49-F238E27FC236}">
                  <a16:creationId xmlns:a16="http://schemas.microsoft.com/office/drawing/2014/main" id="{7BC7E312-FBD2-7E41-B011-2B952C886D87}"/>
                </a:ext>
              </a:extLst>
            </p:cNvPr>
            <p:cNvSpPr/>
            <p:nvPr/>
          </p:nvSpPr>
          <p:spPr>
            <a:xfrm>
              <a:off x="7409259" y="4103064"/>
              <a:ext cx="89115" cy="150118"/>
            </a:xfrm>
            <a:custGeom>
              <a:avLst/>
              <a:gdLst>
                <a:gd name="connsiteX0" fmla="*/ 88378 w 89115"/>
                <a:gd name="connsiteY0" fmla="*/ 45108 h 150118"/>
                <a:gd name="connsiteX1" fmla="*/ 41683 w 89115"/>
                <a:gd name="connsiteY1" fmla="*/ 150118 h 150118"/>
                <a:gd name="connsiteX2" fmla="*/ 0 w 89115"/>
                <a:gd name="connsiteY2" fmla="*/ 74876 h 150118"/>
                <a:gd name="connsiteX3" fmla="*/ 48895 w 89115"/>
                <a:gd name="connsiteY3" fmla="*/ 0 h 15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115" h="150118">
                  <a:moveTo>
                    <a:pt x="88378" y="45108"/>
                  </a:moveTo>
                  <a:cubicBezTo>
                    <a:pt x="93756" y="79276"/>
                    <a:pt x="68881" y="129764"/>
                    <a:pt x="41683" y="150118"/>
                  </a:cubicBezTo>
                  <a:lnTo>
                    <a:pt x="0" y="74876"/>
                  </a:lnTo>
                  <a:cubicBezTo>
                    <a:pt x="5623" y="38752"/>
                    <a:pt x="27626" y="9780"/>
                    <a:pt x="48895" y="0"/>
                  </a:cubicBezTo>
                  <a:close/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8" name="Freeform 327">
              <a:extLst>
                <a:ext uri="{FF2B5EF4-FFF2-40B4-BE49-F238E27FC236}">
                  <a16:creationId xmlns:a16="http://schemas.microsoft.com/office/drawing/2014/main" id="{90E0B947-54B2-CF4E-92E0-3E0A214D9EF2}"/>
                </a:ext>
              </a:extLst>
            </p:cNvPr>
            <p:cNvSpPr/>
            <p:nvPr/>
          </p:nvSpPr>
          <p:spPr>
            <a:xfrm>
              <a:off x="7283908" y="3936544"/>
              <a:ext cx="172168" cy="238155"/>
            </a:xfrm>
            <a:custGeom>
              <a:avLst/>
              <a:gdLst>
                <a:gd name="connsiteX0" fmla="*/ 153650 w 172168"/>
                <a:gd name="connsiteY0" fmla="*/ 140359 h 238155"/>
                <a:gd name="connsiteX1" fmla="*/ 131219 w 172168"/>
                <a:gd name="connsiteY1" fmla="*/ 55642 h 238155"/>
                <a:gd name="connsiteX2" fmla="*/ 122296 w 172168"/>
                <a:gd name="connsiteY2" fmla="*/ 55642 h 238155"/>
                <a:gd name="connsiteX3" fmla="*/ 118323 w 172168"/>
                <a:gd name="connsiteY3" fmla="*/ 71107 h 238155"/>
                <a:gd name="connsiteX4" fmla="*/ 120645 w 172168"/>
                <a:gd name="connsiteY4" fmla="*/ 97940 h 238155"/>
                <a:gd name="connsiteX5" fmla="*/ 40029 w 172168"/>
                <a:gd name="connsiteY5" fmla="*/ 7783 h 238155"/>
                <a:gd name="connsiteX6" fmla="*/ 24322 w 172168"/>
                <a:gd name="connsiteY6" fmla="*/ 17074 h 238155"/>
                <a:gd name="connsiteX7" fmla="*/ 70406 w 172168"/>
                <a:gd name="connsiteY7" fmla="*/ 90055 h 238155"/>
                <a:gd name="connsiteX8" fmla="*/ 9287 w 172168"/>
                <a:gd name="connsiteY8" fmla="*/ 51119 h 238155"/>
                <a:gd name="connsiteX9" fmla="*/ 3175 w 172168"/>
                <a:gd name="connsiteY9" fmla="*/ 64811 h 238155"/>
                <a:gd name="connsiteX10" fmla="*/ 63560 w 172168"/>
                <a:gd name="connsiteY10" fmla="*/ 113220 h 238155"/>
                <a:gd name="connsiteX11" fmla="*/ 5009 w 172168"/>
                <a:gd name="connsiteY11" fmla="*/ 100996 h 238155"/>
                <a:gd name="connsiteX12" fmla="*/ 4191 w 172168"/>
                <a:gd name="connsiteY12" fmla="*/ 110903 h 238155"/>
                <a:gd name="connsiteX13" fmla="*/ 5803 w 172168"/>
                <a:gd name="connsiteY13" fmla="*/ 112304 h 238155"/>
                <a:gd name="connsiteX14" fmla="*/ 68572 w 172168"/>
                <a:gd name="connsiteY14" fmla="*/ 139381 h 238155"/>
                <a:gd name="connsiteX15" fmla="*/ 30312 w 172168"/>
                <a:gd name="connsiteY15" fmla="*/ 138158 h 238155"/>
                <a:gd name="connsiteX16" fmla="*/ 34039 w 172168"/>
                <a:gd name="connsiteY16" fmla="*/ 149125 h 238155"/>
                <a:gd name="connsiteX17" fmla="*/ 35873 w 172168"/>
                <a:gd name="connsiteY17" fmla="*/ 149772 h 238155"/>
                <a:gd name="connsiteX18" fmla="*/ 66433 w 172168"/>
                <a:gd name="connsiteY18" fmla="*/ 159124 h 238155"/>
                <a:gd name="connsiteX19" fmla="*/ 91736 w 172168"/>
                <a:gd name="connsiteY19" fmla="*/ 173549 h 238155"/>
                <a:gd name="connsiteX20" fmla="*/ 116978 w 172168"/>
                <a:gd name="connsiteY20" fmla="*/ 198670 h 238155"/>
                <a:gd name="connsiteX21" fmla="*/ 133114 w 172168"/>
                <a:gd name="connsiteY21" fmla="*/ 238156 h 238155"/>
                <a:gd name="connsiteX22" fmla="*/ 172169 w 172168"/>
                <a:gd name="connsiteY22" fmla="*/ 171959 h 23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2168" h="238155">
                  <a:moveTo>
                    <a:pt x="153650" y="140359"/>
                  </a:moveTo>
                  <a:cubicBezTo>
                    <a:pt x="151266" y="125384"/>
                    <a:pt x="141426" y="66033"/>
                    <a:pt x="131219" y="55642"/>
                  </a:cubicBezTo>
                  <a:cubicBezTo>
                    <a:pt x="126146" y="50325"/>
                    <a:pt x="124802" y="52525"/>
                    <a:pt x="122296" y="55642"/>
                  </a:cubicBezTo>
                  <a:cubicBezTo>
                    <a:pt x="119475" y="60292"/>
                    <a:pt x="118093" y="65673"/>
                    <a:pt x="118323" y="71107"/>
                  </a:cubicBezTo>
                  <a:cubicBezTo>
                    <a:pt x="118598" y="80087"/>
                    <a:pt x="119374" y="89046"/>
                    <a:pt x="120645" y="97940"/>
                  </a:cubicBezTo>
                  <a:cubicBezTo>
                    <a:pt x="90086" y="78991"/>
                    <a:pt x="61727" y="36816"/>
                    <a:pt x="40029" y="7783"/>
                  </a:cubicBezTo>
                  <a:cubicBezTo>
                    <a:pt x="31228" y="-4014"/>
                    <a:pt x="16255" y="-3525"/>
                    <a:pt x="24322" y="17074"/>
                  </a:cubicBezTo>
                  <a:cubicBezTo>
                    <a:pt x="30923" y="34005"/>
                    <a:pt x="70406" y="90055"/>
                    <a:pt x="70406" y="90055"/>
                  </a:cubicBezTo>
                  <a:lnTo>
                    <a:pt x="9287" y="51119"/>
                  </a:lnTo>
                  <a:cubicBezTo>
                    <a:pt x="-1409" y="44274"/>
                    <a:pt x="-2020" y="58515"/>
                    <a:pt x="3175" y="64811"/>
                  </a:cubicBezTo>
                  <a:cubicBezTo>
                    <a:pt x="11365" y="75079"/>
                    <a:pt x="63560" y="113220"/>
                    <a:pt x="63560" y="113220"/>
                  </a:cubicBezTo>
                  <a:lnTo>
                    <a:pt x="5009" y="100996"/>
                  </a:lnTo>
                  <a:cubicBezTo>
                    <a:pt x="2047" y="103506"/>
                    <a:pt x="1681" y="107941"/>
                    <a:pt x="4191" y="110903"/>
                  </a:cubicBezTo>
                  <a:cubicBezTo>
                    <a:pt x="4654" y="111449"/>
                    <a:pt x="5198" y="111922"/>
                    <a:pt x="5803" y="112304"/>
                  </a:cubicBezTo>
                  <a:cubicBezTo>
                    <a:pt x="12893" y="117315"/>
                    <a:pt x="68572" y="139381"/>
                    <a:pt x="68572" y="139381"/>
                  </a:cubicBezTo>
                  <a:lnTo>
                    <a:pt x="30312" y="138158"/>
                  </a:lnTo>
                  <a:cubicBezTo>
                    <a:pt x="28313" y="142216"/>
                    <a:pt x="29982" y="147126"/>
                    <a:pt x="34039" y="149125"/>
                  </a:cubicBezTo>
                  <a:cubicBezTo>
                    <a:pt x="34623" y="149413"/>
                    <a:pt x="35239" y="149630"/>
                    <a:pt x="35873" y="149772"/>
                  </a:cubicBezTo>
                  <a:cubicBezTo>
                    <a:pt x="40946" y="151728"/>
                    <a:pt x="54209" y="154050"/>
                    <a:pt x="66433" y="159124"/>
                  </a:cubicBezTo>
                  <a:cubicBezTo>
                    <a:pt x="75365" y="163002"/>
                    <a:pt x="83849" y="167838"/>
                    <a:pt x="91736" y="173549"/>
                  </a:cubicBezTo>
                  <a:cubicBezTo>
                    <a:pt x="100783" y="181261"/>
                    <a:pt x="109222" y="189660"/>
                    <a:pt x="116978" y="198670"/>
                  </a:cubicBezTo>
                  <a:cubicBezTo>
                    <a:pt x="124129" y="214195"/>
                    <a:pt x="133114" y="238156"/>
                    <a:pt x="133114" y="238156"/>
                  </a:cubicBezTo>
                  <a:cubicBezTo>
                    <a:pt x="142159" y="231615"/>
                    <a:pt x="167524" y="204660"/>
                    <a:pt x="172169" y="171959"/>
                  </a:cubicBezTo>
                  <a:close/>
                </a:path>
              </a:pathLst>
            </a:custGeom>
            <a:solidFill>
              <a:srgbClr val="F9C4C7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9" name="Freeform 328">
              <a:extLst>
                <a:ext uri="{FF2B5EF4-FFF2-40B4-BE49-F238E27FC236}">
                  <a16:creationId xmlns:a16="http://schemas.microsoft.com/office/drawing/2014/main" id="{D63F0449-7880-634E-9FBD-8EA1530A2B15}"/>
                </a:ext>
              </a:extLst>
            </p:cNvPr>
            <p:cNvSpPr/>
            <p:nvPr/>
          </p:nvSpPr>
          <p:spPr>
            <a:xfrm>
              <a:off x="2561703" y="4453848"/>
              <a:ext cx="918595" cy="1025766"/>
            </a:xfrm>
            <a:custGeom>
              <a:avLst/>
              <a:gdLst>
                <a:gd name="connsiteX0" fmla="*/ 745568 w 918595"/>
                <a:gd name="connsiteY0" fmla="*/ 0 h 1025766"/>
                <a:gd name="connsiteX1" fmla="*/ 285404 w 918595"/>
                <a:gd name="connsiteY1" fmla="*/ 0 h 1025766"/>
                <a:gd name="connsiteX2" fmla="*/ 19354 w 918595"/>
                <a:gd name="connsiteY2" fmla="*/ 221571 h 1025766"/>
                <a:gd name="connsiteX3" fmla="*/ 19354 w 918595"/>
                <a:gd name="connsiteY3" fmla="*/ 221571 h 1025766"/>
                <a:gd name="connsiteX4" fmla="*/ 139269 w 918595"/>
                <a:gd name="connsiteY4" fmla="*/ 1025766 h 1025766"/>
                <a:gd name="connsiteX5" fmla="*/ 301295 w 918595"/>
                <a:gd name="connsiteY5" fmla="*/ 1023627 h 1025766"/>
                <a:gd name="connsiteX6" fmla="*/ 918595 w 918595"/>
                <a:gd name="connsiteY6" fmla="*/ 900587 h 1025766"/>
                <a:gd name="connsiteX7" fmla="*/ 918595 w 918595"/>
                <a:gd name="connsiteY7" fmla="*/ 62712 h 1025766"/>
                <a:gd name="connsiteX8" fmla="*/ 745262 w 918595"/>
                <a:gd name="connsiteY8" fmla="*/ 0 h 1025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8595" h="1025766">
                  <a:moveTo>
                    <a:pt x="745568" y="0"/>
                  </a:moveTo>
                  <a:lnTo>
                    <a:pt x="285404" y="0"/>
                  </a:lnTo>
                  <a:cubicBezTo>
                    <a:pt x="154822" y="-175"/>
                    <a:pt x="42817" y="93105"/>
                    <a:pt x="19354" y="221571"/>
                  </a:cubicBezTo>
                  <a:lnTo>
                    <a:pt x="19354" y="221571"/>
                  </a:lnTo>
                  <a:cubicBezTo>
                    <a:pt x="-22023" y="423277"/>
                    <a:pt x="-3627" y="867397"/>
                    <a:pt x="139269" y="1025766"/>
                  </a:cubicBezTo>
                  <a:lnTo>
                    <a:pt x="301295" y="1023627"/>
                  </a:lnTo>
                  <a:lnTo>
                    <a:pt x="918595" y="900587"/>
                  </a:lnTo>
                  <a:lnTo>
                    <a:pt x="918595" y="62712"/>
                  </a:lnTo>
                  <a:cubicBezTo>
                    <a:pt x="869938" y="22164"/>
                    <a:pt x="808598" y="-28"/>
                    <a:pt x="745262" y="0"/>
                  </a:cubicBezTo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0" name="Freeform 329">
              <a:extLst>
                <a:ext uri="{FF2B5EF4-FFF2-40B4-BE49-F238E27FC236}">
                  <a16:creationId xmlns:a16="http://schemas.microsoft.com/office/drawing/2014/main" id="{0014E7A1-9FF9-7148-8F77-9D9DC0A71999}"/>
                </a:ext>
              </a:extLst>
            </p:cNvPr>
            <p:cNvSpPr/>
            <p:nvPr/>
          </p:nvSpPr>
          <p:spPr>
            <a:xfrm>
              <a:off x="2559415" y="4455132"/>
              <a:ext cx="258721" cy="532381"/>
            </a:xfrm>
            <a:custGeom>
              <a:avLst/>
              <a:gdLst>
                <a:gd name="connsiteX0" fmla="*/ 258660 w 258721"/>
                <a:gd name="connsiteY0" fmla="*/ 0 h 532381"/>
                <a:gd name="connsiteX1" fmla="*/ 19319 w 258721"/>
                <a:gd name="connsiteY1" fmla="*/ 244492 h 532381"/>
                <a:gd name="connsiteX2" fmla="*/ 19319 w 258721"/>
                <a:gd name="connsiteY2" fmla="*/ 244492 h 532381"/>
                <a:gd name="connsiteX3" fmla="*/ 250 w 258721"/>
                <a:gd name="connsiteY3" fmla="*/ 532381 h 532381"/>
                <a:gd name="connsiteX4" fmla="*/ 258722 w 258721"/>
                <a:gd name="connsiteY4" fmla="*/ 532381 h 53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721" h="532381">
                  <a:moveTo>
                    <a:pt x="258660" y="0"/>
                  </a:moveTo>
                  <a:cubicBezTo>
                    <a:pt x="137829" y="13202"/>
                    <a:pt x="39794" y="114667"/>
                    <a:pt x="19319" y="244492"/>
                  </a:cubicBezTo>
                  <a:lnTo>
                    <a:pt x="19319" y="244492"/>
                  </a:lnTo>
                  <a:cubicBezTo>
                    <a:pt x="5690" y="318267"/>
                    <a:pt x="-1461" y="421198"/>
                    <a:pt x="250" y="532381"/>
                  </a:cubicBezTo>
                  <a:lnTo>
                    <a:pt x="258722" y="532381"/>
                  </a:lnTo>
                  <a:close/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1" name="Freeform 330">
              <a:extLst>
                <a:ext uri="{FF2B5EF4-FFF2-40B4-BE49-F238E27FC236}">
                  <a16:creationId xmlns:a16="http://schemas.microsoft.com/office/drawing/2014/main" id="{8905695B-190F-5D42-B48E-2727815E5E19}"/>
                </a:ext>
              </a:extLst>
            </p:cNvPr>
            <p:cNvSpPr/>
            <p:nvPr/>
          </p:nvSpPr>
          <p:spPr>
            <a:xfrm>
              <a:off x="2992325" y="4799683"/>
              <a:ext cx="165448" cy="167660"/>
            </a:xfrm>
            <a:custGeom>
              <a:avLst/>
              <a:gdLst>
                <a:gd name="connsiteX0" fmla="*/ 106713 w 165448"/>
                <a:gd name="connsiteY0" fmla="*/ 0 h 167660"/>
                <a:gd name="connsiteX1" fmla="*/ 0 w 165448"/>
                <a:gd name="connsiteY1" fmla="*/ 0 h 167660"/>
                <a:gd name="connsiteX2" fmla="*/ 0 w 165448"/>
                <a:gd name="connsiteY2" fmla="*/ 108921 h 167660"/>
                <a:gd name="connsiteX3" fmla="*/ 58796 w 165448"/>
                <a:gd name="connsiteY3" fmla="*/ 167660 h 167660"/>
                <a:gd name="connsiteX4" fmla="*/ 106713 w 165448"/>
                <a:gd name="connsiteY4" fmla="*/ 167660 h 167660"/>
                <a:gd name="connsiteX5" fmla="*/ 165448 w 165448"/>
                <a:gd name="connsiteY5" fmla="*/ 108921 h 167660"/>
                <a:gd name="connsiteX6" fmla="*/ 165449 w 165448"/>
                <a:gd name="connsiteY6" fmla="*/ 0 h 16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448" h="167660">
                  <a:moveTo>
                    <a:pt x="106713" y="0"/>
                  </a:moveTo>
                  <a:lnTo>
                    <a:pt x="0" y="0"/>
                  </a:lnTo>
                  <a:lnTo>
                    <a:pt x="0" y="108921"/>
                  </a:lnTo>
                  <a:cubicBezTo>
                    <a:pt x="134" y="141330"/>
                    <a:pt x="26390" y="167560"/>
                    <a:pt x="58796" y="167660"/>
                  </a:cubicBezTo>
                  <a:lnTo>
                    <a:pt x="106713" y="167660"/>
                  </a:lnTo>
                  <a:cubicBezTo>
                    <a:pt x="139110" y="167560"/>
                    <a:pt x="165348" y="141320"/>
                    <a:pt x="165448" y="108921"/>
                  </a:cubicBezTo>
                  <a:lnTo>
                    <a:pt x="165449" y="0"/>
                  </a:lnTo>
                  <a:close/>
                </a:path>
              </a:pathLst>
            </a:custGeom>
            <a:solidFill>
              <a:srgbClr val="1A47B6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2" name="Freeform 331">
              <a:extLst>
                <a:ext uri="{FF2B5EF4-FFF2-40B4-BE49-F238E27FC236}">
                  <a16:creationId xmlns:a16="http://schemas.microsoft.com/office/drawing/2014/main" id="{3C7B0C34-91A9-0049-B38C-88D75D535771}"/>
                </a:ext>
              </a:extLst>
            </p:cNvPr>
            <p:cNvSpPr/>
            <p:nvPr/>
          </p:nvSpPr>
          <p:spPr>
            <a:xfrm>
              <a:off x="2559019" y="4986413"/>
              <a:ext cx="856248" cy="203888"/>
            </a:xfrm>
            <a:custGeom>
              <a:avLst/>
              <a:gdLst>
                <a:gd name="connsiteX0" fmla="*/ 276292 w 856248"/>
                <a:gd name="connsiteY0" fmla="*/ 1956 h 203888"/>
                <a:gd name="connsiteX1" fmla="*/ 524 w 856248"/>
                <a:gd name="connsiteY1" fmla="*/ 0 h 203888"/>
                <a:gd name="connsiteX2" fmla="*/ 72278 w 856248"/>
                <a:gd name="connsiteY2" fmla="*/ 170167 h 203888"/>
                <a:gd name="connsiteX3" fmla="*/ 250684 w 856248"/>
                <a:gd name="connsiteY3" fmla="*/ 203662 h 203888"/>
                <a:gd name="connsiteX4" fmla="*/ 856249 w 856248"/>
                <a:gd name="connsiteY4" fmla="*/ 203662 h 203888"/>
                <a:gd name="connsiteX5" fmla="*/ 717631 w 856248"/>
                <a:gd name="connsiteY5" fmla="*/ 119129 h 203888"/>
                <a:gd name="connsiteX6" fmla="*/ 638177 w 856248"/>
                <a:gd name="connsiteY6" fmla="*/ 115156 h 203888"/>
                <a:gd name="connsiteX7" fmla="*/ 457632 w 856248"/>
                <a:gd name="connsiteY7" fmla="*/ 17665 h 203888"/>
                <a:gd name="connsiteX8" fmla="*/ 276292 w 856248"/>
                <a:gd name="connsiteY8" fmla="*/ 1956 h 20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6248" h="203888">
                  <a:moveTo>
                    <a:pt x="276292" y="1956"/>
                  </a:moveTo>
                  <a:lnTo>
                    <a:pt x="524" y="0"/>
                  </a:lnTo>
                  <a:cubicBezTo>
                    <a:pt x="524" y="0"/>
                    <a:pt x="-10844" y="131537"/>
                    <a:pt x="72278" y="170167"/>
                  </a:cubicBezTo>
                  <a:cubicBezTo>
                    <a:pt x="155399" y="208796"/>
                    <a:pt x="250684" y="203662"/>
                    <a:pt x="250684" y="203662"/>
                  </a:cubicBezTo>
                  <a:lnTo>
                    <a:pt x="856249" y="203662"/>
                  </a:lnTo>
                  <a:cubicBezTo>
                    <a:pt x="856249" y="203662"/>
                    <a:pt x="805092" y="125669"/>
                    <a:pt x="717631" y="119129"/>
                  </a:cubicBezTo>
                  <a:cubicBezTo>
                    <a:pt x="630170" y="112588"/>
                    <a:pt x="638177" y="115156"/>
                    <a:pt x="638177" y="115156"/>
                  </a:cubicBezTo>
                  <a:cubicBezTo>
                    <a:pt x="638177" y="115156"/>
                    <a:pt x="552183" y="30745"/>
                    <a:pt x="457632" y="17665"/>
                  </a:cubicBezTo>
                  <a:cubicBezTo>
                    <a:pt x="363081" y="4584"/>
                    <a:pt x="276292" y="1956"/>
                    <a:pt x="276292" y="1956"/>
                  </a:cubicBezTo>
                </a:path>
              </a:pathLst>
            </a:custGeom>
            <a:solidFill>
              <a:srgbClr val="F9C4C7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3" name="Freeform 332">
              <a:extLst>
                <a:ext uri="{FF2B5EF4-FFF2-40B4-BE49-F238E27FC236}">
                  <a16:creationId xmlns:a16="http://schemas.microsoft.com/office/drawing/2014/main" id="{9A60775E-5FFE-D049-A01B-3CD291705D9B}"/>
                </a:ext>
              </a:extLst>
            </p:cNvPr>
            <p:cNvSpPr/>
            <p:nvPr/>
          </p:nvSpPr>
          <p:spPr>
            <a:xfrm>
              <a:off x="2761724" y="5572461"/>
              <a:ext cx="792772" cy="55805"/>
            </a:xfrm>
            <a:custGeom>
              <a:avLst/>
              <a:gdLst>
                <a:gd name="connsiteX0" fmla="*/ 0 w 792772"/>
                <a:gd name="connsiteY0" fmla="*/ 0 h 55805"/>
                <a:gd name="connsiteX1" fmla="*/ 792772 w 792772"/>
                <a:gd name="connsiteY1" fmla="*/ 0 h 55805"/>
                <a:gd name="connsiteX2" fmla="*/ 792772 w 792772"/>
                <a:gd name="connsiteY2" fmla="*/ 55805 h 55805"/>
                <a:gd name="connsiteX3" fmla="*/ 0 w 792772"/>
                <a:gd name="connsiteY3" fmla="*/ 55805 h 55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2772" h="55805">
                  <a:moveTo>
                    <a:pt x="0" y="0"/>
                  </a:moveTo>
                  <a:lnTo>
                    <a:pt x="792772" y="0"/>
                  </a:lnTo>
                  <a:lnTo>
                    <a:pt x="792772" y="55805"/>
                  </a:lnTo>
                  <a:lnTo>
                    <a:pt x="0" y="55805"/>
                  </a:lnTo>
                  <a:close/>
                </a:path>
              </a:pathLst>
            </a:custGeom>
            <a:solidFill>
              <a:srgbClr val="1643B4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4" name="Freeform 333">
              <a:extLst>
                <a:ext uri="{FF2B5EF4-FFF2-40B4-BE49-F238E27FC236}">
                  <a16:creationId xmlns:a16="http://schemas.microsoft.com/office/drawing/2014/main" id="{27E92F89-366D-2C47-A60C-FFFA19E2D5A3}"/>
                </a:ext>
              </a:extLst>
            </p:cNvPr>
            <p:cNvSpPr/>
            <p:nvPr/>
          </p:nvSpPr>
          <p:spPr>
            <a:xfrm>
              <a:off x="2698161" y="6433439"/>
              <a:ext cx="959626" cy="37957"/>
            </a:xfrm>
            <a:custGeom>
              <a:avLst/>
              <a:gdLst>
                <a:gd name="connsiteX0" fmla="*/ 940618 w 959626"/>
                <a:gd name="connsiteY0" fmla="*/ 0 h 37957"/>
                <a:gd name="connsiteX1" fmla="*/ 19008 w 959626"/>
                <a:gd name="connsiteY1" fmla="*/ 0 h 37957"/>
                <a:gd name="connsiteX2" fmla="*/ 0 w 959626"/>
                <a:gd name="connsiteY2" fmla="*/ 19009 h 37957"/>
                <a:gd name="connsiteX3" fmla="*/ 0 w 959626"/>
                <a:gd name="connsiteY3" fmla="*/ 19009 h 37957"/>
                <a:gd name="connsiteX4" fmla="*/ 19008 w 959626"/>
                <a:gd name="connsiteY4" fmla="*/ 37957 h 37957"/>
                <a:gd name="connsiteX5" fmla="*/ 940618 w 959626"/>
                <a:gd name="connsiteY5" fmla="*/ 37957 h 37957"/>
                <a:gd name="connsiteX6" fmla="*/ 959626 w 959626"/>
                <a:gd name="connsiteY6" fmla="*/ 19009 h 37957"/>
                <a:gd name="connsiteX7" fmla="*/ 959626 w 959626"/>
                <a:gd name="connsiteY7" fmla="*/ 19009 h 37957"/>
                <a:gd name="connsiteX8" fmla="*/ 940619 w 959626"/>
                <a:gd name="connsiteY8" fmla="*/ 0 h 3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9626" h="37957">
                  <a:moveTo>
                    <a:pt x="940618" y="0"/>
                  </a:moveTo>
                  <a:lnTo>
                    <a:pt x="19008" y="0"/>
                  </a:lnTo>
                  <a:cubicBezTo>
                    <a:pt x="8524" y="34"/>
                    <a:pt x="34" y="8525"/>
                    <a:pt x="0" y="19009"/>
                  </a:cubicBezTo>
                  <a:lnTo>
                    <a:pt x="0" y="19009"/>
                  </a:lnTo>
                  <a:cubicBezTo>
                    <a:pt x="34" y="29484"/>
                    <a:pt x="8534" y="37957"/>
                    <a:pt x="19008" y="37957"/>
                  </a:cubicBezTo>
                  <a:lnTo>
                    <a:pt x="940618" y="37957"/>
                  </a:lnTo>
                  <a:cubicBezTo>
                    <a:pt x="951092" y="37957"/>
                    <a:pt x="959593" y="29483"/>
                    <a:pt x="959626" y="19009"/>
                  </a:cubicBezTo>
                  <a:lnTo>
                    <a:pt x="959626" y="19009"/>
                  </a:lnTo>
                  <a:cubicBezTo>
                    <a:pt x="959593" y="8525"/>
                    <a:pt x="951102" y="34"/>
                    <a:pt x="940619" y="0"/>
                  </a:cubicBezTo>
                </a:path>
              </a:pathLst>
            </a:custGeom>
            <a:solidFill>
              <a:srgbClr val="1643B4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5" name="Freeform 334">
              <a:extLst>
                <a:ext uri="{FF2B5EF4-FFF2-40B4-BE49-F238E27FC236}">
                  <a16:creationId xmlns:a16="http://schemas.microsoft.com/office/drawing/2014/main" id="{FAE03298-CE4C-2848-B696-7B116AF999FE}"/>
                </a:ext>
              </a:extLst>
            </p:cNvPr>
            <p:cNvSpPr/>
            <p:nvPr/>
          </p:nvSpPr>
          <p:spPr>
            <a:xfrm>
              <a:off x="2683859" y="5618670"/>
              <a:ext cx="988168" cy="1149784"/>
            </a:xfrm>
            <a:custGeom>
              <a:avLst/>
              <a:gdLst>
                <a:gd name="connsiteX0" fmla="*/ 237385 w 988168"/>
                <a:gd name="connsiteY0" fmla="*/ 6785 h 1149784"/>
                <a:gd name="connsiteX1" fmla="*/ 0 w 988168"/>
                <a:gd name="connsiteY1" fmla="*/ 1149785 h 1149784"/>
                <a:gd name="connsiteX2" fmla="*/ 28542 w 988168"/>
                <a:gd name="connsiteY2" fmla="*/ 1149785 h 1149784"/>
                <a:gd name="connsiteX3" fmla="*/ 267578 w 988168"/>
                <a:gd name="connsiteY3" fmla="*/ 0 h 1149784"/>
                <a:gd name="connsiteX4" fmla="*/ 750783 w 988168"/>
                <a:gd name="connsiteY4" fmla="*/ 6785 h 1149784"/>
                <a:gd name="connsiteX5" fmla="*/ 988169 w 988168"/>
                <a:gd name="connsiteY5" fmla="*/ 1149785 h 1149784"/>
                <a:gd name="connsiteX6" fmla="*/ 959626 w 988168"/>
                <a:gd name="connsiteY6" fmla="*/ 1149785 h 1149784"/>
                <a:gd name="connsiteX7" fmla="*/ 720957 w 988168"/>
                <a:gd name="connsiteY7" fmla="*/ 0 h 114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8168" h="1149784">
                  <a:moveTo>
                    <a:pt x="237385" y="6785"/>
                  </a:moveTo>
                  <a:lnTo>
                    <a:pt x="0" y="1149785"/>
                  </a:lnTo>
                  <a:lnTo>
                    <a:pt x="28542" y="1149785"/>
                  </a:lnTo>
                  <a:lnTo>
                    <a:pt x="267578" y="0"/>
                  </a:lnTo>
                  <a:close/>
                  <a:moveTo>
                    <a:pt x="750783" y="6785"/>
                  </a:moveTo>
                  <a:lnTo>
                    <a:pt x="988169" y="1149785"/>
                  </a:lnTo>
                  <a:lnTo>
                    <a:pt x="959626" y="1149785"/>
                  </a:lnTo>
                  <a:lnTo>
                    <a:pt x="720957" y="0"/>
                  </a:lnTo>
                  <a:close/>
                </a:path>
              </a:pathLst>
            </a:custGeom>
            <a:solidFill>
              <a:srgbClr val="1643B4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6" name="Freeform 335">
              <a:extLst>
                <a:ext uri="{FF2B5EF4-FFF2-40B4-BE49-F238E27FC236}">
                  <a16:creationId xmlns:a16="http://schemas.microsoft.com/office/drawing/2014/main" id="{7B623C19-CCB8-AD4E-8346-A089E67FD7C4}"/>
                </a:ext>
              </a:extLst>
            </p:cNvPr>
            <p:cNvSpPr/>
            <p:nvPr/>
          </p:nvSpPr>
          <p:spPr>
            <a:xfrm>
              <a:off x="2532773" y="5312260"/>
              <a:ext cx="1426635" cy="1299719"/>
            </a:xfrm>
            <a:custGeom>
              <a:avLst/>
              <a:gdLst>
                <a:gd name="connsiteX0" fmla="*/ 1272188 w 1426635"/>
                <a:gd name="connsiteY0" fmla="*/ 122 h 1299719"/>
                <a:gd name="connsiteX1" fmla="*/ 412552 w 1426635"/>
                <a:gd name="connsiteY1" fmla="*/ 122 h 1299719"/>
                <a:gd name="connsiteX2" fmla="*/ 384009 w 1426635"/>
                <a:gd name="connsiteY2" fmla="*/ 2812 h 1299719"/>
                <a:gd name="connsiteX3" fmla="*/ 384009 w 1426635"/>
                <a:gd name="connsiteY3" fmla="*/ 2812 h 1299719"/>
                <a:gd name="connsiteX4" fmla="*/ 97240 w 1426635"/>
                <a:gd name="connsiteY4" fmla="*/ 326397 h 1299719"/>
                <a:gd name="connsiteX5" fmla="*/ 0 w 1426635"/>
                <a:gd name="connsiteY5" fmla="*/ 1299720 h 1299719"/>
                <a:gd name="connsiteX6" fmla="*/ 325947 w 1426635"/>
                <a:gd name="connsiteY6" fmla="*/ 1299720 h 1299719"/>
                <a:gd name="connsiteX7" fmla="*/ 432171 w 1426635"/>
                <a:gd name="connsiteY7" fmla="*/ 268269 h 1299719"/>
                <a:gd name="connsiteX8" fmla="*/ 1270966 w 1426635"/>
                <a:gd name="connsiteY8" fmla="*/ 268269 h 1299719"/>
                <a:gd name="connsiteX9" fmla="*/ 1426635 w 1426635"/>
                <a:gd name="connsiteY9" fmla="*/ 154519 h 1299719"/>
                <a:gd name="connsiteX10" fmla="*/ 1272188 w 1426635"/>
                <a:gd name="connsiteY10" fmla="*/ 0 h 129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6635" h="1299719">
                  <a:moveTo>
                    <a:pt x="1272188" y="122"/>
                  </a:moveTo>
                  <a:lnTo>
                    <a:pt x="412552" y="122"/>
                  </a:lnTo>
                  <a:cubicBezTo>
                    <a:pt x="402976" y="143"/>
                    <a:pt x="393421" y="1043"/>
                    <a:pt x="384009" y="2812"/>
                  </a:cubicBezTo>
                  <a:lnTo>
                    <a:pt x="384009" y="2812"/>
                  </a:lnTo>
                  <a:cubicBezTo>
                    <a:pt x="143935" y="1589"/>
                    <a:pt x="114109" y="157025"/>
                    <a:pt x="97240" y="326397"/>
                  </a:cubicBezTo>
                  <a:lnTo>
                    <a:pt x="0" y="1299720"/>
                  </a:lnTo>
                  <a:lnTo>
                    <a:pt x="325947" y="1299720"/>
                  </a:lnTo>
                  <a:lnTo>
                    <a:pt x="432171" y="268269"/>
                  </a:lnTo>
                  <a:lnTo>
                    <a:pt x="1270966" y="268269"/>
                  </a:lnTo>
                  <a:cubicBezTo>
                    <a:pt x="1355921" y="268269"/>
                    <a:pt x="1426635" y="239419"/>
                    <a:pt x="1426635" y="154519"/>
                  </a:cubicBezTo>
                  <a:cubicBezTo>
                    <a:pt x="1426401" y="69302"/>
                    <a:pt x="1357399" y="269"/>
                    <a:pt x="1272188" y="0"/>
                  </a:cubicBezTo>
                </a:path>
              </a:pathLst>
            </a:custGeom>
            <a:solidFill>
              <a:srgbClr val="1A47B6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7" name="Freeform 336">
              <a:extLst>
                <a:ext uri="{FF2B5EF4-FFF2-40B4-BE49-F238E27FC236}">
                  <a16:creationId xmlns:a16="http://schemas.microsoft.com/office/drawing/2014/main" id="{8219E3D2-BCD9-574A-B682-BDC76F308830}"/>
                </a:ext>
              </a:extLst>
            </p:cNvPr>
            <p:cNvSpPr/>
            <p:nvPr/>
          </p:nvSpPr>
          <p:spPr>
            <a:xfrm>
              <a:off x="2783910" y="5528513"/>
              <a:ext cx="927416" cy="1083466"/>
            </a:xfrm>
            <a:custGeom>
              <a:avLst/>
              <a:gdLst>
                <a:gd name="connsiteX0" fmla="*/ 0 w 927416"/>
                <a:gd name="connsiteY0" fmla="*/ 1083466 h 1083466"/>
                <a:gd name="connsiteX1" fmla="*/ 74809 w 927416"/>
                <a:gd name="connsiteY1" fmla="*/ 1083466 h 1083466"/>
                <a:gd name="connsiteX2" fmla="*/ 181095 w 927416"/>
                <a:gd name="connsiteY2" fmla="*/ 52138 h 1083466"/>
                <a:gd name="connsiteX3" fmla="*/ 902236 w 927416"/>
                <a:gd name="connsiteY3" fmla="*/ 52138 h 1083466"/>
                <a:gd name="connsiteX4" fmla="*/ 927417 w 927416"/>
                <a:gd name="connsiteY4" fmla="*/ 0 h 1083466"/>
                <a:gd name="connsiteX5" fmla="*/ 104024 w 927416"/>
                <a:gd name="connsiteY5" fmla="*/ 0 h 1083466"/>
                <a:gd name="connsiteX6" fmla="*/ 0 w 927416"/>
                <a:gd name="connsiteY6" fmla="*/ 1083466 h 108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416" h="1083466">
                  <a:moveTo>
                    <a:pt x="0" y="1083466"/>
                  </a:moveTo>
                  <a:lnTo>
                    <a:pt x="74809" y="1083466"/>
                  </a:lnTo>
                  <a:lnTo>
                    <a:pt x="181095" y="52138"/>
                  </a:lnTo>
                  <a:lnTo>
                    <a:pt x="902236" y="52138"/>
                  </a:lnTo>
                  <a:lnTo>
                    <a:pt x="927417" y="0"/>
                  </a:lnTo>
                  <a:lnTo>
                    <a:pt x="104024" y="0"/>
                  </a:lnTo>
                  <a:lnTo>
                    <a:pt x="0" y="1083466"/>
                  </a:lnTo>
                  <a:close/>
                </a:path>
              </a:pathLst>
            </a:custGeom>
            <a:solidFill>
              <a:srgbClr val="133B9D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8" name="Freeform 337">
              <a:extLst>
                <a:ext uri="{FF2B5EF4-FFF2-40B4-BE49-F238E27FC236}">
                  <a16:creationId xmlns:a16="http://schemas.microsoft.com/office/drawing/2014/main" id="{FF065137-AAD1-1C46-A41A-DEC927D02C7D}"/>
                </a:ext>
              </a:extLst>
            </p:cNvPr>
            <p:cNvSpPr/>
            <p:nvPr/>
          </p:nvSpPr>
          <p:spPr>
            <a:xfrm>
              <a:off x="3238541" y="6128695"/>
              <a:ext cx="454125" cy="502672"/>
            </a:xfrm>
            <a:custGeom>
              <a:avLst/>
              <a:gdLst>
                <a:gd name="connsiteX0" fmla="*/ 412461 w 454125"/>
                <a:gd name="connsiteY0" fmla="*/ 499177 h 502672"/>
                <a:gd name="connsiteX1" fmla="*/ 21301 w 454125"/>
                <a:gd name="connsiteY1" fmla="*/ 276750 h 502672"/>
                <a:gd name="connsiteX2" fmla="*/ 2965 w 454125"/>
                <a:gd name="connsiteY2" fmla="*/ 224918 h 502672"/>
                <a:gd name="connsiteX3" fmla="*/ 7060 w 454125"/>
                <a:gd name="connsiteY3" fmla="*/ 217155 h 502672"/>
                <a:gd name="connsiteX4" fmla="*/ 139810 w 454125"/>
                <a:gd name="connsiteY4" fmla="*/ 20584 h 502672"/>
                <a:gd name="connsiteX5" fmla="*/ 186261 w 454125"/>
                <a:gd name="connsiteY5" fmla="*/ 29874 h 502672"/>
                <a:gd name="connsiteX6" fmla="*/ 230205 w 454125"/>
                <a:gd name="connsiteY6" fmla="*/ 20034 h 502672"/>
                <a:gd name="connsiteX7" fmla="*/ 232711 w 454125"/>
                <a:gd name="connsiteY7" fmla="*/ 17467 h 502672"/>
                <a:gd name="connsiteX8" fmla="*/ 316933 w 454125"/>
                <a:gd name="connsiteY8" fmla="*/ 47539 h 502672"/>
                <a:gd name="connsiteX9" fmla="*/ 312288 w 454125"/>
                <a:gd name="connsiteY9" fmla="*/ 64103 h 502672"/>
                <a:gd name="connsiteX10" fmla="*/ 311004 w 454125"/>
                <a:gd name="connsiteY10" fmla="*/ 67954 h 502672"/>
                <a:gd name="connsiteX11" fmla="*/ 301959 w 454125"/>
                <a:gd name="connsiteY11" fmla="*/ 92770 h 502672"/>
                <a:gd name="connsiteX12" fmla="*/ 301959 w 454125"/>
                <a:gd name="connsiteY12" fmla="*/ 93198 h 502672"/>
                <a:gd name="connsiteX13" fmla="*/ 288023 w 454125"/>
                <a:gd name="connsiteY13" fmla="*/ 122292 h 502672"/>
                <a:gd name="connsiteX14" fmla="*/ 291996 w 454125"/>
                <a:gd name="connsiteY14" fmla="*/ 150226 h 502672"/>
                <a:gd name="connsiteX15" fmla="*/ 293891 w 454125"/>
                <a:gd name="connsiteY15" fmla="*/ 163795 h 502672"/>
                <a:gd name="connsiteX16" fmla="*/ 297925 w 454125"/>
                <a:gd name="connsiteY16" fmla="*/ 191790 h 502672"/>
                <a:gd name="connsiteX17" fmla="*/ 299819 w 454125"/>
                <a:gd name="connsiteY17" fmla="*/ 204014 h 502672"/>
                <a:gd name="connsiteX18" fmla="*/ 305014 w 454125"/>
                <a:gd name="connsiteY18" fmla="*/ 232436 h 502672"/>
                <a:gd name="connsiteX19" fmla="*/ 307826 w 454125"/>
                <a:gd name="connsiteY19" fmla="*/ 244660 h 502672"/>
                <a:gd name="connsiteX20" fmla="*/ 350181 w 454125"/>
                <a:gd name="connsiteY20" fmla="*/ 320453 h 502672"/>
                <a:gd name="connsiteX21" fmla="*/ 454083 w 454125"/>
                <a:gd name="connsiteY21" fmla="*/ 475828 h 502672"/>
                <a:gd name="connsiteX22" fmla="*/ 453533 w 454125"/>
                <a:gd name="connsiteY22" fmla="*/ 480718 h 502672"/>
                <a:gd name="connsiteX23" fmla="*/ 420487 w 454125"/>
                <a:gd name="connsiteY23" fmla="*/ 502042 h 502672"/>
                <a:gd name="connsiteX24" fmla="*/ 412645 w 454125"/>
                <a:gd name="connsiteY24" fmla="*/ 499055 h 50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4125" h="502672">
                  <a:moveTo>
                    <a:pt x="412461" y="499177"/>
                  </a:moveTo>
                  <a:lnTo>
                    <a:pt x="21301" y="276750"/>
                  </a:lnTo>
                  <a:cubicBezTo>
                    <a:pt x="3069" y="266505"/>
                    <a:pt x="-4768" y="244349"/>
                    <a:pt x="2965" y="224918"/>
                  </a:cubicBezTo>
                  <a:cubicBezTo>
                    <a:pt x="4060" y="222197"/>
                    <a:pt x="5433" y="219596"/>
                    <a:pt x="7060" y="217155"/>
                  </a:cubicBezTo>
                  <a:lnTo>
                    <a:pt x="139810" y="20584"/>
                  </a:lnTo>
                  <a:cubicBezTo>
                    <a:pt x="155544" y="22262"/>
                    <a:pt x="171092" y="25371"/>
                    <a:pt x="186261" y="29874"/>
                  </a:cubicBezTo>
                  <a:cubicBezTo>
                    <a:pt x="201618" y="34587"/>
                    <a:pt x="218324" y="30847"/>
                    <a:pt x="230205" y="20034"/>
                  </a:cubicBezTo>
                  <a:cubicBezTo>
                    <a:pt x="231086" y="19224"/>
                    <a:pt x="231923" y="18367"/>
                    <a:pt x="232711" y="17467"/>
                  </a:cubicBezTo>
                  <a:cubicBezTo>
                    <a:pt x="264187" y="-16946"/>
                    <a:pt x="328423" y="2858"/>
                    <a:pt x="316933" y="47539"/>
                  </a:cubicBezTo>
                  <a:cubicBezTo>
                    <a:pt x="315466" y="53285"/>
                    <a:pt x="313938" y="58847"/>
                    <a:pt x="312288" y="64103"/>
                  </a:cubicBezTo>
                  <a:cubicBezTo>
                    <a:pt x="311860" y="65387"/>
                    <a:pt x="311432" y="66731"/>
                    <a:pt x="311004" y="67954"/>
                  </a:cubicBezTo>
                  <a:cubicBezTo>
                    <a:pt x="308009" y="77245"/>
                    <a:pt x="304892" y="85557"/>
                    <a:pt x="301959" y="92770"/>
                  </a:cubicBezTo>
                  <a:lnTo>
                    <a:pt x="301959" y="93198"/>
                  </a:lnTo>
                  <a:cubicBezTo>
                    <a:pt x="297923" y="103176"/>
                    <a:pt x="293269" y="112893"/>
                    <a:pt x="288023" y="122292"/>
                  </a:cubicBezTo>
                  <a:cubicBezTo>
                    <a:pt x="289429" y="131828"/>
                    <a:pt x="290774" y="141118"/>
                    <a:pt x="291996" y="150226"/>
                  </a:cubicBezTo>
                  <a:cubicBezTo>
                    <a:pt x="292668" y="154810"/>
                    <a:pt x="293280" y="159333"/>
                    <a:pt x="293891" y="163795"/>
                  </a:cubicBezTo>
                  <a:cubicBezTo>
                    <a:pt x="295235" y="173391"/>
                    <a:pt x="296519" y="182743"/>
                    <a:pt x="297925" y="191790"/>
                  </a:cubicBezTo>
                  <a:cubicBezTo>
                    <a:pt x="298475" y="196068"/>
                    <a:pt x="299147" y="200163"/>
                    <a:pt x="299819" y="204014"/>
                  </a:cubicBezTo>
                  <a:cubicBezTo>
                    <a:pt x="301408" y="213916"/>
                    <a:pt x="303059" y="223390"/>
                    <a:pt x="305014" y="232436"/>
                  </a:cubicBezTo>
                  <a:cubicBezTo>
                    <a:pt x="305870" y="236531"/>
                    <a:pt x="306787" y="240566"/>
                    <a:pt x="307826" y="244660"/>
                  </a:cubicBezTo>
                  <a:cubicBezTo>
                    <a:pt x="315955" y="277362"/>
                    <a:pt x="328056" y="303461"/>
                    <a:pt x="350181" y="320453"/>
                  </a:cubicBezTo>
                  <a:cubicBezTo>
                    <a:pt x="389358" y="350403"/>
                    <a:pt x="456039" y="394473"/>
                    <a:pt x="454083" y="475828"/>
                  </a:cubicBezTo>
                  <a:cubicBezTo>
                    <a:pt x="454058" y="477472"/>
                    <a:pt x="453874" y="479109"/>
                    <a:pt x="453533" y="480718"/>
                  </a:cubicBezTo>
                  <a:cubicBezTo>
                    <a:pt x="450295" y="495732"/>
                    <a:pt x="435500" y="505279"/>
                    <a:pt x="420487" y="502042"/>
                  </a:cubicBezTo>
                  <a:cubicBezTo>
                    <a:pt x="417737" y="501449"/>
                    <a:pt x="415093" y="500442"/>
                    <a:pt x="412645" y="499055"/>
                  </a:cubicBezTo>
                </a:path>
              </a:pathLst>
            </a:custGeom>
            <a:solidFill>
              <a:srgbClr val="000446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9" name="Freeform 338">
              <a:extLst>
                <a:ext uri="{FF2B5EF4-FFF2-40B4-BE49-F238E27FC236}">
                  <a16:creationId xmlns:a16="http://schemas.microsoft.com/office/drawing/2014/main" id="{F64CC85D-428B-A64F-980D-94F0CA3E64FF}"/>
                </a:ext>
              </a:extLst>
            </p:cNvPr>
            <p:cNvSpPr/>
            <p:nvPr/>
          </p:nvSpPr>
          <p:spPr>
            <a:xfrm>
              <a:off x="3253608" y="5334693"/>
              <a:ext cx="703295" cy="915988"/>
            </a:xfrm>
            <a:custGeom>
              <a:avLst/>
              <a:gdLst>
                <a:gd name="connsiteX0" fmla="*/ 469026 w 703295"/>
                <a:gd name="connsiteY0" fmla="*/ 22799 h 915988"/>
                <a:gd name="connsiteX1" fmla="*/ 383459 w 703295"/>
                <a:gd name="connsiteY1" fmla="*/ 99141 h 915988"/>
                <a:gd name="connsiteX2" fmla="*/ 0 w 703295"/>
                <a:gd name="connsiteY2" fmla="*/ 915989 h 915988"/>
                <a:gd name="connsiteX3" fmla="*/ 369524 w 703295"/>
                <a:gd name="connsiteY3" fmla="*/ 915989 h 915988"/>
                <a:gd name="connsiteX4" fmla="*/ 630013 w 703295"/>
                <a:gd name="connsiteY4" fmla="*/ 340577 h 915988"/>
                <a:gd name="connsiteX5" fmla="*/ 701827 w 703295"/>
                <a:gd name="connsiteY5" fmla="*/ 167171 h 915988"/>
                <a:gd name="connsiteX6" fmla="*/ 469026 w 703295"/>
                <a:gd name="connsiteY6" fmla="*/ 22799 h 915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3295" h="915988">
                  <a:moveTo>
                    <a:pt x="469026" y="22799"/>
                  </a:moveTo>
                  <a:cubicBezTo>
                    <a:pt x="434017" y="39879"/>
                    <a:pt x="404406" y="66298"/>
                    <a:pt x="383459" y="99141"/>
                  </a:cubicBezTo>
                  <a:cubicBezTo>
                    <a:pt x="312806" y="206473"/>
                    <a:pt x="0" y="915989"/>
                    <a:pt x="0" y="915989"/>
                  </a:cubicBezTo>
                  <a:lnTo>
                    <a:pt x="369524" y="915989"/>
                  </a:lnTo>
                  <a:lnTo>
                    <a:pt x="630013" y="340577"/>
                  </a:lnTo>
                  <a:cubicBezTo>
                    <a:pt x="641136" y="316128"/>
                    <a:pt x="696693" y="213686"/>
                    <a:pt x="701827" y="167171"/>
                  </a:cubicBezTo>
                  <a:cubicBezTo>
                    <a:pt x="718268" y="17236"/>
                    <a:pt x="593830" y="-34535"/>
                    <a:pt x="469026" y="22799"/>
                  </a:cubicBezTo>
                </a:path>
              </a:pathLst>
            </a:custGeom>
            <a:solidFill>
              <a:srgbClr val="1A47B6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0" name="Freeform 339">
              <a:extLst>
                <a:ext uri="{FF2B5EF4-FFF2-40B4-BE49-F238E27FC236}">
                  <a16:creationId xmlns:a16="http://schemas.microsoft.com/office/drawing/2014/main" id="{0A461A5D-51C2-EA4A-A54E-E0E4A0E59B61}"/>
                </a:ext>
              </a:extLst>
            </p:cNvPr>
            <p:cNvSpPr/>
            <p:nvPr/>
          </p:nvSpPr>
          <p:spPr>
            <a:xfrm>
              <a:off x="3253853" y="5528513"/>
              <a:ext cx="457229" cy="722168"/>
            </a:xfrm>
            <a:custGeom>
              <a:avLst/>
              <a:gdLst>
                <a:gd name="connsiteX0" fmla="*/ 332058 w 457229"/>
                <a:gd name="connsiteY0" fmla="*/ 0 h 722168"/>
                <a:gd name="connsiteX1" fmla="*/ 0 w 457229"/>
                <a:gd name="connsiteY1" fmla="*/ 722168 h 722168"/>
                <a:gd name="connsiteX2" fmla="*/ 108853 w 457229"/>
                <a:gd name="connsiteY2" fmla="*/ 722168 h 722168"/>
                <a:gd name="connsiteX3" fmla="*/ 457230 w 457229"/>
                <a:gd name="connsiteY3" fmla="*/ 0 h 72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29" h="722168">
                  <a:moveTo>
                    <a:pt x="332058" y="0"/>
                  </a:moveTo>
                  <a:cubicBezTo>
                    <a:pt x="219233" y="224872"/>
                    <a:pt x="0" y="722168"/>
                    <a:pt x="0" y="722168"/>
                  </a:cubicBezTo>
                  <a:lnTo>
                    <a:pt x="108853" y="722168"/>
                  </a:lnTo>
                  <a:lnTo>
                    <a:pt x="457230" y="0"/>
                  </a:lnTo>
                  <a:close/>
                </a:path>
              </a:pathLst>
            </a:custGeom>
            <a:solidFill>
              <a:srgbClr val="133B9D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1" name="Freeform 340">
              <a:extLst>
                <a:ext uri="{FF2B5EF4-FFF2-40B4-BE49-F238E27FC236}">
                  <a16:creationId xmlns:a16="http://schemas.microsoft.com/office/drawing/2014/main" id="{37A714C7-E79C-5841-9E78-7DDF784B4B38}"/>
                </a:ext>
              </a:extLst>
            </p:cNvPr>
            <p:cNvSpPr/>
            <p:nvPr/>
          </p:nvSpPr>
          <p:spPr>
            <a:xfrm>
              <a:off x="2983588" y="4114512"/>
              <a:ext cx="346513" cy="506386"/>
            </a:xfrm>
            <a:custGeom>
              <a:avLst/>
              <a:gdLst>
                <a:gd name="connsiteX0" fmla="*/ 333584 w 346513"/>
                <a:gd name="connsiteY0" fmla="*/ 134086 h 506386"/>
                <a:gd name="connsiteX1" fmla="*/ 208596 w 346513"/>
                <a:gd name="connsiteY1" fmla="*/ 314888 h 506386"/>
                <a:gd name="connsiteX2" fmla="*/ 208596 w 346513"/>
                <a:gd name="connsiteY2" fmla="*/ 339887 h 506386"/>
                <a:gd name="connsiteX3" fmla="*/ 259508 w 346513"/>
                <a:gd name="connsiteY3" fmla="*/ 412501 h 506386"/>
                <a:gd name="connsiteX4" fmla="*/ 209329 w 346513"/>
                <a:gd name="connsiteY4" fmla="*/ 487071 h 506386"/>
                <a:gd name="connsiteX5" fmla="*/ 157317 w 346513"/>
                <a:gd name="connsiteY5" fmla="*/ 506386 h 506386"/>
                <a:gd name="connsiteX6" fmla="*/ 31229 w 346513"/>
                <a:gd name="connsiteY6" fmla="*/ 473930 h 506386"/>
                <a:gd name="connsiteX7" fmla="*/ 31229 w 346513"/>
                <a:gd name="connsiteY7" fmla="*/ 253887 h 506386"/>
                <a:gd name="connsiteX8" fmla="*/ 17049 w 346513"/>
                <a:gd name="connsiteY8" fmla="*/ 247775 h 506386"/>
                <a:gd name="connsiteX9" fmla="*/ 1158 w 346513"/>
                <a:gd name="connsiteY9" fmla="*/ 196309 h 506386"/>
                <a:gd name="connsiteX10" fmla="*/ 35202 w 346513"/>
                <a:gd name="connsiteY10" fmla="*/ 189280 h 506386"/>
                <a:gd name="connsiteX11" fmla="*/ 35202 w 346513"/>
                <a:gd name="connsiteY11" fmla="*/ 189280 h 506386"/>
                <a:gd name="connsiteX12" fmla="*/ 42964 w 346513"/>
                <a:gd name="connsiteY12" fmla="*/ 33233 h 506386"/>
                <a:gd name="connsiteX13" fmla="*/ 246856 w 346513"/>
                <a:gd name="connsiteY13" fmla="*/ 43 h 506386"/>
                <a:gd name="connsiteX14" fmla="*/ 308708 w 346513"/>
                <a:gd name="connsiteY14" fmla="*/ 20764 h 506386"/>
                <a:gd name="connsiteX15" fmla="*/ 333645 w 346513"/>
                <a:gd name="connsiteY15" fmla="*/ 134269 h 50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6513" h="506386">
                  <a:moveTo>
                    <a:pt x="333584" y="134086"/>
                  </a:moveTo>
                  <a:cubicBezTo>
                    <a:pt x="377773" y="212935"/>
                    <a:pt x="301924" y="322895"/>
                    <a:pt x="208596" y="314888"/>
                  </a:cubicBezTo>
                  <a:lnTo>
                    <a:pt x="208596" y="339887"/>
                  </a:lnTo>
                  <a:lnTo>
                    <a:pt x="259508" y="412501"/>
                  </a:lnTo>
                  <a:lnTo>
                    <a:pt x="209329" y="487071"/>
                  </a:lnTo>
                  <a:lnTo>
                    <a:pt x="157317" y="506386"/>
                  </a:lnTo>
                  <a:lnTo>
                    <a:pt x="31229" y="473930"/>
                  </a:lnTo>
                  <a:lnTo>
                    <a:pt x="31229" y="253887"/>
                  </a:lnTo>
                  <a:cubicBezTo>
                    <a:pt x="26271" y="252434"/>
                    <a:pt x="21510" y="250381"/>
                    <a:pt x="17049" y="247775"/>
                  </a:cubicBezTo>
                  <a:cubicBezTo>
                    <a:pt x="2931" y="239157"/>
                    <a:pt x="-2631" y="218069"/>
                    <a:pt x="1158" y="196309"/>
                  </a:cubicBezTo>
                  <a:cubicBezTo>
                    <a:pt x="4948" y="174549"/>
                    <a:pt x="35202" y="189280"/>
                    <a:pt x="35202" y="189280"/>
                  </a:cubicBezTo>
                  <a:lnTo>
                    <a:pt x="35202" y="189280"/>
                  </a:lnTo>
                  <a:cubicBezTo>
                    <a:pt x="8982" y="124734"/>
                    <a:pt x="-24573" y="69051"/>
                    <a:pt x="42964" y="33233"/>
                  </a:cubicBezTo>
                  <a:cubicBezTo>
                    <a:pt x="110500" y="-2585"/>
                    <a:pt x="246856" y="43"/>
                    <a:pt x="246856" y="43"/>
                  </a:cubicBezTo>
                  <a:lnTo>
                    <a:pt x="308708" y="20764"/>
                  </a:lnTo>
                  <a:cubicBezTo>
                    <a:pt x="311336" y="80787"/>
                    <a:pt x="303024" y="79625"/>
                    <a:pt x="333645" y="134269"/>
                  </a:cubicBezTo>
                </a:path>
              </a:pathLst>
            </a:custGeom>
            <a:solidFill>
              <a:srgbClr val="F9C4C7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2" name="Freeform 341">
              <a:extLst>
                <a:ext uri="{FF2B5EF4-FFF2-40B4-BE49-F238E27FC236}">
                  <a16:creationId xmlns:a16="http://schemas.microsoft.com/office/drawing/2014/main" id="{94CA5656-D9BC-5843-91DF-836D577680B0}"/>
                </a:ext>
              </a:extLst>
            </p:cNvPr>
            <p:cNvSpPr/>
            <p:nvPr/>
          </p:nvSpPr>
          <p:spPr>
            <a:xfrm>
              <a:off x="3079053" y="4406112"/>
              <a:ext cx="140939" cy="87772"/>
            </a:xfrm>
            <a:custGeom>
              <a:avLst/>
              <a:gdLst>
                <a:gd name="connsiteX0" fmla="*/ 126822 w 140939"/>
                <a:gd name="connsiteY0" fmla="*/ 23593 h 87772"/>
                <a:gd name="connsiteX1" fmla="*/ 113131 w 140939"/>
                <a:gd name="connsiteY1" fmla="*/ 23288 h 87772"/>
                <a:gd name="connsiteX2" fmla="*/ 0 w 140939"/>
                <a:gd name="connsiteY2" fmla="*/ 0 h 87772"/>
                <a:gd name="connsiteX3" fmla="*/ 61852 w 140939"/>
                <a:gd name="connsiteY3" fmla="*/ 66196 h 87772"/>
                <a:gd name="connsiteX4" fmla="*/ 140940 w 140939"/>
                <a:gd name="connsiteY4" fmla="*/ 87773 h 87772"/>
                <a:gd name="connsiteX5" fmla="*/ 113253 w 140939"/>
                <a:gd name="connsiteY5" fmla="*/ 48287 h 87772"/>
                <a:gd name="connsiteX6" fmla="*/ 113253 w 140939"/>
                <a:gd name="connsiteY6" fmla="*/ 23288 h 87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939" h="87772">
                  <a:moveTo>
                    <a:pt x="126822" y="23593"/>
                  </a:moveTo>
                  <a:cubicBezTo>
                    <a:pt x="122256" y="23796"/>
                    <a:pt x="117683" y="23694"/>
                    <a:pt x="113131" y="23288"/>
                  </a:cubicBezTo>
                  <a:cubicBezTo>
                    <a:pt x="74322" y="22441"/>
                    <a:pt x="35989" y="14550"/>
                    <a:pt x="0" y="0"/>
                  </a:cubicBezTo>
                  <a:cubicBezTo>
                    <a:pt x="11107" y="29343"/>
                    <a:pt x="33330" y="53127"/>
                    <a:pt x="61852" y="66196"/>
                  </a:cubicBezTo>
                  <a:cubicBezTo>
                    <a:pt x="107019" y="87039"/>
                    <a:pt x="137273" y="87773"/>
                    <a:pt x="140940" y="87773"/>
                  </a:cubicBezTo>
                  <a:lnTo>
                    <a:pt x="113253" y="48287"/>
                  </a:lnTo>
                  <a:lnTo>
                    <a:pt x="113253" y="23288"/>
                  </a:lnTo>
                  <a:close/>
                </a:path>
              </a:pathLst>
            </a:custGeom>
            <a:solidFill>
              <a:srgbClr val="EB8E91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3" name="Freeform 342">
              <a:extLst>
                <a:ext uri="{FF2B5EF4-FFF2-40B4-BE49-F238E27FC236}">
                  <a16:creationId xmlns:a16="http://schemas.microsoft.com/office/drawing/2014/main" id="{E9047237-3782-3B47-A270-EA4426E926C5}"/>
                </a:ext>
              </a:extLst>
            </p:cNvPr>
            <p:cNvSpPr/>
            <p:nvPr/>
          </p:nvSpPr>
          <p:spPr>
            <a:xfrm>
              <a:off x="2847226" y="3882653"/>
              <a:ext cx="498402" cy="487246"/>
            </a:xfrm>
            <a:custGeom>
              <a:avLst/>
              <a:gdLst>
                <a:gd name="connsiteX0" fmla="*/ 495371 w 498402"/>
                <a:gd name="connsiteY0" fmla="*/ 142296 h 487246"/>
                <a:gd name="connsiteX1" fmla="*/ 344958 w 498402"/>
                <a:gd name="connsiteY1" fmla="*/ 306228 h 487246"/>
                <a:gd name="connsiteX2" fmla="*/ 213919 w 498402"/>
                <a:gd name="connsiteY2" fmla="*/ 307939 h 487246"/>
                <a:gd name="connsiteX3" fmla="*/ 205484 w 498402"/>
                <a:gd name="connsiteY3" fmla="*/ 424073 h 487246"/>
                <a:gd name="connsiteX4" fmla="*/ 192466 w 498402"/>
                <a:gd name="connsiteY4" fmla="*/ 438314 h 487246"/>
                <a:gd name="connsiteX5" fmla="*/ 152922 w 498402"/>
                <a:gd name="connsiteY5" fmla="*/ 425479 h 487246"/>
                <a:gd name="connsiteX6" fmla="*/ 152250 w 498402"/>
                <a:gd name="connsiteY6" fmla="*/ 474377 h 487246"/>
                <a:gd name="connsiteX7" fmla="*/ 167407 w 498402"/>
                <a:gd name="connsiteY7" fmla="*/ 485807 h 487246"/>
                <a:gd name="connsiteX8" fmla="*/ 103844 w 498402"/>
                <a:gd name="connsiteY8" fmla="*/ 469854 h 487246"/>
                <a:gd name="connsiteX9" fmla="*/ 2264 w 498402"/>
                <a:gd name="connsiteY9" fmla="*/ 264664 h 487246"/>
                <a:gd name="connsiteX10" fmla="*/ 228404 w 498402"/>
                <a:gd name="connsiteY10" fmla="*/ 67664 h 487246"/>
                <a:gd name="connsiteX11" fmla="*/ 289523 w 498402"/>
                <a:gd name="connsiteY11" fmla="*/ 1 h 487246"/>
                <a:gd name="connsiteX12" fmla="*/ 495065 w 498402"/>
                <a:gd name="connsiteY12" fmla="*/ 142418 h 48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8402" h="487246">
                  <a:moveTo>
                    <a:pt x="495371" y="142296"/>
                  </a:moveTo>
                  <a:cubicBezTo>
                    <a:pt x="514318" y="240093"/>
                    <a:pt x="442075" y="304822"/>
                    <a:pt x="344958" y="306228"/>
                  </a:cubicBezTo>
                  <a:cubicBezTo>
                    <a:pt x="295207" y="306961"/>
                    <a:pt x="242217" y="286057"/>
                    <a:pt x="213919" y="307939"/>
                  </a:cubicBezTo>
                  <a:cubicBezTo>
                    <a:pt x="190082" y="330310"/>
                    <a:pt x="188127" y="366312"/>
                    <a:pt x="205484" y="424073"/>
                  </a:cubicBezTo>
                  <a:cubicBezTo>
                    <a:pt x="210557" y="441126"/>
                    <a:pt x="218442" y="454145"/>
                    <a:pt x="192466" y="438314"/>
                  </a:cubicBezTo>
                  <a:cubicBezTo>
                    <a:pt x="180242" y="431041"/>
                    <a:pt x="160684" y="420528"/>
                    <a:pt x="152922" y="425479"/>
                  </a:cubicBezTo>
                  <a:cubicBezTo>
                    <a:pt x="135748" y="436420"/>
                    <a:pt x="140698" y="464109"/>
                    <a:pt x="152250" y="474377"/>
                  </a:cubicBezTo>
                  <a:cubicBezTo>
                    <a:pt x="157445" y="478839"/>
                    <a:pt x="167407" y="485807"/>
                    <a:pt x="167407" y="485807"/>
                  </a:cubicBezTo>
                  <a:cubicBezTo>
                    <a:pt x="144901" y="490220"/>
                    <a:pt x="121599" y="484372"/>
                    <a:pt x="103844" y="469854"/>
                  </a:cubicBezTo>
                  <a:cubicBezTo>
                    <a:pt x="73284" y="445405"/>
                    <a:pt x="-15216" y="371140"/>
                    <a:pt x="2264" y="264664"/>
                  </a:cubicBezTo>
                  <a:cubicBezTo>
                    <a:pt x="27751" y="109350"/>
                    <a:pt x="91987" y="114240"/>
                    <a:pt x="228404" y="67664"/>
                  </a:cubicBezTo>
                  <a:cubicBezTo>
                    <a:pt x="266725" y="54645"/>
                    <a:pt x="264342" y="-304"/>
                    <a:pt x="289523" y="1"/>
                  </a:cubicBezTo>
                  <a:cubicBezTo>
                    <a:pt x="373439" y="1102"/>
                    <a:pt x="479847" y="63386"/>
                    <a:pt x="495065" y="142418"/>
                  </a:cubicBezTo>
                </a:path>
              </a:pathLst>
            </a:custGeom>
            <a:solidFill>
              <a:srgbClr val="000446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4" name="Freeform 343">
              <a:extLst>
                <a:ext uri="{FF2B5EF4-FFF2-40B4-BE49-F238E27FC236}">
                  <a16:creationId xmlns:a16="http://schemas.microsoft.com/office/drawing/2014/main" id="{0F38D2DB-231B-F44A-A7F5-13852E5B28D8}"/>
                </a:ext>
              </a:extLst>
            </p:cNvPr>
            <p:cNvSpPr/>
            <p:nvPr/>
          </p:nvSpPr>
          <p:spPr>
            <a:xfrm>
              <a:off x="3480603" y="4516561"/>
              <a:ext cx="196619" cy="372239"/>
            </a:xfrm>
            <a:custGeom>
              <a:avLst/>
              <a:gdLst>
                <a:gd name="connsiteX0" fmla="*/ 0 w 196619"/>
                <a:gd name="connsiteY0" fmla="*/ 0 h 372239"/>
                <a:gd name="connsiteX1" fmla="*/ 196619 w 196619"/>
                <a:gd name="connsiteY1" fmla="*/ 319796 h 372239"/>
                <a:gd name="connsiteX2" fmla="*/ 128533 w 196619"/>
                <a:gd name="connsiteY2" fmla="*/ 368694 h 372239"/>
                <a:gd name="connsiteX3" fmla="*/ 69676 w 196619"/>
                <a:gd name="connsiteY3" fmla="*/ 372239 h 372239"/>
                <a:gd name="connsiteX4" fmla="*/ 0 w 196619"/>
                <a:gd name="connsiteY4" fmla="*/ 370038 h 37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619" h="372239">
                  <a:moveTo>
                    <a:pt x="0" y="0"/>
                  </a:moveTo>
                  <a:cubicBezTo>
                    <a:pt x="110564" y="98591"/>
                    <a:pt x="157320" y="177257"/>
                    <a:pt x="196619" y="319796"/>
                  </a:cubicBezTo>
                  <a:lnTo>
                    <a:pt x="128533" y="368694"/>
                  </a:lnTo>
                  <a:lnTo>
                    <a:pt x="69676" y="372239"/>
                  </a:lnTo>
                  <a:lnTo>
                    <a:pt x="0" y="370038"/>
                  </a:lnTo>
                  <a:close/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5" name="Freeform 344">
              <a:extLst>
                <a:ext uri="{FF2B5EF4-FFF2-40B4-BE49-F238E27FC236}">
                  <a16:creationId xmlns:a16="http://schemas.microsoft.com/office/drawing/2014/main" id="{6B1AC4FE-BA93-694B-8E5B-AFEB6C3CA8B9}"/>
                </a:ext>
              </a:extLst>
            </p:cNvPr>
            <p:cNvSpPr/>
            <p:nvPr/>
          </p:nvSpPr>
          <p:spPr>
            <a:xfrm>
              <a:off x="2969209" y="4454399"/>
              <a:ext cx="292182" cy="320956"/>
            </a:xfrm>
            <a:custGeom>
              <a:avLst/>
              <a:gdLst>
                <a:gd name="connsiteX0" fmla="*/ 169741 w 292182"/>
                <a:gd name="connsiteY0" fmla="*/ 293207 h 320956"/>
                <a:gd name="connsiteX1" fmla="*/ 155806 w 292182"/>
                <a:gd name="connsiteY1" fmla="*/ 307021 h 320956"/>
                <a:gd name="connsiteX2" fmla="*/ 169619 w 292182"/>
                <a:gd name="connsiteY2" fmla="*/ 320957 h 320956"/>
                <a:gd name="connsiteX3" fmla="*/ 183554 w 292182"/>
                <a:gd name="connsiteY3" fmla="*/ 307143 h 320956"/>
                <a:gd name="connsiteX4" fmla="*/ 183554 w 292182"/>
                <a:gd name="connsiteY4" fmla="*/ 307021 h 320956"/>
                <a:gd name="connsiteX5" fmla="*/ 169741 w 292182"/>
                <a:gd name="connsiteY5" fmla="*/ 293207 h 320956"/>
                <a:gd name="connsiteX6" fmla="*/ 169741 w 292182"/>
                <a:gd name="connsiteY6" fmla="*/ 213075 h 320956"/>
                <a:gd name="connsiteX7" fmla="*/ 155928 w 292182"/>
                <a:gd name="connsiteY7" fmla="*/ 226889 h 320956"/>
                <a:gd name="connsiteX8" fmla="*/ 169741 w 292182"/>
                <a:gd name="connsiteY8" fmla="*/ 240703 h 320956"/>
                <a:gd name="connsiteX9" fmla="*/ 183554 w 292182"/>
                <a:gd name="connsiteY9" fmla="*/ 226889 h 320956"/>
                <a:gd name="connsiteX10" fmla="*/ 169741 w 292182"/>
                <a:gd name="connsiteY10" fmla="*/ 213075 h 320956"/>
                <a:gd name="connsiteX11" fmla="*/ 223098 w 292182"/>
                <a:gd name="connsiteY11" fmla="*/ 0 h 320956"/>
                <a:gd name="connsiteX12" fmla="*/ 171636 w 292182"/>
                <a:gd name="connsiteY12" fmla="*/ 166194 h 320956"/>
                <a:gd name="connsiteX13" fmla="*/ 45547 w 292182"/>
                <a:gd name="connsiteY13" fmla="*/ 0 h 320956"/>
                <a:gd name="connsiteX14" fmla="*/ 7776 w 292182"/>
                <a:gd name="connsiteY14" fmla="*/ 35879 h 320956"/>
                <a:gd name="connsiteX15" fmla="*/ 24339 w 292182"/>
                <a:gd name="connsiteY15" fmla="*/ 227072 h 320956"/>
                <a:gd name="connsiteX16" fmla="*/ 108867 w 292182"/>
                <a:gd name="connsiteY16" fmla="*/ 164115 h 320956"/>
                <a:gd name="connsiteX17" fmla="*/ 172063 w 292182"/>
                <a:gd name="connsiteY17" fmla="*/ 172612 h 320956"/>
                <a:gd name="connsiteX18" fmla="*/ 287395 w 292182"/>
                <a:gd name="connsiteY18" fmla="*/ 217476 h 320956"/>
                <a:gd name="connsiteX19" fmla="*/ 231165 w 292182"/>
                <a:gd name="connsiteY19" fmla="*/ 123 h 32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2182" h="320956">
                  <a:moveTo>
                    <a:pt x="169741" y="293207"/>
                  </a:moveTo>
                  <a:cubicBezTo>
                    <a:pt x="162079" y="293173"/>
                    <a:pt x="155840" y="299358"/>
                    <a:pt x="155806" y="307021"/>
                  </a:cubicBezTo>
                  <a:cubicBezTo>
                    <a:pt x="155772" y="314684"/>
                    <a:pt x="161956" y="320923"/>
                    <a:pt x="169619" y="320957"/>
                  </a:cubicBezTo>
                  <a:cubicBezTo>
                    <a:pt x="177281" y="320990"/>
                    <a:pt x="183520" y="314806"/>
                    <a:pt x="183554" y="307143"/>
                  </a:cubicBezTo>
                  <a:cubicBezTo>
                    <a:pt x="183554" y="307102"/>
                    <a:pt x="183554" y="307062"/>
                    <a:pt x="183554" y="307021"/>
                  </a:cubicBezTo>
                  <a:cubicBezTo>
                    <a:pt x="183520" y="299406"/>
                    <a:pt x="177356" y="293241"/>
                    <a:pt x="169741" y="293207"/>
                  </a:cubicBezTo>
                  <a:moveTo>
                    <a:pt x="169741" y="213075"/>
                  </a:moveTo>
                  <a:cubicBezTo>
                    <a:pt x="162112" y="213075"/>
                    <a:pt x="155928" y="219260"/>
                    <a:pt x="155928" y="226889"/>
                  </a:cubicBezTo>
                  <a:cubicBezTo>
                    <a:pt x="155928" y="234518"/>
                    <a:pt x="162112" y="240703"/>
                    <a:pt x="169741" y="240703"/>
                  </a:cubicBezTo>
                  <a:cubicBezTo>
                    <a:pt x="177369" y="240703"/>
                    <a:pt x="183554" y="234518"/>
                    <a:pt x="183554" y="226889"/>
                  </a:cubicBezTo>
                  <a:cubicBezTo>
                    <a:pt x="183554" y="219260"/>
                    <a:pt x="177369" y="213075"/>
                    <a:pt x="169741" y="213075"/>
                  </a:cubicBezTo>
                  <a:close/>
                  <a:moveTo>
                    <a:pt x="223098" y="0"/>
                  </a:moveTo>
                  <a:cubicBezTo>
                    <a:pt x="271015" y="81783"/>
                    <a:pt x="218758" y="139911"/>
                    <a:pt x="171636" y="166194"/>
                  </a:cubicBezTo>
                  <a:cubicBezTo>
                    <a:pt x="105261" y="123041"/>
                    <a:pt x="45547" y="81049"/>
                    <a:pt x="45547" y="0"/>
                  </a:cubicBezTo>
                  <a:cubicBezTo>
                    <a:pt x="45547" y="0"/>
                    <a:pt x="22628" y="-428"/>
                    <a:pt x="7776" y="35879"/>
                  </a:cubicBezTo>
                  <a:cubicBezTo>
                    <a:pt x="-16672" y="94802"/>
                    <a:pt x="24339" y="227072"/>
                    <a:pt x="24339" y="227072"/>
                  </a:cubicBezTo>
                  <a:cubicBezTo>
                    <a:pt x="24339" y="227072"/>
                    <a:pt x="70484" y="167355"/>
                    <a:pt x="108867" y="164115"/>
                  </a:cubicBezTo>
                  <a:cubicBezTo>
                    <a:pt x="130308" y="161877"/>
                    <a:pt x="151974" y="164790"/>
                    <a:pt x="172063" y="172612"/>
                  </a:cubicBezTo>
                  <a:cubicBezTo>
                    <a:pt x="220958" y="136610"/>
                    <a:pt x="254574" y="183247"/>
                    <a:pt x="287395" y="217476"/>
                  </a:cubicBezTo>
                  <a:cubicBezTo>
                    <a:pt x="297724" y="130253"/>
                    <a:pt x="296379" y="67602"/>
                    <a:pt x="231165" y="123"/>
                  </a:cubicBezTo>
                  <a:close/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6" name="Freeform 345">
              <a:extLst>
                <a:ext uri="{FF2B5EF4-FFF2-40B4-BE49-F238E27FC236}">
                  <a16:creationId xmlns:a16="http://schemas.microsoft.com/office/drawing/2014/main" id="{D1207466-C7D4-C54D-8931-3BE625ACCE7F}"/>
                </a:ext>
              </a:extLst>
            </p:cNvPr>
            <p:cNvSpPr/>
            <p:nvPr/>
          </p:nvSpPr>
          <p:spPr>
            <a:xfrm>
              <a:off x="3480420" y="4420358"/>
              <a:ext cx="311759" cy="668375"/>
            </a:xfrm>
            <a:custGeom>
              <a:avLst/>
              <a:gdLst>
                <a:gd name="connsiteX0" fmla="*/ 101213 w 311759"/>
                <a:gd name="connsiteY0" fmla="*/ 662752 h 668375"/>
                <a:gd name="connsiteX1" fmla="*/ 158848 w 311759"/>
                <a:gd name="connsiteY1" fmla="*/ 668375 h 668375"/>
                <a:gd name="connsiteX2" fmla="*/ 297588 w 311759"/>
                <a:gd name="connsiteY2" fmla="*/ 389165 h 668375"/>
                <a:gd name="connsiteX3" fmla="*/ 310667 w 311759"/>
                <a:gd name="connsiteY3" fmla="*/ 86851 h 668375"/>
                <a:gd name="connsiteX4" fmla="*/ 300766 w 311759"/>
                <a:gd name="connsiteY4" fmla="*/ 64175 h 668375"/>
                <a:gd name="connsiteX5" fmla="*/ 280902 w 311759"/>
                <a:gd name="connsiteY5" fmla="*/ 107755 h 668375"/>
                <a:gd name="connsiteX6" fmla="*/ 232863 w 311759"/>
                <a:gd name="connsiteY6" fmla="*/ 11731 h 668375"/>
                <a:gd name="connsiteX7" fmla="*/ 240869 w 311759"/>
                <a:gd name="connsiteY7" fmla="*/ 107755 h 668375"/>
                <a:gd name="connsiteX8" fmla="*/ 192830 w 311759"/>
                <a:gd name="connsiteY8" fmla="*/ 43759 h 668375"/>
                <a:gd name="connsiteX9" fmla="*/ 190202 w 311759"/>
                <a:gd name="connsiteY9" fmla="*/ 65152 h 668375"/>
                <a:gd name="connsiteX10" fmla="*/ 216666 w 311759"/>
                <a:gd name="connsiteY10" fmla="*/ 139784 h 668375"/>
                <a:gd name="connsiteX11" fmla="*/ 168994 w 311759"/>
                <a:gd name="connsiteY11" fmla="*/ 90885 h 668375"/>
                <a:gd name="connsiteX12" fmla="*/ 156159 w 311759"/>
                <a:gd name="connsiteY12" fmla="*/ 110628 h 668375"/>
                <a:gd name="connsiteX13" fmla="*/ 200653 w 311759"/>
                <a:gd name="connsiteY13" fmla="*/ 163988 h 668375"/>
                <a:gd name="connsiteX14" fmla="*/ 157564 w 311759"/>
                <a:gd name="connsiteY14" fmla="*/ 143879 h 668375"/>
                <a:gd name="connsiteX15" fmla="*/ 152675 w 311759"/>
                <a:gd name="connsiteY15" fmla="*/ 156103 h 668375"/>
                <a:gd name="connsiteX16" fmla="*/ 192647 w 311759"/>
                <a:gd name="connsiteY16" fmla="*/ 196078 h 668375"/>
                <a:gd name="connsiteX17" fmla="*/ 196619 w 311759"/>
                <a:gd name="connsiteY17" fmla="*/ 234647 h 668375"/>
                <a:gd name="connsiteX18" fmla="*/ 97118 w 311759"/>
                <a:gd name="connsiteY18" fmla="*/ 453283 h 668375"/>
                <a:gd name="connsiteX19" fmla="*/ 75910 w 311759"/>
                <a:gd name="connsiteY19" fmla="*/ 468992 h 668375"/>
                <a:gd name="connsiteX20" fmla="*/ 0 w 311759"/>
                <a:gd name="connsiteY20" fmla="*/ 466730 h 668375"/>
                <a:gd name="connsiteX21" fmla="*/ 101029 w 311759"/>
                <a:gd name="connsiteY21" fmla="*/ 663058 h 66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1759" h="668375">
                  <a:moveTo>
                    <a:pt x="101213" y="662752"/>
                  </a:moveTo>
                  <a:cubicBezTo>
                    <a:pt x="146380" y="668375"/>
                    <a:pt x="158848" y="668375"/>
                    <a:pt x="158848" y="668375"/>
                  </a:cubicBezTo>
                  <a:cubicBezTo>
                    <a:pt x="158848" y="668375"/>
                    <a:pt x="308039" y="635247"/>
                    <a:pt x="297588" y="389165"/>
                  </a:cubicBezTo>
                  <a:cubicBezTo>
                    <a:pt x="287136" y="143084"/>
                    <a:pt x="317818" y="105799"/>
                    <a:pt x="310667" y="86851"/>
                  </a:cubicBezTo>
                  <a:cubicBezTo>
                    <a:pt x="308109" y="78989"/>
                    <a:pt x="304793" y="71395"/>
                    <a:pt x="300766" y="64175"/>
                  </a:cubicBezTo>
                  <a:lnTo>
                    <a:pt x="280902" y="107755"/>
                  </a:lnTo>
                  <a:cubicBezTo>
                    <a:pt x="280902" y="101154"/>
                    <a:pt x="241664" y="-41079"/>
                    <a:pt x="232863" y="11731"/>
                  </a:cubicBezTo>
                  <a:cubicBezTo>
                    <a:pt x="228707" y="36852"/>
                    <a:pt x="248448" y="66069"/>
                    <a:pt x="240869" y="107755"/>
                  </a:cubicBezTo>
                  <a:cubicBezTo>
                    <a:pt x="240869" y="107755"/>
                    <a:pt x="200042" y="41131"/>
                    <a:pt x="192830" y="43759"/>
                  </a:cubicBezTo>
                  <a:cubicBezTo>
                    <a:pt x="185618" y="46388"/>
                    <a:pt x="187879" y="60263"/>
                    <a:pt x="190202" y="65152"/>
                  </a:cubicBezTo>
                  <a:cubicBezTo>
                    <a:pt x="192524" y="70042"/>
                    <a:pt x="216666" y="139784"/>
                    <a:pt x="216666" y="139784"/>
                  </a:cubicBezTo>
                  <a:cubicBezTo>
                    <a:pt x="216666" y="139784"/>
                    <a:pt x="172844" y="91374"/>
                    <a:pt x="168994" y="90885"/>
                  </a:cubicBezTo>
                  <a:cubicBezTo>
                    <a:pt x="158909" y="89235"/>
                    <a:pt x="150169" y="103415"/>
                    <a:pt x="156159" y="110628"/>
                  </a:cubicBezTo>
                  <a:lnTo>
                    <a:pt x="200653" y="163988"/>
                  </a:lnTo>
                  <a:cubicBezTo>
                    <a:pt x="200653" y="163988"/>
                    <a:pt x="163982" y="143879"/>
                    <a:pt x="157564" y="143879"/>
                  </a:cubicBezTo>
                  <a:cubicBezTo>
                    <a:pt x="151147" y="143879"/>
                    <a:pt x="149069" y="150419"/>
                    <a:pt x="152675" y="156103"/>
                  </a:cubicBezTo>
                  <a:cubicBezTo>
                    <a:pt x="154508" y="158976"/>
                    <a:pt x="186718" y="179636"/>
                    <a:pt x="192647" y="196078"/>
                  </a:cubicBezTo>
                  <a:cubicBezTo>
                    <a:pt x="196102" y="208625"/>
                    <a:pt x="197445" y="221659"/>
                    <a:pt x="196619" y="234647"/>
                  </a:cubicBezTo>
                  <a:cubicBezTo>
                    <a:pt x="192524" y="340939"/>
                    <a:pt x="129389" y="416732"/>
                    <a:pt x="97118" y="453283"/>
                  </a:cubicBezTo>
                  <a:cubicBezTo>
                    <a:pt x="91622" y="460364"/>
                    <a:pt x="84285" y="465799"/>
                    <a:pt x="75910" y="468992"/>
                  </a:cubicBezTo>
                  <a:lnTo>
                    <a:pt x="0" y="466730"/>
                  </a:lnTo>
                  <a:cubicBezTo>
                    <a:pt x="8862" y="517402"/>
                    <a:pt x="55374" y="657373"/>
                    <a:pt x="101029" y="663058"/>
                  </a:cubicBezTo>
                </a:path>
              </a:pathLst>
            </a:custGeom>
            <a:solidFill>
              <a:srgbClr val="F9C4C7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7" name="Freeform 346">
              <a:extLst>
                <a:ext uri="{FF2B5EF4-FFF2-40B4-BE49-F238E27FC236}">
                  <a16:creationId xmlns:a16="http://schemas.microsoft.com/office/drawing/2014/main" id="{BA5B0786-0379-1647-83D0-2BBDB0EEB858}"/>
                </a:ext>
              </a:extLst>
            </p:cNvPr>
            <p:cNvSpPr/>
            <p:nvPr/>
          </p:nvSpPr>
          <p:spPr>
            <a:xfrm>
              <a:off x="2718880" y="4667350"/>
              <a:ext cx="793444" cy="522726"/>
            </a:xfrm>
            <a:custGeom>
              <a:avLst/>
              <a:gdLst>
                <a:gd name="connsiteX0" fmla="*/ 744488 w 793444"/>
                <a:gd name="connsiteY0" fmla="*/ 1 h 522726"/>
                <a:gd name="connsiteX1" fmla="*/ 50117 w 793444"/>
                <a:gd name="connsiteY1" fmla="*/ 1 h 522726"/>
                <a:gd name="connsiteX2" fmla="*/ 1222 w 793444"/>
                <a:gd name="connsiteY2" fmla="*/ 48227 h 522726"/>
                <a:gd name="connsiteX3" fmla="*/ 0 w 793444"/>
                <a:gd name="connsiteY3" fmla="*/ 474499 h 522726"/>
                <a:gd name="connsiteX4" fmla="*/ 48832 w 793444"/>
                <a:gd name="connsiteY4" fmla="*/ 522726 h 522726"/>
                <a:gd name="connsiteX5" fmla="*/ 48895 w 793444"/>
                <a:gd name="connsiteY5" fmla="*/ 522725 h 522726"/>
                <a:gd name="connsiteX6" fmla="*/ 743266 w 793444"/>
                <a:gd name="connsiteY6" fmla="*/ 522725 h 522726"/>
                <a:gd name="connsiteX7" fmla="*/ 792161 w 793444"/>
                <a:gd name="connsiteY7" fmla="*/ 474499 h 522726"/>
                <a:gd name="connsiteX8" fmla="*/ 793444 w 793444"/>
                <a:gd name="connsiteY8" fmla="*/ 48227 h 522726"/>
                <a:gd name="connsiteX9" fmla="*/ 744613 w 793444"/>
                <a:gd name="connsiteY9" fmla="*/ 1 h 522726"/>
                <a:gd name="connsiteX10" fmla="*/ 744549 w 793444"/>
                <a:gd name="connsiteY10" fmla="*/ 1 h 52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3444" h="522726">
                  <a:moveTo>
                    <a:pt x="744488" y="1"/>
                  </a:moveTo>
                  <a:lnTo>
                    <a:pt x="50117" y="1"/>
                  </a:lnTo>
                  <a:cubicBezTo>
                    <a:pt x="23374" y="-1"/>
                    <a:pt x="1590" y="21484"/>
                    <a:pt x="1222" y="48227"/>
                  </a:cubicBezTo>
                  <a:lnTo>
                    <a:pt x="0" y="474499"/>
                  </a:lnTo>
                  <a:cubicBezTo>
                    <a:pt x="168" y="501302"/>
                    <a:pt x="22031" y="522894"/>
                    <a:pt x="48832" y="522726"/>
                  </a:cubicBezTo>
                  <a:cubicBezTo>
                    <a:pt x="48853" y="522726"/>
                    <a:pt x="48874" y="522725"/>
                    <a:pt x="48895" y="522725"/>
                  </a:cubicBezTo>
                  <a:lnTo>
                    <a:pt x="743266" y="522725"/>
                  </a:lnTo>
                  <a:cubicBezTo>
                    <a:pt x="770009" y="522728"/>
                    <a:pt x="791793" y="501242"/>
                    <a:pt x="792161" y="474499"/>
                  </a:cubicBezTo>
                  <a:lnTo>
                    <a:pt x="793444" y="48227"/>
                  </a:lnTo>
                  <a:cubicBezTo>
                    <a:pt x="793276" y="21425"/>
                    <a:pt x="771414" y="-167"/>
                    <a:pt x="744613" y="1"/>
                  </a:cubicBezTo>
                  <a:cubicBezTo>
                    <a:pt x="744592" y="1"/>
                    <a:pt x="744570" y="1"/>
                    <a:pt x="744549" y="1"/>
                  </a:cubicBezTo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8" name="Freeform 347">
              <a:extLst>
                <a:ext uri="{FF2B5EF4-FFF2-40B4-BE49-F238E27FC236}">
                  <a16:creationId xmlns:a16="http://schemas.microsoft.com/office/drawing/2014/main" id="{7EF7DCAC-DAFA-7F45-9386-CBC655BC9DAD}"/>
                </a:ext>
              </a:extLst>
            </p:cNvPr>
            <p:cNvSpPr/>
            <p:nvPr/>
          </p:nvSpPr>
          <p:spPr>
            <a:xfrm>
              <a:off x="3079603" y="4888250"/>
              <a:ext cx="71998" cy="72002"/>
            </a:xfrm>
            <a:custGeom>
              <a:avLst/>
              <a:gdLst>
                <a:gd name="connsiteX0" fmla="*/ 35938 w 71998"/>
                <a:gd name="connsiteY0" fmla="*/ 0 h 72002"/>
                <a:gd name="connsiteX1" fmla="*/ 0 w 71998"/>
                <a:gd name="connsiteY1" fmla="*/ 36062 h 72002"/>
                <a:gd name="connsiteX2" fmla="*/ 36060 w 71998"/>
                <a:gd name="connsiteY2" fmla="*/ 72003 h 72002"/>
                <a:gd name="connsiteX3" fmla="*/ 71998 w 71998"/>
                <a:gd name="connsiteY3" fmla="*/ 36002 h 72002"/>
                <a:gd name="connsiteX4" fmla="*/ 35999 w 71998"/>
                <a:gd name="connsiteY4" fmla="*/ 0 h 72002"/>
                <a:gd name="connsiteX5" fmla="*/ 35938 w 71998"/>
                <a:gd name="connsiteY5" fmla="*/ 0 h 7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998" h="72002">
                  <a:moveTo>
                    <a:pt x="35938" y="0"/>
                  </a:moveTo>
                  <a:cubicBezTo>
                    <a:pt x="16056" y="34"/>
                    <a:pt x="-34" y="16179"/>
                    <a:pt x="0" y="36062"/>
                  </a:cubicBezTo>
                  <a:cubicBezTo>
                    <a:pt x="34" y="55945"/>
                    <a:pt x="16178" y="72036"/>
                    <a:pt x="36060" y="72003"/>
                  </a:cubicBezTo>
                  <a:cubicBezTo>
                    <a:pt x="55918" y="71969"/>
                    <a:pt x="71998" y="55861"/>
                    <a:pt x="71998" y="36002"/>
                  </a:cubicBezTo>
                  <a:cubicBezTo>
                    <a:pt x="71998" y="16119"/>
                    <a:pt x="55881" y="0"/>
                    <a:pt x="35999" y="0"/>
                  </a:cubicBezTo>
                  <a:cubicBezTo>
                    <a:pt x="35979" y="0"/>
                    <a:pt x="35958" y="0"/>
                    <a:pt x="35938" y="0"/>
                  </a:cubicBezTo>
                </a:path>
              </a:pathLst>
            </a:custGeom>
            <a:solidFill>
              <a:srgbClr val="CBCBCB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49" name="Freeform 348">
              <a:extLst>
                <a:ext uri="{FF2B5EF4-FFF2-40B4-BE49-F238E27FC236}">
                  <a16:creationId xmlns:a16="http://schemas.microsoft.com/office/drawing/2014/main" id="{E0BE0709-4807-8D42-96A8-D23FC7F5B2A8}"/>
                </a:ext>
              </a:extLst>
            </p:cNvPr>
            <p:cNvSpPr/>
            <p:nvPr/>
          </p:nvSpPr>
          <p:spPr>
            <a:xfrm>
              <a:off x="2529717" y="6504443"/>
              <a:ext cx="278039" cy="285603"/>
            </a:xfrm>
            <a:custGeom>
              <a:avLst/>
              <a:gdLst>
                <a:gd name="connsiteX0" fmla="*/ 0 w 278039"/>
                <a:gd name="connsiteY0" fmla="*/ 244513 h 285603"/>
                <a:gd name="connsiteX1" fmla="*/ 257616 w 278039"/>
                <a:gd name="connsiteY1" fmla="*/ 266456 h 285603"/>
                <a:gd name="connsiteX2" fmla="*/ 277846 w 278039"/>
                <a:gd name="connsiteY2" fmla="*/ 228743 h 285603"/>
                <a:gd name="connsiteX3" fmla="*/ 260977 w 278039"/>
                <a:gd name="connsiteY3" fmla="*/ 141276 h 285603"/>
                <a:gd name="connsiteX4" fmla="*/ 239158 w 278039"/>
                <a:gd name="connsiteY4" fmla="*/ 68784 h 285603"/>
                <a:gd name="connsiteX5" fmla="*/ 169910 w 278039"/>
                <a:gd name="connsiteY5" fmla="*/ 1915 h 285603"/>
                <a:gd name="connsiteX6" fmla="*/ 59896 w 278039"/>
                <a:gd name="connsiteY6" fmla="*/ 127095 h 285603"/>
                <a:gd name="connsiteX7" fmla="*/ 550 w 278039"/>
                <a:gd name="connsiteY7" fmla="*/ 229598 h 285603"/>
                <a:gd name="connsiteX8" fmla="*/ 550 w 278039"/>
                <a:gd name="connsiteY8" fmla="*/ 244512 h 28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8039" h="285603">
                  <a:moveTo>
                    <a:pt x="0" y="244513"/>
                  </a:moveTo>
                  <a:cubicBezTo>
                    <a:pt x="3545" y="306308"/>
                    <a:pt x="222534" y="284976"/>
                    <a:pt x="257616" y="266456"/>
                  </a:cubicBezTo>
                  <a:cubicBezTo>
                    <a:pt x="271123" y="259304"/>
                    <a:pt x="276746" y="245490"/>
                    <a:pt x="277846" y="228743"/>
                  </a:cubicBezTo>
                  <a:cubicBezTo>
                    <a:pt x="279557" y="202093"/>
                    <a:pt x="269595" y="167987"/>
                    <a:pt x="260977" y="141276"/>
                  </a:cubicBezTo>
                  <a:cubicBezTo>
                    <a:pt x="246981" y="97695"/>
                    <a:pt x="248754" y="98490"/>
                    <a:pt x="239158" y="68784"/>
                  </a:cubicBezTo>
                  <a:cubicBezTo>
                    <a:pt x="239158" y="68784"/>
                    <a:pt x="241664" y="20375"/>
                    <a:pt x="169910" y="1915"/>
                  </a:cubicBezTo>
                  <a:cubicBezTo>
                    <a:pt x="98157" y="-16544"/>
                    <a:pt x="72120" y="103930"/>
                    <a:pt x="59896" y="127095"/>
                  </a:cubicBezTo>
                  <a:cubicBezTo>
                    <a:pt x="48651" y="148305"/>
                    <a:pt x="4890" y="177339"/>
                    <a:pt x="550" y="229598"/>
                  </a:cubicBezTo>
                  <a:cubicBezTo>
                    <a:pt x="210" y="234564"/>
                    <a:pt x="210" y="239547"/>
                    <a:pt x="550" y="244512"/>
                  </a:cubicBezTo>
                </a:path>
              </a:pathLst>
            </a:custGeom>
            <a:solidFill>
              <a:srgbClr val="000446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50" name="Freeform 349">
              <a:extLst>
                <a:ext uri="{FF2B5EF4-FFF2-40B4-BE49-F238E27FC236}">
                  <a16:creationId xmlns:a16="http://schemas.microsoft.com/office/drawing/2014/main" id="{D4DD839A-EB92-DE4D-9F4C-23DCE226DA2E}"/>
                </a:ext>
              </a:extLst>
            </p:cNvPr>
            <p:cNvSpPr/>
            <p:nvPr/>
          </p:nvSpPr>
          <p:spPr>
            <a:xfrm>
              <a:off x="2274668" y="5163486"/>
              <a:ext cx="1850738" cy="1605395"/>
            </a:xfrm>
            <a:custGeom>
              <a:avLst/>
              <a:gdLst>
                <a:gd name="connsiteX0" fmla="*/ 435777 w 1850738"/>
                <a:gd name="connsiteY0" fmla="*/ 0 h 1605395"/>
                <a:gd name="connsiteX1" fmla="*/ 1414962 w 1850738"/>
                <a:gd name="connsiteY1" fmla="*/ 0 h 1605395"/>
                <a:gd name="connsiteX2" fmla="*/ 1850739 w 1850738"/>
                <a:gd name="connsiteY2" fmla="*/ 434891 h 1605395"/>
                <a:gd name="connsiteX3" fmla="*/ 1850739 w 1850738"/>
                <a:gd name="connsiteY3" fmla="*/ 1605396 h 1605395"/>
                <a:gd name="connsiteX4" fmla="*/ 1804961 w 1850738"/>
                <a:gd name="connsiteY4" fmla="*/ 1605396 h 1605395"/>
                <a:gd name="connsiteX5" fmla="*/ 1804961 w 1850738"/>
                <a:gd name="connsiteY5" fmla="*/ 434890 h 1605395"/>
                <a:gd name="connsiteX6" fmla="*/ 1414962 w 1850738"/>
                <a:gd name="connsiteY6" fmla="*/ 45659 h 1605395"/>
                <a:gd name="connsiteX7" fmla="*/ 435777 w 1850738"/>
                <a:gd name="connsiteY7" fmla="*/ 45659 h 1605395"/>
                <a:gd name="connsiteX8" fmla="*/ 45778 w 1850738"/>
                <a:gd name="connsiteY8" fmla="*/ 434890 h 1605395"/>
                <a:gd name="connsiteX9" fmla="*/ 45778 w 1850738"/>
                <a:gd name="connsiteY9" fmla="*/ 1605396 h 1605395"/>
                <a:gd name="connsiteX10" fmla="*/ 0 w 1850738"/>
                <a:gd name="connsiteY10" fmla="*/ 1605396 h 1605395"/>
                <a:gd name="connsiteX11" fmla="*/ 0 w 1850738"/>
                <a:gd name="connsiteY11" fmla="*/ 434890 h 1605395"/>
                <a:gd name="connsiteX12" fmla="*/ 435777 w 1850738"/>
                <a:gd name="connsiteY12" fmla="*/ 0 h 1605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0738" h="1605395">
                  <a:moveTo>
                    <a:pt x="435777" y="0"/>
                  </a:moveTo>
                  <a:lnTo>
                    <a:pt x="1414962" y="0"/>
                  </a:lnTo>
                  <a:cubicBezTo>
                    <a:pt x="1655097" y="436"/>
                    <a:pt x="1849798" y="194740"/>
                    <a:pt x="1850739" y="434891"/>
                  </a:cubicBezTo>
                  <a:lnTo>
                    <a:pt x="1850739" y="1605396"/>
                  </a:lnTo>
                  <a:lnTo>
                    <a:pt x="1804961" y="1605396"/>
                  </a:lnTo>
                  <a:lnTo>
                    <a:pt x="1804961" y="434890"/>
                  </a:lnTo>
                  <a:cubicBezTo>
                    <a:pt x="1804121" y="219963"/>
                    <a:pt x="1629876" y="46061"/>
                    <a:pt x="1414962" y="45659"/>
                  </a:cubicBezTo>
                  <a:lnTo>
                    <a:pt x="435777" y="45659"/>
                  </a:lnTo>
                  <a:cubicBezTo>
                    <a:pt x="220863" y="46061"/>
                    <a:pt x="46618" y="219963"/>
                    <a:pt x="45778" y="434890"/>
                  </a:cubicBezTo>
                  <a:lnTo>
                    <a:pt x="45778" y="1605396"/>
                  </a:lnTo>
                  <a:lnTo>
                    <a:pt x="0" y="1605396"/>
                  </a:lnTo>
                  <a:lnTo>
                    <a:pt x="0" y="434890"/>
                  </a:lnTo>
                  <a:cubicBezTo>
                    <a:pt x="941" y="194740"/>
                    <a:pt x="195642" y="435"/>
                    <a:pt x="435777" y="0"/>
                  </a:cubicBezTo>
                </a:path>
              </a:pathLst>
            </a:custGeom>
            <a:solidFill>
              <a:srgbClr val="1643B4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51" name="Freeform 350">
              <a:extLst>
                <a:ext uri="{FF2B5EF4-FFF2-40B4-BE49-F238E27FC236}">
                  <a16:creationId xmlns:a16="http://schemas.microsoft.com/office/drawing/2014/main" id="{F9928501-B085-DF47-962A-A1A69889C924}"/>
                </a:ext>
              </a:extLst>
            </p:cNvPr>
            <p:cNvSpPr/>
            <p:nvPr/>
          </p:nvSpPr>
          <p:spPr>
            <a:xfrm>
              <a:off x="2274668" y="5163486"/>
              <a:ext cx="1850738" cy="54399"/>
            </a:xfrm>
            <a:custGeom>
              <a:avLst/>
              <a:gdLst>
                <a:gd name="connsiteX0" fmla="*/ 27198 w 1850738"/>
                <a:gd name="connsiteY0" fmla="*/ 0 h 54399"/>
                <a:gd name="connsiteX1" fmla="*/ 1823541 w 1850738"/>
                <a:gd name="connsiteY1" fmla="*/ 0 h 54399"/>
                <a:gd name="connsiteX2" fmla="*/ 1850739 w 1850738"/>
                <a:gd name="connsiteY2" fmla="*/ 27200 h 54399"/>
                <a:gd name="connsiteX3" fmla="*/ 1823541 w 1850738"/>
                <a:gd name="connsiteY3" fmla="*/ 54400 h 54399"/>
                <a:gd name="connsiteX4" fmla="*/ 27198 w 1850738"/>
                <a:gd name="connsiteY4" fmla="*/ 54400 h 54399"/>
                <a:gd name="connsiteX5" fmla="*/ 0 w 1850738"/>
                <a:gd name="connsiteY5" fmla="*/ 27200 h 54399"/>
                <a:gd name="connsiteX6" fmla="*/ 27198 w 1850738"/>
                <a:gd name="connsiteY6" fmla="*/ 0 h 5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0738" h="54399">
                  <a:moveTo>
                    <a:pt x="27198" y="0"/>
                  </a:moveTo>
                  <a:lnTo>
                    <a:pt x="1823541" y="0"/>
                  </a:lnTo>
                  <a:cubicBezTo>
                    <a:pt x="1838562" y="0"/>
                    <a:pt x="1850739" y="12178"/>
                    <a:pt x="1850739" y="27200"/>
                  </a:cubicBezTo>
                  <a:cubicBezTo>
                    <a:pt x="1850739" y="42222"/>
                    <a:pt x="1838562" y="54400"/>
                    <a:pt x="1823541" y="54400"/>
                  </a:cubicBezTo>
                  <a:lnTo>
                    <a:pt x="27198" y="54400"/>
                  </a:lnTo>
                  <a:cubicBezTo>
                    <a:pt x="12177" y="54400"/>
                    <a:pt x="0" y="42222"/>
                    <a:pt x="0" y="27200"/>
                  </a:cubicBezTo>
                  <a:cubicBezTo>
                    <a:pt x="0" y="12178"/>
                    <a:pt x="12177" y="0"/>
                    <a:pt x="27198" y="0"/>
                  </a:cubicBezTo>
                </a:path>
              </a:pathLst>
            </a:custGeom>
            <a:solidFill>
              <a:srgbClr val="1643B4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52" name="Freeform 351">
              <a:extLst>
                <a:ext uri="{FF2B5EF4-FFF2-40B4-BE49-F238E27FC236}">
                  <a16:creationId xmlns:a16="http://schemas.microsoft.com/office/drawing/2014/main" id="{82E7DDB7-6D7C-6A46-8AF9-15E5730624B3}"/>
                </a:ext>
              </a:extLst>
            </p:cNvPr>
            <p:cNvSpPr/>
            <p:nvPr/>
          </p:nvSpPr>
          <p:spPr>
            <a:xfrm>
              <a:off x="5243392" y="455488"/>
              <a:ext cx="980590" cy="666729"/>
            </a:xfrm>
            <a:custGeom>
              <a:avLst/>
              <a:gdLst>
                <a:gd name="connsiteX0" fmla="*/ 923627 w 980590"/>
                <a:gd name="connsiteY0" fmla="*/ 164360 h 666729"/>
                <a:gd name="connsiteX1" fmla="*/ 490234 w 980590"/>
                <a:gd name="connsiteY1" fmla="*/ 364721 h 666729"/>
                <a:gd name="connsiteX2" fmla="*/ 56902 w 980590"/>
                <a:gd name="connsiteY2" fmla="*/ 164360 h 666729"/>
                <a:gd name="connsiteX3" fmla="*/ 56902 w 980590"/>
                <a:gd name="connsiteY3" fmla="*/ 546929 h 666729"/>
                <a:gd name="connsiteX4" fmla="*/ 119671 w 980590"/>
                <a:gd name="connsiteY4" fmla="*/ 609702 h 666729"/>
                <a:gd name="connsiteX5" fmla="*/ 860797 w 980590"/>
                <a:gd name="connsiteY5" fmla="*/ 609702 h 666729"/>
                <a:gd name="connsiteX6" fmla="*/ 923628 w 980590"/>
                <a:gd name="connsiteY6" fmla="*/ 546929 h 666729"/>
                <a:gd name="connsiteX7" fmla="*/ 59285 w 980590"/>
                <a:gd name="connsiteY7" fmla="*/ 102748 h 666729"/>
                <a:gd name="connsiteX8" fmla="*/ 490234 w 980590"/>
                <a:gd name="connsiteY8" fmla="*/ 302009 h 666729"/>
                <a:gd name="connsiteX9" fmla="*/ 921244 w 980590"/>
                <a:gd name="connsiteY9" fmla="*/ 102748 h 666729"/>
                <a:gd name="connsiteX10" fmla="*/ 860797 w 980590"/>
                <a:gd name="connsiteY10" fmla="*/ 57028 h 666729"/>
                <a:gd name="connsiteX11" fmla="*/ 119671 w 980590"/>
                <a:gd name="connsiteY11" fmla="*/ 57028 h 666729"/>
                <a:gd name="connsiteX12" fmla="*/ 59285 w 980590"/>
                <a:gd name="connsiteY12" fmla="*/ 102748 h 666729"/>
                <a:gd name="connsiteX13" fmla="*/ 119671 w 980590"/>
                <a:gd name="connsiteY13" fmla="*/ 0 h 666729"/>
                <a:gd name="connsiteX14" fmla="*/ 860797 w 980590"/>
                <a:gd name="connsiteY14" fmla="*/ 0 h 666729"/>
                <a:gd name="connsiteX15" fmla="*/ 980590 w 980590"/>
                <a:gd name="connsiteY15" fmla="*/ 119801 h 666729"/>
                <a:gd name="connsiteX16" fmla="*/ 980590 w 980590"/>
                <a:gd name="connsiteY16" fmla="*/ 546929 h 666729"/>
                <a:gd name="connsiteX17" fmla="*/ 860797 w 980590"/>
                <a:gd name="connsiteY17" fmla="*/ 666730 h 666729"/>
                <a:gd name="connsiteX18" fmla="*/ 119671 w 980590"/>
                <a:gd name="connsiteY18" fmla="*/ 666730 h 666729"/>
                <a:gd name="connsiteX19" fmla="*/ 0 w 980590"/>
                <a:gd name="connsiteY19" fmla="*/ 546929 h 666729"/>
                <a:gd name="connsiteX20" fmla="*/ 0 w 980590"/>
                <a:gd name="connsiteY20" fmla="*/ 119801 h 666729"/>
                <a:gd name="connsiteX21" fmla="*/ 119793 w 980590"/>
                <a:gd name="connsiteY21" fmla="*/ 0 h 66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80590" h="666729">
                  <a:moveTo>
                    <a:pt x="923627" y="164360"/>
                  </a:moveTo>
                  <a:lnTo>
                    <a:pt x="490234" y="364721"/>
                  </a:lnTo>
                  <a:lnTo>
                    <a:pt x="56902" y="164360"/>
                  </a:lnTo>
                  <a:lnTo>
                    <a:pt x="56902" y="546929"/>
                  </a:lnTo>
                  <a:cubicBezTo>
                    <a:pt x="57036" y="581542"/>
                    <a:pt x="85060" y="609568"/>
                    <a:pt x="119671" y="609702"/>
                  </a:cubicBezTo>
                  <a:lnTo>
                    <a:pt x="860797" y="609702"/>
                  </a:lnTo>
                  <a:cubicBezTo>
                    <a:pt x="895432" y="609601"/>
                    <a:pt x="923493" y="581565"/>
                    <a:pt x="923628" y="546929"/>
                  </a:cubicBezTo>
                  <a:close/>
                  <a:moveTo>
                    <a:pt x="59285" y="102748"/>
                  </a:moveTo>
                  <a:lnTo>
                    <a:pt x="490234" y="302009"/>
                  </a:lnTo>
                  <a:lnTo>
                    <a:pt x="921244" y="102748"/>
                  </a:lnTo>
                  <a:cubicBezTo>
                    <a:pt x="913499" y="75763"/>
                    <a:pt x="888869" y="57134"/>
                    <a:pt x="860797" y="57028"/>
                  </a:cubicBezTo>
                  <a:lnTo>
                    <a:pt x="119671" y="57028"/>
                  </a:lnTo>
                  <a:cubicBezTo>
                    <a:pt x="91622" y="57161"/>
                    <a:pt x="67024" y="75785"/>
                    <a:pt x="59285" y="102748"/>
                  </a:cubicBezTo>
                  <a:close/>
                  <a:moveTo>
                    <a:pt x="119671" y="0"/>
                  </a:moveTo>
                  <a:lnTo>
                    <a:pt x="860797" y="0"/>
                  </a:lnTo>
                  <a:cubicBezTo>
                    <a:pt x="926887" y="168"/>
                    <a:pt x="980422" y="53706"/>
                    <a:pt x="980590" y="119801"/>
                  </a:cubicBezTo>
                  <a:lnTo>
                    <a:pt x="980590" y="546929"/>
                  </a:lnTo>
                  <a:cubicBezTo>
                    <a:pt x="980422" y="613023"/>
                    <a:pt x="926887" y="666562"/>
                    <a:pt x="860797" y="666730"/>
                  </a:cubicBezTo>
                  <a:lnTo>
                    <a:pt x="119671" y="666730"/>
                  </a:lnTo>
                  <a:cubicBezTo>
                    <a:pt x="53656" y="666428"/>
                    <a:pt x="234" y="612948"/>
                    <a:pt x="0" y="546929"/>
                  </a:cubicBezTo>
                  <a:lnTo>
                    <a:pt x="0" y="119801"/>
                  </a:lnTo>
                  <a:cubicBezTo>
                    <a:pt x="235" y="53734"/>
                    <a:pt x="53730" y="235"/>
                    <a:pt x="119793" y="0"/>
                  </a:cubicBezTo>
                  <a:close/>
                </a:path>
              </a:pathLst>
            </a:custGeom>
            <a:solidFill>
              <a:schemeClr val="accent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53" name="Freeform 352">
              <a:extLst>
                <a:ext uri="{FF2B5EF4-FFF2-40B4-BE49-F238E27FC236}">
                  <a16:creationId xmlns:a16="http://schemas.microsoft.com/office/drawing/2014/main" id="{C24EA68F-C59F-CF4E-B40A-F656A2686B59}"/>
                </a:ext>
              </a:extLst>
            </p:cNvPr>
            <p:cNvSpPr/>
            <p:nvPr/>
          </p:nvSpPr>
          <p:spPr>
            <a:xfrm>
              <a:off x="8941141" y="4565459"/>
              <a:ext cx="1138765" cy="1177901"/>
            </a:xfrm>
            <a:custGeom>
              <a:avLst/>
              <a:gdLst>
                <a:gd name="connsiteX0" fmla="*/ 0 w 1138765"/>
                <a:gd name="connsiteY0" fmla="*/ 0 h 1177901"/>
                <a:gd name="connsiteX1" fmla="*/ 1138765 w 1138765"/>
                <a:gd name="connsiteY1" fmla="*/ 0 h 1177901"/>
                <a:gd name="connsiteX2" fmla="*/ 1138765 w 1138765"/>
                <a:gd name="connsiteY2" fmla="*/ 1177901 h 1177901"/>
                <a:gd name="connsiteX3" fmla="*/ 0 w 1138765"/>
                <a:gd name="connsiteY3" fmla="*/ 1177901 h 1177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8765" h="1177901">
                  <a:moveTo>
                    <a:pt x="0" y="0"/>
                  </a:moveTo>
                  <a:lnTo>
                    <a:pt x="1138765" y="0"/>
                  </a:lnTo>
                  <a:lnTo>
                    <a:pt x="1138765" y="1177901"/>
                  </a:lnTo>
                  <a:lnTo>
                    <a:pt x="0" y="1177901"/>
                  </a:lnTo>
                  <a:close/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54" name="Freeform 353">
              <a:extLst>
                <a:ext uri="{FF2B5EF4-FFF2-40B4-BE49-F238E27FC236}">
                  <a16:creationId xmlns:a16="http://schemas.microsoft.com/office/drawing/2014/main" id="{F563AB01-74CC-124A-BCC2-718E26961CFC}"/>
                </a:ext>
              </a:extLst>
            </p:cNvPr>
            <p:cNvSpPr/>
            <p:nvPr/>
          </p:nvSpPr>
          <p:spPr>
            <a:xfrm>
              <a:off x="9735563" y="4634834"/>
              <a:ext cx="123337" cy="989520"/>
            </a:xfrm>
            <a:custGeom>
              <a:avLst/>
              <a:gdLst>
                <a:gd name="connsiteX0" fmla="*/ 0 w 123337"/>
                <a:gd name="connsiteY0" fmla="*/ 0 h 989520"/>
                <a:gd name="connsiteX1" fmla="*/ 123338 w 123337"/>
                <a:gd name="connsiteY1" fmla="*/ 0 h 989520"/>
                <a:gd name="connsiteX2" fmla="*/ 123338 w 123337"/>
                <a:gd name="connsiteY2" fmla="*/ 989520 h 989520"/>
                <a:gd name="connsiteX3" fmla="*/ 0 w 123337"/>
                <a:gd name="connsiteY3" fmla="*/ 989520 h 98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37" h="989520">
                  <a:moveTo>
                    <a:pt x="0" y="0"/>
                  </a:moveTo>
                  <a:lnTo>
                    <a:pt x="123338" y="0"/>
                  </a:lnTo>
                  <a:lnTo>
                    <a:pt x="123338" y="989520"/>
                  </a:lnTo>
                  <a:lnTo>
                    <a:pt x="0" y="989520"/>
                  </a:lnTo>
                  <a:close/>
                </a:path>
              </a:pathLst>
            </a:custGeom>
            <a:solidFill>
              <a:schemeClr val="accent1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55" name="Freeform 354">
              <a:extLst>
                <a:ext uri="{FF2B5EF4-FFF2-40B4-BE49-F238E27FC236}">
                  <a16:creationId xmlns:a16="http://schemas.microsoft.com/office/drawing/2014/main" id="{16E818A9-AD1C-5143-BB82-F76BCC342439}"/>
                </a:ext>
              </a:extLst>
            </p:cNvPr>
            <p:cNvSpPr/>
            <p:nvPr/>
          </p:nvSpPr>
          <p:spPr>
            <a:xfrm>
              <a:off x="9517369" y="4966426"/>
              <a:ext cx="123337" cy="657927"/>
            </a:xfrm>
            <a:custGeom>
              <a:avLst/>
              <a:gdLst>
                <a:gd name="connsiteX0" fmla="*/ 0 w 123337"/>
                <a:gd name="connsiteY0" fmla="*/ 0 h 657927"/>
                <a:gd name="connsiteX1" fmla="*/ 123338 w 123337"/>
                <a:gd name="connsiteY1" fmla="*/ 0 h 657927"/>
                <a:gd name="connsiteX2" fmla="*/ 123338 w 123337"/>
                <a:gd name="connsiteY2" fmla="*/ 657928 h 657927"/>
                <a:gd name="connsiteX3" fmla="*/ 0 w 123337"/>
                <a:gd name="connsiteY3" fmla="*/ 657928 h 65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37" h="657927">
                  <a:moveTo>
                    <a:pt x="0" y="0"/>
                  </a:moveTo>
                  <a:lnTo>
                    <a:pt x="123338" y="0"/>
                  </a:lnTo>
                  <a:lnTo>
                    <a:pt x="123338" y="657928"/>
                  </a:lnTo>
                  <a:lnTo>
                    <a:pt x="0" y="657928"/>
                  </a:lnTo>
                  <a:close/>
                </a:path>
              </a:pathLst>
            </a:custGeom>
            <a:solidFill>
              <a:schemeClr val="accent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56" name="Freeform 355">
              <a:extLst>
                <a:ext uri="{FF2B5EF4-FFF2-40B4-BE49-F238E27FC236}">
                  <a16:creationId xmlns:a16="http://schemas.microsoft.com/office/drawing/2014/main" id="{64279479-FB6C-A240-AA6D-00FCCBD4C928}"/>
                </a:ext>
              </a:extLst>
            </p:cNvPr>
            <p:cNvSpPr/>
            <p:nvPr/>
          </p:nvSpPr>
          <p:spPr>
            <a:xfrm>
              <a:off x="9299114" y="5105848"/>
              <a:ext cx="123337" cy="518445"/>
            </a:xfrm>
            <a:custGeom>
              <a:avLst/>
              <a:gdLst>
                <a:gd name="connsiteX0" fmla="*/ 0 w 123337"/>
                <a:gd name="connsiteY0" fmla="*/ 0 h 518445"/>
                <a:gd name="connsiteX1" fmla="*/ 123338 w 123337"/>
                <a:gd name="connsiteY1" fmla="*/ 0 h 518445"/>
                <a:gd name="connsiteX2" fmla="*/ 123338 w 123337"/>
                <a:gd name="connsiteY2" fmla="*/ 518445 h 518445"/>
                <a:gd name="connsiteX3" fmla="*/ 0 w 123337"/>
                <a:gd name="connsiteY3" fmla="*/ 518445 h 51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37" h="518445">
                  <a:moveTo>
                    <a:pt x="0" y="0"/>
                  </a:moveTo>
                  <a:lnTo>
                    <a:pt x="123338" y="0"/>
                  </a:lnTo>
                  <a:lnTo>
                    <a:pt x="123338" y="518445"/>
                  </a:lnTo>
                  <a:lnTo>
                    <a:pt x="0" y="518445"/>
                  </a:lnTo>
                  <a:close/>
                </a:path>
              </a:pathLst>
            </a:custGeom>
            <a:solidFill>
              <a:schemeClr val="accent1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57" name="Freeform 356">
              <a:extLst>
                <a:ext uri="{FF2B5EF4-FFF2-40B4-BE49-F238E27FC236}">
                  <a16:creationId xmlns:a16="http://schemas.microsoft.com/office/drawing/2014/main" id="{5A7141A6-B552-9344-BE23-4C5ED8549FEE}"/>
                </a:ext>
              </a:extLst>
            </p:cNvPr>
            <p:cNvSpPr/>
            <p:nvPr/>
          </p:nvSpPr>
          <p:spPr>
            <a:xfrm>
              <a:off x="9080920" y="5256394"/>
              <a:ext cx="123337" cy="367960"/>
            </a:xfrm>
            <a:custGeom>
              <a:avLst/>
              <a:gdLst>
                <a:gd name="connsiteX0" fmla="*/ 0 w 123337"/>
                <a:gd name="connsiteY0" fmla="*/ 0 h 367960"/>
                <a:gd name="connsiteX1" fmla="*/ 123338 w 123337"/>
                <a:gd name="connsiteY1" fmla="*/ 0 h 367960"/>
                <a:gd name="connsiteX2" fmla="*/ 123338 w 123337"/>
                <a:gd name="connsiteY2" fmla="*/ 367960 h 367960"/>
                <a:gd name="connsiteX3" fmla="*/ 0 w 123337"/>
                <a:gd name="connsiteY3" fmla="*/ 367960 h 36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37" h="367960">
                  <a:moveTo>
                    <a:pt x="0" y="0"/>
                  </a:moveTo>
                  <a:lnTo>
                    <a:pt x="123338" y="0"/>
                  </a:lnTo>
                  <a:lnTo>
                    <a:pt x="123338" y="367960"/>
                  </a:lnTo>
                  <a:lnTo>
                    <a:pt x="0" y="367960"/>
                  </a:lnTo>
                  <a:close/>
                </a:path>
              </a:pathLst>
            </a:custGeom>
            <a:solidFill>
              <a:schemeClr val="accent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58" name="Freeform 357">
              <a:extLst>
                <a:ext uri="{FF2B5EF4-FFF2-40B4-BE49-F238E27FC236}">
                  <a16:creationId xmlns:a16="http://schemas.microsoft.com/office/drawing/2014/main" id="{B692E3F5-B7DA-5B42-97B2-DC5C7FAC1388}"/>
                </a:ext>
              </a:extLst>
            </p:cNvPr>
            <p:cNvSpPr/>
            <p:nvPr/>
          </p:nvSpPr>
          <p:spPr>
            <a:xfrm>
              <a:off x="8938757" y="5889506"/>
              <a:ext cx="677807" cy="87772"/>
            </a:xfrm>
            <a:custGeom>
              <a:avLst/>
              <a:gdLst>
                <a:gd name="connsiteX0" fmla="*/ 43884 w 677807"/>
                <a:gd name="connsiteY0" fmla="*/ 0 h 87772"/>
                <a:gd name="connsiteX1" fmla="*/ 633924 w 677807"/>
                <a:gd name="connsiteY1" fmla="*/ 0 h 87772"/>
                <a:gd name="connsiteX2" fmla="*/ 677808 w 677807"/>
                <a:gd name="connsiteY2" fmla="*/ 43886 h 87772"/>
                <a:gd name="connsiteX3" fmla="*/ 677808 w 677807"/>
                <a:gd name="connsiteY3" fmla="*/ 43886 h 87772"/>
                <a:gd name="connsiteX4" fmla="*/ 633924 w 677807"/>
                <a:gd name="connsiteY4" fmla="*/ 87773 h 87772"/>
                <a:gd name="connsiteX5" fmla="*/ 43884 w 677807"/>
                <a:gd name="connsiteY5" fmla="*/ 87773 h 87772"/>
                <a:gd name="connsiteX6" fmla="*/ 0 w 677807"/>
                <a:gd name="connsiteY6" fmla="*/ 43886 h 87772"/>
                <a:gd name="connsiteX7" fmla="*/ 0 w 677807"/>
                <a:gd name="connsiteY7" fmla="*/ 43886 h 87772"/>
                <a:gd name="connsiteX8" fmla="*/ 43884 w 677807"/>
                <a:gd name="connsiteY8" fmla="*/ 0 h 87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7807" h="87772">
                  <a:moveTo>
                    <a:pt x="43884" y="0"/>
                  </a:moveTo>
                  <a:lnTo>
                    <a:pt x="633924" y="0"/>
                  </a:lnTo>
                  <a:cubicBezTo>
                    <a:pt x="658132" y="67"/>
                    <a:pt x="677741" y="19677"/>
                    <a:pt x="677808" y="43886"/>
                  </a:cubicBezTo>
                  <a:lnTo>
                    <a:pt x="677808" y="43886"/>
                  </a:lnTo>
                  <a:cubicBezTo>
                    <a:pt x="677741" y="68096"/>
                    <a:pt x="658133" y="87705"/>
                    <a:pt x="633924" y="87773"/>
                  </a:cubicBezTo>
                  <a:lnTo>
                    <a:pt x="43884" y="87773"/>
                  </a:lnTo>
                  <a:cubicBezTo>
                    <a:pt x="19676" y="87705"/>
                    <a:pt x="67" y="68096"/>
                    <a:pt x="0" y="43886"/>
                  </a:cubicBezTo>
                  <a:lnTo>
                    <a:pt x="0" y="43886"/>
                  </a:lnTo>
                  <a:cubicBezTo>
                    <a:pt x="67" y="19677"/>
                    <a:pt x="19675" y="67"/>
                    <a:pt x="43884" y="0"/>
                  </a:cubicBezTo>
                </a:path>
              </a:pathLst>
            </a:custGeom>
            <a:solidFill>
              <a:schemeClr val="accent1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59" name="Freeform 358">
              <a:extLst>
                <a:ext uri="{FF2B5EF4-FFF2-40B4-BE49-F238E27FC236}">
                  <a16:creationId xmlns:a16="http://schemas.microsoft.com/office/drawing/2014/main" id="{6A2A1E7F-A732-7240-AD97-5077A27E4FD4}"/>
                </a:ext>
              </a:extLst>
            </p:cNvPr>
            <p:cNvSpPr/>
            <p:nvPr/>
          </p:nvSpPr>
          <p:spPr>
            <a:xfrm>
              <a:off x="8938757" y="6079720"/>
              <a:ext cx="1128864" cy="87772"/>
            </a:xfrm>
            <a:custGeom>
              <a:avLst/>
              <a:gdLst>
                <a:gd name="connsiteX0" fmla="*/ 43884 w 1128864"/>
                <a:gd name="connsiteY0" fmla="*/ 0 h 87772"/>
                <a:gd name="connsiteX1" fmla="*/ 1084981 w 1128864"/>
                <a:gd name="connsiteY1" fmla="*/ 0 h 87772"/>
                <a:gd name="connsiteX2" fmla="*/ 1128865 w 1128864"/>
                <a:gd name="connsiteY2" fmla="*/ 43886 h 87772"/>
                <a:gd name="connsiteX3" fmla="*/ 1128864 w 1128864"/>
                <a:gd name="connsiteY3" fmla="*/ 43886 h 87772"/>
                <a:gd name="connsiteX4" fmla="*/ 1084981 w 1128864"/>
                <a:gd name="connsiteY4" fmla="*/ 87773 h 87772"/>
                <a:gd name="connsiteX5" fmla="*/ 43884 w 1128864"/>
                <a:gd name="connsiteY5" fmla="*/ 87773 h 87772"/>
                <a:gd name="connsiteX6" fmla="*/ 0 w 1128864"/>
                <a:gd name="connsiteY6" fmla="*/ 43887 h 87772"/>
                <a:gd name="connsiteX7" fmla="*/ 0 w 1128864"/>
                <a:gd name="connsiteY7" fmla="*/ 43886 h 87772"/>
                <a:gd name="connsiteX8" fmla="*/ 43884 w 1128864"/>
                <a:gd name="connsiteY8" fmla="*/ 0 h 87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864" h="87772">
                  <a:moveTo>
                    <a:pt x="43884" y="0"/>
                  </a:moveTo>
                  <a:lnTo>
                    <a:pt x="1084981" y="0"/>
                  </a:lnTo>
                  <a:cubicBezTo>
                    <a:pt x="1109189" y="67"/>
                    <a:pt x="1128798" y="19677"/>
                    <a:pt x="1128865" y="43886"/>
                  </a:cubicBezTo>
                  <a:lnTo>
                    <a:pt x="1128864" y="43886"/>
                  </a:lnTo>
                  <a:cubicBezTo>
                    <a:pt x="1128797" y="68096"/>
                    <a:pt x="1109189" y="87705"/>
                    <a:pt x="1084981" y="87773"/>
                  </a:cubicBezTo>
                  <a:lnTo>
                    <a:pt x="43884" y="87773"/>
                  </a:lnTo>
                  <a:cubicBezTo>
                    <a:pt x="19676" y="87706"/>
                    <a:pt x="67" y="68096"/>
                    <a:pt x="0" y="43887"/>
                  </a:cubicBezTo>
                  <a:lnTo>
                    <a:pt x="0" y="43886"/>
                  </a:lnTo>
                  <a:cubicBezTo>
                    <a:pt x="67" y="19677"/>
                    <a:pt x="19675" y="67"/>
                    <a:pt x="43884" y="0"/>
                  </a:cubicBezTo>
                </a:path>
              </a:pathLst>
            </a:custGeom>
            <a:solidFill>
              <a:schemeClr val="accent1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0" name="Freeform 359">
              <a:extLst>
                <a:ext uri="{FF2B5EF4-FFF2-40B4-BE49-F238E27FC236}">
                  <a16:creationId xmlns:a16="http://schemas.microsoft.com/office/drawing/2014/main" id="{6EDDFC55-C558-B445-8DFE-3F38DB45F31F}"/>
                </a:ext>
              </a:extLst>
            </p:cNvPr>
            <p:cNvSpPr/>
            <p:nvPr/>
          </p:nvSpPr>
          <p:spPr>
            <a:xfrm>
              <a:off x="6373202" y="473151"/>
              <a:ext cx="995262" cy="634062"/>
            </a:xfrm>
            <a:custGeom>
              <a:avLst/>
              <a:gdLst>
                <a:gd name="connsiteX0" fmla="*/ 43121 w 995262"/>
                <a:gd name="connsiteY0" fmla="*/ 369367 h 634062"/>
                <a:gd name="connsiteX1" fmla="*/ 952141 w 995262"/>
                <a:gd name="connsiteY1" fmla="*/ 369367 h 634062"/>
                <a:gd name="connsiteX2" fmla="*/ 995169 w 995262"/>
                <a:gd name="connsiteY2" fmla="*/ 406958 h 634062"/>
                <a:gd name="connsiteX3" fmla="*/ 957581 w 995262"/>
                <a:gd name="connsiteY3" fmla="*/ 449989 h 634062"/>
                <a:gd name="connsiteX4" fmla="*/ 952141 w 995262"/>
                <a:gd name="connsiteY4" fmla="*/ 449989 h 634062"/>
                <a:gd name="connsiteX5" fmla="*/ 43121 w 995262"/>
                <a:gd name="connsiteY5" fmla="*/ 449989 h 634062"/>
                <a:gd name="connsiteX6" fmla="*/ 93 w 995262"/>
                <a:gd name="connsiteY6" fmla="*/ 412398 h 634062"/>
                <a:gd name="connsiteX7" fmla="*/ 37681 w 995262"/>
                <a:gd name="connsiteY7" fmla="*/ 369367 h 634062"/>
                <a:gd name="connsiteX8" fmla="*/ 43121 w 995262"/>
                <a:gd name="connsiteY8" fmla="*/ 369367 h 634062"/>
                <a:gd name="connsiteX9" fmla="*/ 43121 w 995262"/>
                <a:gd name="connsiteY9" fmla="*/ 62 h 634062"/>
                <a:gd name="connsiteX10" fmla="*/ 394677 w 995262"/>
                <a:gd name="connsiteY10" fmla="*/ 62 h 634062"/>
                <a:gd name="connsiteX11" fmla="*/ 437236 w 995262"/>
                <a:gd name="connsiteY11" fmla="*/ 38182 h 634062"/>
                <a:gd name="connsiteX12" fmla="*/ 399119 w 995262"/>
                <a:gd name="connsiteY12" fmla="*/ 80745 h 634062"/>
                <a:gd name="connsiteX13" fmla="*/ 394676 w 995262"/>
                <a:gd name="connsiteY13" fmla="*/ 80745 h 634062"/>
                <a:gd name="connsiteX14" fmla="*/ 43121 w 995262"/>
                <a:gd name="connsiteY14" fmla="*/ 80745 h 634062"/>
                <a:gd name="connsiteX15" fmla="*/ 561 w 995262"/>
                <a:gd name="connsiteY15" fmla="*/ 42625 h 634062"/>
                <a:gd name="connsiteX16" fmla="*/ 38679 w 995262"/>
                <a:gd name="connsiteY16" fmla="*/ 62 h 634062"/>
                <a:gd name="connsiteX17" fmla="*/ 43121 w 995262"/>
                <a:gd name="connsiteY17" fmla="*/ 62 h 634062"/>
                <a:gd name="connsiteX18" fmla="*/ 43121 w 995262"/>
                <a:gd name="connsiteY18" fmla="*/ 185387 h 634062"/>
                <a:gd name="connsiteX19" fmla="*/ 952141 w 995262"/>
                <a:gd name="connsiteY19" fmla="*/ 185387 h 634062"/>
                <a:gd name="connsiteX20" fmla="*/ 995169 w 995262"/>
                <a:gd name="connsiteY20" fmla="*/ 222977 h 634062"/>
                <a:gd name="connsiteX21" fmla="*/ 957581 w 995262"/>
                <a:gd name="connsiteY21" fmla="*/ 266008 h 634062"/>
                <a:gd name="connsiteX22" fmla="*/ 952141 w 995262"/>
                <a:gd name="connsiteY22" fmla="*/ 266008 h 634062"/>
                <a:gd name="connsiteX23" fmla="*/ 43121 w 995262"/>
                <a:gd name="connsiteY23" fmla="*/ 266008 h 634062"/>
                <a:gd name="connsiteX24" fmla="*/ 93 w 995262"/>
                <a:gd name="connsiteY24" fmla="*/ 228418 h 634062"/>
                <a:gd name="connsiteX25" fmla="*/ 37681 w 995262"/>
                <a:gd name="connsiteY25" fmla="*/ 185387 h 634062"/>
                <a:gd name="connsiteX26" fmla="*/ 43121 w 995262"/>
                <a:gd name="connsiteY26" fmla="*/ 185387 h 634062"/>
                <a:gd name="connsiteX27" fmla="*/ 43121 w 995262"/>
                <a:gd name="connsiteY27" fmla="*/ 553348 h 634062"/>
                <a:gd name="connsiteX28" fmla="*/ 952141 w 995262"/>
                <a:gd name="connsiteY28" fmla="*/ 553348 h 634062"/>
                <a:gd name="connsiteX29" fmla="*/ 995169 w 995262"/>
                <a:gd name="connsiteY29" fmla="*/ 590938 h 634062"/>
                <a:gd name="connsiteX30" fmla="*/ 957581 w 995262"/>
                <a:gd name="connsiteY30" fmla="*/ 633969 h 634062"/>
                <a:gd name="connsiteX31" fmla="*/ 952141 w 995262"/>
                <a:gd name="connsiteY31" fmla="*/ 633969 h 634062"/>
                <a:gd name="connsiteX32" fmla="*/ 43121 w 995262"/>
                <a:gd name="connsiteY32" fmla="*/ 633969 h 634062"/>
                <a:gd name="connsiteX33" fmla="*/ 93 w 995262"/>
                <a:gd name="connsiteY33" fmla="*/ 596379 h 634062"/>
                <a:gd name="connsiteX34" fmla="*/ 37681 w 995262"/>
                <a:gd name="connsiteY34" fmla="*/ 553348 h 634062"/>
                <a:gd name="connsiteX35" fmla="*/ 43121 w 995262"/>
                <a:gd name="connsiteY35" fmla="*/ 553348 h 63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95262" h="634062">
                  <a:moveTo>
                    <a:pt x="43121" y="369367"/>
                  </a:moveTo>
                  <a:lnTo>
                    <a:pt x="952141" y="369367"/>
                  </a:lnTo>
                  <a:cubicBezTo>
                    <a:pt x="974403" y="367865"/>
                    <a:pt x="993667" y="384695"/>
                    <a:pt x="995169" y="406958"/>
                  </a:cubicBezTo>
                  <a:cubicBezTo>
                    <a:pt x="996672" y="429221"/>
                    <a:pt x="979843" y="448486"/>
                    <a:pt x="957581" y="449989"/>
                  </a:cubicBezTo>
                  <a:cubicBezTo>
                    <a:pt x="955770" y="450111"/>
                    <a:pt x="953953" y="450111"/>
                    <a:pt x="952141" y="449989"/>
                  </a:cubicBezTo>
                  <a:lnTo>
                    <a:pt x="43121" y="449989"/>
                  </a:lnTo>
                  <a:cubicBezTo>
                    <a:pt x="20860" y="451491"/>
                    <a:pt x="1595" y="434661"/>
                    <a:pt x="93" y="412398"/>
                  </a:cubicBezTo>
                  <a:cubicBezTo>
                    <a:pt x="-1409" y="390135"/>
                    <a:pt x="15420" y="370870"/>
                    <a:pt x="37681" y="369367"/>
                  </a:cubicBezTo>
                  <a:cubicBezTo>
                    <a:pt x="39493" y="369245"/>
                    <a:pt x="41310" y="369245"/>
                    <a:pt x="43121" y="369367"/>
                  </a:cubicBezTo>
                  <a:moveTo>
                    <a:pt x="43121" y="62"/>
                  </a:moveTo>
                  <a:lnTo>
                    <a:pt x="394677" y="62"/>
                  </a:lnTo>
                  <a:cubicBezTo>
                    <a:pt x="416955" y="-1165"/>
                    <a:pt x="436009" y="15902"/>
                    <a:pt x="437236" y="38182"/>
                  </a:cubicBezTo>
                  <a:cubicBezTo>
                    <a:pt x="438463" y="60462"/>
                    <a:pt x="421397" y="79518"/>
                    <a:pt x="399119" y="80745"/>
                  </a:cubicBezTo>
                  <a:cubicBezTo>
                    <a:pt x="397639" y="80826"/>
                    <a:pt x="396156" y="80826"/>
                    <a:pt x="394676" y="80745"/>
                  </a:cubicBezTo>
                  <a:lnTo>
                    <a:pt x="43121" y="80745"/>
                  </a:lnTo>
                  <a:cubicBezTo>
                    <a:pt x="20843" y="81972"/>
                    <a:pt x="1788" y="64905"/>
                    <a:pt x="561" y="42625"/>
                  </a:cubicBezTo>
                  <a:cubicBezTo>
                    <a:pt x="-666" y="20345"/>
                    <a:pt x="16400" y="1289"/>
                    <a:pt x="38679" y="62"/>
                  </a:cubicBezTo>
                  <a:cubicBezTo>
                    <a:pt x="40158" y="-19"/>
                    <a:pt x="41642" y="-19"/>
                    <a:pt x="43121" y="62"/>
                  </a:cubicBezTo>
                  <a:close/>
                  <a:moveTo>
                    <a:pt x="43121" y="185387"/>
                  </a:moveTo>
                  <a:lnTo>
                    <a:pt x="952141" y="185387"/>
                  </a:lnTo>
                  <a:cubicBezTo>
                    <a:pt x="974403" y="183885"/>
                    <a:pt x="993667" y="200715"/>
                    <a:pt x="995169" y="222977"/>
                  </a:cubicBezTo>
                  <a:cubicBezTo>
                    <a:pt x="996672" y="245240"/>
                    <a:pt x="979843" y="264506"/>
                    <a:pt x="957581" y="266008"/>
                  </a:cubicBezTo>
                  <a:cubicBezTo>
                    <a:pt x="955770" y="266131"/>
                    <a:pt x="953953" y="266131"/>
                    <a:pt x="952141" y="266008"/>
                  </a:cubicBezTo>
                  <a:lnTo>
                    <a:pt x="43121" y="266008"/>
                  </a:lnTo>
                  <a:cubicBezTo>
                    <a:pt x="20860" y="267511"/>
                    <a:pt x="1595" y="250681"/>
                    <a:pt x="93" y="228418"/>
                  </a:cubicBezTo>
                  <a:cubicBezTo>
                    <a:pt x="-1409" y="206155"/>
                    <a:pt x="15420" y="186890"/>
                    <a:pt x="37681" y="185387"/>
                  </a:cubicBezTo>
                  <a:cubicBezTo>
                    <a:pt x="39493" y="185265"/>
                    <a:pt x="41310" y="185265"/>
                    <a:pt x="43121" y="185387"/>
                  </a:cubicBezTo>
                  <a:close/>
                  <a:moveTo>
                    <a:pt x="43121" y="553348"/>
                  </a:moveTo>
                  <a:lnTo>
                    <a:pt x="952141" y="553348"/>
                  </a:lnTo>
                  <a:cubicBezTo>
                    <a:pt x="974403" y="551845"/>
                    <a:pt x="993667" y="568675"/>
                    <a:pt x="995169" y="590938"/>
                  </a:cubicBezTo>
                  <a:cubicBezTo>
                    <a:pt x="996672" y="613201"/>
                    <a:pt x="979843" y="632467"/>
                    <a:pt x="957581" y="633969"/>
                  </a:cubicBezTo>
                  <a:cubicBezTo>
                    <a:pt x="955770" y="634091"/>
                    <a:pt x="953953" y="634091"/>
                    <a:pt x="952141" y="633969"/>
                  </a:cubicBezTo>
                  <a:lnTo>
                    <a:pt x="43121" y="633969"/>
                  </a:lnTo>
                  <a:cubicBezTo>
                    <a:pt x="20860" y="635471"/>
                    <a:pt x="1595" y="618641"/>
                    <a:pt x="93" y="596379"/>
                  </a:cubicBezTo>
                  <a:cubicBezTo>
                    <a:pt x="-1409" y="574116"/>
                    <a:pt x="15420" y="554850"/>
                    <a:pt x="37681" y="553348"/>
                  </a:cubicBezTo>
                  <a:cubicBezTo>
                    <a:pt x="39493" y="553225"/>
                    <a:pt x="41310" y="553225"/>
                    <a:pt x="43121" y="553348"/>
                  </a:cubicBezTo>
                  <a:close/>
                </a:path>
              </a:pathLst>
            </a:custGeom>
            <a:solidFill>
              <a:schemeClr val="accent3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id="{9A875E35-5645-8F4E-B65E-49691BD853FB}"/>
                </a:ext>
              </a:extLst>
            </p:cNvPr>
            <p:cNvSpPr/>
            <p:nvPr/>
          </p:nvSpPr>
          <p:spPr>
            <a:xfrm>
              <a:off x="8430860" y="2625721"/>
              <a:ext cx="1102705" cy="903887"/>
            </a:xfrm>
            <a:custGeom>
              <a:avLst/>
              <a:gdLst>
                <a:gd name="connsiteX0" fmla="*/ 303638 w 1102705"/>
                <a:gd name="connsiteY0" fmla="*/ 0 h 903887"/>
                <a:gd name="connsiteX1" fmla="*/ 799251 w 1102705"/>
                <a:gd name="connsiteY1" fmla="*/ 0 h 903887"/>
                <a:gd name="connsiteX2" fmla="*/ 1102706 w 1102705"/>
                <a:gd name="connsiteY2" fmla="*/ 303476 h 903887"/>
                <a:gd name="connsiteX3" fmla="*/ 1102705 w 1102705"/>
                <a:gd name="connsiteY3" fmla="*/ 505609 h 903887"/>
                <a:gd name="connsiteX4" fmla="*/ 799678 w 1102705"/>
                <a:gd name="connsiteY4" fmla="*/ 809390 h 903887"/>
                <a:gd name="connsiteX5" fmla="*/ 799250 w 1102705"/>
                <a:gd name="connsiteY5" fmla="*/ 809391 h 903887"/>
                <a:gd name="connsiteX6" fmla="*/ 424653 w 1102705"/>
                <a:gd name="connsiteY6" fmla="*/ 809391 h 903887"/>
                <a:gd name="connsiteX7" fmla="*/ 303455 w 1102705"/>
                <a:gd name="connsiteY7" fmla="*/ 903887 h 903887"/>
                <a:gd name="connsiteX8" fmla="*/ 303455 w 1102705"/>
                <a:gd name="connsiteY8" fmla="*/ 809391 h 903887"/>
                <a:gd name="connsiteX9" fmla="*/ 0 w 1102705"/>
                <a:gd name="connsiteY9" fmla="*/ 506037 h 903887"/>
                <a:gd name="connsiteX10" fmla="*/ 0 w 1102705"/>
                <a:gd name="connsiteY10" fmla="*/ 505915 h 903887"/>
                <a:gd name="connsiteX11" fmla="*/ 0 w 1102705"/>
                <a:gd name="connsiteY11" fmla="*/ 303476 h 903887"/>
                <a:gd name="connsiteX12" fmla="*/ 303455 w 1102705"/>
                <a:gd name="connsiteY12" fmla="*/ 0 h 90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2705" h="903887">
                  <a:moveTo>
                    <a:pt x="303638" y="0"/>
                  </a:moveTo>
                  <a:lnTo>
                    <a:pt x="799251" y="0"/>
                  </a:lnTo>
                  <a:cubicBezTo>
                    <a:pt x="966844" y="0"/>
                    <a:pt x="1102706" y="135871"/>
                    <a:pt x="1102706" y="303476"/>
                  </a:cubicBezTo>
                  <a:lnTo>
                    <a:pt x="1102705" y="505609"/>
                  </a:lnTo>
                  <a:cubicBezTo>
                    <a:pt x="1102907" y="673181"/>
                    <a:pt x="967238" y="809188"/>
                    <a:pt x="799678" y="809390"/>
                  </a:cubicBezTo>
                  <a:cubicBezTo>
                    <a:pt x="799536" y="809390"/>
                    <a:pt x="799393" y="809391"/>
                    <a:pt x="799250" y="809391"/>
                  </a:cubicBezTo>
                  <a:lnTo>
                    <a:pt x="424653" y="809391"/>
                  </a:lnTo>
                  <a:lnTo>
                    <a:pt x="303455" y="903887"/>
                  </a:lnTo>
                  <a:lnTo>
                    <a:pt x="303455" y="809391"/>
                  </a:lnTo>
                  <a:cubicBezTo>
                    <a:pt x="135895" y="809424"/>
                    <a:pt x="34" y="673609"/>
                    <a:pt x="0" y="506037"/>
                  </a:cubicBezTo>
                  <a:cubicBezTo>
                    <a:pt x="0" y="505997"/>
                    <a:pt x="0" y="505956"/>
                    <a:pt x="0" y="505915"/>
                  </a:cubicBezTo>
                  <a:lnTo>
                    <a:pt x="0" y="303476"/>
                  </a:lnTo>
                  <a:cubicBezTo>
                    <a:pt x="0" y="135871"/>
                    <a:pt x="135861" y="0"/>
                    <a:pt x="303455" y="0"/>
                  </a:cubicBezTo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2" name="Freeform 361">
              <a:extLst>
                <a:ext uri="{FF2B5EF4-FFF2-40B4-BE49-F238E27FC236}">
                  <a16:creationId xmlns:a16="http://schemas.microsoft.com/office/drawing/2014/main" id="{D9142A91-1C4C-F943-90E2-A35F684EB010}"/>
                </a:ext>
              </a:extLst>
            </p:cNvPr>
            <p:cNvSpPr/>
            <p:nvPr/>
          </p:nvSpPr>
          <p:spPr>
            <a:xfrm>
              <a:off x="8633652" y="2324263"/>
              <a:ext cx="672673" cy="970388"/>
            </a:xfrm>
            <a:custGeom>
              <a:avLst/>
              <a:gdLst>
                <a:gd name="connsiteX0" fmla="*/ 72671 w 672673"/>
                <a:gd name="connsiteY0" fmla="*/ 540449 h 970388"/>
                <a:gd name="connsiteX1" fmla="*/ 218439 w 672673"/>
                <a:gd name="connsiteY1" fmla="*/ 807863 h 970388"/>
                <a:gd name="connsiteX2" fmla="*/ 260489 w 672673"/>
                <a:gd name="connsiteY2" fmla="*/ 830600 h 970388"/>
                <a:gd name="connsiteX3" fmla="*/ 415914 w 672673"/>
                <a:gd name="connsiteY3" fmla="*/ 828767 h 970388"/>
                <a:gd name="connsiteX4" fmla="*/ 456681 w 672673"/>
                <a:gd name="connsiteY4" fmla="*/ 804317 h 970388"/>
                <a:gd name="connsiteX5" fmla="*/ 626407 w 672673"/>
                <a:gd name="connsiteY5" fmla="*/ 501697 h 970388"/>
                <a:gd name="connsiteX6" fmla="*/ 672673 w 672673"/>
                <a:gd name="connsiteY6" fmla="*/ 333120 h 970388"/>
                <a:gd name="connsiteX7" fmla="*/ 336154 w 672673"/>
                <a:gd name="connsiteY7" fmla="*/ 0 h 970388"/>
                <a:gd name="connsiteX8" fmla="*/ 0 w 672673"/>
                <a:gd name="connsiteY8" fmla="*/ 333120 h 970388"/>
                <a:gd name="connsiteX9" fmla="*/ 45778 w 672673"/>
                <a:gd name="connsiteY9" fmla="*/ 501025 h 970388"/>
                <a:gd name="connsiteX10" fmla="*/ 72976 w 672673"/>
                <a:gd name="connsiteY10" fmla="*/ 540266 h 970388"/>
                <a:gd name="connsiteX11" fmla="*/ 415242 w 672673"/>
                <a:gd name="connsiteY11" fmla="*/ 870636 h 970388"/>
                <a:gd name="connsiteX12" fmla="*/ 261406 w 672673"/>
                <a:gd name="connsiteY12" fmla="*/ 870636 h 970388"/>
                <a:gd name="connsiteX13" fmla="*/ 243864 w 672673"/>
                <a:gd name="connsiteY13" fmla="*/ 888178 h 970388"/>
                <a:gd name="connsiteX14" fmla="*/ 243864 w 672673"/>
                <a:gd name="connsiteY14" fmla="*/ 888178 h 970388"/>
                <a:gd name="connsiteX15" fmla="*/ 261406 w 672673"/>
                <a:gd name="connsiteY15" fmla="*/ 905659 h 970388"/>
                <a:gd name="connsiteX16" fmla="*/ 415242 w 672673"/>
                <a:gd name="connsiteY16" fmla="*/ 905659 h 970388"/>
                <a:gd name="connsiteX17" fmla="*/ 432783 w 672673"/>
                <a:gd name="connsiteY17" fmla="*/ 888178 h 970388"/>
                <a:gd name="connsiteX18" fmla="*/ 432783 w 672673"/>
                <a:gd name="connsiteY18" fmla="*/ 888178 h 970388"/>
                <a:gd name="connsiteX19" fmla="*/ 414940 w 672673"/>
                <a:gd name="connsiteY19" fmla="*/ 870819 h 970388"/>
                <a:gd name="connsiteX20" fmla="*/ 414936 w 672673"/>
                <a:gd name="connsiteY20" fmla="*/ 870819 h 970388"/>
                <a:gd name="connsiteX21" fmla="*/ 401979 w 672673"/>
                <a:gd name="connsiteY21" fmla="*/ 501820 h 970388"/>
                <a:gd name="connsiteX22" fmla="*/ 405890 w 672673"/>
                <a:gd name="connsiteY22" fmla="*/ 473886 h 970388"/>
                <a:gd name="connsiteX23" fmla="*/ 418786 w 672673"/>
                <a:gd name="connsiteY23" fmla="*/ 464473 h 970388"/>
                <a:gd name="connsiteX24" fmla="*/ 432232 w 672673"/>
                <a:gd name="connsiteY24" fmla="*/ 466429 h 970388"/>
                <a:gd name="connsiteX25" fmla="*/ 444456 w 672673"/>
                <a:gd name="connsiteY25" fmla="*/ 476392 h 970388"/>
                <a:gd name="connsiteX26" fmla="*/ 450935 w 672673"/>
                <a:gd name="connsiteY26" fmla="*/ 493507 h 970388"/>
                <a:gd name="connsiteX27" fmla="*/ 448001 w 672673"/>
                <a:gd name="connsiteY27" fmla="*/ 517956 h 970388"/>
                <a:gd name="connsiteX28" fmla="*/ 223512 w 672673"/>
                <a:gd name="connsiteY28" fmla="*/ 517956 h 970388"/>
                <a:gd name="connsiteX29" fmla="*/ 220823 w 672673"/>
                <a:gd name="connsiteY29" fmla="*/ 493935 h 970388"/>
                <a:gd name="connsiteX30" fmla="*/ 227302 w 672673"/>
                <a:gd name="connsiteY30" fmla="*/ 476821 h 970388"/>
                <a:gd name="connsiteX31" fmla="*/ 239526 w 672673"/>
                <a:gd name="connsiteY31" fmla="*/ 466857 h 970388"/>
                <a:gd name="connsiteX32" fmla="*/ 253033 w 672673"/>
                <a:gd name="connsiteY32" fmla="*/ 464901 h 970388"/>
                <a:gd name="connsiteX33" fmla="*/ 265868 w 672673"/>
                <a:gd name="connsiteY33" fmla="*/ 474314 h 970388"/>
                <a:gd name="connsiteX34" fmla="*/ 269841 w 672673"/>
                <a:gd name="connsiteY34" fmla="*/ 502248 h 970388"/>
                <a:gd name="connsiteX35" fmla="*/ 269840 w 672673"/>
                <a:gd name="connsiteY35" fmla="*/ 507260 h 970388"/>
                <a:gd name="connsiteX36" fmla="*/ 292026 w 672673"/>
                <a:gd name="connsiteY36" fmla="*/ 509216 h 970388"/>
                <a:gd name="connsiteX37" fmla="*/ 292393 w 672673"/>
                <a:gd name="connsiteY37" fmla="*/ 504020 h 970388"/>
                <a:gd name="connsiteX38" fmla="*/ 285487 w 672673"/>
                <a:gd name="connsiteY38" fmla="*/ 461906 h 970388"/>
                <a:gd name="connsiteX39" fmla="*/ 256944 w 672673"/>
                <a:gd name="connsiteY39" fmla="*/ 440391 h 970388"/>
                <a:gd name="connsiteX40" fmla="*/ 231336 w 672673"/>
                <a:gd name="connsiteY40" fmla="*/ 443936 h 970388"/>
                <a:gd name="connsiteX41" fmla="*/ 210494 w 672673"/>
                <a:gd name="connsiteY41" fmla="*/ 461356 h 970388"/>
                <a:gd name="connsiteX42" fmla="*/ 199371 w 672673"/>
                <a:gd name="connsiteY42" fmla="*/ 490451 h 970388"/>
                <a:gd name="connsiteX43" fmla="*/ 203099 w 672673"/>
                <a:gd name="connsiteY43" fmla="*/ 526147 h 970388"/>
                <a:gd name="connsiteX44" fmla="*/ 266295 w 672673"/>
                <a:gd name="connsiteY44" fmla="*/ 562393 h 970388"/>
                <a:gd name="connsiteX45" fmla="*/ 266295 w 672673"/>
                <a:gd name="connsiteY45" fmla="*/ 710066 h 970388"/>
                <a:gd name="connsiteX46" fmla="*/ 289276 w 672673"/>
                <a:gd name="connsiteY46" fmla="*/ 710066 h 970388"/>
                <a:gd name="connsiteX47" fmla="*/ 289276 w 672673"/>
                <a:gd name="connsiteY47" fmla="*/ 565938 h 970388"/>
                <a:gd name="connsiteX48" fmla="*/ 385111 w 672673"/>
                <a:gd name="connsiteY48" fmla="*/ 565938 h 970388"/>
                <a:gd name="connsiteX49" fmla="*/ 385110 w 672673"/>
                <a:gd name="connsiteY49" fmla="*/ 710005 h 970388"/>
                <a:gd name="connsiteX50" fmla="*/ 405218 w 672673"/>
                <a:gd name="connsiteY50" fmla="*/ 710005 h 970388"/>
                <a:gd name="connsiteX51" fmla="*/ 405218 w 672673"/>
                <a:gd name="connsiteY51" fmla="*/ 562148 h 970388"/>
                <a:gd name="connsiteX52" fmla="*/ 468415 w 672673"/>
                <a:gd name="connsiteY52" fmla="*/ 525902 h 970388"/>
                <a:gd name="connsiteX53" fmla="*/ 472143 w 672673"/>
                <a:gd name="connsiteY53" fmla="*/ 490206 h 970388"/>
                <a:gd name="connsiteX54" fmla="*/ 461020 w 672673"/>
                <a:gd name="connsiteY54" fmla="*/ 461112 h 970388"/>
                <a:gd name="connsiteX55" fmla="*/ 440178 w 672673"/>
                <a:gd name="connsiteY55" fmla="*/ 443692 h 970388"/>
                <a:gd name="connsiteX56" fmla="*/ 414570 w 672673"/>
                <a:gd name="connsiteY56" fmla="*/ 440147 h 970388"/>
                <a:gd name="connsiteX57" fmla="*/ 386027 w 672673"/>
                <a:gd name="connsiteY57" fmla="*/ 461662 h 970388"/>
                <a:gd name="connsiteX58" fmla="*/ 379182 w 672673"/>
                <a:gd name="connsiteY58" fmla="*/ 503776 h 970388"/>
                <a:gd name="connsiteX59" fmla="*/ 379182 w 672673"/>
                <a:gd name="connsiteY59" fmla="*/ 508971 h 970388"/>
                <a:gd name="connsiteX60" fmla="*/ 401429 w 672673"/>
                <a:gd name="connsiteY60" fmla="*/ 507015 h 970388"/>
                <a:gd name="connsiteX61" fmla="*/ 393911 w 672673"/>
                <a:gd name="connsiteY61" fmla="*/ 935426 h 970388"/>
                <a:gd name="connsiteX62" fmla="*/ 282736 w 672673"/>
                <a:gd name="connsiteY62" fmla="*/ 935426 h 970388"/>
                <a:gd name="connsiteX63" fmla="*/ 265195 w 672673"/>
                <a:gd name="connsiteY63" fmla="*/ 952907 h 970388"/>
                <a:gd name="connsiteX64" fmla="*/ 265195 w 672673"/>
                <a:gd name="connsiteY64" fmla="*/ 952907 h 970388"/>
                <a:gd name="connsiteX65" fmla="*/ 282736 w 672673"/>
                <a:gd name="connsiteY65" fmla="*/ 970388 h 970388"/>
                <a:gd name="connsiteX66" fmla="*/ 393911 w 672673"/>
                <a:gd name="connsiteY66" fmla="*/ 970389 h 970388"/>
                <a:gd name="connsiteX67" fmla="*/ 411391 w 672673"/>
                <a:gd name="connsiteY67" fmla="*/ 952908 h 970388"/>
                <a:gd name="connsiteX68" fmla="*/ 411391 w 672673"/>
                <a:gd name="connsiteY68" fmla="*/ 952907 h 970388"/>
                <a:gd name="connsiteX69" fmla="*/ 393609 w 672673"/>
                <a:gd name="connsiteY69" fmla="*/ 935609 h 970388"/>
                <a:gd name="connsiteX70" fmla="*/ 393606 w 672673"/>
                <a:gd name="connsiteY70" fmla="*/ 935609 h 97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72673" h="970388">
                  <a:moveTo>
                    <a:pt x="72671" y="540449"/>
                  </a:moveTo>
                  <a:cubicBezTo>
                    <a:pt x="133789" y="621315"/>
                    <a:pt x="196620" y="729931"/>
                    <a:pt x="218439" y="807863"/>
                  </a:cubicBezTo>
                  <a:cubicBezTo>
                    <a:pt x="222412" y="822104"/>
                    <a:pt x="238486" y="828155"/>
                    <a:pt x="260489" y="830600"/>
                  </a:cubicBezTo>
                  <a:cubicBezTo>
                    <a:pt x="296794" y="834634"/>
                    <a:pt x="380282" y="834145"/>
                    <a:pt x="415914" y="828767"/>
                  </a:cubicBezTo>
                  <a:cubicBezTo>
                    <a:pt x="437244" y="825588"/>
                    <a:pt x="452585" y="818803"/>
                    <a:pt x="456681" y="804317"/>
                  </a:cubicBezTo>
                  <a:cubicBezTo>
                    <a:pt x="477460" y="730175"/>
                    <a:pt x="628302" y="501086"/>
                    <a:pt x="626407" y="501697"/>
                  </a:cubicBezTo>
                  <a:cubicBezTo>
                    <a:pt x="656763" y="450713"/>
                    <a:pt x="672752" y="392459"/>
                    <a:pt x="672673" y="333120"/>
                  </a:cubicBezTo>
                  <a:cubicBezTo>
                    <a:pt x="672674" y="149140"/>
                    <a:pt x="522016" y="0"/>
                    <a:pt x="336154" y="0"/>
                  </a:cubicBezTo>
                  <a:cubicBezTo>
                    <a:pt x="150292" y="0"/>
                    <a:pt x="0" y="149140"/>
                    <a:pt x="0" y="333120"/>
                  </a:cubicBezTo>
                  <a:cubicBezTo>
                    <a:pt x="-71" y="392181"/>
                    <a:pt x="15740" y="450175"/>
                    <a:pt x="45778" y="501025"/>
                  </a:cubicBezTo>
                  <a:cubicBezTo>
                    <a:pt x="55435" y="514289"/>
                    <a:pt x="62281" y="527002"/>
                    <a:pt x="72976" y="540266"/>
                  </a:cubicBezTo>
                  <a:moveTo>
                    <a:pt x="415242" y="870636"/>
                  </a:moveTo>
                  <a:lnTo>
                    <a:pt x="261406" y="870636"/>
                  </a:lnTo>
                  <a:cubicBezTo>
                    <a:pt x="251732" y="870670"/>
                    <a:pt x="243898" y="878504"/>
                    <a:pt x="243864" y="888178"/>
                  </a:cubicBezTo>
                  <a:lnTo>
                    <a:pt x="243864" y="888178"/>
                  </a:lnTo>
                  <a:cubicBezTo>
                    <a:pt x="243898" y="897843"/>
                    <a:pt x="251742" y="905659"/>
                    <a:pt x="261406" y="905659"/>
                  </a:cubicBezTo>
                  <a:lnTo>
                    <a:pt x="415242" y="905659"/>
                  </a:lnTo>
                  <a:cubicBezTo>
                    <a:pt x="424906" y="905659"/>
                    <a:pt x="432749" y="897843"/>
                    <a:pt x="432783" y="888178"/>
                  </a:cubicBezTo>
                  <a:lnTo>
                    <a:pt x="432783" y="888178"/>
                  </a:lnTo>
                  <a:cubicBezTo>
                    <a:pt x="432649" y="878457"/>
                    <a:pt x="424660" y="870685"/>
                    <a:pt x="414940" y="870819"/>
                  </a:cubicBezTo>
                  <a:cubicBezTo>
                    <a:pt x="414938" y="870819"/>
                    <a:pt x="414937" y="870819"/>
                    <a:pt x="414936" y="870819"/>
                  </a:cubicBezTo>
                  <a:close/>
                  <a:moveTo>
                    <a:pt x="401979" y="501820"/>
                  </a:moveTo>
                  <a:cubicBezTo>
                    <a:pt x="400928" y="492328"/>
                    <a:pt x="402273" y="482724"/>
                    <a:pt x="405890" y="473886"/>
                  </a:cubicBezTo>
                  <a:cubicBezTo>
                    <a:pt x="408347" y="468791"/>
                    <a:pt x="413186" y="465260"/>
                    <a:pt x="418786" y="464473"/>
                  </a:cubicBezTo>
                  <a:cubicBezTo>
                    <a:pt x="423363" y="463707"/>
                    <a:pt x="428064" y="464391"/>
                    <a:pt x="432232" y="466429"/>
                  </a:cubicBezTo>
                  <a:cubicBezTo>
                    <a:pt x="437099" y="468638"/>
                    <a:pt x="441311" y="472071"/>
                    <a:pt x="444456" y="476392"/>
                  </a:cubicBezTo>
                  <a:cubicBezTo>
                    <a:pt x="448004" y="481470"/>
                    <a:pt x="450230" y="487352"/>
                    <a:pt x="450935" y="493507"/>
                  </a:cubicBezTo>
                  <a:cubicBezTo>
                    <a:pt x="451705" y="501772"/>
                    <a:pt x="450704" y="510107"/>
                    <a:pt x="448001" y="517956"/>
                  </a:cubicBezTo>
                  <a:cubicBezTo>
                    <a:pt x="437733" y="550474"/>
                    <a:pt x="233719" y="550474"/>
                    <a:pt x="223512" y="517956"/>
                  </a:cubicBezTo>
                  <a:cubicBezTo>
                    <a:pt x="220923" y="510230"/>
                    <a:pt x="220006" y="502042"/>
                    <a:pt x="220823" y="493935"/>
                  </a:cubicBezTo>
                  <a:cubicBezTo>
                    <a:pt x="221528" y="487780"/>
                    <a:pt x="223754" y="481899"/>
                    <a:pt x="227302" y="476821"/>
                  </a:cubicBezTo>
                  <a:cubicBezTo>
                    <a:pt x="230435" y="472487"/>
                    <a:pt x="234650" y="469052"/>
                    <a:pt x="239526" y="466857"/>
                  </a:cubicBezTo>
                  <a:cubicBezTo>
                    <a:pt x="243714" y="464814"/>
                    <a:pt x="248437" y="464130"/>
                    <a:pt x="253033" y="464901"/>
                  </a:cubicBezTo>
                  <a:cubicBezTo>
                    <a:pt x="258611" y="465707"/>
                    <a:pt x="263423" y="469236"/>
                    <a:pt x="265868" y="474314"/>
                  </a:cubicBezTo>
                  <a:cubicBezTo>
                    <a:pt x="269503" y="483148"/>
                    <a:pt x="270869" y="492751"/>
                    <a:pt x="269841" y="502248"/>
                  </a:cubicBezTo>
                  <a:lnTo>
                    <a:pt x="269840" y="507260"/>
                  </a:lnTo>
                  <a:lnTo>
                    <a:pt x="292026" y="509216"/>
                  </a:lnTo>
                  <a:lnTo>
                    <a:pt x="292393" y="504020"/>
                  </a:lnTo>
                  <a:cubicBezTo>
                    <a:pt x="293844" y="489619"/>
                    <a:pt x="291461" y="475090"/>
                    <a:pt x="285487" y="461906"/>
                  </a:cubicBezTo>
                  <a:cubicBezTo>
                    <a:pt x="280029" y="450526"/>
                    <a:pt x="269387" y="442504"/>
                    <a:pt x="256944" y="440391"/>
                  </a:cubicBezTo>
                  <a:cubicBezTo>
                    <a:pt x="248246" y="438904"/>
                    <a:pt x="239301" y="440142"/>
                    <a:pt x="231336" y="443936"/>
                  </a:cubicBezTo>
                  <a:cubicBezTo>
                    <a:pt x="222999" y="447843"/>
                    <a:pt x="215818" y="453845"/>
                    <a:pt x="210494" y="461356"/>
                  </a:cubicBezTo>
                  <a:cubicBezTo>
                    <a:pt x="204396" y="469963"/>
                    <a:pt x="200569" y="479971"/>
                    <a:pt x="199371" y="490451"/>
                  </a:cubicBezTo>
                  <a:cubicBezTo>
                    <a:pt x="198034" y="502479"/>
                    <a:pt x="199306" y="514654"/>
                    <a:pt x="203099" y="526147"/>
                  </a:cubicBezTo>
                  <a:cubicBezTo>
                    <a:pt x="208538" y="543506"/>
                    <a:pt x="233658" y="555547"/>
                    <a:pt x="266295" y="562393"/>
                  </a:cubicBezTo>
                  <a:lnTo>
                    <a:pt x="266295" y="710066"/>
                  </a:lnTo>
                  <a:lnTo>
                    <a:pt x="289276" y="710066"/>
                  </a:lnTo>
                  <a:lnTo>
                    <a:pt x="289276" y="565938"/>
                  </a:lnTo>
                  <a:cubicBezTo>
                    <a:pt x="321101" y="569849"/>
                    <a:pt x="353285" y="569849"/>
                    <a:pt x="385111" y="565938"/>
                  </a:cubicBezTo>
                  <a:lnTo>
                    <a:pt x="385110" y="710005"/>
                  </a:lnTo>
                  <a:lnTo>
                    <a:pt x="405218" y="710005"/>
                  </a:lnTo>
                  <a:lnTo>
                    <a:pt x="405218" y="562148"/>
                  </a:lnTo>
                  <a:cubicBezTo>
                    <a:pt x="437978" y="555302"/>
                    <a:pt x="462975" y="543261"/>
                    <a:pt x="468415" y="525902"/>
                  </a:cubicBezTo>
                  <a:cubicBezTo>
                    <a:pt x="472207" y="514409"/>
                    <a:pt x="473479" y="502235"/>
                    <a:pt x="472143" y="490206"/>
                  </a:cubicBezTo>
                  <a:cubicBezTo>
                    <a:pt x="470943" y="479726"/>
                    <a:pt x="467117" y="469719"/>
                    <a:pt x="461020" y="461112"/>
                  </a:cubicBezTo>
                  <a:cubicBezTo>
                    <a:pt x="455723" y="453575"/>
                    <a:pt x="448535" y="447567"/>
                    <a:pt x="440178" y="443692"/>
                  </a:cubicBezTo>
                  <a:cubicBezTo>
                    <a:pt x="432211" y="439897"/>
                    <a:pt x="423267" y="438659"/>
                    <a:pt x="414570" y="440147"/>
                  </a:cubicBezTo>
                  <a:cubicBezTo>
                    <a:pt x="402127" y="442259"/>
                    <a:pt x="391484" y="450281"/>
                    <a:pt x="386027" y="461662"/>
                  </a:cubicBezTo>
                  <a:cubicBezTo>
                    <a:pt x="380104" y="474860"/>
                    <a:pt x="377744" y="489381"/>
                    <a:pt x="379182" y="503776"/>
                  </a:cubicBezTo>
                  <a:lnTo>
                    <a:pt x="379182" y="508971"/>
                  </a:lnTo>
                  <a:lnTo>
                    <a:pt x="401429" y="507015"/>
                  </a:lnTo>
                  <a:close/>
                  <a:moveTo>
                    <a:pt x="393911" y="935426"/>
                  </a:moveTo>
                  <a:lnTo>
                    <a:pt x="282736" y="935426"/>
                  </a:lnTo>
                  <a:cubicBezTo>
                    <a:pt x="273072" y="935426"/>
                    <a:pt x="265228" y="943243"/>
                    <a:pt x="265195" y="952907"/>
                  </a:cubicBezTo>
                  <a:lnTo>
                    <a:pt x="265195" y="952907"/>
                  </a:lnTo>
                  <a:cubicBezTo>
                    <a:pt x="265228" y="962572"/>
                    <a:pt x="273072" y="970388"/>
                    <a:pt x="282736" y="970388"/>
                  </a:cubicBezTo>
                  <a:lnTo>
                    <a:pt x="393911" y="970389"/>
                  </a:lnTo>
                  <a:cubicBezTo>
                    <a:pt x="403552" y="970355"/>
                    <a:pt x="411358" y="962548"/>
                    <a:pt x="411391" y="952908"/>
                  </a:cubicBezTo>
                  <a:lnTo>
                    <a:pt x="411391" y="952907"/>
                  </a:lnTo>
                  <a:cubicBezTo>
                    <a:pt x="411257" y="943220"/>
                    <a:pt x="403296" y="935475"/>
                    <a:pt x="393609" y="935609"/>
                  </a:cubicBezTo>
                  <a:cubicBezTo>
                    <a:pt x="393608" y="935609"/>
                    <a:pt x="393607" y="935609"/>
                    <a:pt x="393606" y="935609"/>
                  </a:cubicBezTo>
                  <a:close/>
                </a:path>
              </a:pathLst>
            </a:custGeom>
            <a:solidFill>
              <a:srgbClr val="F26B24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id="{00122827-BE6A-5A44-B0C1-3EE0B87D601C}"/>
                </a:ext>
              </a:extLst>
            </p:cNvPr>
            <p:cNvSpPr/>
            <p:nvPr/>
          </p:nvSpPr>
          <p:spPr>
            <a:xfrm>
              <a:off x="8679858" y="2370960"/>
              <a:ext cx="580079" cy="740352"/>
            </a:xfrm>
            <a:custGeom>
              <a:avLst/>
              <a:gdLst>
                <a:gd name="connsiteX0" fmla="*/ 444579 w 580079"/>
                <a:gd name="connsiteY0" fmla="*/ 587392 h 740352"/>
                <a:gd name="connsiteX1" fmla="*/ 506798 w 580079"/>
                <a:gd name="connsiteY1" fmla="*/ 485194 h 740352"/>
                <a:gd name="connsiteX2" fmla="*/ 531795 w 580079"/>
                <a:gd name="connsiteY2" fmla="*/ 446015 h 740352"/>
                <a:gd name="connsiteX3" fmla="*/ 540352 w 580079"/>
                <a:gd name="connsiteY3" fmla="*/ 431528 h 740352"/>
                <a:gd name="connsiteX4" fmla="*/ 580079 w 580079"/>
                <a:gd name="connsiteY4" fmla="*/ 286667 h 740352"/>
                <a:gd name="connsiteX5" fmla="*/ 290009 w 580079"/>
                <a:gd name="connsiteY5" fmla="*/ 0 h 740352"/>
                <a:gd name="connsiteX6" fmla="*/ 0 w 580079"/>
                <a:gd name="connsiteY6" fmla="*/ 286667 h 740352"/>
                <a:gd name="connsiteX7" fmla="*/ 38322 w 580079"/>
                <a:gd name="connsiteY7" fmla="*/ 429206 h 740352"/>
                <a:gd name="connsiteX8" fmla="*/ 62770 w 580079"/>
                <a:gd name="connsiteY8" fmla="*/ 464718 h 740352"/>
                <a:gd name="connsiteX9" fmla="*/ 63197 w 580079"/>
                <a:gd name="connsiteY9" fmla="*/ 465268 h 740352"/>
                <a:gd name="connsiteX10" fmla="*/ 63564 w 580079"/>
                <a:gd name="connsiteY10" fmla="*/ 465818 h 740352"/>
                <a:gd name="connsiteX11" fmla="*/ 213610 w 580079"/>
                <a:gd name="connsiteY11" fmla="*/ 737021 h 740352"/>
                <a:gd name="connsiteX12" fmla="*/ 219722 w 580079"/>
                <a:gd name="connsiteY12" fmla="*/ 737816 h 740352"/>
                <a:gd name="connsiteX13" fmla="*/ 291537 w 580079"/>
                <a:gd name="connsiteY13" fmla="*/ 740138 h 740352"/>
                <a:gd name="connsiteX14" fmla="*/ 363107 w 580079"/>
                <a:gd name="connsiteY14" fmla="*/ 736226 h 740352"/>
                <a:gd name="connsiteX15" fmla="*/ 369219 w 580079"/>
                <a:gd name="connsiteY15" fmla="*/ 735126 h 740352"/>
                <a:gd name="connsiteX16" fmla="*/ 397090 w 580079"/>
                <a:gd name="connsiteY16" fmla="*/ 672964 h 740352"/>
                <a:gd name="connsiteX17" fmla="*/ 444579 w 580079"/>
                <a:gd name="connsiteY17" fmla="*/ 587392 h 74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0079" h="740352">
                  <a:moveTo>
                    <a:pt x="444579" y="587392"/>
                  </a:moveTo>
                  <a:cubicBezTo>
                    <a:pt x="464748" y="553041"/>
                    <a:pt x="485650" y="518995"/>
                    <a:pt x="506798" y="485194"/>
                  </a:cubicBezTo>
                  <a:cubicBezTo>
                    <a:pt x="514926" y="472298"/>
                    <a:pt x="523606" y="459156"/>
                    <a:pt x="531795" y="446015"/>
                  </a:cubicBezTo>
                  <a:lnTo>
                    <a:pt x="540352" y="431528"/>
                  </a:lnTo>
                  <a:cubicBezTo>
                    <a:pt x="566409" y="387705"/>
                    <a:pt x="580136" y="337653"/>
                    <a:pt x="580079" y="286667"/>
                  </a:cubicBezTo>
                  <a:cubicBezTo>
                    <a:pt x="580079" y="127014"/>
                    <a:pt x="448857" y="0"/>
                    <a:pt x="290009" y="0"/>
                  </a:cubicBezTo>
                  <a:cubicBezTo>
                    <a:pt x="131161" y="0"/>
                    <a:pt x="0" y="127014"/>
                    <a:pt x="0" y="286667"/>
                  </a:cubicBezTo>
                  <a:cubicBezTo>
                    <a:pt x="-88" y="336737"/>
                    <a:pt x="13138" y="385931"/>
                    <a:pt x="38322" y="429206"/>
                  </a:cubicBezTo>
                  <a:cubicBezTo>
                    <a:pt x="46634" y="440941"/>
                    <a:pt x="53846" y="453655"/>
                    <a:pt x="62770" y="464718"/>
                  </a:cubicBezTo>
                  <a:lnTo>
                    <a:pt x="63197" y="465268"/>
                  </a:lnTo>
                  <a:lnTo>
                    <a:pt x="63564" y="465818"/>
                  </a:lnTo>
                  <a:cubicBezTo>
                    <a:pt x="119854" y="540144"/>
                    <a:pt x="185312" y="646437"/>
                    <a:pt x="213610" y="737021"/>
                  </a:cubicBezTo>
                  <a:cubicBezTo>
                    <a:pt x="215811" y="737388"/>
                    <a:pt x="218011" y="737632"/>
                    <a:pt x="219722" y="737816"/>
                  </a:cubicBezTo>
                  <a:cubicBezTo>
                    <a:pt x="243595" y="739997"/>
                    <a:pt x="267574" y="740772"/>
                    <a:pt x="291537" y="740138"/>
                  </a:cubicBezTo>
                  <a:cubicBezTo>
                    <a:pt x="315454" y="740427"/>
                    <a:pt x="339364" y="739120"/>
                    <a:pt x="363107" y="736226"/>
                  </a:cubicBezTo>
                  <a:cubicBezTo>
                    <a:pt x="364635" y="736227"/>
                    <a:pt x="366958" y="735615"/>
                    <a:pt x="369219" y="735126"/>
                  </a:cubicBezTo>
                  <a:cubicBezTo>
                    <a:pt x="376987" y="713756"/>
                    <a:pt x="386302" y="692980"/>
                    <a:pt x="397090" y="672964"/>
                  </a:cubicBezTo>
                  <a:cubicBezTo>
                    <a:pt x="411758" y="643931"/>
                    <a:pt x="427954" y="615447"/>
                    <a:pt x="444579" y="587392"/>
                  </a:cubicBezTo>
                  <a:close/>
                </a:path>
              </a:pathLst>
            </a:custGeom>
            <a:solidFill>
              <a:srgbClr val="F26B24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4" name="Freeform 363">
              <a:extLst>
                <a:ext uri="{FF2B5EF4-FFF2-40B4-BE49-F238E27FC236}">
                  <a16:creationId xmlns:a16="http://schemas.microsoft.com/office/drawing/2014/main" id="{06892BAE-65A2-A347-8CF7-B049FC71E1CA}"/>
                </a:ext>
              </a:extLst>
            </p:cNvPr>
            <p:cNvSpPr/>
            <p:nvPr/>
          </p:nvSpPr>
          <p:spPr>
            <a:xfrm>
              <a:off x="8679858" y="2370960"/>
              <a:ext cx="580079" cy="740352"/>
            </a:xfrm>
            <a:custGeom>
              <a:avLst/>
              <a:gdLst>
                <a:gd name="connsiteX0" fmla="*/ 444579 w 580079"/>
                <a:gd name="connsiteY0" fmla="*/ 587392 h 740352"/>
                <a:gd name="connsiteX1" fmla="*/ 506798 w 580079"/>
                <a:gd name="connsiteY1" fmla="*/ 485194 h 740352"/>
                <a:gd name="connsiteX2" fmla="*/ 531795 w 580079"/>
                <a:gd name="connsiteY2" fmla="*/ 446015 h 740352"/>
                <a:gd name="connsiteX3" fmla="*/ 540352 w 580079"/>
                <a:gd name="connsiteY3" fmla="*/ 431528 h 740352"/>
                <a:gd name="connsiteX4" fmla="*/ 580079 w 580079"/>
                <a:gd name="connsiteY4" fmla="*/ 286667 h 740352"/>
                <a:gd name="connsiteX5" fmla="*/ 290009 w 580079"/>
                <a:gd name="connsiteY5" fmla="*/ 0 h 740352"/>
                <a:gd name="connsiteX6" fmla="*/ 0 w 580079"/>
                <a:gd name="connsiteY6" fmla="*/ 286667 h 740352"/>
                <a:gd name="connsiteX7" fmla="*/ 38322 w 580079"/>
                <a:gd name="connsiteY7" fmla="*/ 429206 h 740352"/>
                <a:gd name="connsiteX8" fmla="*/ 62770 w 580079"/>
                <a:gd name="connsiteY8" fmla="*/ 464718 h 740352"/>
                <a:gd name="connsiteX9" fmla="*/ 63197 w 580079"/>
                <a:gd name="connsiteY9" fmla="*/ 465268 h 740352"/>
                <a:gd name="connsiteX10" fmla="*/ 63564 w 580079"/>
                <a:gd name="connsiteY10" fmla="*/ 465818 h 740352"/>
                <a:gd name="connsiteX11" fmla="*/ 213610 w 580079"/>
                <a:gd name="connsiteY11" fmla="*/ 737021 h 740352"/>
                <a:gd name="connsiteX12" fmla="*/ 219722 w 580079"/>
                <a:gd name="connsiteY12" fmla="*/ 737816 h 740352"/>
                <a:gd name="connsiteX13" fmla="*/ 291537 w 580079"/>
                <a:gd name="connsiteY13" fmla="*/ 740138 h 740352"/>
                <a:gd name="connsiteX14" fmla="*/ 363107 w 580079"/>
                <a:gd name="connsiteY14" fmla="*/ 736226 h 740352"/>
                <a:gd name="connsiteX15" fmla="*/ 369219 w 580079"/>
                <a:gd name="connsiteY15" fmla="*/ 735126 h 740352"/>
                <a:gd name="connsiteX16" fmla="*/ 397090 w 580079"/>
                <a:gd name="connsiteY16" fmla="*/ 672964 h 740352"/>
                <a:gd name="connsiteX17" fmla="*/ 444579 w 580079"/>
                <a:gd name="connsiteY17" fmla="*/ 587392 h 74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0079" h="740352">
                  <a:moveTo>
                    <a:pt x="444579" y="587392"/>
                  </a:moveTo>
                  <a:cubicBezTo>
                    <a:pt x="464748" y="553041"/>
                    <a:pt x="485650" y="518995"/>
                    <a:pt x="506798" y="485194"/>
                  </a:cubicBezTo>
                  <a:cubicBezTo>
                    <a:pt x="514926" y="472298"/>
                    <a:pt x="523606" y="459156"/>
                    <a:pt x="531795" y="446015"/>
                  </a:cubicBezTo>
                  <a:lnTo>
                    <a:pt x="540352" y="431528"/>
                  </a:lnTo>
                  <a:cubicBezTo>
                    <a:pt x="566409" y="387705"/>
                    <a:pt x="580136" y="337653"/>
                    <a:pt x="580079" y="286667"/>
                  </a:cubicBezTo>
                  <a:cubicBezTo>
                    <a:pt x="580079" y="127014"/>
                    <a:pt x="448857" y="0"/>
                    <a:pt x="290009" y="0"/>
                  </a:cubicBezTo>
                  <a:cubicBezTo>
                    <a:pt x="131161" y="0"/>
                    <a:pt x="0" y="127014"/>
                    <a:pt x="0" y="286667"/>
                  </a:cubicBezTo>
                  <a:cubicBezTo>
                    <a:pt x="-88" y="336737"/>
                    <a:pt x="13138" y="385931"/>
                    <a:pt x="38322" y="429206"/>
                  </a:cubicBezTo>
                  <a:cubicBezTo>
                    <a:pt x="46634" y="440941"/>
                    <a:pt x="53846" y="453655"/>
                    <a:pt x="62770" y="464718"/>
                  </a:cubicBezTo>
                  <a:lnTo>
                    <a:pt x="63197" y="465268"/>
                  </a:lnTo>
                  <a:lnTo>
                    <a:pt x="63564" y="465818"/>
                  </a:lnTo>
                  <a:cubicBezTo>
                    <a:pt x="119854" y="540144"/>
                    <a:pt x="185312" y="646437"/>
                    <a:pt x="213610" y="737021"/>
                  </a:cubicBezTo>
                  <a:cubicBezTo>
                    <a:pt x="215811" y="737388"/>
                    <a:pt x="218011" y="737632"/>
                    <a:pt x="219722" y="737816"/>
                  </a:cubicBezTo>
                  <a:cubicBezTo>
                    <a:pt x="243595" y="739997"/>
                    <a:pt x="267574" y="740772"/>
                    <a:pt x="291537" y="740138"/>
                  </a:cubicBezTo>
                  <a:cubicBezTo>
                    <a:pt x="315454" y="740427"/>
                    <a:pt x="339364" y="739120"/>
                    <a:pt x="363107" y="736226"/>
                  </a:cubicBezTo>
                  <a:cubicBezTo>
                    <a:pt x="364635" y="736227"/>
                    <a:pt x="366958" y="735615"/>
                    <a:pt x="369219" y="735126"/>
                  </a:cubicBezTo>
                  <a:cubicBezTo>
                    <a:pt x="376987" y="713756"/>
                    <a:pt x="386302" y="692980"/>
                    <a:pt x="397090" y="672964"/>
                  </a:cubicBezTo>
                  <a:cubicBezTo>
                    <a:pt x="411758" y="643931"/>
                    <a:pt x="427954" y="615447"/>
                    <a:pt x="444579" y="587392"/>
                  </a:cubicBezTo>
                  <a:close/>
                </a:path>
              </a:pathLst>
            </a:custGeom>
            <a:noFill/>
            <a:ln w="1344" cap="flat">
              <a:solidFill>
                <a:srgbClr val="F26B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id="{5279B31A-3C84-5C41-A3F5-7249237248FE}"/>
                </a:ext>
              </a:extLst>
            </p:cNvPr>
            <p:cNvSpPr/>
            <p:nvPr/>
          </p:nvSpPr>
          <p:spPr>
            <a:xfrm>
              <a:off x="8831591" y="2763797"/>
              <a:ext cx="274963" cy="270347"/>
            </a:xfrm>
            <a:custGeom>
              <a:avLst/>
              <a:gdLst>
                <a:gd name="connsiteX0" fmla="*/ 188333 w 274963"/>
                <a:gd name="connsiteY0" fmla="*/ 22128 h 270347"/>
                <a:gd name="connsiteX1" fmla="*/ 216876 w 274963"/>
                <a:gd name="connsiteY1" fmla="*/ 612 h 270347"/>
                <a:gd name="connsiteX2" fmla="*/ 242484 w 274963"/>
                <a:gd name="connsiteY2" fmla="*/ 4157 h 270347"/>
                <a:gd name="connsiteX3" fmla="*/ 263326 w 274963"/>
                <a:gd name="connsiteY3" fmla="*/ 21516 h 270347"/>
                <a:gd name="connsiteX4" fmla="*/ 274449 w 274963"/>
                <a:gd name="connsiteY4" fmla="*/ 50672 h 270347"/>
                <a:gd name="connsiteX5" fmla="*/ 270782 w 274963"/>
                <a:gd name="connsiteY5" fmla="*/ 86368 h 270347"/>
                <a:gd name="connsiteX6" fmla="*/ 207524 w 274963"/>
                <a:gd name="connsiteY6" fmla="*/ 122614 h 270347"/>
                <a:gd name="connsiteX7" fmla="*/ 207524 w 274963"/>
                <a:gd name="connsiteY7" fmla="*/ 270348 h 270347"/>
                <a:gd name="connsiteX8" fmla="*/ 186255 w 274963"/>
                <a:gd name="connsiteY8" fmla="*/ 270348 h 270347"/>
                <a:gd name="connsiteX9" fmla="*/ 186255 w 274963"/>
                <a:gd name="connsiteY9" fmla="*/ 126159 h 270347"/>
                <a:gd name="connsiteX10" fmla="*/ 90420 w 274963"/>
                <a:gd name="connsiteY10" fmla="*/ 126159 h 270347"/>
                <a:gd name="connsiteX11" fmla="*/ 90420 w 274963"/>
                <a:gd name="connsiteY11" fmla="*/ 270348 h 270347"/>
                <a:gd name="connsiteX12" fmla="*/ 67440 w 274963"/>
                <a:gd name="connsiteY12" fmla="*/ 270348 h 270347"/>
                <a:gd name="connsiteX13" fmla="*/ 67440 w 274963"/>
                <a:gd name="connsiteY13" fmla="*/ 122614 h 270347"/>
                <a:gd name="connsiteX14" fmla="*/ 4243 w 274963"/>
                <a:gd name="connsiteY14" fmla="*/ 86368 h 270347"/>
                <a:gd name="connsiteX15" fmla="*/ 515 w 274963"/>
                <a:gd name="connsiteY15" fmla="*/ 50672 h 270347"/>
                <a:gd name="connsiteX16" fmla="*/ 11638 w 274963"/>
                <a:gd name="connsiteY16" fmla="*/ 21516 h 270347"/>
                <a:gd name="connsiteX17" fmla="*/ 32480 w 274963"/>
                <a:gd name="connsiteY17" fmla="*/ 4157 h 270347"/>
                <a:gd name="connsiteX18" fmla="*/ 58088 w 274963"/>
                <a:gd name="connsiteY18" fmla="*/ 612 h 270347"/>
                <a:gd name="connsiteX19" fmla="*/ 86631 w 274963"/>
                <a:gd name="connsiteY19" fmla="*/ 22128 h 270347"/>
                <a:gd name="connsiteX20" fmla="*/ 93538 w 274963"/>
                <a:gd name="connsiteY20" fmla="*/ 64241 h 270347"/>
                <a:gd name="connsiteX21" fmla="*/ 93170 w 274963"/>
                <a:gd name="connsiteY21" fmla="*/ 69437 h 270347"/>
                <a:gd name="connsiteX22" fmla="*/ 70984 w 274963"/>
                <a:gd name="connsiteY22" fmla="*/ 67481 h 270347"/>
                <a:gd name="connsiteX23" fmla="*/ 70984 w 274963"/>
                <a:gd name="connsiteY23" fmla="*/ 62469 h 270347"/>
                <a:gd name="connsiteX24" fmla="*/ 67011 w 274963"/>
                <a:gd name="connsiteY24" fmla="*/ 34536 h 270347"/>
                <a:gd name="connsiteX25" fmla="*/ 54177 w 274963"/>
                <a:gd name="connsiteY25" fmla="*/ 25123 h 270347"/>
                <a:gd name="connsiteX26" fmla="*/ 40670 w 274963"/>
                <a:gd name="connsiteY26" fmla="*/ 27079 h 270347"/>
                <a:gd name="connsiteX27" fmla="*/ 28446 w 274963"/>
                <a:gd name="connsiteY27" fmla="*/ 37042 h 270347"/>
                <a:gd name="connsiteX28" fmla="*/ 21967 w 274963"/>
                <a:gd name="connsiteY28" fmla="*/ 54156 h 270347"/>
                <a:gd name="connsiteX29" fmla="*/ 24656 w 274963"/>
                <a:gd name="connsiteY29" fmla="*/ 78177 h 270347"/>
                <a:gd name="connsiteX30" fmla="*/ 249146 w 274963"/>
                <a:gd name="connsiteY30" fmla="*/ 78177 h 270347"/>
                <a:gd name="connsiteX31" fmla="*/ 251774 w 274963"/>
                <a:gd name="connsiteY31" fmla="*/ 54156 h 270347"/>
                <a:gd name="connsiteX32" fmla="*/ 245295 w 274963"/>
                <a:gd name="connsiteY32" fmla="*/ 37042 h 270347"/>
                <a:gd name="connsiteX33" fmla="*/ 233072 w 274963"/>
                <a:gd name="connsiteY33" fmla="*/ 27079 h 270347"/>
                <a:gd name="connsiteX34" fmla="*/ 219626 w 274963"/>
                <a:gd name="connsiteY34" fmla="*/ 25123 h 270347"/>
                <a:gd name="connsiteX35" fmla="*/ 206730 w 274963"/>
                <a:gd name="connsiteY35" fmla="*/ 34536 h 270347"/>
                <a:gd name="connsiteX36" fmla="*/ 202818 w 274963"/>
                <a:gd name="connsiteY36" fmla="*/ 62469 h 270347"/>
                <a:gd name="connsiteX37" fmla="*/ 202818 w 274963"/>
                <a:gd name="connsiteY37" fmla="*/ 67481 h 270347"/>
                <a:gd name="connsiteX38" fmla="*/ 180571 w 274963"/>
                <a:gd name="connsiteY38" fmla="*/ 69437 h 270347"/>
                <a:gd name="connsiteX39" fmla="*/ 180571 w 274963"/>
                <a:gd name="connsiteY39" fmla="*/ 64241 h 270347"/>
                <a:gd name="connsiteX40" fmla="*/ 187416 w 274963"/>
                <a:gd name="connsiteY40" fmla="*/ 22127 h 27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4963" h="270347">
                  <a:moveTo>
                    <a:pt x="188333" y="22128"/>
                  </a:moveTo>
                  <a:cubicBezTo>
                    <a:pt x="193807" y="10761"/>
                    <a:pt x="204441" y="2744"/>
                    <a:pt x="216876" y="612"/>
                  </a:cubicBezTo>
                  <a:cubicBezTo>
                    <a:pt x="225573" y="-875"/>
                    <a:pt x="234518" y="363"/>
                    <a:pt x="242484" y="4157"/>
                  </a:cubicBezTo>
                  <a:cubicBezTo>
                    <a:pt x="250815" y="8045"/>
                    <a:pt x="257996" y="14026"/>
                    <a:pt x="263326" y="21516"/>
                  </a:cubicBezTo>
                  <a:cubicBezTo>
                    <a:pt x="269415" y="30151"/>
                    <a:pt x="273239" y="40176"/>
                    <a:pt x="274449" y="50672"/>
                  </a:cubicBezTo>
                  <a:cubicBezTo>
                    <a:pt x="275776" y="62696"/>
                    <a:pt x="274526" y="74865"/>
                    <a:pt x="270782" y="86368"/>
                  </a:cubicBezTo>
                  <a:cubicBezTo>
                    <a:pt x="265281" y="103727"/>
                    <a:pt x="240223" y="115768"/>
                    <a:pt x="207524" y="122614"/>
                  </a:cubicBezTo>
                  <a:lnTo>
                    <a:pt x="207524" y="270348"/>
                  </a:lnTo>
                  <a:lnTo>
                    <a:pt x="186255" y="270348"/>
                  </a:lnTo>
                  <a:lnTo>
                    <a:pt x="186255" y="126159"/>
                  </a:lnTo>
                  <a:cubicBezTo>
                    <a:pt x="154432" y="130101"/>
                    <a:pt x="122244" y="130101"/>
                    <a:pt x="90420" y="126159"/>
                  </a:cubicBezTo>
                  <a:lnTo>
                    <a:pt x="90420" y="270348"/>
                  </a:lnTo>
                  <a:lnTo>
                    <a:pt x="67440" y="270348"/>
                  </a:lnTo>
                  <a:lnTo>
                    <a:pt x="67440" y="122614"/>
                  </a:lnTo>
                  <a:cubicBezTo>
                    <a:pt x="34741" y="115768"/>
                    <a:pt x="9683" y="103727"/>
                    <a:pt x="4243" y="86368"/>
                  </a:cubicBezTo>
                  <a:cubicBezTo>
                    <a:pt x="451" y="74875"/>
                    <a:pt x="-821" y="62700"/>
                    <a:pt x="515" y="50672"/>
                  </a:cubicBezTo>
                  <a:cubicBezTo>
                    <a:pt x="1753" y="40182"/>
                    <a:pt x="5575" y="30164"/>
                    <a:pt x="11638" y="21516"/>
                  </a:cubicBezTo>
                  <a:cubicBezTo>
                    <a:pt x="16982" y="14039"/>
                    <a:pt x="24160" y="8061"/>
                    <a:pt x="32480" y="4157"/>
                  </a:cubicBezTo>
                  <a:cubicBezTo>
                    <a:pt x="40447" y="363"/>
                    <a:pt x="49391" y="-875"/>
                    <a:pt x="58088" y="612"/>
                  </a:cubicBezTo>
                  <a:cubicBezTo>
                    <a:pt x="70531" y="2725"/>
                    <a:pt x="81174" y="10747"/>
                    <a:pt x="86631" y="22128"/>
                  </a:cubicBezTo>
                  <a:cubicBezTo>
                    <a:pt x="92606" y="35311"/>
                    <a:pt x="94988" y="49840"/>
                    <a:pt x="93538" y="64241"/>
                  </a:cubicBezTo>
                  <a:lnTo>
                    <a:pt x="93170" y="69437"/>
                  </a:lnTo>
                  <a:lnTo>
                    <a:pt x="70984" y="67481"/>
                  </a:lnTo>
                  <a:lnTo>
                    <a:pt x="70984" y="62469"/>
                  </a:lnTo>
                  <a:cubicBezTo>
                    <a:pt x="72012" y="52972"/>
                    <a:pt x="70647" y="43369"/>
                    <a:pt x="67011" y="34536"/>
                  </a:cubicBezTo>
                  <a:cubicBezTo>
                    <a:pt x="64558" y="29464"/>
                    <a:pt x="59751" y="25938"/>
                    <a:pt x="54177" y="25123"/>
                  </a:cubicBezTo>
                  <a:cubicBezTo>
                    <a:pt x="49580" y="24351"/>
                    <a:pt x="44858" y="25035"/>
                    <a:pt x="40670" y="27079"/>
                  </a:cubicBezTo>
                  <a:cubicBezTo>
                    <a:pt x="35777" y="29245"/>
                    <a:pt x="31555" y="32686"/>
                    <a:pt x="28446" y="37042"/>
                  </a:cubicBezTo>
                  <a:cubicBezTo>
                    <a:pt x="24898" y="42120"/>
                    <a:pt x="22672" y="48002"/>
                    <a:pt x="21967" y="54156"/>
                  </a:cubicBezTo>
                  <a:cubicBezTo>
                    <a:pt x="21150" y="62263"/>
                    <a:pt x="22067" y="70451"/>
                    <a:pt x="24656" y="78177"/>
                  </a:cubicBezTo>
                  <a:cubicBezTo>
                    <a:pt x="34864" y="110695"/>
                    <a:pt x="238572" y="110695"/>
                    <a:pt x="249146" y="78177"/>
                  </a:cubicBezTo>
                  <a:cubicBezTo>
                    <a:pt x="251686" y="70441"/>
                    <a:pt x="252581" y="62259"/>
                    <a:pt x="251774" y="54156"/>
                  </a:cubicBezTo>
                  <a:cubicBezTo>
                    <a:pt x="251070" y="48002"/>
                    <a:pt x="248844" y="42120"/>
                    <a:pt x="245295" y="37042"/>
                  </a:cubicBezTo>
                  <a:cubicBezTo>
                    <a:pt x="242186" y="32686"/>
                    <a:pt x="237964" y="29245"/>
                    <a:pt x="233072" y="27079"/>
                  </a:cubicBezTo>
                  <a:cubicBezTo>
                    <a:pt x="228895" y="25067"/>
                    <a:pt x="224202" y="24385"/>
                    <a:pt x="219626" y="25123"/>
                  </a:cubicBezTo>
                  <a:cubicBezTo>
                    <a:pt x="214033" y="25930"/>
                    <a:pt x="209203" y="29455"/>
                    <a:pt x="206730" y="34536"/>
                  </a:cubicBezTo>
                  <a:cubicBezTo>
                    <a:pt x="203113" y="43373"/>
                    <a:pt x="201768" y="52977"/>
                    <a:pt x="202818" y="62469"/>
                  </a:cubicBezTo>
                  <a:lnTo>
                    <a:pt x="202818" y="67481"/>
                  </a:lnTo>
                  <a:lnTo>
                    <a:pt x="180571" y="69437"/>
                  </a:lnTo>
                  <a:lnTo>
                    <a:pt x="180571" y="64241"/>
                  </a:lnTo>
                  <a:cubicBezTo>
                    <a:pt x="179104" y="49845"/>
                    <a:pt x="181465" y="35318"/>
                    <a:pt x="187416" y="22127"/>
                  </a:cubicBezTo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6" name="Freeform 365">
              <a:extLst>
                <a:ext uri="{FF2B5EF4-FFF2-40B4-BE49-F238E27FC236}">
                  <a16:creationId xmlns:a16="http://schemas.microsoft.com/office/drawing/2014/main" id="{7375E6E8-B051-CE41-A967-6513E9D4E53D}"/>
                </a:ext>
              </a:extLst>
            </p:cNvPr>
            <p:cNvSpPr/>
            <p:nvPr/>
          </p:nvSpPr>
          <p:spPr>
            <a:xfrm>
              <a:off x="6225632" y="5462622"/>
              <a:ext cx="220027" cy="220042"/>
            </a:xfrm>
            <a:custGeom>
              <a:avLst/>
              <a:gdLst>
                <a:gd name="connsiteX0" fmla="*/ 109708 w 220027"/>
                <a:gd name="connsiteY0" fmla="*/ 0 h 220042"/>
                <a:gd name="connsiteX1" fmla="*/ 220027 w 220027"/>
                <a:gd name="connsiteY1" fmla="*/ 109716 h 220042"/>
                <a:gd name="connsiteX2" fmla="*/ 110319 w 220027"/>
                <a:gd name="connsiteY2" fmla="*/ 220042 h 220042"/>
                <a:gd name="connsiteX3" fmla="*/ 0 w 220027"/>
                <a:gd name="connsiteY3" fmla="*/ 110327 h 220042"/>
                <a:gd name="connsiteX4" fmla="*/ 0 w 220027"/>
                <a:gd name="connsiteY4" fmla="*/ 110022 h 220042"/>
                <a:gd name="connsiteX5" fmla="*/ 109708 w 220027"/>
                <a:gd name="connsiteY5" fmla="*/ 0 h 22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0027" h="220042">
                  <a:moveTo>
                    <a:pt x="109708" y="0"/>
                  </a:moveTo>
                  <a:cubicBezTo>
                    <a:pt x="170467" y="-168"/>
                    <a:pt x="219859" y="48953"/>
                    <a:pt x="220027" y="109716"/>
                  </a:cubicBezTo>
                  <a:cubicBezTo>
                    <a:pt x="220196" y="170479"/>
                    <a:pt x="171078" y="219874"/>
                    <a:pt x="110319" y="220042"/>
                  </a:cubicBezTo>
                  <a:cubicBezTo>
                    <a:pt x="49561" y="220211"/>
                    <a:pt x="169" y="171090"/>
                    <a:pt x="0" y="110327"/>
                  </a:cubicBezTo>
                  <a:cubicBezTo>
                    <a:pt x="0" y="110225"/>
                    <a:pt x="0" y="110124"/>
                    <a:pt x="0" y="110022"/>
                  </a:cubicBezTo>
                  <a:cubicBezTo>
                    <a:pt x="0" y="49378"/>
                    <a:pt x="49069" y="169"/>
                    <a:pt x="109708" y="0"/>
                  </a:cubicBezTo>
                </a:path>
              </a:pathLst>
            </a:custGeom>
            <a:solidFill>
              <a:srgbClr val="AEDCFC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id="{9A8DF6C7-E535-974F-9F17-95843B361701}"/>
                </a:ext>
              </a:extLst>
            </p:cNvPr>
            <p:cNvSpPr/>
            <p:nvPr/>
          </p:nvSpPr>
          <p:spPr>
            <a:xfrm>
              <a:off x="3515563" y="3469035"/>
              <a:ext cx="979490" cy="722901"/>
            </a:xfrm>
            <a:custGeom>
              <a:avLst/>
              <a:gdLst>
                <a:gd name="connsiteX0" fmla="*/ 228890 w 979490"/>
                <a:gd name="connsiteY0" fmla="*/ 245 h 722901"/>
                <a:gd name="connsiteX1" fmla="*/ 750539 w 979490"/>
                <a:gd name="connsiteY1" fmla="*/ 245 h 722901"/>
                <a:gd name="connsiteX2" fmla="*/ 979490 w 979490"/>
                <a:gd name="connsiteY2" fmla="*/ 228906 h 722901"/>
                <a:gd name="connsiteX3" fmla="*/ 979490 w 979490"/>
                <a:gd name="connsiteY3" fmla="*/ 381713 h 722901"/>
                <a:gd name="connsiteX4" fmla="*/ 750600 w 979490"/>
                <a:gd name="connsiteY4" fmla="*/ 610619 h 722901"/>
                <a:gd name="connsiteX5" fmla="*/ 750539 w 979490"/>
                <a:gd name="connsiteY5" fmla="*/ 610619 h 722901"/>
                <a:gd name="connsiteX6" fmla="*/ 350944 w 979490"/>
                <a:gd name="connsiteY6" fmla="*/ 610619 h 722901"/>
                <a:gd name="connsiteX7" fmla="*/ 228707 w 979490"/>
                <a:gd name="connsiteY7" fmla="*/ 722902 h 722901"/>
                <a:gd name="connsiteX8" fmla="*/ 228707 w 979490"/>
                <a:gd name="connsiteY8" fmla="*/ 610497 h 722901"/>
                <a:gd name="connsiteX9" fmla="*/ 0 w 979490"/>
                <a:gd name="connsiteY9" fmla="*/ 381713 h 722901"/>
                <a:gd name="connsiteX10" fmla="*/ 0 w 979490"/>
                <a:gd name="connsiteY10" fmla="*/ 228906 h 722901"/>
                <a:gd name="connsiteX11" fmla="*/ 228890 w 979490"/>
                <a:gd name="connsiteY11" fmla="*/ 0 h 72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9490" h="722901">
                  <a:moveTo>
                    <a:pt x="228890" y="245"/>
                  </a:moveTo>
                  <a:lnTo>
                    <a:pt x="750539" y="245"/>
                  </a:lnTo>
                  <a:cubicBezTo>
                    <a:pt x="876866" y="245"/>
                    <a:pt x="979321" y="102571"/>
                    <a:pt x="979490" y="228906"/>
                  </a:cubicBezTo>
                  <a:lnTo>
                    <a:pt x="979490" y="381713"/>
                  </a:lnTo>
                  <a:cubicBezTo>
                    <a:pt x="979490" y="508134"/>
                    <a:pt x="877013" y="610619"/>
                    <a:pt x="750600" y="610619"/>
                  </a:cubicBezTo>
                  <a:cubicBezTo>
                    <a:pt x="750580" y="610619"/>
                    <a:pt x="750559" y="610619"/>
                    <a:pt x="750539" y="610619"/>
                  </a:cubicBezTo>
                  <a:lnTo>
                    <a:pt x="350944" y="610619"/>
                  </a:lnTo>
                  <a:lnTo>
                    <a:pt x="228707" y="722902"/>
                  </a:lnTo>
                  <a:lnTo>
                    <a:pt x="228707" y="610497"/>
                  </a:lnTo>
                  <a:cubicBezTo>
                    <a:pt x="102414" y="610395"/>
                    <a:pt x="68" y="508015"/>
                    <a:pt x="0" y="381713"/>
                  </a:cubicBezTo>
                  <a:lnTo>
                    <a:pt x="0" y="228906"/>
                  </a:lnTo>
                  <a:cubicBezTo>
                    <a:pt x="0" y="102485"/>
                    <a:pt x="102478" y="0"/>
                    <a:pt x="228890" y="0"/>
                  </a:cubicBezTo>
                </a:path>
              </a:pathLst>
            </a:custGeom>
            <a:solidFill>
              <a:schemeClr val="accent2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8" name="Freeform 367">
              <a:extLst>
                <a:ext uri="{FF2B5EF4-FFF2-40B4-BE49-F238E27FC236}">
                  <a16:creationId xmlns:a16="http://schemas.microsoft.com/office/drawing/2014/main" id="{5EC074C1-E289-C846-AEC8-2E97F1919C0C}"/>
                </a:ext>
              </a:extLst>
            </p:cNvPr>
            <p:cNvSpPr/>
            <p:nvPr/>
          </p:nvSpPr>
          <p:spPr>
            <a:xfrm>
              <a:off x="3726729" y="3713283"/>
              <a:ext cx="557159" cy="122245"/>
            </a:xfrm>
            <a:custGeom>
              <a:avLst/>
              <a:gdLst>
                <a:gd name="connsiteX0" fmla="*/ 224550 w 557159"/>
                <a:gd name="connsiteY0" fmla="*/ 61123 h 122245"/>
                <a:gd name="connsiteX1" fmla="*/ 285669 w 557159"/>
                <a:gd name="connsiteY1" fmla="*/ 122246 h 122245"/>
                <a:gd name="connsiteX2" fmla="*/ 346788 w 557159"/>
                <a:gd name="connsiteY2" fmla="*/ 61123 h 122245"/>
                <a:gd name="connsiteX3" fmla="*/ 285669 w 557159"/>
                <a:gd name="connsiteY3" fmla="*/ 0 h 122245"/>
                <a:gd name="connsiteX4" fmla="*/ 224550 w 557159"/>
                <a:gd name="connsiteY4" fmla="*/ 61123 h 122245"/>
                <a:gd name="connsiteX5" fmla="*/ 496040 w 557159"/>
                <a:gd name="connsiteY5" fmla="*/ 0 h 122245"/>
                <a:gd name="connsiteX6" fmla="*/ 557159 w 557159"/>
                <a:gd name="connsiteY6" fmla="*/ 61123 h 122245"/>
                <a:gd name="connsiteX7" fmla="*/ 496040 w 557159"/>
                <a:gd name="connsiteY7" fmla="*/ 122246 h 122245"/>
                <a:gd name="connsiteX8" fmla="*/ 434921 w 557159"/>
                <a:gd name="connsiteY8" fmla="*/ 61123 h 122245"/>
                <a:gd name="connsiteX9" fmla="*/ 495979 w 557159"/>
                <a:gd name="connsiteY9" fmla="*/ 0 h 122245"/>
                <a:gd name="connsiteX10" fmla="*/ 122238 w 557159"/>
                <a:gd name="connsiteY10" fmla="*/ 61123 h 122245"/>
                <a:gd name="connsiteX11" fmla="*/ 61119 w 557159"/>
                <a:gd name="connsiteY11" fmla="*/ 122246 h 122245"/>
                <a:gd name="connsiteX12" fmla="*/ 0 w 557159"/>
                <a:gd name="connsiteY12" fmla="*/ 61123 h 122245"/>
                <a:gd name="connsiteX13" fmla="*/ 61119 w 557159"/>
                <a:gd name="connsiteY13" fmla="*/ 0 h 122245"/>
                <a:gd name="connsiteX14" fmla="*/ 122238 w 557159"/>
                <a:gd name="connsiteY14" fmla="*/ 61123 h 12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7159" h="122245">
                  <a:moveTo>
                    <a:pt x="224550" y="61123"/>
                  </a:moveTo>
                  <a:cubicBezTo>
                    <a:pt x="224550" y="94880"/>
                    <a:pt x="251914" y="122246"/>
                    <a:pt x="285669" y="122246"/>
                  </a:cubicBezTo>
                  <a:cubicBezTo>
                    <a:pt x="319424" y="122246"/>
                    <a:pt x="346788" y="94880"/>
                    <a:pt x="346788" y="61123"/>
                  </a:cubicBezTo>
                  <a:cubicBezTo>
                    <a:pt x="346788" y="27366"/>
                    <a:pt x="319424" y="0"/>
                    <a:pt x="285669" y="0"/>
                  </a:cubicBezTo>
                  <a:cubicBezTo>
                    <a:pt x="251914" y="0"/>
                    <a:pt x="224550" y="27366"/>
                    <a:pt x="224550" y="61123"/>
                  </a:cubicBezTo>
                  <a:moveTo>
                    <a:pt x="496040" y="0"/>
                  </a:moveTo>
                  <a:cubicBezTo>
                    <a:pt x="529795" y="0"/>
                    <a:pt x="557159" y="27366"/>
                    <a:pt x="557159" y="61123"/>
                  </a:cubicBezTo>
                  <a:cubicBezTo>
                    <a:pt x="557159" y="94880"/>
                    <a:pt x="529795" y="122246"/>
                    <a:pt x="496040" y="122246"/>
                  </a:cubicBezTo>
                  <a:cubicBezTo>
                    <a:pt x="462285" y="122246"/>
                    <a:pt x="434921" y="94880"/>
                    <a:pt x="434921" y="61123"/>
                  </a:cubicBezTo>
                  <a:cubicBezTo>
                    <a:pt x="434921" y="27390"/>
                    <a:pt x="462248" y="34"/>
                    <a:pt x="495979" y="0"/>
                  </a:cubicBezTo>
                  <a:close/>
                  <a:moveTo>
                    <a:pt x="122238" y="61123"/>
                  </a:moveTo>
                  <a:cubicBezTo>
                    <a:pt x="122238" y="94880"/>
                    <a:pt x="94874" y="122246"/>
                    <a:pt x="61119" y="122246"/>
                  </a:cubicBezTo>
                  <a:cubicBezTo>
                    <a:pt x="27364" y="122246"/>
                    <a:pt x="0" y="94880"/>
                    <a:pt x="0" y="61123"/>
                  </a:cubicBezTo>
                  <a:cubicBezTo>
                    <a:pt x="0" y="27366"/>
                    <a:pt x="27364" y="0"/>
                    <a:pt x="61119" y="0"/>
                  </a:cubicBezTo>
                  <a:cubicBezTo>
                    <a:pt x="94874" y="0"/>
                    <a:pt x="122238" y="27366"/>
                    <a:pt x="122238" y="61123"/>
                  </a:cubicBezTo>
                  <a:close/>
                </a:path>
              </a:pathLst>
            </a:custGeom>
            <a:solidFill>
              <a:srgbClr val="FFFFFF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id="{22C54D2A-677B-E344-9C15-0B3156A90495}"/>
                </a:ext>
              </a:extLst>
            </p:cNvPr>
            <p:cNvSpPr/>
            <p:nvPr/>
          </p:nvSpPr>
          <p:spPr>
            <a:xfrm>
              <a:off x="6621499" y="6611918"/>
              <a:ext cx="126026" cy="77076"/>
            </a:xfrm>
            <a:custGeom>
              <a:avLst/>
              <a:gdLst>
                <a:gd name="connsiteX0" fmla="*/ 38566 w 126026"/>
                <a:gd name="connsiteY0" fmla="*/ 0 h 77076"/>
                <a:gd name="connsiteX1" fmla="*/ 87461 w 126026"/>
                <a:gd name="connsiteY1" fmla="*/ 0 h 77076"/>
                <a:gd name="connsiteX2" fmla="*/ 126027 w 126026"/>
                <a:gd name="connsiteY2" fmla="*/ 38508 h 77076"/>
                <a:gd name="connsiteX3" fmla="*/ 126027 w 126026"/>
                <a:gd name="connsiteY3" fmla="*/ 38508 h 77076"/>
                <a:gd name="connsiteX4" fmla="*/ 87461 w 126026"/>
                <a:gd name="connsiteY4" fmla="*/ 77077 h 77076"/>
                <a:gd name="connsiteX5" fmla="*/ 38566 w 126026"/>
                <a:gd name="connsiteY5" fmla="*/ 77076 h 77076"/>
                <a:gd name="connsiteX6" fmla="*/ 0 w 126026"/>
                <a:gd name="connsiteY6" fmla="*/ 38507 h 77076"/>
                <a:gd name="connsiteX7" fmla="*/ 0 w 126026"/>
                <a:gd name="connsiteY7" fmla="*/ 38508 h 77076"/>
                <a:gd name="connsiteX8" fmla="*/ 38566 w 126026"/>
                <a:gd name="connsiteY8" fmla="*/ 0 h 77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026" h="77076">
                  <a:moveTo>
                    <a:pt x="38566" y="0"/>
                  </a:moveTo>
                  <a:lnTo>
                    <a:pt x="87461" y="0"/>
                  </a:lnTo>
                  <a:cubicBezTo>
                    <a:pt x="108723" y="34"/>
                    <a:pt x="125960" y="17245"/>
                    <a:pt x="126027" y="38508"/>
                  </a:cubicBezTo>
                  <a:lnTo>
                    <a:pt x="126027" y="38508"/>
                  </a:lnTo>
                  <a:cubicBezTo>
                    <a:pt x="125960" y="59781"/>
                    <a:pt x="108732" y="77010"/>
                    <a:pt x="87461" y="77077"/>
                  </a:cubicBezTo>
                  <a:lnTo>
                    <a:pt x="38566" y="77076"/>
                  </a:lnTo>
                  <a:cubicBezTo>
                    <a:pt x="17294" y="77009"/>
                    <a:pt x="67" y="59781"/>
                    <a:pt x="0" y="38507"/>
                  </a:cubicBezTo>
                  <a:lnTo>
                    <a:pt x="0" y="38508"/>
                  </a:lnTo>
                  <a:cubicBezTo>
                    <a:pt x="67" y="17245"/>
                    <a:pt x="17304" y="34"/>
                    <a:pt x="38566" y="0"/>
                  </a:cubicBezTo>
                </a:path>
              </a:pathLst>
            </a:custGeom>
            <a:solidFill>
              <a:srgbClr val="000000"/>
            </a:solidFill>
            <a:ln w="61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371" name="TextBox 370">
            <a:extLst>
              <a:ext uri="{FF2B5EF4-FFF2-40B4-BE49-F238E27FC236}">
                <a16:creationId xmlns:a16="http://schemas.microsoft.com/office/drawing/2014/main" id="{E9C43472-AEFA-7D41-B1C7-03C11099176E}"/>
              </a:ext>
            </a:extLst>
          </p:cNvPr>
          <p:cNvSpPr txBox="1"/>
          <p:nvPr/>
        </p:nvSpPr>
        <p:spPr>
          <a:xfrm>
            <a:off x="600290" y="549275"/>
            <a:ext cx="41484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TARGET </a:t>
            </a:r>
            <a:r>
              <a:rPr lang="en-US" sz="3200" b="1" dirty="0">
                <a:solidFill>
                  <a:schemeClr val="tx2"/>
                </a:solidFill>
                <a:latin typeface="Montserrat SemiBold" pitchFamily="2" charset="77"/>
              </a:rPr>
              <a:t>MARKET</a:t>
            </a:r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 </a:t>
            </a:r>
            <a:endParaRPr lang="en-EG" sz="3200" b="1" dirty="0">
              <a:solidFill>
                <a:schemeClr val="accent1"/>
              </a:solidFill>
              <a:latin typeface="Montserrat SemiBold" pitchFamily="2" charset="77"/>
            </a:endParaRPr>
          </a:p>
        </p:txBody>
      </p:sp>
      <p:sp>
        <p:nvSpPr>
          <p:cNvPr id="372" name="Rectangle 371">
            <a:extLst>
              <a:ext uri="{FF2B5EF4-FFF2-40B4-BE49-F238E27FC236}">
                <a16:creationId xmlns:a16="http://schemas.microsoft.com/office/drawing/2014/main" id="{F759E568-22BD-F443-81F8-C4B92742A034}"/>
              </a:ext>
            </a:extLst>
          </p:cNvPr>
          <p:cNvSpPr/>
          <p:nvPr/>
        </p:nvSpPr>
        <p:spPr>
          <a:xfrm>
            <a:off x="594680" y="1850897"/>
            <a:ext cx="1300521" cy="469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</a:endParaRPr>
          </a:p>
        </p:txBody>
      </p:sp>
      <p:sp>
        <p:nvSpPr>
          <p:cNvPr id="373" name="TextBox 372">
            <a:extLst>
              <a:ext uri="{FF2B5EF4-FFF2-40B4-BE49-F238E27FC236}">
                <a16:creationId xmlns:a16="http://schemas.microsoft.com/office/drawing/2014/main" id="{819FA822-85D9-974F-9135-8AEE4B10EE72}"/>
              </a:ext>
            </a:extLst>
          </p:cNvPr>
          <p:cNvSpPr txBox="1"/>
          <p:nvPr/>
        </p:nvSpPr>
        <p:spPr>
          <a:xfrm>
            <a:off x="600290" y="1134050"/>
            <a:ext cx="3730324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4" name="TextBox 373">
            <a:extLst>
              <a:ext uri="{FF2B5EF4-FFF2-40B4-BE49-F238E27FC236}">
                <a16:creationId xmlns:a16="http://schemas.microsoft.com/office/drawing/2014/main" id="{466D0B14-C3F2-0745-83D9-41FC762B6EE6}"/>
              </a:ext>
            </a:extLst>
          </p:cNvPr>
          <p:cNvSpPr txBox="1"/>
          <p:nvPr/>
        </p:nvSpPr>
        <p:spPr>
          <a:xfrm>
            <a:off x="562382" y="2331224"/>
            <a:ext cx="318046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rPr>
              <a:t>Market </a:t>
            </a:r>
            <a:r>
              <a:rPr lang="en-US" sz="2400" dirty="0">
                <a:solidFill>
                  <a:schemeClr val="accent1"/>
                </a:solidFill>
                <a:latin typeface="Montserrat Medium" pitchFamily="2" charset="77"/>
              </a:rPr>
              <a:t>Description</a:t>
            </a:r>
            <a:endParaRPr lang="en-EG" sz="2400" dirty="0">
              <a:solidFill>
                <a:schemeClr val="accent1"/>
              </a:solidFill>
              <a:latin typeface="Montserrat Medium" pitchFamily="2" charset="77"/>
            </a:endParaRPr>
          </a:p>
        </p:txBody>
      </p:sp>
      <p:sp>
        <p:nvSpPr>
          <p:cNvPr id="375" name="Rectangle 374">
            <a:extLst>
              <a:ext uri="{FF2B5EF4-FFF2-40B4-BE49-F238E27FC236}">
                <a16:creationId xmlns:a16="http://schemas.microsoft.com/office/drawing/2014/main" id="{58B81CFA-CEBC-1946-901F-AC4C5ED48B43}"/>
              </a:ext>
            </a:extLst>
          </p:cNvPr>
          <p:cNvSpPr/>
          <p:nvPr/>
        </p:nvSpPr>
        <p:spPr>
          <a:xfrm>
            <a:off x="584822" y="2815146"/>
            <a:ext cx="1300521" cy="291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G">
              <a:solidFill>
                <a:schemeClr val="accent1"/>
              </a:solidFill>
            </a:endParaRPr>
          </a:p>
        </p:txBody>
      </p:sp>
      <p:grpSp>
        <p:nvGrpSpPr>
          <p:cNvPr id="379" name="Group 378">
            <a:extLst>
              <a:ext uri="{FF2B5EF4-FFF2-40B4-BE49-F238E27FC236}">
                <a16:creationId xmlns:a16="http://schemas.microsoft.com/office/drawing/2014/main" id="{C64B5805-54A5-9046-82E2-84EACD51E497}"/>
              </a:ext>
            </a:extLst>
          </p:cNvPr>
          <p:cNvGrpSpPr/>
          <p:nvPr/>
        </p:nvGrpSpPr>
        <p:grpSpPr>
          <a:xfrm>
            <a:off x="596042" y="3132243"/>
            <a:ext cx="2864567" cy="273753"/>
            <a:chOff x="7961162" y="3132243"/>
            <a:chExt cx="2864567" cy="273753"/>
          </a:xfrm>
        </p:grpSpPr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F0499AA0-25A8-D148-80C7-03896282B7C7}"/>
                </a:ext>
              </a:extLst>
            </p:cNvPr>
            <p:cNvSpPr txBox="1"/>
            <p:nvPr/>
          </p:nvSpPr>
          <p:spPr>
            <a:xfrm>
              <a:off x="8381998" y="3161397"/>
              <a:ext cx="244373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Market Percipient # One</a:t>
              </a:r>
              <a:endParaRPr lang="en-EG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378" name="Oval 377">
              <a:extLst>
                <a:ext uri="{FF2B5EF4-FFF2-40B4-BE49-F238E27FC236}">
                  <a16:creationId xmlns:a16="http://schemas.microsoft.com/office/drawing/2014/main" id="{88A3E37C-3A58-5242-A801-846D6CEFB5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1162" y="3132243"/>
              <a:ext cx="271457" cy="27375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80" name="Group 379">
            <a:extLst>
              <a:ext uri="{FF2B5EF4-FFF2-40B4-BE49-F238E27FC236}">
                <a16:creationId xmlns:a16="http://schemas.microsoft.com/office/drawing/2014/main" id="{9BCF5A43-DD74-9647-A965-68F03DA89800}"/>
              </a:ext>
            </a:extLst>
          </p:cNvPr>
          <p:cNvGrpSpPr/>
          <p:nvPr/>
        </p:nvGrpSpPr>
        <p:grpSpPr>
          <a:xfrm>
            <a:off x="596042" y="3734653"/>
            <a:ext cx="2864567" cy="273753"/>
            <a:chOff x="7961162" y="3132243"/>
            <a:chExt cx="2864567" cy="273753"/>
          </a:xfrm>
        </p:grpSpPr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EA7B15A4-44BE-8E4E-840F-6F1F2DD51008}"/>
                </a:ext>
              </a:extLst>
            </p:cNvPr>
            <p:cNvSpPr txBox="1"/>
            <p:nvPr/>
          </p:nvSpPr>
          <p:spPr>
            <a:xfrm>
              <a:off x="8381998" y="3161397"/>
              <a:ext cx="244373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Market Percipient # Two</a:t>
              </a:r>
              <a:endParaRPr lang="en-EG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382" name="Oval 381">
              <a:extLst>
                <a:ext uri="{FF2B5EF4-FFF2-40B4-BE49-F238E27FC236}">
                  <a16:creationId xmlns:a16="http://schemas.microsoft.com/office/drawing/2014/main" id="{3B34D14B-7AB6-FB4D-9D4F-E5700AF5CA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1162" y="3132243"/>
              <a:ext cx="271457" cy="273753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83" name="Group 382">
            <a:extLst>
              <a:ext uri="{FF2B5EF4-FFF2-40B4-BE49-F238E27FC236}">
                <a16:creationId xmlns:a16="http://schemas.microsoft.com/office/drawing/2014/main" id="{B859EBFD-644D-0842-881A-6BD844422E5E}"/>
              </a:ext>
            </a:extLst>
          </p:cNvPr>
          <p:cNvGrpSpPr/>
          <p:nvPr/>
        </p:nvGrpSpPr>
        <p:grpSpPr>
          <a:xfrm>
            <a:off x="596042" y="4337063"/>
            <a:ext cx="2864567" cy="273753"/>
            <a:chOff x="7961162" y="3132243"/>
            <a:chExt cx="2864567" cy="273753"/>
          </a:xfrm>
        </p:grpSpPr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B3B9F62E-5999-5644-9C81-805D7A75A844}"/>
                </a:ext>
              </a:extLst>
            </p:cNvPr>
            <p:cNvSpPr txBox="1"/>
            <p:nvPr/>
          </p:nvSpPr>
          <p:spPr>
            <a:xfrm>
              <a:off x="8381998" y="3161397"/>
              <a:ext cx="244373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Market Percipient # Three</a:t>
              </a:r>
              <a:endParaRPr lang="en-EG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16DDB812-A29E-8C4D-80FE-B0AF6D0A05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1162" y="3132243"/>
              <a:ext cx="271457" cy="273753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86" name="Group 385">
            <a:extLst>
              <a:ext uri="{FF2B5EF4-FFF2-40B4-BE49-F238E27FC236}">
                <a16:creationId xmlns:a16="http://schemas.microsoft.com/office/drawing/2014/main" id="{9AA30F38-D78F-644A-9CC5-016C5F11ECBB}"/>
              </a:ext>
            </a:extLst>
          </p:cNvPr>
          <p:cNvGrpSpPr/>
          <p:nvPr/>
        </p:nvGrpSpPr>
        <p:grpSpPr>
          <a:xfrm>
            <a:off x="596042" y="4939473"/>
            <a:ext cx="2864567" cy="273753"/>
            <a:chOff x="7961162" y="3132243"/>
            <a:chExt cx="2864567" cy="273753"/>
          </a:xfrm>
        </p:grpSpPr>
        <p:sp>
          <p:nvSpPr>
            <p:cNvPr id="387" name="TextBox 386">
              <a:extLst>
                <a:ext uri="{FF2B5EF4-FFF2-40B4-BE49-F238E27FC236}">
                  <a16:creationId xmlns:a16="http://schemas.microsoft.com/office/drawing/2014/main" id="{1440514A-181E-A74D-A489-B5947394DDE3}"/>
                </a:ext>
              </a:extLst>
            </p:cNvPr>
            <p:cNvSpPr txBox="1"/>
            <p:nvPr/>
          </p:nvSpPr>
          <p:spPr>
            <a:xfrm>
              <a:off x="8381998" y="3161397"/>
              <a:ext cx="244373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Market Percipient # Four</a:t>
              </a:r>
              <a:endParaRPr lang="en-EG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EC51B181-75DB-9E4E-8931-0AD0356A877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1162" y="3132243"/>
              <a:ext cx="271457" cy="273753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89" name="Group 388">
            <a:extLst>
              <a:ext uri="{FF2B5EF4-FFF2-40B4-BE49-F238E27FC236}">
                <a16:creationId xmlns:a16="http://schemas.microsoft.com/office/drawing/2014/main" id="{C07D79A5-52F5-3B4B-80EB-B1B6F540C783}"/>
              </a:ext>
            </a:extLst>
          </p:cNvPr>
          <p:cNvGrpSpPr/>
          <p:nvPr/>
        </p:nvGrpSpPr>
        <p:grpSpPr>
          <a:xfrm>
            <a:off x="596042" y="5541884"/>
            <a:ext cx="2864567" cy="273753"/>
            <a:chOff x="7961162" y="3132243"/>
            <a:chExt cx="2864567" cy="273753"/>
          </a:xfrm>
        </p:grpSpPr>
        <p:sp>
          <p:nvSpPr>
            <p:cNvPr id="390" name="TextBox 389">
              <a:extLst>
                <a:ext uri="{FF2B5EF4-FFF2-40B4-BE49-F238E27FC236}">
                  <a16:creationId xmlns:a16="http://schemas.microsoft.com/office/drawing/2014/main" id="{D7EAE976-43E3-1C41-906B-7C24DF71BDAE}"/>
                </a:ext>
              </a:extLst>
            </p:cNvPr>
            <p:cNvSpPr txBox="1"/>
            <p:nvPr/>
          </p:nvSpPr>
          <p:spPr>
            <a:xfrm>
              <a:off x="8381998" y="3161397"/>
              <a:ext cx="244373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Montserrat Medium" pitchFamily="2" charset="77"/>
                </a:rPr>
                <a:t>Market Percipient # Five</a:t>
              </a:r>
              <a:endParaRPr lang="en-EG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Medium" pitchFamily="2" charset="77"/>
              </a:endParaRPr>
            </a:p>
          </p:txBody>
        </p:sp>
        <p:sp>
          <p:nvSpPr>
            <p:cNvPr id="391" name="Oval 390">
              <a:extLst>
                <a:ext uri="{FF2B5EF4-FFF2-40B4-BE49-F238E27FC236}">
                  <a16:creationId xmlns:a16="http://schemas.microsoft.com/office/drawing/2014/main" id="{D2A4101A-4826-9842-991D-1A2D1A60E2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1162" y="3132243"/>
              <a:ext cx="271457" cy="273753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50800" dist="127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75904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99A9B67-55E5-6D4C-B336-8079B0F5FB50}"/>
              </a:ext>
            </a:extLst>
          </p:cNvPr>
          <p:cNvGrpSpPr/>
          <p:nvPr/>
        </p:nvGrpSpPr>
        <p:grpSpPr>
          <a:xfrm>
            <a:off x="3570514" y="549275"/>
            <a:ext cx="5050972" cy="1217920"/>
            <a:chOff x="146222" y="549275"/>
            <a:chExt cx="5050972" cy="12179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7C399CE-2201-E64F-9737-65E39386F34A}"/>
                </a:ext>
              </a:extLst>
            </p:cNvPr>
            <p:cNvSpPr txBox="1"/>
            <p:nvPr/>
          </p:nvSpPr>
          <p:spPr>
            <a:xfrm>
              <a:off x="597485" y="549275"/>
              <a:ext cx="4148446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accent1"/>
                  </a:solidFill>
                  <a:latin typeface="Montserrat" pitchFamily="2" charset="77"/>
                </a:rPr>
                <a:t>MARKET </a:t>
              </a:r>
              <a:r>
                <a:rPr lang="en-US" sz="3200" b="1" dirty="0">
                  <a:solidFill>
                    <a:schemeClr val="tx2"/>
                  </a:solidFill>
                  <a:latin typeface="Montserrat SemiBold" pitchFamily="2" charset="77"/>
                </a:rPr>
                <a:t>TRENDS</a:t>
              </a:r>
              <a:endParaRPr lang="en-EG" sz="3200" b="1" dirty="0">
                <a:solidFill>
                  <a:schemeClr val="tx2"/>
                </a:solidFill>
                <a:latin typeface="Montserrat SemiBold" pitchFamily="2" charset="77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A0CB2B4-64C0-A449-938B-4B0A0E140DF3}"/>
                </a:ext>
              </a:extLst>
            </p:cNvPr>
            <p:cNvSpPr/>
            <p:nvPr/>
          </p:nvSpPr>
          <p:spPr>
            <a:xfrm>
              <a:off x="2021448" y="1720272"/>
              <a:ext cx="1300521" cy="469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G">
                <a:solidFill>
                  <a:schemeClr val="accent1"/>
                </a:solidFill>
                <a:latin typeface="Montserrat" pitchFamily="2" charset="7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070CE70-A14A-AC48-9365-C3837BE2A0F1}"/>
                </a:ext>
              </a:extLst>
            </p:cNvPr>
            <p:cNvSpPr txBox="1"/>
            <p:nvPr/>
          </p:nvSpPr>
          <p:spPr>
            <a:xfrm>
              <a:off x="146222" y="1050925"/>
              <a:ext cx="5050972" cy="5227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2">
                      <a:alpha val="90000"/>
                    </a:schemeClr>
                  </a:solidFill>
                  <a:latin typeface="Montserrat Medium" pitchFamily="2" charset="77"/>
                  <a:ea typeface="Open Sans" panose="020B0606030504020204" pitchFamily="34" charset="0"/>
                  <a:cs typeface="Open Sans" panose="020B0606030504020204" pitchFamily="34" charset="0"/>
                </a:rPr>
                <a:t>The most successful design projects often start with a successful business foundation.</a:t>
              </a:r>
              <a:endParaRPr lang="en-EG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6" name="Rectangle: Rounded Corners 265">
            <a:extLst>
              <a:ext uri="{FF2B5EF4-FFF2-40B4-BE49-F238E27FC236}">
                <a16:creationId xmlns:a16="http://schemas.microsoft.com/office/drawing/2014/main" id="{BE41C6BD-5FF3-FC46-A628-F48C72F384B8}"/>
              </a:ext>
            </a:extLst>
          </p:cNvPr>
          <p:cNvSpPr/>
          <p:nvPr/>
        </p:nvSpPr>
        <p:spPr>
          <a:xfrm>
            <a:off x="594679" y="3331862"/>
            <a:ext cx="11009945" cy="2823137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25400" dist="127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ontserrat" pitchFamily="2" charset="77"/>
            </a:endParaRPr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7712CC36-1E1F-C843-8C35-4CF13CDF41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3811920"/>
              </p:ext>
            </p:extLst>
          </p:nvPr>
        </p:nvGraphicFramePr>
        <p:xfrm>
          <a:off x="737746" y="3935998"/>
          <a:ext cx="10716508" cy="2024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" name="Rectangle: Rounded Corners 261">
            <a:extLst>
              <a:ext uri="{FF2B5EF4-FFF2-40B4-BE49-F238E27FC236}">
                <a16:creationId xmlns:a16="http://schemas.microsoft.com/office/drawing/2014/main" id="{5B979974-992B-EC4B-9171-6ED1200B116A}"/>
              </a:ext>
            </a:extLst>
          </p:cNvPr>
          <p:cNvSpPr/>
          <p:nvPr/>
        </p:nvSpPr>
        <p:spPr>
          <a:xfrm>
            <a:off x="594679" y="2422330"/>
            <a:ext cx="11009945" cy="850137"/>
          </a:xfrm>
          <a:prstGeom prst="roundRect">
            <a:avLst>
              <a:gd name="adj" fmla="val 10511"/>
            </a:avLst>
          </a:prstGeom>
          <a:solidFill>
            <a:schemeClr val="bg2"/>
          </a:solidFill>
          <a:ln>
            <a:noFill/>
          </a:ln>
          <a:effectLst>
            <a:outerShdw blurRad="25400" dist="127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2" name="Picture Placeholder 232">
            <a:extLst>
              <a:ext uri="{FF2B5EF4-FFF2-40B4-BE49-F238E27FC236}">
                <a16:creationId xmlns:a16="http://schemas.microsoft.com/office/drawing/2014/main" id="{410DBBCD-8507-3A41-AA4F-35D26FE157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0234" y="2479555"/>
            <a:ext cx="735687" cy="735687"/>
          </a:xfrm>
          <a:custGeom>
            <a:avLst/>
            <a:gdLst>
              <a:gd name="connsiteX0" fmla="*/ 334403 w 668806"/>
              <a:gd name="connsiteY0" fmla="*/ 0 h 668806"/>
              <a:gd name="connsiteX1" fmla="*/ 668806 w 668806"/>
              <a:gd name="connsiteY1" fmla="*/ 334403 h 668806"/>
              <a:gd name="connsiteX2" fmla="*/ 334403 w 668806"/>
              <a:gd name="connsiteY2" fmla="*/ 668806 h 668806"/>
              <a:gd name="connsiteX3" fmla="*/ 0 w 668806"/>
              <a:gd name="connsiteY3" fmla="*/ 334403 h 668806"/>
              <a:gd name="connsiteX4" fmla="*/ 334403 w 668806"/>
              <a:gd name="connsiteY4" fmla="*/ 0 h 668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8806" h="668806">
                <a:moveTo>
                  <a:pt x="334403" y="0"/>
                </a:moveTo>
                <a:cubicBezTo>
                  <a:pt x="519089" y="0"/>
                  <a:pt x="668806" y="149717"/>
                  <a:pt x="668806" y="334403"/>
                </a:cubicBezTo>
                <a:cubicBezTo>
                  <a:pt x="668806" y="519089"/>
                  <a:pt x="519089" y="668806"/>
                  <a:pt x="334403" y="668806"/>
                </a:cubicBezTo>
                <a:cubicBezTo>
                  <a:pt x="149717" y="668806"/>
                  <a:pt x="0" y="519089"/>
                  <a:pt x="0" y="334403"/>
                </a:cubicBezTo>
                <a:cubicBezTo>
                  <a:pt x="0" y="149717"/>
                  <a:pt x="149717" y="0"/>
                  <a:pt x="334403" y="0"/>
                </a:cubicBezTo>
                <a:close/>
              </a:path>
            </a:pathLst>
          </a:cu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42B8858-EDC4-F245-B0A1-B131F28B60F1}"/>
              </a:ext>
            </a:extLst>
          </p:cNvPr>
          <p:cNvSpPr txBox="1"/>
          <p:nvPr/>
        </p:nvSpPr>
        <p:spPr>
          <a:xfrm>
            <a:off x="813096" y="2102557"/>
            <a:ext cx="1735794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100" b="1" dirty="0">
                <a:solidFill>
                  <a:schemeClr val="tx2"/>
                </a:solidFill>
                <a:latin typeface="Montserrat" pitchFamily="2" charset="77"/>
              </a:rPr>
              <a:t>Specific</a:t>
            </a:r>
            <a:r>
              <a:rPr lang="ar-EG" sz="1100" b="1" dirty="0">
                <a:solidFill>
                  <a:schemeClr val="tx2"/>
                </a:solidFill>
                <a:latin typeface="Montserrat" pitchFamily="2" charset="77"/>
              </a:rPr>
              <a:t> </a:t>
            </a:r>
            <a:r>
              <a:rPr lang="en-US" sz="1100" b="1" dirty="0">
                <a:solidFill>
                  <a:schemeClr val="tx2"/>
                </a:solidFill>
                <a:latin typeface="Montserrat" pitchFamily="2" charset="77"/>
              </a:rPr>
              <a:t>Customer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95520B1-79BB-E847-A5D0-4B6234E0F5E0}"/>
              </a:ext>
            </a:extLst>
          </p:cNvPr>
          <p:cNvSpPr/>
          <p:nvPr/>
        </p:nvSpPr>
        <p:spPr>
          <a:xfrm>
            <a:off x="906780" y="2733098"/>
            <a:ext cx="228600" cy="2286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ontserrat" pitchFamily="2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C61FDC-BC30-FD42-B09D-FB2B7787DDB1}"/>
              </a:ext>
            </a:extLst>
          </p:cNvPr>
          <p:cNvSpPr txBox="1"/>
          <p:nvPr/>
        </p:nvSpPr>
        <p:spPr>
          <a:xfrm>
            <a:off x="2227135" y="2616566"/>
            <a:ext cx="1598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90000"/>
                    <a:lumOff val="10000"/>
                    <a:alpha val="80000"/>
                  </a:schemeClr>
                </a:solidFill>
                <a:latin typeface="Montserrat" pitchFamily="2" charset="77"/>
              </a:rPr>
              <a:t>Fred John</a:t>
            </a:r>
            <a:br>
              <a:rPr lang="en-US" sz="1600" b="1" dirty="0">
                <a:solidFill>
                  <a:schemeClr val="tx2"/>
                </a:solidFill>
                <a:latin typeface="Montserrat" pitchFamily="2" charset="77"/>
              </a:rPr>
            </a:br>
            <a:r>
              <a:rPr lang="en-US" sz="800" dirty="0">
                <a:solidFill>
                  <a:schemeClr val="tx1">
                    <a:alpha val="70000"/>
                  </a:schemeClr>
                </a:solidFill>
                <a:latin typeface="Montserrat" pitchFamily="2" charset="77"/>
              </a:rPr>
              <a:t>Admin at </a:t>
            </a:r>
            <a:r>
              <a:rPr lang="en-US" sz="800" b="1" dirty="0">
                <a:solidFill>
                  <a:schemeClr val="tx1">
                    <a:alpha val="70000"/>
                  </a:schemeClr>
                </a:solidFill>
                <a:latin typeface="Montserrat" pitchFamily="2" charset="77"/>
              </a:rPr>
              <a:t>(Company name)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FB39A1D-21AC-5646-87AF-760BE6C883C2}"/>
              </a:ext>
            </a:extLst>
          </p:cNvPr>
          <p:cNvSpPr txBox="1"/>
          <p:nvPr/>
        </p:nvSpPr>
        <p:spPr>
          <a:xfrm>
            <a:off x="4227565" y="2102557"/>
            <a:ext cx="1034754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100" b="1" dirty="0">
                <a:solidFill>
                  <a:schemeClr val="tx2"/>
                </a:solidFill>
                <a:latin typeface="Montserrat" pitchFamily="2" charset="77"/>
              </a:rPr>
              <a:t>Platform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354E97A-2FB6-5C41-9E7C-9196CB5B7AA8}"/>
              </a:ext>
            </a:extLst>
          </p:cNvPr>
          <p:cNvGrpSpPr/>
          <p:nvPr/>
        </p:nvGrpSpPr>
        <p:grpSpPr>
          <a:xfrm>
            <a:off x="4315195" y="2645699"/>
            <a:ext cx="1508625" cy="345132"/>
            <a:chOff x="4315195" y="4700829"/>
            <a:chExt cx="1508625" cy="345132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62B01064-4935-B34E-82E6-8E2778078F24}"/>
                </a:ext>
              </a:extLst>
            </p:cNvPr>
            <p:cNvSpPr/>
            <p:nvPr/>
          </p:nvSpPr>
          <p:spPr>
            <a:xfrm>
              <a:off x="4315195" y="4700829"/>
              <a:ext cx="1508625" cy="345132"/>
            </a:xfrm>
            <a:prstGeom prst="roundRect">
              <a:avLst>
                <a:gd name="adj" fmla="val 6574"/>
              </a:avLst>
            </a:prstGeom>
            <a:solidFill>
              <a:schemeClr val="accent1">
                <a:lumMod val="20000"/>
                <a:lumOff val="80000"/>
              </a:schemeClr>
            </a:solidFill>
            <a:ln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ontserrat" pitchFamily="2" charset="77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252F042-9B5E-6446-8AA4-F912433323AB}"/>
                </a:ext>
              </a:extLst>
            </p:cNvPr>
            <p:cNvSpPr txBox="1"/>
            <p:nvPr/>
          </p:nvSpPr>
          <p:spPr>
            <a:xfrm>
              <a:off x="4401155" y="4734896"/>
              <a:ext cx="13367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1"/>
                  </a:solidFill>
                  <a:latin typeface="Montserrat" pitchFamily="2" charset="77"/>
                </a:rPr>
                <a:t>Social Media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C64EB0FE-8A8C-9C47-9645-6BE931B087A0}"/>
              </a:ext>
            </a:extLst>
          </p:cNvPr>
          <p:cNvSpPr txBox="1"/>
          <p:nvPr/>
        </p:nvSpPr>
        <p:spPr>
          <a:xfrm>
            <a:off x="6587566" y="2102557"/>
            <a:ext cx="1034754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100" b="1" dirty="0">
                <a:solidFill>
                  <a:schemeClr val="tx2"/>
                </a:solidFill>
                <a:latin typeface="Montserrat" pitchFamily="2" charset="77"/>
              </a:rPr>
              <a:t>Date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0E56324-C59D-F94B-9AC4-4BAC61F3A661}"/>
              </a:ext>
            </a:extLst>
          </p:cNvPr>
          <p:cNvSpPr txBox="1"/>
          <p:nvPr/>
        </p:nvSpPr>
        <p:spPr>
          <a:xfrm>
            <a:off x="6600005" y="2687460"/>
            <a:ext cx="1336704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100" b="1" dirty="0">
                <a:solidFill>
                  <a:schemeClr val="tx1">
                    <a:alpha val="80000"/>
                  </a:schemeClr>
                </a:solidFill>
                <a:latin typeface="Montserrat" pitchFamily="2" charset="77"/>
              </a:rPr>
              <a:t>Jan 23 - 2019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C66BCE6-A216-4447-B3AD-BD3654DBC07E}"/>
              </a:ext>
            </a:extLst>
          </p:cNvPr>
          <p:cNvSpPr txBox="1"/>
          <p:nvPr/>
        </p:nvSpPr>
        <p:spPr>
          <a:xfrm>
            <a:off x="8710112" y="2102557"/>
            <a:ext cx="1034754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100" b="1" dirty="0">
                <a:solidFill>
                  <a:schemeClr val="tx2"/>
                </a:solidFill>
                <a:latin typeface="Montserrat" pitchFamily="2" charset="77"/>
              </a:rPr>
              <a:t>Spend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C74D14D-930B-1840-A20F-568D6D6126C9}"/>
              </a:ext>
            </a:extLst>
          </p:cNvPr>
          <p:cNvSpPr txBox="1"/>
          <p:nvPr/>
        </p:nvSpPr>
        <p:spPr>
          <a:xfrm>
            <a:off x="8712894" y="2687460"/>
            <a:ext cx="709215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100" b="1" dirty="0">
                <a:solidFill>
                  <a:schemeClr val="tx1">
                    <a:alpha val="80000"/>
                  </a:schemeClr>
                </a:solidFill>
                <a:latin typeface="Montserrat" pitchFamily="2" charset="77"/>
              </a:rPr>
              <a:t>$260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AB0B250-0A13-1349-B4DB-BA8C9A3A4B57}"/>
              </a:ext>
            </a:extLst>
          </p:cNvPr>
          <p:cNvSpPr txBox="1"/>
          <p:nvPr/>
        </p:nvSpPr>
        <p:spPr>
          <a:xfrm>
            <a:off x="10137335" y="2102557"/>
            <a:ext cx="1034754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100" b="1" dirty="0">
                <a:solidFill>
                  <a:schemeClr val="tx2"/>
                </a:solidFill>
                <a:latin typeface="Montserrat" pitchFamily="2" charset="77"/>
              </a:rPr>
              <a:t>Budget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B42366-CF0C-9049-97AB-9356FFF96617}"/>
              </a:ext>
            </a:extLst>
          </p:cNvPr>
          <p:cNvSpPr txBox="1"/>
          <p:nvPr/>
        </p:nvSpPr>
        <p:spPr>
          <a:xfrm>
            <a:off x="10198295" y="2687460"/>
            <a:ext cx="785228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100" b="1" dirty="0">
                <a:solidFill>
                  <a:schemeClr val="tx1">
                    <a:alpha val="80000"/>
                  </a:schemeClr>
                </a:solidFill>
                <a:latin typeface="Montserrat" pitchFamily="2" charset="77"/>
              </a:rPr>
              <a:t>$850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53B3ADC-966B-F34B-86CA-5BF399514B71}"/>
              </a:ext>
            </a:extLst>
          </p:cNvPr>
          <p:cNvGrpSpPr/>
          <p:nvPr/>
        </p:nvGrpSpPr>
        <p:grpSpPr>
          <a:xfrm>
            <a:off x="6207369" y="3620583"/>
            <a:ext cx="1582997" cy="184666"/>
            <a:chOff x="10370285" y="3620583"/>
            <a:chExt cx="1582997" cy="184666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F52967C3-D98F-664B-B9DC-0022A571DB5C}"/>
                </a:ext>
              </a:extLst>
            </p:cNvPr>
            <p:cNvSpPr/>
            <p:nvPr/>
          </p:nvSpPr>
          <p:spPr>
            <a:xfrm>
              <a:off x="10370285" y="3655766"/>
              <a:ext cx="114300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65000"/>
                  </a:schemeClr>
                </a:solidFill>
                <a:latin typeface="Montserrat" pitchFamily="2" charset="77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86EB22A-2772-2446-A02E-8E128C034144}"/>
                </a:ext>
              </a:extLst>
            </p:cNvPr>
            <p:cNvSpPr txBox="1"/>
            <p:nvPr/>
          </p:nvSpPr>
          <p:spPr>
            <a:xfrm>
              <a:off x="10483969" y="3620583"/>
              <a:ext cx="1469313" cy="184666"/>
            </a:xfrm>
            <a:prstGeom prst="rect">
              <a:avLst/>
            </a:prstGeom>
            <a:noFill/>
          </p:spPr>
          <p:txBody>
            <a:bodyPr wrap="none" tIns="0" rIns="0" bIns="0" rtlCol="0" anchor="ctr">
              <a:spAutoFit/>
            </a:bodyPr>
            <a:lstStyle/>
            <a:p>
              <a:r>
                <a:rPr lang="en-US" sz="1200" b="1" dirty="0">
                  <a:solidFill>
                    <a:schemeClr val="tx2"/>
                  </a:solidFill>
                  <a:latin typeface="Montserrat" pitchFamily="2" charset="77"/>
                </a:rPr>
                <a:t>Market Trends 01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643DAAA-580A-2A44-981C-F8A7DFE60BF2}"/>
              </a:ext>
            </a:extLst>
          </p:cNvPr>
          <p:cNvGrpSpPr/>
          <p:nvPr/>
        </p:nvGrpSpPr>
        <p:grpSpPr>
          <a:xfrm>
            <a:off x="8006567" y="3620583"/>
            <a:ext cx="1613454" cy="184666"/>
            <a:chOff x="10370285" y="3620583"/>
            <a:chExt cx="1613454" cy="18466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378F977-81A3-D040-9269-003FB52FECE9}"/>
                </a:ext>
              </a:extLst>
            </p:cNvPr>
            <p:cNvSpPr/>
            <p:nvPr/>
          </p:nvSpPr>
          <p:spPr>
            <a:xfrm>
              <a:off x="10370285" y="3655766"/>
              <a:ext cx="114300" cy="114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65000"/>
                  </a:schemeClr>
                </a:solidFill>
                <a:latin typeface="Montserrat" pitchFamily="2" charset="77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9ED6596-6388-D549-99E6-D3C1CC6E4E28}"/>
                </a:ext>
              </a:extLst>
            </p:cNvPr>
            <p:cNvSpPr txBox="1"/>
            <p:nvPr/>
          </p:nvSpPr>
          <p:spPr>
            <a:xfrm>
              <a:off x="10483969" y="3620583"/>
              <a:ext cx="1499770" cy="184666"/>
            </a:xfrm>
            <a:prstGeom prst="rect">
              <a:avLst/>
            </a:prstGeom>
            <a:noFill/>
          </p:spPr>
          <p:txBody>
            <a:bodyPr wrap="none" tIns="0" rIns="0" bIns="0" rtlCol="0" anchor="ctr">
              <a:spAutoFit/>
            </a:bodyPr>
            <a:lstStyle/>
            <a:p>
              <a:r>
                <a:rPr lang="en-US" sz="1200" b="1" dirty="0">
                  <a:solidFill>
                    <a:schemeClr val="tx2"/>
                  </a:solidFill>
                  <a:latin typeface="Montserrat" pitchFamily="2" charset="77"/>
                </a:rPr>
                <a:t>Market Trends 02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893D7A8-D963-6243-82F1-842687415F45}"/>
              </a:ext>
            </a:extLst>
          </p:cNvPr>
          <p:cNvGrpSpPr/>
          <p:nvPr/>
        </p:nvGrpSpPr>
        <p:grpSpPr>
          <a:xfrm>
            <a:off x="9768266" y="3620583"/>
            <a:ext cx="1613454" cy="184666"/>
            <a:chOff x="10370285" y="3620583"/>
            <a:chExt cx="1613454" cy="18466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EDB3DAC-6B65-9B45-A225-16FCAF0D0ACD}"/>
                </a:ext>
              </a:extLst>
            </p:cNvPr>
            <p:cNvSpPr/>
            <p:nvPr/>
          </p:nvSpPr>
          <p:spPr>
            <a:xfrm>
              <a:off x="10370285" y="3655766"/>
              <a:ext cx="114300" cy="114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  <a:latin typeface="Montserrat" pitchFamily="2" charset="77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ED9D912-41ED-0043-BBFF-03B882A0AE58}"/>
                </a:ext>
              </a:extLst>
            </p:cNvPr>
            <p:cNvSpPr txBox="1"/>
            <p:nvPr/>
          </p:nvSpPr>
          <p:spPr>
            <a:xfrm>
              <a:off x="10483969" y="3620583"/>
              <a:ext cx="1499770" cy="184666"/>
            </a:xfrm>
            <a:prstGeom prst="rect">
              <a:avLst/>
            </a:prstGeom>
            <a:noFill/>
          </p:spPr>
          <p:txBody>
            <a:bodyPr wrap="none" tIns="0" rIns="0" bIns="0" rtlCol="0" anchor="ctr">
              <a:spAutoFit/>
            </a:bodyPr>
            <a:lstStyle/>
            <a:p>
              <a:r>
                <a:rPr lang="en-US" sz="1200" b="1" dirty="0">
                  <a:solidFill>
                    <a:schemeClr val="tx2"/>
                  </a:solidFill>
                  <a:latin typeface="Montserrat" pitchFamily="2" charset="77"/>
                </a:rPr>
                <a:t>Market Trends 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5559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627E3-833A-024A-9AD3-39ED72932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EG" dirty="0"/>
              <a:t>Company Name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8EFE7EC-CF32-D44D-8F2D-EF627EDD2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EG" dirty="0"/>
              <a:t>20 / 10 / 2020</a:t>
            </a:r>
          </a:p>
        </p:txBody>
      </p:sp>
      <p:grpSp>
        <p:nvGrpSpPr>
          <p:cNvPr id="256" name="Graphic 254">
            <a:extLst>
              <a:ext uri="{FF2B5EF4-FFF2-40B4-BE49-F238E27FC236}">
                <a16:creationId xmlns:a16="http://schemas.microsoft.com/office/drawing/2014/main" id="{C5DCCEDD-04C2-C945-B1B3-9CC30B0C88DD}"/>
              </a:ext>
            </a:extLst>
          </p:cNvPr>
          <p:cNvGrpSpPr>
            <a:grpSpLocks noChangeAspect="1"/>
          </p:cNvGrpSpPr>
          <p:nvPr/>
        </p:nvGrpSpPr>
        <p:grpSpPr>
          <a:xfrm rot="20994304">
            <a:off x="6921216" y="3216230"/>
            <a:ext cx="564936" cy="132999"/>
            <a:chOff x="5860958" y="3371755"/>
            <a:chExt cx="466889" cy="109916"/>
          </a:xfrm>
          <a:solidFill>
            <a:schemeClr val="accent1"/>
          </a:solidFill>
        </p:grpSpPr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001A30A3-3743-A944-9247-C1F2929E757E}"/>
                </a:ext>
              </a:extLst>
            </p:cNvPr>
            <p:cNvSpPr/>
            <p:nvPr/>
          </p:nvSpPr>
          <p:spPr>
            <a:xfrm>
              <a:off x="5942918" y="3394160"/>
              <a:ext cx="132550" cy="87512"/>
            </a:xfrm>
            <a:custGeom>
              <a:avLst/>
              <a:gdLst>
                <a:gd name="connsiteX0" fmla="*/ 89551 w 132550"/>
                <a:gd name="connsiteY0" fmla="*/ 169 h 87512"/>
                <a:gd name="connsiteX1" fmla="*/ 33163 w 132550"/>
                <a:gd name="connsiteY1" fmla="*/ 7313 h 87512"/>
                <a:gd name="connsiteX2" fmla="*/ 572 w 132550"/>
                <a:gd name="connsiteY2" fmla="*/ 53907 h 87512"/>
                <a:gd name="connsiteX3" fmla="*/ 42561 w 132550"/>
                <a:gd name="connsiteY3" fmla="*/ 87418 h 87512"/>
                <a:gd name="connsiteX4" fmla="*/ 98949 w 132550"/>
                <a:gd name="connsiteY4" fmla="*/ 80274 h 87512"/>
                <a:gd name="connsiteX5" fmla="*/ 132052 w 132550"/>
                <a:gd name="connsiteY5" fmla="*/ 34053 h 87512"/>
                <a:gd name="connsiteX6" fmla="*/ 89081 w 132550"/>
                <a:gd name="connsiteY6" fmla="*/ 169 h 87512"/>
                <a:gd name="connsiteX7" fmla="*/ 87295 w 132550"/>
                <a:gd name="connsiteY7" fmla="*/ 15790 h 87512"/>
                <a:gd name="connsiteX8" fmla="*/ 116410 w 132550"/>
                <a:gd name="connsiteY8" fmla="*/ 36116 h 87512"/>
                <a:gd name="connsiteX9" fmla="*/ 96355 w 132550"/>
                <a:gd name="connsiteY9" fmla="*/ 65624 h 87512"/>
                <a:gd name="connsiteX10" fmla="*/ 93498 w 132550"/>
                <a:gd name="connsiteY10" fmla="*/ 65987 h 87512"/>
                <a:gd name="connsiteX11" fmla="*/ 45756 w 132550"/>
                <a:gd name="connsiteY11" fmla="*/ 71987 h 87512"/>
                <a:gd name="connsiteX12" fmla="*/ 16641 w 132550"/>
                <a:gd name="connsiteY12" fmla="*/ 51662 h 87512"/>
                <a:gd name="connsiteX13" fmla="*/ 36696 w 132550"/>
                <a:gd name="connsiteY13" fmla="*/ 22153 h 87512"/>
                <a:gd name="connsiteX14" fmla="*/ 39553 w 132550"/>
                <a:gd name="connsiteY14" fmla="*/ 21791 h 8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550" h="87512">
                  <a:moveTo>
                    <a:pt x="89551" y="169"/>
                  </a:moveTo>
                  <a:lnTo>
                    <a:pt x="33163" y="7313"/>
                  </a:lnTo>
                  <a:cubicBezTo>
                    <a:pt x="11468" y="11058"/>
                    <a:pt x="-3123" y="31919"/>
                    <a:pt x="572" y="53907"/>
                  </a:cubicBezTo>
                  <a:cubicBezTo>
                    <a:pt x="4007" y="74344"/>
                    <a:pt x="22153" y="88826"/>
                    <a:pt x="42561" y="87418"/>
                  </a:cubicBezTo>
                  <a:lnTo>
                    <a:pt x="98949" y="80274"/>
                  </a:lnTo>
                  <a:cubicBezTo>
                    <a:pt x="120683" y="76775"/>
                    <a:pt x="135504" y="56081"/>
                    <a:pt x="132052" y="34053"/>
                  </a:cubicBezTo>
                  <a:cubicBezTo>
                    <a:pt x="128761" y="13055"/>
                    <a:pt x="109971" y="-1761"/>
                    <a:pt x="89081" y="169"/>
                  </a:cubicBezTo>
                  <a:close/>
                  <a:moveTo>
                    <a:pt x="87295" y="15790"/>
                  </a:moveTo>
                  <a:cubicBezTo>
                    <a:pt x="100873" y="13254"/>
                    <a:pt x="113908" y="22354"/>
                    <a:pt x="116410" y="36116"/>
                  </a:cubicBezTo>
                  <a:cubicBezTo>
                    <a:pt x="118912" y="49877"/>
                    <a:pt x="109933" y="63088"/>
                    <a:pt x="96355" y="65624"/>
                  </a:cubicBezTo>
                  <a:cubicBezTo>
                    <a:pt x="95410" y="65800"/>
                    <a:pt x="94456" y="65921"/>
                    <a:pt x="93498" y="65987"/>
                  </a:cubicBezTo>
                  <a:lnTo>
                    <a:pt x="45756" y="71987"/>
                  </a:lnTo>
                  <a:cubicBezTo>
                    <a:pt x="32178" y="74523"/>
                    <a:pt x="19143" y="65423"/>
                    <a:pt x="16641" y="51662"/>
                  </a:cubicBezTo>
                  <a:cubicBezTo>
                    <a:pt x="14139" y="37900"/>
                    <a:pt x="23118" y="24689"/>
                    <a:pt x="36696" y="22153"/>
                  </a:cubicBezTo>
                  <a:cubicBezTo>
                    <a:pt x="37641" y="21977"/>
                    <a:pt x="38595" y="21856"/>
                    <a:pt x="39553" y="2179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9B62D9FD-5C90-BB41-A7FB-2447F412F966}"/>
                </a:ext>
              </a:extLst>
            </p:cNvPr>
            <p:cNvSpPr/>
            <p:nvPr/>
          </p:nvSpPr>
          <p:spPr>
            <a:xfrm>
              <a:off x="5941093" y="3423951"/>
              <a:ext cx="30570" cy="41052"/>
            </a:xfrm>
            <a:custGeom>
              <a:avLst/>
              <a:gdLst>
                <a:gd name="connsiteX0" fmla="*/ 2847 w 30570"/>
                <a:gd name="connsiteY0" fmla="*/ 2858 h 41052"/>
                <a:gd name="connsiteX1" fmla="*/ 25872 w 30570"/>
                <a:gd name="connsiteY1" fmla="*/ 0 h 41052"/>
                <a:gd name="connsiteX2" fmla="*/ 19387 w 30570"/>
                <a:gd name="connsiteY2" fmla="*/ 20193 h 41052"/>
                <a:gd name="connsiteX3" fmla="*/ 30571 w 30570"/>
                <a:gd name="connsiteY3" fmla="*/ 38195 h 41052"/>
                <a:gd name="connsiteX4" fmla="*/ 7546 w 30570"/>
                <a:gd name="connsiteY4" fmla="*/ 41053 h 41052"/>
                <a:gd name="connsiteX5" fmla="*/ 309 w 30570"/>
                <a:gd name="connsiteY5" fmla="*/ 22574 h 41052"/>
                <a:gd name="connsiteX6" fmla="*/ 2847 w 30570"/>
                <a:gd name="connsiteY6" fmla="*/ 2857 h 4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570" h="41052">
                  <a:moveTo>
                    <a:pt x="2847" y="2858"/>
                  </a:moveTo>
                  <a:lnTo>
                    <a:pt x="25872" y="0"/>
                  </a:lnTo>
                  <a:cubicBezTo>
                    <a:pt x="20874" y="5430"/>
                    <a:pt x="18501" y="12822"/>
                    <a:pt x="19387" y="20193"/>
                  </a:cubicBezTo>
                  <a:cubicBezTo>
                    <a:pt x="20353" y="27557"/>
                    <a:pt x="24436" y="34130"/>
                    <a:pt x="30571" y="38195"/>
                  </a:cubicBezTo>
                  <a:lnTo>
                    <a:pt x="7546" y="41053"/>
                  </a:lnTo>
                  <a:cubicBezTo>
                    <a:pt x="3655" y="35599"/>
                    <a:pt x="1168" y="29248"/>
                    <a:pt x="309" y="22574"/>
                  </a:cubicBezTo>
                  <a:cubicBezTo>
                    <a:pt x="-529" y="15890"/>
                    <a:pt x="345" y="9100"/>
                    <a:pt x="2847" y="285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A3CAE9DE-77AA-2C49-86D9-8F0493B52E56}"/>
                </a:ext>
              </a:extLst>
            </p:cNvPr>
            <p:cNvSpPr/>
            <p:nvPr/>
          </p:nvSpPr>
          <p:spPr>
            <a:xfrm>
              <a:off x="6046754" y="3410902"/>
              <a:ext cx="30447" cy="41148"/>
            </a:xfrm>
            <a:custGeom>
              <a:avLst/>
              <a:gdLst>
                <a:gd name="connsiteX0" fmla="*/ 27724 w 30447"/>
                <a:gd name="connsiteY0" fmla="*/ 38195 h 41148"/>
                <a:gd name="connsiteX1" fmla="*/ 4699 w 30447"/>
                <a:gd name="connsiteY1" fmla="*/ 41148 h 41148"/>
                <a:gd name="connsiteX2" fmla="*/ 11090 w 30447"/>
                <a:gd name="connsiteY2" fmla="*/ 20955 h 41148"/>
                <a:gd name="connsiteX3" fmla="*/ 0 w 30447"/>
                <a:gd name="connsiteY3" fmla="*/ 2953 h 41148"/>
                <a:gd name="connsiteX4" fmla="*/ 23025 w 30447"/>
                <a:gd name="connsiteY4" fmla="*/ 0 h 41148"/>
                <a:gd name="connsiteX5" fmla="*/ 27724 w 30447"/>
                <a:gd name="connsiteY5" fmla="*/ 38100 h 4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47" h="41148">
                  <a:moveTo>
                    <a:pt x="27724" y="38195"/>
                  </a:moveTo>
                  <a:lnTo>
                    <a:pt x="4699" y="41148"/>
                  </a:lnTo>
                  <a:cubicBezTo>
                    <a:pt x="9618" y="35675"/>
                    <a:pt x="11949" y="28307"/>
                    <a:pt x="11090" y="20955"/>
                  </a:cubicBezTo>
                  <a:cubicBezTo>
                    <a:pt x="10195" y="13590"/>
                    <a:pt x="6136" y="7001"/>
                    <a:pt x="0" y="2953"/>
                  </a:cubicBezTo>
                  <a:lnTo>
                    <a:pt x="23025" y="0"/>
                  </a:lnTo>
                  <a:cubicBezTo>
                    <a:pt x="30845" y="11078"/>
                    <a:pt x="32613" y="25411"/>
                    <a:pt x="27724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88E01518-3E73-9043-9580-5DC802F0217E}"/>
                </a:ext>
              </a:extLst>
            </p:cNvPr>
            <p:cNvSpPr/>
            <p:nvPr/>
          </p:nvSpPr>
          <p:spPr>
            <a:xfrm>
              <a:off x="6118661" y="3371755"/>
              <a:ext cx="132111" cy="87437"/>
            </a:xfrm>
            <a:custGeom>
              <a:avLst/>
              <a:gdLst>
                <a:gd name="connsiteX0" fmla="*/ 89551 w 132111"/>
                <a:gd name="connsiteY0" fmla="*/ 94 h 87437"/>
                <a:gd name="connsiteX1" fmla="*/ 33163 w 132111"/>
                <a:gd name="connsiteY1" fmla="*/ 7238 h 87437"/>
                <a:gd name="connsiteX2" fmla="*/ 572 w 132111"/>
                <a:gd name="connsiteY2" fmla="*/ 53832 h 87437"/>
                <a:gd name="connsiteX3" fmla="*/ 42561 w 132111"/>
                <a:gd name="connsiteY3" fmla="*/ 87343 h 87437"/>
                <a:gd name="connsiteX4" fmla="*/ 98949 w 132111"/>
                <a:gd name="connsiteY4" fmla="*/ 80200 h 87437"/>
                <a:gd name="connsiteX5" fmla="*/ 131539 w 132111"/>
                <a:gd name="connsiteY5" fmla="*/ 33606 h 87437"/>
                <a:gd name="connsiteX6" fmla="*/ 89551 w 132111"/>
                <a:gd name="connsiteY6" fmla="*/ 94 h 87437"/>
                <a:gd name="connsiteX7" fmla="*/ 87107 w 132111"/>
                <a:gd name="connsiteY7" fmla="*/ 15620 h 87437"/>
                <a:gd name="connsiteX8" fmla="*/ 114925 w 132111"/>
                <a:gd name="connsiteY8" fmla="*/ 37623 h 87437"/>
                <a:gd name="connsiteX9" fmla="*/ 93216 w 132111"/>
                <a:gd name="connsiteY9" fmla="*/ 65817 h 87437"/>
                <a:gd name="connsiteX10" fmla="*/ 45474 w 132111"/>
                <a:gd name="connsiteY10" fmla="*/ 71818 h 87437"/>
                <a:gd name="connsiteX11" fmla="*/ 17656 w 132111"/>
                <a:gd name="connsiteY11" fmla="*/ 49815 h 87437"/>
                <a:gd name="connsiteX12" fmla="*/ 39365 w 132111"/>
                <a:gd name="connsiteY12" fmla="*/ 21621 h 8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111" h="87437">
                  <a:moveTo>
                    <a:pt x="89551" y="94"/>
                  </a:moveTo>
                  <a:lnTo>
                    <a:pt x="33163" y="7238"/>
                  </a:lnTo>
                  <a:cubicBezTo>
                    <a:pt x="11468" y="10984"/>
                    <a:pt x="-3123" y="31845"/>
                    <a:pt x="572" y="53832"/>
                  </a:cubicBezTo>
                  <a:cubicBezTo>
                    <a:pt x="4007" y="74270"/>
                    <a:pt x="22153" y="88752"/>
                    <a:pt x="42561" y="87343"/>
                  </a:cubicBezTo>
                  <a:lnTo>
                    <a:pt x="98949" y="80200"/>
                  </a:lnTo>
                  <a:cubicBezTo>
                    <a:pt x="120643" y="76454"/>
                    <a:pt x="135235" y="55593"/>
                    <a:pt x="131539" y="33606"/>
                  </a:cubicBezTo>
                  <a:cubicBezTo>
                    <a:pt x="128104" y="13168"/>
                    <a:pt x="109959" y="-1314"/>
                    <a:pt x="89551" y="94"/>
                  </a:cubicBezTo>
                  <a:close/>
                  <a:moveTo>
                    <a:pt x="87107" y="15620"/>
                  </a:moveTo>
                  <a:cubicBezTo>
                    <a:pt x="100784" y="13911"/>
                    <a:pt x="113238" y="23762"/>
                    <a:pt x="114925" y="37623"/>
                  </a:cubicBezTo>
                  <a:cubicBezTo>
                    <a:pt x="116612" y="51484"/>
                    <a:pt x="106892" y="64107"/>
                    <a:pt x="93216" y="65817"/>
                  </a:cubicBezTo>
                  <a:lnTo>
                    <a:pt x="45474" y="71818"/>
                  </a:lnTo>
                  <a:cubicBezTo>
                    <a:pt x="31797" y="73527"/>
                    <a:pt x="19343" y="63676"/>
                    <a:pt x="17656" y="49815"/>
                  </a:cubicBezTo>
                  <a:cubicBezTo>
                    <a:pt x="15969" y="35954"/>
                    <a:pt x="25689" y="23331"/>
                    <a:pt x="39365" y="2162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37784C7B-55E4-EF4A-A801-BB468F60E17A}"/>
                </a:ext>
              </a:extLst>
            </p:cNvPr>
            <p:cNvSpPr/>
            <p:nvPr/>
          </p:nvSpPr>
          <p:spPr>
            <a:xfrm>
              <a:off x="6116771" y="3401663"/>
              <a:ext cx="30917" cy="41147"/>
            </a:xfrm>
            <a:custGeom>
              <a:avLst/>
              <a:gdLst>
                <a:gd name="connsiteX0" fmla="*/ 2912 w 30917"/>
                <a:gd name="connsiteY0" fmla="*/ 2953 h 41147"/>
                <a:gd name="connsiteX1" fmla="*/ 26219 w 30917"/>
                <a:gd name="connsiteY1" fmla="*/ 0 h 41147"/>
                <a:gd name="connsiteX2" fmla="*/ 19828 w 30917"/>
                <a:gd name="connsiteY2" fmla="*/ 20288 h 41147"/>
                <a:gd name="connsiteX3" fmla="*/ 30918 w 30917"/>
                <a:gd name="connsiteY3" fmla="*/ 38195 h 41147"/>
                <a:gd name="connsiteX4" fmla="*/ 7423 w 30917"/>
                <a:gd name="connsiteY4" fmla="*/ 41148 h 41147"/>
                <a:gd name="connsiteX5" fmla="*/ 2724 w 30917"/>
                <a:gd name="connsiteY5" fmla="*/ 3048 h 4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17" h="41147">
                  <a:moveTo>
                    <a:pt x="2912" y="2953"/>
                  </a:moveTo>
                  <a:lnTo>
                    <a:pt x="26219" y="0"/>
                  </a:lnTo>
                  <a:cubicBezTo>
                    <a:pt x="21251" y="5483"/>
                    <a:pt x="18914" y="12902"/>
                    <a:pt x="19828" y="20288"/>
                  </a:cubicBezTo>
                  <a:cubicBezTo>
                    <a:pt x="20737" y="27623"/>
                    <a:pt x="24795" y="34177"/>
                    <a:pt x="30918" y="38195"/>
                  </a:cubicBezTo>
                  <a:lnTo>
                    <a:pt x="7423" y="41148"/>
                  </a:lnTo>
                  <a:cubicBezTo>
                    <a:pt x="-398" y="30070"/>
                    <a:pt x="-2165" y="15737"/>
                    <a:pt x="2724" y="30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03B81DBF-9C2B-F64E-8663-7DDE4B020509}"/>
                </a:ext>
              </a:extLst>
            </p:cNvPr>
            <p:cNvSpPr/>
            <p:nvPr/>
          </p:nvSpPr>
          <p:spPr>
            <a:xfrm>
              <a:off x="6223060" y="3388613"/>
              <a:ext cx="29602" cy="40586"/>
            </a:xfrm>
            <a:custGeom>
              <a:avLst/>
              <a:gdLst>
                <a:gd name="connsiteX0" fmla="*/ 27160 w 29602"/>
                <a:gd name="connsiteY0" fmla="*/ 38291 h 40586"/>
                <a:gd name="connsiteX1" fmla="*/ 9492 w 29602"/>
                <a:gd name="connsiteY1" fmla="*/ 40386 h 40586"/>
                <a:gd name="connsiteX2" fmla="*/ 4511 w 29602"/>
                <a:gd name="connsiteY2" fmla="*/ 40386 h 40586"/>
                <a:gd name="connsiteX3" fmla="*/ 10244 w 29602"/>
                <a:gd name="connsiteY3" fmla="*/ 21336 h 40586"/>
                <a:gd name="connsiteX4" fmla="*/ 0 w 29602"/>
                <a:gd name="connsiteY4" fmla="*/ 3905 h 40586"/>
                <a:gd name="connsiteX5" fmla="*/ 4511 w 29602"/>
                <a:gd name="connsiteY5" fmla="*/ 2286 h 40586"/>
                <a:gd name="connsiteX6" fmla="*/ 22179 w 29602"/>
                <a:gd name="connsiteY6" fmla="*/ 0 h 40586"/>
                <a:gd name="connsiteX7" fmla="*/ 26878 w 29602"/>
                <a:gd name="connsiteY7" fmla="*/ 38100 h 4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2" h="40586">
                  <a:moveTo>
                    <a:pt x="27160" y="38291"/>
                  </a:moveTo>
                  <a:lnTo>
                    <a:pt x="9492" y="40386"/>
                  </a:lnTo>
                  <a:cubicBezTo>
                    <a:pt x="7842" y="40653"/>
                    <a:pt x="6161" y="40653"/>
                    <a:pt x="4511" y="40386"/>
                  </a:cubicBezTo>
                  <a:cubicBezTo>
                    <a:pt x="8948" y="35117"/>
                    <a:pt x="11024" y="28217"/>
                    <a:pt x="10244" y="21336"/>
                  </a:cubicBezTo>
                  <a:cubicBezTo>
                    <a:pt x="9385" y="14329"/>
                    <a:pt x="5670" y="8008"/>
                    <a:pt x="0" y="3905"/>
                  </a:cubicBezTo>
                  <a:cubicBezTo>
                    <a:pt x="1405" y="3117"/>
                    <a:pt x="2930" y="2570"/>
                    <a:pt x="4511" y="2286"/>
                  </a:cubicBezTo>
                  <a:lnTo>
                    <a:pt x="22179" y="0"/>
                  </a:lnTo>
                  <a:cubicBezTo>
                    <a:pt x="30000" y="11078"/>
                    <a:pt x="31767" y="25411"/>
                    <a:pt x="26878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81C9D23E-4EF3-6444-B155-43F806A45B16}"/>
                </a:ext>
              </a:extLst>
            </p:cNvPr>
            <p:cNvSpPr/>
            <p:nvPr/>
          </p:nvSpPr>
          <p:spPr>
            <a:xfrm>
              <a:off x="6041910" y="3408521"/>
              <a:ext cx="112932" cy="36290"/>
            </a:xfrm>
            <a:custGeom>
              <a:avLst/>
              <a:gdLst>
                <a:gd name="connsiteX0" fmla="*/ 145 w 112932"/>
                <a:gd name="connsiteY0" fmla="*/ 25336 h 36290"/>
                <a:gd name="connsiteX1" fmla="*/ 145 w 112932"/>
                <a:gd name="connsiteY1" fmla="*/ 25336 h 36290"/>
                <a:gd name="connsiteX2" fmla="*/ 13960 w 112932"/>
                <a:gd name="connsiteY2" fmla="*/ 36195 h 36290"/>
                <a:gd name="connsiteX3" fmla="*/ 102113 w 112932"/>
                <a:gd name="connsiteY3" fmla="*/ 25051 h 36290"/>
                <a:gd name="connsiteX4" fmla="*/ 112829 w 112932"/>
                <a:gd name="connsiteY4" fmla="*/ 10972 h 36290"/>
                <a:gd name="connsiteX5" fmla="*/ 112827 w 112932"/>
                <a:gd name="connsiteY5" fmla="*/ 10954 h 36290"/>
                <a:gd name="connsiteX6" fmla="*/ 112827 w 112932"/>
                <a:gd name="connsiteY6" fmla="*/ 10954 h 36290"/>
                <a:gd name="connsiteX7" fmla="*/ 99012 w 112932"/>
                <a:gd name="connsiteY7" fmla="*/ 95 h 36290"/>
                <a:gd name="connsiteX8" fmla="*/ 10859 w 112932"/>
                <a:gd name="connsiteY8" fmla="*/ 10954 h 36290"/>
                <a:gd name="connsiteX9" fmla="*/ 98 w 112932"/>
                <a:gd name="connsiteY9" fmla="*/ 24997 h 36290"/>
                <a:gd name="connsiteX10" fmla="*/ 145 w 112932"/>
                <a:gd name="connsiteY10" fmla="*/ 25336 h 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932" h="36290">
                  <a:moveTo>
                    <a:pt x="145" y="25336"/>
                  </a:moveTo>
                  <a:lnTo>
                    <a:pt x="145" y="25336"/>
                  </a:lnTo>
                  <a:cubicBezTo>
                    <a:pt x="1024" y="32188"/>
                    <a:pt x="7193" y="37038"/>
                    <a:pt x="13960" y="36195"/>
                  </a:cubicBezTo>
                  <a:lnTo>
                    <a:pt x="102113" y="25051"/>
                  </a:lnTo>
                  <a:cubicBezTo>
                    <a:pt x="108908" y="24162"/>
                    <a:pt x="113706" y="17859"/>
                    <a:pt x="112829" y="10972"/>
                  </a:cubicBezTo>
                  <a:cubicBezTo>
                    <a:pt x="112829" y="10966"/>
                    <a:pt x="112828" y="10960"/>
                    <a:pt x="112827" y="10954"/>
                  </a:cubicBezTo>
                  <a:lnTo>
                    <a:pt x="112827" y="10954"/>
                  </a:lnTo>
                  <a:cubicBezTo>
                    <a:pt x="111948" y="4102"/>
                    <a:pt x="105779" y="-748"/>
                    <a:pt x="99012" y="95"/>
                  </a:cubicBezTo>
                  <a:lnTo>
                    <a:pt x="10859" y="10954"/>
                  </a:lnTo>
                  <a:cubicBezTo>
                    <a:pt x="4061" y="11820"/>
                    <a:pt x="-757" y="18108"/>
                    <a:pt x="98" y="24997"/>
                  </a:cubicBezTo>
                  <a:cubicBezTo>
                    <a:pt x="112" y="25111"/>
                    <a:pt x="128" y="25224"/>
                    <a:pt x="145" y="2533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555477C9-1D26-F64E-B386-5D79EC7F6EA5}"/>
                </a:ext>
              </a:extLst>
            </p:cNvPr>
            <p:cNvSpPr/>
            <p:nvPr/>
          </p:nvSpPr>
          <p:spPr>
            <a:xfrm>
              <a:off x="6214978" y="3386804"/>
              <a:ext cx="112869" cy="36098"/>
            </a:xfrm>
            <a:custGeom>
              <a:avLst/>
              <a:gdLst>
                <a:gd name="connsiteX0" fmla="*/ 94 w 112869"/>
                <a:gd name="connsiteY0" fmla="*/ 25146 h 36098"/>
                <a:gd name="connsiteX1" fmla="*/ 94 w 112869"/>
                <a:gd name="connsiteY1" fmla="*/ 25146 h 36098"/>
                <a:gd name="connsiteX2" fmla="*/ 13815 w 112869"/>
                <a:gd name="connsiteY2" fmla="*/ 36004 h 36098"/>
                <a:gd name="connsiteX3" fmla="*/ 102062 w 112869"/>
                <a:gd name="connsiteY3" fmla="*/ 24860 h 36098"/>
                <a:gd name="connsiteX4" fmla="*/ 112776 w 112869"/>
                <a:gd name="connsiteY4" fmla="*/ 10954 h 36098"/>
                <a:gd name="connsiteX5" fmla="*/ 112776 w 112869"/>
                <a:gd name="connsiteY5" fmla="*/ 10954 h 36098"/>
                <a:gd name="connsiteX6" fmla="*/ 98961 w 112869"/>
                <a:gd name="connsiteY6" fmla="*/ 95 h 36098"/>
                <a:gd name="connsiteX7" fmla="*/ 10808 w 112869"/>
                <a:gd name="connsiteY7" fmla="*/ 11144 h 36098"/>
                <a:gd name="connsiteX8" fmla="*/ 94 w 112869"/>
                <a:gd name="connsiteY8" fmla="*/ 25146 h 3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69" h="36098">
                  <a:moveTo>
                    <a:pt x="94" y="25146"/>
                  </a:moveTo>
                  <a:lnTo>
                    <a:pt x="94" y="25146"/>
                  </a:lnTo>
                  <a:cubicBezTo>
                    <a:pt x="925" y="31984"/>
                    <a:pt x="7068" y="36845"/>
                    <a:pt x="13815" y="36004"/>
                  </a:cubicBezTo>
                  <a:lnTo>
                    <a:pt x="102062" y="24860"/>
                  </a:lnTo>
                  <a:cubicBezTo>
                    <a:pt x="108809" y="24018"/>
                    <a:pt x="113605" y="17792"/>
                    <a:pt x="112776" y="10954"/>
                  </a:cubicBezTo>
                  <a:lnTo>
                    <a:pt x="112776" y="10954"/>
                  </a:lnTo>
                  <a:cubicBezTo>
                    <a:pt x="111897" y="4102"/>
                    <a:pt x="105727" y="-748"/>
                    <a:pt x="98961" y="95"/>
                  </a:cubicBezTo>
                  <a:lnTo>
                    <a:pt x="10808" y="11144"/>
                  </a:lnTo>
                  <a:cubicBezTo>
                    <a:pt x="4047" y="12035"/>
                    <a:pt x="-738" y="18288"/>
                    <a:pt x="94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3661DDFC-F6E0-634D-AE04-070D36875D6F}"/>
                </a:ext>
              </a:extLst>
            </p:cNvPr>
            <p:cNvSpPr/>
            <p:nvPr/>
          </p:nvSpPr>
          <p:spPr>
            <a:xfrm>
              <a:off x="6279516" y="3399551"/>
              <a:ext cx="39431" cy="10415"/>
            </a:xfrm>
            <a:custGeom>
              <a:avLst/>
              <a:gdLst>
                <a:gd name="connsiteX0" fmla="*/ 26 w 39431"/>
                <a:gd name="connsiteY0" fmla="*/ 7732 h 10415"/>
                <a:gd name="connsiteX1" fmla="*/ 26 w 39431"/>
                <a:gd name="connsiteY1" fmla="*/ 7732 h 10415"/>
                <a:gd name="connsiteX2" fmla="*/ 3410 w 39431"/>
                <a:gd name="connsiteY2" fmla="*/ 10399 h 10415"/>
                <a:gd name="connsiteX3" fmla="*/ 36773 w 39431"/>
                <a:gd name="connsiteY3" fmla="*/ 6208 h 10415"/>
                <a:gd name="connsiteX4" fmla="*/ 39404 w 39431"/>
                <a:gd name="connsiteY4" fmla="*/ 2684 h 10415"/>
                <a:gd name="connsiteX5" fmla="*/ 39404 w 39431"/>
                <a:gd name="connsiteY5" fmla="*/ 2684 h 10415"/>
                <a:gd name="connsiteX6" fmla="*/ 36021 w 39431"/>
                <a:gd name="connsiteY6" fmla="*/ 17 h 10415"/>
                <a:gd name="connsiteX7" fmla="*/ 2658 w 39431"/>
                <a:gd name="connsiteY7" fmla="*/ 4303 h 10415"/>
                <a:gd name="connsiteX8" fmla="*/ 21 w 39431"/>
                <a:gd name="connsiteY8" fmla="*/ 7684 h 10415"/>
                <a:gd name="connsiteX9" fmla="*/ 27 w 39431"/>
                <a:gd name="connsiteY9" fmla="*/ 7732 h 1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431" h="10415">
                  <a:moveTo>
                    <a:pt x="26" y="7732"/>
                  </a:moveTo>
                  <a:lnTo>
                    <a:pt x="26" y="7732"/>
                  </a:lnTo>
                  <a:cubicBezTo>
                    <a:pt x="269" y="9395"/>
                    <a:pt x="1760" y="10570"/>
                    <a:pt x="3410" y="10399"/>
                  </a:cubicBezTo>
                  <a:lnTo>
                    <a:pt x="36773" y="6208"/>
                  </a:lnTo>
                  <a:cubicBezTo>
                    <a:pt x="38454" y="5962"/>
                    <a:pt x="39627" y="4390"/>
                    <a:pt x="39404" y="2684"/>
                  </a:cubicBezTo>
                  <a:lnTo>
                    <a:pt x="39404" y="2684"/>
                  </a:lnTo>
                  <a:cubicBezTo>
                    <a:pt x="39161" y="1021"/>
                    <a:pt x="37671" y="-154"/>
                    <a:pt x="36021" y="17"/>
                  </a:cubicBezTo>
                  <a:lnTo>
                    <a:pt x="2658" y="4303"/>
                  </a:lnTo>
                  <a:cubicBezTo>
                    <a:pt x="1008" y="4498"/>
                    <a:pt x="-172" y="6013"/>
                    <a:pt x="21" y="7684"/>
                  </a:cubicBezTo>
                  <a:cubicBezTo>
                    <a:pt x="23" y="7700"/>
                    <a:pt x="24" y="7716"/>
                    <a:pt x="27" y="7732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570958F6-3EBD-1248-8AE2-AB6D4D5E7A48}"/>
                </a:ext>
              </a:extLst>
            </p:cNvPr>
            <p:cNvSpPr/>
            <p:nvPr/>
          </p:nvSpPr>
          <p:spPr>
            <a:xfrm>
              <a:off x="5860958" y="3431476"/>
              <a:ext cx="112960" cy="36193"/>
            </a:xfrm>
            <a:custGeom>
              <a:avLst/>
              <a:gdLst>
                <a:gd name="connsiteX0" fmla="*/ 92 w 112960"/>
                <a:gd name="connsiteY0" fmla="*/ 25146 h 36193"/>
                <a:gd name="connsiteX1" fmla="*/ 92 w 112960"/>
                <a:gd name="connsiteY1" fmla="*/ 25146 h 36193"/>
                <a:gd name="connsiteX2" fmla="*/ 13907 w 112960"/>
                <a:gd name="connsiteY2" fmla="*/ 36100 h 36193"/>
                <a:gd name="connsiteX3" fmla="*/ 102060 w 112960"/>
                <a:gd name="connsiteY3" fmla="*/ 24955 h 36193"/>
                <a:gd name="connsiteX4" fmla="*/ 112868 w 112960"/>
                <a:gd name="connsiteY4" fmla="*/ 10954 h 36193"/>
                <a:gd name="connsiteX5" fmla="*/ 112868 w 112960"/>
                <a:gd name="connsiteY5" fmla="*/ 10954 h 36193"/>
                <a:gd name="connsiteX6" fmla="*/ 99053 w 112960"/>
                <a:gd name="connsiteY6" fmla="*/ 95 h 36193"/>
                <a:gd name="connsiteX7" fmla="*/ 10899 w 112960"/>
                <a:gd name="connsiteY7" fmla="*/ 11239 h 36193"/>
                <a:gd name="connsiteX8" fmla="*/ 83 w 112960"/>
                <a:gd name="connsiteY8" fmla="*/ 25067 h 36193"/>
                <a:gd name="connsiteX9" fmla="*/ 92 w 112960"/>
                <a:gd name="connsiteY9" fmla="*/ 25146 h 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960" h="36193">
                  <a:moveTo>
                    <a:pt x="92" y="25146"/>
                  </a:moveTo>
                  <a:lnTo>
                    <a:pt x="92" y="25146"/>
                  </a:lnTo>
                  <a:cubicBezTo>
                    <a:pt x="924" y="32036"/>
                    <a:pt x="7108" y="36940"/>
                    <a:pt x="13907" y="36100"/>
                  </a:cubicBezTo>
                  <a:lnTo>
                    <a:pt x="102060" y="24955"/>
                  </a:lnTo>
                  <a:cubicBezTo>
                    <a:pt x="108859" y="24112"/>
                    <a:pt x="113697" y="17845"/>
                    <a:pt x="112868" y="10954"/>
                  </a:cubicBezTo>
                  <a:lnTo>
                    <a:pt x="112868" y="10954"/>
                  </a:lnTo>
                  <a:cubicBezTo>
                    <a:pt x="111989" y="4102"/>
                    <a:pt x="105819" y="-748"/>
                    <a:pt x="99053" y="95"/>
                  </a:cubicBezTo>
                  <a:lnTo>
                    <a:pt x="10899" y="11239"/>
                  </a:lnTo>
                  <a:cubicBezTo>
                    <a:pt x="4145" y="12030"/>
                    <a:pt x="-698" y="18221"/>
                    <a:pt x="83" y="25067"/>
                  </a:cubicBezTo>
                  <a:cubicBezTo>
                    <a:pt x="86" y="25093"/>
                    <a:pt x="89" y="25120"/>
                    <a:pt x="92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64F90227-AC21-FA4F-91E8-04C328AEAAAB}"/>
                </a:ext>
              </a:extLst>
            </p:cNvPr>
            <p:cNvSpPr/>
            <p:nvPr/>
          </p:nvSpPr>
          <p:spPr>
            <a:xfrm>
              <a:off x="5925597" y="3444307"/>
              <a:ext cx="39502" cy="10341"/>
            </a:xfrm>
            <a:custGeom>
              <a:avLst/>
              <a:gdLst>
                <a:gd name="connsiteX0" fmla="*/ 16 w 39502"/>
                <a:gd name="connsiteY0" fmla="*/ 7648 h 10341"/>
                <a:gd name="connsiteX1" fmla="*/ 16 w 39502"/>
                <a:gd name="connsiteY1" fmla="*/ 7648 h 10341"/>
                <a:gd name="connsiteX2" fmla="*/ 3353 w 39502"/>
                <a:gd name="connsiteY2" fmla="*/ 10321 h 10341"/>
                <a:gd name="connsiteX3" fmla="*/ 3400 w 39502"/>
                <a:gd name="connsiteY3" fmla="*/ 10315 h 10341"/>
                <a:gd name="connsiteX4" fmla="*/ 36762 w 39502"/>
                <a:gd name="connsiteY4" fmla="*/ 6124 h 10341"/>
                <a:gd name="connsiteX5" fmla="*/ 39488 w 39502"/>
                <a:gd name="connsiteY5" fmla="*/ 2695 h 10341"/>
                <a:gd name="connsiteX6" fmla="*/ 39488 w 39502"/>
                <a:gd name="connsiteY6" fmla="*/ 2695 h 10341"/>
                <a:gd name="connsiteX7" fmla="*/ 36011 w 39502"/>
                <a:gd name="connsiteY7" fmla="*/ 28 h 10341"/>
                <a:gd name="connsiteX8" fmla="*/ 2648 w 39502"/>
                <a:gd name="connsiteY8" fmla="*/ 4219 h 10341"/>
                <a:gd name="connsiteX9" fmla="*/ 16 w 39502"/>
                <a:gd name="connsiteY9" fmla="*/ 7648 h 1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2" h="10341">
                  <a:moveTo>
                    <a:pt x="16" y="7648"/>
                  </a:moveTo>
                  <a:lnTo>
                    <a:pt x="16" y="7648"/>
                  </a:lnTo>
                  <a:cubicBezTo>
                    <a:pt x="209" y="9320"/>
                    <a:pt x="1703" y="10516"/>
                    <a:pt x="3353" y="10321"/>
                  </a:cubicBezTo>
                  <a:cubicBezTo>
                    <a:pt x="3368" y="10319"/>
                    <a:pt x="3384" y="10317"/>
                    <a:pt x="3400" y="10315"/>
                  </a:cubicBezTo>
                  <a:lnTo>
                    <a:pt x="36762" y="6124"/>
                  </a:lnTo>
                  <a:cubicBezTo>
                    <a:pt x="38441" y="5924"/>
                    <a:pt x="39653" y="4399"/>
                    <a:pt x="39488" y="2695"/>
                  </a:cubicBezTo>
                  <a:lnTo>
                    <a:pt x="39488" y="2695"/>
                  </a:lnTo>
                  <a:cubicBezTo>
                    <a:pt x="39245" y="990"/>
                    <a:pt x="37695" y="-199"/>
                    <a:pt x="36011" y="28"/>
                  </a:cubicBezTo>
                  <a:lnTo>
                    <a:pt x="2648" y="4219"/>
                  </a:lnTo>
                  <a:cubicBezTo>
                    <a:pt x="1007" y="4465"/>
                    <a:pt x="-152" y="5975"/>
                    <a:pt x="16" y="76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58AF3739-6570-C94B-9C78-C49AF29C5EF1}"/>
                </a:ext>
              </a:extLst>
            </p:cNvPr>
            <p:cNvSpPr/>
            <p:nvPr/>
          </p:nvSpPr>
          <p:spPr>
            <a:xfrm>
              <a:off x="6105381" y="3421353"/>
              <a:ext cx="39504" cy="10330"/>
            </a:xfrm>
            <a:custGeom>
              <a:avLst/>
              <a:gdLst>
                <a:gd name="connsiteX0" fmla="*/ 16 w 39504"/>
                <a:gd name="connsiteY0" fmla="*/ 7647 h 10330"/>
                <a:gd name="connsiteX1" fmla="*/ 16 w 39504"/>
                <a:gd name="connsiteY1" fmla="*/ 7647 h 10330"/>
                <a:gd name="connsiteX2" fmla="*/ 3400 w 39504"/>
                <a:gd name="connsiteY2" fmla="*/ 10314 h 10330"/>
                <a:gd name="connsiteX3" fmla="*/ 36856 w 39504"/>
                <a:gd name="connsiteY3" fmla="*/ 6123 h 10330"/>
                <a:gd name="connsiteX4" fmla="*/ 39488 w 39504"/>
                <a:gd name="connsiteY4" fmla="*/ 2694 h 10330"/>
                <a:gd name="connsiteX5" fmla="*/ 39488 w 39504"/>
                <a:gd name="connsiteY5" fmla="*/ 2694 h 10330"/>
                <a:gd name="connsiteX6" fmla="*/ 36151 w 39504"/>
                <a:gd name="connsiteY6" fmla="*/ 21 h 10330"/>
                <a:gd name="connsiteX7" fmla="*/ 36105 w 39504"/>
                <a:gd name="connsiteY7" fmla="*/ 27 h 10330"/>
                <a:gd name="connsiteX8" fmla="*/ 2648 w 39504"/>
                <a:gd name="connsiteY8" fmla="*/ 4218 h 10330"/>
                <a:gd name="connsiteX9" fmla="*/ 16 w 39504"/>
                <a:gd name="connsiteY9" fmla="*/ 7647 h 1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4" h="10330">
                  <a:moveTo>
                    <a:pt x="16" y="7647"/>
                  </a:moveTo>
                  <a:lnTo>
                    <a:pt x="16" y="7647"/>
                  </a:lnTo>
                  <a:cubicBezTo>
                    <a:pt x="259" y="9310"/>
                    <a:pt x="1750" y="10485"/>
                    <a:pt x="3400" y="10314"/>
                  </a:cubicBezTo>
                  <a:lnTo>
                    <a:pt x="36856" y="6123"/>
                  </a:lnTo>
                  <a:cubicBezTo>
                    <a:pt x="38497" y="5877"/>
                    <a:pt x="39657" y="4366"/>
                    <a:pt x="39488" y="2694"/>
                  </a:cubicBezTo>
                  <a:lnTo>
                    <a:pt x="39488" y="2694"/>
                  </a:lnTo>
                  <a:cubicBezTo>
                    <a:pt x="39295" y="1022"/>
                    <a:pt x="37801" y="-175"/>
                    <a:pt x="36151" y="21"/>
                  </a:cubicBezTo>
                  <a:cubicBezTo>
                    <a:pt x="36136" y="23"/>
                    <a:pt x="36120" y="25"/>
                    <a:pt x="36105" y="27"/>
                  </a:cubicBezTo>
                  <a:lnTo>
                    <a:pt x="2648" y="4218"/>
                  </a:lnTo>
                  <a:cubicBezTo>
                    <a:pt x="1007" y="4464"/>
                    <a:pt x="-152" y="5975"/>
                    <a:pt x="16" y="764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269" name="Graphic 254">
            <a:extLst>
              <a:ext uri="{FF2B5EF4-FFF2-40B4-BE49-F238E27FC236}">
                <a16:creationId xmlns:a16="http://schemas.microsoft.com/office/drawing/2014/main" id="{B5A44B0C-B4BF-FF47-A7FE-C0AC921EB675}"/>
              </a:ext>
            </a:extLst>
          </p:cNvPr>
          <p:cNvGrpSpPr>
            <a:grpSpLocks noChangeAspect="1"/>
          </p:cNvGrpSpPr>
          <p:nvPr/>
        </p:nvGrpSpPr>
        <p:grpSpPr>
          <a:xfrm rot="1458447">
            <a:off x="9876363" y="3634069"/>
            <a:ext cx="564936" cy="132999"/>
            <a:chOff x="5860958" y="3371755"/>
            <a:chExt cx="466889" cy="109916"/>
          </a:xfrm>
          <a:solidFill>
            <a:schemeClr val="accent1"/>
          </a:solidFill>
        </p:grpSpPr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5C145517-BDB2-434D-90A6-D3E3F1BD2734}"/>
                </a:ext>
              </a:extLst>
            </p:cNvPr>
            <p:cNvSpPr/>
            <p:nvPr/>
          </p:nvSpPr>
          <p:spPr>
            <a:xfrm>
              <a:off x="5942918" y="3394160"/>
              <a:ext cx="132550" cy="87512"/>
            </a:xfrm>
            <a:custGeom>
              <a:avLst/>
              <a:gdLst>
                <a:gd name="connsiteX0" fmla="*/ 89551 w 132550"/>
                <a:gd name="connsiteY0" fmla="*/ 169 h 87512"/>
                <a:gd name="connsiteX1" fmla="*/ 33163 w 132550"/>
                <a:gd name="connsiteY1" fmla="*/ 7313 h 87512"/>
                <a:gd name="connsiteX2" fmla="*/ 572 w 132550"/>
                <a:gd name="connsiteY2" fmla="*/ 53907 h 87512"/>
                <a:gd name="connsiteX3" fmla="*/ 42561 w 132550"/>
                <a:gd name="connsiteY3" fmla="*/ 87418 h 87512"/>
                <a:gd name="connsiteX4" fmla="*/ 98949 w 132550"/>
                <a:gd name="connsiteY4" fmla="*/ 80274 h 87512"/>
                <a:gd name="connsiteX5" fmla="*/ 132052 w 132550"/>
                <a:gd name="connsiteY5" fmla="*/ 34053 h 87512"/>
                <a:gd name="connsiteX6" fmla="*/ 89081 w 132550"/>
                <a:gd name="connsiteY6" fmla="*/ 169 h 87512"/>
                <a:gd name="connsiteX7" fmla="*/ 87295 w 132550"/>
                <a:gd name="connsiteY7" fmla="*/ 15790 h 87512"/>
                <a:gd name="connsiteX8" fmla="*/ 116410 w 132550"/>
                <a:gd name="connsiteY8" fmla="*/ 36116 h 87512"/>
                <a:gd name="connsiteX9" fmla="*/ 96355 w 132550"/>
                <a:gd name="connsiteY9" fmla="*/ 65624 h 87512"/>
                <a:gd name="connsiteX10" fmla="*/ 93498 w 132550"/>
                <a:gd name="connsiteY10" fmla="*/ 65987 h 87512"/>
                <a:gd name="connsiteX11" fmla="*/ 45756 w 132550"/>
                <a:gd name="connsiteY11" fmla="*/ 71987 h 87512"/>
                <a:gd name="connsiteX12" fmla="*/ 16641 w 132550"/>
                <a:gd name="connsiteY12" fmla="*/ 51662 h 87512"/>
                <a:gd name="connsiteX13" fmla="*/ 36696 w 132550"/>
                <a:gd name="connsiteY13" fmla="*/ 22153 h 87512"/>
                <a:gd name="connsiteX14" fmla="*/ 39553 w 132550"/>
                <a:gd name="connsiteY14" fmla="*/ 21791 h 8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550" h="87512">
                  <a:moveTo>
                    <a:pt x="89551" y="169"/>
                  </a:moveTo>
                  <a:lnTo>
                    <a:pt x="33163" y="7313"/>
                  </a:lnTo>
                  <a:cubicBezTo>
                    <a:pt x="11468" y="11058"/>
                    <a:pt x="-3123" y="31919"/>
                    <a:pt x="572" y="53907"/>
                  </a:cubicBezTo>
                  <a:cubicBezTo>
                    <a:pt x="4007" y="74344"/>
                    <a:pt x="22153" y="88826"/>
                    <a:pt x="42561" y="87418"/>
                  </a:cubicBezTo>
                  <a:lnTo>
                    <a:pt x="98949" y="80274"/>
                  </a:lnTo>
                  <a:cubicBezTo>
                    <a:pt x="120683" y="76775"/>
                    <a:pt x="135504" y="56081"/>
                    <a:pt x="132052" y="34053"/>
                  </a:cubicBezTo>
                  <a:cubicBezTo>
                    <a:pt x="128761" y="13055"/>
                    <a:pt x="109971" y="-1761"/>
                    <a:pt x="89081" y="169"/>
                  </a:cubicBezTo>
                  <a:close/>
                  <a:moveTo>
                    <a:pt x="87295" y="15790"/>
                  </a:moveTo>
                  <a:cubicBezTo>
                    <a:pt x="100873" y="13254"/>
                    <a:pt x="113908" y="22354"/>
                    <a:pt x="116410" y="36116"/>
                  </a:cubicBezTo>
                  <a:cubicBezTo>
                    <a:pt x="118912" y="49877"/>
                    <a:pt x="109933" y="63088"/>
                    <a:pt x="96355" y="65624"/>
                  </a:cubicBezTo>
                  <a:cubicBezTo>
                    <a:pt x="95410" y="65800"/>
                    <a:pt x="94456" y="65921"/>
                    <a:pt x="93498" y="65987"/>
                  </a:cubicBezTo>
                  <a:lnTo>
                    <a:pt x="45756" y="71987"/>
                  </a:lnTo>
                  <a:cubicBezTo>
                    <a:pt x="32178" y="74523"/>
                    <a:pt x="19143" y="65423"/>
                    <a:pt x="16641" y="51662"/>
                  </a:cubicBezTo>
                  <a:cubicBezTo>
                    <a:pt x="14139" y="37900"/>
                    <a:pt x="23118" y="24689"/>
                    <a:pt x="36696" y="22153"/>
                  </a:cubicBezTo>
                  <a:cubicBezTo>
                    <a:pt x="37641" y="21977"/>
                    <a:pt x="38595" y="21856"/>
                    <a:pt x="39553" y="2179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001AD5D5-9D47-F848-9756-843F86C43C9D}"/>
                </a:ext>
              </a:extLst>
            </p:cNvPr>
            <p:cNvSpPr/>
            <p:nvPr/>
          </p:nvSpPr>
          <p:spPr>
            <a:xfrm>
              <a:off x="5941093" y="3423951"/>
              <a:ext cx="30570" cy="41052"/>
            </a:xfrm>
            <a:custGeom>
              <a:avLst/>
              <a:gdLst>
                <a:gd name="connsiteX0" fmla="*/ 2847 w 30570"/>
                <a:gd name="connsiteY0" fmla="*/ 2858 h 41052"/>
                <a:gd name="connsiteX1" fmla="*/ 25872 w 30570"/>
                <a:gd name="connsiteY1" fmla="*/ 0 h 41052"/>
                <a:gd name="connsiteX2" fmla="*/ 19387 w 30570"/>
                <a:gd name="connsiteY2" fmla="*/ 20193 h 41052"/>
                <a:gd name="connsiteX3" fmla="*/ 30571 w 30570"/>
                <a:gd name="connsiteY3" fmla="*/ 38195 h 41052"/>
                <a:gd name="connsiteX4" fmla="*/ 7546 w 30570"/>
                <a:gd name="connsiteY4" fmla="*/ 41053 h 41052"/>
                <a:gd name="connsiteX5" fmla="*/ 309 w 30570"/>
                <a:gd name="connsiteY5" fmla="*/ 22574 h 41052"/>
                <a:gd name="connsiteX6" fmla="*/ 2847 w 30570"/>
                <a:gd name="connsiteY6" fmla="*/ 2857 h 4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570" h="41052">
                  <a:moveTo>
                    <a:pt x="2847" y="2858"/>
                  </a:moveTo>
                  <a:lnTo>
                    <a:pt x="25872" y="0"/>
                  </a:lnTo>
                  <a:cubicBezTo>
                    <a:pt x="20874" y="5430"/>
                    <a:pt x="18501" y="12822"/>
                    <a:pt x="19387" y="20193"/>
                  </a:cubicBezTo>
                  <a:cubicBezTo>
                    <a:pt x="20353" y="27557"/>
                    <a:pt x="24436" y="34130"/>
                    <a:pt x="30571" y="38195"/>
                  </a:cubicBezTo>
                  <a:lnTo>
                    <a:pt x="7546" y="41053"/>
                  </a:lnTo>
                  <a:cubicBezTo>
                    <a:pt x="3655" y="35599"/>
                    <a:pt x="1168" y="29248"/>
                    <a:pt x="309" y="22574"/>
                  </a:cubicBezTo>
                  <a:cubicBezTo>
                    <a:pt x="-529" y="15890"/>
                    <a:pt x="345" y="9100"/>
                    <a:pt x="2847" y="285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8FE8C330-48E8-994D-AAE8-D3528632ADFA}"/>
                </a:ext>
              </a:extLst>
            </p:cNvPr>
            <p:cNvSpPr/>
            <p:nvPr/>
          </p:nvSpPr>
          <p:spPr>
            <a:xfrm>
              <a:off x="6046754" y="3410902"/>
              <a:ext cx="30447" cy="41148"/>
            </a:xfrm>
            <a:custGeom>
              <a:avLst/>
              <a:gdLst>
                <a:gd name="connsiteX0" fmla="*/ 27724 w 30447"/>
                <a:gd name="connsiteY0" fmla="*/ 38195 h 41148"/>
                <a:gd name="connsiteX1" fmla="*/ 4699 w 30447"/>
                <a:gd name="connsiteY1" fmla="*/ 41148 h 41148"/>
                <a:gd name="connsiteX2" fmla="*/ 11090 w 30447"/>
                <a:gd name="connsiteY2" fmla="*/ 20955 h 41148"/>
                <a:gd name="connsiteX3" fmla="*/ 0 w 30447"/>
                <a:gd name="connsiteY3" fmla="*/ 2953 h 41148"/>
                <a:gd name="connsiteX4" fmla="*/ 23025 w 30447"/>
                <a:gd name="connsiteY4" fmla="*/ 0 h 41148"/>
                <a:gd name="connsiteX5" fmla="*/ 27724 w 30447"/>
                <a:gd name="connsiteY5" fmla="*/ 38100 h 4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47" h="41148">
                  <a:moveTo>
                    <a:pt x="27724" y="38195"/>
                  </a:moveTo>
                  <a:lnTo>
                    <a:pt x="4699" y="41148"/>
                  </a:lnTo>
                  <a:cubicBezTo>
                    <a:pt x="9618" y="35675"/>
                    <a:pt x="11949" y="28307"/>
                    <a:pt x="11090" y="20955"/>
                  </a:cubicBezTo>
                  <a:cubicBezTo>
                    <a:pt x="10195" y="13590"/>
                    <a:pt x="6136" y="7001"/>
                    <a:pt x="0" y="2953"/>
                  </a:cubicBezTo>
                  <a:lnTo>
                    <a:pt x="23025" y="0"/>
                  </a:lnTo>
                  <a:cubicBezTo>
                    <a:pt x="30845" y="11078"/>
                    <a:pt x="32613" y="25411"/>
                    <a:pt x="27724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4A5E2D1E-6617-754A-858F-FDEA604EE2AD}"/>
                </a:ext>
              </a:extLst>
            </p:cNvPr>
            <p:cNvSpPr/>
            <p:nvPr/>
          </p:nvSpPr>
          <p:spPr>
            <a:xfrm>
              <a:off x="6118661" y="3371755"/>
              <a:ext cx="132111" cy="87437"/>
            </a:xfrm>
            <a:custGeom>
              <a:avLst/>
              <a:gdLst>
                <a:gd name="connsiteX0" fmla="*/ 89551 w 132111"/>
                <a:gd name="connsiteY0" fmla="*/ 94 h 87437"/>
                <a:gd name="connsiteX1" fmla="*/ 33163 w 132111"/>
                <a:gd name="connsiteY1" fmla="*/ 7238 h 87437"/>
                <a:gd name="connsiteX2" fmla="*/ 572 w 132111"/>
                <a:gd name="connsiteY2" fmla="*/ 53832 h 87437"/>
                <a:gd name="connsiteX3" fmla="*/ 42561 w 132111"/>
                <a:gd name="connsiteY3" fmla="*/ 87343 h 87437"/>
                <a:gd name="connsiteX4" fmla="*/ 98949 w 132111"/>
                <a:gd name="connsiteY4" fmla="*/ 80200 h 87437"/>
                <a:gd name="connsiteX5" fmla="*/ 131539 w 132111"/>
                <a:gd name="connsiteY5" fmla="*/ 33606 h 87437"/>
                <a:gd name="connsiteX6" fmla="*/ 89551 w 132111"/>
                <a:gd name="connsiteY6" fmla="*/ 94 h 87437"/>
                <a:gd name="connsiteX7" fmla="*/ 87107 w 132111"/>
                <a:gd name="connsiteY7" fmla="*/ 15620 h 87437"/>
                <a:gd name="connsiteX8" fmla="*/ 114925 w 132111"/>
                <a:gd name="connsiteY8" fmla="*/ 37623 h 87437"/>
                <a:gd name="connsiteX9" fmla="*/ 93216 w 132111"/>
                <a:gd name="connsiteY9" fmla="*/ 65817 h 87437"/>
                <a:gd name="connsiteX10" fmla="*/ 45474 w 132111"/>
                <a:gd name="connsiteY10" fmla="*/ 71818 h 87437"/>
                <a:gd name="connsiteX11" fmla="*/ 17656 w 132111"/>
                <a:gd name="connsiteY11" fmla="*/ 49815 h 87437"/>
                <a:gd name="connsiteX12" fmla="*/ 39365 w 132111"/>
                <a:gd name="connsiteY12" fmla="*/ 21621 h 8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111" h="87437">
                  <a:moveTo>
                    <a:pt x="89551" y="94"/>
                  </a:moveTo>
                  <a:lnTo>
                    <a:pt x="33163" y="7238"/>
                  </a:lnTo>
                  <a:cubicBezTo>
                    <a:pt x="11468" y="10984"/>
                    <a:pt x="-3123" y="31845"/>
                    <a:pt x="572" y="53832"/>
                  </a:cubicBezTo>
                  <a:cubicBezTo>
                    <a:pt x="4007" y="74270"/>
                    <a:pt x="22153" y="88752"/>
                    <a:pt x="42561" y="87343"/>
                  </a:cubicBezTo>
                  <a:lnTo>
                    <a:pt x="98949" y="80200"/>
                  </a:lnTo>
                  <a:cubicBezTo>
                    <a:pt x="120643" y="76454"/>
                    <a:pt x="135235" y="55593"/>
                    <a:pt x="131539" y="33606"/>
                  </a:cubicBezTo>
                  <a:cubicBezTo>
                    <a:pt x="128104" y="13168"/>
                    <a:pt x="109959" y="-1314"/>
                    <a:pt x="89551" y="94"/>
                  </a:cubicBezTo>
                  <a:close/>
                  <a:moveTo>
                    <a:pt x="87107" y="15620"/>
                  </a:moveTo>
                  <a:cubicBezTo>
                    <a:pt x="100784" y="13911"/>
                    <a:pt x="113238" y="23762"/>
                    <a:pt x="114925" y="37623"/>
                  </a:cubicBezTo>
                  <a:cubicBezTo>
                    <a:pt x="116612" y="51484"/>
                    <a:pt x="106892" y="64107"/>
                    <a:pt x="93216" y="65817"/>
                  </a:cubicBezTo>
                  <a:lnTo>
                    <a:pt x="45474" y="71818"/>
                  </a:lnTo>
                  <a:cubicBezTo>
                    <a:pt x="31797" y="73527"/>
                    <a:pt x="19343" y="63676"/>
                    <a:pt x="17656" y="49815"/>
                  </a:cubicBezTo>
                  <a:cubicBezTo>
                    <a:pt x="15969" y="35954"/>
                    <a:pt x="25689" y="23331"/>
                    <a:pt x="39365" y="2162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B2C36EEB-4F79-0B46-9AFF-5ADD5955477A}"/>
                </a:ext>
              </a:extLst>
            </p:cNvPr>
            <p:cNvSpPr/>
            <p:nvPr/>
          </p:nvSpPr>
          <p:spPr>
            <a:xfrm>
              <a:off x="6116771" y="3401663"/>
              <a:ext cx="30917" cy="41147"/>
            </a:xfrm>
            <a:custGeom>
              <a:avLst/>
              <a:gdLst>
                <a:gd name="connsiteX0" fmla="*/ 2912 w 30917"/>
                <a:gd name="connsiteY0" fmla="*/ 2953 h 41147"/>
                <a:gd name="connsiteX1" fmla="*/ 26219 w 30917"/>
                <a:gd name="connsiteY1" fmla="*/ 0 h 41147"/>
                <a:gd name="connsiteX2" fmla="*/ 19828 w 30917"/>
                <a:gd name="connsiteY2" fmla="*/ 20288 h 41147"/>
                <a:gd name="connsiteX3" fmla="*/ 30918 w 30917"/>
                <a:gd name="connsiteY3" fmla="*/ 38195 h 41147"/>
                <a:gd name="connsiteX4" fmla="*/ 7423 w 30917"/>
                <a:gd name="connsiteY4" fmla="*/ 41148 h 41147"/>
                <a:gd name="connsiteX5" fmla="*/ 2724 w 30917"/>
                <a:gd name="connsiteY5" fmla="*/ 3048 h 4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17" h="41147">
                  <a:moveTo>
                    <a:pt x="2912" y="2953"/>
                  </a:moveTo>
                  <a:lnTo>
                    <a:pt x="26219" y="0"/>
                  </a:lnTo>
                  <a:cubicBezTo>
                    <a:pt x="21251" y="5483"/>
                    <a:pt x="18914" y="12902"/>
                    <a:pt x="19828" y="20288"/>
                  </a:cubicBezTo>
                  <a:cubicBezTo>
                    <a:pt x="20737" y="27623"/>
                    <a:pt x="24795" y="34177"/>
                    <a:pt x="30918" y="38195"/>
                  </a:cubicBezTo>
                  <a:lnTo>
                    <a:pt x="7423" y="41148"/>
                  </a:lnTo>
                  <a:cubicBezTo>
                    <a:pt x="-398" y="30070"/>
                    <a:pt x="-2165" y="15737"/>
                    <a:pt x="2724" y="30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BCB28D06-D562-534C-910E-C7A910BA7FF7}"/>
                </a:ext>
              </a:extLst>
            </p:cNvPr>
            <p:cNvSpPr/>
            <p:nvPr/>
          </p:nvSpPr>
          <p:spPr>
            <a:xfrm>
              <a:off x="6223060" y="3388613"/>
              <a:ext cx="29602" cy="40586"/>
            </a:xfrm>
            <a:custGeom>
              <a:avLst/>
              <a:gdLst>
                <a:gd name="connsiteX0" fmla="*/ 27160 w 29602"/>
                <a:gd name="connsiteY0" fmla="*/ 38291 h 40586"/>
                <a:gd name="connsiteX1" fmla="*/ 9492 w 29602"/>
                <a:gd name="connsiteY1" fmla="*/ 40386 h 40586"/>
                <a:gd name="connsiteX2" fmla="*/ 4511 w 29602"/>
                <a:gd name="connsiteY2" fmla="*/ 40386 h 40586"/>
                <a:gd name="connsiteX3" fmla="*/ 10244 w 29602"/>
                <a:gd name="connsiteY3" fmla="*/ 21336 h 40586"/>
                <a:gd name="connsiteX4" fmla="*/ 0 w 29602"/>
                <a:gd name="connsiteY4" fmla="*/ 3905 h 40586"/>
                <a:gd name="connsiteX5" fmla="*/ 4511 w 29602"/>
                <a:gd name="connsiteY5" fmla="*/ 2286 h 40586"/>
                <a:gd name="connsiteX6" fmla="*/ 22179 w 29602"/>
                <a:gd name="connsiteY6" fmla="*/ 0 h 40586"/>
                <a:gd name="connsiteX7" fmla="*/ 26878 w 29602"/>
                <a:gd name="connsiteY7" fmla="*/ 38100 h 4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2" h="40586">
                  <a:moveTo>
                    <a:pt x="27160" y="38291"/>
                  </a:moveTo>
                  <a:lnTo>
                    <a:pt x="9492" y="40386"/>
                  </a:lnTo>
                  <a:cubicBezTo>
                    <a:pt x="7842" y="40653"/>
                    <a:pt x="6161" y="40653"/>
                    <a:pt x="4511" y="40386"/>
                  </a:cubicBezTo>
                  <a:cubicBezTo>
                    <a:pt x="8948" y="35117"/>
                    <a:pt x="11024" y="28217"/>
                    <a:pt x="10244" y="21336"/>
                  </a:cubicBezTo>
                  <a:cubicBezTo>
                    <a:pt x="9385" y="14329"/>
                    <a:pt x="5670" y="8008"/>
                    <a:pt x="0" y="3905"/>
                  </a:cubicBezTo>
                  <a:cubicBezTo>
                    <a:pt x="1405" y="3117"/>
                    <a:pt x="2930" y="2570"/>
                    <a:pt x="4511" y="2286"/>
                  </a:cubicBezTo>
                  <a:lnTo>
                    <a:pt x="22179" y="0"/>
                  </a:lnTo>
                  <a:cubicBezTo>
                    <a:pt x="30000" y="11078"/>
                    <a:pt x="31767" y="25411"/>
                    <a:pt x="26878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2F24EAD6-127A-494B-91A1-EBC6BB673E79}"/>
                </a:ext>
              </a:extLst>
            </p:cNvPr>
            <p:cNvSpPr/>
            <p:nvPr/>
          </p:nvSpPr>
          <p:spPr>
            <a:xfrm>
              <a:off x="6041910" y="3408521"/>
              <a:ext cx="112932" cy="36290"/>
            </a:xfrm>
            <a:custGeom>
              <a:avLst/>
              <a:gdLst>
                <a:gd name="connsiteX0" fmla="*/ 145 w 112932"/>
                <a:gd name="connsiteY0" fmla="*/ 25336 h 36290"/>
                <a:gd name="connsiteX1" fmla="*/ 145 w 112932"/>
                <a:gd name="connsiteY1" fmla="*/ 25336 h 36290"/>
                <a:gd name="connsiteX2" fmla="*/ 13960 w 112932"/>
                <a:gd name="connsiteY2" fmla="*/ 36195 h 36290"/>
                <a:gd name="connsiteX3" fmla="*/ 102113 w 112932"/>
                <a:gd name="connsiteY3" fmla="*/ 25051 h 36290"/>
                <a:gd name="connsiteX4" fmla="*/ 112829 w 112932"/>
                <a:gd name="connsiteY4" fmla="*/ 10972 h 36290"/>
                <a:gd name="connsiteX5" fmla="*/ 112827 w 112932"/>
                <a:gd name="connsiteY5" fmla="*/ 10954 h 36290"/>
                <a:gd name="connsiteX6" fmla="*/ 112827 w 112932"/>
                <a:gd name="connsiteY6" fmla="*/ 10954 h 36290"/>
                <a:gd name="connsiteX7" fmla="*/ 99012 w 112932"/>
                <a:gd name="connsiteY7" fmla="*/ 95 h 36290"/>
                <a:gd name="connsiteX8" fmla="*/ 10859 w 112932"/>
                <a:gd name="connsiteY8" fmla="*/ 10954 h 36290"/>
                <a:gd name="connsiteX9" fmla="*/ 98 w 112932"/>
                <a:gd name="connsiteY9" fmla="*/ 24997 h 36290"/>
                <a:gd name="connsiteX10" fmla="*/ 145 w 112932"/>
                <a:gd name="connsiteY10" fmla="*/ 25336 h 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932" h="36290">
                  <a:moveTo>
                    <a:pt x="145" y="25336"/>
                  </a:moveTo>
                  <a:lnTo>
                    <a:pt x="145" y="25336"/>
                  </a:lnTo>
                  <a:cubicBezTo>
                    <a:pt x="1024" y="32188"/>
                    <a:pt x="7193" y="37038"/>
                    <a:pt x="13960" y="36195"/>
                  </a:cubicBezTo>
                  <a:lnTo>
                    <a:pt x="102113" y="25051"/>
                  </a:lnTo>
                  <a:cubicBezTo>
                    <a:pt x="108908" y="24162"/>
                    <a:pt x="113706" y="17859"/>
                    <a:pt x="112829" y="10972"/>
                  </a:cubicBezTo>
                  <a:cubicBezTo>
                    <a:pt x="112829" y="10966"/>
                    <a:pt x="112828" y="10960"/>
                    <a:pt x="112827" y="10954"/>
                  </a:cubicBezTo>
                  <a:lnTo>
                    <a:pt x="112827" y="10954"/>
                  </a:lnTo>
                  <a:cubicBezTo>
                    <a:pt x="111948" y="4102"/>
                    <a:pt x="105779" y="-748"/>
                    <a:pt x="99012" y="95"/>
                  </a:cubicBezTo>
                  <a:lnTo>
                    <a:pt x="10859" y="10954"/>
                  </a:lnTo>
                  <a:cubicBezTo>
                    <a:pt x="4061" y="11820"/>
                    <a:pt x="-757" y="18108"/>
                    <a:pt x="98" y="24997"/>
                  </a:cubicBezTo>
                  <a:cubicBezTo>
                    <a:pt x="112" y="25111"/>
                    <a:pt x="128" y="25224"/>
                    <a:pt x="145" y="2533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998817BD-CF89-194F-99C7-B3D78CEF3355}"/>
                </a:ext>
              </a:extLst>
            </p:cNvPr>
            <p:cNvSpPr/>
            <p:nvPr/>
          </p:nvSpPr>
          <p:spPr>
            <a:xfrm>
              <a:off x="6214978" y="3386804"/>
              <a:ext cx="112869" cy="36098"/>
            </a:xfrm>
            <a:custGeom>
              <a:avLst/>
              <a:gdLst>
                <a:gd name="connsiteX0" fmla="*/ 94 w 112869"/>
                <a:gd name="connsiteY0" fmla="*/ 25146 h 36098"/>
                <a:gd name="connsiteX1" fmla="*/ 94 w 112869"/>
                <a:gd name="connsiteY1" fmla="*/ 25146 h 36098"/>
                <a:gd name="connsiteX2" fmla="*/ 13815 w 112869"/>
                <a:gd name="connsiteY2" fmla="*/ 36004 h 36098"/>
                <a:gd name="connsiteX3" fmla="*/ 102062 w 112869"/>
                <a:gd name="connsiteY3" fmla="*/ 24860 h 36098"/>
                <a:gd name="connsiteX4" fmla="*/ 112776 w 112869"/>
                <a:gd name="connsiteY4" fmla="*/ 10954 h 36098"/>
                <a:gd name="connsiteX5" fmla="*/ 112776 w 112869"/>
                <a:gd name="connsiteY5" fmla="*/ 10954 h 36098"/>
                <a:gd name="connsiteX6" fmla="*/ 98961 w 112869"/>
                <a:gd name="connsiteY6" fmla="*/ 95 h 36098"/>
                <a:gd name="connsiteX7" fmla="*/ 10808 w 112869"/>
                <a:gd name="connsiteY7" fmla="*/ 11144 h 36098"/>
                <a:gd name="connsiteX8" fmla="*/ 94 w 112869"/>
                <a:gd name="connsiteY8" fmla="*/ 25146 h 3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69" h="36098">
                  <a:moveTo>
                    <a:pt x="94" y="25146"/>
                  </a:moveTo>
                  <a:lnTo>
                    <a:pt x="94" y="25146"/>
                  </a:lnTo>
                  <a:cubicBezTo>
                    <a:pt x="925" y="31984"/>
                    <a:pt x="7068" y="36845"/>
                    <a:pt x="13815" y="36004"/>
                  </a:cubicBezTo>
                  <a:lnTo>
                    <a:pt x="102062" y="24860"/>
                  </a:lnTo>
                  <a:cubicBezTo>
                    <a:pt x="108809" y="24018"/>
                    <a:pt x="113605" y="17792"/>
                    <a:pt x="112776" y="10954"/>
                  </a:cubicBezTo>
                  <a:lnTo>
                    <a:pt x="112776" y="10954"/>
                  </a:lnTo>
                  <a:cubicBezTo>
                    <a:pt x="111897" y="4102"/>
                    <a:pt x="105727" y="-748"/>
                    <a:pt x="98961" y="95"/>
                  </a:cubicBezTo>
                  <a:lnTo>
                    <a:pt x="10808" y="11144"/>
                  </a:lnTo>
                  <a:cubicBezTo>
                    <a:pt x="4047" y="12035"/>
                    <a:pt x="-738" y="18288"/>
                    <a:pt x="94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0144B7E7-DC47-7A4F-9E4E-AA7D2134F02F}"/>
                </a:ext>
              </a:extLst>
            </p:cNvPr>
            <p:cNvSpPr/>
            <p:nvPr/>
          </p:nvSpPr>
          <p:spPr>
            <a:xfrm>
              <a:off x="6279516" y="3399551"/>
              <a:ext cx="39431" cy="10415"/>
            </a:xfrm>
            <a:custGeom>
              <a:avLst/>
              <a:gdLst>
                <a:gd name="connsiteX0" fmla="*/ 26 w 39431"/>
                <a:gd name="connsiteY0" fmla="*/ 7732 h 10415"/>
                <a:gd name="connsiteX1" fmla="*/ 26 w 39431"/>
                <a:gd name="connsiteY1" fmla="*/ 7732 h 10415"/>
                <a:gd name="connsiteX2" fmla="*/ 3410 w 39431"/>
                <a:gd name="connsiteY2" fmla="*/ 10399 h 10415"/>
                <a:gd name="connsiteX3" fmla="*/ 36773 w 39431"/>
                <a:gd name="connsiteY3" fmla="*/ 6208 h 10415"/>
                <a:gd name="connsiteX4" fmla="*/ 39404 w 39431"/>
                <a:gd name="connsiteY4" fmla="*/ 2684 h 10415"/>
                <a:gd name="connsiteX5" fmla="*/ 39404 w 39431"/>
                <a:gd name="connsiteY5" fmla="*/ 2684 h 10415"/>
                <a:gd name="connsiteX6" fmla="*/ 36021 w 39431"/>
                <a:gd name="connsiteY6" fmla="*/ 17 h 10415"/>
                <a:gd name="connsiteX7" fmla="*/ 2658 w 39431"/>
                <a:gd name="connsiteY7" fmla="*/ 4303 h 10415"/>
                <a:gd name="connsiteX8" fmla="*/ 21 w 39431"/>
                <a:gd name="connsiteY8" fmla="*/ 7684 h 10415"/>
                <a:gd name="connsiteX9" fmla="*/ 27 w 39431"/>
                <a:gd name="connsiteY9" fmla="*/ 7732 h 1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431" h="10415">
                  <a:moveTo>
                    <a:pt x="26" y="7732"/>
                  </a:moveTo>
                  <a:lnTo>
                    <a:pt x="26" y="7732"/>
                  </a:lnTo>
                  <a:cubicBezTo>
                    <a:pt x="269" y="9395"/>
                    <a:pt x="1760" y="10570"/>
                    <a:pt x="3410" y="10399"/>
                  </a:cubicBezTo>
                  <a:lnTo>
                    <a:pt x="36773" y="6208"/>
                  </a:lnTo>
                  <a:cubicBezTo>
                    <a:pt x="38454" y="5962"/>
                    <a:pt x="39627" y="4390"/>
                    <a:pt x="39404" y="2684"/>
                  </a:cubicBezTo>
                  <a:lnTo>
                    <a:pt x="39404" y="2684"/>
                  </a:lnTo>
                  <a:cubicBezTo>
                    <a:pt x="39161" y="1021"/>
                    <a:pt x="37671" y="-154"/>
                    <a:pt x="36021" y="17"/>
                  </a:cubicBezTo>
                  <a:lnTo>
                    <a:pt x="2658" y="4303"/>
                  </a:lnTo>
                  <a:cubicBezTo>
                    <a:pt x="1008" y="4498"/>
                    <a:pt x="-172" y="6013"/>
                    <a:pt x="21" y="7684"/>
                  </a:cubicBezTo>
                  <a:cubicBezTo>
                    <a:pt x="23" y="7700"/>
                    <a:pt x="24" y="7716"/>
                    <a:pt x="27" y="7732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3F0F43FF-F78C-2144-A0F6-AAC72042D7EE}"/>
                </a:ext>
              </a:extLst>
            </p:cNvPr>
            <p:cNvSpPr/>
            <p:nvPr/>
          </p:nvSpPr>
          <p:spPr>
            <a:xfrm>
              <a:off x="5860958" y="3431476"/>
              <a:ext cx="112960" cy="36193"/>
            </a:xfrm>
            <a:custGeom>
              <a:avLst/>
              <a:gdLst>
                <a:gd name="connsiteX0" fmla="*/ 92 w 112960"/>
                <a:gd name="connsiteY0" fmla="*/ 25146 h 36193"/>
                <a:gd name="connsiteX1" fmla="*/ 92 w 112960"/>
                <a:gd name="connsiteY1" fmla="*/ 25146 h 36193"/>
                <a:gd name="connsiteX2" fmla="*/ 13907 w 112960"/>
                <a:gd name="connsiteY2" fmla="*/ 36100 h 36193"/>
                <a:gd name="connsiteX3" fmla="*/ 102060 w 112960"/>
                <a:gd name="connsiteY3" fmla="*/ 24955 h 36193"/>
                <a:gd name="connsiteX4" fmla="*/ 112868 w 112960"/>
                <a:gd name="connsiteY4" fmla="*/ 10954 h 36193"/>
                <a:gd name="connsiteX5" fmla="*/ 112868 w 112960"/>
                <a:gd name="connsiteY5" fmla="*/ 10954 h 36193"/>
                <a:gd name="connsiteX6" fmla="*/ 99053 w 112960"/>
                <a:gd name="connsiteY6" fmla="*/ 95 h 36193"/>
                <a:gd name="connsiteX7" fmla="*/ 10899 w 112960"/>
                <a:gd name="connsiteY7" fmla="*/ 11239 h 36193"/>
                <a:gd name="connsiteX8" fmla="*/ 83 w 112960"/>
                <a:gd name="connsiteY8" fmla="*/ 25067 h 36193"/>
                <a:gd name="connsiteX9" fmla="*/ 92 w 112960"/>
                <a:gd name="connsiteY9" fmla="*/ 25146 h 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960" h="36193">
                  <a:moveTo>
                    <a:pt x="92" y="25146"/>
                  </a:moveTo>
                  <a:lnTo>
                    <a:pt x="92" y="25146"/>
                  </a:lnTo>
                  <a:cubicBezTo>
                    <a:pt x="924" y="32036"/>
                    <a:pt x="7108" y="36940"/>
                    <a:pt x="13907" y="36100"/>
                  </a:cubicBezTo>
                  <a:lnTo>
                    <a:pt x="102060" y="24955"/>
                  </a:lnTo>
                  <a:cubicBezTo>
                    <a:pt x="108859" y="24112"/>
                    <a:pt x="113697" y="17845"/>
                    <a:pt x="112868" y="10954"/>
                  </a:cubicBezTo>
                  <a:lnTo>
                    <a:pt x="112868" y="10954"/>
                  </a:lnTo>
                  <a:cubicBezTo>
                    <a:pt x="111989" y="4102"/>
                    <a:pt x="105819" y="-748"/>
                    <a:pt x="99053" y="95"/>
                  </a:cubicBezTo>
                  <a:lnTo>
                    <a:pt x="10899" y="11239"/>
                  </a:lnTo>
                  <a:cubicBezTo>
                    <a:pt x="4145" y="12030"/>
                    <a:pt x="-698" y="18221"/>
                    <a:pt x="83" y="25067"/>
                  </a:cubicBezTo>
                  <a:cubicBezTo>
                    <a:pt x="86" y="25093"/>
                    <a:pt x="89" y="25120"/>
                    <a:pt x="92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F5D4B26D-DC9B-1B46-88D7-7BCEC7C7D3D4}"/>
                </a:ext>
              </a:extLst>
            </p:cNvPr>
            <p:cNvSpPr/>
            <p:nvPr/>
          </p:nvSpPr>
          <p:spPr>
            <a:xfrm>
              <a:off x="5925597" y="3444307"/>
              <a:ext cx="39502" cy="10341"/>
            </a:xfrm>
            <a:custGeom>
              <a:avLst/>
              <a:gdLst>
                <a:gd name="connsiteX0" fmla="*/ 16 w 39502"/>
                <a:gd name="connsiteY0" fmla="*/ 7648 h 10341"/>
                <a:gd name="connsiteX1" fmla="*/ 16 w 39502"/>
                <a:gd name="connsiteY1" fmla="*/ 7648 h 10341"/>
                <a:gd name="connsiteX2" fmla="*/ 3353 w 39502"/>
                <a:gd name="connsiteY2" fmla="*/ 10321 h 10341"/>
                <a:gd name="connsiteX3" fmla="*/ 3400 w 39502"/>
                <a:gd name="connsiteY3" fmla="*/ 10315 h 10341"/>
                <a:gd name="connsiteX4" fmla="*/ 36762 w 39502"/>
                <a:gd name="connsiteY4" fmla="*/ 6124 h 10341"/>
                <a:gd name="connsiteX5" fmla="*/ 39488 w 39502"/>
                <a:gd name="connsiteY5" fmla="*/ 2695 h 10341"/>
                <a:gd name="connsiteX6" fmla="*/ 39488 w 39502"/>
                <a:gd name="connsiteY6" fmla="*/ 2695 h 10341"/>
                <a:gd name="connsiteX7" fmla="*/ 36011 w 39502"/>
                <a:gd name="connsiteY7" fmla="*/ 28 h 10341"/>
                <a:gd name="connsiteX8" fmla="*/ 2648 w 39502"/>
                <a:gd name="connsiteY8" fmla="*/ 4219 h 10341"/>
                <a:gd name="connsiteX9" fmla="*/ 16 w 39502"/>
                <a:gd name="connsiteY9" fmla="*/ 7648 h 1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2" h="10341">
                  <a:moveTo>
                    <a:pt x="16" y="7648"/>
                  </a:moveTo>
                  <a:lnTo>
                    <a:pt x="16" y="7648"/>
                  </a:lnTo>
                  <a:cubicBezTo>
                    <a:pt x="209" y="9320"/>
                    <a:pt x="1703" y="10516"/>
                    <a:pt x="3353" y="10321"/>
                  </a:cubicBezTo>
                  <a:cubicBezTo>
                    <a:pt x="3368" y="10319"/>
                    <a:pt x="3384" y="10317"/>
                    <a:pt x="3400" y="10315"/>
                  </a:cubicBezTo>
                  <a:lnTo>
                    <a:pt x="36762" y="6124"/>
                  </a:lnTo>
                  <a:cubicBezTo>
                    <a:pt x="38441" y="5924"/>
                    <a:pt x="39653" y="4399"/>
                    <a:pt x="39488" y="2695"/>
                  </a:cubicBezTo>
                  <a:lnTo>
                    <a:pt x="39488" y="2695"/>
                  </a:lnTo>
                  <a:cubicBezTo>
                    <a:pt x="39245" y="990"/>
                    <a:pt x="37695" y="-199"/>
                    <a:pt x="36011" y="28"/>
                  </a:cubicBezTo>
                  <a:lnTo>
                    <a:pt x="2648" y="4219"/>
                  </a:lnTo>
                  <a:cubicBezTo>
                    <a:pt x="1007" y="4465"/>
                    <a:pt x="-152" y="5975"/>
                    <a:pt x="16" y="76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EBCF0F74-BE87-8547-8A5E-6DAF02A58891}"/>
                </a:ext>
              </a:extLst>
            </p:cNvPr>
            <p:cNvSpPr/>
            <p:nvPr/>
          </p:nvSpPr>
          <p:spPr>
            <a:xfrm>
              <a:off x="6105381" y="3421353"/>
              <a:ext cx="39504" cy="10330"/>
            </a:xfrm>
            <a:custGeom>
              <a:avLst/>
              <a:gdLst>
                <a:gd name="connsiteX0" fmla="*/ 16 w 39504"/>
                <a:gd name="connsiteY0" fmla="*/ 7647 h 10330"/>
                <a:gd name="connsiteX1" fmla="*/ 16 w 39504"/>
                <a:gd name="connsiteY1" fmla="*/ 7647 h 10330"/>
                <a:gd name="connsiteX2" fmla="*/ 3400 w 39504"/>
                <a:gd name="connsiteY2" fmla="*/ 10314 h 10330"/>
                <a:gd name="connsiteX3" fmla="*/ 36856 w 39504"/>
                <a:gd name="connsiteY3" fmla="*/ 6123 h 10330"/>
                <a:gd name="connsiteX4" fmla="*/ 39488 w 39504"/>
                <a:gd name="connsiteY4" fmla="*/ 2694 h 10330"/>
                <a:gd name="connsiteX5" fmla="*/ 39488 w 39504"/>
                <a:gd name="connsiteY5" fmla="*/ 2694 h 10330"/>
                <a:gd name="connsiteX6" fmla="*/ 36151 w 39504"/>
                <a:gd name="connsiteY6" fmla="*/ 21 h 10330"/>
                <a:gd name="connsiteX7" fmla="*/ 36105 w 39504"/>
                <a:gd name="connsiteY7" fmla="*/ 27 h 10330"/>
                <a:gd name="connsiteX8" fmla="*/ 2648 w 39504"/>
                <a:gd name="connsiteY8" fmla="*/ 4218 h 10330"/>
                <a:gd name="connsiteX9" fmla="*/ 16 w 39504"/>
                <a:gd name="connsiteY9" fmla="*/ 7647 h 1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4" h="10330">
                  <a:moveTo>
                    <a:pt x="16" y="7647"/>
                  </a:moveTo>
                  <a:lnTo>
                    <a:pt x="16" y="7647"/>
                  </a:lnTo>
                  <a:cubicBezTo>
                    <a:pt x="259" y="9310"/>
                    <a:pt x="1750" y="10485"/>
                    <a:pt x="3400" y="10314"/>
                  </a:cubicBezTo>
                  <a:lnTo>
                    <a:pt x="36856" y="6123"/>
                  </a:lnTo>
                  <a:cubicBezTo>
                    <a:pt x="38497" y="5877"/>
                    <a:pt x="39657" y="4366"/>
                    <a:pt x="39488" y="2694"/>
                  </a:cubicBezTo>
                  <a:lnTo>
                    <a:pt x="39488" y="2694"/>
                  </a:lnTo>
                  <a:cubicBezTo>
                    <a:pt x="39295" y="1022"/>
                    <a:pt x="37801" y="-175"/>
                    <a:pt x="36151" y="21"/>
                  </a:cubicBezTo>
                  <a:cubicBezTo>
                    <a:pt x="36136" y="23"/>
                    <a:pt x="36120" y="25"/>
                    <a:pt x="36105" y="27"/>
                  </a:cubicBezTo>
                  <a:lnTo>
                    <a:pt x="2648" y="4218"/>
                  </a:lnTo>
                  <a:cubicBezTo>
                    <a:pt x="1007" y="4464"/>
                    <a:pt x="-152" y="5975"/>
                    <a:pt x="16" y="764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282" name="Graphic 254">
            <a:extLst>
              <a:ext uri="{FF2B5EF4-FFF2-40B4-BE49-F238E27FC236}">
                <a16:creationId xmlns:a16="http://schemas.microsoft.com/office/drawing/2014/main" id="{61BF08F7-5AA3-054D-9844-C1DDB6743A13}"/>
              </a:ext>
            </a:extLst>
          </p:cNvPr>
          <p:cNvGrpSpPr>
            <a:grpSpLocks noChangeAspect="1"/>
          </p:cNvGrpSpPr>
          <p:nvPr/>
        </p:nvGrpSpPr>
        <p:grpSpPr>
          <a:xfrm rot="3823993">
            <a:off x="7787171" y="2295774"/>
            <a:ext cx="564936" cy="132999"/>
            <a:chOff x="5860958" y="3371755"/>
            <a:chExt cx="466889" cy="109916"/>
          </a:xfrm>
          <a:solidFill>
            <a:schemeClr val="accent1"/>
          </a:solidFill>
        </p:grpSpPr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56E31D77-798D-AA44-861D-3EC8287BFE8D}"/>
                </a:ext>
              </a:extLst>
            </p:cNvPr>
            <p:cNvSpPr/>
            <p:nvPr/>
          </p:nvSpPr>
          <p:spPr>
            <a:xfrm>
              <a:off x="5942918" y="3394160"/>
              <a:ext cx="132550" cy="87512"/>
            </a:xfrm>
            <a:custGeom>
              <a:avLst/>
              <a:gdLst>
                <a:gd name="connsiteX0" fmla="*/ 89551 w 132550"/>
                <a:gd name="connsiteY0" fmla="*/ 169 h 87512"/>
                <a:gd name="connsiteX1" fmla="*/ 33163 w 132550"/>
                <a:gd name="connsiteY1" fmla="*/ 7313 h 87512"/>
                <a:gd name="connsiteX2" fmla="*/ 572 w 132550"/>
                <a:gd name="connsiteY2" fmla="*/ 53907 h 87512"/>
                <a:gd name="connsiteX3" fmla="*/ 42561 w 132550"/>
                <a:gd name="connsiteY3" fmla="*/ 87418 h 87512"/>
                <a:gd name="connsiteX4" fmla="*/ 98949 w 132550"/>
                <a:gd name="connsiteY4" fmla="*/ 80274 h 87512"/>
                <a:gd name="connsiteX5" fmla="*/ 132052 w 132550"/>
                <a:gd name="connsiteY5" fmla="*/ 34053 h 87512"/>
                <a:gd name="connsiteX6" fmla="*/ 89081 w 132550"/>
                <a:gd name="connsiteY6" fmla="*/ 169 h 87512"/>
                <a:gd name="connsiteX7" fmla="*/ 87295 w 132550"/>
                <a:gd name="connsiteY7" fmla="*/ 15790 h 87512"/>
                <a:gd name="connsiteX8" fmla="*/ 116410 w 132550"/>
                <a:gd name="connsiteY8" fmla="*/ 36116 h 87512"/>
                <a:gd name="connsiteX9" fmla="*/ 96355 w 132550"/>
                <a:gd name="connsiteY9" fmla="*/ 65624 h 87512"/>
                <a:gd name="connsiteX10" fmla="*/ 93498 w 132550"/>
                <a:gd name="connsiteY10" fmla="*/ 65987 h 87512"/>
                <a:gd name="connsiteX11" fmla="*/ 45756 w 132550"/>
                <a:gd name="connsiteY11" fmla="*/ 71987 h 87512"/>
                <a:gd name="connsiteX12" fmla="*/ 16641 w 132550"/>
                <a:gd name="connsiteY12" fmla="*/ 51662 h 87512"/>
                <a:gd name="connsiteX13" fmla="*/ 36696 w 132550"/>
                <a:gd name="connsiteY13" fmla="*/ 22153 h 87512"/>
                <a:gd name="connsiteX14" fmla="*/ 39553 w 132550"/>
                <a:gd name="connsiteY14" fmla="*/ 21791 h 8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550" h="87512">
                  <a:moveTo>
                    <a:pt x="89551" y="169"/>
                  </a:moveTo>
                  <a:lnTo>
                    <a:pt x="33163" y="7313"/>
                  </a:lnTo>
                  <a:cubicBezTo>
                    <a:pt x="11468" y="11058"/>
                    <a:pt x="-3123" y="31919"/>
                    <a:pt x="572" y="53907"/>
                  </a:cubicBezTo>
                  <a:cubicBezTo>
                    <a:pt x="4007" y="74344"/>
                    <a:pt x="22153" y="88826"/>
                    <a:pt x="42561" y="87418"/>
                  </a:cubicBezTo>
                  <a:lnTo>
                    <a:pt x="98949" y="80274"/>
                  </a:lnTo>
                  <a:cubicBezTo>
                    <a:pt x="120683" y="76775"/>
                    <a:pt x="135504" y="56081"/>
                    <a:pt x="132052" y="34053"/>
                  </a:cubicBezTo>
                  <a:cubicBezTo>
                    <a:pt x="128761" y="13055"/>
                    <a:pt x="109971" y="-1761"/>
                    <a:pt x="89081" y="169"/>
                  </a:cubicBezTo>
                  <a:close/>
                  <a:moveTo>
                    <a:pt x="87295" y="15790"/>
                  </a:moveTo>
                  <a:cubicBezTo>
                    <a:pt x="100873" y="13254"/>
                    <a:pt x="113908" y="22354"/>
                    <a:pt x="116410" y="36116"/>
                  </a:cubicBezTo>
                  <a:cubicBezTo>
                    <a:pt x="118912" y="49877"/>
                    <a:pt x="109933" y="63088"/>
                    <a:pt x="96355" y="65624"/>
                  </a:cubicBezTo>
                  <a:cubicBezTo>
                    <a:pt x="95410" y="65800"/>
                    <a:pt x="94456" y="65921"/>
                    <a:pt x="93498" y="65987"/>
                  </a:cubicBezTo>
                  <a:lnTo>
                    <a:pt x="45756" y="71987"/>
                  </a:lnTo>
                  <a:cubicBezTo>
                    <a:pt x="32178" y="74523"/>
                    <a:pt x="19143" y="65423"/>
                    <a:pt x="16641" y="51662"/>
                  </a:cubicBezTo>
                  <a:cubicBezTo>
                    <a:pt x="14139" y="37900"/>
                    <a:pt x="23118" y="24689"/>
                    <a:pt x="36696" y="22153"/>
                  </a:cubicBezTo>
                  <a:cubicBezTo>
                    <a:pt x="37641" y="21977"/>
                    <a:pt x="38595" y="21856"/>
                    <a:pt x="39553" y="2179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9EA7302D-296A-1543-8257-2D952FEFACC3}"/>
                </a:ext>
              </a:extLst>
            </p:cNvPr>
            <p:cNvSpPr/>
            <p:nvPr/>
          </p:nvSpPr>
          <p:spPr>
            <a:xfrm>
              <a:off x="5941093" y="3423951"/>
              <a:ext cx="30570" cy="41052"/>
            </a:xfrm>
            <a:custGeom>
              <a:avLst/>
              <a:gdLst>
                <a:gd name="connsiteX0" fmla="*/ 2847 w 30570"/>
                <a:gd name="connsiteY0" fmla="*/ 2858 h 41052"/>
                <a:gd name="connsiteX1" fmla="*/ 25872 w 30570"/>
                <a:gd name="connsiteY1" fmla="*/ 0 h 41052"/>
                <a:gd name="connsiteX2" fmla="*/ 19387 w 30570"/>
                <a:gd name="connsiteY2" fmla="*/ 20193 h 41052"/>
                <a:gd name="connsiteX3" fmla="*/ 30571 w 30570"/>
                <a:gd name="connsiteY3" fmla="*/ 38195 h 41052"/>
                <a:gd name="connsiteX4" fmla="*/ 7546 w 30570"/>
                <a:gd name="connsiteY4" fmla="*/ 41053 h 41052"/>
                <a:gd name="connsiteX5" fmla="*/ 309 w 30570"/>
                <a:gd name="connsiteY5" fmla="*/ 22574 h 41052"/>
                <a:gd name="connsiteX6" fmla="*/ 2847 w 30570"/>
                <a:gd name="connsiteY6" fmla="*/ 2857 h 4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570" h="41052">
                  <a:moveTo>
                    <a:pt x="2847" y="2858"/>
                  </a:moveTo>
                  <a:lnTo>
                    <a:pt x="25872" y="0"/>
                  </a:lnTo>
                  <a:cubicBezTo>
                    <a:pt x="20874" y="5430"/>
                    <a:pt x="18501" y="12822"/>
                    <a:pt x="19387" y="20193"/>
                  </a:cubicBezTo>
                  <a:cubicBezTo>
                    <a:pt x="20353" y="27557"/>
                    <a:pt x="24436" y="34130"/>
                    <a:pt x="30571" y="38195"/>
                  </a:cubicBezTo>
                  <a:lnTo>
                    <a:pt x="7546" y="41053"/>
                  </a:lnTo>
                  <a:cubicBezTo>
                    <a:pt x="3655" y="35599"/>
                    <a:pt x="1168" y="29248"/>
                    <a:pt x="309" y="22574"/>
                  </a:cubicBezTo>
                  <a:cubicBezTo>
                    <a:pt x="-529" y="15890"/>
                    <a:pt x="345" y="9100"/>
                    <a:pt x="2847" y="285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AF3DB4E0-11BA-EF43-A888-873D4BFA6D10}"/>
                </a:ext>
              </a:extLst>
            </p:cNvPr>
            <p:cNvSpPr/>
            <p:nvPr/>
          </p:nvSpPr>
          <p:spPr>
            <a:xfrm>
              <a:off x="6046754" y="3410902"/>
              <a:ext cx="30447" cy="41148"/>
            </a:xfrm>
            <a:custGeom>
              <a:avLst/>
              <a:gdLst>
                <a:gd name="connsiteX0" fmla="*/ 27724 w 30447"/>
                <a:gd name="connsiteY0" fmla="*/ 38195 h 41148"/>
                <a:gd name="connsiteX1" fmla="*/ 4699 w 30447"/>
                <a:gd name="connsiteY1" fmla="*/ 41148 h 41148"/>
                <a:gd name="connsiteX2" fmla="*/ 11090 w 30447"/>
                <a:gd name="connsiteY2" fmla="*/ 20955 h 41148"/>
                <a:gd name="connsiteX3" fmla="*/ 0 w 30447"/>
                <a:gd name="connsiteY3" fmla="*/ 2953 h 41148"/>
                <a:gd name="connsiteX4" fmla="*/ 23025 w 30447"/>
                <a:gd name="connsiteY4" fmla="*/ 0 h 41148"/>
                <a:gd name="connsiteX5" fmla="*/ 27724 w 30447"/>
                <a:gd name="connsiteY5" fmla="*/ 38100 h 4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47" h="41148">
                  <a:moveTo>
                    <a:pt x="27724" y="38195"/>
                  </a:moveTo>
                  <a:lnTo>
                    <a:pt x="4699" y="41148"/>
                  </a:lnTo>
                  <a:cubicBezTo>
                    <a:pt x="9618" y="35675"/>
                    <a:pt x="11949" y="28307"/>
                    <a:pt x="11090" y="20955"/>
                  </a:cubicBezTo>
                  <a:cubicBezTo>
                    <a:pt x="10195" y="13590"/>
                    <a:pt x="6136" y="7001"/>
                    <a:pt x="0" y="2953"/>
                  </a:cubicBezTo>
                  <a:lnTo>
                    <a:pt x="23025" y="0"/>
                  </a:lnTo>
                  <a:cubicBezTo>
                    <a:pt x="30845" y="11078"/>
                    <a:pt x="32613" y="25411"/>
                    <a:pt x="27724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07F65341-BE0B-6542-BFEF-ACC48E2B06CA}"/>
                </a:ext>
              </a:extLst>
            </p:cNvPr>
            <p:cNvSpPr/>
            <p:nvPr/>
          </p:nvSpPr>
          <p:spPr>
            <a:xfrm>
              <a:off x="6118661" y="3371755"/>
              <a:ext cx="132111" cy="87437"/>
            </a:xfrm>
            <a:custGeom>
              <a:avLst/>
              <a:gdLst>
                <a:gd name="connsiteX0" fmla="*/ 89551 w 132111"/>
                <a:gd name="connsiteY0" fmla="*/ 94 h 87437"/>
                <a:gd name="connsiteX1" fmla="*/ 33163 w 132111"/>
                <a:gd name="connsiteY1" fmla="*/ 7238 h 87437"/>
                <a:gd name="connsiteX2" fmla="*/ 572 w 132111"/>
                <a:gd name="connsiteY2" fmla="*/ 53832 h 87437"/>
                <a:gd name="connsiteX3" fmla="*/ 42561 w 132111"/>
                <a:gd name="connsiteY3" fmla="*/ 87343 h 87437"/>
                <a:gd name="connsiteX4" fmla="*/ 98949 w 132111"/>
                <a:gd name="connsiteY4" fmla="*/ 80200 h 87437"/>
                <a:gd name="connsiteX5" fmla="*/ 131539 w 132111"/>
                <a:gd name="connsiteY5" fmla="*/ 33606 h 87437"/>
                <a:gd name="connsiteX6" fmla="*/ 89551 w 132111"/>
                <a:gd name="connsiteY6" fmla="*/ 94 h 87437"/>
                <a:gd name="connsiteX7" fmla="*/ 87107 w 132111"/>
                <a:gd name="connsiteY7" fmla="*/ 15620 h 87437"/>
                <a:gd name="connsiteX8" fmla="*/ 114925 w 132111"/>
                <a:gd name="connsiteY8" fmla="*/ 37623 h 87437"/>
                <a:gd name="connsiteX9" fmla="*/ 93216 w 132111"/>
                <a:gd name="connsiteY9" fmla="*/ 65817 h 87437"/>
                <a:gd name="connsiteX10" fmla="*/ 45474 w 132111"/>
                <a:gd name="connsiteY10" fmla="*/ 71818 h 87437"/>
                <a:gd name="connsiteX11" fmla="*/ 17656 w 132111"/>
                <a:gd name="connsiteY11" fmla="*/ 49815 h 87437"/>
                <a:gd name="connsiteX12" fmla="*/ 39365 w 132111"/>
                <a:gd name="connsiteY12" fmla="*/ 21621 h 8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111" h="87437">
                  <a:moveTo>
                    <a:pt x="89551" y="94"/>
                  </a:moveTo>
                  <a:lnTo>
                    <a:pt x="33163" y="7238"/>
                  </a:lnTo>
                  <a:cubicBezTo>
                    <a:pt x="11468" y="10984"/>
                    <a:pt x="-3123" y="31845"/>
                    <a:pt x="572" y="53832"/>
                  </a:cubicBezTo>
                  <a:cubicBezTo>
                    <a:pt x="4007" y="74270"/>
                    <a:pt x="22153" y="88752"/>
                    <a:pt x="42561" y="87343"/>
                  </a:cubicBezTo>
                  <a:lnTo>
                    <a:pt x="98949" y="80200"/>
                  </a:lnTo>
                  <a:cubicBezTo>
                    <a:pt x="120643" y="76454"/>
                    <a:pt x="135235" y="55593"/>
                    <a:pt x="131539" y="33606"/>
                  </a:cubicBezTo>
                  <a:cubicBezTo>
                    <a:pt x="128104" y="13168"/>
                    <a:pt x="109959" y="-1314"/>
                    <a:pt x="89551" y="94"/>
                  </a:cubicBezTo>
                  <a:close/>
                  <a:moveTo>
                    <a:pt x="87107" y="15620"/>
                  </a:moveTo>
                  <a:cubicBezTo>
                    <a:pt x="100784" y="13911"/>
                    <a:pt x="113238" y="23762"/>
                    <a:pt x="114925" y="37623"/>
                  </a:cubicBezTo>
                  <a:cubicBezTo>
                    <a:pt x="116612" y="51484"/>
                    <a:pt x="106892" y="64107"/>
                    <a:pt x="93216" y="65817"/>
                  </a:cubicBezTo>
                  <a:lnTo>
                    <a:pt x="45474" y="71818"/>
                  </a:lnTo>
                  <a:cubicBezTo>
                    <a:pt x="31797" y="73527"/>
                    <a:pt x="19343" y="63676"/>
                    <a:pt x="17656" y="49815"/>
                  </a:cubicBezTo>
                  <a:cubicBezTo>
                    <a:pt x="15969" y="35954"/>
                    <a:pt x="25689" y="23331"/>
                    <a:pt x="39365" y="2162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C346F948-A2ED-2147-999F-50C258C1A333}"/>
                </a:ext>
              </a:extLst>
            </p:cNvPr>
            <p:cNvSpPr/>
            <p:nvPr/>
          </p:nvSpPr>
          <p:spPr>
            <a:xfrm>
              <a:off x="6116771" y="3401663"/>
              <a:ext cx="30917" cy="41147"/>
            </a:xfrm>
            <a:custGeom>
              <a:avLst/>
              <a:gdLst>
                <a:gd name="connsiteX0" fmla="*/ 2912 w 30917"/>
                <a:gd name="connsiteY0" fmla="*/ 2953 h 41147"/>
                <a:gd name="connsiteX1" fmla="*/ 26219 w 30917"/>
                <a:gd name="connsiteY1" fmla="*/ 0 h 41147"/>
                <a:gd name="connsiteX2" fmla="*/ 19828 w 30917"/>
                <a:gd name="connsiteY2" fmla="*/ 20288 h 41147"/>
                <a:gd name="connsiteX3" fmla="*/ 30918 w 30917"/>
                <a:gd name="connsiteY3" fmla="*/ 38195 h 41147"/>
                <a:gd name="connsiteX4" fmla="*/ 7423 w 30917"/>
                <a:gd name="connsiteY4" fmla="*/ 41148 h 41147"/>
                <a:gd name="connsiteX5" fmla="*/ 2724 w 30917"/>
                <a:gd name="connsiteY5" fmla="*/ 3048 h 4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17" h="41147">
                  <a:moveTo>
                    <a:pt x="2912" y="2953"/>
                  </a:moveTo>
                  <a:lnTo>
                    <a:pt x="26219" y="0"/>
                  </a:lnTo>
                  <a:cubicBezTo>
                    <a:pt x="21251" y="5483"/>
                    <a:pt x="18914" y="12902"/>
                    <a:pt x="19828" y="20288"/>
                  </a:cubicBezTo>
                  <a:cubicBezTo>
                    <a:pt x="20737" y="27623"/>
                    <a:pt x="24795" y="34177"/>
                    <a:pt x="30918" y="38195"/>
                  </a:cubicBezTo>
                  <a:lnTo>
                    <a:pt x="7423" y="41148"/>
                  </a:lnTo>
                  <a:cubicBezTo>
                    <a:pt x="-398" y="30070"/>
                    <a:pt x="-2165" y="15737"/>
                    <a:pt x="2724" y="30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6E3CF362-C207-2849-881A-2796CA8B9B17}"/>
                </a:ext>
              </a:extLst>
            </p:cNvPr>
            <p:cNvSpPr/>
            <p:nvPr/>
          </p:nvSpPr>
          <p:spPr>
            <a:xfrm>
              <a:off x="6223060" y="3388613"/>
              <a:ext cx="29602" cy="40586"/>
            </a:xfrm>
            <a:custGeom>
              <a:avLst/>
              <a:gdLst>
                <a:gd name="connsiteX0" fmla="*/ 27160 w 29602"/>
                <a:gd name="connsiteY0" fmla="*/ 38291 h 40586"/>
                <a:gd name="connsiteX1" fmla="*/ 9492 w 29602"/>
                <a:gd name="connsiteY1" fmla="*/ 40386 h 40586"/>
                <a:gd name="connsiteX2" fmla="*/ 4511 w 29602"/>
                <a:gd name="connsiteY2" fmla="*/ 40386 h 40586"/>
                <a:gd name="connsiteX3" fmla="*/ 10244 w 29602"/>
                <a:gd name="connsiteY3" fmla="*/ 21336 h 40586"/>
                <a:gd name="connsiteX4" fmla="*/ 0 w 29602"/>
                <a:gd name="connsiteY4" fmla="*/ 3905 h 40586"/>
                <a:gd name="connsiteX5" fmla="*/ 4511 w 29602"/>
                <a:gd name="connsiteY5" fmla="*/ 2286 h 40586"/>
                <a:gd name="connsiteX6" fmla="*/ 22179 w 29602"/>
                <a:gd name="connsiteY6" fmla="*/ 0 h 40586"/>
                <a:gd name="connsiteX7" fmla="*/ 26878 w 29602"/>
                <a:gd name="connsiteY7" fmla="*/ 38100 h 4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2" h="40586">
                  <a:moveTo>
                    <a:pt x="27160" y="38291"/>
                  </a:moveTo>
                  <a:lnTo>
                    <a:pt x="9492" y="40386"/>
                  </a:lnTo>
                  <a:cubicBezTo>
                    <a:pt x="7842" y="40653"/>
                    <a:pt x="6161" y="40653"/>
                    <a:pt x="4511" y="40386"/>
                  </a:cubicBezTo>
                  <a:cubicBezTo>
                    <a:pt x="8948" y="35117"/>
                    <a:pt x="11024" y="28217"/>
                    <a:pt x="10244" y="21336"/>
                  </a:cubicBezTo>
                  <a:cubicBezTo>
                    <a:pt x="9385" y="14329"/>
                    <a:pt x="5670" y="8008"/>
                    <a:pt x="0" y="3905"/>
                  </a:cubicBezTo>
                  <a:cubicBezTo>
                    <a:pt x="1405" y="3117"/>
                    <a:pt x="2930" y="2570"/>
                    <a:pt x="4511" y="2286"/>
                  </a:cubicBezTo>
                  <a:lnTo>
                    <a:pt x="22179" y="0"/>
                  </a:lnTo>
                  <a:cubicBezTo>
                    <a:pt x="30000" y="11078"/>
                    <a:pt x="31767" y="25411"/>
                    <a:pt x="26878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26888D01-191C-524B-9182-93BEC6D4B780}"/>
                </a:ext>
              </a:extLst>
            </p:cNvPr>
            <p:cNvSpPr/>
            <p:nvPr/>
          </p:nvSpPr>
          <p:spPr>
            <a:xfrm>
              <a:off x="6041910" y="3408521"/>
              <a:ext cx="112932" cy="36290"/>
            </a:xfrm>
            <a:custGeom>
              <a:avLst/>
              <a:gdLst>
                <a:gd name="connsiteX0" fmla="*/ 145 w 112932"/>
                <a:gd name="connsiteY0" fmla="*/ 25336 h 36290"/>
                <a:gd name="connsiteX1" fmla="*/ 145 w 112932"/>
                <a:gd name="connsiteY1" fmla="*/ 25336 h 36290"/>
                <a:gd name="connsiteX2" fmla="*/ 13960 w 112932"/>
                <a:gd name="connsiteY2" fmla="*/ 36195 h 36290"/>
                <a:gd name="connsiteX3" fmla="*/ 102113 w 112932"/>
                <a:gd name="connsiteY3" fmla="*/ 25051 h 36290"/>
                <a:gd name="connsiteX4" fmla="*/ 112829 w 112932"/>
                <a:gd name="connsiteY4" fmla="*/ 10972 h 36290"/>
                <a:gd name="connsiteX5" fmla="*/ 112827 w 112932"/>
                <a:gd name="connsiteY5" fmla="*/ 10954 h 36290"/>
                <a:gd name="connsiteX6" fmla="*/ 112827 w 112932"/>
                <a:gd name="connsiteY6" fmla="*/ 10954 h 36290"/>
                <a:gd name="connsiteX7" fmla="*/ 99012 w 112932"/>
                <a:gd name="connsiteY7" fmla="*/ 95 h 36290"/>
                <a:gd name="connsiteX8" fmla="*/ 10859 w 112932"/>
                <a:gd name="connsiteY8" fmla="*/ 10954 h 36290"/>
                <a:gd name="connsiteX9" fmla="*/ 98 w 112932"/>
                <a:gd name="connsiteY9" fmla="*/ 24997 h 36290"/>
                <a:gd name="connsiteX10" fmla="*/ 145 w 112932"/>
                <a:gd name="connsiteY10" fmla="*/ 25336 h 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932" h="36290">
                  <a:moveTo>
                    <a:pt x="145" y="25336"/>
                  </a:moveTo>
                  <a:lnTo>
                    <a:pt x="145" y="25336"/>
                  </a:lnTo>
                  <a:cubicBezTo>
                    <a:pt x="1024" y="32188"/>
                    <a:pt x="7193" y="37038"/>
                    <a:pt x="13960" y="36195"/>
                  </a:cubicBezTo>
                  <a:lnTo>
                    <a:pt x="102113" y="25051"/>
                  </a:lnTo>
                  <a:cubicBezTo>
                    <a:pt x="108908" y="24162"/>
                    <a:pt x="113706" y="17859"/>
                    <a:pt x="112829" y="10972"/>
                  </a:cubicBezTo>
                  <a:cubicBezTo>
                    <a:pt x="112829" y="10966"/>
                    <a:pt x="112828" y="10960"/>
                    <a:pt x="112827" y="10954"/>
                  </a:cubicBezTo>
                  <a:lnTo>
                    <a:pt x="112827" y="10954"/>
                  </a:lnTo>
                  <a:cubicBezTo>
                    <a:pt x="111948" y="4102"/>
                    <a:pt x="105779" y="-748"/>
                    <a:pt x="99012" y="95"/>
                  </a:cubicBezTo>
                  <a:lnTo>
                    <a:pt x="10859" y="10954"/>
                  </a:lnTo>
                  <a:cubicBezTo>
                    <a:pt x="4061" y="11820"/>
                    <a:pt x="-757" y="18108"/>
                    <a:pt x="98" y="24997"/>
                  </a:cubicBezTo>
                  <a:cubicBezTo>
                    <a:pt x="112" y="25111"/>
                    <a:pt x="128" y="25224"/>
                    <a:pt x="145" y="2533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F21D5881-3807-A24E-9808-B474E2289205}"/>
                </a:ext>
              </a:extLst>
            </p:cNvPr>
            <p:cNvSpPr/>
            <p:nvPr/>
          </p:nvSpPr>
          <p:spPr>
            <a:xfrm>
              <a:off x="6214978" y="3386804"/>
              <a:ext cx="112869" cy="36098"/>
            </a:xfrm>
            <a:custGeom>
              <a:avLst/>
              <a:gdLst>
                <a:gd name="connsiteX0" fmla="*/ 94 w 112869"/>
                <a:gd name="connsiteY0" fmla="*/ 25146 h 36098"/>
                <a:gd name="connsiteX1" fmla="*/ 94 w 112869"/>
                <a:gd name="connsiteY1" fmla="*/ 25146 h 36098"/>
                <a:gd name="connsiteX2" fmla="*/ 13815 w 112869"/>
                <a:gd name="connsiteY2" fmla="*/ 36004 h 36098"/>
                <a:gd name="connsiteX3" fmla="*/ 102062 w 112869"/>
                <a:gd name="connsiteY3" fmla="*/ 24860 h 36098"/>
                <a:gd name="connsiteX4" fmla="*/ 112776 w 112869"/>
                <a:gd name="connsiteY4" fmla="*/ 10954 h 36098"/>
                <a:gd name="connsiteX5" fmla="*/ 112776 w 112869"/>
                <a:gd name="connsiteY5" fmla="*/ 10954 h 36098"/>
                <a:gd name="connsiteX6" fmla="*/ 98961 w 112869"/>
                <a:gd name="connsiteY6" fmla="*/ 95 h 36098"/>
                <a:gd name="connsiteX7" fmla="*/ 10808 w 112869"/>
                <a:gd name="connsiteY7" fmla="*/ 11144 h 36098"/>
                <a:gd name="connsiteX8" fmla="*/ 94 w 112869"/>
                <a:gd name="connsiteY8" fmla="*/ 25146 h 3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69" h="36098">
                  <a:moveTo>
                    <a:pt x="94" y="25146"/>
                  </a:moveTo>
                  <a:lnTo>
                    <a:pt x="94" y="25146"/>
                  </a:lnTo>
                  <a:cubicBezTo>
                    <a:pt x="925" y="31984"/>
                    <a:pt x="7068" y="36845"/>
                    <a:pt x="13815" y="36004"/>
                  </a:cubicBezTo>
                  <a:lnTo>
                    <a:pt x="102062" y="24860"/>
                  </a:lnTo>
                  <a:cubicBezTo>
                    <a:pt x="108809" y="24018"/>
                    <a:pt x="113605" y="17792"/>
                    <a:pt x="112776" y="10954"/>
                  </a:cubicBezTo>
                  <a:lnTo>
                    <a:pt x="112776" y="10954"/>
                  </a:lnTo>
                  <a:cubicBezTo>
                    <a:pt x="111897" y="4102"/>
                    <a:pt x="105727" y="-748"/>
                    <a:pt x="98961" y="95"/>
                  </a:cubicBezTo>
                  <a:lnTo>
                    <a:pt x="10808" y="11144"/>
                  </a:lnTo>
                  <a:cubicBezTo>
                    <a:pt x="4047" y="12035"/>
                    <a:pt x="-738" y="18288"/>
                    <a:pt x="94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9592F272-D1BF-C145-AC73-3450B43738A8}"/>
                </a:ext>
              </a:extLst>
            </p:cNvPr>
            <p:cNvSpPr/>
            <p:nvPr/>
          </p:nvSpPr>
          <p:spPr>
            <a:xfrm>
              <a:off x="6279516" y="3399551"/>
              <a:ext cx="39431" cy="10415"/>
            </a:xfrm>
            <a:custGeom>
              <a:avLst/>
              <a:gdLst>
                <a:gd name="connsiteX0" fmla="*/ 26 w 39431"/>
                <a:gd name="connsiteY0" fmla="*/ 7732 h 10415"/>
                <a:gd name="connsiteX1" fmla="*/ 26 w 39431"/>
                <a:gd name="connsiteY1" fmla="*/ 7732 h 10415"/>
                <a:gd name="connsiteX2" fmla="*/ 3410 w 39431"/>
                <a:gd name="connsiteY2" fmla="*/ 10399 h 10415"/>
                <a:gd name="connsiteX3" fmla="*/ 36773 w 39431"/>
                <a:gd name="connsiteY3" fmla="*/ 6208 h 10415"/>
                <a:gd name="connsiteX4" fmla="*/ 39404 w 39431"/>
                <a:gd name="connsiteY4" fmla="*/ 2684 h 10415"/>
                <a:gd name="connsiteX5" fmla="*/ 39404 w 39431"/>
                <a:gd name="connsiteY5" fmla="*/ 2684 h 10415"/>
                <a:gd name="connsiteX6" fmla="*/ 36021 w 39431"/>
                <a:gd name="connsiteY6" fmla="*/ 17 h 10415"/>
                <a:gd name="connsiteX7" fmla="*/ 2658 w 39431"/>
                <a:gd name="connsiteY7" fmla="*/ 4303 h 10415"/>
                <a:gd name="connsiteX8" fmla="*/ 21 w 39431"/>
                <a:gd name="connsiteY8" fmla="*/ 7684 h 10415"/>
                <a:gd name="connsiteX9" fmla="*/ 27 w 39431"/>
                <a:gd name="connsiteY9" fmla="*/ 7732 h 1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431" h="10415">
                  <a:moveTo>
                    <a:pt x="26" y="7732"/>
                  </a:moveTo>
                  <a:lnTo>
                    <a:pt x="26" y="7732"/>
                  </a:lnTo>
                  <a:cubicBezTo>
                    <a:pt x="269" y="9395"/>
                    <a:pt x="1760" y="10570"/>
                    <a:pt x="3410" y="10399"/>
                  </a:cubicBezTo>
                  <a:lnTo>
                    <a:pt x="36773" y="6208"/>
                  </a:lnTo>
                  <a:cubicBezTo>
                    <a:pt x="38454" y="5962"/>
                    <a:pt x="39627" y="4390"/>
                    <a:pt x="39404" y="2684"/>
                  </a:cubicBezTo>
                  <a:lnTo>
                    <a:pt x="39404" y="2684"/>
                  </a:lnTo>
                  <a:cubicBezTo>
                    <a:pt x="39161" y="1021"/>
                    <a:pt x="37671" y="-154"/>
                    <a:pt x="36021" y="17"/>
                  </a:cubicBezTo>
                  <a:lnTo>
                    <a:pt x="2658" y="4303"/>
                  </a:lnTo>
                  <a:cubicBezTo>
                    <a:pt x="1008" y="4498"/>
                    <a:pt x="-172" y="6013"/>
                    <a:pt x="21" y="7684"/>
                  </a:cubicBezTo>
                  <a:cubicBezTo>
                    <a:pt x="23" y="7700"/>
                    <a:pt x="24" y="7716"/>
                    <a:pt x="27" y="7732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28466A5A-4977-3246-A093-3E183D300EFA}"/>
                </a:ext>
              </a:extLst>
            </p:cNvPr>
            <p:cNvSpPr/>
            <p:nvPr/>
          </p:nvSpPr>
          <p:spPr>
            <a:xfrm>
              <a:off x="5860958" y="3431476"/>
              <a:ext cx="112960" cy="36193"/>
            </a:xfrm>
            <a:custGeom>
              <a:avLst/>
              <a:gdLst>
                <a:gd name="connsiteX0" fmla="*/ 92 w 112960"/>
                <a:gd name="connsiteY0" fmla="*/ 25146 h 36193"/>
                <a:gd name="connsiteX1" fmla="*/ 92 w 112960"/>
                <a:gd name="connsiteY1" fmla="*/ 25146 h 36193"/>
                <a:gd name="connsiteX2" fmla="*/ 13907 w 112960"/>
                <a:gd name="connsiteY2" fmla="*/ 36100 h 36193"/>
                <a:gd name="connsiteX3" fmla="*/ 102060 w 112960"/>
                <a:gd name="connsiteY3" fmla="*/ 24955 h 36193"/>
                <a:gd name="connsiteX4" fmla="*/ 112868 w 112960"/>
                <a:gd name="connsiteY4" fmla="*/ 10954 h 36193"/>
                <a:gd name="connsiteX5" fmla="*/ 112868 w 112960"/>
                <a:gd name="connsiteY5" fmla="*/ 10954 h 36193"/>
                <a:gd name="connsiteX6" fmla="*/ 99053 w 112960"/>
                <a:gd name="connsiteY6" fmla="*/ 95 h 36193"/>
                <a:gd name="connsiteX7" fmla="*/ 10899 w 112960"/>
                <a:gd name="connsiteY7" fmla="*/ 11239 h 36193"/>
                <a:gd name="connsiteX8" fmla="*/ 83 w 112960"/>
                <a:gd name="connsiteY8" fmla="*/ 25067 h 36193"/>
                <a:gd name="connsiteX9" fmla="*/ 92 w 112960"/>
                <a:gd name="connsiteY9" fmla="*/ 25146 h 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960" h="36193">
                  <a:moveTo>
                    <a:pt x="92" y="25146"/>
                  </a:moveTo>
                  <a:lnTo>
                    <a:pt x="92" y="25146"/>
                  </a:lnTo>
                  <a:cubicBezTo>
                    <a:pt x="924" y="32036"/>
                    <a:pt x="7108" y="36940"/>
                    <a:pt x="13907" y="36100"/>
                  </a:cubicBezTo>
                  <a:lnTo>
                    <a:pt x="102060" y="24955"/>
                  </a:lnTo>
                  <a:cubicBezTo>
                    <a:pt x="108859" y="24112"/>
                    <a:pt x="113697" y="17845"/>
                    <a:pt x="112868" y="10954"/>
                  </a:cubicBezTo>
                  <a:lnTo>
                    <a:pt x="112868" y="10954"/>
                  </a:lnTo>
                  <a:cubicBezTo>
                    <a:pt x="111989" y="4102"/>
                    <a:pt x="105819" y="-748"/>
                    <a:pt x="99053" y="95"/>
                  </a:cubicBezTo>
                  <a:lnTo>
                    <a:pt x="10899" y="11239"/>
                  </a:lnTo>
                  <a:cubicBezTo>
                    <a:pt x="4145" y="12030"/>
                    <a:pt x="-698" y="18221"/>
                    <a:pt x="83" y="25067"/>
                  </a:cubicBezTo>
                  <a:cubicBezTo>
                    <a:pt x="86" y="25093"/>
                    <a:pt x="89" y="25120"/>
                    <a:pt x="92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3" name="Freeform 292">
              <a:extLst>
                <a:ext uri="{FF2B5EF4-FFF2-40B4-BE49-F238E27FC236}">
                  <a16:creationId xmlns:a16="http://schemas.microsoft.com/office/drawing/2014/main" id="{09C9BDF7-BD02-684C-9A46-12CD11D05801}"/>
                </a:ext>
              </a:extLst>
            </p:cNvPr>
            <p:cNvSpPr/>
            <p:nvPr/>
          </p:nvSpPr>
          <p:spPr>
            <a:xfrm>
              <a:off x="5925597" y="3444307"/>
              <a:ext cx="39502" cy="10341"/>
            </a:xfrm>
            <a:custGeom>
              <a:avLst/>
              <a:gdLst>
                <a:gd name="connsiteX0" fmla="*/ 16 w 39502"/>
                <a:gd name="connsiteY0" fmla="*/ 7648 h 10341"/>
                <a:gd name="connsiteX1" fmla="*/ 16 w 39502"/>
                <a:gd name="connsiteY1" fmla="*/ 7648 h 10341"/>
                <a:gd name="connsiteX2" fmla="*/ 3353 w 39502"/>
                <a:gd name="connsiteY2" fmla="*/ 10321 h 10341"/>
                <a:gd name="connsiteX3" fmla="*/ 3400 w 39502"/>
                <a:gd name="connsiteY3" fmla="*/ 10315 h 10341"/>
                <a:gd name="connsiteX4" fmla="*/ 36762 w 39502"/>
                <a:gd name="connsiteY4" fmla="*/ 6124 h 10341"/>
                <a:gd name="connsiteX5" fmla="*/ 39488 w 39502"/>
                <a:gd name="connsiteY5" fmla="*/ 2695 h 10341"/>
                <a:gd name="connsiteX6" fmla="*/ 39488 w 39502"/>
                <a:gd name="connsiteY6" fmla="*/ 2695 h 10341"/>
                <a:gd name="connsiteX7" fmla="*/ 36011 w 39502"/>
                <a:gd name="connsiteY7" fmla="*/ 28 h 10341"/>
                <a:gd name="connsiteX8" fmla="*/ 2648 w 39502"/>
                <a:gd name="connsiteY8" fmla="*/ 4219 h 10341"/>
                <a:gd name="connsiteX9" fmla="*/ 16 w 39502"/>
                <a:gd name="connsiteY9" fmla="*/ 7648 h 1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2" h="10341">
                  <a:moveTo>
                    <a:pt x="16" y="7648"/>
                  </a:moveTo>
                  <a:lnTo>
                    <a:pt x="16" y="7648"/>
                  </a:lnTo>
                  <a:cubicBezTo>
                    <a:pt x="209" y="9320"/>
                    <a:pt x="1703" y="10516"/>
                    <a:pt x="3353" y="10321"/>
                  </a:cubicBezTo>
                  <a:cubicBezTo>
                    <a:pt x="3368" y="10319"/>
                    <a:pt x="3384" y="10317"/>
                    <a:pt x="3400" y="10315"/>
                  </a:cubicBezTo>
                  <a:lnTo>
                    <a:pt x="36762" y="6124"/>
                  </a:lnTo>
                  <a:cubicBezTo>
                    <a:pt x="38441" y="5924"/>
                    <a:pt x="39653" y="4399"/>
                    <a:pt x="39488" y="2695"/>
                  </a:cubicBezTo>
                  <a:lnTo>
                    <a:pt x="39488" y="2695"/>
                  </a:lnTo>
                  <a:cubicBezTo>
                    <a:pt x="39245" y="990"/>
                    <a:pt x="37695" y="-199"/>
                    <a:pt x="36011" y="28"/>
                  </a:cubicBezTo>
                  <a:lnTo>
                    <a:pt x="2648" y="4219"/>
                  </a:lnTo>
                  <a:cubicBezTo>
                    <a:pt x="1007" y="4465"/>
                    <a:pt x="-152" y="5975"/>
                    <a:pt x="16" y="76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4" name="Freeform 293">
              <a:extLst>
                <a:ext uri="{FF2B5EF4-FFF2-40B4-BE49-F238E27FC236}">
                  <a16:creationId xmlns:a16="http://schemas.microsoft.com/office/drawing/2014/main" id="{752F9BE5-512A-2545-B729-01118B9674DB}"/>
                </a:ext>
              </a:extLst>
            </p:cNvPr>
            <p:cNvSpPr/>
            <p:nvPr/>
          </p:nvSpPr>
          <p:spPr>
            <a:xfrm>
              <a:off x="6105381" y="3421353"/>
              <a:ext cx="39504" cy="10330"/>
            </a:xfrm>
            <a:custGeom>
              <a:avLst/>
              <a:gdLst>
                <a:gd name="connsiteX0" fmla="*/ 16 w 39504"/>
                <a:gd name="connsiteY0" fmla="*/ 7647 h 10330"/>
                <a:gd name="connsiteX1" fmla="*/ 16 w 39504"/>
                <a:gd name="connsiteY1" fmla="*/ 7647 h 10330"/>
                <a:gd name="connsiteX2" fmla="*/ 3400 w 39504"/>
                <a:gd name="connsiteY2" fmla="*/ 10314 h 10330"/>
                <a:gd name="connsiteX3" fmla="*/ 36856 w 39504"/>
                <a:gd name="connsiteY3" fmla="*/ 6123 h 10330"/>
                <a:gd name="connsiteX4" fmla="*/ 39488 w 39504"/>
                <a:gd name="connsiteY4" fmla="*/ 2694 h 10330"/>
                <a:gd name="connsiteX5" fmla="*/ 39488 w 39504"/>
                <a:gd name="connsiteY5" fmla="*/ 2694 h 10330"/>
                <a:gd name="connsiteX6" fmla="*/ 36151 w 39504"/>
                <a:gd name="connsiteY6" fmla="*/ 21 h 10330"/>
                <a:gd name="connsiteX7" fmla="*/ 36105 w 39504"/>
                <a:gd name="connsiteY7" fmla="*/ 27 h 10330"/>
                <a:gd name="connsiteX8" fmla="*/ 2648 w 39504"/>
                <a:gd name="connsiteY8" fmla="*/ 4218 h 10330"/>
                <a:gd name="connsiteX9" fmla="*/ 16 w 39504"/>
                <a:gd name="connsiteY9" fmla="*/ 7647 h 1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4" h="10330">
                  <a:moveTo>
                    <a:pt x="16" y="7647"/>
                  </a:moveTo>
                  <a:lnTo>
                    <a:pt x="16" y="7647"/>
                  </a:lnTo>
                  <a:cubicBezTo>
                    <a:pt x="259" y="9310"/>
                    <a:pt x="1750" y="10485"/>
                    <a:pt x="3400" y="10314"/>
                  </a:cubicBezTo>
                  <a:lnTo>
                    <a:pt x="36856" y="6123"/>
                  </a:lnTo>
                  <a:cubicBezTo>
                    <a:pt x="38497" y="5877"/>
                    <a:pt x="39657" y="4366"/>
                    <a:pt x="39488" y="2694"/>
                  </a:cubicBezTo>
                  <a:lnTo>
                    <a:pt x="39488" y="2694"/>
                  </a:lnTo>
                  <a:cubicBezTo>
                    <a:pt x="39295" y="1022"/>
                    <a:pt x="37801" y="-175"/>
                    <a:pt x="36151" y="21"/>
                  </a:cubicBezTo>
                  <a:cubicBezTo>
                    <a:pt x="36136" y="23"/>
                    <a:pt x="36120" y="25"/>
                    <a:pt x="36105" y="27"/>
                  </a:cubicBezTo>
                  <a:lnTo>
                    <a:pt x="2648" y="4218"/>
                  </a:lnTo>
                  <a:cubicBezTo>
                    <a:pt x="1007" y="4464"/>
                    <a:pt x="-152" y="5975"/>
                    <a:pt x="16" y="764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295" name="Graphic 254">
            <a:extLst>
              <a:ext uri="{FF2B5EF4-FFF2-40B4-BE49-F238E27FC236}">
                <a16:creationId xmlns:a16="http://schemas.microsoft.com/office/drawing/2014/main" id="{0FC1DF2D-47E4-B84D-96D0-10235A480FB7}"/>
              </a:ext>
            </a:extLst>
          </p:cNvPr>
          <p:cNvGrpSpPr>
            <a:grpSpLocks noChangeAspect="1"/>
          </p:cNvGrpSpPr>
          <p:nvPr/>
        </p:nvGrpSpPr>
        <p:grpSpPr>
          <a:xfrm rot="3823993">
            <a:off x="9373747" y="4500024"/>
            <a:ext cx="564936" cy="132999"/>
            <a:chOff x="5860958" y="3371755"/>
            <a:chExt cx="466889" cy="109916"/>
          </a:xfrm>
          <a:solidFill>
            <a:schemeClr val="accent1"/>
          </a:solidFill>
        </p:grpSpPr>
        <p:sp>
          <p:nvSpPr>
            <p:cNvPr id="296" name="Freeform 295">
              <a:extLst>
                <a:ext uri="{FF2B5EF4-FFF2-40B4-BE49-F238E27FC236}">
                  <a16:creationId xmlns:a16="http://schemas.microsoft.com/office/drawing/2014/main" id="{BA09C6B9-9FA0-774D-AEBE-8F79004CA0EA}"/>
                </a:ext>
              </a:extLst>
            </p:cNvPr>
            <p:cNvSpPr/>
            <p:nvPr/>
          </p:nvSpPr>
          <p:spPr>
            <a:xfrm>
              <a:off x="5942918" y="3394160"/>
              <a:ext cx="132550" cy="87512"/>
            </a:xfrm>
            <a:custGeom>
              <a:avLst/>
              <a:gdLst>
                <a:gd name="connsiteX0" fmla="*/ 89551 w 132550"/>
                <a:gd name="connsiteY0" fmla="*/ 169 h 87512"/>
                <a:gd name="connsiteX1" fmla="*/ 33163 w 132550"/>
                <a:gd name="connsiteY1" fmla="*/ 7313 h 87512"/>
                <a:gd name="connsiteX2" fmla="*/ 572 w 132550"/>
                <a:gd name="connsiteY2" fmla="*/ 53907 h 87512"/>
                <a:gd name="connsiteX3" fmla="*/ 42561 w 132550"/>
                <a:gd name="connsiteY3" fmla="*/ 87418 h 87512"/>
                <a:gd name="connsiteX4" fmla="*/ 98949 w 132550"/>
                <a:gd name="connsiteY4" fmla="*/ 80274 h 87512"/>
                <a:gd name="connsiteX5" fmla="*/ 132052 w 132550"/>
                <a:gd name="connsiteY5" fmla="*/ 34053 h 87512"/>
                <a:gd name="connsiteX6" fmla="*/ 89081 w 132550"/>
                <a:gd name="connsiteY6" fmla="*/ 169 h 87512"/>
                <a:gd name="connsiteX7" fmla="*/ 87295 w 132550"/>
                <a:gd name="connsiteY7" fmla="*/ 15790 h 87512"/>
                <a:gd name="connsiteX8" fmla="*/ 116410 w 132550"/>
                <a:gd name="connsiteY8" fmla="*/ 36116 h 87512"/>
                <a:gd name="connsiteX9" fmla="*/ 96355 w 132550"/>
                <a:gd name="connsiteY9" fmla="*/ 65624 h 87512"/>
                <a:gd name="connsiteX10" fmla="*/ 93498 w 132550"/>
                <a:gd name="connsiteY10" fmla="*/ 65987 h 87512"/>
                <a:gd name="connsiteX11" fmla="*/ 45756 w 132550"/>
                <a:gd name="connsiteY11" fmla="*/ 71987 h 87512"/>
                <a:gd name="connsiteX12" fmla="*/ 16641 w 132550"/>
                <a:gd name="connsiteY12" fmla="*/ 51662 h 87512"/>
                <a:gd name="connsiteX13" fmla="*/ 36696 w 132550"/>
                <a:gd name="connsiteY13" fmla="*/ 22153 h 87512"/>
                <a:gd name="connsiteX14" fmla="*/ 39553 w 132550"/>
                <a:gd name="connsiteY14" fmla="*/ 21791 h 8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550" h="87512">
                  <a:moveTo>
                    <a:pt x="89551" y="169"/>
                  </a:moveTo>
                  <a:lnTo>
                    <a:pt x="33163" y="7313"/>
                  </a:lnTo>
                  <a:cubicBezTo>
                    <a:pt x="11468" y="11058"/>
                    <a:pt x="-3123" y="31919"/>
                    <a:pt x="572" y="53907"/>
                  </a:cubicBezTo>
                  <a:cubicBezTo>
                    <a:pt x="4007" y="74344"/>
                    <a:pt x="22153" y="88826"/>
                    <a:pt x="42561" y="87418"/>
                  </a:cubicBezTo>
                  <a:lnTo>
                    <a:pt x="98949" y="80274"/>
                  </a:lnTo>
                  <a:cubicBezTo>
                    <a:pt x="120683" y="76775"/>
                    <a:pt x="135504" y="56081"/>
                    <a:pt x="132052" y="34053"/>
                  </a:cubicBezTo>
                  <a:cubicBezTo>
                    <a:pt x="128761" y="13055"/>
                    <a:pt x="109971" y="-1761"/>
                    <a:pt x="89081" y="169"/>
                  </a:cubicBezTo>
                  <a:close/>
                  <a:moveTo>
                    <a:pt x="87295" y="15790"/>
                  </a:moveTo>
                  <a:cubicBezTo>
                    <a:pt x="100873" y="13254"/>
                    <a:pt x="113908" y="22354"/>
                    <a:pt x="116410" y="36116"/>
                  </a:cubicBezTo>
                  <a:cubicBezTo>
                    <a:pt x="118912" y="49877"/>
                    <a:pt x="109933" y="63088"/>
                    <a:pt x="96355" y="65624"/>
                  </a:cubicBezTo>
                  <a:cubicBezTo>
                    <a:pt x="95410" y="65800"/>
                    <a:pt x="94456" y="65921"/>
                    <a:pt x="93498" y="65987"/>
                  </a:cubicBezTo>
                  <a:lnTo>
                    <a:pt x="45756" y="71987"/>
                  </a:lnTo>
                  <a:cubicBezTo>
                    <a:pt x="32178" y="74523"/>
                    <a:pt x="19143" y="65423"/>
                    <a:pt x="16641" y="51662"/>
                  </a:cubicBezTo>
                  <a:cubicBezTo>
                    <a:pt x="14139" y="37900"/>
                    <a:pt x="23118" y="24689"/>
                    <a:pt x="36696" y="22153"/>
                  </a:cubicBezTo>
                  <a:cubicBezTo>
                    <a:pt x="37641" y="21977"/>
                    <a:pt x="38595" y="21856"/>
                    <a:pt x="39553" y="2179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7" name="Freeform 296">
              <a:extLst>
                <a:ext uri="{FF2B5EF4-FFF2-40B4-BE49-F238E27FC236}">
                  <a16:creationId xmlns:a16="http://schemas.microsoft.com/office/drawing/2014/main" id="{AE7CB5C0-BEBE-BF4C-81B7-BC108EA1C98C}"/>
                </a:ext>
              </a:extLst>
            </p:cNvPr>
            <p:cNvSpPr/>
            <p:nvPr/>
          </p:nvSpPr>
          <p:spPr>
            <a:xfrm>
              <a:off x="5941093" y="3423951"/>
              <a:ext cx="30570" cy="41052"/>
            </a:xfrm>
            <a:custGeom>
              <a:avLst/>
              <a:gdLst>
                <a:gd name="connsiteX0" fmla="*/ 2847 w 30570"/>
                <a:gd name="connsiteY0" fmla="*/ 2858 h 41052"/>
                <a:gd name="connsiteX1" fmla="*/ 25872 w 30570"/>
                <a:gd name="connsiteY1" fmla="*/ 0 h 41052"/>
                <a:gd name="connsiteX2" fmla="*/ 19387 w 30570"/>
                <a:gd name="connsiteY2" fmla="*/ 20193 h 41052"/>
                <a:gd name="connsiteX3" fmla="*/ 30571 w 30570"/>
                <a:gd name="connsiteY3" fmla="*/ 38195 h 41052"/>
                <a:gd name="connsiteX4" fmla="*/ 7546 w 30570"/>
                <a:gd name="connsiteY4" fmla="*/ 41053 h 41052"/>
                <a:gd name="connsiteX5" fmla="*/ 309 w 30570"/>
                <a:gd name="connsiteY5" fmla="*/ 22574 h 41052"/>
                <a:gd name="connsiteX6" fmla="*/ 2847 w 30570"/>
                <a:gd name="connsiteY6" fmla="*/ 2857 h 4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570" h="41052">
                  <a:moveTo>
                    <a:pt x="2847" y="2858"/>
                  </a:moveTo>
                  <a:lnTo>
                    <a:pt x="25872" y="0"/>
                  </a:lnTo>
                  <a:cubicBezTo>
                    <a:pt x="20874" y="5430"/>
                    <a:pt x="18501" y="12822"/>
                    <a:pt x="19387" y="20193"/>
                  </a:cubicBezTo>
                  <a:cubicBezTo>
                    <a:pt x="20353" y="27557"/>
                    <a:pt x="24436" y="34130"/>
                    <a:pt x="30571" y="38195"/>
                  </a:cubicBezTo>
                  <a:lnTo>
                    <a:pt x="7546" y="41053"/>
                  </a:lnTo>
                  <a:cubicBezTo>
                    <a:pt x="3655" y="35599"/>
                    <a:pt x="1168" y="29248"/>
                    <a:pt x="309" y="22574"/>
                  </a:cubicBezTo>
                  <a:cubicBezTo>
                    <a:pt x="-529" y="15890"/>
                    <a:pt x="345" y="9100"/>
                    <a:pt x="2847" y="285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8" name="Freeform 297">
              <a:extLst>
                <a:ext uri="{FF2B5EF4-FFF2-40B4-BE49-F238E27FC236}">
                  <a16:creationId xmlns:a16="http://schemas.microsoft.com/office/drawing/2014/main" id="{B117B426-9CFB-9644-A251-28550640DB50}"/>
                </a:ext>
              </a:extLst>
            </p:cNvPr>
            <p:cNvSpPr/>
            <p:nvPr/>
          </p:nvSpPr>
          <p:spPr>
            <a:xfrm>
              <a:off x="6046754" y="3410902"/>
              <a:ext cx="30447" cy="41148"/>
            </a:xfrm>
            <a:custGeom>
              <a:avLst/>
              <a:gdLst>
                <a:gd name="connsiteX0" fmla="*/ 27724 w 30447"/>
                <a:gd name="connsiteY0" fmla="*/ 38195 h 41148"/>
                <a:gd name="connsiteX1" fmla="*/ 4699 w 30447"/>
                <a:gd name="connsiteY1" fmla="*/ 41148 h 41148"/>
                <a:gd name="connsiteX2" fmla="*/ 11090 w 30447"/>
                <a:gd name="connsiteY2" fmla="*/ 20955 h 41148"/>
                <a:gd name="connsiteX3" fmla="*/ 0 w 30447"/>
                <a:gd name="connsiteY3" fmla="*/ 2953 h 41148"/>
                <a:gd name="connsiteX4" fmla="*/ 23025 w 30447"/>
                <a:gd name="connsiteY4" fmla="*/ 0 h 41148"/>
                <a:gd name="connsiteX5" fmla="*/ 27724 w 30447"/>
                <a:gd name="connsiteY5" fmla="*/ 38100 h 4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47" h="41148">
                  <a:moveTo>
                    <a:pt x="27724" y="38195"/>
                  </a:moveTo>
                  <a:lnTo>
                    <a:pt x="4699" y="41148"/>
                  </a:lnTo>
                  <a:cubicBezTo>
                    <a:pt x="9618" y="35675"/>
                    <a:pt x="11949" y="28307"/>
                    <a:pt x="11090" y="20955"/>
                  </a:cubicBezTo>
                  <a:cubicBezTo>
                    <a:pt x="10195" y="13590"/>
                    <a:pt x="6136" y="7001"/>
                    <a:pt x="0" y="2953"/>
                  </a:cubicBezTo>
                  <a:lnTo>
                    <a:pt x="23025" y="0"/>
                  </a:lnTo>
                  <a:cubicBezTo>
                    <a:pt x="30845" y="11078"/>
                    <a:pt x="32613" y="25411"/>
                    <a:pt x="27724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99" name="Freeform 298">
              <a:extLst>
                <a:ext uri="{FF2B5EF4-FFF2-40B4-BE49-F238E27FC236}">
                  <a16:creationId xmlns:a16="http://schemas.microsoft.com/office/drawing/2014/main" id="{4029A16D-6774-CA45-9067-188D13B661FF}"/>
                </a:ext>
              </a:extLst>
            </p:cNvPr>
            <p:cNvSpPr/>
            <p:nvPr/>
          </p:nvSpPr>
          <p:spPr>
            <a:xfrm>
              <a:off x="6118661" y="3371755"/>
              <a:ext cx="132111" cy="87437"/>
            </a:xfrm>
            <a:custGeom>
              <a:avLst/>
              <a:gdLst>
                <a:gd name="connsiteX0" fmla="*/ 89551 w 132111"/>
                <a:gd name="connsiteY0" fmla="*/ 94 h 87437"/>
                <a:gd name="connsiteX1" fmla="*/ 33163 w 132111"/>
                <a:gd name="connsiteY1" fmla="*/ 7238 h 87437"/>
                <a:gd name="connsiteX2" fmla="*/ 572 w 132111"/>
                <a:gd name="connsiteY2" fmla="*/ 53832 h 87437"/>
                <a:gd name="connsiteX3" fmla="*/ 42561 w 132111"/>
                <a:gd name="connsiteY3" fmla="*/ 87343 h 87437"/>
                <a:gd name="connsiteX4" fmla="*/ 98949 w 132111"/>
                <a:gd name="connsiteY4" fmla="*/ 80200 h 87437"/>
                <a:gd name="connsiteX5" fmla="*/ 131539 w 132111"/>
                <a:gd name="connsiteY5" fmla="*/ 33606 h 87437"/>
                <a:gd name="connsiteX6" fmla="*/ 89551 w 132111"/>
                <a:gd name="connsiteY6" fmla="*/ 94 h 87437"/>
                <a:gd name="connsiteX7" fmla="*/ 87107 w 132111"/>
                <a:gd name="connsiteY7" fmla="*/ 15620 h 87437"/>
                <a:gd name="connsiteX8" fmla="*/ 114925 w 132111"/>
                <a:gd name="connsiteY8" fmla="*/ 37623 h 87437"/>
                <a:gd name="connsiteX9" fmla="*/ 93216 w 132111"/>
                <a:gd name="connsiteY9" fmla="*/ 65817 h 87437"/>
                <a:gd name="connsiteX10" fmla="*/ 45474 w 132111"/>
                <a:gd name="connsiteY10" fmla="*/ 71818 h 87437"/>
                <a:gd name="connsiteX11" fmla="*/ 17656 w 132111"/>
                <a:gd name="connsiteY11" fmla="*/ 49815 h 87437"/>
                <a:gd name="connsiteX12" fmla="*/ 39365 w 132111"/>
                <a:gd name="connsiteY12" fmla="*/ 21621 h 8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111" h="87437">
                  <a:moveTo>
                    <a:pt x="89551" y="94"/>
                  </a:moveTo>
                  <a:lnTo>
                    <a:pt x="33163" y="7238"/>
                  </a:lnTo>
                  <a:cubicBezTo>
                    <a:pt x="11468" y="10984"/>
                    <a:pt x="-3123" y="31845"/>
                    <a:pt x="572" y="53832"/>
                  </a:cubicBezTo>
                  <a:cubicBezTo>
                    <a:pt x="4007" y="74270"/>
                    <a:pt x="22153" y="88752"/>
                    <a:pt x="42561" y="87343"/>
                  </a:cubicBezTo>
                  <a:lnTo>
                    <a:pt x="98949" y="80200"/>
                  </a:lnTo>
                  <a:cubicBezTo>
                    <a:pt x="120643" y="76454"/>
                    <a:pt x="135235" y="55593"/>
                    <a:pt x="131539" y="33606"/>
                  </a:cubicBezTo>
                  <a:cubicBezTo>
                    <a:pt x="128104" y="13168"/>
                    <a:pt x="109959" y="-1314"/>
                    <a:pt x="89551" y="94"/>
                  </a:cubicBezTo>
                  <a:close/>
                  <a:moveTo>
                    <a:pt x="87107" y="15620"/>
                  </a:moveTo>
                  <a:cubicBezTo>
                    <a:pt x="100784" y="13911"/>
                    <a:pt x="113238" y="23762"/>
                    <a:pt x="114925" y="37623"/>
                  </a:cubicBezTo>
                  <a:cubicBezTo>
                    <a:pt x="116612" y="51484"/>
                    <a:pt x="106892" y="64107"/>
                    <a:pt x="93216" y="65817"/>
                  </a:cubicBezTo>
                  <a:lnTo>
                    <a:pt x="45474" y="71818"/>
                  </a:lnTo>
                  <a:cubicBezTo>
                    <a:pt x="31797" y="73527"/>
                    <a:pt x="19343" y="63676"/>
                    <a:pt x="17656" y="49815"/>
                  </a:cubicBezTo>
                  <a:cubicBezTo>
                    <a:pt x="15969" y="35954"/>
                    <a:pt x="25689" y="23331"/>
                    <a:pt x="39365" y="2162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0" name="Freeform 299">
              <a:extLst>
                <a:ext uri="{FF2B5EF4-FFF2-40B4-BE49-F238E27FC236}">
                  <a16:creationId xmlns:a16="http://schemas.microsoft.com/office/drawing/2014/main" id="{4ECE32C7-E1D9-BD43-9A34-78222A1F8C23}"/>
                </a:ext>
              </a:extLst>
            </p:cNvPr>
            <p:cNvSpPr/>
            <p:nvPr/>
          </p:nvSpPr>
          <p:spPr>
            <a:xfrm>
              <a:off x="6116771" y="3401663"/>
              <a:ext cx="30917" cy="41147"/>
            </a:xfrm>
            <a:custGeom>
              <a:avLst/>
              <a:gdLst>
                <a:gd name="connsiteX0" fmla="*/ 2912 w 30917"/>
                <a:gd name="connsiteY0" fmla="*/ 2953 h 41147"/>
                <a:gd name="connsiteX1" fmla="*/ 26219 w 30917"/>
                <a:gd name="connsiteY1" fmla="*/ 0 h 41147"/>
                <a:gd name="connsiteX2" fmla="*/ 19828 w 30917"/>
                <a:gd name="connsiteY2" fmla="*/ 20288 h 41147"/>
                <a:gd name="connsiteX3" fmla="*/ 30918 w 30917"/>
                <a:gd name="connsiteY3" fmla="*/ 38195 h 41147"/>
                <a:gd name="connsiteX4" fmla="*/ 7423 w 30917"/>
                <a:gd name="connsiteY4" fmla="*/ 41148 h 41147"/>
                <a:gd name="connsiteX5" fmla="*/ 2724 w 30917"/>
                <a:gd name="connsiteY5" fmla="*/ 3048 h 4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17" h="41147">
                  <a:moveTo>
                    <a:pt x="2912" y="2953"/>
                  </a:moveTo>
                  <a:lnTo>
                    <a:pt x="26219" y="0"/>
                  </a:lnTo>
                  <a:cubicBezTo>
                    <a:pt x="21251" y="5483"/>
                    <a:pt x="18914" y="12902"/>
                    <a:pt x="19828" y="20288"/>
                  </a:cubicBezTo>
                  <a:cubicBezTo>
                    <a:pt x="20737" y="27623"/>
                    <a:pt x="24795" y="34177"/>
                    <a:pt x="30918" y="38195"/>
                  </a:cubicBezTo>
                  <a:lnTo>
                    <a:pt x="7423" y="41148"/>
                  </a:lnTo>
                  <a:cubicBezTo>
                    <a:pt x="-398" y="30070"/>
                    <a:pt x="-2165" y="15737"/>
                    <a:pt x="2724" y="30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1" name="Freeform 300">
              <a:extLst>
                <a:ext uri="{FF2B5EF4-FFF2-40B4-BE49-F238E27FC236}">
                  <a16:creationId xmlns:a16="http://schemas.microsoft.com/office/drawing/2014/main" id="{F6F2649E-500C-4E41-B31D-B7AA7BBB91CF}"/>
                </a:ext>
              </a:extLst>
            </p:cNvPr>
            <p:cNvSpPr/>
            <p:nvPr/>
          </p:nvSpPr>
          <p:spPr>
            <a:xfrm>
              <a:off x="6223060" y="3388613"/>
              <a:ext cx="29602" cy="40586"/>
            </a:xfrm>
            <a:custGeom>
              <a:avLst/>
              <a:gdLst>
                <a:gd name="connsiteX0" fmla="*/ 27160 w 29602"/>
                <a:gd name="connsiteY0" fmla="*/ 38291 h 40586"/>
                <a:gd name="connsiteX1" fmla="*/ 9492 w 29602"/>
                <a:gd name="connsiteY1" fmla="*/ 40386 h 40586"/>
                <a:gd name="connsiteX2" fmla="*/ 4511 w 29602"/>
                <a:gd name="connsiteY2" fmla="*/ 40386 h 40586"/>
                <a:gd name="connsiteX3" fmla="*/ 10244 w 29602"/>
                <a:gd name="connsiteY3" fmla="*/ 21336 h 40586"/>
                <a:gd name="connsiteX4" fmla="*/ 0 w 29602"/>
                <a:gd name="connsiteY4" fmla="*/ 3905 h 40586"/>
                <a:gd name="connsiteX5" fmla="*/ 4511 w 29602"/>
                <a:gd name="connsiteY5" fmla="*/ 2286 h 40586"/>
                <a:gd name="connsiteX6" fmla="*/ 22179 w 29602"/>
                <a:gd name="connsiteY6" fmla="*/ 0 h 40586"/>
                <a:gd name="connsiteX7" fmla="*/ 26878 w 29602"/>
                <a:gd name="connsiteY7" fmla="*/ 38100 h 4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2" h="40586">
                  <a:moveTo>
                    <a:pt x="27160" y="38291"/>
                  </a:moveTo>
                  <a:lnTo>
                    <a:pt x="9492" y="40386"/>
                  </a:lnTo>
                  <a:cubicBezTo>
                    <a:pt x="7842" y="40653"/>
                    <a:pt x="6161" y="40653"/>
                    <a:pt x="4511" y="40386"/>
                  </a:cubicBezTo>
                  <a:cubicBezTo>
                    <a:pt x="8948" y="35117"/>
                    <a:pt x="11024" y="28217"/>
                    <a:pt x="10244" y="21336"/>
                  </a:cubicBezTo>
                  <a:cubicBezTo>
                    <a:pt x="9385" y="14329"/>
                    <a:pt x="5670" y="8008"/>
                    <a:pt x="0" y="3905"/>
                  </a:cubicBezTo>
                  <a:cubicBezTo>
                    <a:pt x="1405" y="3117"/>
                    <a:pt x="2930" y="2570"/>
                    <a:pt x="4511" y="2286"/>
                  </a:cubicBezTo>
                  <a:lnTo>
                    <a:pt x="22179" y="0"/>
                  </a:lnTo>
                  <a:cubicBezTo>
                    <a:pt x="30000" y="11078"/>
                    <a:pt x="31767" y="25411"/>
                    <a:pt x="26878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2" name="Freeform 301">
              <a:extLst>
                <a:ext uri="{FF2B5EF4-FFF2-40B4-BE49-F238E27FC236}">
                  <a16:creationId xmlns:a16="http://schemas.microsoft.com/office/drawing/2014/main" id="{30194FED-D73E-194C-AB4A-368A42584303}"/>
                </a:ext>
              </a:extLst>
            </p:cNvPr>
            <p:cNvSpPr/>
            <p:nvPr/>
          </p:nvSpPr>
          <p:spPr>
            <a:xfrm>
              <a:off x="6041910" y="3408521"/>
              <a:ext cx="112932" cy="36290"/>
            </a:xfrm>
            <a:custGeom>
              <a:avLst/>
              <a:gdLst>
                <a:gd name="connsiteX0" fmla="*/ 145 w 112932"/>
                <a:gd name="connsiteY0" fmla="*/ 25336 h 36290"/>
                <a:gd name="connsiteX1" fmla="*/ 145 w 112932"/>
                <a:gd name="connsiteY1" fmla="*/ 25336 h 36290"/>
                <a:gd name="connsiteX2" fmla="*/ 13960 w 112932"/>
                <a:gd name="connsiteY2" fmla="*/ 36195 h 36290"/>
                <a:gd name="connsiteX3" fmla="*/ 102113 w 112932"/>
                <a:gd name="connsiteY3" fmla="*/ 25051 h 36290"/>
                <a:gd name="connsiteX4" fmla="*/ 112829 w 112932"/>
                <a:gd name="connsiteY4" fmla="*/ 10972 h 36290"/>
                <a:gd name="connsiteX5" fmla="*/ 112827 w 112932"/>
                <a:gd name="connsiteY5" fmla="*/ 10954 h 36290"/>
                <a:gd name="connsiteX6" fmla="*/ 112827 w 112932"/>
                <a:gd name="connsiteY6" fmla="*/ 10954 h 36290"/>
                <a:gd name="connsiteX7" fmla="*/ 99012 w 112932"/>
                <a:gd name="connsiteY7" fmla="*/ 95 h 36290"/>
                <a:gd name="connsiteX8" fmla="*/ 10859 w 112932"/>
                <a:gd name="connsiteY8" fmla="*/ 10954 h 36290"/>
                <a:gd name="connsiteX9" fmla="*/ 98 w 112932"/>
                <a:gd name="connsiteY9" fmla="*/ 24997 h 36290"/>
                <a:gd name="connsiteX10" fmla="*/ 145 w 112932"/>
                <a:gd name="connsiteY10" fmla="*/ 25336 h 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932" h="36290">
                  <a:moveTo>
                    <a:pt x="145" y="25336"/>
                  </a:moveTo>
                  <a:lnTo>
                    <a:pt x="145" y="25336"/>
                  </a:lnTo>
                  <a:cubicBezTo>
                    <a:pt x="1024" y="32188"/>
                    <a:pt x="7193" y="37038"/>
                    <a:pt x="13960" y="36195"/>
                  </a:cubicBezTo>
                  <a:lnTo>
                    <a:pt x="102113" y="25051"/>
                  </a:lnTo>
                  <a:cubicBezTo>
                    <a:pt x="108908" y="24162"/>
                    <a:pt x="113706" y="17859"/>
                    <a:pt x="112829" y="10972"/>
                  </a:cubicBezTo>
                  <a:cubicBezTo>
                    <a:pt x="112829" y="10966"/>
                    <a:pt x="112828" y="10960"/>
                    <a:pt x="112827" y="10954"/>
                  </a:cubicBezTo>
                  <a:lnTo>
                    <a:pt x="112827" y="10954"/>
                  </a:lnTo>
                  <a:cubicBezTo>
                    <a:pt x="111948" y="4102"/>
                    <a:pt x="105779" y="-748"/>
                    <a:pt x="99012" y="95"/>
                  </a:cubicBezTo>
                  <a:lnTo>
                    <a:pt x="10859" y="10954"/>
                  </a:lnTo>
                  <a:cubicBezTo>
                    <a:pt x="4061" y="11820"/>
                    <a:pt x="-757" y="18108"/>
                    <a:pt x="98" y="24997"/>
                  </a:cubicBezTo>
                  <a:cubicBezTo>
                    <a:pt x="112" y="25111"/>
                    <a:pt x="128" y="25224"/>
                    <a:pt x="145" y="2533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3" name="Freeform 302">
              <a:extLst>
                <a:ext uri="{FF2B5EF4-FFF2-40B4-BE49-F238E27FC236}">
                  <a16:creationId xmlns:a16="http://schemas.microsoft.com/office/drawing/2014/main" id="{2747CADC-C89F-484A-89F9-87570B19BECE}"/>
                </a:ext>
              </a:extLst>
            </p:cNvPr>
            <p:cNvSpPr/>
            <p:nvPr/>
          </p:nvSpPr>
          <p:spPr>
            <a:xfrm>
              <a:off x="6214978" y="3386804"/>
              <a:ext cx="112869" cy="36098"/>
            </a:xfrm>
            <a:custGeom>
              <a:avLst/>
              <a:gdLst>
                <a:gd name="connsiteX0" fmla="*/ 94 w 112869"/>
                <a:gd name="connsiteY0" fmla="*/ 25146 h 36098"/>
                <a:gd name="connsiteX1" fmla="*/ 94 w 112869"/>
                <a:gd name="connsiteY1" fmla="*/ 25146 h 36098"/>
                <a:gd name="connsiteX2" fmla="*/ 13815 w 112869"/>
                <a:gd name="connsiteY2" fmla="*/ 36004 h 36098"/>
                <a:gd name="connsiteX3" fmla="*/ 102062 w 112869"/>
                <a:gd name="connsiteY3" fmla="*/ 24860 h 36098"/>
                <a:gd name="connsiteX4" fmla="*/ 112776 w 112869"/>
                <a:gd name="connsiteY4" fmla="*/ 10954 h 36098"/>
                <a:gd name="connsiteX5" fmla="*/ 112776 w 112869"/>
                <a:gd name="connsiteY5" fmla="*/ 10954 h 36098"/>
                <a:gd name="connsiteX6" fmla="*/ 98961 w 112869"/>
                <a:gd name="connsiteY6" fmla="*/ 95 h 36098"/>
                <a:gd name="connsiteX7" fmla="*/ 10808 w 112869"/>
                <a:gd name="connsiteY7" fmla="*/ 11144 h 36098"/>
                <a:gd name="connsiteX8" fmla="*/ 94 w 112869"/>
                <a:gd name="connsiteY8" fmla="*/ 25146 h 3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69" h="36098">
                  <a:moveTo>
                    <a:pt x="94" y="25146"/>
                  </a:moveTo>
                  <a:lnTo>
                    <a:pt x="94" y="25146"/>
                  </a:lnTo>
                  <a:cubicBezTo>
                    <a:pt x="925" y="31984"/>
                    <a:pt x="7068" y="36845"/>
                    <a:pt x="13815" y="36004"/>
                  </a:cubicBezTo>
                  <a:lnTo>
                    <a:pt x="102062" y="24860"/>
                  </a:lnTo>
                  <a:cubicBezTo>
                    <a:pt x="108809" y="24018"/>
                    <a:pt x="113605" y="17792"/>
                    <a:pt x="112776" y="10954"/>
                  </a:cubicBezTo>
                  <a:lnTo>
                    <a:pt x="112776" y="10954"/>
                  </a:lnTo>
                  <a:cubicBezTo>
                    <a:pt x="111897" y="4102"/>
                    <a:pt x="105727" y="-748"/>
                    <a:pt x="98961" y="95"/>
                  </a:cubicBezTo>
                  <a:lnTo>
                    <a:pt x="10808" y="11144"/>
                  </a:lnTo>
                  <a:cubicBezTo>
                    <a:pt x="4047" y="12035"/>
                    <a:pt x="-738" y="18288"/>
                    <a:pt x="94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4" name="Freeform 303">
              <a:extLst>
                <a:ext uri="{FF2B5EF4-FFF2-40B4-BE49-F238E27FC236}">
                  <a16:creationId xmlns:a16="http://schemas.microsoft.com/office/drawing/2014/main" id="{64F95DF7-B510-284F-A9CF-5C909432C32C}"/>
                </a:ext>
              </a:extLst>
            </p:cNvPr>
            <p:cNvSpPr/>
            <p:nvPr/>
          </p:nvSpPr>
          <p:spPr>
            <a:xfrm>
              <a:off x="6279516" y="3399551"/>
              <a:ext cx="39431" cy="10415"/>
            </a:xfrm>
            <a:custGeom>
              <a:avLst/>
              <a:gdLst>
                <a:gd name="connsiteX0" fmla="*/ 26 w 39431"/>
                <a:gd name="connsiteY0" fmla="*/ 7732 h 10415"/>
                <a:gd name="connsiteX1" fmla="*/ 26 w 39431"/>
                <a:gd name="connsiteY1" fmla="*/ 7732 h 10415"/>
                <a:gd name="connsiteX2" fmla="*/ 3410 w 39431"/>
                <a:gd name="connsiteY2" fmla="*/ 10399 h 10415"/>
                <a:gd name="connsiteX3" fmla="*/ 36773 w 39431"/>
                <a:gd name="connsiteY3" fmla="*/ 6208 h 10415"/>
                <a:gd name="connsiteX4" fmla="*/ 39404 w 39431"/>
                <a:gd name="connsiteY4" fmla="*/ 2684 h 10415"/>
                <a:gd name="connsiteX5" fmla="*/ 39404 w 39431"/>
                <a:gd name="connsiteY5" fmla="*/ 2684 h 10415"/>
                <a:gd name="connsiteX6" fmla="*/ 36021 w 39431"/>
                <a:gd name="connsiteY6" fmla="*/ 17 h 10415"/>
                <a:gd name="connsiteX7" fmla="*/ 2658 w 39431"/>
                <a:gd name="connsiteY7" fmla="*/ 4303 h 10415"/>
                <a:gd name="connsiteX8" fmla="*/ 21 w 39431"/>
                <a:gd name="connsiteY8" fmla="*/ 7684 h 10415"/>
                <a:gd name="connsiteX9" fmla="*/ 27 w 39431"/>
                <a:gd name="connsiteY9" fmla="*/ 7732 h 1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431" h="10415">
                  <a:moveTo>
                    <a:pt x="26" y="7732"/>
                  </a:moveTo>
                  <a:lnTo>
                    <a:pt x="26" y="7732"/>
                  </a:lnTo>
                  <a:cubicBezTo>
                    <a:pt x="269" y="9395"/>
                    <a:pt x="1760" y="10570"/>
                    <a:pt x="3410" y="10399"/>
                  </a:cubicBezTo>
                  <a:lnTo>
                    <a:pt x="36773" y="6208"/>
                  </a:lnTo>
                  <a:cubicBezTo>
                    <a:pt x="38454" y="5962"/>
                    <a:pt x="39627" y="4390"/>
                    <a:pt x="39404" y="2684"/>
                  </a:cubicBezTo>
                  <a:lnTo>
                    <a:pt x="39404" y="2684"/>
                  </a:lnTo>
                  <a:cubicBezTo>
                    <a:pt x="39161" y="1021"/>
                    <a:pt x="37671" y="-154"/>
                    <a:pt x="36021" y="17"/>
                  </a:cubicBezTo>
                  <a:lnTo>
                    <a:pt x="2658" y="4303"/>
                  </a:lnTo>
                  <a:cubicBezTo>
                    <a:pt x="1008" y="4498"/>
                    <a:pt x="-172" y="6013"/>
                    <a:pt x="21" y="7684"/>
                  </a:cubicBezTo>
                  <a:cubicBezTo>
                    <a:pt x="23" y="7700"/>
                    <a:pt x="24" y="7716"/>
                    <a:pt x="27" y="7732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5" name="Freeform 304">
              <a:extLst>
                <a:ext uri="{FF2B5EF4-FFF2-40B4-BE49-F238E27FC236}">
                  <a16:creationId xmlns:a16="http://schemas.microsoft.com/office/drawing/2014/main" id="{453EC532-D9AE-DA49-8BEB-597849618100}"/>
                </a:ext>
              </a:extLst>
            </p:cNvPr>
            <p:cNvSpPr/>
            <p:nvPr/>
          </p:nvSpPr>
          <p:spPr>
            <a:xfrm>
              <a:off x="5860958" y="3431476"/>
              <a:ext cx="112960" cy="36193"/>
            </a:xfrm>
            <a:custGeom>
              <a:avLst/>
              <a:gdLst>
                <a:gd name="connsiteX0" fmla="*/ 92 w 112960"/>
                <a:gd name="connsiteY0" fmla="*/ 25146 h 36193"/>
                <a:gd name="connsiteX1" fmla="*/ 92 w 112960"/>
                <a:gd name="connsiteY1" fmla="*/ 25146 h 36193"/>
                <a:gd name="connsiteX2" fmla="*/ 13907 w 112960"/>
                <a:gd name="connsiteY2" fmla="*/ 36100 h 36193"/>
                <a:gd name="connsiteX3" fmla="*/ 102060 w 112960"/>
                <a:gd name="connsiteY3" fmla="*/ 24955 h 36193"/>
                <a:gd name="connsiteX4" fmla="*/ 112868 w 112960"/>
                <a:gd name="connsiteY4" fmla="*/ 10954 h 36193"/>
                <a:gd name="connsiteX5" fmla="*/ 112868 w 112960"/>
                <a:gd name="connsiteY5" fmla="*/ 10954 h 36193"/>
                <a:gd name="connsiteX6" fmla="*/ 99053 w 112960"/>
                <a:gd name="connsiteY6" fmla="*/ 95 h 36193"/>
                <a:gd name="connsiteX7" fmla="*/ 10899 w 112960"/>
                <a:gd name="connsiteY7" fmla="*/ 11239 h 36193"/>
                <a:gd name="connsiteX8" fmla="*/ 83 w 112960"/>
                <a:gd name="connsiteY8" fmla="*/ 25067 h 36193"/>
                <a:gd name="connsiteX9" fmla="*/ 92 w 112960"/>
                <a:gd name="connsiteY9" fmla="*/ 25146 h 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960" h="36193">
                  <a:moveTo>
                    <a:pt x="92" y="25146"/>
                  </a:moveTo>
                  <a:lnTo>
                    <a:pt x="92" y="25146"/>
                  </a:lnTo>
                  <a:cubicBezTo>
                    <a:pt x="924" y="32036"/>
                    <a:pt x="7108" y="36940"/>
                    <a:pt x="13907" y="36100"/>
                  </a:cubicBezTo>
                  <a:lnTo>
                    <a:pt x="102060" y="24955"/>
                  </a:lnTo>
                  <a:cubicBezTo>
                    <a:pt x="108859" y="24112"/>
                    <a:pt x="113697" y="17845"/>
                    <a:pt x="112868" y="10954"/>
                  </a:cubicBezTo>
                  <a:lnTo>
                    <a:pt x="112868" y="10954"/>
                  </a:lnTo>
                  <a:cubicBezTo>
                    <a:pt x="111989" y="4102"/>
                    <a:pt x="105819" y="-748"/>
                    <a:pt x="99053" y="95"/>
                  </a:cubicBezTo>
                  <a:lnTo>
                    <a:pt x="10899" y="11239"/>
                  </a:lnTo>
                  <a:cubicBezTo>
                    <a:pt x="4145" y="12030"/>
                    <a:pt x="-698" y="18221"/>
                    <a:pt x="83" y="25067"/>
                  </a:cubicBezTo>
                  <a:cubicBezTo>
                    <a:pt x="86" y="25093"/>
                    <a:pt x="89" y="25120"/>
                    <a:pt x="92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BE22D910-3AD9-3644-920E-1952682DC2E4}"/>
                </a:ext>
              </a:extLst>
            </p:cNvPr>
            <p:cNvSpPr/>
            <p:nvPr/>
          </p:nvSpPr>
          <p:spPr>
            <a:xfrm>
              <a:off x="5925597" y="3444307"/>
              <a:ext cx="39502" cy="10341"/>
            </a:xfrm>
            <a:custGeom>
              <a:avLst/>
              <a:gdLst>
                <a:gd name="connsiteX0" fmla="*/ 16 w 39502"/>
                <a:gd name="connsiteY0" fmla="*/ 7648 h 10341"/>
                <a:gd name="connsiteX1" fmla="*/ 16 w 39502"/>
                <a:gd name="connsiteY1" fmla="*/ 7648 h 10341"/>
                <a:gd name="connsiteX2" fmla="*/ 3353 w 39502"/>
                <a:gd name="connsiteY2" fmla="*/ 10321 h 10341"/>
                <a:gd name="connsiteX3" fmla="*/ 3400 w 39502"/>
                <a:gd name="connsiteY3" fmla="*/ 10315 h 10341"/>
                <a:gd name="connsiteX4" fmla="*/ 36762 w 39502"/>
                <a:gd name="connsiteY4" fmla="*/ 6124 h 10341"/>
                <a:gd name="connsiteX5" fmla="*/ 39488 w 39502"/>
                <a:gd name="connsiteY5" fmla="*/ 2695 h 10341"/>
                <a:gd name="connsiteX6" fmla="*/ 39488 w 39502"/>
                <a:gd name="connsiteY6" fmla="*/ 2695 h 10341"/>
                <a:gd name="connsiteX7" fmla="*/ 36011 w 39502"/>
                <a:gd name="connsiteY7" fmla="*/ 28 h 10341"/>
                <a:gd name="connsiteX8" fmla="*/ 2648 w 39502"/>
                <a:gd name="connsiteY8" fmla="*/ 4219 h 10341"/>
                <a:gd name="connsiteX9" fmla="*/ 16 w 39502"/>
                <a:gd name="connsiteY9" fmla="*/ 7648 h 1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2" h="10341">
                  <a:moveTo>
                    <a:pt x="16" y="7648"/>
                  </a:moveTo>
                  <a:lnTo>
                    <a:pt x="16" y="7648"/>
                  </a:lnTo>
                  <a:cubicBezTo>
                    <a:pt x="209" y="9320"/>
                    <a:pt x="1703" y="10516"/>
                    <a:pt x="3353" y="10321"/>
                  </a:cubicBezTo>
                  <a:cubicBezTo>
                    <a:pt x="3368" y="10319"/>
                    <a:pt x="3384" y="10317"/>
                    <a:pt x="3400" y="10315"/>
                  </a:cubicBezTo>
                  <a:lnTo>
                    <a:pt x="36762" y="6124"/>
                  </a:lnTo>
                  <a:cubicBezTo>
                    <a:pt x="38441" y="5924"/>
                    <a:pt x="39653" y="4399"/>
                    <a:pt x="39488" y="2695"/>
                  </a:cubicBezTo>
                  <a:lnTo>
                    <a:pt x="39488" y="2695"/>
                  </a:lnTo>
                  <a:cubicBezTo>
                    <a:pt x="39245" y="990"/>
                    <a:pt x="37695" y="-199"/>
                    <a:pt x="36011" y="28"/>
                  </a:cubicBezTo>
                  <a:lnTo>
                    <a:pt x="2648" y="4219"/>
                  </a:lnTo>
                  <a:cubicBezTo>
                    <a:pt x="1007" y="4465"/>
                    <a:pt x="-152" y="5975"/>
                    <a:pt x="16" y="76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07" name="Freeform 306">
              <a:extLst>
                <a:ext uri="{FF2B5EF4-FFF2-40B4-BE49-F238E27FC236}">
                  <a16:creationId xmlns:a16="http://schemas.microsoft.com/office/drawing/2014/main" id="{37FAC031-505D-A649-9D24-F3EA7A00F130}"/>
                </a:ext>
              </a:extLst>
            </p:cNvPr>
            <p:cNvSpPr/>
            <p:nvPr/>
          </p:nvSpPr>
          <p:spPr>
            <a:xfrm>
              <a:off x="6105381" y="3421353"/>
              <a:ext cx="39504" cy="10330"/>
            </a:xfrm>
            <a:custGeom>
              <a:avLst/>
              <a:gdLst>
                <a:gd name="connsiteX0" fmla="*/ 16 w 39504"/>
                <a:gd name="connsiteY0" fmla="*/ 7647 h 10330"/>
                <a:gd name="connsiteX1" fmla="*/ 16 w 39504"/>
                <a:gd name="connsiteY1" fmla="*/ 7647 h 10330"/>
                <a:gd name="connsiteX2" fmla="*/ 3400 w 39504"/>
                <a:gd name="connsiteY2" fmla="*/ 10314 h 10330"/>
                <a:gd name="connsiteX3" fmla="*/ 36856 w 39504"/>
                <a:gd name="connsiteY3" fmla="*/ 6123 h 10330"/>
                <a:gd name="connsiteX4" fmla="*/ 39488 w 39504"/>
                <a:gd name="connsiteY4" fmla="*/ 2694 h 10330"/>
                <a:gd name="connsiteX5" fmla="*/ 39488 w 39504"/>
                <a:gd name="connsiteY5" fmla="*/ 2694 h 10330"/>
                <a:gd name="connsiteX6" fmla="*/ 36151 w 39504"/>
                <a:gd name="connsiteY6" fmla="*/ 21 h 10330"/>
                <a:gd name="connsiteX7" fmla="*/ 36105 w 39504"/>
                <a:gd name="connsiteY7" fmla="*/ 27 h 10330"/>
                <a:gd name="connsiteX8" fmla="*/ 2648 w 39504"/>
                <a:gd name="connsiteY8" fmla="*/ 4218 h 10330"/>
                <a:gd name="connsiteX9" fmla="*/ 16 w 39504"/>
                <a:gd name="connsiteY9" fmla="*/ 7647 h 1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4" h="10330">
                  <a:moveTo>
                    <a:pt x="16" y="7647"/>
                  </a:moveTo>
                  <a:lnTo>
                    <a:pt x="16" y="7647"/>
                  </a:lnTo>
                  <a:cubicBezTo>
                    <a:pt x="259" y="9310"/>
                    <a:pt x="1750" y="10485"/>
                    <a:pt x="3400" y="10314"/>
                  </a:cubicBezTo>
                  <a:lnTo>
                    <a:pt x="36856" y="6123"/>
                  </a:lnTo>
                  <a:cubicBezTo>
                    <a:pt x="38497" y="5877"/>
                    <a:pt x="39657" y="4366"/>
                    <a:pt x="39488" y="2694"/>
                  </a:cubicBezTo>
                  <a:lnTo>
                    <a:pt x="39488" y="2694"/>
                  </a:lnTo>
                  <a:cubicBezTo>
                    <a:pt x="39295" y="1022"/>
                    <a:pt x="37801" y="-175"/>
                    <a:pt x="36151" y="21"/>
                  </a:cubicBezTo>
                  <a:cubicBezTo>
                    <a:pt x="36136" y="23"/>
                    <a:pt x="36120" y="25"/>
                    <a:pt x="36105" y="27"/>
                  </a:cubicBezTo>
                  <a:lnTo>
                    <a:pt x="2648" y="4218"/>
                  </a:lnTo>
                  <a:cubicBezTo>
                    <a:pt x="1007" y="4464"/>
                    <a:pt x="-152" y="5975"/>
                    <a:pt x="16" y="764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08" name="Graphic 254">
            <a:extLst>
              <a:ext uri="{FF2B5EF4-FFF2-40B4-BE49-F238E27FC236}">
                <a16:creationId xmlns:a16="http://schemas.microsoft.com/office/drawing/2014/main" id="{97676A74-9186-5E4C-BE7E-486FFBF0C87B}"/>
              </a:ext>
            </a:extLst>
          </p:cNvPr>
          <p:cNvGrpSpPr>
            <a:grpSpLocks noChangeAspect="1"/>
          </p:cNvGrpSpPr>
          <p:nvPr/>
        </p:nvGrpSpPr>
        <p:grpSpPr>
          <a:xfrm rot="17776007" flipH="1">
            <a:off x="9367689" y="2271552"/>
            <a:ext cx="564936" cy="132999"/>
            <a:chOff x="5860958" y="3371755"/>
            <a:chExt cx="466889" cy="109916"/>
          </a:xfrm>
          <a:solidFill>
            <a:schemeClr val="accent1"/>
          </a:solidFill>
        </p:grpSpPr>
        <p:sp>
          <p:nvSpPr>
            <p:cNvPr id="309" name="Freeform 308">
              <a:extLst>
                <a:ext uri="{FF2B5EF4-FFF2-40B4-BE49-F238E27FC236}">
                  <a16:creationId xmlns:a16="http://schemas.microsoft.com/office/drawing/2014/main" id="{AC42069D-7FA9-F048-A4AC-D4723411B903}"/>
                </a:ext>
              </a:extLst>
            </p:cNvPr>
            <p:cNvSpPr/>
            <p:nvPr/>
          </p:nvSpPr>
          <p:spPr>
            <a:xfrm>
              <a:off x="5942918" y="3394160"/>
              <a:ext cx="132550" cy="87512"/>
            </a:xfrm>
            <a:custGeom>
              <a:avLst/>
              <a:gdLst>
                <a:gd name="connsiteX0" fmla="*/ 89551 w 132550"/>
                <a:gd name="connsiteY0" fmla="*/ 169 h 87512"/>
                <a:gd name="connsiteX1" fmla="*/ 33163 w 132550"/>
                <a:gd name="connsiteY1" fmla="*/ 7313 h 87512"/>
                <a:gd name="connsiteX2" fmla="*/ 572 w 132550"/>
                <a:gd name="connsiteY2" fmla="*/ 53907 h 87512"/>
                <a:gd name="connsiteX3" fmla="*/ 42561 w 132550"/>
                <a:gd name="connsiteY3" fmla="*/ 87418 h 87512"/>
                <a:gd name="connsiteX4" fmla="*/ 98949 w 132550"/>
                <a:gd name="connsiteY4" fmla="*/ 80274 h 87512"/>
                <a:gd name="connsiteX5" fmla="*/ 132052 w 132550"/>
                <a:gd name="connsiteY5" fmla="*/ 34053 h 87512"/>
                <a:gd name="connsiteX6" fmla="*/ 89081 w 132550"/>
                <a:gd name="connsiteY6" fmla="*/ 169 h 87512"/>
                <a:gd name="connsiteX7" fmla="*/ 87295 w 132550"/>
                <a:gd name="connsiteY7" fmla="*/ 15790 h 87512"/>
                <a:gd name="connsiteX8" fmla="*/ 116410 w 132550"/>
                <a:gd name="connsiteY8" fmla="*/ 36116 h 87512"/>
                <a:gd name="connsiteX9" fmla="*/ 96355 w 132550"/>
                <a:gd name="connsiteY9" fmla="*/ 65624 h 87512"/>
                <a:gd name="connsiteX10" fmla="*/ 93498 w 132550"/>
                <a:gd name="connsiteY10" fmla="*/ 65987 h 87512"/>
                <a:gd name="connsiteX11" fmla="*/ 45756 w 132550"/>
                <a:gd name="connsiteY11" fmla="*/ 71987 h 87512"/>
                <a:gd name="connsiteX12" fmla="*/ 16641 w 132550"/>
                <a:gd name="connsiteY12" fmla="*/ 51662 h 87512"/>
                <a:gd name="connsiteX13" fmla="*/ 36696 w 132550"/>
                <a:gd name="connsiteY13" fmla="*/ 22153 h 87512"/>
                <a:gd name="connsiteX14" fmla="*/ 39553 w 132550"/>
                <a:gd name="connsiteY14" fmla="*/ 21791 h 8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550" h="87512">
                  <a:moveTo>
                    <a:pt x="89551" y="169"/>
                  </a:moveTo>
                  <a:lnTo>
                    <a:pt x="33163" y="7313"/>
                  </a:lnTo>
                  <a:cubicBezTo>
                    <a:pt x="11468" y="11058"/>
                    <a:pt x="-3123" y="31919"/>
                    <a:pt x="572" y="53907"/>
                  </a:cubicBezTo>
                  <a:cubicBezTo>
                    <a:pt x="4007" y="74344"/>
                    <a:pt x="22153" y="88826"/>
                    <a:pt x="42561" y="87418"/>
                  </a:cubicBezTo>
                  <a:lnTo>
                    <a:pt x="98949" y="80274"/>
                  </a:lnTo>
                  <a:cubicBezTo>
                    <a:pt x="120683" y="76775"/>
                    <a:pt x="135504" y="56081"/>
                    <a:pt x="132052" y="34053"/>
                  </a:cubicBezTo>
                  <a:cubicBezTo>
                    <a:pt x="128761" y="13055"/>
                    <a:pt x="109971" y="-1761"/>
                    <a:pt x="89081" y="169"/>
                  </a:cubicBezTo>
                  <a:close/>
                  <a:moveTo>
                    <a:pt x="87295" y="15790"/>
                  </a:moveTo>
                  <a:cubicBezTo>
                    <a:pt x="100873" y="13254"/>
                    <a:pt x="113908" y="22354"/>
                    <a:pt x="116410" y="36116"/>
                  </a:cubicBezTo>
                  <a:cubicBezTo>
                    <a:pt x="118912" y="49877"/>
                    <a:pt x="109933" y="63088"/>
                    <a:pt x="96355" y="65624"/>
                  </a:cubicBezTo>
                  <a:cubicBezTo>
                    <a:pt x="95410" y="65800"/>
                    <a:pt x="94456" y="65921"/>
                    <a:pt x="93498" y="65987"/>
                  </a:cubicBezTo>
                  <a:lnTo>
                    <a:pt x="45756" y="71987"/>
                  </a:lnTo>
                  <a:cubicBezTo>
                    <a:pt x="32178" y="74523"/>
                    <a:pt x="19143" y="65423"/>
                    <a:pt x="16641" y="51662"/>
                  </a:cubicBezTo>
                  <a:cubicBezTo>
                    <a:pt x="14139" y="37900"/>
                    <a:pt x="23118" y="24689"/>
                    <a:pt x="36696" y="22153"/>
                  </a:cubicBezTo>
                  <a:cubicBezTo>
                    <a:pt x="37641" y="21977"/>
                    <a:pt x="38595" y="21856"/>
                    <a:pt x="39553" y="2179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0" name="Freeform 309">
              <a:extLst>
                <a:ext uri="{FF2B5EF4-FFF2-40B4-BE49-F238E27FC236}">
                  <a16:creationId xmlns:a16="http://schemas.microsoft.com/office/drawing/2014/main" id="{7E741DB7-F9EB-F447-9A55-CCF1D09A7876}"/>
                </a:ext>
              </a:extLst>
            </p:cNvPr>
            <p:cNvSpPr/>
            <p:nvPr/>
          </p:nvSpPr>
          <p:spPr>
            <a:xfrm>
              <a:off x="5941093" y="3423951"/>
              <a:ext cx="30570" cy="41052"/>
            </a:xfrm>
            <a:custGeom>
              <a:avLst/>
              <a:gdLst>
                <a:gd name="connsiteX0" fmla="*/ 2847 w 30570"/>
                <a:gd name="connsiteY0" fmla="*/ 2858 h 41052"/>
                <a:gd name="connsiteX1" fmla="*/ 25872 w 30570"/>
                <a:gd name="connsiteY1" fmla="*/ 0 h 41052"/>
                <a:gd name="connsiteX2" fmla="*/ 19387 w 30570"/>
                <a:gd name="connsiteY2" fmla="*/ 20193 h 41052"/>
                <a:gd name="connsiteX3" fmla="*/ 30571 w 30570"/>
                <a:gd name="connsiteY3" fmla="*/ 38195 h 41052"/>
                <a:gd name="connsiteX4" fmla="*/ 7546 w 30570"/>
                <a:gd name="connsiteY4" fmla="*/ 41053 h 41052"/>
                <a:gd name="connsiteX5" fmla="*/ 309 w 30570"/>
                <a:gd name="connsiteY5" fmla="*/ 22574 h 41052"/>
                <a:gd name="connsiteX6" fmla="*/ 2847 w 30570"/>
                <a:gd name="connsiteY6" fmla="*/ 2857 h 4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570" h="41052">
                  <a:moveTo>
                    <a:pt x="2847" y="2858"/>
                  </a:moveTo>
                  <a:lnTo>
                    <a:pt x="25872" y="0"/>
                  </a:lnTo>
                  <a:cubicBezTo>
                    <a:pt x="20874" y="5430"/>
                    <a:pt x="18501" y="12822"/>
                    <a:pt x="19387" y="20193"/>
                  </a:cubicBezTo>
                  <a:cubicBezTo>
                    <a:pt x="20353" y="27557"/>
                    <a:pt x="24436" y="34130"/>
                    <a:pt x="30571" y="38195"/>
                  </a:cubicBezTo>
                  <a:lnTo>
                    <a:pt x="7546" y="41053"/>
                  </a:lnTo>
                  <a:cubicBezTo>
                    <a:pt x="3655" y="35599"/>
                    <a:pt x="1168" y="29248"/>
                    <a:pt x="309" y="22574"/>
                  </a:cubicBezTo>
                  <a:cubicBezTo>
                    <a:pt x="-529" y="15890"/>
                    <a:pt x="345" y="9100"/>
                    <a:pt x="2847" y="285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1" name="Freeform 310">
              <a:extLst>
                <a:ext uri="{FF2B5EF4-FFF2-40B4-BE49-F238E27FC236}">
                  <a16:creationId xmlns:a16="http://schemas.microsoft.com/office/drawing/2014/main" id="{7886B143-2BF2-1D47-818A-7EEA9A7AE32D}"/>
                </a:ext>
              </a:extLst>
            </p:cNvPr>
            <p:cNvSpPr/>
            <p:nvPr/>
          </p:nvSpPr>
          <p:spPr>
            <a:xfrm>
              <a:off x="6046754" y="3410902"/>
              <a:ext cx="30447" cy="41148"/>
            </a:xfrm>
            <a:custGeom>
              <a:avLst/>
              <a:gdLst>
                <a:gd name="connsiteX0" fmla="*/ 27724 w 30447"/>
                <a:gd name="connsiteY0" fmla="*/ 38195 h 41148"/>
                <a:gd name="connsiteX1" fmla="*/ 4699 w 30447"/>
                <a:gd name="connsiteY1" fmla="*/ 41148 h 41148"/>
                <a:gd name="connsiteX2" fmla="*/ 11090 w 30447"/>
                <a:gd name="connsiteY2" fmla="*/ 20955 h 41148"/>
                <a:gd name="connsiteX3" fmla="*/ 0 w 30447"/>
                <a:gd name="connsiteY3" fmla="*/ 2953 h 41148"/>
                <a:gd name="connsiteX4" fmla="*/ 23025 w 30447"/>
                <a:gd name="connsiteY4" fmla="*/ 0 h 41148"/>
                <a:gd name="connsiteX5" fmla="*/ 27724 w 30447"/>
                <a:gd name="connsiteY5" fmla="*/ 38100 h 4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47" h="41148">
                  <a:moveTo>
                    <a:pt x="27724" y="38195"/>
                  </a:moveTo>
                  <a:lnTo>
                    <a:pt x="4699" y="41148"/>
                  </a:lnTo>
                  <a:cubicBezTo>
                    <a:pt x="9618" y="35675"/>
                    <a:pt x="11949" y="28307"/>
                    <a:pt x="11090" y="20955"/>
                  </a:cubicBezTo>
                  <a:cubicBezTo>
                    <a:pt x="10195" y="13590"/>
                    <a:pt x="6136" y="7001"/>
                    <a:pt x="0" y="2953"/>
                  </a:cubicBezTo>
                  <a:lnTo>
                    <a:pt x="23025" y="0"/>
                  </a:lnTo>
                  <a:cubicBezTo>
                    <a:pt x="30845" y="11078"/>
                    <a:pt x="32613" y="25411"/>
                    <a:pt x="27724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2" name="Freeform 311">
              <a:extLst>
                <a:ext uri="{FF2B5EF4-FFF2-40B4-BE49-F238E27FC236}">
                  <a16:creationId xmlns:a16="http://schemas.microsoft.com/office/drawing/2014/main" id="{0BB28A4D-7983-C047-9C9E-E60CE500AFC7}"/>
                </a:ext>
              </a:extLst>
            </p:cNvPr>
            <p:cNvSpPr/>
            <p:nvPr/>
          </p:nvSpPr>
          <p:spPr>
            <a:xfrm>
              <a:off x="6118661" y="3371755"/>
              <a:ext cx="132111" cy="87437"/>
            </a:xfrm>
            <a:custGeom>
              <a:avLst/>
              <a:gdLst>
                <a:gd name="connsiteX0" fmla="*/ 89551 w 132111"/>
                <a:gd name="connsiteY0" fmla="*/ 94 h 87437"/>
                <a:gd name="connsiteX1" fmla="*/ 33163 w 132111"/>
                <a:gd name="connsiteY1" fmla="*/ 7238 h 87437"/>
                <a:gd name="connsiteX2" fmla="*/ 572 w 132111"/>
                <a:gd name="connsiteY2" fmla="*/ 53832 h 87437"/>
                <a:gd name="connsiteX3" fmla="*/ 42561 w 132111"/>
                <a:gd name="connsiteY3" fmla="*/ 87343 h 87437"/>
                <a:gd name="connsiteX4" fmla="*/ 98949 w 132111"/>
                <a:gd name="connsiteY4" fmla="*/ 80200 h 87437"/>
                <a:gd name="connsiteX5" fmla="*/ 131539 w 132111"/>
                <a:gd name="connsiteY5" fmla="*/ 33606 h 87437"/>
                <a:gd name="connsiteX6" fmla="*/ 89551 w 132111"/>
                <a:gd name="connsiteY6" fmla="*/ 94 h 87437"/>
                <a:gd name="connsiteX7" fmla="*/ 87107 w 132111"/>
                <a:gd name="connsiteY7" fmla="*/ 15620 h 87437"/>
                <a:gd name="connsiteX8" fmla="*/ 114925 w 132111"/>
                <a:gd name="connsiteY8" fmla="*/ 37623 h 87437"/>
                <a:gd name="connsiteX9" fmla="*/ 93216 w 132111"/>
                <a:gd name="connsiteY9" fmla="*/ 65817 h 87437"/>
                <a:gd name="connsiteX10" fmla="*/ 45474 w 132111"/>
                <a:gd name="connsiteY10" fmla="*/ 71818 h 87437"/>
                <a:gd name="connsiteX11" fmla="*/ 17656 w 132111"/>
                <a:gd name="connsiteY11" fmla="*/ 49815 h 87437"/>
                <a:gd name="connsiteX12" fmla="*/ 39365 w 132111"/>
                <a:gd name="connsiteY12" fmla="*/ 21621 h 8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111" h="87437">
                  <a:moveTo>
                    <a:pt x="89551" y="94"/>
                  </a:moveTo>
                  <a:lnTo>
                    <a:pt x="33163" y="7238"/>
                  </a:lnTo>
                  <a:cubicBezTo>
                    <a:pt x="11468" y="10984"/>
                    <a:pt x="-3123" y="31845"/>
                    <a:pt x="572" y="53832"/>
                  </a:cubicBezTo>
                  <a:cubicBezTo>
                    <a:pt x="4007" y="74270"/>
                    <a:pt x="22153" y="88752"/>
                    <a:pt x="42561" y="87343"/>
                  </a:cubicBezTo>
                  <a:lnTo>
                    <a:pt x="98949" y="80200"/>
                  </a:lnTo>
                  <a:cubicBezTo>
                    <a:pt x="120643" y="76454"/>
                    <a:pt x="135235" y="55593"/>
                    <a:pt x="131539" y="33606"/>
                  </a:cubicBezTo>
                  <a:cubicBezTo>
                    <a:pt x="128104" y="13168"/>
                    <a:pt x="109959" y="-1314"/>
                    <a:pt x="89551" y="94"/>
                  </a:cubicBezTo>
                  <a:close/>
                  <a:moveTo>
                    <a:pt x="87107" y="15620"/>
                  </a:moveTo>
                  <a:cubicBezTo>
                    <a:pt x="100784" y="13911"/>
                    <a:pt x="113238" y="23762"/>
                    <a:pt x="114925" y="37623"/>
                  </a:cubicBezTo>
                  <a:cubicBezTo>
                    <a:pt x="116612" y="51484"/>
                    <a:pt x="106892" y="64107"/>
                    <a:pt x="93216" y="65817"/>
                  </a:cubicBezTo>
                  <a:lnTo>
                    <a:pt x="45474" y="71818"/>
                  </a:lnTo>
                  <a:cubicBezTo>
                    <a:pt x="31797" y="73527"/>
                    <a:pt x="19343" y="63676"/>
                    <a:pt x="17656" y="49815"/>
                  </a:cubicBezTo>
                  <a:cubicBezTo>
                    <a:pt x="15969" y="35954"/>
                    <a:pt x="25689" y="23331"/>
                    <a:pt x="39365" y="2162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3" name="Freeform 312">
              <a:extLst>
                <a:ext uri="{FF2B5EF4-FFF2-40B4-BE49-F238E27FC236}">
                  <a16:creationId xmlns:a16="http://schemas.microsoft.com/office/drawing/2014/main" id="{752791C1-D220-484F-8803-62A45B278998}"/>
                </a:ext>
              </a:extLst>
            </p:cNvPr>
            <p:cNvSpPr/>
            <p:nvPr/>
          </p:nvSpPr>
          <p:spPr>
            <a:xfrm>
              <a:off x="6116771" y="3401663"/>
              <a:ext cx="30917" cy="41147"/>
            </a:xfrm>
            <a:custGeom>
              <a:avLst/>
              <a:gdLst>
                <a:gd name="connsiteX0" fmla="*/ 2912 w 30917"/>
                <a:gd name="connsiteY0" fmla="*/ 2953 h 41147"/>
                <a:gd name="connsiteX1" fmla="*/ 26219 w 30917"/>
                <a:gd name="connsiteY1" fmla="*/ 0 h 41147"/>
                <a:gd name="connsiteX2" fmla="*/ 19828 w 30917"/>
                <a:gd name="connsiteY2" fmla="*/ 20288 h 41147"/>
                <a:gd name="connsiteX3" fmla="*/ 30918 w 30917"/>
                <a:gd name="connsiteY3" fmla="*/ 38195 h 41147"/>
                <a:gd name="connsiteX4" fmla="*/ 7423 w 30917"/>
                <a:gd name="connsiteY4" fmla="*/ 41148 h 41147"/>
                <a:gd name="connsiteX5" fmla="*/ 2724 w 30917"/>
                <a:gd name="connsiteY5" fmla="*/ 3048 h 4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17" h="41147">
                  <a:moveTo>
                    <a:pt x="2912" y="2953"/>
                  </a:moveTo>
                  <a:lnTo>
                    <a:pt x="26219" y="0"/>
                  </a:lnTo>
                  <a:cubicBezTo>
                    <a:pt x="21251" y="5483"/>
                    <a:pt x="18914" y="12902"/>
                    <a:pt x="19828" y="20288"/>
                  </a:cubicBezTo>
                  <a:cubicBezTo>
                    <a:pt x="20737" y="27623"/>
                    <a:pt x="24795" y="34177"/>
                    <a:pt x="30918" y="38195"/>
                  </a:cubicBezTo>
                  <a:lnTo>
                    <a:pt x="7423" y="41148"/>
                  </a:lnTo>
                  <a:cubicBezTo>
                    <a:pt x="-398" y="30070"/>
                    <a:pt x="-2165" y="15737"/>
                    <a:pt x="2724" y="30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4" name="Freeform 313">
              <a:extLst>
                <a:ext uri="{FF2B5EF4-FFF2-40B4-BE49-F238E27FC236}">
                  <a16:creationId xmlns:a16="http://schemas.microsoft.com/office/drawing/2014/main" id="{D525BB32-279F-7B47-8F27-9E3C3F78E866}"/>
                </a:ext>
              </a:extLst>
            </p:cNvPr>
            <p:cNvSpPr/>
            <p:nvPr/>
          </p:nvSpPr>
          <p:spPr>
            <a:xfrm>
              <a:off x="6223060" y="3388613"/>
              <a:ext cx="29602" cy="40586"/>
            </a:xfrm>
            <a:custGeom>
              <a:avLst/>
              <a:gdLst>
                <a:gd name="connsiteX0" fmla="*/ 27160 w 29602"/>
                <a:gd name="connsiteY0" fmla="*/ 38291 h 40586"/>
                <a:gd name="connsiteX1" fmla="*/ 9492 w 29602"/>
                <a:gd name="connsiteY1" fmla="*/ 40386 h 40586"/>
                <a:gd name="connsiteX2" fmla="*/ 4511 w 29602"/>
                <a:gd name="connsiteY2" fmla="*/ 40386 h 40586"/>
                <a:gd name="connsiteX3" fmla="*/ 10244 w 29602"/>
                <a:gd name="connsiteY3" fmla="*/ 21336 h 40586"/>
                <a:gd name="connsiteX4" fmla="*/ 0 w 29602"/>
                <a:gd name="connsiteY4" fmla="*/ 3905 h 40586"/>
                <a:gd name="connsiteX5" fmla="*/ 4511 w 29602"/>
                <a:gd name="connsiteY5" fmla="*/ 2286 h 40586"/>
                <a:gd name="connsiteX6" fmla="*/ 22179 w 29602"/>
                <a:gd name="connsiteY6" fmla="*/ 0 h 40586"/>
                <a:gd name="connsiteX7" fmla="*/ 26878 w 29602"/>
                <a:gd name="connsiteY7" fmla="*/ 38100 h 4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2" h="40586">
                  <a:moveTo>
                    <a:pt x="27160" y="38291"/>
                  </a:moveTo>
                  <a:lnTo>
                    <a:pt x="9492" y="40386"/>
                  </a:lnTo>
                  <a:cubicBezTo>
                    <a:pt x="7842" y="40653"/>
                    <a:pt x="6161" y="40653"/>
                    <a:pt x="4511" y="40386"/>
                  </a:cubicBezTo>
                  <a:cubicBezTo>
                    <a:pt x="8948" y="35117"/>
                    <a:pt x="11024" y="28217"/>
                    <a:pt x="10244" y="21336"/>
                  </a:cubicBezTo>
                  <a:cubicBezTo>
                    <a:pt x="9385" y="14329"/>
                    <a:pt x="5670" y="8008"/>
                    <a:pt x="0" y="3905"/>
                  </a:cubicBezTo>
                  <a:cubicBezTo>
                    <a:pt x="1405" y="3117"/>
                    <a:pt x="2930" y="2570"/>
                    <a:pt x="4511" y="2286"/>
                  </a:cubicBezTo>
                  <a:lnTo>
                    <a:pt x="22179" y="0"/>
                  </a:lnTo>
                  <a:cubicBezTo>
                    <a:pt x="30000" y="11078"/>
                    <a:pt x="31767" y="25411"/>
                    <a:pt x="26878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5" name="Freeform 314">
              <a:extLst>
                <a:ext uri="{FF2B5EF4-FFF2-40B4-BE49-F238E27FC236}">
                  <a16:creationId xmlns:a16="http://schemas.microsoft.com/office/drawing/2014/main" id="{1393F1FE-2C00-6949-849D-55232E4FF99D}"/>
                </a:ext>
              </a:extLst>
            </p:cNvPr>
            <p:cNvSpPr/>
            <p:nvPr/>
          </p:nvSpPr>
          <p:spPr>
            <a:xfrm>
              <a:off x="6041910" y="3408521"/>
              <a:ext cx="112932" cy="36290"/>
            </a:xfrm>
            <a:custGeom>
              <a:avLst/>
              <a:gdLst>
                <a:gd name="connsiteX0" fmla="*/ 145 w 112932"/>
                <a:gd name="connsiteY0" fmla="*/ 25336 h 36290"/>
                <a:gd name="connsiteX1" fmla="*/ 145 w 112932"/>
                <a:gd name="connsiteY1" fmla="*/ 25336 h 36290"/>
                <a:gd name="connsiteX2" fmla="*/ 13960 w 112932"/>
                <a:gd name="connsiteY2" fmla="*/ 36195 h 36290"/>
                <a:gd name="connsiteX3" fmla="*/ 102113 w 112932"/>
                <a:gd name="connsiteY3" fmla="*/ 25051 h 36290"/>
                <a:gd name="connsiteX4" fmla="*/ 112829 w 112932"/>
                <a:gd name="connsiteY4" fmla="*/ 10972 h 36290"/>
                <a:gd name="connsiteX5" fmla="*/ 112827 w 112932"/>
                <a:gd name="connsiteY5" fmla="*/ 10954 h 36290"/>
                <a:gd name="connsiteX6" fmla="*/ 112827 w 112932"/>
                <a:gd name="connsiteY6" fmla="*/ 10954 h 36290"/>
                <a:gd name="connsiteX7" fmla="*/ 99012 w 112932"/>
                <a:gd name="connsiteY7" fmla="*/ 95 h 36290"/>
                <a:gd name="connsiteX8" fmla="*/ 10859 w 112932"/>
                <a:gd name="connsiteY8" fmla="*/ 10954 h 36290"/>
                <a:gd name="connsiteX9" fmla="*/ 98 w 112932"/>
                <a:gd name="connsiteY9" fmla="*/ 24997 h 36290"/>
                <a:gd name="connsiteX10" fmla="*/ 145 w 112932"/>
                <a:gd name="connsiteY10" fmla="*/ 25336 h 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932" h="36290">
                  <a:moveTo>
                    <a:pt x="145" y="25336"/>
                  </a:moveTo>
                  <a:lnTo>
                    <a:pt x="145" y="25336"/>
                  </a:lnTo>
                  <a:cubicBezTo>
                    <a:pt x="1024" y="32188"/>
                    <a:pt x="7193" y="37038"/>
                    <a:pt x="13960" y="36195"/>
                  </a:cubicBezTo>
                  <a:lnTo>
                    <a:pt x="102113" y="25051"/>
                  </a:lnTo>
                  <a:cubicBezTo>
                    <a:pt x="108908" y="24162"/>
                    <a:pt x="113706" y="17859"/>
                    <a:pt x="112829" y="10972"/>
                  </a:cubicBezTo>
                  <a:cubicBezTo>
                    <a:pt x="112829" y="10966"/>
                    <a:pt x="112828" y="10960"/>
                    <a:pt x="112827" y="10954"/>
                  </a:cubicBezTo>
                  <a:lnTo>
                    <a:pt x="112827" y="10954"/>
                  </a:lnTo>
                  <a:cubicBezTo>
                    <a:pt x="111948" y="4102"/>
                    <a:pt x="105779" y="-748"/>
                    <a:pt x="99012" y="95"/>
                  </a:cubicBezTo>
                  <a:lnTo>
                    <a:pt x="10859" y="10954"/>
                  </a:lnTo>
                  <a:cubicBezTo>
                    <a:pt x="4061" y="11820"/>
                    <a:pt x="-757" y="18108"/>
                    <a:pt x="98" y="24997"/>
                  </a:cubicBezTo>
                  <a:cubicBezTo>
                    <a:pt x="112" y="25111"/>
                    <a:pt x="128" y="25224"/>
                    <a:pt x="145" y="2533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6" name="Freeform 315">
              <a:extLst>
                <a:ext uri="{FF2B5EF4-FFF2-40B4-BE49-F238E27FC236}">
                  <a16:creationId xmlns:a16="http://schemas.microsoft.com/office/drawing/2014/main" id="{05176B4C-69C1-2B40-AB8E-070AA1262DDC}"/>
                </a:ext>
              </a:extLst>
            </p:cNvPr>
            <p:cNvSpPr/>
            <p:nvPr/>
          </p:nvSpPr>
          <p:spPr>
            <a:xfrm>
              <a:off x="6214978" y="3386804"/>
              <a:ext cx="112869" cy="36098"/>
            </a:xfrm>
            <a:custGeom>
              <a:avLst/>
              <a:gdLst>
                <a:gd name="connsiteX0" fmla="*/ 94 w 112869"/>
                <a:gd name="connsiteY0" fmla="*/ 25146 h 36098"/>
                <a:gd name="connsiteX1" fmla="*/ 94 w 112869"/>
                <a:gd name="connsiteY1" fmla="*/ 25146 h 36098"/>
                <a:gd name="connsiteX2" fmla="*/ 13815 w 112869"/>
                <a:gd name="connsiteY2" fmla="*/ 36004 h 36098"/>
                <a:gd name="connsiteX3" fmla="*/ 102062 w 112869"/>
                <a:gd name="connsiteY3" fmla="*/ 24860 h 36098"/>
                <a:gd name="connsiteX4" fmla="*/ 112776 w 112869"/>
                <a:gd name="connsiteY4" fmla="*/ 10954 h 36098"/>
                <a:gd name="connsiteX5" fmla="*/ 112776 w 112869"/>
                <a:gd name="connsiteY5" fmla="*/ 10954 h 36098"/>
                <a:gd name="connsiteX6" fmla="*/ 98961 w 112869"/>
                <a:gd name="connsiteY6" fmla="*/ 95 h 36098"/>
                <a:gd name="connsiteX7" fmla="*/ 10808 w 112869"/>
                <a:gd name="connsiteY7" fmla="*/ 11144 h 36098"/>
                <a:gd name="connsiteX8" fmla="*/ 94 w 112869"/>
                <a:gd name="connsiteY8" fmla="*/ 25146 h 3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69" h="36098">
                  <a:moveTo>
                    <a:pt x="94" y="25146"/>
                  </a:moveTo>
                  <a:lnTo>
                    <a:pt x="94" y="25146"/>
                  </a:lnTo>
                  <a:cubicBezTo>
                    <a:pt x="925" y="31984"/>
                    <a:pt x="7068" y="36845"/>
                    <a:pt x="13815" y="36004"/>
                  </a:cubicBezTo>
                  <a:lnTo>
                    <a:pt x="102062" y="24860"/>
                  </a:lnTo>
                  <a:cubicBezTo>
                    <a:pt x="108809" y="24018"/>
                    <a:pt x="113605" y="17792"/>
                    <a:pt x="112776" y="10954"/>
                  </a:cubicBezTo>
                  <a:lnTo>
                    <a:pt x="112776" y="10954"/>
                  </a:lnTo>
                  <a:cubicBezTo>
                    <a:pt x="111897" y="4102"/>
                    <a:pt x="105727" y="-748"/>
                    <a:pt x="98961" y="95"/>
                  </a:cubicBezTo>
                  <a:lnTo>
                    <a:pt x="10808" y="11144"/>
                  </a:lnTo>
                  <a:cubicBezTo>
                    <a:pt x="4047" y="12035"/>
                    <a:pt x="-738" y="18288"/>
                    <a:pt x="94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7" name="Freeform 316">
              <a:extLst>
                <a:ext uri="{FF2B5EF4-FFF2-40B4-BE49-F238E27FC236}">
                  <a16:creationId xmlns:a16="http://schemas.microsoft.com/office/drawing/2014/main" id="{C4699376-7C79-6343-A5D5-A93DD25D3C24}"/>
                </a:ext>
              </a:extLst>
            </p:cNvPr>
            <p:cNvSpPr/>
            <p:nvPr/>
          </p:nvSpPr>
          <p:spPr>
            <a:xfrm>
              <a:off x="6279516" y="3399551"/>
              <a:ext cx="39431" cy="10415"/>
            </a:xfrm>
            <a:custGeom>
              <a:avLst/>
              <a:gdLst>
                <a:gd name="connsiteX0" fmla="*/ 26 w 39431"/>
                <a:gd name="connsiteY0" fmla="*/ 7732 h 10415"/>
                <a:gd name="connsiteX1" fmla="*/ 26 w 39431"/>
                <a:gd name="connsiteY1" fmla="*/ 7732 h 10415"/>
                <a:gd name="connsiteX2" fmla="*/ 3410 w 39431"/>
                <a:gd name="connsiteY2" fmla="*/ 10399 h 10415"/>
                <a:gd name="connsiteX3" fmla="*/ 36773 w 39431"/>
                <a:gd name="connsiteY3" fmla="*/ 6208 h 10415"/>
                <a:gd name="connsiteX4" fmla="*/ 39404 w 39431"/>
                <a:gd name="connsiteY4" fmla="*/ 2684 h 10415"/>
                <a:gd name="connsiteX5" fmla="*/ 39404 w 39431"/>
                <a:gd name="connsiteY5" fmla="*/ 2684 h 10415"/>
                <a:gd name="connsiteX6" fmla="*/ 36021 w 39431"/>
                <a:gd name="connsiteY6" fmla="*/ 17 h 10415"/>
                <a:gd name="connsiteX7" fmla="*/ 2658 w 39431"/>
                <a:gd name="connsiteY7" fmla="*/ 4303 h 10415"/>
                <a:gd name="connsiteX8" fmla="*/ 21 w 39431"/>
                <a:gd name="connsiteY8" fmla="*/ 7684 h 10415"/>
                <a:gd name="connsiteX9" fmla="*/ 27 w 39431"/>
                <a:gd name="connsiteY9" fmla="*/ 7732 h 1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431" h="10415">
                  <a:moveTo>
                    <a:pt x="26" y="7732"/>
                  </a:moveTo>
                  <a:lnTo>
                    <a:pt x="26" y="7732"/>
                  </a:lnTo>
                  <a:cubicBezTo>
                    <a:pt x="269" y="9395"/>
                    <a:pt x="1760" y="10570"/>
                    <a:pt x="3410" y="10399"/>
                  </a:cubicBezTo>
                  <a:lnTo>
                    <a:pt x="36773" y="6208"/>
                  </a:lnTo>
                  <a:cubicBezTo>
                    <a:pt x="38454" y="5962"/>
                    <a:pt x="39627" y="4390"/>
                    <a:pt x="39404" y="2684"/>
                  </a:cubicBezTo>
                  <a:lnTo>
                    <a:pt x="39404" y="2684"/>
                  </a:lnTo>
                  <a:cubicBezTo>
                    <a:pt x="39161" y="1021"/>
                    <a:pt x="37671" y="-154"/>
                    <a:pt x="36021" y="17"/>
                  </a:cubicBezTo>
                  <a:lnTo>
                    <a:pt x="2658" y="4303"/>
                  </a:lnTo>
                  <a:cubicBezTo>
                    <a:pt x="1008" y="4498"/>
                    <a:pt x="-172" y="6013"/>
                    <a:pt x="21" y="7684"/>
                  </a:cubicBezTo>
                  <a:cubicBezTo>
                    <a:pt x="23" y="7700"/>
                    <a:pt x="24" y="7716"/>
                    <a:pt x="27" y="7732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8" name="Freeform 317">
              <a:extLst>
                <a:ext uri="{FF2B5EF4-FFF2-40B4-BE49-F238E27FC236}">
                  <a16:creationId xmlns:a16="http://schemas.microsoft.com/office/drawing/2014/main" id="{4E634191-33F6-2942-9D2A-BA8DF1982E92}"/>
                </a:ext>
              </a:extLst>
            </p:cNvPr>
            <p:cNvSpPr/>
            <p:nvPr/>
          </p:nvSpPr>
          <p:spPr>
            <a:xfrm>
              <a:off x="5860958" y="3431476"/>
              <a:ext cx="112960" cy="36193"/>
            </a:xfrm>
            <a:custGeom>
              <a:avLst/>
              <a:gdLst>
                <a:gd name="connsiteX0" fmla="*/ 92 w 112960"/>
                <a:gd name="connsiteY0" fmla="*/ 25146 h 36193"/>
                <a:gd name="connsiteX1" fmla="*/ 92 w 112960"/>
                <a:gd name="connsiteY1" fmla="*/ 25146 h 36193"/>
                <a:gd name="connsiteX2" fmla="*/ 13907 w 112960"/>
                <a:gd name="connsiteY2" fmla="*/ 36100 h 36193"/>
                <a:gd name="connsiteX3" fmla="*/ 102060 w 112960"/>
                <a:gd name="connsiteY3" fmla="*/ 24955 h 36193"/>
                <a:gd name="connsiteX4" fmla="*/ 112868 w 112960"/>
                <a:gd name="connsiteY4" fmla="*/ 10954 h 36193"/>
                <a:gd name="connsiteX5" fmla="*/ 112868 w 112960"/>
                <a:gd name="connsiteY5" fmla="*/ 10954 h 36193"/>
                <a:gd name="connsiteX6" fmla="*/ 99053 w 112960"/>
                <a:gd name="connsiteY6" fmla="*/ 95 h 36193"/>
                <a:gd name="connsiteX7" fmla="*/ 10899 w 112960"/>
                <a:gd name="connsiteY7" fmla="*/ 11239 h 36193"/>
                <a:gd name="connsiteX8" fmla="*/ 83 w 112960"/>
                <a:gd name="connsiteY8" fmla="*/ 25067 h 36193"/>
                <a:gd name="connsiteX9" fmla="*/ 92 w 112960"/>
                <a:gd name="connsiteY9" fmla="*/ 25146 h 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960" h="36193">
                  <a:moveTo>
                    <a:pt x="92" y="25146"/>
                  </a:moveTo>
                  <a:lnTo>
                    <a:pt x="92" y="25146"/>
                  </a:lnTo>
                  <a:cubicBezTo>
                    <a:pt x="924" y="32036"/>
                    <a:pt x="7108" y="36940"/>
                    <a:pt x="13907" y="36100"/>
                  </a:cubicBezTo>
                  <a:lnTo>
                    <a:pt x="102060" y="24955"/>
                  </a:lnTo>
                  <a:cubicBezTo>
                    <a:pt x="108859" y="24112"/>
                    <a:pt x="113697" y="17845"/>
                    <a:pt x="112868" y="10954"/>
                  </a:cubicBezTo>
                  <a:lnTo>
                    <a:pt x="112868" y="10954"/>
                  </a:lnTo>
                  <a:cubicBezTo>
                    <a:pt x="111989" y="4102"/>
                    <a:pt x="105819" y="-748"/>
                    <a:pt x="99053" y="95"/>
                  </a:cubicBezTo>
                  <a:lnTo>
                    <a:pt x="10899" y="11239"/>
                  </a:lnTo>
                  <a:cubicBezTo>
                    <a:pt x="4145" y="12030"/>
                    <a:pt x="-698" y="18221"/>
                    <a:pt x="83" y="25067"/>
                  </a:cubicBezTo>
                  <a:cubicBezTo>
                    <a:pt x="86" y="25093"/>
                    <a:pt x="89" y="25120"/>
                    <a:pt x="92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19" name="Freeform 318">
              <a:extLst>
                <a:ext uri="{FF2B5EF4-FFF2-40B4-BE49-F238E27FC236}">
                  <a16:creationId xmlns:a16="http://schemas.microsoft.com/office/drawing/2014/main" id="{9C5B29FF-8C67-1D43-827E-087C45CC5313}"/>
                </a:ext>
              </a:extLst>
            </p:cNvPr>
            <p:cNvSpPr/>
            <p:nvPr/>
          </p:nvSpPr>
          <p:spPr>
            <a:xfrm>
              <a:off x="5925597" y="3444307"/>
              <a:ext cx="39502" cy="10341"/>
            </a:xfrm>
            <a:custGeom>
              <a:avLst/>
              <a:gdLst>
                <a:gd name="connsiteX0" fmla="*/ 16 w 39502"/>
                <a:gd name="connsiteY0" fmla="*/ 7648 h 10341"/>
                <a:gd name="connsiteX1" fmla="*/ 16 w 39502"/>
                <a:gd name="connsiteY1" fmla="*/ 7648 h 10341"/>
                <a:gd name="connsiteX2" fmla="*/ 3353 w 39502"/>
                <a:gd name="connsiteY2" fmla="*/ 10321 h 10341"/>
                <a:gd name="connsiteX3" fmla="*/ 3400 w 39502"/>
                <a:gd name="connsiteY3" fmla="*/ 10315 h 10341"/>
                <a:gd name="connsiteX4" fmla="*/ 36762 w 39502"/>
                <a:gd name="connsiteY4" fmla="*/ 6124 h 10341"/>
                <a:gd name="connsiteX5" fmla="*/ 39488 w 39502"/>
                <a:gd name="connsiteY5" fmla="*/ 2695 h 10341"/>
                <a:gd name="connsiteX6" fmla="*/ 39488 w 39502"/>
                <a:gd name="connsiteY6" fmla="*/ 2695 h 10341"/>
                <a:gd name="connsiteX7" fmla="*/ 36011 w 39502"/>
                <a:gd name="connsiteY7" fmla="*/ 28 h 10341"/>
                <a:gd name="connsiteX8" fmla="*/ 2648 w 39502"/>
                <a:gd name="connsiteY8" fmla="*/ 4219 h 10341"/>
                <a:gd name="connsiteX9" fmla="*/ 16 w 39502"/>
                <a:gd name="connsiteY9" fmla="*/ 7648 h 1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2" h="10341">
                  <a:moveTo>
                    <a:pt x="16" y="7648"/>
                  </a:moveTo>
                  <a:lnTo>
                    <a:pt x="16" y="7648"/>
                  </a:lnTo>
                  <a:cubicBezTo>
                    <a:pt x="209" y="9320"/>
                    <a:pt x="1703" y="10516"/>
                    <a:pt x="3353" y="10321"/>
                  </a:cubicBezTo>
                  <a:cubicBezTo>
                    <a:pt x="3368" y="10319"/>
                    <a:pt x="3384" y="10317"/>
                    <a:pt x="3400" y="10315"/>
                  </a:cubicBezTo>
                  <a:lnTo>
                    <a:pt x="36762" y="6124"/>
                  </a:lnTo>
                  <a:cubicBezTo>
                    <a:pt x="38441" y="5924"/>
                    <a:pt x="39653" y="4399"/>
                    <a:pt x="39488" y="2695"/>
                  </a:cubicBezTo>
                  <a:lnTo>
                    <a:pt x="39488" y="2695"/>
                  </a:lnTo>
                  <a:cubicBezTo>
                    <a:pt x="39245" y="990"/>
                    <a:pt x="37695" y="-199"/>
                    <a:pt x="36011" y="28"/>
                  </a:cubicBezTo>
                  <a:lnTo>
                    <a:pt x="2648" y="4219"/>
                  </a:lnTo>
                  <a:cubicBezTo>
                    <a:pt x="1007" y="4465"/>
                    <a:pt x="-152" y="5975"/>
                    <a:pt x="16" y="76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0" name="Freeform 319">
              <a:extLst>
                <a:ext uri="{FF2B5EF4-FFF2-40B4-BE49-F238E27FC236}">
                  <a16:creationId xmlns:a16="http://schemas.microsoft.com/office/drawing/2014/main" id="{FFF27A21-2DA4-F545-9DF8-BFF154DAE34B}"/>
                </a:ext>
              </a:extLst>
            </p:cNvPr>
            <p:cNvSpPr/>
            <p:nvPr/>
          </p:nvSpPr>
          <p:spPr>
            <a:xfrm>
              <a:off x="6105381" y="3421353"/>
              <a:ext cx="39504" cy="10330"/>
            </a:xfrm>
            <a:custGeom>
              <a:avLst/>
              <a:gdLst>
                <a:gd name="connsiteX0" fmla="*/ 16 w 39504"/>
                <a:gd name="connsiteY0" fmla="*/ 7647 h 10330"/>
                <a:gd name="connsiteX1" fmla="*/ 16 w 39504"/>
                <a:gd name="connsiteY1" fmla="*/ 7647 h 10330"/>
                <a:gd name="connsiteX2" fmla="*/ 3400 w 39504"/>
                <a:gd name="connsiteY2" fmla="*/ 10314 h 10330"/>
                <a:gd name="connsiteX3" fmla="*/ 36856 w 39504"/>
                <a:gd name="connsiteY3" fmla="*/ 6123 h 10330"/>
                <a:gd name="connsiteX4" fmla="*/ 39488 w 39504"/>
                <a:gd name="connsiteY4" fmla="*/ 2694 h 10330"/>
                <a:gd name="connsiteX5" fmla="*/ 39488 w 39504"/>
                <a:gd name="connsiteY5" fmla="*/ 2694 h 10330"/>
                <a:gd name="connsiteX6" fmla="*/ 36151 w 39504"/>
                <a:gd name="connsiteY6" fmla="*/ 21 h 10330"/>
                <a:gd name="connsiteX7" fmla="*/ 36105 w 39504"/>
                <a:gd name="connsiteY7" fmla="*/ 27 h 10330"/>
                <a:gd name="connsiteX8" fmla="*/ 2648 w 39504"/>
                <a:gd name="connsiteY8" fmla="*/ 4218 h 10330"/>
                <a:gd name="connsiteX9" fmla="*/ 16 w 39504"/>
                <a:gd name="connsiteY9" fmla="*/ 7647 h 1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4" h="10330">
                  <a:moveTo>
                    <a:pt x="16" y="7647"/>
                  </a:moveTo>
                  <a:lnTo>
                    <a:pt x="16" y="7647"/>
                  </a:lnTo>
                  <a:cubicBezTo>
                    <a:pt x="259" y="9310"/>
                    <a:pt x="1750" y="10485"/>
                    <a:pt x="3400" y="10314"/>
                  </a:cubicBezTo>
                  <a:lnTo>
                    <a:pt x="36856" y="6123"/>
                  </a:lnTo>
                  <a:cubicBezTo>
                    <a:pt x="38497" y="5877"/>
                    <a:pt x="39657" y="4366"/>
                    <a:pt x="39488" y="2694"/>
                  </a:cubicBezTo>
                  <a:lnTo>
                    <a:pt x="39488" y="2694"/>
                  </a:lnTo>
                  <a:cubicBezTo>
                    <a:pt x="39295" y="1022"/>
                    <a:pt x="37801" y="-175"/>
                    <a:pt x="36151" y="21"/>
                  </a:cubicBezTo>
                  <a:cubicBezTo>
                    <a:pt x="36136" y="23"/>
                    <a:pt x="36120" y="25"/>
                    <a:pt x="36105" y="27"/>
                  </a:cubicBezTo>
                  <a:lnTo>
                    <a:pt x="2648" y="4218"/>
                  </a:lnTo>
                  <a:cubicBezTo>
                    <a:pt x="1007" y="4464"/>
                    <a:pt x="-152" y="5975"/>
                    <a:pt x="16" y="764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21" name="Graphic 254">
            <a:extLst>
              <a:ext uri="{FF2B5EF4-FFF2-40B4-BE49-F238E27FC236}">
                <a16:creationId xmlns:a16="http://schemas.microsoft.com/office/drawing/2014/main" id="{60D5BDCB-3958-F54F-9AFE-5BA6E88F9DBA}"/>
              </a:ext>
            </a:extLst>
          </p:cNvPr>
          <p:cNvGrpSpPr>
            <a:grpSpLocks noChangeAspect="1"/>
          </p:cNvGrpSpPr>
          <p:nvPr/>
        </p:nvGrpSpPr>
        <p:grpSpPr>
          <a:xfrm rot="17776007" flipH="1">
            <a:off x="7859837" y="4487912"/>
            <a:ext cx="564936" cy="132999"/>
            <a:chOff x="5860958" y="3371755"/>
            <a:chExt cx="466889" cy="109916"/>
          </a:xfrm>
          <a:solidFill>
            <a:schemeClr val="accent1"/>
          </a:solidFill>
        </p:grpSpPr>
        <p:sp>
          <p:nvSpPr>
            <p:cNvPr id="322" name="Freeform 321">
              <a:extLst>
                <a:ext uri="{FF2B5EF4-FFF2-40B4-BE49-F238E27FC236}">
                  <a16:creationId xmlns:a16="http://schemas.microsoft.com/office/drawing/2014/main" id="{F91EB787-4E26-8E44-A22C-872B0511FD18}"/>
                </a:ext>
              </a:extLst>
            </p:cNvPr>
            <p:cNvSpPr/>
            <p:nvPr/>
          </p:nvSpPr>
          <p:spPr>
            <a:xfrm>
              <a:off x="5942918" y="3394160"/>
              <a:ext cx="132550" cy="87512"/>
            </a:xfrm>
            <a:custGeom>
              <a:avLst/>
              <a:gdLst>
                <a:gd name="connsiteX0" fmla="*/ 89551 w 132550"/>
                <a:gd name="connsiteY0" fmla="*/ 169 h 87512"/>
                <a:gd name="connsiteX1" fmla="*/ 33163 w 132550"/>
                <a:gd name="connsiteY1" fmla="*/ 7313 h 87512"/>
                <a:gd name="connsiteX2" fmla="*/ 572 w 132550"/>
                <a:gd name="connsiteY2" fmla="*/ 53907 h 87512"/>
                <a:gd name="connsiteX3" fmla="*/ 42561 w 132550"/>
                <a:gd name="connsiteY3" fmla="*/ 87418 h 87512"/>
                <a:gd name="connsiteX4" fmla="*/ 98949 w 132550"/>
                <a:gd name="connsiteY4" fmla="*/ 80274 h 87512"/>
                <a:gd name="connsiteX5" fmla="*/ 132052 w 132550"/>
                <a:gd name="connsiteY5" fmla="*/ 34053 h 87512"/>
                <a:gd name="connsiteX6" fmla="*/ 89081 w 132550"/>
                <a:gd name="connsiteY6" fmla="*/ 169 h 87512"/>
                <a:gd name="connsiteX7" fmla="*/ 87295 w 132550"/>
                <a:gd name="connsiteY7" fmla="*/ 15790 h 87512"/>
                <a:gd name="connsiteX8" fmla="*/ 116410 w 132550"/>
                <a:gd name="connsiteY8" fmla="*/ 36116 h 87512"/>
                <a:gd name="connsiteX9" fmla="*/ 96355 w 132550"/>
                <a:gd name="connsiteY9" fmla="*/ 65624 h 87512"/>
                <a:gd name="connsiteX10" fmla="*/ 93498 w 132550"/>
                <a:gd name="connsiteY10" fmla="*/ 65987 h 87512"/>
                <a:gd name="connsiteX11" fmla="*/ 45756 w 132550"/>
                <a:gd name="connsiteY11" fmla="*/ 71987 h 87512"/>
                <a:gd name="connsiteX12" fmla="*/ 16641 w 132550"/>
                <a:gd name="connsiteY12" fmla="*/ 51662 h 87512"/>
                <a:gd name="connsiteX13" fmla="*/ 36696 w 132550"/>
                <a:gd name="connsiteY13" fmla="*/ 22153 h 87512"/>
                <a:gd name="connsiteX14" fmla="*/ 39553 w 132550"/>
                <a:gd name="connsiteY14" fmla="*/ 21791 h 8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2550" h="87512">
                  <a:moveTo>
                    <a:pt x="89551" y="169"/>
                  </a:moveTo>
                  <a:lnTo>
                    <a:pt x="33163" y="7313"/>
                  </a:lnTo>
                  <a:cubicBezTo>
                    <a:pt x="11468" y="11058"/>
                    <a:pt x="-3123" y="31919"/>
                    <a:pt x="572" y="53907"/>
                  </a:cubicBezTo>
                  <a:cubicBezTo>
                    <a:pt x="4007" y="74344"/>
                    <a:pt x="22153" y="88826"/>
                    <a:pt x="42561" y="87418"/>
                  </a:cubicBezTo>
                  <a:lnTo>
                    <a:pt x="98949" y="80274"/>
                  </a:lnTo>
                  <a:cubicBezTo>
                    <a:pt x="120683" y="76775"/>
                    <a:pt x="135504" y="56081"/>
                    <a:pt x="132052" y="34053"/>
                  </a:cubicBezTo>
                  <a:cubicBezTo>
                    <a:pt x="128761" y="13055"/>
                    <a:pt x="109971" y="-1761"/>
                    <a:pt x="89081" y="169"/>
                  </a:cubicBezTo>
                  <a:close/>
                  <a:moveTo>
                    <a:pt x="87295" y="15790"/>
                  </a:moveTo>
                  <a:cubicBezTo>
                    <a:pt x="100873" y="13254"/>
                    <a:pt x="113908" y="22354"/>
                    <a:pt x="116410" y="36116"/>
                  </a:cubicBezTo>
                  <a:cubicBezTo>
                    <a:pt x="118912" y="49877"/>
                    <a:pt x="109933" y="63088"/>
                    <a:pt x="96355" y="65624"/>
                  </a:cubicBezTo>
                  <a:cubicBezTo>
                    <a:pt x="95410" y="65800"/>
                    <a:pt x="94456" y="65921"/>
                    <a:pt x="93498" y="65987"/>
                  </a:cubicBezTo>
                  <a:lnTo>
                    <a:pt x="45756" y="71987"/>
                  </a:lnTo>
                  <a:cubicBezTo>
                    <a:pt x="32178" y="74523"/>
                    <a:pt x="19143" y="65423"/>
                    <a:pt x="16641" y="51662"/>
                  </a:cubicBezTo>
                  <a:cubicBezTo>
                    <a:pt x="14139" y="37900"/>
                    <a:pt x="23118" y="24689"/>
                    <a:pt x="36696" y="22153"/>
                  </a:cubicBezTo>
                  <a:cubicBezTo>
                    <a:pt x="37641" y="21977"/>
                    <a:pt x="38595" y="21856"/>
                    <a:pt x="39553" y="2179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3" name="Freeform 322">
              <a:extLst>
                <a:ext uri="{FF2B5EF4-FFF2-40B4-BE49-F238E27FC236}">
                  <a16:creationId xmlns:a16="http://schemas.microsoft.com/office/drawing/2014/main" id="{923F5BDE-1B80-0342-A8FD-88412FB9D988}"/>
                </a:ext>
              </a:extLst>
            </p:cNvPr>
            <p:cNvSpPr/>
            <p:nvPr/>
          </p:nvSpPr>
          <p:spPr>
            <a:xfrm>
              <a:off x="5941093" y="3423951"/>
              <a:ext cx="30570" cy="41052"/>
            </a:xfrm>
            <a:custGeom>
              <a:avLst/>
              <a:gdLst>
                <a:gd name="connsiteX0" fmla="*/ 2847 w 30570"/>
                <a:gd name="connsiteY0" fmla="*/ 2858 h 41052"/>
                <a:gd name="connsiteX1" fmla="*/ 25872 w 30570"/>
                <a:gd name="connsiteY1" fmla="*/ 0 h 41052"/>
                <a:gd name="connsiteX2" fmla="*/ 19387 w 30570"/>
                <a:gd name="connsiteY2" fmla="*/ 20193 h 41052"/>
                <a:gd name="connsiteX3" fmla="*/ 30571 w 30570"/>
                <a:gd name="connsiteY3" fmla="*/ 38195 h 41052"/>
                <a:gd name="connsiteX4" fmla="*/ 7546 w 30570"/>
                <a:gd name="connsiteY4" fmla="*/ 41053 h 41052"/>
                <a:gd name="connsiteX5" fmla="*/ 309 w 30570"/>
                <a:gd name="connsiteY5" fmla="*/ 22574 h 41052"/>
                <a:gd name="connsiteX6" fmla="*/ 2847 w 30570"/>
                <a:gd name="connsiteY6" fmla="*/ 2857 h 41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570" h="41052">
                  <a:moveTo>
                    <a:pt x="2847" y="2858"/>
                  </a:moveTo>
                  <a:lnTo>
                    <a:pt x="25872" y="0"/>
                  </a:lnTo>
                  <a:cubicBezTo>
                    <a:pt x="20874" y="5430"/>
                    <a:pt x="18501" y="12822"/>
                    <a:pt x="19387" y="20193"/>
                  </a:cubicBezTo>
                  <a:cubicBezTo>
                    <a:pt x="20353" y="27557"/>
                    <a:pt x="24436" y="34130"/>
                    <a:pt x="30571" y="38195"/>
                  </a:cubicBezTo>
                  <a:lnTo>
                    <a:pt x="7546" y="41053"/>
                  </a:lnTo>
                  <a:cubicBezTo>
                    <a:pt x="3655" y="35599"/>
                    <a:pt x="1168" y="29248"/>
                    <a:pt x="309" y="22574"/>
                  </a:cubicBezTo>
                  <a:cubicBezTo>
                    <a:pt x="-529" y="15890"/>
                    <a:pt x="345" y="9100"/>
                    <a:pt x="2847" y="285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4" name="Freeform 323">
              <a:extLst>
                <a:ext uri="{FF2B5EF4-FFF2-40B4-BE49-F238E27FC236}">
                  <a16:creationId xmlns:a16="http://schemas.microsoft.com/office/drawing/2014/main" id="{D7F4B1F4-FD53-EA46-AAF3-E304374E0161}"/>
                </a:ext>
              </a:extLst>
            </p:cNvPr>
            <p:cNvSpPr/>
            <p:nvPr/>
          </p:nvSpPr>
          <p:spPr>
            <a:xfrm>
              <a:off x="6046754" y="3410902"/>
              <a:ext cx="30447" cy="41148"/>
            </a:xfrm>
            <a:custGeom>
              <a:avLst/>
              <a:gdLst>
                <a:gd name="connsiteX0" fmla="*/ 27724 w 30447"/>
                <a:gd name="connsiteY0" fmla="*/ 38195 h 41148"/>
                <a:gd name="connsiteX1" fmla="*/ 4699 w 30447"/>
                <a:gd name="connsiteY1" fmla="*/ 41148 h 41148"/>
                <a:gd name="connsiteX2" fmla="*/ 11090 w 30447"/>
                <a:gd name="connsiteY2" fmla="*/ 20955 h 41148"/>
                <a:gd name="connsiteX3" fmla="*/ 0 w 30447"/>
                <a:gd name="connsiteY3" fmla="*/ 2953 h 41148"/>
                <a:gd name="connsiteX4" fmla="*/ 23025 w 30447"/>
                <a:gd name="connsiteY4" fmla="*/ 0 h 41148"/>
                <a:gd name="connsiteX5" fmla="*/ 27724 w 30447"/>
                <a:gd name="connsiteY5" fmla="*/ 38100 h 4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47" h="41148">
                  <a:moveTo>
                    <a:pt x="27724" y="38195"/>
                  </a:moveTo>
                  <a:lnTo>
                    <a:pt x="4699" y="41148"/>
                  </a:lnTo>
                  <a:cubicBezTo>
                    <a:pt x="9618" y="35675"/>
                    <a:pt x="11949" y="28307"/>
                    <a:pt x="11090" y="20955"/>
                  </a:cubicBezTo>
                  <a:cubicBezTo>
                    <a:pt x="10195" y="13590"/>
                    <a:pt x="6136" y="7001"/>
                    <a:pt x="0" y="2953"/>
                  </a:cubicBezTo>
                  <a:lnTo>
                    <a:pt x="23025" y="0"/>
                  </a:lnTo>
                  <a:cubicBezTo>
                    <a:pt x="30845" y="11078"/>
                    <a:pt x="32613" y="25411"/>
                    <a:pt x="27724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5" name="Freeform 324">
              <a:extLst>
                <a:ext uri="{FF2B5EF4-FFF2-40B4-BE49-F238E27FC236}">
                  <a16:creationId xmlns:a16="http://schemas.microsoft.com/office/drawing/2014/main" id="{AC228E31-33C4-7145-84C9-095A00CD9404}"/>
                </a:ext>
              </a:extLst>
            </p:cNvPr>
            <p:cNvSpPr/>
            <p:nvPr/>
          </p:nvSpPr>
          <p:spPr>
            <a:xfrm>
              <a:off x="6118661" y="3371755"/>
              <a:ext cx="132111" cy="87437"/>
            </a:xfrm>
            <a:custGeom>
              <a:avLst/>
              <a:gdLst>
                <a:gd name="connsiteX0" fmla="*/ 89551 w 132111"/>
                <a:gd name="connsiteY0" fmla="*/ 94 h 87437"/>
                <a:gd name="connsiteX1" fmla="*/ 33163 w 132111"/>
                <a:gd name="connsiteY1" fmla="*/ 7238 h 87437"/>
                <a:gd name="connsiteX2" fmla="*/ 572 w 132111"/>
                <a:gd name="connsiteY2" fmla="*/ 53832 h 87437"/>
                <a:gd name="connsiteX3" fmla="*/ 42561 w 132111"/>
                <a:gd name="connsiteY3" fmla="*/ 87343 h 87437"/>
                <a:gd name="connsiteX4" fmla="*/ 98949 w 132111"/>
                <a:gd name="connsiteY4" fmla="*/ 80200 h 87437"/>
                <a:gd name="connsiteX5" fmla="*/ 131539 w 132111"/>
                <a:gd name="connsiteY5" fmla="*/ 33606 h 87437"/>
                <a:gd name="connsiteX6" fmla="*/ 89551 w 132111"/>
                <a:gd name="connsiteY6" fmla="*/ 94 h 87437"/>
                <a:gd name="connsiteX7" fmla="*/ 87107 w 132111"/>
                <a:gd name="connsiteY7" fmla="*/ 15620 h 87437"/>
                <a:gd name="connsiteX8" fmla="*/ 114925 w 132111"/>
                <a:gd name="connsiteY8" fmla="*/ 37623 h 87437"/>
                <a:gd name="connsiteX9" fmla="*/ 93216 w 132111"/>
                <a:gd name="connsiteY9" fmla="*/ 65817 h 87437"/>
                <a:gd name="connsiteX10" fmla="*/ 45474 w 132111"/>
                <a:gd name="connsiteY10" fmla="*/ 71818 h 87437"/>
                <a:gd name="connsiteX11" fmla="*/ 17656 w 132111"/>
                <a:gd name="connsiteY11" fmla="*/ 49815 h 87437"/>
                <a:gd name="connsiteX12" fmla="*/ 39365 w 132111"/>
                <a:gd name="connsiteY12" fmla="*/ 21621 h 8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2111" h="87437">
                  <a:moveTo>
                    <a:pt x="89551" y="94"/>
                  </a:moveTo>
                  <a:lnTo>
                    <a:pt x="33163" y="7238"/>
                  </a:lnTo>
                  <a:cubicBezTo>
                    <a:pt x="11468" y="10984"/>
                    <a:pt x="-3123" y="31845"/>
                    <a:pt x="572" y="53832"/>
                  </a:cubicBezTo>
                  <a:cubicBezTo>
                    <a:pt x="4007" y="74270"/>
                    <a:pt x="22153" y="88752"/>
                    <a:pt x="42561" y="87343"/>
                  </a:cubicBezTo>
                  <a:lnTo>
                    <a:pt x="98949" y="80200"/>
                  </a:lnTo>
                  <a:cubicBezTo>
                    <a:pt x="120643" y="76454"/>
                    <a:pt x="135235" y="55593"/>
                    <a:pt x="131539" y="33606"/>
                  </a:cubicBezTo>
                  <a:cubicBezTo>
                    <a:pt x="128104" y="13168"/>
                    <a:pt x="109959" y="-1314"/>
                    <a:pt x="89551" y="94"/>
                  </a:cubicBezTo>
                  <a:close/>
                  <a:moveTo>
                    <a:pt x="87107" y="15620"/>
                  </a:moveTo>
                  <a:cubicBezTo>
                    <a:pt x="100784" y="13911"/>
                    <a:pt x="113238" y="23762"/>
                    <a:pt x="114925" y="37623"/>
                  </a:cubicBezTo>
                  <a:cubicBezTo>
                    <a:pt x="116612" y="51484"/>
                    <a:pt x="106892" y="64107"/>
                    <a:pt x="93216" y="65817"/>
                  </a:cubicBezTo>
                  <a:lnTo>
                    <a:pt x="45474" y="71818"/>
                  </a:lnTo>
                  <a:cubicBezTo>
                    <a:pt x="31797" y="73527"/>
                    <a:pt x="19343" y="63676"/>
                    <a:pt x="17656" y="49815"/>
                  </a:cubicBezTo>
                  <a:cubicBezTo>
                    <a:pt x="15969" y="35954"/>
                    <a:pt x="25689" y="23331"/>
                    <a:pt x="39365" y="21621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6" name="Freeform 325">
              <a:extLst>
                <a:ext uri="{FF2B5EF4-FFF2-40B4-BE49-F238E27FC236}">
                  <a16:creationId xmlns:a16="http://schemas.microsoft.com/office/drawing/2014/main" id="{A037826C-CF63-A645-AA30-FEBA88E20ED2}"/>
                </a:ext>
              </a:extLst>
            </p:cNvPr>
            <p:cNvSpPr/>
            <p:nvPr/>
          </p:nvSpPr>
          <p:spPr>
            <a:xfrm>
              <a:off x="6116771" y="3401663"/>
              <a:ext cx="30917" cy="41147"/>
            </a:xfrm>
            <a:custGeom>
              <a:avLst/>
              <a:gdLst>
                <a:gd name="connsiteX0" fmla="*/ 2912 w 30917"/>
                <a:gd name="connsiteY0" fmla="*/ 2953 h 41147"/>
                <a:gd name="connsiteX1" fmla="*/ 26219 w 30917"/>
                <a:gd name="connsiteY1" fmla="*/ 0 h 41147"/>
                <a:gd name="connsiteX2" fmla="*/ 19828 w 30917"/>
                <a:gd name="connsiteY2" fmla="*/ 20288 h 41147"/>
                <a:gd name="connsiteX3" fmla="*/ 30918 w 30917"/>
                <a:gd name="connsiteY3" fmla="*/ 38195 h 41147"/>
                <a:gd name="connsiteX4" fmla="*/ 7423 w 30917"/>
                <a:gd name="connsiteY4" fmla="*/ 41148 h 41147"/>
                <a:gd name="connsiteX5" fmla="*/ 2724 w 30917"/>
                <a:gd name="connsiteY5" fmla="*/ 3048 h 4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917" h="41147">
                  <a:moveTo>
                    <a:pt x="2912" y="2953"/>
                  </a:moveTo>
                  <a:lnTo>
                    <a:pt x="26219" y="0"/>
                  </a:lnTo>
                  <a:cubicBezTo>
                    <a:pt x="21251" y="5483"/>
                    <a:pt x="18914" y="12902"/>
                    <a:pt x="19828" y="20288"/>
                  </a:cubicBezTo>
                  <a:cubicBezTo>
                    <a:pt x="20737" y="27623"/>
                    <a:pt x="24795" y="34177"/>
                    <a:pt x="30918" y="38195"/>
                  </a:cubicBezTo>
                  <a:lnTo>
                    <a:pt x="7423" y="41148"/>
                  </a:lnTo>
                  <a:cubicBezTo>
                    <a:pt x="-398" y="30070"/>
                    <a:pt x="-2165" y="15737"/>
                    <a:pt x="2724" y="30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7" name="Freeform 326">
              <a:extLst>
                <a:ext uri="{FF2B5EF4-FFF2-40B4-BE49-F238E27FC236}">
                  <a16:creationId xmlns:a16="http://schemas.microsoft.com/office/drawing/2014/main" id="{BE3F190C-7DA7-0846-AD61-5372E3AA2950}"/>
                </a:ext>
              </a:extLst>
            </p:cNvPr>
            <p:cNvSpPr/>
            <p:nvPr/>
          </p:nvSpPr>
          <p:spPr>
            <a:xfrm>
              <a:off x="6223060" y="3388613"/>
              <a:ext cx="29602" cy="40586"/>
            </a:xfrm>
            <a:custGeom>
              <a:avLst/>
              <a:gdLst>
                <a:gd name="connsiteX0" fmla="*/ 27160 w 29602"/>
                <a:gd name="connsiteY0" fmla="*/ 38291 h 40586"/>
                <a:gd name="connsiteX1" fmla="*/ 9492 w 29602"/>
                <a:gd name="connsiteY1" fmla="*/ 40386 h 40586"/>
                <a:gd name="connsiteX2" fmla="*/ 4511 w 29602"/>
                <a:gd name="connsiteY2" fmla="*/ 40386 h 40586"/>
                <a:gd name="connsiteX3" fmla="*/ 10244 w 29602"/>
                <a:gd name="connsiteY3" fmla="*/ 21336 h 40586"/>
                <a:gd name="connsiteX4" fmla="*/ 0 w 29602"/>
                <a:gd name="connsiteY4" fmla="*/ 3905 h 40586"/>
                <a:gd name="connsiteX5" fmla="*/ 4511 w 29602"/>
                <a:gd name="connsiteY5" fmla="*/ 2286 h 40586"/>
                <a:gd name="connsiteX6" fmla="*/ 22179 w 29602"/>
                <a:gd name="connsiteY6" fmla="*/ 0 h 40586"/>
                <a:gd name="connsiteX7" fmla="*/ 26878 w 29602"/>
                <a:gd name="connsiteY7" fmla="*/ 38100 h 4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2" h="40586">
                  <a:moveTo>
                    <a:pt x="27160" y="38291"/>
                  </a:moveTo>
                  <a:lnTo>
                    <a:pt x="9492" y="40386"/>
                  </a:lnTo>
                  <a:cubicBezTo>
                    <a:pt x="7842" y="40653"/>
                    <a:pt x="6161" y="40653"/>
                    <a:pt x="4511" y="40386"/>
                  </a:cubicBezTo>
                  <a:cubicBezTo>
                    <a:pt x="8948" y="35117"/>
                    <a:pt x="11024" y="28217"/>
                    <a:pt x="10244" y="21336"/>
                  </a:cubicBezTo>
                  <a:cubicBezTo>
                    <a:pt x="9385" y="14329"/>
                    <a:pt x="5670" y="8008"/>
                    <a:pt x="0" y="3905"/>
                  </a:cubicBezTo>
                  <a:cubicBezTo>
                    <a:pt x="1405" y="3117"/>
                    <a:pt x="2930" y="2570"/>
                    <a:pt x="4511" y="2286"/>
                  </a:cubicBezTo>
                  <a:lnTo>
                    <a:pt x="22179" y="0"/>
                  </a:lnTo>
                  <a:cubicBezTo>
                    <a:pt x="30000" y="11078"/>
                    <a:pt x="31767" y="25411"/>
                    <a:pt x="26878" y="38100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8" name="Freeform 327">
              <a:extLst>
                <a:ext uri="{FF2B5EF4-FFF2-40B4-BE49-F238E27FC236}">
                  <a16:creationId xmlns:a16="http://schemas.microsoft.com/office/drawing/2014/main" id="{C84C55E6-47EA-6E4B-8EBE-DD2289183155}"/>
                </a:ext>
              </a:extLst>
            </p:cNvPr>
            <p:cNvSpPr/>
            <p:nvPr/>
          </p:nvSpPr>
          <p:spPr>
            <a:xfrm>
              <a:off x="6041910" y="3408521"/>
              <a:ext cx="112932" cy="36290"/>
            </a:xfrm>
            <a:custGeom>
              <a:avLst/>
              <a:gdLst>
                <a:gd name="connsiteX0" fmla="*/ 145 w 112932"/>
                <a:gd name="connsiteY0" fmla="*/ 25336 h 36290"/>
                <a:gd name="connsiteX1" fmla="*/ 145 w 112932"/>
                <a:gd name="connsiteY1" fmla="*/ 25336 h 36290"/>
                <a:gd name="connsiteX2" fmla="*/ 13960 w 112932"/>
                <a:gd name="connsiteY2" fmla="*/ 36195 h 36290"/>
                <a:gd name="connsiteX3" fmla="*/ 102113 w 112932"/>
                <a:gd name="connsiteY3" fmla="*/ 25051 h 36290"/>
                <a:gd name="connsiteX4" fmla="*/ 112829 w 112932"/>
                <a:gd name="connsiteY4" fmla="*/ 10972 h 36290"/>
                <a:gd name="connsiteX5" fmla="*/ 112827 w 112932"/>
                <a:gd name="connsiteY5" fmla="*/ 10954 h 36290"/>
                <a:gd name="connsiteX6" fmla="*/ 112827 w 112932"/>
                <a:gd name="connsiteY6" fmla="*/ 10954 h 36290"/>
                <a:gd name="connsiteX7" fmla="*/ 99012 w 112932"/>
                <a:gd name="connsiteY7" fmla="*/ 95 h 36290"/>
                <a:gd name="connsiteX8" fmla="*/ 10859 w 112932"/>
                <a:gd name="connsiteY8" fmla="*/ 10954 h 36290"/>
                <a:gd name="connsiteX9" fmla="*/ 98 w 112932"/>
                <a:gd name="connsiteY9" fmla="*/ 24997 h 36290"/>
                <a:gd name="connsiteX10" fmla="*/ 145 w 112932"/>
                <a:gd name="connsiteY10" fmla="*/ 25336 h 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932" h="36290">
                  <a:moveTo>
                    <a:pt x="145" y="25336"/>
                  </a:moveTo>
                  <a:lnTo>
                    <a:pt x="145" y="25336"/>
                  </a:lnTo>
                  <a:cubicBezTo>
                    <a:pt x="1024" y="32188"/>
                    <a:pt x="7193" y="37038"/>
                    <a:pt x="13960" y="36195"/>
                  </a:cubicBezTo>
                  <a:lnTo>
                    <a:pt x="102113" y="25051"/>
                  </a:lnTo>
                  <a:cubicBezTo>
                    <a:pt x="108908" y="24162"/>
                    <a:pt x="113706" y="17859"/>
                    <a:pt x="112829" y="10972"/>
                  </a:cubicBezTo>
                  <a:cubicBezTo>
                    <a:pt x="112829" y="10966"/>
                    <a:pt x="112828" y="10960"/>
                    <a:pt x="112827" y="10954"/>
                  </a:cubicBezTo>
                  <a:lnTo>
                    <a:pt x="112827" y="10954"/>
                  </a:lnTo>
                  <a:cubicBezTo>
                    <a:pt x="111948" y="4102"/>
                    <a:pt x="105779" y="-748"/>
                    <a:pt x="99012" y="95"/>
                  </a:cubicBezTo>
                  <a:lnTo>
                    <a:pt x="10859" y="10954"/>
                  </a:lnTo>
                  <a:cubicBezTo>
                    <a:pt x="4061" y="11820"/>
                    <a:pt x="-757" y="18108"/>
                    <a:pt x="98" y="24997"/>
                  </a:cubicBezTo>
                  <a:cubicBezTo>
                    <a:pt x="112" y="25111"/>
                    <a:pt x="128" y="25224"/>
                    <a:pt x="145" y="2533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29" name="Freeform 328">
              <a:extLst>
                <a:ext uri="{FF2B5EF4-FFF2-40B4-BE49-F238E27FC236}">
                  <a16:creationId xmlns:a16="http://schemas.microsoft.com/office/drawing/2014/main" id="{7FCED388-72CA-B749-9ED8-8C9F83BE4885}"/>
                </a:ext>
              </a:extLst>
            </p:cNvPr>
            <p:cNvSpPr/>
            <p:nvPr/>
          </p:nvSpPr>
          <p:spPr>
            <a:xfrm>
              <a:off x="6214978" y="3386804"/>
              <a:ext cx="112869" cy="36098"/>
            </a:xfrm>
            <a:custGeom>
              <a:avLst/>
              <a:gdLst>
                <a:gd name="connsiteX0" fmla="*/ 94 w 112869"/>
                <a:gd name="connsiteY0" fmla="*/ 25146 h 36098"/>
                <a:gd name="connsiteX1" fmla="*/ 94 w 112869"/>
                <a:gd name="connsiteY1" fmla="*/ 25146 h 36098"/>
                <a:gd name="connsiteX2" fmla="*/ 13815 w 112869"/>
                <a:gd name="connsiteY2" fmla="*/ 36004 h 36098"/>
                <a:gd name="connsiteX3" fmla="*/ 102062 w 112869"/>
                <a:gd name="connsiteY3" fmla="*/ 24860 h 36098"/>
                <a:gd name="connsiteX4" fmla="*/ 112776 w 112869"/>
                <a:gd name="connsiteY4" fmla="*/ 10954 h 36098"/>
                <a:gd name="connsiteX5" fmla="*/ 112776 w 112869"/>
                <a:gd name="connsiteY5" fmla="*/ 10954 h 36098"/>
                <a:gd name="connsiteX6" fmla="*/ 98961 w 112869"/>
                <a:gd name="connsiteY6" fmla="*/ 95 h 36098"/>
                <a:gd name="connsiteX7" fmla="*/ 10808 w 112869"/>
                <a:gd name="connsiteY7" fmla="*/ 11144 h 36098"/>
                <a:gd name="connsiteX8" fmla="*/ 94 w 112869"/>
                <a:gd name="connsiteY8" fmla="*/ 25146 h 3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69" h="36098">
                  <a:moveTo>
                    <a:pt x="94" y="25146"/>
                  </a:moveTo>
                  <a:lnTo>
                    <a:pt x="94" y="25146"/>
                  </a:lnTo>
                  <a:cubicBezTo>
                    <a:pt x="925" y="31984"/>
                    <a:pt x="7068" y="36845"/>
                    <a:pt x="13815" y="36004"/>
                  </a:cubicBezTo>
                  <a:lnTo>
                    <a:pt x="102062" y="24860"/>
                  </a:lnTo>
                  <a:cubicBezTo>
                    <a:pt x="108809" y="24018"/>
                    <a:pt x="113605" y="17792"/>
                    <a:pt x="112776" y="10954"/>
                  </a:cubicBezTo>
                  <a:lnTo>
                    <a:pt x="112776" y="10954"/>
                  </a:lnTo>
                  <a:cubicBezTo>
                    <a:pt x="111897" y="4102"/>
                    <a:pt x="105727" y="-748"/>
                    <a:pt x="98961" y="95"/>
                  </a:cubicBezTo>
                  <a:lnTo>
                    <a:pt x="10808" y="11144"/>
                  </a:lnTo>
                  <a:cubicBezTo>
                    <a:pt x="4047" y="12035"/>
                    <a:pt x="-738" y="18288"/>
                    <a:pt x="94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0" name="Freeform 329">
              <a:extLst>
                <a:ext uri="{FF2B5EF4-FFF2-40B4-BE49-F238E27FC236}">
                  <a16:creationId xmlns:a16="http://schemas.microsoft.com/office/drawing/2014/main" id="{0A25C0E5-17A1-6E41-B223-2DE4C3874A89}"/>
                </a:ext>
              </a:extLst>
            </p:cNvPr>
            <p:cNvSpPr/>
            <p:nvPr/>
          </p:nvSpPr>
          <p:spPr>
            <a:xfrm>
              <a:off x="6279516" y="3399551"/>
              <a:ext cx="39431" cy="10415"/>
            </a:xfrm>
            <a:custGeom>
              <a:avLst/>
              <a:gdLst>
                <a:gd name="connsiteX0" fmla="*/ 26 w 39431"/>
                <a:gd name="connsiteY0" fmla="*/ 7732 h 10415"/>
                <a:gd name="connsiteX1" fmla="*/ 26 w 39431"/>
                <a:gd name="connsiteY1" fmla="*/ 7732 h 10415"/>
                <a:gd name="connsiteX2" fmla="*/ 3410 w 39431"/>
                <a:gd name="connsiteY2" fmla="*/ 10399 h 10415"/>
                <a:gd name="connsiteX3" fmla="*/ 36773 w 39431"/>
                <a:gd name="connsiteY3" fmla="*/ 6208 h 10415"/>
                <a:gd name="connsiteX4" fmla="*/ 39404 w 39431"/>
                <a:gd name="connsiteY4" fmla="*/ 2684 h 10415"/>
                <a:gd name="connsiteX5" fmla="*/ 39404 w 39431"/>
                <a:gd name="connsiteY5" fmla="*/ 2684 h 10415"/>
                <a:gd name="connsiteX6" fmla="*/ 36021 w 39431"/>
                <a:gd name="connsiteY6" fmla="*/ 17 h 10415"/>
                <a:gd name="connsiteX7" fmla="*/ 2658 w 39431"/>
                <a:gd name="connsiteY7" fmla="*/ 4303 h 10415"/>
                <a:gd name="connsiteX8" fmla="*/ 21 w 39431"/>
                <a:gd name="connsiteY8" fmla="*/ 7684 h 10415"/>
                <a:gd name="connsiteX9" fmla="*/ 27 w 39431"/>
                <a:gd name="connsiteY9" fmla="*/ 7732 h 1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431" h="10415">
                  <a:moveTo>
                    <a:pt x="26" y="7732"/>
                  </a:moveTo>
                  <a:lnTo>
                    <a:pt x="26" y="7732"/>
                  </a:lnTo>
                  <a:cubicBezTo>
                    <a:pt x="269" y="9395"/>
                    <a:pt x="1760" y="10570"/>
                    <a:pt x="3410" y="10399"/>
                  </a:cubicBezTo>
                  <a:lnTo>
                    <a:pt x="36773" y="6208"/>
                  </a:lnTo>
                  <a:cubicBezTo>
                    <a:pt x="38454" y="5962"/>
                    <a:pt x="39627" y="4390"/>
                    <a:pt x="39404" y="2684"/>
                  </a:cubicBezTo>
                  <a:lnTo>
                    <a:pt x="39404" y="2684"/>
                  </a:lnTo>
                  <a:cubicBezTo>
                    <a:pt x="39161" y="1021"/>
                    <a:pt x="37671" y="-154"/>
                    <a:pt x="36021" y="17"/>
                  </a:cubicBezTo>
                  <a:lnTo>
                    <a:pt x="2658" y="4303"/>
                  </a:lnTo>
                  <a:cubicBezTo>
                    <a:pt x="1008" y="4498"/>
                    <a:pt x="-172" y="6013"/>
                    <a:pt x="21" y="7684"/>
                  </a:cubicBezTo>
                  <a:cubicBezTo>
                    <a:pt x="23" y="7700"/>
                    <a:pt x="24" y="7716"/>
                    <a:pt x="27" y="7732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1" name="Freeform 330">
              <a:extLst>
                <a:ext uri="{FF2B5EF4-FFF2-40B4-BE49-F238E27FC236}">
                  <a16:creationId xmlns:a16="http://schemas.microsoft.com/office/drawing/2014/main" id="{DE28674E-63B5-5348-BEE2-8BDFFBE516C4}"/>
                </a:ext>
              </a:extLst>
            </p:cNvPr>
            <p:cNvSpPr/>
            <p:nvPr/>
          </p:nvSpPr>
          <p:spPr>
            <a:xfrm>
              <a:off x="5860958" y="3431476"/>
              <a:ext cx="112960" cy="36193"/>
            </a:xfrm>
            <a:custGeom>
              <a:avLst/>
              <a:gdLst>
                <a:gd name="connsiteX0" fmla="*/ 92 w 112960"/>
                <a:gd name="connsiteY0" fmla="*/ 25146 h 36193"/>
                <a:gd name="connsiteX1" fmla="*/ 92 w 112960"/>
                <a:gd name="connsiteY1" fmla="*/ 25146 h 36193"/>
                <a:gd name="connsiteX2" fmla="*/ 13907 w 112960"/>
                <a:gd name="connsiteY2" fmla="*/ 36100 h 36193"/>
                <a:gd name="connsiteX3" fmla="*/ 102060 w 112960"/>
                <a:gd name="connsiteY3" fmla="*/ 24955 h 36193"/>
                <a:gd name="connsiteX4" fmla="*/ 112868 w 112960"/>
                <a:gd name="connsiteY4" fmla="*/ 10954 h 36193"/>
                <a:gd name="connsiteX5" fmla="*/ 112868 w 112960"/>
                <a:gd name="connsiteY5" fmla="*/ 10954 h 36193"/>
                <a:gd name="connsiteX6" fmla="*/ 99053 w 112960"/>
                <a:gd name="connsiteY6" fmla="*/ 95 h 36193"/>
                <a:gd name="connsiteX7" fmla="*/ 10899 w 112960"/>
                <a:gd name="connsiteY7" fmla="*/ 11239 h 36193"/>
                <a:gd name="connsiteX8" fmla="*/ 83 w 112960"/>
                <a:gd name="connsiteY8" fmla="*/ 25067 h 36193"/>
                <a:gd name="connsiteX9" fmla="*/ 92 w 112960"/>
                <a:gd name="connsiteY9" fmla="*/ 25146 h 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960" h="36193">
                  <a:moveTo>
                    <a:pt x="92" y="25146"/>
                  </a:moveTo>
                  <a:lnTo>
                    <a:pt x="92" y="25146"/>
                  </a:lnTo>
                  <a:cubicBezTo>
                    <a:pt x="924" y="32036"/>
                    <a:pt x="7108" y="36940"/>
                    <a:pt x="13907" y="36100"/>
                  </a:cubicBezTo>
                  <a:lnTo>
                    <a:pt x="102060" y="24955"/>
                  </a:lnTo>
                  <a:cubicBezTo>
                    <a:pt x="108859" y="24112"/>
                    <a:pt x="113697" y="17845"/>
                    <a:pt x="112868" y="10954"/>
                  </a:cubicBezTo>
                  <a:lnTo>
                    <a:pt x="112868" y="10954"/>
                  </a:lnTo>
                  <a:cubicBezTo>
                    <a:pt x="111989" y="4102"/>
                    <a:pt x="105819" y="-748"/>
                    <a:pt x="99053" y="95"/>
                  </a:cubicBezTo>
                  <a:lnTo>
                    <a:pt x="10899" y="11239"/>
                  </a:lnTo>
                  <a:cubicBezTo>
                    <a:pt x="4145" y="12030"/>
                    <a:pt x="-698" y="18221"/>
                    <a:pt x="83" y="25067"/>
                  </a:cubicBezTo>
                  <a:cubicBezTo>
                    <a:pt x="86" y="25093"/>
                    <a:pt x="89" y="25120"/>
                    <a:pt x="92" y="25146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2" name="Freeform 331">
              <a:extLst>
                <a:ext uri="{FF2B5EF4-FFF2-40B4-BE49-F238E27FC236}">
                  <a16:creationId xmlns:a16="http://schemas.microsoft.com/office/drawing/2014/main" id="{07F94397-DDD2-254C-9A6E-D9C053EDD550}"/>
                </a:ext>
              </a:extLst>
            </p:cNvPr>
            <p:cNvSpPr/>
            <p:nvPr/>
          </p:nvSpPr>
          <p:spPr>
            <a:xfrm>
              <a:off x="5925597" y="3444307"/>
              <a:ext cx="39502" cy="10341"/>
            </a:xfrm>
            <a:custGeom>
              <a:avLst/>
              <a:gdLst>
                <a:gd name="connsiteX0" fmla="*/ 16 w 39502"/>
                <a:gd name="connsiteY0" fmla="*/ 7648 h 10341"/>
                <a:gd name="connsiteX1" fmla="*/ 16 w 39502"/>
                <a:gd name="connsiteY1" fmla="*/ 7648 h 10341"/>
                <a:gd name="connsiteX2" fmla="*/ 3353 w 39502"/>
                <a:gd name="connsiteY2" fmla="*/ 10321 h 10341"/>
                <a:gd name="connsiteX3" fmla="*/ 3400 w 39502"/>
                <a:gd name="connsiteY3" fmla="*/ 10315 h 10341"/>
                <a:gd name="connsiteX4" fmla="*/ 36762 w 39502"/>
                <a:gd name="connsiteY4" fmla="*/ 6124 h 10341"/>
                <a:gd name="connsiteX5" fmla="*/ 39488 w 39502"/>
                <a:gd name="connsiteY5" fmla="*/ 2695 h 10341"/>
                <a:gd name="connsiteX6" fmla="*/ 39488 w 39502"/>
                <a:gd name="connsiteY6" fmla="*/ 2695 h 10341"/>
                <a:gd name="connsiteX7" fmla="*/ 36011 w 39502"/>
                <a:gd name="connsiteY7" fmla="*/ 28 h 10341"/>
                <a:gd name="connsiteX8" fmla="*/ 2648 w 39502"/>
                <a:gd name="connsiteY8" fmla="*/ 4219 h 10341"/>
                <a:gd name="connsiteX9" fmla="*/ 16 w 39502"/>
                <a:gd name="connsiteY9" fmla="*/ 7648 h 1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2" h="10341">
                  <a:moveTo>
                    <a:pt x="16" y="7648"/>
                  </a:moveTo>
                  <a:lnTo>
                    <a:pt x="16" y="7648"/>
                  </a:lnTo>
                  <a:cubicBezTo>
                    <a:pt x="209" y="9320"/>
                    <a:pt x="1703" y="10516"/>
                    <a:pt x="3353" y="10321"/>
                  </a:cubicBezTo>
                  <a:cubicBezTo>
                    <a:pt x="3368" y="10319"/>
                    <a:pt x="3384" y="10317"/>
                    <a:pt x="3400" y="10315"/>
                  </a:cubicBezTo>
                  <a:lnTo>
                    <a:pt x="36762" y="6124"/>
                  </a:lnTo>
                  <a:cubicBezTo>
                    <a:pt x="38441" y="5924"/>
                    <a:pt x="39653" y="4399"/>
                    <a:pt x="39488" y="2695"/>
                  </a:cubicBezTo>
                  <a:lnTo>
                    <a:pt x="39488" y="2695"/>
                  </a:lnTo>
                  <a:cubicBezTo>
                    <a:pt x="39245" y="990"/>
                    <a:pt x="37695" y="-199"/>
                    <a:pt x="36011" y="28"/>
                  </a:cubicBezTo>
                  <a:lnTo>
                    <a:pt x="2648" y="4219"/>
                  </a:lnTo>
                  <a:cubicBezTo>
                    <a:pt x="1007" y="4465"/>
                    <a:pt x="-152" y="5975"/>
                    <a:pt x="16" y="7648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33" name="Freeform 332">
              <a:extLst>
                <a:ext uri="{FF2B5EF4-FFF2-40B4-BE49-F238E27FC236}">
                  <a16:creationId xmlns:a16="http://schemas.microsoft.com/office/drawing/2014/main" id="{1B7013E6-3B72-6846-BB71-5AB32C3498B5}"/>
                </a:ext>
              </a:extLst>
            </p:cNvPr>
            <p:cNvSpPr/>
            <p:nvPr/>
          </p:nvSpPr>
          <p:spPr>
            <a:xfrm>
              <a:off x="6105381" y="3421353"/>
              <a:ext cx="39504" cy="10330"/>
            </a:xfrm>
            <a:custGeom>
              <a:avLst/>
              <a:gdLst>
                <a:gd name="connsiteX0" fmla="*/ 16 w 39504"/>
                <a:gd name="connsiteY0" fmla="*/ 7647 h 10330"/>
                <a:gd name="connsiteX1" fmla="*/ 16 w 39504"/>
                <a:gd name="connsiteY1" fmla="*/ 7647 h 10330"/>
                <a:gd name="connsiteX2" fmla="*/ 3400 w 39504"/>
                <a:gd name="connsiteY2" fmla="*/ 10314 h 10330"/>
                <a:gd name="connsiteX3" fmla="*/ 36856 w 39504"/>
                <a:gd name="connsiteY3" fmla="*/ 6123 h 10330"/>
                <a:gd name="connsiteX4" fmla="*/ 39488 w 39504"/>
                <a:gd name="connsiteY4" fmla="*/ 2694 h 10330"/>
                <a:gd name="connsiteX5" fmla="*/ 39488 w 39504"/>
                <a:gd name="connsiteY5" fmla="*/ 2694 h 10330"/>
                <a:gd name="connsiteX6" fmla="*/ 36151 w 39504"/>
                <a:gd name="connsiteY6" fmla="*/ 21 h 10330"/>
                <a:gd name="connsiteX7" fmla="*/ 36105 w 39504"/>
                <a:gd name="connsiteY7" fmla="*/ 27 h 10330"/>
                <a:gd name="connsiteX8" fmla="*/ 2648 w 39504"/>
                <a:gd name="connsiteY8" fmla="*/ 4218 h 10330"/>
                <a:gd name="connsiteX9" fmla="*/ 16 w 39504"/>
                <a:gd name="connsiteY9" fmla="*/ 7647 h 10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04" h="10330">
                  <a:moveTo>
                    <a:pt x="16" y="7647"/>
                  </a:moveTo>
                  <a:lnTo>
                    <a:pt x="16" y="7647"/>
                  </a:lnTo>
                  <a:cubicBezTo>
                    <a:pt x="259" y="9310"/>
                    <a:pt x="1750" y="10485"/>
                    <a:pt x="3400" y="10314"/>
                  </a:cubicBezTo>
                  <a:lnTo>
                    <a:pt x="36856" y="6123"/>
                  </a:lnTo>
                  <a:cubicBezTo>
                    <a:pt x="38497" y="5877"/>
                    <a:pt x="39657" y="4366"/>
                    <a:pt x="39488" y="2694"/>
                  </a:cubicBezTo>
                  <a:lnTo>
                    <a:pt x="39488" y="2694"/>
                  </a:lnTo>
                  <a:cubicBezTo>
                    <a:pt x="39295" y="1022"/>
                    <a:pt x="37801" y="-175"/>
                    <a:pt x="36151" y="21"/>
                  </a:cubicBezTo>
                  <a:cubicBezTo>
                    <a:pt x="36136" y="23"/>
                    <a:pt x="36120" y="25"/>
                    <a:pt x="36105" y="27"/>
                  </a:cubicBezTo>
                  <a:lnTo>
                    <a:pt x="2648" y="4218"/>
                  </a:lnTo>
                  <a:cubicBezTo>
                    <a:pt x="1007" y="4464"/>
                    <a:pt x="-152" y="5975"/>
                    <a:pt x="16" y="7647"/>
                  </a:cubicBezTo>
                  <a:close/>
                </a:path>
              </a:pathLst>
            </a:custGeom>
            <a:grpFill/>
            <a:ln w="9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33" name="Graphic 31">
            <a:extLst>
              <a:ext uri="{FF2B5EF4-FFF2-40B4-BE49-F238E27FC236}">
                <a16:creationId xmlns:a16="http://schemas.microsoft.com/office/drawing/2014/main" id="{6F085EFF-78F7-F34C-90E3-F137362EBC0D}"/>
              </a:ext>
            </a:extLst>
          </p:cNvPr>
          <p:cNvGrpSpPr>
            <a:grpSpLocks noChangeAspect="1"/>
          </p:cNvGrpSpPr>
          <p:nvPr/>
        </p:nvGrpSpPr>
        <p:grpSpPr>
          <a:xfrm>
            <a:off x="7410295" y="2505577"/>
            <a:ext cx="2566446" cy="1905382"/>
            <a:chOff x="1409101" y="3183674"/>
            <a:chExt cx="2566446" cy="1905382"/>
          </a:xfrm>
        </p:grpSpPr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CDF9FA81-83D9-1145-93EB-28FD33E73FA4}"/>
                </a:ext>
              </a:extLst>
            </p:cNvPr>
            <p:cNvSpPr/>
            <p:nvPr/>
          </p:nvSpPr>
          <p:spPr>
            <a:xfrm>
              <a:off x="1409102" y="3183675"/>
              <a:ext cx="2566445" cy="1905381"/>
            </a:xfrm>
            <a:custGeom>
              <a:avLst/>
              <a:gdLst>
                <a:gd name="connsiteX0" fmla="*/ 2506111 w 2566445"/>
                <a:gd name="connsiteY0" fmla="*/ 0 h 1905381"/>
                <a:gd name="connsiteX1" fmla="*/ 2566445 w 2566445"/>
                <a:gd name="connsiteY1" fmla="*/ 60484 h 1905381"/>
                <a:gd name="connsiteX2" fmla="*/ 2566445 w 2566445"/>
                <a:gd name="connsiteY2" fmla="*/ 1844897 h 1905381"/>
                <a:gd name="connsiteX3" fmla="*/ 2506111 w 2566445"/>
                <a:gd name="connsiteY3" fmla="*/ 1905381 h 1905381"/>
                <a:gd name="connsiteX4" fmla="*/ 60335 w 2566445"/>
                <a:gd name="connsiteY4" fmla="*/ 1905381 h 1905381"/>
                <a:gd name="connsiteX5" fmla="*/ 0 w 2566445"/>
                <a:gd name="connsiteY5" fmla="*/ 1844897 h 1905381"/>
                <a:gd name="connsiteX6" fmla="*/ 0 w 2566445"/>
                <a:gd name="connsiteY6" fmla="*/ 60484 h 1905381"/>
                <a:gd name="connsiteX7" fmla="*/ 60335 w 2566445"/>
                <a:gd name="connsiteY7" fmla="*/ 0 h 19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6445" h="1905381">
                  <a:moveTo>
                    <a:pt x="2506111" y="0"/>
                  </a:moveTo>
                  <a:cubicBezTo>
                    <a:pt x="2539433" y="0"/>
                    <a:pt x="2566445" y="27079"/>
                    <a:pt x="2566445" y="60484"/>
                  </a:cubicBezTo>
                  <a:lnTo>
                    <a:pt x="2566445" y="1844897"/>
                  </a:lnTo>
                  <a:cubicBezTo>
                    <a:pt x="2566445" y="1878302"/>
                    <a:pt x="2539433" y="1905381"/>
                    <a:pt x="2506111" y="1905381"/>
                  </a:cubicBezTo>
                  <a:lnTo>
                    <a:pt x="60335" y="1905381"/>
                  </a:lnTo>
                  <a:cubicBezTo>
                    <a:pt x="27013" y="1905381"/>
                    <a:pt x="0" y="1878302"/>
                    <a:pt x="0" y="1844897"/>
                  </a:cubicBezTo>
                  <a:lnTo>
                    <a:pt x="0" y="60484"/>
                  </a:lnTo>
                  <a:cubicBezTo>
                    <a:pt x="0" y="27080"/>
                    <a:pt x="27013" y="0"/>
                    <a:pt x="60335" y="0"/>
                  </a:cubicBezTo>
                  <a:close/>
                </a:path>
              </a:pathLst>
            </a:custGeom>
            <a:solidFill>
              <a:srgbClr val="FFFFFF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539DBA72-1BD6-DE40-9645-4E6AE5978589}"/>
                </a:ext>
              </a:extLst>
            </p:cNvPr>
            <p:cNvSpPr/>
            <p:nvPr/>
          </p:nvSpPr>
          <p:spPr>
            <a:xfrm>
              <a:off x="1573664" y="4843025"/>
              <a:ext cx="2236654" cy="245649"/>
            </a:xfrm>
            <a:custGeom>
              <a:avLst/>
              <a:gdLst>
                <a:gd name="connsiteX0" fmla="*/ 2210808 w 2236654"/>
                <a:gd name="connsiteY0" fmla="*/ 0 h 245649"/>
                <a:gd name="connsiteX1" fmla="*/ 26132 w 2236654"/>
                <a:gd name="connsiteY1" fmla="*/ 0 h 245649"/>
                <a:gd name="connsiteX2" fmla="*/ 0 w 2236654"/>
                <a:gd name="connsiteY2" fmla="*/ 26191 h 245649"/>
                <a:gd name="connsiteX3" fmla="*/ 3 w 2236654"/>
                <a:gd name="connsiteY3" fmla="*/ 26575 h 245649"/>
                <a:gd name="connsiteX4" fmla="*/ 3 w 2236654"/>
                <a:gd name="connsiteY4" fmla="*/ 245650 h 245649"/>
                <a:gd name="connsiteX5" fmla="*/ 2236652 w 2236654"/>
                <a:gd name="connsiteY5" fmla="*/ 245650 h 245649"/>
                <a:gd name="connsiteX6" fmla="*/ 2236652 w 2236654"/>
                <a:gd name="connsiteY6" fmla="*/ 26575 h 245649"/>
                <a:gd name="connsiteX7" fmla="*/ 2210907 w 2236654"/>
                <a:gd name="connsiteY7" fmla="*/ 1 h 245649"/>
                <a:gd name="connsiteX8" fmla="*/ 2210808 w 2236654"/>
                <a:gd name="connsiteY8" fmla="*/ 0 h 245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6654" h="245649">
                  <a:moveTo>
                    <a:pt x="2210808" y="0"/>
                  </a:moveTo>
                  <a:lnTo>
                    <a:pt x="26132" y="0"/>
                  </a:lnTo>
                  <a:cubicBezTo>
                    <a:pt x="11701" y="-1"/>
                    <a:pt x="2" y="11725"/>
                    <a:pt x="0" y="26191"/>
                  </a:cubicBezTo>
                  <a:cubicBezTo>
                    <a:pt x="0" y="26319"/>
                    <a:pt x="1" y="26447"/>
                    <a:pt x="3" y="26575"/>
                  </a:cubicBezTo>
                  <a:lnTo>
                    <a:pt x="3" y="245650"/>
                  </a:lnTo>
                  <a:lnTo>
                    <a:pt x="2236652" y="245650"/>
                  </a:lnTo>
                  <a:lnTo>
                    <a:pt x="2236652" y="26575"/>
                  </a:lnTo>
                  <a:cubicBezTo>
                    <a:pt x="2236862" y="12110"/>
                    <a:pt x="2225336" y="213"/>
                    <a:pt x="2210907" y="1"/>
                  </a:cubicBezTo>
                  <a:cubicBezTo>
                    <a:pt x="2210874" y="1"/>
                    <a:pt x="2210841" y="0"/>
                    <a:pt x="2210808" y="0"/>
                  </a:cubicBezTo>
                  <a:close/>
                </a:path>
              </a:pathLst>
            </a:custGeom>
            <a:solidFill>
              <a:srgbClr val="E4EAED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F563E227-23C1-2743-B5A1-24EAADED65B9}"/>
                </a:ext>
              </a:extLst>
            </p:cNvPr>
            <p:cNvSpPr/>
            <p:nvPr/>
          </p:nvSpPr>
          <p:spPr>
            <a:xfrm>
              <a:off x="1409102" y="3335789"/>
              <a:ext cx="2565780" cy="154971"/>
            </a:xfrm>
            <a:custGeom>
              <a:avLst/>
              <a:gdLst>
                <a:gd name="connsiteX0" fmla="*/ 0 w 2565780"/>
                <a:gd name="connsiteY0" fmla="*/ 0 h 154971"/>
                <a:gd name="connsiteX1" fmla="*/ 2565780 w 2565780"/>
                <a:gd name="connsiteY1" fmla="*/ 0 h 154971"/>
                <a:gd name="connsiteX2" fmla="*/ 2565780 w 2565780"/>
                <a:gd name="connsiteY2" fmla="*/ 154972 h 154971"/>
                <a:gd name="connsiteX3" fmla="*/ 0 w 2565780"/>
                <a:gd name="connsiteY3" fmla="*/ 154972 h 15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5780" h="154971">
                  <a:moveTo>
                    <a:pt x="0" y="0"/>
                  </a:moveTo>
                  <a:lnTo>
                    <a:pt x="2565780" y="0"/>
                  </a:lnTo>
                  <a:lnTo>
                    <a:pt x="2565780" y="154972"/>
                  </a:lnTo>
                  <a:lnTo>
                    <a:pt x="0" y="154972"/>
                  </a:lnTo>
                  <a:close/>
                </a:path>
              </a:pathLst>
            </a:custGeom>
            <a:solidFill>
              <a:srgbClr val="D3D8DB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C6603062-2B15-D947-9C22-9F6FD5E23BC9}"/>
                </a:ext>
              </a:extLst>
            </p:cNvPr>
            <p:cNvSpPr/>
            <p:nvPr/>
          </p:nvSpPr>
          <p:spPr>
            <a:xfrm>
              <a:off x="1409101" y="3183674"/>
              <a:ext cx="2566445" cy="152400"/>
            </a:xfrm>
            <a:custGeom>
              <a:avLst/>
              <a:gdLst>
                <a:gd name="connsiteX0" fmla="*/ 2506111 w 2566445"/>
                <a:gd name="connsiteY0" fmla="*/ 0 h 152400"/>
                <a:gd name="connsiteX1" fmla="*/ 60334 w 2566445"/>
                <a:gd name="connsiteY1" fmla="*/ 0 h 152400"/>
                <a:gd name="connsiteX2" fmla="*/ 0 w 2566445"/>
                <a:gd name="connsiteY2" fmla="*/ 60484 h 152400"/>
                <a:gd name="connsiteX3" fmla="*/ 0 w 2566445"/>
                <a:gd name="connsiteY3" fmla="*/ 152400 h 152400"/>
                <a:gd name="connsiteX4" fmla="*/ 2566445 w 2566445"/>
                <a:gd name="connsiteY4" fmla="*/ 152400 h 152400"/>
                <a:gd name="connsiteX5" fmla="*/ 2566445 w 2566445"/>
                <a:gd name="connsiteY5" fmla="*/ 60484 h 152400"/>
                <a:gd name="connsiteX6" fmla="*/ 2506111 w 2566445"/>
                <a:gd name="connsiteY6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6445" h="152400">
                  <a:moveTo>
                    <a:pt x="2506111" y="0"/>
                  </a:moveTo>
                  <a:lnTo>
                    <a:pt x="60334" y="0"/>
                  </a:lnTo>
                  <a:cubicBezTo>
                    <a:pt x="27013" y="0"/>
                    <a:pt x="0" y="27079"/>
                    <a:pt x="0" y="60484"/>
                  </a:cubicBezTo>
                  <a:lnTo>
                    <a:pt x="0" y="152400"/>
                  </a:lnTo>
                  <a:lnTo>
                    <a:pt x="2566445" y="152400"/>
                  </a:lnTo>
                  <a:lnTo>
                    <a:pt x="2566445" y="60484"/>
                  </a:lnTo>
                  <a:cubicBezTo>
                    <a:pt x="2566445" y="27079"/>
                    <a:pt x="2539433" y="0"/>
                    <a:pt x="2506111" y="0"/>
                  </a:cubicBezTo>
                  <a:close/>
                </a:path>
              </a:pathLst>
            </a:custGeom>
            <a:solidFill>
              <a:srgbClr val="424242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36717C1A-9B05-B14A-B552-4682B62C45C0}"/>
                </a:ext>
              </a:extLst>
            </p:cNvPr>
            <p:cNvSpPr/>
            <p:nvPr/>
          </p:nvSpPr>
          <p:spPr>
            <a:xfrm>
              <a:off x="1409101" y="3183674"/>
              <a:ext cx="2566445" cy="1905000"/>
            </a:xfrm>
            <a:custGeom>
              <a:avLst/>
              <a:gdLst>
                <a:gd name="connsiteX0" fmla="*/ 2506111 w 2566445"/>
                <a:gd name="connsiteY0" fmla="*/ 0 h 1905000"/>
                <a:gd name="connsiteX1" fmla="*/ 60334 w 2566445"/>
                <a:gd name="connsiteY1" fmla="*/ 0 h 1905000"/>
                <a:gd name="connsiteX2" fmla="*/ 0 w 2566445"/>
                <a:gd name="connsiteY2" fmla="*/ 60484 h 1905000"/>
                <a:gd name="connsiteX3" fmla="*/ 0 w 2566445"/>
                <a:gd name="connsiteY3" fmla="*/ 1844897 h 1905000"/>
                <a:gd name="connsiteX4" fmla="*/ 60334 w 2566445"/>
                <a:gd name="connsiteY4" fmla="*/ 1905000 h 1905000"/>
                <a:gd name="connsiteX5" fmla="*/ 2506111 w 2566445"/>
                <a:gd name="connsiteY5" fmla="*/ 1905000 h 1905000"/>
                <a:gd name="connsiteX6" fmla="*/ 2566445 w 2566445"/>
                <a:gd name="connsiteY6" fmla="*/ 1844516 h 1905000"/>
                <a:gd name="connsiteX7" fmla="*/ 2566445 w 2566445"/>
                <a:gd name="connsiteY7" fmla="*/ 60484 h 1905000"/>
                <a:gd name="connsiteX8" fmla="*/ 2506111 w 2566445"/>
                <a:gd name="connsiteY8" fmla="*/ 0 h 1905000"/>
                <a:gd name="connsiteX9" fmla="*/ 2532620 w 2566445"/>
                <a:gd name="connsiteY9" fmla="*/ 1814417 h 1905000"/>
                <a:gd name="connsiteX10" fmla="*/ 2474281 w 2566445"/>
                <a:gd name="connsiteY10" fmla="*/ 1873091 h 1905000"/>
                <a:gd name="connsiteX11" fmla="*/ 2474186 w 2566445"/>
                <a:gd name="connsiteY11" fmla="*/ 1873091 h 1905000"/>
                <a:gd name="connsiteX12" fmla="*/ 92259 w 2566445"/>
                <a:gd name="connsiteY12" fmla="*/ 1873091 h 1905000"/>
                <a:gd name="connsiteX13" fmla="*/ 33730 w 2566445"/>
                <a:gd name="connsiteY13" fmla="*/ 1814417 h 1905000"/>
                <a:gd name="connsiteX14" fmla="*/ 33730 w 2566445"/>
                <a:gd name="connsiteY14" fmla="*/ 90869 h 1905000"/>
                <a:gd name="connsiteX15" fmla="*/ 92259 w 2566445"/>
                <a:gd name="connsiteY15" fmla="*/ 32195 h 1905000"/>
                <a:gd name="connsiteX16" fmla="*/ 2474186 w 2566445"/>
                <a:gd name="connsiteY16" fmla="*/ 32195 h 1905000"/>
                <a:gd name="connsiteX17" fmla="*/ 2532620 w 2566445"/>
                <a:gd name="connsiteY17" fmla="*/ 90773 h 1905000"/>
                <a:gd name="connsiteX18" fmla="*/ 2532620 w 2566445"/>
                <a:gd name="connsiteY18" fmla="*/ 90869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66445" h="1905000">
                  <a:moveTo>
                    <a:pt x="2506111" y="0"/>
                  </a:moveTo>
                  <a:lnTo>
                    <a:pt x="60334" y="0"/>
                  </a:lnTo>
                  <a:cubicBezTo>
                    <a:pt x="27013" y="0"/>
                    <a:pt x="0" y="27079"/>
                    <a:pt x="0" y="60484"/>
                  </a:cubicBezTo>
                  <a:lnTo>
                    <a:pt x="0" y="1844897"/>
                  </a:lnTo>
                  <a:cubicBezTo>
                    <a:pt x="209" y="1878153"/>
                    <a:pt x="27160" y="1905001"/>
                    <a:pt x="60334" y="1905000"/>
                  </a:cubicBezTo>
                  <a:lnTo>
                    <a:pt x="2506111" y="1905000"/>
                  </a:lnTo>
                  <a:cubicBezTo>
                    <a:pt x="2539433" y="1905000"/>
                    <a:pt x="2566445" y="1877921"/>
                    <a:pt x="2566445" y="1844516"/>
                  </a:cubicBezTo>
                  <a:lnTo>
                    <a:pt x="2566445" y="60484"/>
                  </a:lnTo>
                  <a:cubicBezTo>
                    <a:pt x="2566445" y="27079"/>
                    <a:pt x="2539433" y="0"/>
                    <a:pt x="2506111" y="0"/>
                  </a:cubicBezTo>
                  <a:close/>
                  <a:moveTo>
                    <a:pt x="2532620" y="1814417"/>
                  </a:moveTo>
                  <a:cubicBezTo>
                    <a:pt x="2532672" y="1846769"/>
                    <a:pt x="2506553" y="1873039"/>
                    <a:pt x="2474281" y="1873091"/>
                  </a:cubicBezTo>
                  <a:cubicBezTo>
                    <a:pt x="2474249" y="1873091"/>
                    <a:pt x="2474217" y="1873091"/>
                    <a:pt x="2474186" y="1873091"/>
                  </a:cubicBezTo>
                  <a:lnTo>
                    <a:pt x="92259" y="1873091"/>
                  </a:lnTo>
                  <a:cubicBezTo>
                    <a:pt x="59935" y="1873091"/>
                    <a:pt x="33730" y="1846822"/>
                    <a:pt x="33730" y="1814417"/>
                  </a:cubicBezTo>
                  <a:lnTo>
                    <a:pt x="33730" y="90869"/>
                  </a:lnTo>
                  <a:cubicBezTo>
                    <a:pt x="33730" y="58464"/>
                    <a:pt x="59935" y="32195"/>
                    <a:pt x="92259" y="32195"/>
                  </a:cubicBezTo>
                  <a:lnTo>
                    <a:pt x="2474186" y="32195"/>
                  </a:lnTo>
                  <a:cubicBezTo>
                    <a:pt x="2506458" y="32194"/>
                    <a:pt x="2532620" y="58421"/>
                    <a:pt x="2532620" y="90773"/>
                  </a:cubicBezTo>
                  <a:cubicBezTo>
                    <a:pt x="2532620" y="90805"/>
                    <a:pt x="2532620" y="90837"/>
                    <a:pt x="2532620" y="9086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6A93432F-C1CB-224F-8CFD-A07AEEC6BD13}"/>
                </a:ext>
              </a:extLst>
            </p:cNvPr>
            <p:cNvSpPr/>
            <p:nvPr/>
          </p:nvSpPr>
          <p:spPr>
            <a:xfrm>
              <a:off x="3810981" y="3243206"/>
              <a:ext cx="52448" cy="52578"/>
            </a:xfrm>
            <a:custGeom>
              <a:avLst/>
              <a:gdLst>
                <a:gd name="connsiteX0" fmla="*/ 52448 w 52448"/>
                <a:gd name="connsiteY0" fmla="*/ 26194 h 52578"/>
                <a:gd name="connsiteX1" fmla="*/ 26319 w 52448"/>
                <a:gd name="connsiteY1" fmla="*/ 52578 h 52578"/>
                <a:gd name="connsiteX2" fmla="*/ 0 w 52448"/>
                <a:gd name="connsiteY2" fmla="*/ 26384 h 52578"/>
                <a:gd name="connsiteX3" fmla="*/ 26129 w 52448"/>
                <a:gd name="connsiteY3" fmla="*/ 0 h 52578"/>
                <a:gd name="connsiteX4" fmla="*/ 26224 w 52448"/>
                <a:gd name="connsiteY4" fmla="*/ 0 h 52578"/>
                <a:gd name="connsiteX5" fmla="*/ 52448 w 52448"/>
                <a:gd name="connsiteY5" fmla="*/ 26194 h 5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448" h="52578">
                  <a:moveTo>
                    <a:pt x="52448" y="26194"/>
                  </a:moveTo>
                  <a:cubicBezTo>
                    <a:pt x="52501" y="40713"/>
                    <a:pt x="40802" y="52525"/>
                    <a:pt x="26319" y="52578"/>
                  </a:cubicBezTo>
                  <a:cubicBezTo>
                    <a:pt x="11836" y="52630"/>
                    <a:pt x="53" y="40903"/>
                    <a:pt x="0" y="26384"/>
                  </a:cubicBezTo>
                  <a:cubicBezTo>
                    <a:pt x="-52" y="11865"/>
                    <a:pt x="11646" y="53"/>
                    <a:pt x="26129" y="0"/>
                  </a:cubicBezTo>
                  <a:cubicBezTo>
                    <a:pt x="26161" y="0"/>
                    <a:pt x="26192" y="0"/>
                    <a:pt x="26224" y="0"/>
                  </a:cubicBezTo>
                  <a:cubicBezTo>
                    <a:pt x="40670" y="0"/>
                    <a:pt x="52396" y="11712"/>
                    <a:pt x="52448" y="26194"/>
                  </a:cubicBezTo>
                  <a:close/>
                </a:path>
              </a:pathLst>
            </a:custGeom>
            <a:solidFill>
              <a:srgbClr val="F15C4D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267897D7-6343-5244-9580-E7BCDD0E4905}"/>
                </a:ext>
              </a:extLst>
            </p:cNvPr>
            <p:cNvSpPr/>
            <p:nvPr/>
          </p:nvSpPr>
          <p:spPr>
            <a:xfrm>
              <a:off x="3690122" y="3242920"/>
              <a:ext cx="52448" cy="52577"/>
            </a:xfrm>
            <a:custGeom>
              <a:avLst/>
              <a:gdLst>
                <a:gd name="connsiteX0" fmla="*/ 52448 w 52448"/>
                <a:gd name="connsiteY0" fmla="*/ 26289 h 52577"/>
                <a:gd name="connsiteX1" fmla="*/ 26224 w 52448"/>
                <a:gd name="connsiteY1" fmla="*/ 52578 h 52577"/>
                <a:gd name="connsiteX2" fmla="*/ 0 w 52448"/>
                <a:gd name="connsiteY2" fmla="*/ 26289 h 52577"/>
                <a:gd name="connsiteX3" fmla="*/ 26224 w 52448"/>
                <a:gd name="connsiteY3" fmla="*/ 0 h 52577"/>
                <a:gd name="connsiteX4" fmla="*/ 52448 w 52448"/>
                <a:gd name="connsiteY4" fmla="*/ 26289 h 5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448" h="52577">
                  <a:moveTo>
                    <a:pt x="52448" y="26289"/>
                  </a:moveTo>
                  <a:cubicBezTo>
                    <a:pt x="52448" y="40808"/>
                    <a:pt x="40707" y="52578"/>
                    <a:pt x="26224" y="52578"/>
                  </a:cubicBezTo>
                  <a:cubicBezTo>
                    <a:pt x="11741" y="52578"/>
                    <a:pt x="0" y="40808"/>
                    <a:pt x="0" y="26289"/>
                  </a:cubicBezTo>
                  <a:cubicBezTo>
                    <a:pt x="0" y="11770"/>
                    <a:pt x="11741" y="0"/>
                    <a:pt x="26224" y="0"/>
                  </a:cubicBezTo>
                  <a:cubicBezTo>
                    <a:pt x="40707" y="0"/>
                    <a:pt x="52448" y="11770"/>
                    <a:pt x="52448" y="26289"/>
                  </a:cubicBezTo>
                  <a:close/>
                </a:path>
              </a:pathLst>
            </a:custGeom>
            <a:solidFill>
              <a:srgbClr val="F5A63B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13DFACD4-5A5E-2F4C-AD09-CB68450E6539}"/>
                </a:ext>
              </a:extLst>
            </p:cNvPr>
            <p:cNvSpPr/>
            <p:nvPr/>
          </p:nvSpPr>
          <p:spPr>
            <a:xfrm>
              <a:off x="3557861" y="3260351"/>
              <a:ext cx="74776" cy="17811"/>
            </a:xfrm>
            <a:custGeom>
              <a:avLst/>
              <a:gdLst>
                <a:gd name="connsiteX0" fmla="*/ 8836 w 74776"/>
                <a:gd name="connsiteY0" fmla="*/ 0 h 17811"/>
                <a:gd name="connsiteX1" fmla="*/ 65845 w 74776"/>
                <a:gd name="connsiteY1" fmla="*/ 0 h 17811"/>
                <a:gd name="connsiteX2" fmla="*/ 74777 w 74776"/>
                <a:gd name="connsiteY2" fmla="*/ 8858 h 17811"/>
                <a:gd name="connsiteX3" fmla="*/ 74777 w 74776"/>
                <a:gd name="connsiteY3" fmla="*/ 8858 h 17811"/>
                <a:gd name="connsiteX4" fmla="*/ 65845 w 74776"/>
                <a:gd name="connsiteY4" fmla="*/ 17812 h 17811"/>
                <a:gd name="connsiteX5" fmla="*/ 8836 w 74776"/>
                <a:gd name="connsiteY5" fmla="*/ 17812 h 17811"/>
                <a:gd name="connsiteX6" fmla="*/ 0 w 74776"/>
                <a:gd name="connsiteY6" fmla="*/ 8858 h 17811"/>
                <a:gd name="connsiteX7" fmla="*/ 0 w 74776"/>
                <a:gd name="connsiteY7" fmla="*/ 8858 h 17811"/>
                <a:gd name="connsiteX8" fmla="*/ 8836 w 74776"/>
                <a:gd name="connsiteY8" fmla="*/ 0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776" h="17811">
                  <a:moveTo>
                    <a:pt x="8836" y="0"/>
                  </a:moveTo>
                  <a:lnTo>
                    <a:pt x="65845" y="0"/>
                  </a:lnTo>
                  <a:cubicBezTo>
                    <a:pt x="70741" y="0"/>
                    <a:pt x="74725" y="3951"/>
                    <a:pt x="74777" y="8858"/>
                  </a:cubicBezTo>
                  <a:lnTo>
                    <a:pt x="74777" y="8858"/>
                  </a:lnTo>
                  <a:cubicBezTo>
                    <a:pt x="74777" y="13803"/>
                    <a:pt x="70778" y="17812"/>
                    <a:pt x="65845" y="17812"/>
                  </a:cubicBezTo>
                  <a:lnTo>
                    <a:pt x="8836" y="17812"/>
                  </a:lnTo>
                  <a:cubicBezTo>
                    <a:pt x="3941" y="17760"/>
                    <a:pt x="0" y="13766"/>
                    <a:pt x="0" y="8858"/>
                  </a:cubicBezTo>
                  <a:lnTo>
                    <a:pt x="0" y="8858"/>
                  </a:lnTo>
                  <a:cubicBezTo>
                    <a:pt x="0" y="3966"/>
                    <a:pt x="3956" y="0"/>
                    <a:pt x="8836" y="0"/>
                  </a:cubicBezTo>
                  <a:close/>
                </a:path>
              </a:pathLst>
            </a:custGeom>
            <a:solidFill>
              <a:srgbClr val="96CB5B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B0FAB243-6849-3240-BC9D-22CC82597FC1}"/>
                </a:ext>
              </a:extLst>
            </p:cNvPr>
            <p:cNvSpPr/>
            <p:nvPr/>
          </p:nvSpPr>
          <p:spPr>
            <a:xfrm>
              <a:off x="1482358" y="3357696"/>
              <a:ext cx="110787" cy="111061"/>
            </a:xfrm>
            <a:custGeom>
              <a:avLst/>
              <a:gdLst>
                <a:gd name="connsiteX0" fmla="*/ 110787 w 110787"/>
                <a:gd name="connsiteY0" fmla="*/ 55531 h 111061"/>
                <a:gd name="connsiteX1" fmla="*/ 55394 w 110787"/>
                <a:gd name="connsiteY1" fmla="*/ 111062 h 111061"/>
                <a:gd name="connsiteX2" fmla="*/ 0 w 110787"/>
                <a:gd name="connsiteY2" fmla="*/ 55531 h 111061"/>
                <a:gd name="connsiteX3" fmla="*/ 55394 w 110787"/>
                <a:gd name="connsiteY3" fmla="*/ 0 h 111061"/>
                <a:gd name="connsiteX4" fmla="*/ 110787 w 110787"/>
                <a:gd name="connsiteY4" fmla="*/ 55531 h 111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87" h="111061">
                  <a:moveTo>
                    <a:pt x="110787" y="55531"/>
                  </a:moveTo>
                  <a:cubicBezTo>
                    <a:pt x="110787" y="86200"/>
                    <a:pt x="85987" y="111062"/>
                    <a:pt x="55394" y="111062"/>
                  </a:cubicBezTo>
                  <a:cubicBezTo>
                    <a:pt x="24801" y="111062"/>
                    <a:pt x="0" y="86200"/>
                    <a:pt x="0" y="55531"/>
                  </a:cubicBezTo>
                  <a:cubicBezTo>
                    <a:pt x="0" y="24862"/>
                    <a:pt x="24801" y="0"/>
                    <a:pt x="55394" y="0"/>
                  </a:cubicBezTo>
                  <a:cubicBezTo>
                    <a:pt x="85987" y="0"/>
                    <a:pt x="110787" y="24862"/>
                    <a:pt x="110787" y="55531"/>
                  </a:cubicBezTo>
                  <a:close/>
                </a:path>
              </a:pathLst>
            </a:custGeom>
            <a:solidFill>
              <a:srgbClr val="FFFFFF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163FE10D-4A86-274C-8A82-86B26A913987}"/>
                </a:ext>
              </a:extLst>
            </p:cNvPr>
            <p:cNvSpPr/>
            <p:nvPr/>
          </p:nvSpPr>
          <p:spPr>
            <a:xfrm>
              <a:off x="1502786" y="3387438"/>
              <a:ext cx="65560" cy="50746"/>
            </a:xfrm>
            <a:custGeom>
              <a:avLst/>
              <a:gdLst>
                <a:gd name="connsiteX0" fmla="*/ 60809 w 65560"/>
                <a:gd name="connsiteY0" fmla="*/ 21026 h 50746"/>
                <a:gd name="connsiteX1" fmla="*/ 17863 w 65560"/>
                <a:gd name="connsiteY1" fmla="*/ 21026 h 50746"/>
                <a:gd name="connsiteX2" fmla="*/ 33445 w 65560"/>
                <a:gd name="connsiteY2" fmla="*/ 8453 h 50746"/>
                <a:gd name="connsiteX3" fmla="*/ 34110 w 65560"/>
                <a:gd name="connsiteY3" fmla="*/ 1786 h 50746"/>
                <a:gd name="connsiteX4" fmla="*/ 27459 w 65560"/>
                <a:gd name="connsiteY4" fmla="*/ 1024 h 50746"/>
                <a:gd name="connsiteX5" fmla="*/ 1330 w 65560"/>
                <a:gd name="connsiteY5" fmla="*/ 22074 h 50746"/>
                <a:gd name="connsiteX6" fmla="*/ 1330 w 65560"/>
                <a:gd name="connsiteY6" fmla="*/ 22074 h 50746"/>
                <a:gd name="connsiteX7" fmla="*/ 475 w 65560"/>
                <a:gd name="connsiteY7" fmla="*/ 23217 h 50746"/>
                <a:gd name="connsiteX8" fmla="*/ 475 w 65560"/>
                <a:gd name="connsiteY8" fmla="*/ 23217 h 50746"/>
                <a:gd name="connsiteX9" fmla="*/ 0 w 65560"/>
                <a:gd name="connsiteY9" fmla="*/ 25122 h 50746"/>
                <a:gd name="connsiteX10" fmla="*/ 475 w 65560"/>
                <a:gd name="connsiteY10" fmla="*/ 27122 h 50746"/>
                <a:gd name="connsiteX11" fmla="*/ 475 w 65560"/>
                <a:gd name="connsiteY11" fmla="*/ 27599 h 50746"/>
                <a:gd name="connsiteX12" fmla="*/ 1330 w 65560"/>
                <a:gd name="connsiteY12" fmla="*/ 28646 h 50746"/>
                <a:gd name="connsiteX13" fmla="*/ 1330 w 65560"/>
                <a:gd name="connsiteY13" fmla="*/ 28646 h 50746"/>
                <a:gd name="connsiteX14" fmla="*/ 27269 w 65560"/>
                <a:gd name="connsiteY14" fmla="*/ 49697 h 50746"/>
                <a:gd name="connsiteX15" fmla="*/ 30215 w 65560"/>
                <a:gd name="connsiteY15" fmla="*/ 50744 h 50746"/>
                <a:gd name="connsiteX16" fmla="*/ 33920 w 65560"/>
                <a:gd name="connsiteY16" fmla="*/ 49030 h 50746"/>
                <a:gd name="connsiteX17" fmla="*/ 33255 w 65560"/>
                <a:gd name="connsiteY17" fmla="*/ 42267 h 50746"/>
                <a:gd name="connsiteX18" fmla="*/ 17863 w 65560"/>
                <a:gd name="connsiteY18" fmla="*/ 30551 h 50746"/>
                <a:gd name="connsiteX19" fmla="*/ 60809 w 65560"/>
                <a:gd name="connsiteY19" fmla="*/ 30551 h 50746"/>
                <a:gd name="connsiteX20" fmla="*/ 65560 w 65560"/>
                <a:gd name="connsiteY20" fmla="*/ 25789 h 50746"/>
                <a:gd name="connsiteX21" fmla="*/ 60809 w 65560"/>
                <a:gd name="connsiteY21" fmla="*/ 21026 h 5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5560" h="50746">
                  <a:moveTo>
                    <a:pt x="60809" y="21026"/>
                  </a:moveTo>
                  <a:lnTo>
                    <a:pt x="17863" y="21026"/>
                  </a:lnTo>
                  <a:lnTo>
                    <a:pt x="33445" y="8453"/>
                  </a:lnTo>
                  <a:cubicBezTo>
                    <a:pt x="35453" y="6789"/>
                    <a:pt x="35750" y="3815"/>
                    <a:pt x="34110" y="1786"/>
                  </a:cubicBezTo>
                  <a:cubicBezTo>
                    <a:pt x="32479" y="-257"/>
                    <a:pt x="29509" y="-597"/>
                    <a:pt x="27459" y="1024"/>
                  </a:cubicBezTo>
                  <a:lnTo>
                    <a:pt x="1330" y="22074"/>
                  </a:lnTo>
                  <a:cubicBezTo>
                    <a:pt x="1330" y="22074"/>
                    <a:pt x="1330" y="22074"/>
                    <a:pt x="1330" y="22074"/>
                  </a:cubicBezTo>
                  <a:lnTo>
                    <a:pt x="475" y="23217"/>
                  </a:lnTo>
                  <a:lnTo>
                    <a:pt x="475" y="23217"/>
                  </a:lnTo>
                  <a:cubicBezTo>
                    <a:pt x="175" y="23808"/>
                    <a:pt x="13" y="24459"/>
                    <a:pt x="0" y="25122"/>
                  </a:cubicBezTo>
                  <a:cubicBezTo>
                    <a:pt x="11" y="25816"/>
                    <a:pt x="173" y="26498"/>
                    <a:pt x="475" y="27122"/>
                  </a:cubicBezTo>
                  <a:lnTo>
                    <a:pt x="475" y="27599"/>
                  </a:lnTo>
                  <a:lnTo>
                    <a:pt x="1330" y="28646"/>
                  </a:lnTo>
                  <a:cubicBezTo>
                    <a:pt x="1330" y="28646"/>
                    <a:pt x="1330" y="28646"/>
                    <a:pt x="1330" y="28646"/>
                  </a:cubicBezTo>
                  <a:lnTo>
                    <a:pt x="27269" y="49697"/>
                  </a:lnTo>
                  <a:cubicBezTo>
                    <a:pt x="28084" y="50406"/>
                    <a:pt x="29136" y="50780"/>
                    <a:pt x="30215" y="50744"/>
                  </a:cubicBezTo>
                  <a:cubicBezTo>
                    <a:pt x="31644" y="50761"/>
                    <a:pt x="33005" y="50131"/>
                    <a:pt x="33920" y="49030"/>
                  </a:cubicBezTo>
                  <a:cubicBezTo>
                    <a:pt x="35519" y="46955"/>
                    <a:pt x="35228" y="43989"/>
                    <a:pt x="33255" y="42267"/>
                  </a:cubicBezTo>
                  <a:lnTo>
                    <a:pt x="17863" y="30551"/>
                  </a:lnTo>
                  <a:lnTo>
                    <a:pt x="60809" y="30551"/>
                  </a:lnTo>
                  <a:cubicBezTo>
                    <a:pt x="63433" y="30551"/>
                    <a:pt x="65560" y="28419"/>
                    <a:pt x="65560" y="25789"/>
                  </a:cubicBezTo>
                  <a:cubicBezTo>
                    <a:pt x="65560" y="23159"/>
                    <a:pt x="63433" y="21026"/>
                    <a:pt x="60809" y="21026"/>
                  </a:cubicBezTo>
                  <a:close/>
                </a:path>
              </a:pathLst>
            </a:custGeom>
            <a:solidFill>
              <a:srgbClr val="D3D8DB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950C0052-0805-DE45-9492-6CED49BF66AF}"/>
                </a:ext>
              </a:extLst>
            </p:cNvPr>
            <p:cNvSpPr/>
            <p:nvPr/>
          </p:nvSpPr>
          <p:spPr>
            <a:xfrm>
              <a:off x="1642268" y="3357696"/>
              <a:ext cx="110787" cy="111061"/>
            </a:xfrm>
            <a:custGeom>
              <a:avLst/>
              <a:gdLst>
                <a:gd name="connsiteX0" fmla="*/ 110787 w 110787"/>
                <a:gd name="connsiteY0" fmla="*/ 55531 h 111061"/>
                <a:gd name="connsiteX1" fmla="*/ 55394 w 110787"/>
                <a:gd name="connsiteY1" fmla="*/ 111062 h 111061"/>
                <a:gd name="connsiteX2" fmla="*/ 0 w 110787"/>
                <a:gd name="connsiteY2" fmla="*/ 55531 h 111061"/>
                <a:gd name="connsiteX3" fmla="*/ 55394 w 110787"/>
                <a:gd name="connsiteY3" fmla="*/ 0 h 111061"/>
                <a:gd name="connsiteX4" fmla="*/ 110787 w 110787"/>
                <a:gd name="connsiteY4" fmla="*/ 55531 h 111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87" h="111061">
                  <a:moveTo>
                    <a:pt x="110787" y="55531"/>
                  </a:moveTo>
                  <a:cubicBezTo>
                    <a:pt x="110787" y="86200"/>
                    <a:pt x="85987" y="111062"/>
                    <a:pt x="55394" y="111062"/>
                  </a:cubicBezTo>
                  <a:cubicBezTo>
                    <a:pt x="24801" y="111062"/>
                    <a:pt x="0" y="86200"/>
                    <a:pt x="0" y="55531"/>
                  </a:cubicBezTo>
                  <a:cubicBezTo>
                    <a:pt x="0" y="24862"/>
                    <a:pt x="24801" y="0"/>
                    <a:pt x="55394" y="0"/>
                  </a:cubicBezTo>
                  <a:cubicBezTo>
                    <a:pt x="85987" y="0"/>
                    <a:pt x="110787" y="24862"/>
                    <a:pt x="110787" y="55531"/>
                  </a:cubicBezTo>
                  <a:close/>
                </a:path>
              </a:pathLst>
            </a:custGeom>
            <a:solidFill>
              <a:srgbClr val="FFFFFF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8AD7999B-D8F1-5748-BB29-09C65BADC765}"/>
                </a:ext>
              </a:extLst>
            </p:cNvPr>
            <p:cNvSpPr/>
            <p:nvPr/>
          </p:nvSpPr>
          <p:spPr>
            <a:xfrm>
              <a:off x="1802273" y="3357696"/>
              <a:ext cx="110787" cy="111061"/>
            </a:xfrm>
            <a:custGeom>
              <a:avLst/>
              <a:gdLst>
                <a:gd name="connsiteX0" fmla="*/ 110787 w 110787"/>
                <a:gd name="connsiteY0" fmla="*/ 55531 h 111061"/>
                <a:gd name="connsiteX1" fmla="*/ 55394 w 110787"/>
                <a:gd name="connsiteY1" fmla="*/ 111062 h 111061"/>
                <a:gd name="connsiteX2" fmla="*/ 0 w 110787"/>
                <a:gd name="connsiteY2" fmla="*/ 55531 h 111061"/>
                <a:gd name="connsiteX3" fmla="*/ 55394 w 110787"/>
                <a:gd name="connsiteY3" fmla="*/ 0 h 111061"/>
                <a:gd name="connsiteX4" fmla="*/ 110787 w 110787"/>
                <a:gd name="connsiteY4" fmla="*/ 55531 h 111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87" h="111061">
                  <a:moveTo>
                    <a:pt x="110787" y="55531"/>
                  </a:moveTo>
                  <a:cubicBezTo>
                    <a:pt x="110787" y="86200"/>
                    <a:pt x="85987" y="111062"/>
                    <a:pt x="55394" y="111062"/>
                  </a:cubicBezTo>
                  <a:cubicBezTo>
                    <a:pt x="24801" y="111062"/>
                    <a:pt x="0" y="86200"/>
                    <a:pt x="0" y="55531"/>
                  </a:cubicBezTo>
                  <a:cubicBezTo>
                    <a:pt x="0" y="24862"/>
                    <a:pt x="24801" y="0"/>
                    <a:pt x="55394" y="0"/>
                  </a:cubicBezTo>
                  <a:cubicBezTo>
                    <a:pt x="85987" y="0"/>
                    <a:pt x="110787" y="24862"/>
                    <a:pt x="110787" y="55531"/>
                  </a:cubicBezTo>
                  <a:close/>
                </a:path>
              </a:pathLst>
            </a:custGeom>
            <a:solidFill>
              <a:srgbClr val="FFFFFF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8C5F3F34-9A15-2945-B909-0D8AA146D9FF}"/>
                </a:ext>
              </a:extLst>
            </p:cNvPr>
            <p:cNvSpPr/>
            <p:nvPr/>
          </p:nvSpPr>
          <p:spPr>
            <a:xfrm>
              <a:off x="1664786" y="3387414"/>
              <a:ext cx="65370" cy="51638"/>
            </a:xfrm>
            <a:custGeom>
              <a:avLst/>
              <a:gdLst>
                <a:gd name="connsiteX0" fmla="*/ 4751 w 65370"/>
                <a:gd name="connsiteY0" fmla="*/ 30575 h 51638"/>
                <a:gd name="connsiteX1" fmla="*/ 47697 w 65370"/>
                <a:gd name="connsiteY1" fmla="*/ 30575 h 51638"/>
                <a:gd name="connsiteX2" fmla="*/ 32210 w 65370"/>
                <a:gd name="connsiteY2" fmla="*/ 43148 h 51638"/>
                <a:gd name="connsiteX3" fmla="*/ 31497 w 65370"/>
                <a:gd name="connsiteY3" fmla="*/ 49863 h 51638"/>
                <a:gd name="connsiteX4" fmla="*/ 38196 w 65370"/>
                <a:gd name="connsiteY4" fmla="*/ 50578 h 51638"/>
                <a:gd name="connsiteX5" fmla="*/ 64040 w 65370"/>
                <a:gd name="connsiteY5" fmla="*/ 29528 h 51638"/>
                <a:gd name="connsiteX6" fmla="*/ 64040 w 65370"/>
                <a:gd name="connsiteY6" fmla="*/ 29528 h 51638"/>
                <a:gd name="connsiteX7" fmla="*/ 64895 w 65370"/>
                <a:gd name="connsiteY7" fmla="*/ 28480 h 51638"/>
                <a:gd name="connsiteX8" fmla="*/ 64895 w 65370"/>
                <a:gd name="connsiteY8" fmla="*/ 28004 h 51638"/>
                <a:gd name="connsiteX9" fmla="*/ 65370 w 65370"/>
                <a:gd name="connsiteY9" fmla="*/ 26003 h 51638"/>
                <a:gd name="connsiteX10" fmla="*/ 64895 w 65370"/>
                <a:gd name="connsiteY10" fmla="*/ 24098 h 51638"/>
                <a:gd name="connsiteX11" fmla="*/ 64895 w 65370"/>
                <a:gd name="connsiteY11" fmla="*/ 24098 h 51638"/>
                <a:gd name="connsiteX12" fmla="*/ 64040 w 65370"/>
                <a:gd name="connsiteY12" fmla="*/ 22955 h 51638"/>
                <a:gd name="connsiteX13" fmla="*/ 64040 w 65370"/>
                <a:gd name="connsiteY13" fmla="*/ 22955 h 51638"/>
                <a:gd name="connsiteX14" fmla="*/ 38196 w 65370"/>
                <a:gd name="connsiteY14" fmla="*/ 1048 h 51638"/>
                <a:gd name="connsiteX15" fmla="*/ 35155 w 65370"/>
                <a:gd name="connsiteY15" fmla="*/ 0 h 51638"/>
                <a:gd name="connsiteX16" fmla="*/ 31450 w 65370"/>
                <a:gd name="connsiteY16" fmla="*/ 1810 h 51638"/>
                <a:gd name="connsiteX17" fmla="*/ 32210 w 65370"/>
                <a:gd name="connsiteY17" fmla="*/ 8477 h 51638"/>
                <a:gd name="connsiteX18" fmla="*/ 47697 w 65370"/>
                <a:gd name="connsiteY18" fmla="*/ 21050 h 51638"/>
                <a:gd name="connsiteX19" fmla="*/ 4751 w 65370"/>
                <a:gd name="connsiteY19" fmla="*/ 21050 h 51638"/>
                <a:gd name="connsiteX20" fmla="*/ 0 w 65370"/>
                <a:gd name="connsiteY20" fmla="*/ 25813 h 51638"/>
                <a:gd name="connsiteX21" fmla="*/ 4751 w 65370"/>
                <a:gd name="connsiteY21" fmla="*/ 30575 h 5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5370" h="51638">
                  <a:moveTo>
                    <a:pt x="4751" y="30575"/>
                  </a:moveTo>
                  <a:lnTo>
                    <a:pt x="47697" y="30575"/>
                  </a:lnTo>
                  <a:lnTo>
                    <a:pt x="32210" y="43148"/>
                  </a:lnTo>
                  <a:cubicBezTo>
                    <a:pt x="30163" y="44805"/>
                    <a:pt x="29844" y="47812"/>
                    <a:pt x="31497" y="49863"/>
                  </a:cubicBezTo>
                  <a:cubicBezTo>
                    <a:pt x="33150" y="51915"/>
                    <a:pt x="36149" y="52235"/>
                    <a:pt x="38196" y="50578"/>
                  </a:cubicBezTo>
                  <a:lnTo>
                    <a:pt x="64040" y="29528"/>
                  </a:lnTo>
                  <a:lnTo>
                    <a:pt x="64040" y="29528"/>
                  </a:lnTo>
                  <a:cubicBezTo>
                    <a:pt x="64375" y="29223"/>
                    <a:pt x="64664" y="28870"/>
                    <a:pt x="64895" y="28480"/>
                  </a:cubicBezTo>
                  <a:lnTo>
                    <a:pt x="64895" y="28004"/>
                  </a:lnTo>
                  <a:cubicBezTo>
                    <a:pt x="65197" y="27379"/>
                    <a:pt x="65359" y="26697"/>
                    <a:pt x="65370" y="26003"/>
                  </a:cubicBezTo>
                  <a:cubicBezTo>
                    <a:pt x="65358" y="25340"/>
                    <a:pt x="65195" y="24689"/>
                    <a:pt x="64895" y="24098"/>
                  </a:cubicBezTo>
                  <a:lnTo>
                    <a:pt x="64895" y="24098"/>
                  </a:lnTo>
                  <a:cubicBezTo>
                    <a:pt x="64665" y="23679"/>
                    <a:pt x="64377" y="23295"/>
                    <a:pt x="64040" y="22955"/>
                  </a:cubicBezTo>
                  <a:cubicBezTo>
                    <a:pt x="64040" y="22955"/>
                    <a:pt x="64040" y="22955"/>
                    <a:pt x="64040" y="22955"/>
                  </a:cubicBezTo>
                  <a:lnTo>
                    <a:pt x="38196" y="1048"/>
                  </a:lnTo>
                  <a:cubicBezTo>
                    <a:pt x="37314" y="393"/>
                    <a:pt x="36253" y="27"/>
                    <a:pt x="35155" y="0"/>
                  </a:cubicBezTo>
                  <a:cubicBezTo>
                    <a:pt x="33716" y="33"/>
                    <a:pt x="32363" y="694"/>
                    <a:pt x="31450" y="1810"/>
                  </a:cubicBezTo>
                  <a:cubicBezTo>
                    <a:pt x="29833" y="3864"/>
                    <a:pt x="30172" y="6842"/>
                    <a:pt x="32210" y="8477"/>
                  </a:cubicBezTo>
                  <a:lnTo>
                    <a:pt x="47697" y="21050"/>
                  </a:lnTo>
                  <a:lnTo>
                    <a:pt x="4751" y="21050"/>
                  </a:lnTo>
                  <a:cubicBezTo>
                    <a:pt x="2127" y="21050"/>
                    <a:pt x="0" y="23183"/>
                    <a:pt x="0" y="25813"/>
                  </a:cubicBezTo>
                  <a:cubicBezTo>
                    <a:pt x="0" y="28443"/>
                    <a:pt x="2127" y="30575"/>
                    <a:pt x="4751" y="30575"/>
                  </a:cubicBezTo>
                  <a:close/>
                </a:path>
              </a:pathLst>
            </a:custGeom>
            <a:solidFill>
              <a:srgbClr val="D3D8DB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0F1E3C31-2C09-764E-8290-A1D5E2DE861A}"/>
                </a:ext>
              </a:extLst>
            </p:cNvPr>
            <p:cNvSpPr/>
            <p:nvPr/>
          </p:nvSpPr>
          <p:spPr>
            <a:xfrm>
              <a:off x="1821656" y="3381890"/>
              <a:ext cx="62519" cy="62674"/>
            </a:xfrm>
            <a:custGeom>
              <a:avLst/>
              <a:gdLst>
                <a:gd name="connsiteX0" fmla="*/ 31355 w 62519"/>
                <a:gd name="connsiteY0" fmla="*/ 62674 h 62674"/>
                <a:gd name="connsiteX1" fmla="*/ 0 w 62519"/>
                <a:gd name="connsiteY1" fmla="*/ 31432 h 62674"/>
                <a:gd name="connsiteX2" fmla="*/ 31165 w 62519"/>
                <a:gd name="connsiteY2" fmla="*/ 0 h 62674"/>
                <a:gd name="connsiteX3" fmla="*/ 62520 w 62519"/>
                <a:gd name="connsiteY3" fmla="*/ 31242 h 62674"/>
                <a:gd name="connsiteX4" fmla="*/ 62520 w 62519"/>
                <a:gd name="connsiteY4" fmla="*/ 31337 h 62674"/>
                <a:gd name="connsiteX5" fmla="*/ 57769 w 62519"/>
                <a:gd name="connsiteY5" fmla="*/ 36100 h 62674"/>
                <a:gd name="connsiteX6" fmla="*/ 53018 w 62519"/>
                <a:gd name="connsiteY6" fmla="*/ 31337 h 62674"/>
                <a:gd name="connsiteX7" fmla="*/ 31260 w 62519"/>
                <a:gd name="connsiteY7" fmla="*/ 9525 h 62674"/>
                <a:gd name="connsiteX8" fmla="*/ 9501 w 62519"/>
                <a:gd name="connsiteY8" fmla="*/ 31337 h 62674"/>
                <a:gd name="connsiteX9" fmla="*/ 31260 w 62519"/>
                <a:gd name="connsiteY9" fmla="*/ 53149 h 62674"/>
                <a:gd name="connsiteX10" fmla="*/ 36011 w 62519"/>
                <a:gd name="connsiteY10" fmla="*/ 57912 h 62674"/>
                <a:gd name="connsiteX11" fmla="*/ 31355 w 62519"/>
                <a:gd name="connsiteY11" fmla="*/ 62674 h 6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519" h="62674">
                  <a:moveTo>
                    <a:pt x="31355" y="62674"/>
                  </a:moveTo>
                  <a:cubicBezTo>
                    <a:pt x="14091" y="62727"/>
                    <a:pt x="53" y="48740"/>
                    <a:pt x="0" y="31432"/>
                  </a:cubicBezTo>
                  <a:cubicBezTo>
                    <a:pt x="-52" y="14125"/>
                    <a:pt x="13901" y="53"/>
                    <a:pt x="31165" y="0"/>
                  </a:cubicBezTo>
                  <a:cubicBezTo>
                    <a:pt x="48429" y="-52"/>
                    <a:pt x="62467" y="13935"/>
                    <a:pt x="62520" y="31242"/>
                  </a:cubicBezTo>
                  <a:cubicBezTo>
                    <a:pt x="62520" y="31274"/>
                    <a:pt x="62520" y="31305"/>
                    <a:pt x="62520" y="31337"/>
                  </a:cubicBezTo>
                  <a:cubicBezTo>
                    <a:pt x="62520" y="33967"/>
                    <a:pt x="60393" y="36100"/>
                    <a:pt x="57769" y="36100"/>
                  </a:cubicBezTo>
                  <a:cubicBezTo>
                    <a:pt x="55145" y="36100"/>
                    <a:pt x="53018" y="33967"/>
                    <a:pt x="53018" y="31337"/>
                  </a:cubicBezTo>
                  <a:cubicBezTo>
                    <a:pt x="53018" y="19291"/>
                    <a:pt x="43277" y="9525"/>
                    <a:pt x="31260" y="9525"/>
                  </a:cubicBezTo>
                  <a:cubicBezTo>
                    <a:pt x="19243" y="9525"/>
                    <a:pt x="9501" y="19291"/>
                    <a:pt x="9501" y="31337"/>
                  </a:cubicBezTo>
                  <a:cubicBezTo>
                    <a:pt x="9501" y="43384"/>
                    <a:pt x="19243" y="53149"/>
                    <a:pt x="31260" y="53149"/>
                  </a:cubicBezTo>
                  <a:cubicBezTo>
                    <a:pt x="33884" y="53149"/>
                    <a:pt x="36011" y="55282"/>
                    <a:pt x="36011" y="57912"/>
                  </a:cubicBezTo>
                  <a:cubicBezTo>
                    <a:pt x="36011" y="60505"/>
                    <a:pt x="33941" y="62623"/>
                    <a:pt x="31355" y="62674"/>
                  </a:cubicBezTo>
                  <a:close/>
                </a:path>
              </a:pathLst>
            </a:custGeom>
            <a:solidFill>
              <a:srgbClr val="D3D8DB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4471A010-C675-4E4D-80D9-CDE0D4D1016C}"/>
                </a:ext>
              </a:extLst>
            </p:cNvPr>
            <p:cNvSpPr/>
            <p:nvPr/>
          </p:nvSpPr>
          <p:spPr>
            <a:xfrm>
              <a:off x="1855735" y="3396959"/>
              <a:ext cx="42760" cy="24851"/>
            </a:xfrm>
            <a:custGeom>
              <a:avLst/>
              <a:gdLst>
                <a:gd name="connsiteX0" fmla="*/ 23785 w 42760"/>
                <a:gd name="connsiteY0" fmla="*/ 24840 h 24851"/>
                <a:gd name="connsiteX1" fmla="*/ 21600 w 42760"/>
                <a:gd name="connsiteY1" fmla="*/ 24269 h 24851"/>
                <a:gd name="connsiteX2" fmla="*/ 2597 w 42760"/>
                <a:gd name="connsiteY2" fmla="*/ 14744 h 24851"/>
                <a:gd name="connsiteX3" fmla="*/ 506 w 42760"/>
                <a:gd name="connsiteY3" fmla="*/ 8362 h 24851"/>
                <a:gd name="connsiteX4" fmla="*/ 6724 w 42760"/>
                <a:gd name="connsiteY4" fmla="*/ 6191 h 24851"/>
                <a:gd name="connsiteX5" fmla="*/ 6872 w 42760"/>
                <a:gd name="connsiteY5" fmla="*/ 6266 h 24851"/>
                <a:gd name="connsiteX6" fmla="*/ 22930 w 42760"/>
                <a:gd name="connsiteY6" fmla="*/ 14363 h 24851"/>
                <a:gd name="connsiteX7" fmla="*/ 34617 w 42760"/>
                <a:gd name="connsiteY7" fmla="*/ 1409 h 24851"/>
                <a:gd name="connsiteX8" fmla="*/ 41335 w 42760"/>
                <a:gd name="connsiteY8" fmla="*/ 1381 h 24851"/>
                <a:gd name="connsiteX9" fmla="*/ 41363 w 42760"/>
                <a:gd name="connsiteY9" fmla="*/ 1409 h 24851"/>
                <a:gd name="connsiteX10" fmla="*/ 41430 w 42760"/>
                <a:gd name="connsiteY10" fmla="*/ 8009 h 24851"/>
                <a:gd name="connsiteX11" fmla="*/ 41363 w 42760"/>
                <a:gd name="connsiteY11" fmla="*/ 8076 h 24851"/>
                <a:gd name="connsiteX12" fmla="*/ 27206 w 42760"/>
                <a:gd name="connsiteY12" fmla="*/ 23697 h 24851"/>
                <a:gd name="connsiteX13" fmla="*/ 23785 w 42760"/>
                <a:gd name="connsiteY13" fmla="*/ 24840 h 2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760" h="24851">
                  <a:moveTo>
                    <a:pt x="23785" y="24840"/>
                  </a:moveTo>
                  <a:cubicBezTo>
                    <a:pt x="23021" y="24832"/>
                    <a:pt x="22270" y="24636"/>
                    <a:pt x="21600" y="24269"/>
                  </a:cubicBezTo>
                  <a:lnTo>
                    <a:pt x="2597" y="14744"/>
                  </a:lnTo>
                  <a:cubicBezTo>
                    <a:pt x="267" y="13555"/>
                    <a:pt x="-667" y="10703"/>
                    <a:pt x="506" y="8362"/>
                  </a:cubicBezTo>
                  <a:cubicBezTo>
                    <a:pt x="1626" y="6041"/>
                    <a:pt x="4409" y="5070"/>
                    <a:pt x="6724" y="6191"/>
                  </a:cubicBezTo>
                  <a:cubicBezTo>
                    <a:pt x="6774" y="6216"/>
                    <a:pt x="6823" y="6241"/>
                    <a:pt x="6872" y="6266"/>
                  </a:cubicBezTo>
                  <a:lnTo>
                    <a:pt x="22930" y="14363"/>
                  </a:lnTo>
                  <a:lnTo>
                    <a:pt x="34617" y="1409"/>
                  </a:lnTo>
                  <a:cubicBezTo>
                    <a:pt x="36464" y="-459"/>
                    <a:pt x="39472" y="-471"/>
                    <a:pt x="41335" y="1381"/>
                  </a:cubicBezTo>
                  <a:cubicBezTo>
                    <a:pt x="41344" y="1390"/>
                    <a:pt x="41354" y="1399"/>
                    <a:pt x="41363" y="1409"/>
                  </a:cubicBezTo>
                  <a:cubicBezTo>
                    <a:pt x="43199" y="3213"/>
                    <a:pt x="43229" y="6168"/>
                    <a:pt x="41430" y="8009"/>
                  </a:cubicBezTo>
                  <a:cubicBezTo>
                    <a:pt x="41408" y="8032"/>
                    <a:pt x="41385" y="8054"/>
                    <a:pt x="41363" y="8076"/>
                  </a:cubicBezTo>
                  <a:lnTo>
                    <a:pt x="27206" y="23697"/>
                  </a:lnTo>
                  <a:cubicBezTo>
                    <a:pt x="26259" y="24514"/>
                    <a:pt x="25031" y="24925"/>
                    <a:pt x="23785" y="24840"/>
                  </a:cubicBezTo>
                  <a:close/>
                </a:path>
              </a:pathLst>
            </a:custGeom>
            <a:solidFill>
              <a:srgbClr val="D3D8DB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B21D5A32-268A-2345-92C9-48C5928BE697}"/>
                </a:ext>
              </a:extLst>
            </p:cNvPr>
            <p:cNvSpPr/>
            <p:nvPr/>
          </p:nvSpPr>
          <p:spPr>
            <a:xfrm>
              <a:off x="2046176" y="3381985"/>
              <a:ext cx="1292201" cy="62579"/>
            </a:xfrm>
            <a:custGeom>
              <a:avLst/>
              <a:gdLst>
                <a:gd name="connsiteX0" fmla="*/ 1261037 w 1292201"/>
                <a:gd name="connsiteY0" fmla="*/ 62579 h 62579"/>
                <a:gd name="connsiteX1" fmla="*/ 31260 w 1292201"/>
                <a:gd name="connsiteY1" fmla="*/ 62579 h 62579"/>
                <a:gd name="connsiteX2" fmla="*/ 0 w 1292201"/>
                <a:gd name="connsiteY2" fmla="*/ 31242 h 62579"/>
                <a:gd name="connsiteX3" fmla="*/ 0 w 1292201"/>
                <a:gd name="connsiteY3" fmla="*/ 31242 h 62579"/>
                <a:gd name="connsiteX4" fmla="*/ 31260 w 1292201"/>
                <a:gd name="connsiteY4" fmla="*/ 0 h 62579"/>
                <a:gd name="connsiteX5" fmla="*/ 1261037 w 1292201"/>
                <a:gd name="connsiteY5" fmla="*/ 0 h 62579"/>
                <a:gd name="connsiteX6" fmla="*/ 1292202 w 1292201"/>
                <a:gd name="connsiteY6" fmla="*/ 31242 h 62579"/>
                <a:gd name="connsiteX7" fmla="*/ 1292202 w 1292201"/>
                <a:gd name="connsiteY7" fmla="*/ 31242 h 62579"/>
                <a:gd name="connsiteX8" fmla="*/ 1261037 w 1292201"/>
                <a:gd name="connsiteY8" fmla="*/ 62579 h 6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2201" h="62579">
                  <a:moveTo>
                    <a:pt x="1261037" y="62579"/>
                  </a:moveTo>
                  <a:lnTo>
                    <a:pt x="31260" y="62579"/>
                  </a:lnTo>
                  <a:cubicBezTo>
                    <a:pt x="14017" y="62527"/>
                    <a:pt x="52" y="48527"/>
                    <a:pt x="0" y="31242"/>
                  </a:cubicBezTo>
                  <a:lnTo>
                    <a:pt x="0" y="31242"/>
                  </a:lnTo>
                  <a:cubicBezTo>
                    <a:pt x="104" y="13994"/>
                    <a:pt x="14054" y="52"/>
                    <a:pt x="31260" y="0"/>
                  </a:cubicBezTo>
                  <a:lnTo>
                    <a:pt x="1261037" y="0"/>
                  </a:lnTo>
                  <a:cubicBezTo>
                    <a:pt x="1278227" y="52"/>
                    <a:pt x="1292149" y="14009"/>
                    <a:pt x="1292202" y="31242"/>
                  </a:cubicBezTo>
                  <a:lnTo>
                    <a:pt x="1292202" y="31242"/>
                  </a:lnTo>
                  <a:cubicBezTo>
                    <a:pt x="1292202" y="48512"/>
                    <a:pt x="1278264" y="62527"/>
                    <a:pt x="1261037" y="62579"/>
                  </a:cubicBezTo>
                  <a:close/>
                </a:path>
              </a:pathLst>
            </a:custGeom>
            <a:solidFill>
              <a:srgbClr val="FFFFFF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F8BFCD16-6FE1-6E4E-AA99-8904A5A32047}"/>
                </a:ext>
              </a:extLst>
            </p:cNvPr>
            <p:cNvSpPr/>
            <p:nvPr/>
          </p:nvSpPr>
          <p:spPr>
            <a:xfrm>
              <a:off x="1575092" y="3568008"/>
              <a:ext cx="462437" cy="236315"/>
            </a:xfrm>
            <a:custGeom>
              <a:avLst/>
              <a:gdLst>
                <a:gd name="connsiteX0" fmla="*/ 442199 w 462437"/>
                <a:gd name="connsiteY0" fmla="*/ 0 h 236315"/>
                <a:gd name="connsiteX1" fmla="*/ 462437 w 462437"/>
                <a:gd name="connsiteY1" fmla="*/ 20288 h 236315"/>
                <a:gd name="connsiteX2" fmla="*/ 462437 w 462437"/>
                <a:gd name="connsiteY2" fmla="*/ 216027 h 236315"/>
                <a:gd name="connsiteX3" fmla="*/ 442199 w 462437"/>
                <a:gd name="connsiteY3" fmla="*/ 236315 h 236315"/>
                <a:gd name="connsiteX4" fmla="*/ 20238 w 462437"/>
                <a:gd name="connsiteY4" fmla="*/ 236315 h 236315"/>
                <a:gd name="connsiteX5" fmla="*/ 0 w 462437"/>
                <a:gd name="connsiteY5" fmla="*/ 216027 h 236315"/>
                <a:gd name="connsiteX6" fmla="*/ 0 w 462437"/>
                <a:gd name="connsiteY6" fmla="*/ 20288 h 236315"/>
                <a:gd name="connsiteX7" fmla="*/ 20238 w 462437"/>
                <a:gd name="connsiteY7" fmla="*/ 0 h 23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2437" h="236315">
                  <a:moveTo>
                    <a:pt x="442199" y="0"/>
                  </a:moveTo>
                  <a:cubicBezTo>
                    <a:pt x="453376" y="0"/>
                    <a:pt x="462437" y="9083"/>
                    <a:pt x="462437" y="20288"/>
                  </a:cubicBezTo>
                  <a:lnTo>
                    <a:pt x="462437" y="216027"/>
                  </a:lnTo>
                  <a:cubicBezTo>
                    <a:pt x="462437" y="227232"/>
                    <a:pt x="453376" y="236315"/>
                    <a:pt x="442199" y="236315"/>
                  </a:cubicBezTo>
                  <a:lnTo>
                    <a:pt x="20238" y="236315"/>
                  </a:lnTo>
                  <a:cubicBezTo>
                    <a:pt x="9061" y="236315"/>
                    <a:pt x="0" y="227232"/>
                    <a:pt x="0" y="216027"/>
                  </a:cubicBezTo>
                  <a:lnTo>
                    <a:pt x="0" y="20288"/>
                  </a:lnTo>
                  <a:cubicBezTo>
                    <a:pt x="0" y="9083"/>
                    <a:pt x="9061" y="0"/>
                    <a:pt x="20238" y="0"/>
                  </a:cubicBezTo>
                  <a:close/>
                </a:path>
              </a:pathLst>
            </a:custGeom>
            <a:solidFill>
              <a:schemeClr val="accent1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39AE0E3A-CC35-1545-90AC-661F8AF7C120}"/>
                </a:ext>
              </a:extLst>
            </p:cNvPr>
            <p:cNvSpPr/>
            <p:nvPr/>
          </p:nvSpPr>
          <p:spPr>
            <a:xfrm>
              <a:off x="1735572" y="3615347"/>
              <a:ext cx="141382" cy="141731"/>
            </a:xfrm>
            <a:custGeom>
              <a:avLst/>
              <a:gdLst>
                <a:gd name="connsiteX0" fmla="*/ 141382 w 141382"/>
                <a:gd name="connsiteY0" fmla="*/ 70866 h 141731"/>
                <a:gd name="connsiteX1" fmla="*/ 70691 w 141382"/>
                <a:gd name="connsiteY1" fmla="*/ 141732 h 141731"/>
                <a:gd name="connsiteX2" fmla="*/ 0 w 141382"/>
                <a:gd name="connsiteY2" fmla="*/ 70866 h 141731"/>
                <a:gd name="connsiteX3" fmla="*/ 70691 w 141382"/>
                <a:gd name="connsiteY3" fmla="*/ 0 h 141731"/>
                <a:gd name="connsiteX4" fmla="*/ 141382 w 141382"/>
                <a:gd name="connsiteY4" fmla="*/ 70866 h 14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82" h="141731">
                  <a:moveTo>
                    <a:pt x="141382" y="70866"/>
                  </a:moveTo>
                  <a:cubicBezTo>
                    <a:pt x="141382" y="110004"/>
                    <a:pt x="109733" y="141732"/>
                    <a:pt x="70691" y="141732"/>
                  </a:cubicBezTo>
                  <a:cubicBezTo>
                    <a:pt x="31649" y="141732"/>
                    <a:pt x="0" y="110004"/>
                    <a:pt x="0" y="70866"/>
                  </a:cubicBezTo>
                  <a:cubicBezTo>
                    <a:pt x="0" y="31728"/>
                    <a:pt x="31649" y="0"/>
                    <a:pt x="70691" y="0"/>
                  </a:cubicBezTo>
                  <a:cubicBezTo>
                    <a:pt x="109733" y="0"/>
                    <a:pt x="141382" y="31728"/>
                    <a:pt x="141382" y="70866"/>
                  </a:cubicBezTo>
                  <a:close/>
                </a:path>
              </a:pathLst>
            </a:custGeom>
            <a:solidFill>
              <a:srgbClr val="FFFFFF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7E195FF2-1D88-7240-9197-91269D6F8AEE}"/>
                </a:ext>
              </a:extLst>
            </p:cNvPr>
            <p:cNvSpPr/>
            <p:nvPr/>
          </p:nvSpPr>
          <p:spPr>
            <a:xfrm>
              <a:off x="3347879" y="3568008"/>
              <a:ext cx="462437" cy="236315"/>
            </a:xfrm>
            <a:custGeom>
              <a:avLst/>
              <a:gdLst>
                <a:gd name="connsiteX0" fmla="*/ 442199 w 462437"/>
                <a:gd name="connsiteY0" fmla="*/ 0 h 236315"/>
                <a:gd name="connsiteX1" fmla="*/ 462437 w 462437"/>
                <a:gd name="connsiteY1" fmla="*/ 20288 h 236315"/>
                <a:gd name="connsiteX2" fmla="*/ 462437 w 462437"/>
                <a:gd name="connsiteY2" fmla="*/ 216027 h 236315"/>
                <a:gd name="connsiteX3" fmla="*/ 442199 w 462437"/>
                <a:gd name="connsiteY3" fmla="*/ 236315 h 236315"/>
                <a:gd name="connsiteX4" fmla="*/ 20238 w 462437"/>
                <a:gd name="connsiteY4" fmla="*/ 236315 h 236315"/>
                <a:gd name="connsiteX5" fmla="*/ 0 w 462437"/>
                <a:gd name="connsiteY5" fmla="*/ 216027 h 236315"/>
                <a:gd name="connsiteX6" fmla="*/ 0 w 462437"/>
                <a:gd name="connsiteY6" fmla="*/ 20288 h 236315"/>
                <a:gd name="connsiteX7" fmla="*/ 20238 w 462437"/>
                <a:gd name="connsiteY7" fmla="*/ 0 h 23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2437" h="236315">
                  <a:moveTo>
                    <a:pt x="442199" y="0"/>
                  </a:moveTo>
                  <a:cubicBezTo>
                    <a:pt x="453376" y="0"/>
                    <a:pt x="462437" y="9083"/>
                    <a:pt x="462437" y="20288"/>
                  </a:cubicBezTo>
                  <a:lnTo>
                    <a:pt x="462437" y="216027"/>
                  </a:lnTo>
                  <a:cubicBezTo>
                    <a:pt x="462437" y="227232"/>
                    <a:pt x="453376" y="236315"/>
                    <a:pt x="442199" y="236315"/>
                  </a:cubicBezTo>
                  <a:lnTo>
                    <a:pt x="20238" y="236315"/>
                  </a:lnTo>
                  <a:cubicBezTo>
                    <a:pt x="9061" y="236315"/>
                    <a:pt x="0" y="227232"/>
                    <a:pt x="0" y="216027"/>
                  </a:cubicBezTo>
                  <a:lnTo>
                    <a:pt x="0" y="20288"/>
                  </a:lnTo>
                  <a:cubicBezTo>
                    <a:pt x="0" y="9083"/>
                    <a:pt x="9061" y="0"/>
                    <a:pt x="20238" y="0"/>
                  </a:cubicBezTo>
                  <a:close/>
                </a:path>
              </a:pathLst>
            </a:custGeom>
            <a:solidFill>
              <a:schemeClr val="accent1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01852096-A447-B84E-8257-4944EF92F355}"/>
                </a:ext>
              </a:extLst>
            </p:cNvPr>
            <p:cNvSpPr/>
            <p:nvPr/>
          </p:nvSpPr>
          <p:spPr>
            <a:xfrm rot="-1343400">
              <a:off x="3508444" y="3615412"/>
              <a:ext cx="141382" cy="141731"/>
            </a:xfrm>
            <a:custGeom>
              <a:avLst/>
              <a:gdLst>
                <a:gd name="connsiteX0" fmla="*/ 141382 w 141382"/>
                <a:gd name="connsiteY0" fmla="*/ 70866 h 141731"/>
                <a:gd name="connsiteX1" fmla="*/ 70691 w 141382"/>
                <a:gd name="connsiteY1" fmla="*/ 141732 h 141731"/>
                <a:gd name="connsiteX2" fmla="*/ 0 w 141382"/>
                <a:gd name="connsiteY2" fmla="*/ 70866 h 141731"/>
                <a:gd name="connsiteX3" fmla="*/ 70691 w 141382"/>
                <a:gd name="connsiteY3" fmla="*/ 0 h 141731"/>
                <a:gd name="connsiteX4" fmla="*/ 141382 w 141382"/>
                <a:gd name="connsiteY4" fmla="*/ 70866 h 14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382" h="141731">
                  <a:moveTo>
                    <a:pt x="141382" y="70866"/>
                  </a:moveTo>
                  <a:cubicBezTo>
                    <a:pt x="141382" y="110004"/>
                    <a:pt x="109733" y="141732"/>
                    <a:pt x="70691" y="141732"/>
                  </a:cubicBezTo>
                  <a:cubicBezTo>
                    <a:pt x="31649" y="141732"/>
                    <a:pt x="0" y="110004"/>
                    <a:pt x="0" y="70866"/>
                  </a:cubicBezTo>
                  <a:cubicBezTo>
                    <a:pt x="0" y="31728"/>
                    <a:pt x="31649" y="0"/>
                    <a:pt x="70691" y="0"/>
                  </a:cubicBezTo>
                  <a:cubicBezTo>
                    <a:pt x="109733" y="0"/>
                    <a:pt x="141382" y="31728"/>
                    <a:pt x="141382" y="70866"/>
                  </a:cubicBezTo>
                  <a:close/>
                </a:path>
              </a:pathLst>
            </a:custGeom>
            <a:solidFill>
              <a:srgbClr val="FFFFFF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3F985459-4A7F-6741-885F-0D1C23FDFF14}"/>
                </a:ext>
              </a:extLst>
            </p:cNvPr>
            <p:cNvSpPr/>
            <p:nvPr/>
          </p:nvSpPr>
          <p:spPr>
            <a:xfrm>
              <a:off x="2108696" y="3568008"/>
              <a:ext cx="1167257" cy="236315"/>
            </a:xfrm>
            <a:custGeom>
              <a:avLst/>
              <a:gdLst>
                <a:gd name="connsiteX0" fmla="*/ 1147019 w 1167257"/>
                <a:gd name="connsiteY0" fmla="*/ 0 h 236315"/>
                <a:gd name="connsiteX1" fmla="*/ 1167257 w 1167257"/>
                <a:gd name="connsiteY1" fmla="*/ 20288 h 236315"/>
                <a:gd name="connsiteX2" fmla="*/ 1167257 w 1167257"/>
                <a:gd name="connsiteY2" fmla="*/ 216027 h 236315"/>
                <a:gd name="connsiteX3" fmla="*/ 1147019 w 1167257"/>
                <a:gd name="connsiteY3" fmla="*/ 236315 h 236315"/>
                <a:gd name="connsiteX4" fmla="*/ 20238 w 1167257"/>
                <a:gd name="connsiteY4" fmla="*/ 236315 h 236315"/>
                <a:gd name="connsiteX5" fmla="*/ 0 w 1167257"/>
                <a:gd name="connsiteY5" fmla="*/ 216027 h 236315"/>
                <a:gd name="connsiteX6" fmla="*/ 0 w 1167257"/>
                <a:gd name="connsiteY6" fmla="*/ 20288 h 236315"/>
                <a:gd name="connsiteX7" fmla="*/ 20238 w 1167257"/>
                <a:gd name="connsiteY7" fmla="*/ 0 h 23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7257" h="236315">
                  <a:moveTo>
                    <a:pt x="1147019" y="0"/>
                  </a:moveTo>
                  <a:cubicBezTo>
                    <a:pt x="1158196" y="0"/>
                    <a:pt x="1167257" y="9083"/>
                    <a:pt x="1167257" y="20288"/>
                  </a:cubicBezTo>
                  <a:lnTo>
                    <a:pt x="1167257" y="216027"/>
                  </a:lnTo>
                  <a:cubicBezTo>
                    <a:pt x="1167257" y="227232"/>
                    <a:pt x="1158196" y="236315"/>
                    <a:pt x="1147019" y="236315"/>
                  </a:cubicBezTo>
                  <a:lnTo>
                    <a:pt x="20238" y="236315"/>
                  </a:lnTo>
                  <a:cubicBezTo>
                    <a:pt x="9061" y="236315"/>
                    <a:pt x="0" y="227232"/>
                    <a:pt x="0" y="216027"/>
                  </a:cubicBezTo>
                  <a:lnTo>
                    <a:pt x="0" y="20288"/>
                  </a:lnTo>
                  <a:cubicBezTo>
                    <a:pt x="0" y="9083"/>
                    <a:pt x="9061" y="0"/>
                    <a:pt x="20238" y="0"/>
                  </a:cubicBezTo>
                  <a:close/>
                </a:path>
              </a:pathLst>
            </a:custGeom>
            <a:solidFill>
              <a:schemeClr val="accent4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288A49D-DA8C-C646-9A8A-7DE6B324DB8C}"/>
                </a:ext>
              </a:extLst>
            </p:cNvPr>
            <p:cNvSpPr txBox="1"/>
            <p:nvPr/>
          </p:nvSpPr>
          <p:spPr>
            <a:xfrm>
              <a:off x="2161730" y="3593832"/>
              <a:ext cx="1061189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FFFFFF"/>
                  </a:solidFill>
                  <a:latin typeface="Montserrat" pitchFamily="2" charset="77"/>
                  <a:cs typeface="Arial"/>
                  <a:sym typeface="Arial"/>
                  <a:rtl val="0"/>
                </a:rPr>
                <a:t>Your website</a:t>
              </a:r>
              <a:endParaRPr lang="en-EG" sz="1200" b="1" dirty="0">
                <a:solidFill>
                  <a:srgbClr val="FFFFFF"/>
                </a:solidFill>
                <a:latin typeface="Montserrat" pitchFamily="2" charset="77"/>
                <a:cs typeface="Arial"/>
                <a:sym typeface="Arial"/>
                <a:rtl val="0"/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6F74E001-C84F-8B4E-B314-FBA99704419C}"/>
                </a:ext>
              </a:extLst>
            </p:cNvPr>
            <p:cNvSpPr/>
            <p:nvPr/>
          </p:nvSpPr>
          <p:spPr>
            <a:xfrm>
              <a:off x="1573667" y="3883476"/>
              <a:ext cx="2236648" cy="66008"/>
            </a:xfrm>
            <a:custGeom>
              <a:avLst/>
              <a:gdLst>
                <a:gd name="connsiteX0" fmla="*/ 2203774 w 2236648"/>
                <a:gd name="connsiteY0" fmla="*/ 66008 h 66008"/>
                <a:gd name="connsiteX1" fmla="*/ 32875 w 2236648"/>
                <a:gd name="connsiteY1" fmla="*/ 66008 h 66008"/>
                <a:gd name="connsiteX2" fmla="*/ 0 w 2236648"/>
                <a:gd name="connsiteY2" fmla="*/ 32956 h 66008"/>
                <a:gd name="connsiteX3" fmla="*/ 0 w 2236648"/>
                <a:gd name="connsiteY3" fmla="*/ 32956 h 66008"/>
                <a:gd name="connsiteX4" fmla="*/ 32875 w 2236648"/>
                <a:gd name="connsiteY4" fmla="*/ 0 h 66008"/>
                <a:gd name="connsiteX5" fmla="*/ 2203774 w 2236648"/>
                <a:gd name="connsiteY5" fmla="*/ 0 h 66008"/>
                <a:gd name="connsiteX6" fmla="*/ 2236649 w 2236648"/>
                <a:gd name="connsiteY6" fmla="*/ 32956 h 66008"/>
                <a:gd name="connsiteX7" fmla="*/ 2236649 w 2236648"/>
                <a:gd name="connsiteY7" fmla="*/ 32956 h 66008"/>
                <a:gd name="connsiteX8" fmla="*/ 2203774 w 2236648"/>
                <a:gd name="connsiteY8" fmla="*/ 66008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6648" h="66008">
                  <a:moveTo>
                    <a:pt x="2203774" y="66008"/>
                  </a:moveTo>
                  <a:lnTo>
                    <a:pt x="32875" y="66008"/>
                  </a:lnTo>
                  <a:cubicBezTo>
                    <a:pt x="14725" y="65904"/>
                    <a:pt x="52" y="51152"/>
                    <a:pt x="0" y="32956"/>
                  </a:cubicBezTo>
                  <a:lnTo>
                    <a:pt x="0" y="32956"/>
                  </a:lnTo>
                  <a:cubicBezTo>
                    <a:pt x="52" y="14777"/>
                    <a:pt x="14740" y="52"/>
                    <a:pt x="32875" y="0"/>
                  </a:cubicBezTo>
                  <a:lnTo>
                    <a:pt x="2203774" y="0"/>
                  </a:lnTo>
                  <a:cubicBezTo>
                    <a:pt x="2221909" y="52"/>
                    <a:pt x="2236597" y="14777"/>
                    <a:pt x="2236649" y="32956"/>
                  </a:cubicBezTo>
                  <a:lnTo>
                    <a:pt x="2236649" y="32956"/>
                  </a:lnTo>
                  <a:cubicBezTo>
                    <a:pt x="2236597" y="51152"/>
                    <a:pt x="2221924" y="65904"/>
                    <a:pt x="2203774" y="66008"/>
                  </a:cubicBezTo>
                  <a:close/>
                </a:path>
              </a:pathLst>
            </a:custGeom>
            <a:solidFill>
              <a:srgbClr val="E4EAED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85FED681-39B4-814B-A199-88D83D1178AD}"/>
                </a:ext>
              </a:extLst>
            </p:cNvPr>
            <p:cNvSpPr/>
            <p:nvPr/>
          </p:nvSpPr>
          <p:spPr>
            <a:xfrm>
              <a:off x="1573667" y="4716533"/>
              <a:ext cx="2236648" cy="66008"/>
            </a:xfrm>
            <a:custGeom>
              <a:avLst/>
              <a:gdLst>
                <a:gd name="connsiteX0" fmla="*/ 2203774 w 2236648"/>
                <a:gd name="connsiteY0" fmla="*/ 66008 h 66008"/>
                <a:gd name="connsiteX1" fmla="*/ 32875 w 2236648"/>
                <a:gd name="connsiteY1" fmla="*/ 66008 h 66008"/>
                <a:gd name="connsiteX2" fmla="*/ 0 w 2236648"/>
                <a:gd name="connsiteY2" fmla="*/ 32957 h 66008"/>
                <a:gd name="connsiteX3" fmla="*/ 0 w 2236648"/>
                <a:gd name="connsiteY3" fmla="*/ 32957 h 66008"/>
                <a:gd name="connsiteX4" fmla="*/ 32875 w 2236648"/>
                <a:gd name="connsiteY4" fmla="*/ 0 h 66008"/>
                <a:gd name="connsiteX5" fmla="*/ 2203774 w 2236648"/>
                <a:gd name="connsiteY5" fmla="*/ 0 h 66008"/>
                <a:gd name="connsiteX6" fmla="*/ 2236649 w 2236648"/>
                <a:gd name="connsiteY6" fmla="*/ 32957 h 66008"/>
                <a:gd name="connsiteX7" fmla="*/ 2236649 w 2236648"/>
                <a:gd name="connsiteY7" fmla="*/ 32957 h 66008"/>
                <a:gd name="connsiteX8" fmla="*/ 2203774 w 2236648"/>
                <a:gd name="connsiteY8" fmla="*/ 66008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6648" h="66008">
                  <a:moveTo>
                    <a:pt x="2203774" y="66008"/>
                  </a:moveTo>
                  <a:lnTo>
                    <a:pt x="32875" y="66008"/>
                  </a:lnTo>
                  <a:cubicBezTo>
                    <a:pt x="14725" y="65904"/>
                    <a:pt x="52" y="51152"/>
                    <a:pt x="0" y="32957"/>
                  </a:cubicBezTo>
                  <a:lnTo>
                    <a:pt x="0" y="32957"/>
                  </a:lnTo>
                  <a:cubicBezTo>
                    <a:pt x="52" y="14777"/>
                    <a:pt x="14740" y="52"/>
                    <a:pt x="32875" y="0"/>
                  </a:cubicBezTo>
                  <a:lnTo>
                    <a:pt x="2203774" y="0"/>
                  </a:lnTo>
                  <a:cubicBezTo>
                    <a:pt x="2221909" y="52"/>
                    <a:pt x="2236597" y="14777"/>
                    <a:pt x="2236649" y="32957"/>
                  </a:cubicBezTo>
                  <a:lnTo>
                    <a:pt x="2236649" y="32957"/>
                  </a:lnTo>
                  <a:cubicBezTo>
                    <a:pt x="2236597" y="51152"/>
                    <a:pt x="2221924" y="65904"/>
                    <a:pt x="2203774" y="66008"/>
                  </a:cubicBezTo>
                  <a:close/>
                </a:path>
              </a:pathLst>
            </a:custGeom>
            <a:solidFill>
              <a:srgbClr val="E4EAED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99EA3399-C0D0-B548-96F8-3DDC77072E0C}"/>
                </a:ext>
              </a:extLst>
            </p:cNvPr>
            <p:cNvSpPr/>
            <p:nvPr/>
          </p:nvSpPr>
          <p:spPr>
            <a:xfrm>
              <a:off x="1695286" y="4908938"/>
              <a:ext cx="1993410" cy="65913"/>
            </a:xfrm>
            <a:custGeom>
              <a:avLst/>
              <a:gdLst>
                <a:gd name="connsiteX0" fmla="*/ 1960441 w 1993410"/>
                <a:gd name="connsiteY0" fmla="*/ 65913 h 65913"/>
                <a:gd name="connsiteX1" fmla="*/ 32970 w 1993410"/>
                <a:gd name="connsiteY1" fmla="*/ 65913 h 65913"/>
                <a:gd name="connsiteX2" fmla="*/ 0 w 1993410"/>
                <a:gd name="connsiteY2" fmla="*/ 32957 h 65913"/>
                <a:gd name="connsiteX3" fmla="*/ 0 w 1993410"/>
                <a:gd name="connsiteY3" fmla="*/ 32957 h 65913"/>
                <a:gd name="connsiteX4" fmla="*/ 32970 w 1993410"/>
                <a:gd name="connsiteY4" fmla="*/ 0 h 65913"/>
                <a:gd name="connsiteX5" fmla="*/ 1960441 w 1993410"/>
                <a:gd name="connsiteY5" fmla="*/ 0 h 65913"/>
                <a:gd name="connsiteX6" fmla="*/ 1993411 w 1993410"/>
                <a:gd name="connsiteY6" fmla="*/ 32957 h 65913"/>
                <a:gd name="connsiteX7" fmla="*/ 1993411 w 1993410"/>
                <a:gd name="connsiteY7" fmla="*/ 32957 h 65913"/>
                <a:gd name="connsiteX8" fmla="*/ 1960441 w 1993410"/>
                <a:gd name="connsiteY8" fmla="*/ 65913 h 6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3410" h="65913">
                  <a:moveTo>
                    <a:pt x="1960441" y="65913"/>
                  </a:moveTo>
                  <a:lnTo>
                    <a:pt x="32970" y="65913"/>
                  </a:lnTo>
                  <a:cubicBezTo>
                    <a:pt x="14798" y="65913"/>
                    <a:pt x="52" y="51173"/>
                    <a:pt x="0" y="32957"/>
                  </a:cubicBezTo>
                  <a:lnTo>
                    <a:pt x="0" y="32957"/>
                  </a:lnTo>
                  <a:cubicBezTo>
                    <a:pt x="104" y="14761"/>
                    <a:pt x="14820" y="52"/>
                    <a:pt x="32970" y="0"/>
                  </a:cubicBezTo>
                  <a:lnTo>
                    <a:pt x="1960441" y="0"/>
                  </a:lnTo>
                  <a:cubicBezTo>
                    <a:pt x="1978591" y="52"/>
                    <a:pt x="1993307" y="14762"/>
                    <a:pt x="1993411" y="32957"/>
                  </a:cubicBezTo>
                  <a:lnTo>
                    <a:pt x="1993411" y="32957"/>
                  </a:lnTo>
                  <a:cubicBezTo>
                    <a:pt x="1993359" y="51173"/>
                    <a:pt x="1978613" y="65913"/>
                    <a:pt x="1960441" y="65913"/>
                  </a:cubicBezTo>
                  <a:close/>
                </a:path>
              </a:pathLst>
            </a:custGeom>
            <a:solidFill>
              <a:srgbClr val="FFFFFF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FA9DAC03-724C-FF46-8B8F-4AB11A8D27EF}"/>
                </a:ext>
              </a:extLst>
            </p:cNvPr>
            <p:cNvSpPr/>
            <p:nvPr/>
          </p:nvSpPr>
          <p:spPr>
            <a:xfrm>
              <a:off x="2270316" y="4480884"/>
              <a:ext cx="1540285" cy="65913"/>
            </a:xfrm>
            <a:custGeom>
              <a:avLst/>
              <a:gdLst>
                <a:gd name="connsiteX0" fmla="*/ 1507410 w 1540285"/>
                <a:gd name="connsiteY0" fmla="*/ 65913 h 65913"/>
                <a:gd name="connsiteX1" fmla="*/ 32875 w 1540285"/>
                <a:gd name="connsiteY1" fmla="*/ 65913 h 65913"/>
                <a:gd name="connsiteX2" fmla="*/ 0 w 1540285"/>
                <a:gd name="connsiteY2" fmla="*/ 32957 h 65913"/>
                <a:gd name="connsiteX3" fmla="*/ 0 w 1540285"/>
                <a:gd name="connsiteY3" fmla="*/ 32957 h 65913"/>
                <a:gd name="connsiteX4" fmla="*/ 32875 w 1540285"/>
                <a:gd name="connsiteY4" fmla="*/ 0 h 65913"/>
                <a:gd name="connsiteX5" fmla="*/ 1507410 w 1540285"/>
                <a:gd name="connsiteY5" fmla="*/ 0 h 65913"/>
                <a:gd name="connsiteX6" fmla="*/ 1540285 w 1540285"/>
                <a:gd name="connsiteY6" fmla="*/ 32957 h 65913"/>
                <a:gd name="connsiteX7" fmla="*/ 1540285 w 1540285"/>
                <a:gd name="connsiteY7" fmla="*/ 32957 h 65913"/>
                <a:gd name="connsiteX8" fmla="*/ 1507410 w 1540285"/>
                <a:gd name="connsiteY8" fmla="*/ 65913 h 6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0285" h="65913">
                  <a:moveTo>
                    <a:pt x="1507410" y="65913"/>
                  </a:moveTo>
                  <a:lnTo>
                    <a:pt x="32875" y="65913"/>
                  </a:lnTo>
                  <a:cubicBezTo>
                    <a:pt x="14740" y="65861"/>
                    <a:pt x="52" y="51136"/>
                    <a:pt x="0" y="32957"/>
                  </a:cubicBezTo>
                  <a:lnTo>
                    <a:pt x="0" y="32957"/>
                  </a:lnTo>
                  <a:cubicBezTo>
                    <a:pt x="52" y="14777"/>
                    <a:pt x="14740" y="52"/>
                    <a:pt x="32875" y="0"/>
                  </a:cubicBezTo>
                  <a:lnTo>
                    <a:pt x="1507410" y="0"/>
                  </a:lnTo>
                  <a:cubicBezTo>
                    <a:pt x="1525545" y="52"/>
                    <a:pt x="1540233" y="14777"/>
                    <a:pt x="1540285" y="32957"/>
                  </a:cubicBezTo>
                  <a:lnTo>
                    <a:pt x="1540285" y="32957"/>
                  </a:lnTo>
                  <a:cubicBezTo>
                    <a:pt x="1540233" y="51136"/>
                    <a:pt x="1525545" y="65861"/>
                    <a:pt x="1507410" y="65913"/>
                  </a:cubicBezTo>
                  <a:close/>
                </a:path>
              </a:pathLst>
            </a:custGeom>
            <a:solidFill>
              <a:srgbClr val="D3D8DB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65397C79-3A05-2B4D-AF0E-0227F3A30133}"/>
                </a:ext>
              </a:extLst>
            </p:cNvPr>
            <p:cNvSpPr/>
            <p:nvPr/>
          </p:nvSpPr>
          <p:spPr>
            <a:xfrm>
              <a:off x="2270316" y="4605090"/>
              <a:ext cx="1419236" cy="32956"/>
            </a:xfrm>
            <a:custGeom>
              <a:avLst/>
              <a:gdLst>
                <a:gd name="connsiteX0" fmla="*/ 1403464 w 1419236"/>
                <a:gd name="connsiteY0" fmla="*/ 0 h 32956"/>
                <a:gd name="connsiteX1" fmla="*/ 1419236 w 1419236"/>
                <a:gd name="connsiteY1" fmla="*/ 15811 h 32956"/>
                <a:gd name="connsiteX2" fmla="*/ 1419236 w 1419236"/>
                <a:gd name="connsiteY2" fmla="*/ 17145 h 32956"/>
                <a:gd name="connsiteX3" fmla="*/ 1403464 w 1419236"/>
                <a:gd name="connsiteY3" fmla="*/ 32957 h 32956"/>
                <a:gd name="connsiteX4" fmla="*/ 15772 w 1419236"/>
                <a:gd name="connsiteY4" fmla="*/ 32957 h 32956"/>
                <a:gd name="connsiteX5" fmla="*/ 0 w 1419236"/>
                <a:gd name="connsiteY5" fmla="*/ 17145 h 32956"/>
                <a:gd name="connsiteX6" fmla="*/ 0 w 1419236"/>
                <a:gd name="connsiteY6" fmla="*/ 15811 h 32956"/>
                <a:gd name="connsiteX7" fmla="*/ 15772 w 1419236"/>
                <a:gd name="connsiteY7" fmla="*/ 0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9236" h="32956">
                  <a:moveTo>
                    <a:pt x="1403464" y="0"/>
                  </a:moveTo>
                  <a:cubicBezTo>
                    <a:pt x="1412175" y="0"/>
                    <a:pt x="1419236" y="7079"/>
                    <a:pt x="1419236" y="15811"/>
                  </a:cubicBezTo>
                  <a:lnTo>
                    <a:pt x="1419236" y="17145"/>
                  </a:lnTo>
                  <a:cubicBezTo>
                    <a:pt x="1419236" y="25877"/>
                    <a:pt x="1412175" y="32957"/>
                    <a:pt x="1403464" y="32957"/>
                  </a:cubicBezTo>
                  <a:lnTo>
                    <a:pt x="15772" y="32957"/>
                  </a:lnTo>
                  <a:cubicBezTo>
                    <a:pt x="7062" y="32957"/>
                    <a:pt x="0" y="25877"/>
                    <a:pt x="0" y="17145"/>
                  </a:cubicBezTo>
                  <a:lnTo>
                    <a:pt x="0" y="15811"/>
                  </a:lnTo>
                  <a:cubicBezTo>
                    <a:pt x="0" y="7079"/>
                    <a:pt x="7062" y="0"/>
                    <a:pt x="15772" y="0"/>
                  </a:cubicBezTo>
                  <a:close/>
                </a:path>
              </a:pathLst>
            </a:custGeom>
            <a:solidFill>
              <a:srgbClr val="E4EAED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43B4F5E3-6C8F-1047-AB14-CB8E90B4ECBD}"/>
                </a:ext>
              </a:extLst>
            </p:cNvPr>
            <p:cNvSpPr/>
            <p:nvPr/>
          </p:nvSpPr>
          <p:spPr>
            <a:xfrm>
              <a:off x="2998794" y="4017874"/>
              <a:ext cx="811521" cy="394620"/>
            </a:xfrm>
            <a:custGeom>
              <a:avLst/>
              <a:gdLst>
                <a:gd name="connsiteX0" fmla="*/ 781212 w 811521"/>
                <a:gd name="connsiteY0" fmla="*/ 0 h 394620"/>
                <a:gd name="connsiteX1" fmla="*/ 811522 w 811521"/>
                <a:gd name="connsiteY1" fmla="*/ 30385 h 394620"/>
                <a:gd name="connsiteX2" fmla="*/ 811522 w 811521"/>
                <a:gd name="connsiteY2" fmla="*/ 364236 h 394620"/>
                <a:gd name="connsiteX3" fmla="*/ 781212 w 811521"/>
                <a:gd name="connsiteY3" fmla="*/ 394621 h 394620"/>
                <a:gd name="connsiteX4" fmla="*/ 30310 w 811521"/>
                <a:gd name="connsiteY4" fmla="*/ 394621 h 394620"/>
                <a:gd name="connsiteX5" fmla="*/ 0 w 811521"/>
                <a:gd name="connsiteY5" fmla="*/ 364236 h 394620"/>
                <a:gd name="connsiteX6" fmla="*/ 0 w 811521"/>
                <a:gd name="connsiteY6" fmla="*/ 30385 h 394620"/>
                <a:gd name="connsiteX7" fmla="*/ 30310 w 811521"/>
                <a:gd name="connsiteY7" fmla="*/ 0 h 39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1521" h="394620">
                  <a:moveTo>
                    <a:pt x="781212" y="0"/>
                  </a:moveTo>
                  <a:cubicBezTo>
                    <a:pt x="797951" y="0"/>
                    <a:pt x="811522" y="13604"/>
                    <a:pt x="811522" y="30385"/>
                  </a:cubicBezTo>
                  <a:lnTo>
                    <a:pt x="811522" y="364236"/>
                  </a:lnTo>
                  <a:cubicBezTo>
                    <a:pt x="811522" y="381017"/>
                    <a:pt x="797951" y="394621"/>
                    <a:pt x="781212" y="394621"/>
                  </a:cubicBezTo>
                  <a:lnTo>
                    <a:pt x="30310" y="394621"/>
                  </a:lnTo>
                  <a:cubicBezTo>
                    <a:pt x="13570" y="394621"/>
                    <a:pt x="0" y="381017"/>
                    <a:pt x="0" y="364236"/>
                  </a:cubicBezTo>
                  <a:lnTo>
                    <a:pt x="0" y="30385"/>
                  </a:lnTo>
                  <a:cubicBezTo>
                    <a:pt x="0" y="13604"/>
                    <a:pt x="13570" y="0"/>
                    <a:pt x="30310" y="0"/>
                  </a:cubicBezTo>
                  <a:close/>
                </a:path>
              </a:pathLst>
            </a:custGeom>
            <a:solidFill>
              <a:schemeClr val="accent4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65FA2F76-FA34-354C-8BF4-F886201F341D}"/>
                </a:ext>
              </a:extLst>
            </p:cNvPr>
            <p:cNvSpPr/>
            <p:nvPr/>
          </p:nvSpPr>
          <p:spPr>
            <a:xfrm>
              <a:off x="2269651" y="4017874"/>
              <a:ext cx="651896" cy="394620"/>
            </a:xfrm>
            <a:custGeom>
              <a:avLst/>
              <a:gdLst>
                <a:gd name="connsiteX0" fmla="*/ 624723 w 651896"/>
                <a:gd name="connsiteY0" fmla="*/ 0 h 394620"/>
                <a:gd name="connsiteX1" fmla="*/ 651897 w 651896"/>
                <a:gd name="connsiteY1" fmla="*/ 27242 h 394620"/>
                <a:gd name="connsiteX2" fmla="*/ 651897 w 651896"/>
                <a:gd name="connsiteY2" fmla="*/ 367379 h 394620"/>
                <a:gd name="connsiteX3" fmla="*/ 624723 w 651896"/>
                <a:gd name="connsiteY3" fmla="*/ 394621 h 394620"/>
                <a:gd name="connsiteX4" fmla="*/ 27174 w 651896"/>
                <a:gd name="connsiteY4" fmla="*/ 394621 h 394620"/>
                <a:gd name="connsiteX5" fmla="*/ 0 w 651896"/>
                <a:gd name="connsiteY5" fmla="*/ 367379 h 394620"/>
                <a:gd name="connsiteX6" fmla="*/ 0 w 651896"/>
                <a:gd name="connsiteY6" fmla="*/ 27241 h 394620"/>
                <a:gd name="connsiteX7" fmla="*/ 27174 w 651896"/>
                <a:gd name="connsiteY7" fmla="*/ 0 h 39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1896" h="394620">
                  <a:moveTo>
                    <a:pt x="624723" y="0"/>
                  </a:moveTo>
                  <a:cubicBezTo>
                    <a:pt x="639730" y="0"/>
                    <a:pt x="651897" y="12196"/>
                    <a:pt x="651897" y="27242"/>
                  </a:cubicBezTo>
                  <a:lnTo>
                    <a:pt x="651897" y="367379"/>
                  </a:lnTo>
                  <a:cubicBezTo>
                    <a:pt x="651897" y="382424"/>
                    <a:pt x="639730" y="394621"/>
                    <a:pt x="624723" y="394621"/>
                  </a:cubicBezTo>
                  <a:lnTo>
                    <a:pt x="27174" y="394621"/>
                  </a:lnTo>
                  <a:cubicBezTo>
                    <a:pt x="12166" y="394621"/>
                    <a:pt x="0" y="382424"/>
                    <a:pt x="0" y="367379"/>
                  </a:cubicBezTo>
                  <a:lnTo>
                    <a:pt x="0" y="27241"/>
                  </a:lnTo>
                  <a:cubicBezTo>
                    <a:pt x="0" y="12196"/>
                    <a:pt x="12166" y="0"/>
                    <a:pt x="27174" y="0"/>
                  </a:cubicBezTo>
                  <a:close/>
                </a:path>
              </a:pathLst>
            </a:custGeom>
            <a:solidFill>
              <a:srgbClr val="E4EAED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F74471E4-8FD5-9D40-816B-4454A629A066}"/>
                </a:ext>
              </a:extLst>
            </p:cNvPr>
            <p:cNvSpPr/>
            <p:nvPr/>
          </p:nvSpPr>
          <p:spPr>
            <a:xfrm>
              <a:off x="1573572" y="4029399"/>
              <a:ext cx="615315" cy="616839"/>
            </a:xfrm>
            <a:custGeom>
              <a:avLst/>
              <a:gdLst>
                <a:gd name="connsiteX0" fmla="*/ 307753 w 615315"/>
                <a:gd name="connsiteY0" fmla="*/ 0 h 616839"/>
                <a:gd name="connsiteX1" fmla="*/ 0 w 615315"/>
                <a:gd name="connsiteY1" fmla="*/ 308324 h 616839"/>
                <a:gd name="connsiteX2" fmla="*/ 307563 w 615315"/>
                <a:gd name="connsiteY2" fmla="*/ 616839 h 616839"/>
                <a:gd name="connsiteX3" fmla="*/ 615316 w 615315"/>
                <a:gd name="connsiteY3" fmla="*/ 308515 h 616839"/>
                <a:gd name="connsiteX4" fmla="*/ 615316 w 615315"/>
                <a:gd name="connsiteY4" fmla="*/ 308324 h 616839"/>
                <a:gd name="connsiteX5" fmla="*/ 307753 w 615315"/>
                <a:gd name="connsiteY5" fmla="*/ 0 h 616839"/>
                <a:gd name="connsiteX6" fmla="*/ 307753 w 615315"/>
                <a:gd name="connsiteY6" fmla="*/ 464915 h 616839"/>
                <a:gd name="connsiteX7" fmla="*/ 151454 w 615315"/>
                <a:gd name="connsiteY7" fmla="*/ 308420 h 616839"/>
                <a:gd name="connsiteX8" fmla="*/ 307563 w 615315"/>
                <a:gd name="connsiteY8" fmla="*/ 151733 h 616839"/>
                <a:gd name="connsiteX9" fmla="*/ 463862 w 615315"/>
                <a:gd name="connsiteY9" fmla="*/ 308229 h 616839"/>
                <a:gd name="connsiteX10" fmla="*/ 463862 w 615315"/>
                <a:gd name="connsiteY10" fmla="*/ 308324 h 616839"/>
                <a:gd name="connsiteX11" fmla="*/ 307753 w 615315"/>
                <a:gd name="connsiteY11" fmla="*/ 464915 h 616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5315" h="616839">
                  <a:moveTo>
                    <a:pt x="307753" y="0"/>
                  </a:moveTo>
                  <a:cubicBezTo>
                    <a:pt x="137838" y="-53"/>
                    <a:pt x="52" y="137989"/>
                    <a:pt x="0" y="308324"/>
                  </a:cubicBezTo>
                  <a:cubicBezTo>
                    <a:pt x="-52" y="478660"/>
                    <a:pt x="137648" y="616786"/>
                    <a:pt x="307563" y="616839"/>
                  </a:cubicBezTo>
                  <a:cubicBezTo>
                    <a:pt x="477478" y="616892"/>
                    <a:pt x="615263" y="478850"/>
                    <a:pt x="615316" y="308515"/>
                  </a:cubicBezTo>
                  <a:cubicBezTo>
                    <a:pt x="615316" y="308451"/>
                    <a:pt x="615316" y="308388"/>
                    <a:pt x="615316" y="308324"/>
                  </a:cubicBezTo>
                  <a:cubicBezTo>
                    <a:pt x="615264" y="138063"/>
                    <a:pt x="477594" y="53"/>
                    <a:pt x="307753" y="0"/>
                  </a:cubicBezTo>
                  <a:close/>
                  <a:moveTo>
                    <a:pt x="307753" y="464915"/>
                  </a:moveTo>
                  <a:cubicBezTo>
                    <a:pt x="221484" y="464968"/>
                    <a:pt x="151506" y="394902"/>
                    <a:pt x="151454" y="308420"/>
                  </a:cubicBezTo>
                  <a:cubicBezTo>
                    <a:pt x="151401" y="221937"/>
                    <a:pt x="221294" y="151786"/>
                    <a:pt x="307563" y="151733"/>
                  </a:cubicBezTo>
                  <a:cubicBezTo>
                    <a:pt x="393832" y="151681"/>
                    <a:pt x="463810" y="221746"/>
                    <a:pt x="463862" y="308229"/>
                  </a:cubicBezTo>
                  <a:cubicBezTo>
                    <a:pt x="463862" y="308261"/>
                    <a:pt x="463862" y="308293"/>
                    <a:pt x="463862" y="308324"/>
                  </a:cubicBezTo>
                  <a:cubicBezTo>
                    <a:pt x="463862" y="394770"/>
                    <a:pt x="393985" y="464863"/>
                    <a:pt x="307753" y="464915"/>
                  </a:cubicBezTo>
                  <a:close/>
                </a:path>
              </a:pathLst>
            </a:custGeom>
            <a:solidFill>
              <a:schemeClr val="accent3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2C10CEA6-0812-C841-A82C-826179E24CC4}"/>
                </a:ext>
              </a:extLst>
            </p:cNvPr>
            <p:cNvSpPr/>
            <p:nvPr/>
          </p:nvSpPr>
          <p:spPr>
            <a:xfrm>
              <a:off x="1762747" y="4029399"/>
              <a:ext cx="425951" cy="304895"/>
            </a:xfrm>
            <a:custGeom>
              <a:avLst/>
              <a:gdLst>
                <a:gd name="connsiteX0" fmla="*/ 118578 w 425951"/>
                <a:gd name="connsiteY0" fmla="*/ 0 h 304895"/>
                <a:gd name="connsiteX1" fmla="*/ 0 w 425951"/>
                <a:gd name="connsiteY1" fmla="*/ 23717 h 304895"/>
                <a:gd name="connsiteX2" fmla="*/ 58339 w 425951"/>
                <a:gd name="connsiteY2" fmla="*/ 163925 h 304895"/>
                <a:gd name="connsiteX3" fmla="*/ 262662 w 425951"/>
                <a:gd name="connsiteY3" fmla="*/ 248461 h 304895"/>
                <a:gd name="connsiteX4" fmla="*/ 274593 w 425951"/>
                <a:gd name="connsiteY4" fmla="*/ 304895 h 304895"/>
                <a:gd name="connsiteX5" fmla="*/ 425951 w 425951"/>
                <a:gd name="connsiteY5" fmla="*/ 301371 h 304895"/>
                <a:gd name="connsiteX6" fmla="*/ 118579 w 425951"/>
                <a:gd name="connsiteY6" fmla="*/ 0 h 30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951" h="304895">
                  <a:moveTo>
                    <a:pt x="118578" y="0"/>
                  </a:moveTo>
                  <a:cubicBezTo>
                    <a:pt x="77877" y="-33"/>
                    <a:pt x="37573" y="8029"/>
                    <a:pt x="0" y="23717"/>
                  </a:cubicBezTo>
                  <a:lnTo>
                    <a:pt x="58339" y="163925"/>
                  </a:lnTo>
                  <a:cubicBezTo>
                    <a:pt x="138048" y="130707"/>
                    <a:pt x="229526" y="168555"/>
                    <a:pt x="262662" y="248461"/>
                  </a:cubicBezTo>
                  <a:cubicBezTo>
                    <a:pt x="270089" y="266370"/>
                    <a:pt x="274134" y="285506"/>
                    <a:pt x="274593" y="304895"/>
                  </a:cubicBezTo>
                  <a:lnTo>
                    <a:pt x="425951" y="301371"/>
                  </a:lnTo>
                  <a:cubicBezTo>
                    <a:pt x="422233" y="133862"/>
                    <a:pt x="285715" y="10"/>
                    <a:pt x="118579" y="0"/>
                  </a:cubicBezTo>
                  <a:close/>
                </a:path>
              </a:pathLst>
            </a:custGeom>
            <a:solidFill>
              <a:schemeClr val="accent1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421E8172-CF44-0548-94BA-A95DAA0F5543}"/>
                </a:ext>
              </a:extLst>
            </p:cNvPr>
            <p:cNvSpPr/>
            <p:nvPr/>
          </p:nvSpPr>
          <p:spPr>
            <a:xfrm>
              <a:off x="1626210" y="4330675"/>
              <a:ext cx="562677" cy="315592"/>
            </a:xfrm>
            <a:custGeom>
              <a:avLst/>
              <a:gdLst>
                <a:gd name="connsiteX0" fmla="*/ 411224 w 562677"/>
                <a:gd name="connsiteY0" fmla="*/ 7049 h 315592"/>
                <a:gd name="connsiteX1" fmla="*/ 254999 w 562677"/>
                <a:gd name="connsiteY1" fmla="*/ 163619 h 315592"/>
                <a:gd name="connsiteX2" fmla="*/ 125515 w 562677"/>
                <a:gd name="connsiteY2" fmla="*/ 94583 h 315592"/>
                <a:gd name="connsiteX3" fmla="*/ 0 w 562677"/>
                <a:gd name="connsiteY3" fmla="*/ 179451 h 315592"/>
                <a:gd name="connsiteX4" fmla="*/ 426904 w 562677"/>
                <a:gd name="connsiteY4" fmla="*/ 262983 h 315592"/>
                <a:gd name="connsiteX5" fmla="*/ 562678 w 562677"/>
                <a:gd name="connsiteY5" fmla="*/ 7048 h 315592"/>
                <a:gd name="connsiteX6" fmla="*/ 562678 w 562677"/>
                <a:gd name="connsiteY6" fmla="*/ 0 h 315592"/>
                <a:gd name="connsiteX7" fmla="*/ 411319 w 562677"/>
                <a:gd name="connsiteY7" fmla="*/ 3524 h 315592"/>
                <a:gd name="connsiteX8" fmla="*/ 411224 w 562677"/>
                <a:gd name="connsiteY8" fmla="*/ 7049 h 31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2677" h="315592">
                  <a:moveTo>
                    <a:pt x="411224" y="7049"/>
                  </a:moveTo>
                  <a:cubicBezTo>
                    <a:pt x="411213" y="93531"/>
                    <a:pt x="341268" y="163630"/>
                    <a:pt x="254999" y="163619"/>
                  </a:cubicBezTo>
                  <a:cubicBezTo>
                    <a:pt x="203074" y="163612"/>
                    <a:pt x="154547" y="137739"/>
                    <a:pt x="125515" y="94583"/>
                  </a:cubicBezTo>
                  <a:lnTo>
                    <a:pt x="0" y="179451"/>
                  </a:lnTo>
                  <a:cubicBezTo>
                    <a:pt x="94876" y="320696"/>
                    <a:pt x="286008" y="358094"/>
                    <a:pt x="426904" y="262983"/>
                  </a:cubicBezTo>
                  <a:cubicBezTo>
                    <a:pt x="511839" y="205648"/>
                    <a:pt x="562740" y="109699"/>
                    <a:pt x="562678" y="7048"/>
                  </a:cubicBezTo>
                  <a:cubicBezTo>
                    <a:pt x="562678" y="4667"/>
                    <a:pt x="562678" y="2381"/>
                    <a:pt x="562678" y="0"/>
                  </a:cubicBezTo>
                  <a:lnTo>
                    <a:pt x="411319" y="3524"/>
                  </a:lnTo>
                  <a:cubicBezTo>
                    <a:pt x="411129" y="4667"/>
                    <a:pt x="411224" y="5525"/>
                    <a:pt x="411224" y="7049"/>
                  </a:cubicBezTo>
                  <a:close/>
                </a:path>
              </a:pathLst>
            </a:custGeom>
            <a:solidFill>
              <a:schemeClr val="accent2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053F4401-CBCC-E848-9056-74A16F94CCD1}"/>
                </a:ext>
              </a:extLst>
            </p:cNvPr>
            <p:cNvSpPr/>
            <p:nvPr/>
          </p:nvSpPr>
          <p:spPr>
            <a:xfrm>
              <a:off x="2344807" y="4073976"/>
              <a:ext cx="70311" cy="70485"/>
            </a:xfrm>
            <a:custGeom>
              <a:avLst/>
              <a:gdLst>
                <a:gd name="connsiteX0" fmla="*/ 70311 w 70311"/>
                <a:gd name="connsiteY0" fmla="*/ 35243 h 70485"/>
                <a:gd name="connsiteX1" fmla="*/ 35155 w 70311"/>
                <a:gd name="connsiteY1" fmla="*/ 70485 h 70485"/>
                <a:gd name="connsiteX2" fmla="*/ 0 w 70311"/>
                <a:gd name="connsiteY2" fmla="*/ 35242 h 70485"/>
                <a:gd name="connsiteX3" fmla="*/ 35156 w 70311"/>
                <a:gd name="connsiteY3" fmla="*/ 0 h 70485"/>
                <a:gd name="connsiteX4" fmla="*/ 35250 w 70311"/>
                <a:gd name="connsiteY4" fmla="*/ 0 h 70485"/>
                <a:gd name="connsiteX5" fmla="*/ 70311 w 70311"/>
                <a:gd name="connsiteY5" fmla="*/ 35147 h 70485"/>
                <a:gd name="connsiteX6" fmla="*/ 70311 w 70311"/>
                <a:gd name="connsiteY6" fmla="*/ 35243 h 7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311" h="70485">
                  <a:moveTo>
                    <a:pt x="70311" y="35243"/>
                  </a:moveTo>
                  <a:cubicBezTo>
                    <a:pt x="70311" y="54707"/>
                    <a:pt x="54571" y="70485"/>
                    <a:pt x="35155" y="70485"/>
                  </a:cubicBezTo>
                  <a:cubicBezTo>
                    <a:pt x="15740" y="70485"/>
                    <a:pt x="0" y="54706"/>
                    <a:pt x="0" y="35242"/>
                  </a:cubicBezTo>
                  <a:cubicBezTo>
                    <a:pt x="0" y="15778"/>
                    <a:pt x="15740" y="0"/>
                    <a:pt x="35156" y="0"/>
                  </a:cubicBezTo>
                  <a:cubicBezTo>
                    <a:pt x="35187" y="0"/>
                    <a:pt x="35219" y="0"/>
                    <a:pt x="35250" y="0"/>
                  </a:cubicBezTo>
                  <a:cubicBezTo>
                    <a:pt x="54614" y="0"/>
                    <a:pt x="70311" y="15736"/>
                    <a:pt x="70311" y="35147"/>
                  </a:cubicBezTo>
                  <a:cubicBezTo>
                    <a:pt x="70311" y="35179"/>
                    <a:pt x="70311" y="35211"/>
                    <a:pt x="70311" y="35243"/>
                  </a:cubicBezTo>
                  <a:close/>
                </a:path>
              </a:pathLst>
            </a:custGeom>
            <a:solidFill>
              <a:schemeClr val="accent2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FCE18688-DC29-3C4D-8840-A62C72596A03}"/>
                </a:ext>
              </a:extLst>
            </p:cNvPr>
            <p:cNvSpPr/>
            <p:nvPr/>
          </p:nvSpPr>
          <p:spPr>
            <a:xfrm>
              <a:off x="2344807" y="4179989"/>
              <a:ext cx="70311" cy="70485"/>
            </a:xfrm>
            <a:custGeom>
              <a:avLst/>
              <a:gdLst>
                <a:gd name="connsiteX0" fmla="*/ 70311 w 70311"/>
                <a:gd name="connsiteY0" fmla="*/ 35147 h 70485"/>
                <a:gd name="connsiteX1" fmla="*/ 35250 w 70311"/>
                <a:gd name="connsiteY1" fmla="*/ 70485 h 70485"/>
                <a:gd name="connsiteX2" fmla="*/ 0 w 70311"/>
                <a:gd name="connsiteY2" fmla="*/ 35338 h 70485"/>
                <a:gd name="connsiteX3" fmla="*/ 35061 w 70311"/>
                <a:gd name="connsiteY3" fmla="*/ 0 h 70485"/>
                <a:gd name="connsiteX4" fmla="*/ 35250 w 70311"/>
                <a:gd name="connsiteY4" fmla="*/ 0 h 70485"/>
                <a:gd name="connsiteX5" fmla="*/ 70311 w 70311"/>
                <a:gd name="connsiteY5" fmla="*/ 35147 h 7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311" h="70485">
                  <a:moveTo>
                    <a:pt x="70311" y="35147"/>
                  </a:moveTo>
                  <a:cubicBezTo>
                    <a:pt x="70363" y="54611"/>
                    <a:pt x="54666" y="70432"/>
                    <a:pt x="35250" y="70485"/>
                  </a:cubicBezTo>
                  <a:cubicBezTo>
                    <a:pt x="15835" y="70537"/>
                    <a:pt x="53" y="54801"/>
                    <a:pt x="0" y="35338"/>
                  </a:cubicBezTo>
                  <a:cubicBezTo>
                    <a:pt x="-52" y="15874"/>
                    <a:pt x="15645" y="53"/>
                    <a:pt x="35061" y="0"/>
                  </a:cubicBezTo>
                  <a:cubicBezTo>
                    <a:pt x="35124" y="0"/>
                    <a:pt x="35187" y="0"/>
                    <a:pt x="35250" y="0"/>
                  </a:cubicBezTo>
                  <a:cubicBezTo>
                    <a:pt x="54592" y="52"/>
                    <a:pt x="70259" y="15758"/>
                    <a:pt x="70311" y="35147"/>
                  </a:cubicBezTo>
                  <a:close/>
                </a:path>
              </a:pathLst>
            </a:custGeom>
            <a:solidFill>
              <a:schemeClr val="accent1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01C1D263-8FED-F541-BD63-B369A0BF8B71}"/>
                </a:ext>
              </a:extLst>
            </p:cNvPr>
            <p:cNvSpPr/>
            <p:nvPr/>
          </p:nvSpPr>
          <p:spPr>
            <a:xfrm>
              <a:off x="2344807" y="4286003"/>
              <a:ext cx="70311" cy="70485"/>
            </a:xfrm>
            <a:custGeom>
              <a:avLst/>
              <a:gdLst>
                <a:gd name="connsiteX0" fmla="*/ 70311 w 70311"/>
                <a:gd name="connsiteY0" fmla="*/ 35147 h 70485"/>
                <a:gd name="connsiteX1" fmla="*/ 35250 w 70311"/>
                <a:gd name="connsiteY1" fmla="*/ 70485 h 70485"/>
                <a:gd name="connsiteX2" fmla="*/ 0 w 70311"/>
                <a:gd name="connsiteY2" fmla="*/ 35338 h 70485"/>
                <a:gd name="connsiteX3" fmla="*/ 35061 w 70311"/>
                <a:gd name="connsiteY3" fmla="*/ 0 h 70485"/>
                <a:gd name="connsiteX4" fmla="*/ 35250 w 70311"/>
                <a:gd name="connsiteY4" fmla="*/ 0 h 70485"/>
                <a:gd name="connsiteX5" fmla="*/ 70311 w 70311"/>
                <a:gd name="connsiteY5" fmla="*/ 35147 h 7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311" h="70485">
                  <a:moveTo>
                    <a:pt x="70311" y="35147"/>
                  </a:moveTo>
                  <a:cubicBezTo>
                    <a:pt x="70363" y="54611"/>
                    <a:pt x="54666" y="70432"/>
                    <a:pt x="35250" y="70485"/>
                  </a:cubicBezTo>
                  <a:cubicBezTo>
                    <a:pt x="15835" y="70537"/>
                    <a:pt x="53" y="54801"/>
                    <a:pt x="0" y="35338"/>
                  </a:cubicBezTo>
                  <a:cubicBezTo>
                    <a:pt x="-52" y="15874"/>
                    <a:pt x="15645" y="53"/>
                    <a:pt x="35061" y="0"/>
                  </a:cubicBezTo>
                  <a:cubicBezTo>
                    <a:pt x="35124" y="0"/>
                    <a:pt x="35187" y="0"/>
                    <a:pt x="35250" y="0"/>
                  </a:cubicBezTo>
                  <a:cubicBezTo>
                    <a:pt x="54614" y="0"/>
                    <a:pt x="70311" y="15736"/>
                    <a:pt x="70311" y="35147"/>
                  </a:cubicBezTo>
                  <a:close/>
                </a:path>
              </a:pathLst>
            </a:custGeom>
            <a:solidFill>
              <a:schemeClr val="accent3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DE482CAF-C4BE-5D47-8468-A35B8F9C258A}"/>
                </a:ext>
              </a:extLst>
            </p:cNvPr>
            <p:cNvSpPr/>
            <p:nvPr/>
          </p:nvSpPr>
          <p:spPr>
            <a:xfrm>
              <a:off x="2454264" y="4097408"/>
              <a:ext cx="391746" cy="23526"/>
            </a:xfrm>
            <a:custGeom>
              <a:avLst/>
              <a:gdLst>
                <a:gd name="connsiteX0" fmla="*/ 380059 w 391746"/>
                <a:gd name="connsiteY0" fmla="*/ 23527 h 23526"/>
                <a:gd name="connsiteX1" fmla="*/ 11402 w 391746"/>
                <a:gd name="connsiteY1" fmla="*/ 23527 h 23526"/>
                <a:gd name="connsiteX2" fmla="*/ 0 w 391746"/>
                <a:gd name="connsiteY2" fmla="*/ 11811 h 23526"/>
                <a:gd name="connsiteX3" fmla="*/ 0 w 391746"/>
                <a:gd name="connsiteY3" fmla="*/ 11811 h 23526"/>
                <a:gd name="connsiteX4" fmla="*/ 11687 w 391746"/>
                <a:gd name="connsiteY4" fmla="*/ 0 h 23526"/>
                <a:gd name="connsiteX5" fmla="*/ 380059 w 391746"/>
                <a:gd name="connsiteY5" fmla="*/ 0 h 23526"/>
                <a:gd name="connsiteX6" fmla="*/ 391746 w 391746"/>
                <a:gd name="connsiteY6" fmla="*/ 11811 h 23526"/>
                <a:gd name="connsiteX7" fmla="*/ 391746 w 391746"/>
                <a:gd name="connsiteY7" fmla="*/ 11811 h 23526"/>
                <a:gd name="connsiteX8" fmla="*/ 380059 w 391746"/>
                <a:gd name="connsiteY8" fmla="*/ 23527 h 2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1746" h="23526">
                  <a:moveTo>
                    <a:pt x="380059" y="23527"/>
                  </a:moveTo>
                  <a:lnTo>
                    <a:pt x="11402" y="23527"/>
                  </a:lnTo>
                  <a:cubicBezTo>
                    <a:pt x="5080" y="23322"/>
                    <a:pt x="48" y="18151"/>
                    <a:pt x="0" y="11811"/>
                  </a:cubicBezTo>
                  <a:lnTo>
                    <a:pt x="0" y="11811"/>
                  </a:lnTo>
                  <a:cubicBezTo>
                    <a:pt x="0" y="5325"/>
                    <a:pt x="5217" y="52"/>
                    <a:pt x="11687" y="0"/>
                  </a:cubicBezTo>
                  <a:lnTo>
                    <a:pt x="380059" y="0"/>
                  </a:lnTo>
                  <a:cubicBezTo>
                    <a:pt x="386529" y="52"/>
                    <a:pt x="391746" y="5325"/>
                    <a:pt x="391746" y="11811"/>
                  </a:cubicBezTo>
                  <a:lnTo>
                    <a:pt x="391746" y="11811"/>
                  </a:lnTo>
                  <a:cubicBezTo>
                    <a:pt x="391694" y="18260"/>
                    <a:pt x="386492" y="23475"/>
                    <a:pt x="380059" y="23527"/>
                  </a:cubicBezTo>
                  <a:close/>
                </a:path>
              </a:pathLst>
            </a:custGeom>
            <a:solidFill>
              <a:srgbClr val="FFFFFF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907C3628-6F7E-6C4D-952B-B0A1C6124755}"/>
                </a:ext>
              </a:extLst>
            </p:cNvPr>
            <p:cNvSpPr/>
            <p:nvPr/>
          </p:nvSpPr>
          <p:spPr>
            <a:xfrm>
              <a:off x="2453979" y="4203421"/>
              <a:ext cx="392031" cy="23526"/>
            </a:xfrm>
            <a:custGeom>
              <a:avLst/>
              <a:gdLst>
                <a:gd name="connsiteX0" fmla="*/ 380344 w 392031"/>
                <a:gd name="connsiteY0" fmla="*/ 23527 h 23526"/>
                <a:gd name="connsiteX1" fmla="*/ 11687 w 392031"/>
                <a:gd name="connsiteY1" fmla="*/ 23527 h 23526"/>
                <a:gd name="connsiteX2" fmla="*/ 0 w 392031"/>
                <a:gd name="connsiteY2" fmla="*/ 11716 h 23526"/>
                <a:gd name="connsiteX3" fmla="*/ 0 w 392031"/>
                <a:gd name="connsiteY3" fmla="*/ 11716 h 23526"/>
                <a:gd name="connsiteX4" fmla="*/ 11687 w 392031"/>
                <a:gd name="connsiteY4" fmla="*/ 0 h 23526"/>
                <a:gd name="connsiteX5" fmla="*/ 380344 w 392031"/>
                <a:gd name="connsiteY5" fmla="*/ 0 h 23526"/>
                <a:gd name="connsiteX6" fmla="*/ 392031 w 392031"/>
                <a:gd name="connsiteY6" fmla="*/ 11716 h 23526"/>
                <a:gd name="connsiteX7" fmla="*/ 392031 w 392031"/>
                <a:gd name="connsiteY7" fmla="*/ 11716 h 23526"/>
                <a:gd name="connsiteX8" fmla="*/ 380344 w 392031"/>
                <a:gd name="connsiteY8" fmla="*/ 23527 h 2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031" h="23526">
                  <a:moveTo>
                    <a:pt x="380344" y="23527"/>
                  </a:moveTo>
                  <a:lnTo>
                    <a:pt x="11687" y="23527"/>
                  </a:lnTo>
                  <a:cubicBezTo>
                    <a:pt x="5217" y="23474"/>
                    <a:pt x="0" y="18202"/>
                    <a:pt x="0" y="11716"/>
                  </a:cubicBezTo>
                  <a:lnTo>
                    <a:pt x="0" y="11716"/>
                  </a:lnTo>
                  <a:cubicBezTo>
                    <a:pt x="52" y="5267"/>
                    <a:pt x="5254" y="52"/>
                    <a:pt x="11687" y="0"/>
                  </a:cubicBezTo>
                  <a:lnTo>
                    <a:pt x="380344" y="0"/>
                  </a:lnTo>
                  <a:cubicBezTo>
                    <a:pt x="386777" y="52"/>
                    <a:pt x="391980" y="5267"/>
                    <a:pt x="392031" y="11716"/>
                  </a:cubicBezTo>
                  <a:lnTo>
                    <a:pt x="392031" y="11716"/>
                  </a:lnTo>
                  <a:cubicBezTo>
                    <a:pt x="392031" y="18202"/>
                    <a:pt x="386814" y="23474"/>
                    <a:pt x="380344" y="23527"/>
                  </a:cubicBezTo>
                  <a:close/>
                </a:path>
              </a:pathLst>
            </a:custGeom>
            <a:solidFill>
              <a:srgbClr val="FFFFFF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E98FC999-7958-8A48-8A51-057DB9C86520}"/>
                </a:ext>
              </a:extLst>
            </p:cNvPr>
            <p:cNvSpPr/>
            <p:nvPr/>
          </p:nvSpPr>
          <p:spPr>
            <a:xfrm>
              <a:off x="2453979" y="4309434"/>
              <a:ext cx="392031" cy="23431"/>
            </a:xfrm>
            <a:custGeom>
              <a:avLst/>
              <a:gdLst>
                <a:gd name="connsiteX0" fmla="*/ 380344 w 392031"/>
                <a:gd name="connsiteY0" fmla="*/ 23432 h 23431"/>
                <a:gd name="connsiteX1" fmla="*/ 11687 w 392031"/>
                <a:gd name="connsiteY1" fmla="*/ 23432 h 23431"/>
                <a:gd name="connsiteX2" fmla="*/ 0 w 392031"/>
                <a:gd name="connsiteY2" fmla="*/ 11716 h 23431"/>
                <a:gd name="connsiteX3" fmla="*/ 0 w 392031"/>
                <a:gd name="connsiteY3" fmla="*/ 11716 h 23431"/>
                <a:gd name="connsiteX4" fmla="*/ 11687 w 392031"/>
                <a:gd name="connsiteY4" fmla="*/ 0 h 23431"/>
                <a:gd name="connsiteX5" fmla="*/ 380344 w 392031"/>
                <a:gd name="connsiteY5" fmla="*/ 0 h 23431"/>
                <a:gd name="connsiteX6" fmla="*/ 392031 w 392031"/>
                <a:gd name="connsiteY6" fmla="*/ 11716 h 23431"/>
                <a:gd name="connsiteX7" fmla="*/ 392031 w 392031"/>
                <a:gd name="connsiteY7" fmla="*/ 11716 h 23431"/>
                <a:gd name="connsiteX8" fmla="*/ 380344 w 392031"/>
                <a:gd name="connsiteY8" fmla="*/ 23432 h 2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031" h="23431">
                  <a:moveTo>
                    <a:pt x="380344" y="23432"/>
                  </a:moveTo>
                  <a:lnTo>
                    <a:pt x="11687" y="23432"/>
                  </a:lnTo>
                  <a:cubicBezTo>
                    <a:pt x="5254" y="23380"/>
                    <a:pt x="52" y="18165"/>
                    <a:pt x="0" y="11716"/>
                  </a:cubicBezTo>
                  <a:lnTo>
                    <a:pt x="0" y="11716"/>
                  </a:lnTo>
                  <a:cubicBezTo>
                    <a:pt x="52" y="5267"/>
                    <a:pt x="5254" y="52"/>
                    <a:pt x="11687" y="0"/>
                  </a:cubicBezTo>
                  <a:lnTo>
                    <a:pt x="380344" y="0"/>
                  </a:lnTo>
                  <a:cubicBezTo>
                    <a:pt x="386777" y="52"/>
                    <a:pt x="391980" y="5267"/>
                    <a:pt x="392031" y="11716"/>
                  </a:cubicBezTo>
                  <a:lnTo>
                    <a:pt x="392031" y="11716"/>
                  </a:lnTo>
                  <a:cubicBezTo>
                    <a:pt x="391980" y="18165"/>
                    <a:pt x="386777" y="23380"/>
                    <a:pt x="380344" y="23432"/>
                  </a:cubicBezTo>
                  <a:close/>
                </a:path>
              </a:pathLst>
            </a:custGeom>
            <a:solidFill>
              <a:srgbClr val="FFFFFF"/>
            </a:solidFill>
            <a:ln w="94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73" name="Graphic 19">
            <a:extLst>
              <a:ext uri="{FF2B5EF4-FFF2-40B4-BE49-F238E27FC236}">
                <a16:creationId xmlns:a16="http://schemas.microsoft.com/office/drawing/2014/main" id="{1BA4E397-5628-754B-8075-95A762C1179C}"/>
              </a:ext>
            </a:extLst>
          </p:cNvPr>
          <p:cNvGrpSpPr>
            <a:grpSpLocks noChangeAspect="1"/>
          </p:cNvGrpSpPr>
          <p:nvPr/>
        </p:nvGrpSpPr>
        <p:grpSpPr>
          <a:xfrm>
            <a:off x="6530331" y="1365960"/>
            <a:ext cx="1659041" cy="873944"/>
            <a:chOff x="4089513" y="2482488"/>
            <a:chExt cx="1659041" cy="873944"/>
          </a:xfrm>
        </p:grpSpPr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AFD02DBD-921E-0442-8337-C565F2F441D7}"/>
                </a:ext>
              </a:extLst>
            </p:cNvPr>
            <p:cNvSpPr/>
            <p:nvPr/>
          </p:nvSpPr>
          <p:spPr>
            <a:xfrm>
              <a:off x="4089514" y="2482489"/>
              <a:ext cx="1659041" cy="873944"/>
            </a:xfrm>
            <a:custGeom>
              <a:avLst/>
              <a:gdLst>
                <a:gd name="connsiteX0" fmla="*/ 1620254 w 1659041"/>
                <a:gd name="connsiteY0" fmla="*/ 0 h 873944"/>
                <a:gd name="connsiteX1" fmla="*/ 1659042 w 1659041"/>
                <a:gd name="connsiteY1" fmla="*/ 38444 h 873944"/>
                <a:gd name="connsiteX2" fmla="*/ 1659042 w 1659041"/>
                <a:gd name="connsiteY2" fmla="*/ 835500 h 873944"/>
                <a:gd name="connsiteX3" fmla="*/ 1620254 w 1659041"/>
                <a:gd name="connsiteY3" fmla="*/ 873944 h 873944"/>
                <a:gd name="connsiteX4" fmla="*/ 38788 w 1659041"/>
                <a:gd name="connsiteY4" fmla="*/ 873944 h 873944"/>
                <a:gd name="connsiteX5" fmla="*/ 0 w 1659041"/>
                <a:gd name="connsiteY5" fmla="*/ 835500 h 873944"/>
                <a:gd name="connsiteX6" fmla="*/ 0 w 1659041"/>
                <a:gd name="connsiteY6" fmla="*/ 38444 h 873944"/>
                <a:gd name="connsiteX7" fmla="*/ 38788 w 1659041"/>
                <a:gd name="connsiteY7" fmla="*/ 0 h 873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9041" h="873944">
                  <a:moveTo>
                    <a:pt x="1620254" y="0"/>
                  </a:moveTo>
                  <a:cubicBezTo>
                    <a:pt x="1641676" y="0"/>
                    <a:pt x="1659042" y="17212"/>
                    <a:pt x="1659042" y="38444"/>
                  </a:cubicBezTo>
                  <a:lnTo>
                    <a:pt x="1659042" y="835500"/>
                  </a:lnTo>
                  <a:cubicBezTo>
                    <a:pt x="1659042" y="856732"/>
                    <a:pt x="1641676" y="873944"/>
                    <a:pt x="1620254" y="873944"/>
                  </a:cubicBezTo>
                  <a:lnTo>
                    <a:pt x="38788" y="873944"/>
                  </a:lnTo>
                  <a:cubicBezTo>
                    <a:pt x="17366" y="873944"/>
                    <a:pt x="0" y="856732"/>
                    <a:pt x="0" y="835500"/>
                  </a:cubicBezTo>
                  <a:lnTo>
                    <a:pt x="0" y="38444"/>
                  </a:lnTo>
                  <a:cubicBezTo>
                    <a:pt x="0" y="17212"/>
                    <a:pt x="17366" y="0"/>
                    <a:pt x="38788" y="0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ABA06E35-BEF8-694E-AB2F-D6CB2C8D7857}"/>
                </a:ext>
              </a:extLst>
            </p:cNvPr>
            <p:cNvSpPr/>
            <p:nvPr/>
          </p:nvSpPr>
          <p:spPr>
            <a:xfrm>
              <a:off x="4195325" y="3238839"/>
              <a:ext cx="1446943" cy="117122"/>
            </a:xfrm>
            <a:custGeom>
              <a:avLst/>
              <a:gdLst>
                <a:gd name="connsiteX0" fmla="*/ 1423842 w 1446943"/>
                <a:gd name="connsiteY0" fmla="*/ 0 h 117122"/>
                <a:gd name="connsiteX1" fmla="*/ 23102 w 1446943"/>
                <a:gd name="connsiteY1" fmla="*/ 0 h 117122"/>
                <a:gd name="connsiteX2" fmla="*/ 0 w 1446943"/>
                <a:gd name="connsiteY2" fmla="*/ 22897 h 117122"/>
                <a:gd name="connsiteX3" fmla="*/ 0 w 1446943"/>
                <a:gd name="connsiteY3" fmla="*/ 117123 h 117122"/>
                <a:gd name="connsiteX4" fmla="*/ 1446944 w 1446943"/>
                <a:gd name="connsiteY4" fmla="*/ 117123 h 117122"/>
                <a:gd name="connsiteX5" fmla="*/ 1446944 w 1446943"/>
                <a:gd name="connsiteY5" fmla="*/ 22897 h 117122"/>
                <a:gd name="connsiteX6" fmla="*/ 1423842 w 1446943"/>
                <a:gd name="connsiteY6" fmla="*/ 0 h 11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6943" h="117122">
                  <a:moveTo>
                    <a:pt x="1423842" y="0"/>
                  </a:moveTo>
                  <a:lnTo>
                    <a:pt x="23102" y="0"/>
                  </a:lnTo>
                  <a:cubicBezTo>
                    <a:pt x="10365" y="52"/>
                    <a:pt x="52" y="10273"/>
                    <a:pt x="0" y="22897"/>
                  </a:cubicBezTo>
                  <a:lnTo>
                    <a:pt x="0" y="117123"/>
                  </a:lnTo>
                  <a:lnTo>
                    <a:pt x="1446944" y="117123"/>
                  </a:lnTo>
                  <a:lnTo>
                    <a:pt x="1446944" y="22897"/>
                  </a:lnTo>
                  <a:cubicBezTo>
                    <a:pt x="1446892" y="10273"/>
                    <a:pt x="1436579" y="52"/>
                    <a:pt x="1423842" y="0"/>
                  </a:cubicBezTo>
                  <a:close/>
                </a:path>
              </a:pathLst>
            </a:custGeom>
            <a:solidFill>
              <a:srgbClr val="E4EAED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CBDB3108-9BB0-8940-9569-48B20767F7F9}"/>
                </a:ext>
              </a:extLst>
            </p:cNvPr>
            <p:cNvSpPr/>
            <p:nvPr/>
          </p:nvSpPr>
          <p:spPr>
            <a:xfrm>
              <a:off x="4089514" y="2579164"/>
              <a:ext cx="1658566" cy="98560"/>
            </a:xfrm>
            <a:custGeom>
              <a:avLst/>
              <a:gdLst>
                <a:gd name="connsiteX0" fmla="*/ 0 w 1658566"/>
                <a:gd name="connsiteY0" fmla="*/ 0 h 98560"/>
                <a:gd name="connsiteX1" fmla="*/ 1658566 w 1658566"/>
                <a:gd name="connsiteY1" fmla="*/ 0 h 98560"/>
                <a:gd name="connsiteX2" fmla="*/ 1658566 w 1658566"/>
                <a:gd name="connsiteY2" fmla="*/ 98560 h 98560"/>
                <a:gd name="connsiteX3" fmla="*/ 0 w 1658566"/>
                <a:gd name="connsiteY3" fmla="*/ 98560 h 9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8566" h="98560">
                  <a:moveTo>
                    <a:pt x="0" y="0"/>
                  </a:moveTo>
                  <a:lnTo>
                    <a:pt x="1658566" y="0"/>
                  </a:lnTo>
                  <a:lnTo>
                    <a:pt x="1658566" y="98560"/>
                  </a:lnTo>
                  <a:lnTo>
                    <a:pt x="0" y="98560"/>
                  </a:lnTo>
                  <a:close/>
                </a:path>
              </a:pathLst>
            </a:custGeom>
            <a:solidFill>
              <a:srgbClr val="D3D8DB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2DAA113D-9F9F-D147-91B9-4F4DDE8BBD13}"/>
                </a:ext>
              </a:extLst>
            </p:cNvPr>
            <p:cNvSpPr/>
            <p:nvPr/>
          </p:nvSpPr>
          <p:spPr>
            <a:xfrm>
              <a:off x="4089513" y="2482488"/>
              <a:ext cx="1659041" cy="96675"/>
            </a:xfrm>
            <a:custGeom>
              <a:avLst/>
              <a:gdLst>
                <a:gd name="connsiteX0" fmla="*/ 1620254 w 1659041"/>
                <a:gd name="connsiteY0" fmla="*/ 0 h 96675"/>
                <a:gd name="connsiteX1" fmla="*/ 38788 w 1659041"/>
                <a:gd name="connsiteY1" fmla="*/ 0 h 96675"/>
                <a:gd name="connsiteX2" fmla="*/ 0 w 1659041"/>
                <a:gd name="connsiteY2" fmla="*/ 38444 h 96675"/>
                <a:gd name="connsiteX3" fmla="*/ 0 w 1659041"/>
                <a:gd name="connsiteY3" fmla="*/ 96676 h 96675"/>
                <a:gd name="connsiteX4" fmla="*/ 1659042 w 1659041"/>
                <a:gd name="connsiteY4" fmla="*/ 96676 h 96675"/>
                <a:gd name="connsiteX5" fmla="*/ 1659042 w 1659041"/>
                <a:gd name="connsiteY5" fmla="*/ 38444 h 96675"/>
                <a:gd name="connsiteX6" fmla="*/ 1620254 w 1659041"/>
                <a:gd name="connsiteY6" fmla="*/ 0 h 9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9041" h="96675">
                  <a:moveTo>
                    <a:pt x="1620254" y="0"/>
                  </a:moveTo>
                  <a:lnTo>
                    <a:pt x="38788" y="0"/>
                  </a:lnTo>
                  <a:cubicBezTo>
                    <a:pt x="17366" y="0"/>
                    <a:pt x="0" y="17212"/>
                    <a:pt x="0" y="38444"/>
                  </a:cubicBezTo>
                  <a:lnTo>
                    <a:pt x="0" y="96676"/>
                  </a:lnTo>
                  <a:lnTo>
                    <a:pt x="1659042" y="96676"/>
                  </a:lnTo>
                  <a:lnTo>
                    <a:pt x="1659042" y="38444"/>
                  </a:lnTo>
                  <a:cubicBezTo>
                    <a:pt x="1659042" y="17212"/>
                    <a:pt x="1641676" y="0"/>
                    <a:pt x="1620254" y="0"/>
                  </a:cubicBezTo>
                  <a:close/>
                </a:path>
              </a:pathLst>
            </a:custGeom>
            <a:solidFill>
              <a:srgbClr val="5C5C5C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3A0A8DF3-3CFB-4746-BF76-EB9580D6A828}"/>
                </a:ext>
              </a:extLst>
            </p:cNvPr>
            <p:cNvSpPr/>
            <p:nvPr/>
          </p:nvSpPr>
          <p:spPr>
            <a:xfrm>
              <a:off x="4089513" y="2482488"/>
              <a:ext cx="1659041" cy="873944"/>
            </a:xfrm>
            <a:custGeom>
              <a:avLst/>
              <a:gdLst>
                <a:gd name="connsiteX0" fmla="*/ 1620254 w 1659041"/>
                <a:gd name="connsiteY0" fmla="*/ 0 h 873944"/>
                <a:gd name="connsiteX1" fmla="*/ 38788 w 1659041"/>
                <a:gd name="connsiteY1" fmla="*/ 0 h 873944"/>
                <a:gd name="connsiteX2" fmla="*/ 0 w 1659041"/>
                <a:gd name="connsiteY2" fmla="*/ 38444 h 873944"/>
                <a:gd name="connsiteX3" fmla="*/ 0 w 1659041"/>
                <a:gd name="connsiteY3" fmla="*/ 835500 h 873944"/>
                <a:gd name="connsiteX4" fmla="*/ 38788 w 1659041"/>
                <a:gd name="connsiteY4" fmla="*/ 873944 h 873944"/>
                <a:gd name="connsiteX5" fmla="*/ 1620254 w 1659041"/>
                <a:gd name="connsiteY5" fmla="*/ 873944 h 873944"/>
                <a:gd name="connsiteX6" fmla="*/ 1659042 w 1659041"/>
                <a:gd name="connsiteY6" fmla="*/ 835500 h 873944"/>
                <a:gd name="connsiteX7" fmla="*/ 1659042 w 1659041"/>
                <a:gd name="connsiteY7" fmla="*/ 38444 h 873944"/>
                <a:gd name="connsiteX8" fmla="*/ 1620254 w 1659041"/>
                <a:gd name="connsiteY8" fmla="*/ 0 h 873944"/>
                <a:gd name="connsiteX9" fmla="*/ 1637271 w 1659041"/>
                <a:gd name="connsiteY9" fmla="*/ 816184 h 873944"/>
                <a:gd name="connsiteX10" fmla="*/ 1599719 w 1659041"/>
                <a:gd name="connsiteY10" fmla="*/ 853403 h 873944"/>
                <a:gd name="connsiteX11" fmla="*/ 59323 w 1659041"/>
                <a:gd name="connsiteY11" fmla="*/ 853403 h 873944"/>
                <a:gd name="connsiteX12" fmla="*/ 21295 w 1659041"/>
                <a:gd name="connsiteY12" fmla="*/ 816184 h 873944"/>
                <a:gd name="connsiteX13" fmla="*/ 21295 w 1659041"/>
                <a:gd name="connsiteY13" fmla="*/ 57760 h 873944"/>
                <a:gd name="connsiteX14" fmla="*/ 59323 w 1659041"/>
                <a:gd name="connsiteY14" fmla="*/ 20541 h 873944"/>
                <a:gd name="connsiteX15" fmla="*/ 1599434 w 1659041"/>
                <a:gd name="connsiteY15" fmla="*/ 20541 h 873944"/>
                <a:gd name="connsiteX16" fmla="*/ 1636986 w 1659041"/>
                <a:gd name="connsiteY16" fmla="*/ 58232 h 873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59041" h="873944">
                  <a:moveTo>
                    <a:pt x="1620254" y="0"/>
                  </a:moveTo>
                  <a:lnTo>
                    <a:pt x="38788" y="0"/>
                  </a:lnTo>
                  <a:cubicBezTo>
                    <a:pt x="17366" y="0"/>
                    <a:pt x="0" y="17212"/>
                    <a:pt x="0" y="38444"/>
                  </a:cubicBezTo>
                  <a:lnTo>
                    <a:pt x="0" y="835500"/>
                  </a:lnTo>
                  <a:cubicBezTo>
                    <a:pt x="0" y="856732"/>
                    <a:pt x="17366" y="873944"/>
                    <a:pt x="38788" y="873944"/>
                  </a:cubicBezTo>
                  <a:lnTo>
                    <a:pt x="1620254" y="873944"/>
                  </a:lnTo>
                  <a:cubicBezTo>
                    <a:pt x="1641676" y="873944"/>
                    <a:pt x="1659042" y="856732"/>
                    <a:pt x="1659042" y="835500"/>
                  </a:cubicBezTo>
                  <a:lnTo>
                    <a:pt x="1659042" y="38444"/>
                  </a:lnTo>
                  <a:cubicBezTo>
                    <a:pt x="1659042" y="17212"/>
                    <a:pt x="1641676" y="0"/>
                    <a:pt x="1620254" y="0"/>
                  </a:cubicBezTo>
                  <a:close/>
                  <a:moveTo>
                    <a:pt x="1637271" y="816184"/>
                  </a:moveTo>
                  <a:cubicBezTo>
                    <a:pt x="1637015" y="836633"/>
                    <a:pt x="1620351" y="853149"/>
                    <a:pt x="1599719" y="853403"/>
                  </a:cubicBezTo>
                  <a:lnTo>
                    <a:pt x="59323" y="853403"/>
                  </a:lnTo>
                  <a:cubicBezTo>
                    <a:pt x="38505" y="853405"/>
                    <a:pt x="21556" y="836816"/>
                    <a:pt x="21295" y="816184"/>
                  </a:cubicBezTo>
                  <a:lnTo>
                    <a:pt x="21295" y="57760"/>
                  </a:lnTo>
                  <a:cubicBezTo>
                    <a:pt x="21556" y="37129"/>
                    <a:pt x="38505" y="20540"/>
                    <a:pt x="59323" y="20541"/>
                  </a:cubicBezTo>
                  <a:lnTo>
                    <a:pt x="1599434" y="20541"/>
                  </a:lnTo>
                  <a:cubicBezTo>
                    <a:pt x="1620250" y="20799"/>
                    <a:pt x="1636987" y="37598"/>
                    <a:pt x="1636986" y="5823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47A21777-C872-6241-889F-C3CBDF0ECFAA}"/>
                </a:ext>
              </a:extLst>
            </p:cNvPr>
            <p:cNvSpPr/>
            <p:nvPr/>
          </p:nvSpPr>
          <p:spPr>
            <a:xfrm>
              <a:off x="5642744" y="2520179"/>
              <a:ext cx="33654" cy="33355"/>
            </a:xfrm>
            <a:custGeom>
              <a:avLst/>
              <a:gdLst>
                <a:gd name="connsiteX0" fmla="*/ 33654 w 33654"/>
                <a:gd name="connsiteY0" fmla="*/ 16678 h 33355"/>
                <a:gd name="connsiteX1" fmla="*/ 16827 w 33654"/>
                <a:gd name="connsiteY1" fmla="*/ 33356 h 33355"/>
                <a:gd name="connsiteX2" fmla="*/ 0 w 33654"/>
                <a:gd name="connsiteY2" fmla="*/ 16678 h 33355"/>
                <a:gd name="connsiteX3" fmla="*/ 16827 w 33654"/>
                <a:gd name="connsiteY3" fmla="*/ 0 h 33355"/>
                <a:gd name="connsiteX4" fmla="*/ 33654 w 33654"/>
                <a:gd name="connsiteY4" fmla="*/ 16678 h 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54" h="33355">
                  <a:moveTo>
                    <a:pt x="33654" y="16678"/>
                  </a:moveTo>
                  <a:cubicBezTo>
                    <a:pt x="33654" y="25889"/>
                    <a:pt x="26121" y="33356"/>
                    <a:pt x="16827" y="33356"/>
                  </a:cubicBezTo>
                  <a:cubicBezTo>
                    <a:pt x="7534" y="33356"/>
                    <a:pt x="0" y="25889"/>
                    <a:pt x="0" y="16678"/>
                  </a:cubicBezTo>
                  <a:cubicBezTo>
                    <a:pt x="0" y="7467"/>
                    <a:pt x="7534" y="0"/>
                    <a:pt x="16827" y="0"/>
                  </a:cubicBezTo>
                  <a:cubicBezTo>
                    <a:pt x="26120" y="0"/>
                    <a:pt x="33654" y="7467"/>
                    <a:pt x="33654" y="16678"/>
                  </a:cubicBezTo>
                  <a:close/>
                </a:path>
              </a:pathLst>
            </a:custGeom>
            <a:solidFill>
              <a:srgbClr val="F15C4D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85F255B-C9FF-384F-8E3B-17D91B9D5839}"/>
                </a:ext>
              </a:extLst>
            </p:cNvPr>
            <p:cNvSpPr/>
            <p:nvPr/>
          </p:nvSpPr>
          <p:spPr>
            <a:xfrm>
              <a:off x="5564978" y="2520179"/>
              <a:ext cx="33654" cy="33355"/>
            </a:xfrm>
            <a:custGeom>
              <a:avLst/>
              <a:gdLst>
                <a:gd name="connsiteX0" fmla="*/ 33654 w 33654"/>
                <a:gd name="connsiteY0" fmla="*/ 16678 h 33355"/>
                <a:gd name="connsiteX1" fmla="*/ 16827 w 33654"/>
                <a:gd name="connsiteY1" fmla="*/ 33356 h 33355"/>
                <a:gd name="connsiteX2" fmla="*/ 0 w 33654"/>
                <a:gd name="connsiteY2" fmla="*/ 16678 h 33355"/>
                <a:gd name="connsiteX3" fmla="*/ 16827 w 33654"/>
                <a:gd name="connsiteY3" fmla="*/ 0 h 33355"/>
                <a:gd name="connsiteX4" fmla="*/ 33654 w 33654"/>
                <a:gd name="connsiteY4" fmla="*/ 16678 h 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54" h="33355">
                  <a:moveTo>
                    <a:pt x="33654" y="16678"/>
                  </a:moveTo>
                  <a:cubicBezTo>
                    <a:pt x="33654" y="25889"/>
                    <a:pt x="26121" y="33356"/>
                    <a:pt x="16827" y="33356"/>
                  </a:cubicBezTo>
                  <a:cubicBezTo>
                    <a:pt x="7534" y="33356"/>
                    <a:pt x="0" y="25889"/>
                    <a:pt x="0" y="16678"/>
                  </a:cubicBezTo>
                  <a:cubicBezTo>
                    <a:pt x="0" y="7467"/>
                    <a:pt x="7534" y="0"/>
                    <a:pt x="16827" y="0"/>
                  </a:cubicBezTo>
                  <a:cubicBezTo>
                    <a:pt x="26120" y="0"/>
                    <a:pt x="33654" y="7467"/>
                    <a:pt x="33654" y="16678"/>
                  </a:cubicBezTo>
                  <a:close/>
                </a:path>
              </a:pathLst>
            </a:custGeom>
            <a:solidFill>
              <a:srgbClr val="F5A63B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0841CD4B-D648-9341-8D9B-DF5794E3A683}"/>
                </a:ext>
              </a:extLst>
            </p:cNvPr>
            <p:cNvSpPr/>
            <p:nvPr/>
          </p:nvSpPr>
          <p:spPr>
            <a:xfrm>
              <a:off x="5479986" y="2531203"/>
              <a:ext cx="48294" cy="11307"/>
            </a:xfrm>
            <a:custGeom>
              <a:avLst/>
              <a:gdLst>
                <a:gd name="connsiteX0" fmla="*/ 5704 w 48294"/>
                <a:gd name="connsiteY0" fmla="*/ 0 h 11307"/>
                <a:gd name="connsiteX1" fmla="*/ 42591 w 48294"/>
                <a:gd name="connsiteY1" fmla="*/ 0 h 11307"/>
                <a:gd name="connsiteX2" fmla="*/ 48295 w 48294"/>
                <a:gd name="connsiteY2" fmla="*/ 5654 h 11307"/>
                <a:gd name="connsiteX3" fmla="*/ 48295 w 48294"/>
                <a:gd name="connsiteY3" fmla="*/ 5654 h 11307"/>
                <a:gd name="connsiteX4" fmla="*/ 42591 w 48294"/>
                <a:gd name="connsiteY4" fmla="*/ 11307 h 11307"/>
                <a:gd name="connsiteX5" fmla="*/ 5704 w 48294"/>
                <a:gd name="connsiteY5" fmla="*/ 11307 h 11307"/>
                <a:gd name="connsiteX6" fmla="*/ 0 w 48294"/>
                <a:gd name="connsiteY6" fmla="*/ 5654 h 11307"/>
                <a:gd name="connsiteX7" fmla="*/ 0 w 48294"/>
                <a:gd name="connsiteY7" fmla="*/ 5654 h 11307"/>
                <a:gd name="connsiteX8" fmla="*/ 5704 w 48294"/>
                <a:gd name="connsiteY8" fmla="*/ 0 h 1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94" h="11307">
                  <a:moveTo>
                    <a:pt x="5704" y="0"/>
                  </a:moveTo>
                  <a:lnTo>
                    <a:pt x="42591" y="0"/>
                  </a:lnTo>
                  <a:cubicBezTo>
                    <a:pt x="45741" y="0"/>
                    <a:pt x="48295" y="2531"/>
                    <a:pt x="48295" y="5654"/>
                  </a:cubicBezTo>
                  <a:lnTo>
                    <a:pt x="48295" y="5654"/>
                  </a:lnTo>
                  <a:cubicBezTo>
                    <a:pt x="48295" y="8776"/>
                    <a:pt x="45741" y="11307"/>
                    <a:pt x="42591" y="11307"/>
                  </a:cubicBezTo>
                  <a:lnTo>
                    <a:pt x="5704" y="11307"/>
                  </a:lnTo>
                  <a:cubicBezTo>
                    <a:pt x="2554" y="11307"/>
                    <a:pt x="0" y="8776"/>
                    <a:pt x="0" y="5654"/>
                  </a:cubicBezTo>
                  <a:lnTo>
                    <a:pt x="0" y="5654"/>
                  </a:lnTo>
                  <a:cubicBezTo>
                    <a:pt x="0" y="2531"/>
                    <a:pt x="2554" y="0"/>
                    <a:pt x="5704" y="0"/>
                  </a:cubicBezTo>
                  <a:close/>
                </a:path>
              </a:pathLst>
            </a:custGeom>
            <a:solidFill>
              <a:srgbClr val="96CB5B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FAC4DA2A-AE1E-A049-8400-3E19F130BA32}"/>
                </a:ext>
              </a:extLst>
            </p:cNvPr>
            <p:cNvSpPr/>
            <p:nvPr/>
          </p:nvSpPr>
          <p:spPr>
            <a:xfrm>
              <a:off x="4136572" y="2593110"/>
              <a:ext cx="71301" cy="70669"/>
            </a:xfrm>
            <a:custGeom>
              <a:avLst/>
              <a:gdLst>
                <a:gd name="connsiteX0" fmla="*/ 71301 w 71301"/>
                <a:gd name="connsiteY0" fmla="*/ 35335 h 70669"/>
                <a:gd name="connsiteX1" fmla="*/ 35651 w 71301"/>
                <a:gd name="connsiteY1" fmla="*/ 70669 h 70669"/>
                <a:gd name="connsiteX2" fmla="*/ 0 w 71301"/>
                <a:gd name="connsiteY2" fmla="*/ 35335 h 70669"/>
                <a:gd name="connsiteX3" fmla="*/ 35651 w 71301"/>
                <a:gd name="connsiteY3" fmla="*/ 0 h 70669"/>
                <a:gd name="connsiteX4" fmla="*/ 71301 w 71301"/>
                <a:gd name="connsiteY4" fmla="*/ 35335 h 7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01" h="70669">
                  <a:moveTo>
                    <a:pt x="71301" y="35335"/>
                  </a:moveTo>
                  <a:cubicBezTo>
                    <a:pt x="71301" y="54849"/>
                    <a:pt x="55340" y="70669"/>
                    <a:pt x="35651" y="70669"/>
                  </a:cubicBezTo>
                  <a:cubicBezTo>
                    <a:pt x="15961" y="70669"/>
                    <a:pt x="0" y="54849"/>
                    <a:pt x="0" y="35335"/>
                  </a:cubicBezTo>
                  <a:cubicBezTo>
                    <a:pt x="0" y="15820"/>
                    <a:pt x="15961" y="0"/>
                    <a:pt x="35651" y="0"/>
                  </a:cubicBezTo>
                  <a:cubicBezTo>
                    <a:pt x="55340" y="0"/>
                    <a:pt x="71301" y="15820"/>
                    <a:pt x="71301" y="35335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3EDE83A3-E607-9148-8045-84D83E2409E3}"/>
                </a:ext>
              </a:extLst>
            </p:cNvPr>
            <p:cNvSpPr/>
            <p:nvPr/>
          </p:nvSpPr>
          <p:spPr>
            <a:xfrm>
              <a:off x="4149886" y="2612308"/>
              <a:ext cx="42872" cy="31685"/>
            </a:xfrm>
            <a:custGeom>
              <a:avLst/>
              <a:gdLst>
                <a:gd name="connsiteX0" fmla="*/ 38975 w 42872"/>
                <a:gd name="connsiteY0" fmla="*/ 13121 h 31685"/>
                <a:gd name="connsiteX1" fmla="*/ 11405 w 42872"/>
                <a:gd name="connsiteY1" fmla="*/ 13121 h 31685"/>
                <a:gd name="connsiteX2" fmla="*/ 20912 w 42872"/>
                <a:gd name="connsiteY2" fmla="*/ 5111 h 31685"/>
                <a:gd name="connsiteX3" fmla="*/ 20912 w 42872"/>
                <a:gd name="connsiteY3" fmla="*/ 871 h 31685"/>
                <a:gd name="connsiteX4" fmla="*/ 16633 w 42872"/>
                <a:gd name="connsiteY4" fmla="*/ 871 h 31685"/>
                <a:gd name="connsiteX5" fmla="*/ 852 w 42872"/>
                <a:gd name="connsiteY5" fmla="*/ 13780 h 31685"/>
                <a:gd name="connsiteX6" fmla="*/ 852 w 42872"/>
                <a:gd name="connsiteY6" fmla="*/ 13780 h 31685"/>
                <a:gd name="connsiteX7" fmla="*/ 282 w 42872"/>
                <a:gd name="connsiteY7" fmla="*/ 14440 h 31685"/>
                <a:gd name="connsiteX8" fmla="*/ 282 w 42872"/>
                <a:gd name="connsiteY8" fmla="*/ 14440 h 31685"/>
                <a:gd name="connsiteX9" fmla="*/ 282 w 42872"/>
                <a:gd name="connsiteY9" fmla="*/ 16890 h 31685"/>
                <a:gd name="connsiteX10" fmla="*/ 282 w 42872"/>
                <a:gd name="connsiteY10" fmla="*/ 16890 h 31685"/>
                <a:gd name="connsiteX11" fmla="*/ 852 w 42872"/>
                <a:gd name="connsiteY11" fmla="*/ 17643 h 31685"/>
                <a:gd name="connsiteX12" fmla="*/ 852 w 42872"/>
                <a:gd name="connsiteY12" fmla="*/ 17643 h 31685"/>
                <a:gd name="connsiteX13" fmla="*/ 17489 w 42872"/>
                <a:gd name="connsiteY13" fmla="*/ 31023 h 31685"/>
                <a:gd name="connsiteX14" fmla="*/ 21765 w 42872"/>
                <a:gd name="connsiteY14" fmla="*/ 30555 h 31685"/>
                <a:gd name="connsiteX15" fmla="*/ 21767 w 42872"/>
                <a:gd name="connsiteY15" fmla="*/ 30552 h 31685"/>
                <a:gd name="connsiteX16" fmla="*/ 21767 w 42872"/>
                <a:gd name="connsiteY16" fmla="*/ 26312 h 31685"/>
                <a:gd name="connsiteX17" fmla="*/ 12260 w 42872"/>
                <a:gd name="connsiteY17" fmla="*/ 18303 h 31685"/>
                <a:gd name="connsiteX18" fmla="*/ 39830 w 42872"/>
                <a:gd name="connsiteY18" fmla="*/ 18303 h 31685"/>
                <a:gd name="connsiteX19" fmla="*/ 42872 w 42872"/>
                <a:gd name="connsiteY19" fmla="*/ 15288 h 31685"/>
                <a:gd name="connsiteX20" fmla="*/ 39830 w 42872"/>
                <a:gd name="connsiteY20" fmla="*/ 12273 h 3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2872" h="31685">
                  <a:moveTo>
                    <a:pt x="38975" y="13121"/>
                  </a:moveTo>
                  <a:lnTo>
                    <a:pt x="11405" y="13121"/>
                  </a:lnTo>
                  <a:lnTo>
                    <a:pt x="20912" y="5111"/>
                  </a:lnTo>
                  <a:cubicBezTo>
                    <a:pt x="22035" y="3917"/>
                    <a:pt x="22035" y="2065"/>
                    <a:pt x="20912" y="871"/>
                  </a:cubicBezTo>
                  <a:cubicBezTo>
                    <a:pt x="19726" y="-290"/>
                    <a:pt x="17819" y="-290"/>
                    <a:pt x="16633" y="871"/>
                  </a:cubicBezTo>
                  <a:lnTo>
                    <a:pt x="852" y="13780"/>
                  </a:lnTo>
                  <a:lnTo>
                    <a:pt x="852" y="13780"/>
                  </a:lnTo>
                  <a:cubicBezTo>
                    <a:pt x="852" y="13780"/>
                    <a:pt x="852" y="14251"/>
                    <a:pt x="282" y="14440"/>
                  </a:cubicBezTo>
                  <a:cubicBezTo>
                    <a:pt x="-289" y="14628"/>
                    <a:pt x="282" y="14440"/>
                    <a:pt x="282" y="14440"/>
                  </a:cubicBezTo>
                  <a:cubicBezTo>
                    <a:pt x="-94" y="15214"/>
                    <a:pt x="-94" y="16115"/>
                    <a:pt x="282" y="16890"/>
                  </a:cubicBezTo>
                  <a:cubicBezTo>
                    <a:pt x="282" y="16890"/>
                    <a:pt x="282" y="16890"/>
                    <a:pt x="282" y="16890"/>
                  </a:cubicBezTo>
                  <a:lnTo>
                    <a:pt x="852" y="17643"/>
                  </a:lnTo>
                  <a:lnTo>
                    <a:pt x="852" y="17643"/>
                  </a:lnTo>
                  <a:lnTo>
                    <a:pt x="17489" y="31023"/>
                  </a:lnTo>
                  <a:cubicBezTo>
                    <a:pt x="18801" y="32064"/>
                    <a:pt x="20715" y="31854"/>
                    <a:pt x="21765" y="30555"/>
                  </a:cubicBezTo>
                  <a:cubicBezTo>
                    <a:pt x="21766" y="30554"/>
                    <a:pt x="21767" y="30553"/>
                    <a:pt x="21767" y="30552"/>
                  </a:cubicBezTo>
                  <a:cubicBezTo>
                    <a:pt x="22890" y="29358"/>
                    <a:pt x="22890" y="27506"/>
                    <a:pt x="21767" y="26312"/>
                  </a:cubicBezTo>
                  <a:lnTo>
                    <a:pt x="12260" y="18303"/>
                  </a:lnTo>
                  <a:lnTo>
                    <a:pt x="39830" y="18303"/>
                  </a:lnTo>
                  <a:cubicBezTo>
                    <a:pt x="41510" y="18303"/>
                    <a:pt x="42872" y="16953"/>
                    <a:pt x="42872" y="15288"/>
                  </a:cubicBezTo>
                  <a:cubicBezTo>
                    <a:pt x="42872" y="13622"/>
                    <a:pt x="41510" y="12273"/>
                    <a:pt x="39830" y="12273"/>
                  </a:cubicBezTo>
                  <a:close/>
                </a:path>
              </a:pathLst>
            </a:custGeom>
            <a:solidFill>
              <a:srgbClr val="D3D8DB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34897749-393E-1140-995D-39768AB9A6CC}"/>
                </a:ext>
              </a:extLst>
            </p:cNvPr>
            <p:cNvSpPr/>
            <p:nvPr/>
          </p:nvSpPr>
          <p:spPr>
            <a:xfrm>
              <a:off x="4239437" y="2593110"/>
              <a:ext cx="71301" cy="70669"/>
            </a:xfrm>
            <a:custGeom>
              <a:avLst/>
              <a:gdLst>
                <a:gd name="connsiteX0" fmla="*/ 0 w 71301"/>
                <a:gd name="connsiteY0" fmla="*/ 35335 h 70669"/>
                <a:gd name="connsiteX1" fmla="*/ 35651 w 71301"/>
                <a:gd name="connsiteY1" fmla="*/ 0 h 70669"/>
                <a:gd name="connsiteX2" fmla="*/ 71301 w 71301"/>
                <a:gd name="connsiteY2" fmla="*/ 35335 h 70669"/>
                <a:gd name="connsiteX3" fmla="*/ 35651 w 71301"/>
                <a:gd name="connsiteY3" fmla="*/ 70669 h 70669"/>
                <a:gd name="connsiteX4" fmla="*/ 0 w 71301"/>
                <a:gd name="connsiteY4" fmla="*/ 35335 h 7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01" h="70669">
                  <a:moveTo>
                    <a:pt x="0" y="35335"/>
                  </a:moveTo>
                  <a:cubicBezTo>
                    <a:pt x="0" y="15820"/>
                    <a:pt x="15961" y="0"/>
                    <a:pt x="35651" y="0"/>
                  </a:cubicBezTo>
                  <a:cubicBezTo>
                    <a:pt x="55340" y="0"/>
                    <a:pt x="71301" y="15820"/>
                    <a:pt x="71301" y="35335"/>
                  </a:cubicBezTo>
                  <a:cubicBezTo>
                    <a:pt x="71301" y="54849"/>
                    <a:pt x="55340" y="70669"/>
                    <a:pt x="35651" y="70669"/>
                  </a:cubicBezTo>
                  <a:cubicBezTo>
                    <a:pt x="15961" y="70669"/>
                    <a:pt x="0" y="54849"/>
                    <a:pt x="0" y="35335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C199E98B-747F-034D-95C5-375EB5E0C32C}"/>
                </a:ext>
              </a:extLst>
            </p:cNvPr>
            <p:cNvSpPr/>
            <p:nvPr/>
          </p:nvSpPr>
          <p:spPr>
            <a:xfrm>
              <a:off x="4342301" y="2593110"/>
              <a:ext cx="71301" cy="70669"/>
            </a:xfrm>
            <a:custGeom>
              <a:avLst/>
              <a:gdLst>
                <a:gd name="connsiteX0" fmla="*/ 0 w 71301"/>
                <a:gd name="connsiteY0" fmla="*/ 35335 h 70669"/>
                <a:gd name="connsiteX1" fmla="*/ 35651 w 71301"/>
                <a:gd name="connsiteY1" fmla="*/ 0 h 70669"/>
                <a:gd name="connsiteX2" fmla="*/ 71302 w 71301"/>
                <a:gd name="connsiteY2" fmla="*/ 35335 h 70669"/>
                <a:gd name="connsiteX3" fmla="*/ 35651 w 71301"/>
                <a:gd name="connsiteY3" fmla="*/ 70669 h 70669"/>
                <a:gd name="connsiteX4" fmla="*/ 0 w 71301"/>
                <a:gd name="connsiteY4" fmla="*/ 35523 h 70669"/>
                <a:gd name="connsiteX5" fmla="*/ 0 w 71301"/>
                <a:gd name="connsiteY5" fmla="*/ 35335 h 7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301" h="70669">
                  <a:moveTo>
                    <a:pt x="0" y="35335"/>
                  </a:moveTo>
                  <a:cubicBezTo>
                    <a:pt x="0" y="15820"/>
                    <a:pt x="15961" y="0"/>
                    <a:pt x="35651" y="0"/>
                  </a:cubicBezTo>
                  <a:cubicBezTo>
                    <a:pt x="55340" y="0"/>
                    <a:pt x="71302" y="15820"/>
                    <a:pt x="71302" y="35335"/>
                  </a:cubicBezTo>
                  <a:cubicBezTo>
                    <a:pt x="71302" y="54849"/>
                    <a:pt x="55340" y="70669"/>
                    <a:pt x="35651" y="70669"/>
                  </a:cubicBezTo>
                  <a:cubicBezTo>
                    <a:pt x="16014" y="70721"/>
                    <a:pt x="53" y="54986"/>
                    <a:pt x="0" y="35523"/>
                  </a:cubicBezTo>
                  <a:cubicBezTo>
                    <a:pt x="0" y="35460"/>
                    <a:pt x="0" y="35398"/>
                    <a:pt x="0" y="35335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B802C995-BECB-804D-9410-4BFFDB0670B2}"/>
                </a:ext>
              </a:extLst>
            </p:cNvPr>
            <p:cNvSpPr/>
            <p:nvPr/>
          </p:nvSpPr>
          <p:spPr>
            <a:xfrm>
              <a:off x="4253887" y="2612897"/>
              <a:ext cx="42016" cy="31944"/>
            </a:xfrm>
            <a:custGeom>
              <a:avLst/>
              <a:gdLst>
                <a:gd name="connsiteX0" fmla="*/ 3042 w 42016"/>
                <a:gd name="connsiteY0" fmla="*/ 18563 h 31944"/>
                <a:gd name="connsiteX1" fmla="*/ 30707 w 42016"/>
                <a:gd name="connsiteY1" fmla="*/ 18563 h 31944"/>
                <a:gd name="connsiteX2" fmla="*/ 20725 w 42016"/>
                <a:gd name="connsiteY2" fmla="*/ 26572 h 31944"/>
                <a:gd name="connsiteX3" fmla="*/ 20250 w 42016"/>
                <a:gd name="connsiteY3" fmla="*/ 30812 h 31944"/>
                <a:gd name="connsiteX4" fmla="*/ 24528 w 42016"/>
                <a:gd name="connsiteY4" fmla="*/ 31283 h 31944"/>
                <a:gd name="connsiteX5" fmla="*/ 41260 w 42016"/>
                <a:gd name="connsiteY5" fmla="*/ 17903 h 31944"/>
                <a:gd name="connsiteX6" fmla="*/ 41260 w 42016"/>
                <a:gd name="connsiteY6" fmla="*/ 17903 h 31944"/>
                <a:gd name="connsiteX7" fmla="*/ 41735 w 42016"/>
                <a:gd name="connsiteY7" fmla="*/ 17149 h 31944"/>
                <a:gd name="connsiteX8" fmla="*/ 41735 w 42016"/>
                <a:gd name="connsiteY8" fmla="*/ 17149 h 31944"/>
                <a:gd name="connsiteX9" fmla="*/ 41735 w 42016"/>
                <a:gd name="connsiteY9" fmla="*/ 14699 h 31944"/>
                <a:gd name="connsiteX10" fmla="*/ 41735 w 42016"/>
                <a:gd name="connsiteY10" fmla="*/ 14699 h 31944"/>
                <a:gd name="connsiteX11" fmla="*/ 41260 w 42016"/>
                <a:gd name="connsiteY11" fmla="*/ 14040 h 31944"/>
                <a:gd name="connsiteX12" fmla="*/ 41260 w 42016"/>
                <a:gd name="connsiteY12" fmla="*/ 14040 h 31944"/>
                <a:gd name="connsiteX13" fmla="*/ 24528 w 42016"/>
                <a:gd name="connsiteY13" fmla="*/ 660 h 31944"/>
                <a:gd name="connsiteX14" fmla="*/ 22626 w 42016"/>
                <a:gd name="connsiteY14" fmla="*/ 0 h 31944"/>
                <a:gd name="connsiteX15" fmla="*/ 19582 w 42016"/>
                <a:gd name="connsiteY15" fmla="*/ 3013 h 31944"/>
                <a:gd name="connsiteX16" fmla="*/ 20725 w 42016"/>
                <a:gd name="connsiteY16" fmla="*/ 5371 h 31944"/>
                <a:gd name="connsiteX17" fmla="*/ 30707 w 42016"/>
                <a:gd name="connsiteY17" fmla="*/ 13380 h 31944"/>
                <a:gd name="connsiteX18" fmla="*/ 3042 w 42016"/>
                <a:gd name="connsiteY18" fmla="*/ 13380 h 31944"/>
                <a:gd name="connsiteX19" fmla="*/ 0 w 42016"/>
                <a:gd name="connsiteY19" fmla="*/ 16396 h 31944"/>
                <a:gd name="connsiteX20" fmla="*/ 3042 w 42016"/>
                <a:gd name="connsiteY20" fmla="*/ 19411 h 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2016" h="31944">
                  <a:moveTo>
                    <a:pt x="3042" y="18563"/>
                  </a:moveTo>
                  <a:lnTo>
                    <a:pt x="30707" y="18563"/>
                  </a:lnTo>
                  <a:lnTo>
                    <a:pt x="20725" y="26572"/>
                  </a:lnTo>
                  <a:cubicBezTo>
                    <a:pt x="19412" y="27613"/>
                    <a:pt x="19199" y="29511"/>
                    <a:pt x="20250" y="30812"/>
                  </a:cubicBezTo>
                  <a:cubicBezTo>
                    <a:pt x="21300" y="32113"/>
                    <a:pt x="23215" y="32324"/>
                    <a:pt x="24528" y="31283"/>
                  </a:cubicBezTo>
                  <a:lnTo>
                    <a:pt x="41260" y="17903"/>
                  </a:lnTo>
                  <a:lnTo>
                    <a:pt x="41260" y="17903"/>
                  </a:lnTo>
                  <a:cubicBezTo>
                    <a:pt x="41452" y="17674"/>
                    <a:pt x="41612" y="17421"/>
                    <a:pt x="41735" y="17149"/>
                  </a:cubicBezTo>
                  <a:lnTo>
                    <a:pt x="41735" y="17149"/>
                  </a:lnTo>
                  <a:cubicBezTo>
                    <a:pt x="42111" y="16375"/>
                    <a:pt x="42111" y="15474"/>
                    <a:pt x="41735" y="14699"/>
                  </a:cubicBezTo>
                  <a:lnTo>
                    <a:pt x="41735" y="14699"/>
                  </a:lnTo>
                  <a:lnTo>
                    <a:pt x="41260" y="14040"/>
                  </a:lnTo>
                  <a:lnTo>
                    <a:pt x="41260" y="14040"/>
                  </a:lnTo>
                  <a:lnTo>
                    <a:pt x="24528" y="660"/>
                  </a:lnTo>
                  <a:cubicBezTo>
                    <a:pt x="23992" y="225"/>
                    <a:pt x="23319" y="-8"/>
                    <a:pt x="22626" y="0"/>
                  </a:cubicBezTo>
                  <a:cubicBezTo>
                    <a:pt x="20946" y="-1"/>
                    <a:pt x="19583" y="1348"/>
                    <a:pt x="19582" y="3013"/>
                  </a:cubicBezTo>
                  <a:cubicBezTo>
                    <a:pt x="19581" y="3931"/>
                    <a:pt x="20002" y="4798"/>
                    <a:pt x="20725" y="5371"/>
                  </a:cubicBezTo>
                  <a:lnTo>
                    <a:pt x="30707" y="13380"/>
                  </a:lnTo>
                  <a:lnTo>
                    <a:pt x="3042" y="13380"/>
                  </a:lnTo>
                  <a:cubicBezTo>
                    <a:pt x="1362" y="13380"/>
                    <a:pt x="0" y="14730"/>
                    <a:pt x="0" y="16396"/>
                  </a:cubicBezTo>
                  <a:cubicBezTo>
                    <a:pt x="0" y="18061"/>
                    <a:pt x="1362" y="19411"/>
                    <a:pt x="3042" y="19411"/>
                  </a:cubicBezTo>
                  <a:close/>
                </a:path>
              </a:pathLst>
            </a:custGeom>
            <a:solidFill>
              <a:srgbClr val="D3D8DB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504AEF54-3301-FF48-A975-19F17215917C}"/>
                </a:ext>
              </a:extLst>
            </p:cNvPr>
            <p:cNvSpPr/>
            <p:nvPr/>
          </p:nvSpPr>
          <p:spPr>
            <a:xfrm>
              <a:off x="4354660" y="2608563"/>
              <a:ext cx="40118" cy="40140"/>
            </a:xfrm>
            <a:custGeom>
              <a:avLst/>
              <a:gdLst>
                <a:gd name="connsiteX0" fmla="*/ 20059 w 40118"/>
                <a:gd name="connsiteY0" fmla="*/ 39763 h 40140"/>
                <a:gd name="connsiteX1" fmla="*/ 0 w 40118"/>
                <a:gd name="connsiteY1" fmla="*/ 19882 h 40140"/>
                <a:gd name="connsiteX2" fmla="*/ 20059 w 40118"/>
                <a:gd name="connsiteY2" fmla="*/ 0 h 40140"/>
                <a:gd name="connsiteX3" fmla="*/ 40119 w 40118"/>
                <a:gd name="connsiteY3" fmla="*/ 19882 h 40140"/>
                <a:gd name="connsiteX4" fmla="*/ 36485 w 40118"/>
                <a:gd name="connsiteY4" fmla="*/ 22405 h 40140"/>
                <a:gd name="connsiteX5" fmla="*/ 33939 w 40118"/>
                <a:gd name="connsiteY5" fmla="*/ 19882 h 40140"/>
                <a:gd name="connsiteX6" fmla="*/ 19589 w 40118"/>
                <a:gd name="connsiteY6" fmla="*/ 6413 h 40140"/>
                <a:gd name="connsiteX7" fmla="*/ 6000 w 40118"/>
                <a:gd name="connsiteY7" fmla="*/ 20636 h 40140"/>
                <a:gd name="connsiteX8" fmla="*/ 20059 w 40118"/>
                <a:gd name="connsiteY8" fmla="*/ 34110 h 40140"/>
                <a:gd name="connsiteX9" fmla="*/ 23102 w 40118"/>
                <a:gd name="connsiteY9" fmla="*/ 37125 h 40140"/>
                <a:gd name="connsiteX10" fmla="*/ 20059 w 40118"/>
                <a:gd name="connsiteY10" fmla="*/ 40140 h 4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18" h="40140">
                  <a:moveTo>
                    <a:pt x="20059" y="39763"/>
                  </a:moveTo>
                  <a:cubicBezTo>
                    <a:pt x="8981" y="39763"/>
                    <a:pt x="0" y="30862"/>
                    <a:pt x="0" y="19882"/>
                  </a:cubicBezTo>
                  <a:cubicBezTo>
                    <a:pt x="0" y="8901"/>
                    <a:pt x="8981" y="0"/>
                    <a:pt x="20059" y="0"/>
                  </a:cubicBezTo>
                  <a:cubicBezTo>
                    <a:pt x="31138" y="0"/>
                    <a:pt x="40119" y="8901"/>
                    <a:pt x="40119" y="19882"/>
                  </a:cubicBezTo>
                  <a:cubicBezTo>
                    <a:pt x="39818" y="21573"/>
                    <a:pt x="38192" y="22703"/>
                    <a:pt x="36485" y="22405"/>
                  </a:cubicBezTo>
                  <a:cubicBezTo>
                    <a:pt x="35186" y="22178"/>
                    <a:pt x="34168" y="21170"/>
                    <a:pt x="33939" y="19882"/>
                  </a:cubicBezTo>
                  <a:cubicBezTo>
                    <a:pt x="33729" y="12235"/>
                    <a:pt x="27304" y="6204"/>
                    <a:pt x="19589" y="6413"/>
                  </a:cubicBezTo>
                  <a:cubicBezTo>
                    <a:pt x="11874" y="6621"/>
                    <a:pt x="5790" y="12989"/>
                    <a:pt x="6000" y="20636"/>
                  </a:cubicBezTo>
                  <a:cubicBezTo>
                    <a:pt x="6207" y="28171"/>
                    <a:pt x="12455" y="34158"/>
                    <a:pt x="20059" y="34110"/>
                  </a:cubicBezTo>
                  <a:cubicBezTo>
                    <a:pt x="21740" y="34110"/>
                    <a:pt x="23102" y="35460"/>
                    <a:pt x="23102" y="37125"/>
                  </a:cubicBezTo>
                  <a:cubicBezTo>
                    <a:pt x="23102" y="38790"/>
                    <a:pt x="21740" y="40140"/>
                    <a:pt x="20059" y="40140"/>
                  </a:cubicBezTo>
                  <a:close/>
                </a:path>
              </a:pathLst>
            </a:custGeom>
            <a:solidFill>
              <a:srgbClr val="D3D8DB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E1CA7EF0-703C-DD49-A427-B6A62BAE3B91}"/>
                </a:ext>
              </a:extLst>
            </p:cNvPr>
            <p:cNvSpPr/>
            <p:nvPr/>
          </p:nvSpPr>
          <p:spPr>
            <a:xfrm>
              <a:off x="4376676" y="2617634"/>
              <a:ext cx="27440" cy="15702"/>
            </a:xfrm>
            <a:custGeom>
              <a:avLst/>
              <a:gdLst>
                <a:gd name="connsiteX0" fmla="*/ 15250 w 27440"/>
                <a:gd name="connsiteY0" fmla="*/ 15615 h 15702"/>
                <a:gd name="connsiteX1" fmla="*/ 13919 w 27440"/>
                <a:gd name="connsiteY1" fmla="*/ 15615 h 15702"/>
                <a:gd name="connsiteX2" fmla="*/ 1560 w 27440"/>
                <a:gd name="connsiteY2" fmla="*/ 9396 h 15702"/>
                <a:gd name="connsiteX3" fmla="*/ 386 w 27440"/>
                <a:gd name="connsiteY3" fmla="*/ 5294 h 15702"/>
                <a:gd name="connsiteX4" fmla="*/ 4317 w 27440"/>
                <a:gd name="connsiteY4" fmla="*/ 4026 h 15702"/>
                <a:gd name="connsiteX5" fmla="*/ 14585 w 27440"/>
                <a:gd name="connsiteY5" fmla="*/ 9208 h 15702"/>
                <a:gd name="connsiteX6" fmla="*/ 22095 w 27440"/>
                <a:gd name="connsiteY6" fmla="*/ 1010 h 15702"/>
                <a:gd name="connsiteX7" fmla="*/ 26421 w 27440"/>
                <a:gd name="connsiteY7" fmla="*/ 775 h 15702"/>
                <a:gd name="connsiteX8" fmla="*/ 26659 w 27440"/>
                <a:gd name="connsiteY8" fmla="*/ 5062 h 15702"/>
                <a:gd name="connsiteX9" fmla="*/ 17152 w 27440"/>
                <a:gd name="connsiteY9" fmla="*/ 14485 h 15702"/>
                <a:gd name="connsiteX10" fmla="*/ 15250 w 27440"/>
                <a:gd name="connsiteY10" fmla="*/ 15615 h 15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440" h="15702">
                  <a:moveTo>
                    <a:pt x="15250" y="15615"/>
                  </a:moveTo>
                  <a:cubicBezTo>
                    <a:pt x="14814" y="15731"/>
                    <a:pt x="14355" y="15731"/>
                    <a:pt x="13919" y="15615"/>
                  </a:cubicBezTo>
                  <a:lnTo>
                    <a:pt x="1560" y="9396"/>
                  </a:lnTo>
                  <a:cubicBezTo>
                    <a:pt x="93" y="8585"/>
                    <a:pt x="-433" y="6748"/>
                    <a:pt x="386" y="5294"/>
                  </a:cubicBezTo>
                  <a:cubicBezTo>
                    <a:pt x="1161" y="3918"/>
                    <a:pt x="2874" y="3365"/>
                    <a:pt x="4317" y="4026"/>
                  </a:cubicBezTo>
                  <a:lnTo>
                    <a:pt x="14585" y="9208"/>
                  </a:lnTo>
                  <a:lnTo>
                    <a:pt x="22095" y="1010"/>
                  </a:lnTo>
                  <a:cubicBezTo>
                    <a:pt x="23224" y="-239"/>
                    <a:pt x="25161" y="-344"/>
                    <a:pt x="26421" y="775"/>
                  </a:cubicBezTo>
                  <a:cubicBezTo>
                    <a:pt x="27681" y="1894"/>
                    <a:pt x="27787" y="3813"/>
                    <a:pt x="26659" y="5062"/>
                  </a:cubicBezTo>
                  <a:lnTo>
                    <a:pt x="17152" y="14485"/>
                  </a:lnTo>
                  <a:cubicBezTo>
                    <a:pt x="16684" y="15085"/>
                    <a:pt x="16005" y="15489"/>
                    <a:pt x="15250" y="15615"/>
                  </a:cubicBezTo>
                  <a:close/>
                </a:path>
              </a:pathLst>
            </a:custGeom>
            <a:solidFill>
              <a:srgbClr val="D3D8DB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96743B7D-6669-9041-8C4E-E2324B16F566}"/>
                </a:ext>
              </a:extLst>
            </p:cNvPr>
            <p:cNvSpPr/>
            <p:nvPr/>
          </p:nvSpPr>
          <p:spPr>
            <a:xfrm>
              <a:off x="4440221" y="2608563"/>
              <a:ext cx="956865" cy="39763"/>
            </a:xfrm>
            <a:custGeom>
              <a:avLst/>
              <a:gdLst>
                <a:gd name="connsiteX0" fmla="*/ 937186 w 956865"/>
                <a:gd name="connsiteY0" fmla="*/ 39763 h 39763"/>
                <a:gd name="connsiteX1" fmla="*/ 20059 w 956865"/>
                <a:gd name="connsiteY1" fmla="*/ 39763 h 39763"/>
                <a:gd name="connsiteX2" fmla="*/ 0 w 956865"/>
                <a:gd name="connsiteY2" fmla="*/ 19882 h 39763"/>
                <a:gd name="connsiteX3" fmla="*/ 0 w 956865"/>
                <a:gd name="connsiteY3" fmla="*/ 19882 h 39763"/>
                <a:gd name="connsiteX4" fmla="*/ 20059 w 956865"/>
                <a:gd name="connsiteY4" fmla="*/ 0 h 39763"/>
                <a:gd name="connsiteX5" fmla="*/ 936806 w 956865"/>
                <a:gd name="connsiteY5" fmla="*/ 0 h 39763"/>
                <a:gd name="connsiteX6" fmla="*/ 956865 w 956865"/>
                <a:gd name="connsiteY6" fmla="*/ 19882 h 39763"/>
                <a:gd name="connsiteX7" fmla="*/ 956865 w 956865"/>
                <a:gd name="connsiteY7" fmla="*/ 19882 h 39763"/>
                <a:gd name="connsiteX8" fmla="*/ 937186 w 956865"/>
                <a:gd name="connsiteY8" fmla="*/ 39763 h 3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6865" h="39763">
                  <a:moveTo>
                    <a:pt x="937186" y="39763"/>
                  </a:moveTo>
                  <a:lnTo>
                    <a:pt x="20059" y="39763"/>
                  </a:lnTo>
                  <a:cubicBezTo>
                    <a:pt x="9003" y="39712"/>
                    <a:pt x="52" y="30841"/>
                    <a:pt x="0" y="19882"/>
                  </a:cubicBezTo>
                  <a:lnTo>
                    <a:pt x="0" y="19882"/>
                  </a:lnTo>
                  <a:cubicBezTo>
                    <a:pt x="52" y="8923"/>
                    <a:pt x="9003" y="52"/>
                    <a:pt x="20059" y="0"/>
                  </a:cubicBezTo>
                  <a:lnTo>
                    <a:pt x="936806" y="0"/>
                  </a:lnTo>
                  <a:cubicBezTo>
                    <a:pt x="947863" y="52"/>
                    <a:pt x="956813" y="8923"/>
                    <a:pt x="956865" y="19882"/>
                  </a:cubicBezTo>
                  <a:lnTo>
                    <a:pt x="956865" y="19882"/>
                  </a:lnTo>
                  <a:cubicBezTo>
                    <a:pt x="956817" y="30696"/>
                    <a:pt x="948094" y="39508"/>
                    <a:pt x="937186" y="39763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4FAFFCAA-46FA-3946-A4B7-6456BF9093B0}"/>
                </a:ext>
              </a:extLst>
            </p:cNvPr>
            <p:cNvSpPr/>
            <p:nvPr/>
          </p:nvSpPr>
          <p:spPr>
            <a:xfrm>
              <a:off x="4195325" y="2917906"/>
              <a:ext cx="1446943" cy="41930"/>
            </a:xfrm>
            <a:custGeom>
              <a:avLst/>
              <a:gdLst>
                <a:gd name="connsiteX0" fmla="*/ 1425839 w 1446943"/>
                <a:gd name="connsiteY0" fmla="*/ 41930 h 41930"/>
                <a:gd name="connsiteX1" fmla="*/ 21200 w 1446943"/>
                <a:gd name="connsiteY1" fmla="*/ 41930 h 41930"/>
                <a:gd name="connsiteX2" fmla="*/ 0 w 1446943"/>
                <a:gd name="connsiteY2" fmla="*/ 21012 h 41930"/>
                <a:gd name="connsiteX3" fmla="*/ 0 w 1446943"/>
                <a:gd name="connsiteY3" fmla="*/ 21012 h 41930"/>
                <a:gd name="connsiteX4" fmla="*/ 21200 w 1446943"/>
                <a:gd name="connsiteY4" fmla="*/ 0 h 41930"/>
                <a:gd name="connsiteX5" fmla="*/ 1425839 w 1446943"/>
                <a:gd name="connsiteY5" fmla="*/ 0 h 41930"/>
                <a:gd name="connsiteX6" fmla="*/ 1446944 w 1446943"/>
                <a:gd name="connsiteY6" fmla="*/ 21012 h 41930"/>
                <a:gd name="connsiteX7" fmla="*/ 1446944 w 1446943"/>
                <a:gd name="connsiteY7" fmla="*/ 21012 h 41930"/>
                <a:gd name="connsiteX8" fmla="*/ 1425839 w 1446943"/>
                <a:gd name="connsiteY8" fmla="*/ 41930 h 4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6943" h="41930">
                  <a:moveTo>
                    <a:pt x="1425839" y="41930"/>
                  </a:moveTo>
                  <a:lnTo>
                    <a:pt x="21200" y="41930"/>
                  </a:lnTo>
                  <a:cubicBezTo>
                    <a:pt x="9529" y="41931"/>
                    <a:pt x="52" y="32580"/>
                    <a:pt x="0" y="21012"/>
                  </a:cubicBezTo>
                  <a:lnTo>
                    <a:pt x="0" y="21012"/>
                  </a:lnTo>
                  <a:cubicBezTo>
                    <a:pt x="0" y="9408"/>
                    <a:pt x="9492" y="0"/>
                    <a:pt x="21200" y="0"/>
                  </a:cubicBezTo>
                  <a:lnTo>
                    <a:pt x="1425839" y="0"/>
                  </a:lnTo>
                  <a:cubicBezTo>
                    <a:pt x="1437510" y="52"/>
                    <a:pt x="1446944" y="9444"/>
                    <a:pt x="1446944" y="21012"/>
                  </a:cubicBezTo>
                  <a:lnTo>
                    <a:pt x="1446944" y="21012"/>
                  </a:lnTo>
                  <a:cubicBezTo>
                    <a:pt x="1446892" y="32544"/>
                    <a:pt x="1437473" y="41879"/>
                    <a:pt x="1425839" y="41930"/>
                  </a:cubicBezTo>
                  <a:close/>
                </a:path>
              </a:pathLst>
            </a:custGeom>
            <a:solidFill>
              <a:srgbClr val="E4EAED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3BF95907-D369-CE45-B6DC-FB00C84A04F4}"/>
                </a:ext>
              </a:extLst>
            </p:cNvPr>
            <p:cNvSpPr/>
            <p:nvPr/>
          </p:nvSpPr>
          <p:spPr>
            <a:xfrm>
              <a:off x="4195325" y="2993192"/>
              <a:ext cx="1446943" cy="201360"/>
            </a:xfrm>
            <a:custGeom>
              <a:avLst/>
              <a:gdLst>
                <a:gd name="connsiteX0" fmla="*/ 1423842 w 1446943"/>
                <a:gd name="connsiteY0" fmla="*/ 0 h 201360"/>
                <a:gd name="connsiteX1" fmla="*/ 1446944 w 1446943"/>
                <a:gd name="connsiteY1" fmla="*/ 22897 h 201360"/>
                <a:gd name="connsiteX2" fmla="*/ 1446944 w 1446943"/>
                <a:gd name="connsiteY2" fmla="*/ 178464 h 201360"/>
                <a:gd name="connsiteX3" fmla="*/ 1423842 w 1446943"/>
                <a:gd name="connsiteY3" fmla="*/ 201361 h 201360"/>
                <a:gd name="connsiteX4" fmla="*/ 23102 w 1446943"/>
                <a:gd name="connsiteY4" fmla="*/ 201361 h 201360"/>
                <a:gd name="connsiteX5" fmla="*/ 0 w 1446943"/>
                <a:gd name="connsiteY5" fmla="*/ 178464 h 201360"/>
                <a:gd name="connsiteX6" fmla="*/ 0 w 1446943"/>
                <a:gd name="connsiteY6" fmla="*/ 22897 h 201360"/>
                <a:gd name="connsiteX7" fmla="*/ 23102 w 1446943"/>
                <a:gd name="connsiteY7" fmla="*/ 0 h 20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6943" h="201360">
                  <a:moveTo>
                    <a:pt x="1423842" y="0"/>
                  </a:moveTo>
                  <a:cubicBezTo>
                    <a:pt x="1436601" y="0"/>
                    <a:pt x="1446944" y="10251"/>
                    <a:pt x="1446944" y="22897"/>
                  </a:cubicBezTo>
                  <a:lnTo>
                    <a:pt x="1446944" y="178464"/>
                  </a:lnTo>
                  <a:cubicBezTo>
                    <a:pt x="1446944" y="191109"/>
                    <a:pt x="1436601" y="201361"/>
                    <a:pt x="1423842" y="201361"/>
                  </a:cubicBezTo>
                  <a:lnTo>
                    <a:pt x="23102" y="201361"/>
                  </a:lnTo>
                  <a:cubicBezTo>
                    <a:pt x="10343" y="201361"/>
                    <a:pt x="0" y="191109"/>
                    <a:pt x="0" y="178464"/>
                  </a:cubicBezTo>
                  <a:lnTo>
                    <a:pt x="0" y="22897"/>
                  </a:lnTo>
                  <a:cubicBezTo>
                    <a:pt x="0" y="10251"/>
                    <a:pt x="10343" y="0"/>
                    <a:pt x="23102" y="0"/>
                  </a:cubicBezTo>
                  <a:close/>
                </a:path>
              </a:pathLst>
            </a:custGeom>
            <a:solidFill>
              <a:srgbClr val="D3D8DB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A0EE1877-5AD5-FF4C-BB39-8F68268CD623}"/>
                </a:ext>
              </a:extLst>
            </p:cNvPr>
            <p:cNvSpPr/>
            <p:nvPr/>
          </p:nvSpPr>
          <p:spPr>
            <a:xfrm>
              <a:off x="4196276" y="2726816"/>
              <a:ext cx="550542" cy="150195"/>
            </a:xfrm>
            <a:custGeom>
              <a:avLst/>
              <a:gdLst>
                <a:gd name="connsiteX0" fmla="*/ 532764 w 550542"/>
                <a:gd name="connsiteY0" fmla="*/ 0 h 150195"/>
                <a:gd name="connsiteX1" fmla="*/ 550542 w 550542"/>
                <a:gd name="connsiteY1" fmla="*/ 17620 h 150195"/>
                <a:gd name="connsiteX2" fmla="*/ 550542 w 550542"/>
                <a:gd name="connsiteY2" fmla="*/ 132576 h 150195"/>
                <a:gd name="connsiteX3" fmla="*/ 532764 w 550542"/>
                <a:gd name="connsiteY3" fmla="*/ 150196 h 150195"/>
                <a:gd name="connsiteX4" fmla="*/ 17778 w 550542"/>
                <a:gd name="connsiteY4" fmla="*/ 150196 h 150195"/>
                <a:gd name="connsiteX5" fmla="*/ 0 w 550542"/>
                <a:gd name="connsiteY5" fmla="*/ 132576 h 150195"/>
                <a:gd name="connsiteX6" fmla="*/ 0 w 550542"/>
                <a:gd name="connsiteY6" fmla="*/ 17620 h 150195"/>
                <a:gd name="connsiteX7" fmla="*/ 17778 w 550542"/>
                <a:gd name="connsiteY7" fmla="*/ 0 h 1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542" h="150195">
                  <a:moveTo>
                    <a:pt x="532764" y="0"/>
                  </a:moveTo>
                  <a:cubicBezTo>
                    <a:pt x="542583" y="0"/>
                    <a:pt x="550542" y="7889"/>
                    <a:pt x="550542" y="17620"/>
                  </a:cubicBezTo>
                  <a:lnTo>
                    <a:pt x="550542" y="132576"/>
                  </a:lnTo>
                  <a:cubicBezTo>
                    <a:pt x="550542" y="142307"/>
                    <a:pt x="542583" y="150196"/>
                    <a:pt x="532764" y="150196"/>
                  </a:cubicBezTo>
                  <a:lnTo>
                    <a:pt x="17778" y="150196"/>
                  </a:lnTo>
                  <a:cubicBezTo>
                    <a:pt x="7959" y="150196"/>
                    <a:pt x="0" y="142307"/>
                    <a:pt x="0" y="132576"/>
                  </a:cubicBezTo>
                  <a:lnTo>
                    <a:pt x="0" y="17620"/>
                  </a:lnTo>
                  <a:cubicBezTo>
                    <a:pt x="0" y="7889"/>
                    <a:pt x="7959" y="0"/>
                    <a:pt x="17778" y="0"/>
                  </a:cubicBezTo>
                  <a:close/>
                </a:path>
              </a:pathLst>
            </a:custGeom>
            <a:solidFill>
              <a:schemeClr val="accent1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A6228E00-1D56-4E4F-9940-D6D3304E7B03}"/>
                </a:ext>
              </a:extLst>
            </p:cNvPr>
            <p:cNvSpPr/>
            <p:nvPr/>
          </p:nvSpPr>
          <p:spPr>
            <a:xfrm>
              <a:off x="4230880" y="2749053"/>
              <a:ext cx="481237" cy="18845"/>
            </a:xfrm>
            <a:custGeom>
              <a:avLst/>
              <a:gdLst>
                <a:gd name="connsiteX0" fmla="*/ 471730 w 481237"/>
                <a:gd name="connsiteY0" fmla="*/ 18845 h 18845"/>
                <a:gd name="connsiteX1" fmla="*/ 9507 w 481237"/>
                <a:gd name="connsiteY1" fmla="*/ 18845 h 18845"/>
                <a:gd name="connsiteX2" fmla="*/ 0 w 481237"/>
                <a:gd name="connsiteY2" fmla="*/ 9423 h 18845"/>
                <a:gd name="connsiteX3" fmla="*/ 0 w 481237"/>
                <a:gd name="connsiteY3" fmla="*/ 9423 h 18845"/>
                <a:gd name="connsiteX4" fmla="*/ 9507 w 481237"/>
                <a:gd name="connsiteY4" fmla="*/ 0 h 18845"/>
                <a:gd name="connsiteX5" fmla="*/ 471730 w 481237"/>
                <a:gd name="connsiteY5" fmla="*/ 0 h 18845"/>
                <a:gd name="connsiteX6" fmla="*/ 481237 w 481237"/>
                <a:gd name="connsiteY6" fmla="*/ 9423 h 18845"/>
                <a:gd name="connsiteX7" fmla="*/ 481237 w 481237"/>
                <a:gd name="connsiteY7" fmla="*/ 9423 h 18845"/>
                <a:gd name="connsiteX8" fmla="*/ 471730 w 481237"/>
                <a:gd name="connsiteY8" fmla="*/ 18845 h 1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237" h="18845">
                  <a:moveTo>
                    <a:pt x="471730" y="18845"/>
                  </a:moveTo>
                  <a:lnTo>
                    <a:pt x="9507" y="18845"/>
                  </a:lnTo>
                  <a:cubicBezTo>
                    <a:pt x="4256" y="18845"/>
                    <a:pt x="0" y="14627"/>
                    <a:pt x="0" y="9423"/>
                  </a:cubicBezTo>
                  <a:lnTo>
                    <a:pt x="0" y="9423"/>
                  </a:lnTo>
                  <a:cubicBezTo>
                    <a:pt x="0" y="4219"/>
                    <a:pt x="4256" y="0"/>
                    <a:pt x="9507" y="0"/>
                  </a:cubicBezTo>
                  <a:lnTo>
                    <a:pt x="471730" y="0"/>
                  </a:lnTo>
                  <a:cubicBezTo>
                    <a:pt x="476981" y="0"/>
                    <a:pt x="481237" y="4219"/>
                    <a:pt x="481237" y="9423"/>
                  </a:cubicBezTo>
                  <a:lnTo>
                    <a:pt x="481237" y="9423"/>
                  </a:lnTo>
                  <a:cubicBezTo>
                    <a:pt x="481237" y="14627"/>
                    <a:pt x="476981" y="18845"/>
                    <a:pt x="471730" y="18845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3B818002-CFB7-BB45-8EE9-224E3F488407}"/>
                </a:ext>
              </a:extLst>
            </p:cNvPr>
            <p:cNvSpPr/>
            <p:nvPr/>
          </p:nvSpPr>
          <p:spPr>
            <a:xfrm>
              <a:off x="4230880" y="2792586"/>
              <a:ext cx="481237" cy="18845"/>
            </a:xfrm>
            <a:custGeom>
              <a:avLst/>
              <a:gdLst>
                <a:gd name="connsiteX0" fmla="*/ 471730 w 481237"/>
                <a:gd name="connsiteY0" fmla="*/ 18845 h 18845"/>
                <a:gd name="connsiteX1" fmla="*/ 9507 w 481237"/>
                <a:gd name="connsiteY1" fmla="*/ 18845 h 18845"/>
                <a:gd name="connsiteX2" fmla="*/ 0 w 481237"/>
                <a:gd name="connsiteY2" fmla="*/ 9423 h 18845"/>
                <a:gd name="connsiteX3" fmla="*/ 0 w 481237"/>
                <a:gd name="connsiteY3" fmla="*/ 9423 h 18845"/>
                <a:gd name="connsiteX4" fmla="*/ 9507 w 481237"/>
                <a:gd name="connsiteY4" fmla="*/ 0 h 18845"/>
                <a:gd name="connsiteX5" fmla="*/ 471730 w 481237"/>
                <a:gd name="connsiteY5" fmla="*/ 0 h 18845"/>
                <a:gd name="connsiteX6" fmla="*/ 481237 w 481237"/>
                <a:gd name="connsiteY6" fmla="*/ 9423 h 18845"/>
                <a:gd name="connsiteX7" fmla="*/ 481237 w 481237"/>
                <a:gd name="connsiteY7" fmla="*/ 9423 h 18845"/>
                <a:gd name="connsiteX8" fmla="*/ 471730 w 481237"/>
                <a:gd name="connsiteY8" fmla="*/ 18845 h 1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237" h="18845">
                  <a:moveTo>
                    <a:pt x="471730" y="18845"/>
                  </a:moveTo>
                  <a:lnTo>
                    <a:pt x="9507" y="18845"/>
                  </a:lnTo>
                  <a:cubicBezTo>
                    <a:pt x="4256" y="18845"/>
                    <a:pt x="0" y="14627"/>
                    <a:pt x="0" y="9423"/>
                  </a:cubicBezTo>
                  <a:lnTo>
                    <a:pt x="0" y="9423"/>
                  </a:lnTo>
                  <a:cubicBezTo>
                    <a:pt x="0" y="4219"/>
                    <a:pt x="4256" y="0"/>
                    <a:pt x="9507" y="0"/>
                  </a:cubicBezTo>
                  <a:lnTo>
                    <a:pt x="471730" y="0"/>
                  </a:lnTo>
                  <a:cubicBezTo>
                    <a:pt x="476981" y="0"/>
                    <a:pt x="481237" y="4219"/>
                    <a:pt x="481237" y="9423"/>
                  </a:cubicBezTo>
                  <a:lnTo>
                    <a:pt x="481237" y="9423"/>
                  </a:lnTo>
                  <a:cubicBezTo>
                    <a:pt x="481237" y="14627"/>
                    <a:pt x="476981" y="18845"/>
                    <a:pt x="471730" y="18845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169D3D8C-027E-CC4C-A6EB-D82963FCE444}"/>
                </a:ext>
              </a:extLst>
            </p:cNvPr>
            <p:cNvSpPr/>
            <p:nvPr/>
          </p:nvSpPr>
          <p:spPr>
            <a:xfrm>
              <a:off x="4230880" y="2836024"/>
              <a:ext cx="481237" cy="18845"/>
            </a:xfrm>
            <a:custGeom>
              <a:avLst/>
              <a:gdLst>
                <a:gd name="connsiteX0" fmla="*/ 471730 w 481237"/>
                <a:gd name="connsiteY0" fmla="*/ 18845 h 18845"/>
                <a:gd name="connsiteX1" fmla="*/ 9507 w 481237"/>
                <a:gd name="connsiteY1" fmla="*/ 18845 h 18845"/>
                <a:gd name="connsiteX2" fmla="*/ 0 w 481237"/>
                <a:gd name="connsiteY2" fmla="*/ 9423 h 18845"/>
                <a:gd name="connsiteX3" fmla="*/ 0 w 481237"/>
                <a:gd name="connsiteY3" fmla="*/ 9423 h 18845"/>
                <a:gd name="connsiteX4" fmla="*/ 9507 w 481237"/>
                <a:gd name="connsiteY4" fmla="*/ 0 h 18845"/>
                <a:gd name="connsiteX5" fmla="*/ 471730 w 481237"/>
                <a:gd name="connsiteY5" fmla="*/ 0 h 18845"/>
                <a:gd name="connsiteX6" fmla="*/ 481237 w 481237"/>
                <a:gd name="connsiteY6" fmla="*/ 9423 h 18845"/>
                <a:gd name="connsiteX7" fmla="*/ 481237 w 481237"/>
                <a:gd name="connsiteY7" fmla="*/ 9423 h 18845"/>
                <a:gd name="connsiteX8" fmla="*/ 471730 w 481237"/>
                <a:gd name="connsiteY8" fmla="*/ 18845 h 1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237" h="18845">
                  <a:moveTo>
                    <a:pt x="471730" y="18845"/>
                  </a:moveTo>
                  <a:lnTo>
                    <a:pt x="9507" y="18845"/>
                  </a:lnTo>
                  <a:cubicBezTo>
                    <a:pt x="4256" y="18845"/>
                    <a:pt x="0" y="14627"/>
                    <a:pt x="0" y="9423"/>
                  </a:cubicBezTo>
                  <a:lnTo>
                    <a:pt x="0" y="9423"/>
                  </a:lnTo>
                  <a:cubicBezTo>
                    <a:pt x="0" y="4219"/>
                    <a:pt x="4256" y="0"/>
                    <a:pt x="9507" y="0"/>
                  </a:cubicBezTo>
                  <a:lnTo>
                    <a:pt x="471730" y="0"/>
                  </a:lnTo>
                  <a:cubicBezTo>
                    <a:pt x="476981" y="0"/>
                    <a:pt x="481237" y="4219"/>
                    <a:pt x="481237" y="9423"/>
                  </a:cubicBezTo>
                  <a:lnTo>
                    <a:pt x="481237" y="9423"/>
                  </a:lnTo>
                  <a:cubicBezTo>
                    <a:pt x="481237" y="14627"/>
                    <a:pt x="476981" y="18845"/>
                    <a:pt x="471730" y="18845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4BDBD6D2-3A13-9442-B01D-4E36F765E0DA}"/>
                </a:ext>
              </a:extLst>
            </p:cNvPr>
            <p:cNvSpPr/>
            <p:nvPr/>
          </p:nvSpPr>
          <p:spPr>
            <a:xfrm>
              <a:off x="4812225" y="2727099"/>
              <a:ext cx="152870" cy="151515"/>
            </a:xfrm>
            <a:custGeom>
              <a:avLst/>
              <a:gdLst>
                <a:gd name="connsiteX0" fmla="*/ 152870 w 152870"/>
                <a:gd name="connsiteY0" fmla="*/ 75758 h 151515"/>
                <a:gd name="connsiteX1" fmla="*/ 76435 w 152870"/>
                <a:gd name="connsiteY1" fmla="*/ 151515 h 151515"/>
                <a:gd name="connsiteX2" fmla="*/ 0 w 152870"/>
                <a:gd name="connsiteY2" fmla="*/ 75758 h 151515"/>
                <a:gd name="connsiteX3" fmla="*/ 76435 w 152870"/>
                <a:gd name="connsiteY3" fmla="*/ 0 h 151515"/>
                <a:gd name="connsiteX4" fmla="*/ 152870 w 152870"/>
                <a:gd name="connsiteY4" fmla="*/ 75758 h 15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70" h="151515">
                  <a:moveTo>
                    <a:pt x="152870" y="75758"/>
                  </a:moveTo>
                  <a:cubicBezTo>
                    <a:pt x="152870" y="117597"/>
                    <a:pt x="118649" y="151515"/>
                    <a:pt x="76435" y="151515"/>
                  </a:cubicBezTo>
                  <a:cubicBezTo>
                    <a:pt x="34221" y="151515"/>
                    <a:pt x="0" y="117597"/>
                    <a:pt x="0" y="75758"/>
                  </a:cubicBezTo>
                  <a:cubicBezTo>
                    <a:pt x="0" y="33918"/>
                    <a:pt x="34221" y="0"/>
                    <a:pt x="76435" y="0"/>
                  </a:cubicBezTo>
                  <a:cubicBezTo>
                    <a:pt x="118649" y="0"/>
                    <a:pt x="152870" y="33918"/>
                    <a:pt x="152870" y="75758"/>
                  </a:cubicBezTo>
                  <a:close/>
                </a:path>
              </a:pathLst>
            </a:custGeom>
            <a:solidFill>
              <a:schemeClr val="accent2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7D3B51C2-D621-5440-96F1-7892B38205C2}"/>
                </a:ext>
              </a:extLst>
            </p:cNvPr>
            <p:cNvSpPr/>
            <p:nvPr/>
          </p:nvSpPr>
          <p:spPr>
            <a:xfrm>
              <a:off x="5037918" y="2727099"/>
              <a:ext cx="152870" cy="151515"/>
            </a:xfrm>
            <a:custGeom>
              <a:avLst/>
              <a:gdLst>
                <a:gd name="connsiteX0" fmla="*/ 152870 w 152870"/>
                <a:gd name="connsiteY0" fmla="*/ 75758 h 151515"/>
                <a:gd name="connsiteX1" fmla="*/ 76435 w 152870"/>
                <a:gd name="connsiteY1" fmla="*/ 151515 h 151515"/>
                <a:gd name="connsiteX2" fmla="*/ 0 w 152870"/>
                <a:gd name="connsiteY2" fmla="*/ 75758 h 151515"/>
                <a:gd name="connsiteX3" fmla="*/ 76435 w 152870"/>
                <a:gd name="connsiteY3" fmla="*/ 0 h 151515"/>
                <a:gd name="connsiteX4" fmla="*/ 152870 w 152870"/>
                <a:gd name="connsiteY4" fmla="*/ 75758 h 15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70" h="151515">
                  <a:moveTo>
                    <a:pt x="152870" y="75758"/>
                  </a:moveTo>
                  <a:cubicBezTo>
                    <a:pt x="152870" y="117597"/>
                    <a:pt x="118649" y="151515"/>
                    <a:pt x="76435" y="151515"/>
                  </a:cubicBezTo>
                  <a:cubicBezTo>
                    <a:pt x="34221" y="151515"/>
                    <a:pt x="0" y="117597"/>
                    <a:pt x="0" y="75758"/>
                  </a:cubicBezTo>
                  <a:cubicBezTo>
                    <a:pt x="0" y="33918"/>
                    <a:pt x="34221" y="0"/>
                    <a:pt x="76435" y="0"/>
                  </a:cubicBezTo>
                  <a:cubicBezTo>
                    <a:pt x="118649" y="0"/>
                    <a:pt x="152870" y="33918"/>
                    <a:pt x="152870" y="75758"/>
                  </a:cubicBezTo>
                  <a:close/>
                </a:path>
              </a:pathLst>
            </a:custGeom>
            <a:solidFill>
              <a:schemeClr val="accent3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9FD87A18-9707-594C-8549-D7C4A6B686DC}"/>
                </a:ext>
              </a:extLst>
            </p:cNvPr>
            <p:cNvSpPr/>
            <p:nvPr/>
          </p:nvSpPr>
          <p:spPr>
            <a:xfrm>
              <a:off x="5263705" y="2727099"/>
              <a:ext cx="152870" cy="151515"/>
            </a:xfrm>
            <a:custGeom>
              <a:avLst/>
              <a:gdLst>
                <a:gd name="connsiteX0" fmla="*/ 152870 w 152870"/>
                <a:gd name="connsiteY0" fmla="*/ 75758 h 151515"/>
                <a:gd name="connsiteX1" fmla="*/ 76435 w 152870"/>
                <a:gd name="connsiteY1" fmla="*/ 151515 h 151515"/>
                <a:gd name="connsiteX2" fmla="*/ 0 w 152870"/>
                <a:gd name="connsiteY2" fmla="*/ 75758 h 151515"/>
                <a:gd name="connsiteX3" fmla="*/ 76435 w 152870"/>
                <a:gd name="connsiteY3" fmla="*/ 0 h 151515"/>
                <a:gd name="connsiteX4" fmla="*/ 152870 w 152870"/>
                <a:gd name="connsiteY4" fmla="*/ 75758 h 15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70" h="151515">
                  <a:moveTo>
                    <a:pt x="152870" y="75758"/>
                  </a:moveTo>
                  <a:cubicBezTo>
                    <a:pt x="152870" y="117597"/>
                    <a:pt x="118649" y="151515"/>
                    <a:pt x="76435" y="151515"/>
                  </a:cubicBezTo>
                  <a:cubicBezTo>
                    <a:pt x="34221" y="151515"/>
                    <a:pt x="0" y="117597"/>
                    <a:pt x="0" y="75758"/>
                  </a:cubicBezTo>
                  <a:cubicBezTo>
                    <a:pt x="0" y="33918"/>
                    <a:pt x="34221" y="0"/>
                    <a:pt x="76435" y="0"/>
                  </a:cubicBezTo>
                  <a:cubicBezTo>
                    <a:pt x="118649" y="0"/>
                    <a:pt x="152870" y="33918"/>
                    <a:pt x="152870" y="75758"/>
                  </a:cubicBezTo>
                  <a:close/>
                </a:path>
              </a:pathLst>
            </a:custGeom>
            <a:solidFill>
              <a:schemeClr val="accent4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87270BE4-1B33-E045-86B0-8E243920B19B}"/>
                </a:ext>
              </a:extLst>
            </p:cNvPr>
            <p:cNvSpPr/>
            <p:nvPr/>
          </p:nvSpPr>
          <p:spPr>
            <a:xfrm>
              <a:off x="5489398" y="2727099"/>
              <a:ext cx="152870" cy="151515"/>
            </a:xfrm>
            <a:custGeom>
              <a:avLst/>
              <a:gdLst>
                <a:gd name="connsiteX0" fmla="*/ 152870 w 152870"/>
                <a:gd name="connsiteY0" fmla="*/ 75758 h 151515"/>
                <a:gd name="connsiteX1" fmla="*/ 76435 w 152870"/>
                <a:gd name="connsiteY1" fmla="*/ 151515 h 151515"/>
                <a:gd name="connsiteX2" fmla="*/ 0 w 152870"/>
                <a:gd name="connsiteY2" fmla="*/ 75758 h 151515"/>
                <a:gd name="connsiteX3" fmla="*/ 76435 w 152870"/>
                <a:gd name="connsiteY3" fmla="*/ 0 h 151515"/>
                <a:gd name="connsiteX4" fmla="*/ 152870 w 152870"/>
                <a:gd name="connsiteY4" fmla="*/ 75758 h 15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70" h="151515">
                  <a:moveTo>
                    <a:pt x="152870" y="75758"/>
                  </a:moveTo>
                  <a:cubicBezTo>
                    <a:pt x="152870" y="117597"/>
                    <a:pt x="118649" y="151515"/>
                    <a:pt x="76435" y="151515"/>
                  </a:cubicBezTo>
                  <a:cubicBezTo>
                    <a:pt x="34221" y="151515"/>
                    <a:pt x="0" y="117597"/>
                    <a:pt x="0" y="75758"/>
                  </a:cubicBezTo>
                  <a:cubicBezTo>
                    <a:pt x="0" y="33918"/>
                    <a:pt x="34221" y="0"/>
                    <a:pt x="76435" y="0"/>
                  </a:cubicBezTo>
                  <a:cubicBezTo>
                    <a:pt x="118649" y="0"/>
                    <a:pt x="152870" y="33918"/>
                    <a:pt x="152870" y="75758"/>
                  </a:cubicBezTo>
                  <a:close/>
                </a:path>
              </a:pathLst>
            </a:custGeom>
            <a:solidFill>
              <a:schemeClr val="accent5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009225B2-368B-9442-BA10-DC17B9D27A9C}"/>
                </a:ext>
              </a:extLst>
            </p:cNvPr>
            <p:cNvSpPr/>
            <p:nvPr/>
          </p:nvSpPr>
          <p:spPr>
            <a:xfrm>
              <a:off x="4238961" y="3030694"/>
              <a:ext cx="1359765" cy="22426"/>
            </a:xfrm>
            <a:custGeom>
              <a:avLst/>
              <a:gdLst>
                <a:gd name="connsiteX0" fmla="*/ 1348358 w 1359765"/>
                <a:gd name="connsiteY0" fmla="*/ 22426 h 22426"/>
                <a:gd name="connsiteX1" fmla="*/ 11313 w 1359765"/>
                <a:gd name="connsiteY1" fmla="*/ 22426 h 22426"/>
                <a:gd name="connsiteX2" fmla="*/ 0 w 1359765"/>
                <a:gd name="connsiteY2" fmla="*/ 11213 h 22426"/>
                <a:gd name="connsiteX3" fmla="*/ 0 w 1359765"/>
                <a:gd name="connsiteY3" fmla="*/ 11213 h 22426"/>
                <a:gd name="connsiteX4" fmla="*/ 11313 w 1359765"/>
                <a:gd name="connsiteY4" fmla="*/ 0 h 22426"/>
                <a:gd name="connsiteX5" fmla="*/ 1348358 w 1359765"/>
                <a:gd name="connsiteY5" fmla="*/ 0 h 22426"/>
                <a:gd name="connsiteX6" fmla="*/ 1359765 w 1359765"/>
                <a:gd name="connsiteY6" fmla="*/ 11119 h 22426"/>
                <a:gd name="connsiteX7" fmla="*/ 1359766 w 1359765"/>
                <a:gd name="connsiteY7" fmla="*/ 11213 h 22426"/>
                <a:gd name="connsiteX8" fmla="*/ 1359766 w 1359765"/>
                <a:gd name="connsiteY8" fmla="*/ 11213 h 22426"/>
                <a:gd name="connsiteX9" fmla="*/ 1348358 w 1359765"/>
                <a:gd name="connsiteY9" fmla="*/ 22426 h 2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9765" h="22426">
                  <a:moveTo>
                    <a:pt x="1348358" y="22426"/>
                  </a:moveTo>
                  <a:lnTo>
                    <a:pt x="11313" y="22426"/>
                  </a:lnTo>
                  <a:cubicBezTo>
                    <a:pt x="5065" y="22426"/>
                    <a:pt x="0" y="17406"/>
                    <a:pt x="0" y="11213"/>
                  </a:cubicBezTo>
                  <a:lnTo>
                    <a:pt x="0" y="11213"/>
                  </a:lnTo>
                  <a:cubicBezTo>
                    <a:pt x="0" y="5021"/>
                    <a:pt x="5065" y="0"/>
                    <a:pt x="11313" y="0"/>
                  </a:cubicBezTo>
                  <a:lnTo>
                    <a:pt x="1348358" y="0"/>
                  </a:lnTo>
                  <a:cubicBezTo>
                    <a:pt x="1354606" y="-52"/>
                    <a:pt x="1359713" y="4926"/>
                    <a:pt x="1359765" y="11119"/>
                  </a:cubicBezTo>
                  <a:cubicBezTo>
                    <a:pt x="1359766" y="11150"/>
                    <a:pt x="1359766" y="11182"/>
                    <a:pt x="1359766" y="11213"/>
                  </a:cubicBezTo>
                  <a:lnTo>
                    <a:pt x="1359766" y="11213"/>
                  </a:lnTo>
                  <a:cubicBezTo>
                    <a:pt x="1359714" y="17421"/>
                    <a:pt x="1354621" y="22426"/>
                    <a:pt x="1348358" y="22426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8D3D82CF-7C36-CC4A-82F1-5C4214FB6C0A}"/>
                </a:ext>
              </a:extLst>
            </p:cNvPr>
            <p:cNvSpPr/>
            <p:nvPr/>
          </p:nvSpPr>
          <p:spPr>
            <a:xfrm>
              <a:off x="4238961" y="3080445"/>
              <a:ext cx="1359766" cy="22520"/>
            </a:xfrm>
            <a:custGeom>
              <a:avLst/>
              <a:gdLst>
                <a:gd name="connsiteX0" fmla="*/ 1348358 w 1359766"/>
                <a:gd name="connsiteY0" fmla="*/ 22520 h 22520"/>
                <a:gd name="connsiteX1" fmla="*/ 11314 w 1359766"/>
                <a:gd name="connsiteY1" fmla="*/ 22520 h 22520"/>
                <a:gd name="connsiteX2" fmla="*/ 0 w 1359766"/>
                <a:gd name="connsiteY2" fmla="*/ 11307 h 22520"/>
                <a:gd name="connsiteX3" fmla="*/ 0 w 1359766"/>
                <a:gd name="connsiteY3" fmla="*/ 11307 h 22520"/>
                <a:gd name="connsiteX4" fmla="*/ 11218 w 1359766"/>
                <a:gd name="connsiteY4" fmla="*/ 0 h 22520"/>
                <a:gd name="connsiteX5" fmla="*/ 11314 w 1359766"/>
                <a:gd name="connsiteY5" fmla="*/ 0 h 22520"/>
                <a:gd name="connsiteX6" fmla="*/ 1348358 w 1359766"/>
                <a:gd name="connsiteY6" fmla="*/ 0 h 22520"/>
                <a:gd name="connsiteX7" fmla="*/ 1359766 w 1359766"/>
                <a:gd name="connsiteY7" fmla="*/ 11307 h 22520"/>
                <a:gd name="connsiteX8" fmla="*/ 1359766 w 1359766"/>
                <a:gd name="connsiteY8" fmla="*/ 11307 h 22520"/>
                <a:gd name="connsiteX9" fmla="*/ 1348358 w 1359766"/>
                <a:gd name="connsiteY9" fmla="*/ 22520 h 2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9766" h="22520">
                  <a:moveTo>
                    <a:pt x="1348358" y="22520"/>
                  </a:moveTo>
                  <a:lnTo>
                    <a:pt x="11314" y="22520"/>
                  </a:lnTo>
                  <a:cubicBezTo>
                    <a:pt x="5065" y="22520"/>
                    <a:pt x="0" y="17500"/>
                    <a:pt x="0" y="11307"/>
                  </a:cubicBezTo>
                  <a:lnTo>
                    <a:pt x="0" y="11307"/>
                  </a:lnTo>
                  <a:cubicBezTo>
                    <a:pt x="-52" y="5115"/>
                    <a:pt x="4970" y="52"/>
                    <a:pt x="11218" y="0"/>
                  </a:cubicBezTo>
                  <a:cubicBezTo>
                    <a:pt x="11250" y="0"/>
                    <a:pt x="11282" y="0"/>
                    <a:pt x="11314" y="0"/>
                  </a:cubicBezTo>
                  <a:lnTo>
                    <a:pt x="1348358" y="0"/>
                  </a:lnTo>
                  <a:cubicBezTo>
                    <a:pt x="1354659" y="0"/>
                    <a:pt x="1359766" y="5062"/>
                    <a:pt x="1359766" y="11307"/>
                  </a:cubicBezTo>
                  <a:lnTo>
                    <a:pt x="1359766" y="11307"/>
                  </a:lnTo>
                  <a:cubicBezTo>
                    <a:pt x="1359714" y="17515"/>
                    <a:pt x="1354622" y="22520"/>
                    <a:pt x="1348358" y="22520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35B1AEA2-FBB1-ED45-A7B7-E0A98F339278}"/>
                </a:ext>
              </a:extLst>
            </p:cNvPr>
            <p:cNvSpPr/>
            <p:nvPr/>
          </p:nvSpPr>
          <p:spPr>
            <a:xfrm>
              <a:off x="4238961" y="3130291"/>
              <a:ext cx="1359766" cy="22519"/>
            </a:xfrm>
            <a:custGeom>
              <a:avLst/>
              <a:gdLst>
                <a:gd name="connsiteX0" fmla="*/ 1348358 w 1359766"/>
                <a:gd name="connsiteY0" fmla="*/ 22520 h 22519"/>
                <a:gd name="connsiteX1" fmla="*/ 11314 w 1359766"/>
                <a:gd name="connsiteY1" fmla="*/ 22520 h 22519"/>
                <a:gd name="connsiteX2" fmla="*/ 0 w 1359766"/>
                <a:gd name="connsiteY2" fmla="*/ 11307 h 22519"/>
                <a:gd name="connsiteX3" fmla="*/ 0 w 1359766"/>
                <a:gd name="connsiteY3" fmla="*/ 11213 h 22519"/>
                <a:gd name="connsiteX4" fmla="*/ 0 w 1359766"/>
                <a:gd name="connsiteY4" fmla="*/ 11213 h 22519"/>
                <a:gd name="connsiteX5" fmla="*/ 11314 w 1359766"/>
                <a:gd name="connsiteY5" fmla="*/ 0 h 22519"/>
                <a:gd name="connsiteX6" fmla="*/ 1348358 w 1359766"/>
                <a:gd name="connsiteY6" fmla="*/ 0 h 22519"/>
                <a:gd name="connsiteX7" fmla="*/ 1359766 w 1359766"/>
                <a:gd name="connsiteY7" fmla="*/ 11213 h 22519"/>
                <a:gd name="connsiteX8" fmla="*/ 1359766 w 1359766"/>
                <a:gd name="connsiteY8" fmla="*/ 11213 h 22519"/>
                <a:gd name="connsiteX9" fmla="*/ 1348358 w 1359766"/>
                <a:gd name="connsiteY9" fmla="*/ 22520 h 2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9766" h="22519">
                  <a:moveTo>
                    <a:pt x="1348358" y="22520"/>
                  </a:moveTo>
                  <a:lnTo>
                    <a:pt x="11314" y="22520"/>
                  </a:lnTo>
                  <a:cubicBezTo>
                    <a:pt x="5065" y="22520"/>
                    <a:pt x="0" y="17500"/>
                    <a:pt x="0" y="11307"/>
                  </a:cubicBezTo>
                  <a:cubicBezTo>
                    <a:pt x="0" y="11276"/>
                    <a:pt x="0" y="11244"/>
                    <a:pt x="0" y="11213"/>
                  </a:cubicBezTo>
                  <a:lnTo>
                    <a:pt x="0" y="11213"/>
                  </a:lnTo>
                  <a:cubicBezTo>
                    <a:pt x="0" y="5020"/>
                    <a:pt x="5065" y="0"/>
                    <a:pt x="11314" y="0"/>
                  </a:cubicBezTo>
                  <a:lnTo>
                    <a:pt x="1348358" y="0"/>
                  </a:lnTo>
                  <a:cubicBezTo>
                    <a:pt x="1354622" y="0"/>
                    <a:pt x="1359714" y="5005"/>
                    <a:pt x="1359766" y="11213"/>
                  </a:cubicBezTo>
                  <a:lnTo>
                    <a:pt x="1359766" y="11213"/>
                  </a:lnTo>
                  <a:cubicBezTo>
                    <a:pt x="1359766" y="17458"/>
                    <a:pt x="1354659" y="22520"/>
                    <a:pt x="1348358" y="22520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FD14C46F-9869-6046-B808-539BF522C1B4}"/>
                </a:ext>
              </a:extLst>
            </p:cNvPr>
            <p:cNvSpPr/>
            <p:nvPr/>
          </p:nvSpPr>
          <p:spPr>
            <a:xfrm>
              <a:off x="4255788" y="3274926"/>
              <a:ext cx="1326301" cy="28552"/>
            </a:xfrm>
            <a:custGeom>
              <a:avLst/>
              <a:gdLst>
                <a:gd name="connsiteX0" fmla="*/ 1311661 w 1326301"/>
                <a:gd name="connsiteY0" fmla="*/ 28552 h 28552"/>
                <a:gd name="connsiteX1" fmla="*/ 14355 w 1326301"/>
                <a:gd name="connsiteY1" fmla="*/ 28552 h 28552"/>
                <a:gd name="connsiteX2" fmla="*/ 0 w 1326301"/>
                <a:gd name="connsiteY2" fmla="*/ 14229 h 28552"/>
                <a:gd name="connsiteX3" fmla="*/ 0 w 1326301"/>
                <a:gd name="connsiteY3" fmla="*/ 14229 h 28552"/>
                <a:gd name="connsiteX4" fmla="*/ 14355 w 1326301"/>
                <a:gd name="connsiteY4" fmla="*/ 1 h 28552"/>
                <a:gd name="connsiteX5" fmla="*/ 1311661 w 1326301"/>
                <a:gd name="connsiteY5" fmla="*/ 1 h 28552"/>
                <a:gd name="connsiteX6" fmla="*/ 1326301 w 1326301"/>
                <a:gd name="connsiteY6" fmla="*/ 14134 h 28552"/>
                <a:gd name="connsiteX7" fmla="*/ 1326302 w 1326301"/>
                <a:gd name="connsiteY7" fmla="*/ 14229 h 28552"/>
                <a:gd name="connsiteX8" fmla="*/ 1326302 w 1326301"/>
                <a:gd name="connsiteY8" fmla="*/ 14229 h 28552"/>
                <a:gd name="connsiteX9" fmla="*/ 1311853 w 1326301"/>
                <a:gd name="connsiteY9" fmla="*/ 28553 h 28552"/>
                <a:gd name="connsiteX10" fmla="*/ 1311661 w 1326301"/>
                <a:gd name="connsiteY10" fmla="*/ 28552 h 2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6301" h="28552">
                  <a:moveTo>
                    <a:pt x="1311661" y="28552"/>
                  </a:moveTo>
                  <a:lnTo>
                    <a:pt x="14355" y="28552"/>
                  </a:lnTo>
                  <a:cubicBezTo>
                    <a:pt x="6412" y="28500"/>
                    <a:pt x="0" y="22103"/>
                    <a:pt x="0" y="14229"/>
                  </a:cubicBezTo>
                  <a:lnTo>
                    <a:pt x="0" y="14229"/>
                  </a:lnTo>
                  <a:cubicBezTo>
                    <a:pt x="52" y="6393"/>
                    <a:pt x="6449" y="53"/>
                    <a:pt x="14355" y="1"/>
                  </a:cubicBezTo>
                  <a:lnTo>
                    <a:pt x="1311661" y="1"/>
                  </a:lnTo>
                  <a:cubicBezTo>
                    <a:pt x="1319641" y="-103"/>
                    <a:pt x="1326196" y="6224"/>
                    <a:pt x="1326301" y="14134"/>
                  </a:cubicBezTo>
                  <a:cubicBezTo>
                    <a:pt x="1326301" y="14165"/>
                    <a:pt x="1326302" y="14197"/>
                    <a:pt x="1326302" y="14229"/>
                  </a:cubicBezTo>
                  <a:lnTo>
                    <a:pt x="1326302" y="14229"/>
                  </a:lnTo>
                  <a:cubicBezTo>
                    <a:pt x="1326302" y="22139"/>
                    <a:pt x="1319833" y="28552"/>
                    <a:pt x="1311853" y="28553"/>
                  </a:cubicBezTo>
                  <a:cubicBezTo>
                    <a:pt x="1311789" y="28553"/>
                    <a:pt x="1311725" y="28553"/>
                    <a:pt x="1311661" y="28552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04" name="Graphic 29">
            <a:extLst>
              <a:ext uri="{FF2B5EF4-FFF2-40B4-BE49-F238E27FC236}">
                <a16:creationId xmlns:a16="http://schemas.microsoft.com/office/drawing/2014/main" id="{302D8BAF-C808-414B-9ED3-ACCBE43FFEDC}"/>
              </a:ext>
            </a:extLst>
          </p:cNvPr>
          <p:cNvGrpSpPr>
            <a:grpSpLocks noChangeAspect="1"/>
          </p:cNvGrpSpPr>
          <p:nvPr/>
        </p:nvGrpSpPr>
        <p:grpSpPr>
          <a:xfrm>
            <a:off x="6303504" y="3019209"/>
            <a:ext cx="689839" cy="1067752"/>
            <a:chOff x="4812702" y="3602775"/>
            <a:chExt cx="689839" cy="1067752"/>
          </a:xfrm>
        </p:grpSpPr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DC335FF8-80EC-1944-997C-13E5D254D229}"/>
                </a:ext>
              </a:extLst>
            </p:cNvPr>
            <p:cNvSpPr/>
            <p:nvPr/>
          </p:nvSpPr>
          <p:spPr>
            <a:xfrm>
              <a:off x="4812702" y="3602775"/>
              <a:ext cx="689557" cy="1067466"/>
            </a:xfrm>
            <a:custGeom>
              <a:avLst/>
              <a:gdLst>
                <a:gd name="connsiteX0" fmla="*/ 652356 w 689557"/>
                <a:gd name="connsiteY0" fmla="*/ 0 h 1067466"/>
                <a:gd name="connsiteX1" fmla="*/ 689558 w 689557"/>
                <a:gd name="connsiteY1" fmla="*/ 37719 h 1067466"/>
                <a:gd name="connsiteX2" fmla="*/ 689558 w 689557"/>
                <a:gd name="connsiteY2" fmla="*/ 1029748 h 1067466"/>
                <a:gd name="connsiteX3" fmla="*/ 652356 w 689557"/>
                <a:gd name="connsiteY3" fmla="*/ 1067467 h 1067466"/>
                <a:gd name="connsiteX4" fmla="*/ 37202 w 689557"/>
                <a:gd name="connsiteY4" fmla="*/ 1067467 h 1067466"/>
                <a:gd name="connsiteX5" fmla="*/ 0 w 689557"/>
                <a:gd name="connsiteY5" fmla="*/ 1029748 h 1067466"/>
                <a:gd name="connsiteX6" fmla="*/ 0 w 689557"/>
                <a:gd name="connsiteY6" fmla="*/ 37719 h 1067466"/>
                <a:gd name="connsiteX7" fmla="*/ 37202 w 689557"/>
                <a:gd name="connsiteY7" fmla="*/ 0 h 10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9557" h="1067466">
                  <a:moveTo>
                    <a:pt x="652356" y="0"/>
                  </a:moveTo>
                  <a:cubicBezTo>
                    <a:pt x="672902" y="0"/>
                    <a:pt x="689558" y="16887"/>
                    <a:pt x="689558" y="37719"/>
                  </a:cubicBezTo>
                  <a:lnTo>
                    <a:pt x="689558" y="1029748"/>
                  </a:lnTo>
                  <a:cubicBezTo>
                    <a:pt x="689558" y="1050579"/>
                    <a:pt x="672902" y="1067467"/>
                    <a:pt x="652356" y="1067467"/>
                  </a:cubicBezTo>
                  <a:lnTo>
                    <a:pt x="37202" y="1067467"/>
                  </a:lnTo>
                  <a:cubicBezTo>
                    <a:pt x="16656" y="1067467"/>
                    <a:pt x="0" y="1050579"/>
                    <a:pt x="0" y="1029748"/>
                  </a:cubicBezTo>
                  <a:lnTo>
                    <a:pt x="0" y="37719"/>
                  </a:lnTo>
                  <a:cubicBezTo>
                    <a:pt x="0" y="16887"/>
                    <a:pt x="16656" y="0"/>
                    <a:pt x="37202" y="0"/>
                  </a:cubicBezTo>
                  <a:close/>
                </a:path>
              </a:pathLst>
            </a:custGeom>
            <a:solidFill>
              <a:srgbClr val="FFFFFF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92EBA1BA-CAF8-8940-BF11-46B955DC53BE}"/>
                </a:ext>
              </a:extLst>
            </p:cNvPr>
            <p:cNvSpPr/>
            <p:nvPr/>
          </p:nvSpPr>
          <p:spPr>
            <a:xfrm>
              <a:off x="4812702" y="3697739"/>
              <a:ext cx="689088" cy="96774"/>
            </a:xfrm>
            <a:custGeom>
              <a:avLst/>
              <a:gdLst>
                <a:gd name="connsiteX0" fmla="*/ 0 w 689088"/>
                <a:gd name="connsiteY0" fmla="*/ 0 h 96774"/>
                <a:gd name="connsiteX1" fmla="*/ 689088 w 689088"/>
                <a:gd name="connsiteY1" fmla="*/ 0 h 96774"/>
                <a:gd name="connsiteX2" fmla="*/ 689088 w 689088"/>
                <a:gd name="connsiteY2" fmla="*/ 96774 h 96774"/>
                <a:gd name="connsiteX3" fmla="*/ 0 w 689088"/>
                <a:gd name="connsiteY3" fmla="*/ 96774 h 9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088" h="96774">
                  <a:moveTo>
                    <a:pt x="0" y="0"/>
                  </a:moveTo>
                  <a:lnTo>
                    <a:pt x="689088" y="0"/>
                  </a:lnTo>
                  <a:lnTo>
                    <a:pt x="689088" y="96774"/>
                  </a:lnTo>
                  <a:lnTo>
                    <a:pt x="0" y="96774"/>
                  </a:lnTo>
                  <a:close/>
                </a:path>
              </a:pathLst>
            </a:custGeom>
            <a:solidFill>
              <a:srgbClr val="B3B7BA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B37D83FE-BADA-004F-877B-4533F2CEE40B}"/>
                </a:ext>
              </a:extLst>
            </p:cNvPr>
            <p:cNvSpPr/>
            <p:nvPr/>
          </p:nvSpPr>
          <p:spPr>
            <a:xfrm>
              <a:off x="4812702" y="3602775"/>
              <a:ext cx="689557" cy="95250"/>
            </a:xfrm>
            <a:custGeom>
              <a:avLst/>
              <a:gdLst>
                <a:gd name="connsiteX0" fmla="*/ 652262 w 689557"/>
                <a:gd name="connsiteY0" fmla="*/ 0 h 95250"/>
                <a:gd name="connsiteX1" fmla="*/ 37578 w 689557"/>
                <a:gd name="connsiteY1" fmla="*/ 0 h 95250"/>
                <a:gd name="connsiteX2" fmla="*/ 0 w 689557"/>
                <a:gd name="connsiteY2" fmla="*/ 38100 h 95250"/>
                <a:gd name="connsiteX3" fmla="*/ 0 w 689557"/>
                <a:gd name="connsiteY3" fmla="*/ 95250 h 95250"/>
                <a:gd name="connsiteX4" fmla="*/ 689558 w 689557"/>
                <a:gd name="connsiteY4" fmla="*/ 95250 h 95250"/>
                <a:gd name="connsiteX5" fmla="*/ 689558 w 689557"/>
                <a:gd name="connsiteY5" fmla="*/ 38100 h 95250"/>
                <a:gd name="connsiteX6" fmla="*/ 652262 w 689557"/>
                <a:gd name="connsiteY6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9557" h="95250">
                  <a:moveTo>
                    <a:pt x="652262" y="0"/>
                  </a:moveTo>
                  <a:lnTo>
                    <a:pt x="37578" y="0"/>
                  </a:lnTo>
                  <a:cubicBezTo>
                    <a:pt x="16824" y="0"/>
                    <a:pt x="0" y="17058"/>
                    <a:pt x="0" y="38100"/>
                  </a:cubicBezTo>
                  <a:lnTo>
                    <a:pt x="0" y="95250"/>
                  </a:lnTo>
                  <a:lnTo>
                    <a:pt x="689558" y="95250"/>
                  </a:lnTo>
                  <a:lnTo>
                    <a:pt x="689558" y="38100"/>
                  </a:lnTo>
                  <a:cubicBezTo>
                    <a:pt x="689558" y="17169"/>
                    <a:pt x="672905" y="157"/>
                    <a:pt x="652262" y="0"/>
                  </a:cubicBezTo>
                  <a:close/>
                </a:path>
              </a:pathLst>
            </a:custGeom>
            <a:solidFill>
              <a:srgbClr val="5C5C5C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B321F754-11F7-FF42-AA34-A64AB60A8A1A}"/>
                </a:ext>
              </a:extLst>
            </p:cNvPr>
            <p:cNvSpPr/>
            <p:nvPr/>
          </p:nvSpPr>
          <p:spPr>
            <a:xfrm>
              <a:off x="4812702" y="3602775"/>
              <a:ext cx="689839" cy="1067752"/>
            </a:xfrm>
            <a:custGeom>
              <a:avLst/>
              <a:gdLst>
                <a:gd name="connsiteX0" fmla="*/ 652262 w 689839"/>
                <a:gd name="connsiteY0" fmla="*/ 0 h 1067752"/>
                <a:gd name="connsiteX1" fmla="*/ 37578 w 689839"/>
                <a:gd name="connsiteY1" fmla="*/ 0 h 1067752"/>
                <a:gd name="connsiteX2" fmla="*/ 0 w 689839"/>
                <a:gd name="connsiteY2" fmla="*/ 38100 h 1067752"/>
                <a:gd name="connsiteX3" fmla="*/ 0 w 689839"/>
                <a:gd name="connsiteY3" fmla="*/ 1029653 h 1067752"/>
                <a:gd name="connsiteX4" fmla="*/ 37578 w 689839"/>
                <a:gd name="connsiteY4" fmla="*/ 1067753 h 1067752"/>
                <a:gd name="connsiteX5" fmla="*/ 652262 w 689839"/>
                <a:gd name="connsiteY5" fmla="*/ 1067753 h 1067752"/>
                <a:gd name="connsiteX6" fmla="*/ 689840 w 689839"/>
                <a:gd name="connsiteY6" fmla="*/ 1029653 h 1067752"/>
                <a:gd name="connsiteX7" fmla="*/ 689840 w 689839"/>
                <a:gd name="connsiteY7" fmla="*/ 38100 h 1067752"/>
                <a:gd name="connsiteX8" fmla="*/ 652262 w 689839"/>
                <a:gd name="connsiteY8" fmla="*/ 0 h 1067752"/>
                <a:gd name="connsiteX9" fmla="*/ 668702 w 689839"/>
                <a:gd name="connsiteY9" fmla="*/ 1010698 h 1067752"/>
                <a:gd name="connsiteX10" fmla="*/ 633100 w 689839"/>
                <a:gd name="connsiteY10" fmla="*/ 1047747 h 1067752"/>
                <a:gd name="connsiteX11" fmla="*/ 632533 w 689839"/>
                <a:gd name="connsiteY11" fmla="*/ 1047750 h 1067752"/>
                <a:gd name="connsiteX12" fmla="*/ 56931 w 689839"/>
                <a:gd name="connsiteY12" fmla="*/ 1047750 h 1067752"/>
                <a:gd name="connsiteX13" fmla="*/ 20856 w 689839"/>
                <a:gd name="connsiteY13" fmla="*/ 1011174 h 1067752"/>
                <a:gd name="connsiteX14" fmla="*/ 20856 w 689839"/>
                <a:gd name="connsiteY14" fmla="*/ 57150 h 1067752"/>
                <a:gd name="connsiteX15" fmla="*/ 56647 w 689839"/>
                <a:gd name="connsiteY15" fmla="*/ 20100 h 1067752"/>
                <a:gd name="connsiteX16" fmla="*/ 56931 w 689839"/>
                <a:gd name="connsiteY16" fmla="*/ 20098 h 1067752"/>
                <a:gd name="connsiteX17" fmla="*/ 632533 w 689839"/>
                <a:gd name="connsiteY17" fmla="*/ 20098 h 1067752"/>
                <a:gd name="connsiteX18" fmla="*/ 668704 w 689839"/>
                <a:gd name="connsiteY18" fmla="*/ 56767 h 1067752"/>
                <a:gd name="connsiteX19" fmla="*/ 668702 w 689839"/>
                <a:gd name="connsiteY19" fmla="*/ 57150 h 1067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9839" h="1067752">
                  <a:moveTo>
                    <a:pt x="652262" y="0"/>
                  </a:moveTo>
                  <a:lnTo>
                    <a:pt x="37578" y="0"/>
                  </a:lnTo>
                  <a:cubicBezTo>
                    <a:pt x="16824" y="0"/>
                    <a:pt x="0" y="17058"/>
                    <a:pt x="0" y="38100"/>
                  </a:cubicBezTo>
                  <a:lnTo>
                    <a:pt x="0" y="1029653"/>
                  </a:lnTo>
                  <a:cubicBezTo>
                    <a:pt x="0" y="1050695"/>
                    <a:pt x="16824" y="1067753"/>
                    <a:pt x="37578" y="1067753"/>
                  </a:cubicBezTo>
                  <a:lnTo>
                    <a:pt x="652262" y="1067753"/>
                  </a:lnTo>
                  <a:cubicBezTo>
                    <a:pt x="673015" y="1067753"/>
                    <a:pt x="689840" y="1050695"/>
                    <a:pt x="689840" y="1029653"/>
                  </a:cubicBezTo>
                  <a:lnTo>
                    <a:pt x="689840" y="38100"/>
                  </a:lnTo>
                  <a:cubicBezTo>
                    <a:pt x="689840" y="17058"/>
                    <a:pt x="673015" y="0"/>
                    <a:pt x="652262" y="0"/>
                  </a:cubicBezTo>
                  <a:close/>
                  <a:moveTo>
                    <a:pt x="668702" y="1010698"/>
                  </a:moveTo>
                  <a:cubicBezTo>
                    <a:pt x="668961" y="1030896"/>
                    <a:pt x="653022" y="1047484"/>
                    <a:pt x="633100" y="1047747"/>
                  </a:cubicBezTo>
                  <a:cubicBezTo>
                    <a:pt x="632911" y="1047750"/>
                    <a:pt x="632722" y="1047751"/>
                    <a:pt x="632533" y="1047750"/>
                  </a:cubicBezTo>
                  <a:lnTo>
                    <a:pt x="56931" y="1047750"/>
                  </a:lnTo>
                  <a:cubicBezTo>
                    <a:pt x="37007" y="1047750"/>
                    <a:pt x="20856" y="1031374"/>
                    <a:pt x="20856" y="1011174"/>
                  </a:cubicBezTo>
                  <a:lnTo>
                    <a:pt x="20856" y="57150"/>
                  </a:lnTo>
                  <a:cubicBezTo>
                    <a:pt x="20648" y="36898"/>
                    <a:pt x="36672" y="20310"/>
                    <a:pt x="56647" y="20100"/>
                  </a:cubicBezTo>
                  <a:cubicBezTo>
                    <a:pt x="56742" y="20099"/>
                    <a:pt x="56836" y="20098"/>
                    <a:pt x="56931" y="20098"/>
                  </a:cubicBezTo>
                  <a:lnTo>
                    <a:pt x="632533" y="20098"/>
                  </a:lnTo>
                  <a:cubicBezTo>
                    <a:pt x="652509" y="20097"/>
                    <a:pt x="668703" y="36514"/>
                    <a:pt x="668704" y="56767"/>
                  </a:cubicBezTo>
                  <a:cubicBezTo>
                    <a:pt x="668704" y="56895"/>
                    <a:pt x="668703" y="57022"/>
                    <a:pt x="668702" y="5715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748477BD-9BB3-5940-8E62-7A67EB7E0B7B}"/>
                </a:ext>
              </a:extLst>
            </p:cNvPr>
            <p:cNvSpPr/>
            <p:nvPr/>
          </p:nvSpPr>
          <p:spPr>
            <a:xfrm>
              <a:off x="5400611" y="3639827"/>
              <a:ext cx="32317" cy="32765"/>
            </a:xfrm>
            <a:custGeom>
              <a:avLst/>
              <a:gdLst>
                <a:gd name="connsiteX0" fmla="*/ 32317 w 32317"/>
                <a:gd name="connsiteY0" fmla="*/ 16383 h 32765"/>
                <a:gd name="connsiteX1" fmla="*/ 16159 w 32317"/>
                <a:gd name="connsiteY1" fmla="*/ 32766 h 32765"/>
                <a:gd name="connsiteX2" fmla="*/ 0 w 32317"/>
                <a:gd name="connsiteY2" fmla="*/ 16383 h 32765"/>
                <a:gd name="connsiteX3" fmla="*/ 16159 w 32317"/>
                <a:gd name="connsiteY3" fmla="*/ 0 h 32765"/>
                <a:gd name="connsiteX4" fmla="*/ 32317 w 32317"/>
                <a:gd name="connsiteY4" fmla="*/ 16383 h 3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17" h="32765">
                  <a:moveTo>
                    <a:pt x="32317" y="16383"/>
                  </a:moveTo>
                  <a:cubicBezTo>
                    <a:pt x="32317" y="25431"/>
                    <a:pt x="25083" y="32766"/>
                    <a:pt x="16159" y="32766"/>
                  </a:cubicBezTo>
                  <a:cubicBezTo>
                    <a:pt x="7234" y="32766"/>
                    <a:pt x="0" y="25431"/>
                    <a:pt x="0" y="16383"/>
                  </a:cubicBezTo>
                  <a:cubicBezTo>
                    <a:pt x="0" y="7335"/>
                    <a:pt x="7234" y="0"/>
                    <a:pt x="16159" y="0"/>
                  </a:cubicBezTo>
                  <a:cubicBezTo>
                    <a:pt x="25083" y="0"/>
                    <a:pt x="32317" y="7335"/>
                    <a:pt x="32317" y="16383"/>
                  </a:cubicBezTo>
                  <a:close/>
                </a:path>
              </a:pathLst>
            </a:custGeom>
            <a:solidFill>
              <a:srgbClr val="F15C4D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057746AE-391A-1D42-B6E5-2F58BBFC2C30}"/>
                </a:ext>
              </a:extLst>
            </p:cNvPr>
            <p:cNvSpPr/>
            <p:nvPr/>
          </p:nvSpPr>
          <p:spPr>
            <a:xfrm>
              <a:off x="5326018" y="3639827"/>
              <a:ext cx="32317" cy="32765"/>
            </a:xfrm>
            <a:custGeom>
              <a:avLst/>
              <a:gdLst>
                <a:gd name="connsiteX0" fmla="*/ 32317 w 32317"/>
                <a:gd name="connsiteY0" fmla="*/ 16383 h 32765"/>
                <a:gd name="connsiteX1" fmla="*/ 16159 w 32317"/>
                <a:gd name="connsiteY1" fmla="*/ 32766 h 32765"/>
                <a:gd name="connsiteX2" fmla="*/ 0 w 32317"/>
                <a:gd name="connsiteY2" fmla="*/ 16383 h 32765"/>
                <a:gd name="connsiteX3" fmla="*/ 16159 w 32317"/>
                <a:gd name="connsiteY3" fmla="*/ 0 h 32765"/>
                <a:gd name="connsiteX4" fmla="*/ 32317 w 32317"/>
                <a:gd name="connsiteY4" fmla="*/ 16383 h 3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17" h="32765">
                  <a:moveTo>
                    <a:pt x="32317" y="16383"/>
                  </a:moveTo>
                  <a:cubicBezTo>
                    <a:pt x="32317" y="25431"/>
                    <a:pt x="25083" y="32766"/>
                    <a:pt x="16159" y="32766"/>
                  </a:cubicBezTo>
                  <a:cubicBezTo>
                    <a:pt x="7234" y="32766"/>
                    <a:pt x="0" y="25431"/>
                    <a:pt x="0" y="16383"/>
                  </a:cubicBezTo>
                  <a:cubicBezTo>
                    <a:pt x="0" y="7335"/>
                    <a:pt x="7234" y="0"/>
                    <a:pt x="16159" y="0"/>
                  </a:cubicBezTo>
                  <a:cubicBezTo>
                    <a:pt x="25083" y="0"/>
                    <a:pt x="32317" y="7335"/>
                    <a:pt x="32317" y="16383"/>
                  </a:cubicBezTo>
                  <a:close/>
                </a:path>
              </a:pathLst>
            </a:custGeom>
            <a:solidFill>
              <a:srgbClr val="F5A63B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1" name="Freeform 110">
              <a:extLst>
                <a:ext uri="{FF2B5EF4-FFF2-40B4-BE49-F238E27FC236}">
                  <a16:creationId xmlns:a16="http://schemas.microsoft.com/office/drawing/2014/main" id="{04AA8FFE-4B8F-A145-9C92-984AD833D6BA}"/>
                </a:ext>
              </a:extLst>
            </p:cNvPr>
            <p:cNvSpPr/>
            <p:nvPr/>
          </p:nvSpPr>
          <p:spPr>
            <a:xfrm>
              <a:off x="5244845" y="3650400"/>
              <a:ext cx="45943" cy="11144"/>
            </a:xfrm>
            <a:custGeom>
              <a:avLst/>
              <a:gdLst>
                <a:gd name="connsiteX0" fmla="*/ 4983 w 45943"/>
                <a:gd name="connsiteY0" fmla="*/ 0 h 11144"/>
                <a:gd name="connsiteX1" fmla="*/ 40401 w 45943"/>
                <a:gd name="connsiteY1" fmla="*/ 0 h 11144"/>
                <a:gd name="connsiteX2" fmla="*/ 45943 w 45943"/>
                <a:gd name="connsiteY2" fmla="*/ 5620 h 11144"/>
                <a:gd name="connsiteX3" fmla="*/ 45943 w 45943"/>
                <a:gd name="connsiteY3" fmla="*/ 5620 h 11144"/>
                <a:gd name="connsiteX4" fmla="*/ 40401 w 45943"/>
                <a:gd name="connsiteY4" fmla="*/ 11144 h 11144"/>
                <a:gd name="connsiteX5" fmla="*/ 4983 w 45943"/>
                <a:gd name="connsiteY5" fmla="*/ 11144 h 11144"/>
                <a:gd name="connsiteX6" fmla="*/ 4 w 45943"/>
                <a:gd name="connsiteY6" fmla="*/ 5810 h 11144"/>
                <a:gd name="connsiteX7" fmla="*/ 4 w 45943"/>
                <a:gd name="connsiteY7" fmla="*/ 5810 h 11144"/>
                <a:gd name="connsiteX8" fmla="*/ 4983 w 45943"/>
                <a:gd name="connsiteY8" fmla="*/ 0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43" h="11144">
                  <a:moveTo>
                    <a:pt x="4983" y="0"/>
                  </a:moveTo>
                  <a:lnTo>
                    <a:pt x="40401" y="0"/>
                  </a:lnTo>
                  <a:cubicBezTo>
                    <a:pt x="43441" y="51"/>
                    <a:pt x="45893" y="2537"/>
                    <a:pt x="45943" y="5620"/>
                  </a:cubicBezTo>
                  <a:lnTo>
                    <a:pt x="45943" y="5620"/>
                  </a:lnTo>
                  <a:cubicBezTo>
                    <a:pt x="45892" y="8686"/>
                    <a:pt x="43426" y="11145"/>
                    <a:pt x="40401" y="11144"/>
                  </a:cubicBezTo>
                  <a:lnTo>
                    <a:pt x="4983" y="11144"/>
                  </a:lnTo>
                  <a:cubicBezTo>
                    <a:pt x="2230" y="10904"/>
                    <a:pt x="89" y="8611"/>
                    <a:pt x="4" y="5810"/>
                  </a:cubicBezTo>
                  <a:lnTo>
                    <a:pt x="4" y="5810"/>
                  </a:lnTo>
                  <a:cubicBezTo>
                    <a:pt x="-110" y="2844"/>
                    <a:pt x="2071" y="300"/>
                    <a:pt x="4983" y="0"/>
                  </a:cubicBezTo>
                  <a:close/>
                </a:path>
              </a:pathLst>
            </a:custGeom>
            <a:solidFill>
              <a:srgbClr val="96CB5B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930BBB50-7AA1-D54E-B4F6-19CB2BE73D93}"/>
                </a:ext>
              </a:extLst>
            </p:cNvPr>
            <p:cNvSpPr/>
            <p:nvPr/>
          </p:nvSpPr>
          <p:spPr>
            <a:xfrm>
              <a:off x="4857795" y="3711455"/>
              <a:ext cx="68580" cy="69532"/>
            </a:xfrm>
            <a:custGeom>
              <a:avLst/>
              <a:gdLst>
                <a:gd name="connsiteX0" fmla="*/ 68580 w 68580"/>
                <a:gd name="connsiteY0" fmla="*/ 34671 h 69532"/>
                <a:gd name="connsiteX1" fmla="*/ 34384 w 68580"/>
                <a:gd name="connsiteY1" fmla="*/ 69532 h 69532"/>
                <a:gd name="connsiteX2" fmla="*/ 0 w 68580"/>
                <a:gd name="connsiteY2" fmla="*/ 34861 h 69532"/>
                <a:gd name="connsiteX3" fmla="*/ 34196 w 68580"/>
                <a:gd name="connsiteY3" fmla="*/ 0 h 69532"/>
                <a:gd name="connsiteX4" fmla="*/ 34384 w 68580"/>
                <a:gd name="connsiteY4" fmla="*/ 0 h 69532"/>
                <a:gd name="connsiteX5" fmla="*/ 68580 w 68580"/>
                <a:gd name="connsiteY5" fmla="*/ 34671 h 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80" h="69532">
                  <a:moveTo>
                    <a:pt x="68580" y="34671"/>
                  </a:moveTo>
                  <a:cubicBezTo>
                    <a:pt x="68632" y="53872"/>
                    <a:pt x="53322" y="69480"/>
                    <a:pt x="34384" y="69532"/>
                  </a:cubicBezTo>
                  <a:cubicBezTo>
                    <a:pt x="15446" y="69585"/>
                    <a:pt x="52" y="54062"/>
                    <a:pt x="0" y="34861"/>
                  </a:cubicBezTo>
                  <a:cubicBezTo>
                    <a:pt x="-52" y="15661"/>
                    <a:pt x="15258" y="53"/>
                    <a:pt x="34196" y="0"/>
                  </a:cubicBezTo>
                  <a:cubicBezTo>
                    <a:pt x="34259" y="0"/>
                    <a:pt x="34321" y="0"/>
                    <a:pt x="34384" y="0"/>
                  </a:cubicBezTo>
                  <a:cubicBezTo>
                    <a:pt x="53270" y="0"/>
                    <a:pt x="68580" y="15523"/>
                    <a:pt x="68580" y="34671"/>
                  </a:cubicBezTo>
                  <a:close/>
                </a:path>
              </a:pathLst>
            </a:custGeom>
            <a:solidFill>
              <a:srgbClr val="D3D8DB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7556B3DE-FDEA-6E4C-8FBF-B668545CB77A}"/>
                </a:ext>
              </a:extLst>
            </p:cNvPr>
            <p:cNvSpPr/>
            <p:nvPr/>
          </p:nvSpPr>
          <p:spPr>
            <a:xfrm>
              <a:off x="4870481" y="3730242"/>
              <a:ext cx="41144" cy="31981"/>
            </a:xfrm>
            <a:custGeom>
              <a:avLst/>
              <a:gdLst>
                <a:gd name="connsiteX0" fmla="*/ 37669 w 41144"/>
                <a:gd name="connsiteY0" fmla="*/ 12931 h 31981"/>
                <a:gd name="connsiteX1" fmla="*/ 11082 w 41144"/>
                <a:gd name="connsiteY1" fmla="*/ 12931 h 31981"/>
                <a:gd name="connsiteX2" fmla="*/ 20477 w 41144"/>
                <a:gd name="connsiteY2" fmla="*/ 5026 h 31981"/>
                <a:gd name="connsiteX3" fmla="*/ 20983 w 41144"/>
                <a:gd name="connsiteY3" fmla="*/ 881 h 31981"/>
                <a:gd name="connsiteX4" fmla="*/ 20946 w 41144"/>
                <a:gd name="connsiteY4" fmla="*/ 835 h 31981"/>
                <a:gd name="connsiteX5" fmla="*/ 16813 w 41144"/>
                <a:gd name="connsiteY5" fmla="*/ 835 h 31981"/>
                <a:gd name="connsiteX6" fmla="*/ 842 w 41144"/>
                <a:gd name="connsiteY6" fmla="*/ 13979 h 31981"/>
                <a:gd name="connsiteX7" fmla="*/ 842 w 41144"/>
                <a:gd name="connsiteY7" fmla="*/ 13979 h 31981"/>
                <a:gd name="connsiteX8" fmla="*/ 278 w 41144"/>
                <a:gd name="connsiteY8" fmla="*/ 14646 h 31981"/>
                <a:gd name="connsiteX9" fmla="*/ 278 w 41144"/>
                <a:gd name="connsiteY9" fmla="*/ 14646 h 31981"/>
                <a:gd name="connsiteX10" fmla="*/ 278 w 41144"/>
                <a:gd name="connsiteY10" fmla="*/ 17122 h 31981"/>
                <a:gd name="connsiteX11" fmla="*/ 278 w 41144"/>
                <a:gd name="connsiteY11" fmla="*/ 17122 h 31981"/>
                <a:gd name="connsiteX12" fmla="*/ 842 w 41144"/>
                <a:gd name="connsiteY12" fmla="*/ 17789 h 31981"/>
                <a:gd name="connsiteX13" fmla="*/ 842 w 41144"/>
                <a:gd name="connsiteY13" fmla="*/ 17789 h 31981"/>
                <a:gd name="connsiteX14" fmla="*/ 17376 w 41144"/>
                <a:gd name="connsiteY14" fmla="*/ 31315 h 31981"/>
                <a:gd name="connsiteX15" fmla="*/ 19255 w 41144"/>
                <a:gd name="connsiteY15" fmla="*/ 31981 h 31981"/>
                <a:gd name="connsiteX16" fmla="*/ 21510 w 41144"/>
                <a:gd name="connsiteY16" fmla="*/ 30934 h 31981"/>
                <a:gd name="connsiteX17" fmla="*/ 21086 w 41144"/>
                <a:gd name="connsiteY17" fmla="*/ 26780 h 31981"/>
                <a:gd name="connsiteX18" fmla="*/ 21040 w 41144"/>
                <a:gd name="connsiteY18" fmla="*/ 26743 h 31981"/>
                <a:gd name="connsiteX19" fmla="*/ 11646 w 41144"/>
                <a:gd name="connsiteY19" fmla="*/ 18837 h 31981"/>
                <a:gd name="connsiteX20" fmla="*/ 38232 w 41144"/>
                <a:gd name="connsiteY20" fmla="*/ 18837 h 31981"/>
                <a:gd name="connsiteX21" fmla="*/ 41145 w 41144"/>
                <a:gd name="connsiteY21" fmla="*/ 15884 h 31981"/>
                <a:gd name="connsiteX22" fmla="*/ 38232 w 41144"/>
                <a:gd name="connsiteY22" fmla="*/ 12931 h 3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1144" h="31981">
                  <a:moveTo>
                    <a:pt x="37669" y="12931"/>
                  </a:moveTo>
                  <a:lnTo>
                    <a:pt x="11082" y="12931"/>
                  </a:lnTo>
                  <a:lnTo>
                    <a:pt x="20477" y="5026"/>
                  </a:lnTo>
                  <a:cubicBezTo>
                    <a:pt x="21745" y="4023"/>
                    <a:pt x="21972" y="2168"/>
                    <a:pt x="20983" y="881"/>
                  </a:cubicBezTo>
                  <a:cubicBezTo>
                    <a:pt x="20971" y="866"/>
                    <a:pt x="20959" y="850"/>
                    <a:pt x="20946" y="835"/>
                  </a:cubicBezTo>
                  <a:cubicBezTo>
                    <a:pt x="19787" y="-278"/>
                    <a:pt x="17972" y="-278"/>
                    <a:pt x="16813" y="835"/>
                  </a:cubicBezTo>
                  <a:lnTo>
                    <a:pt x="842" y="13979"/>
                  </a:lnTo>
                  <a:lnTo>
                    <a:pt x="842" y="13979"/>
                  </a:lnTo>
                  <a:cubicBezTo>
                    <a:pt x="842" y="13979"/>
                    <a:pt x="842" y="13979"/>
                    <a:pt x="278" y="14646"/>
                  </a:cubicBezTo>
                  <a:lnTo>
                    <a:pt x="278" y="14646"/>
                  </a:lnTo>
                  <a:cubicBezTo>
                    <a:pt x="-93" y="15428"/>
                    <a:pt x="-93" y="16340"/>
                    <a:pt x="278" y="17122"/>
                  </a:cubicBezTo>
                  <a:lnTo>
                    <a:pt x="278" y="17122"/>
                  </a:lnTo>
                  <a:cubicBezTo>
                    <a:pt x="412" y="17386"/>
                    <a:pt x="605" y="17614"/>
                    <a:pt x="842" y="17789"/>
                  </a:cubicBezTo>
                  <a:lnTo>
                    <a:pt x="842" y="17789"/>
                  </a:lnTo>
                  <a:lnTo>
                    <a:pt x="17376" y="31315"/>
                  </a:lnTo>
                  <a:cubicBezTo>
                    <a:pt x="17906" y="31754"/>
                    <a:pt x="18571" y="31990"/>
                    <a:pt x="19255" y="31981"/>
                  </a:cubicBezTo>
                  <a:cubicBezTo>
                    <a:pt x="20121" y="31977"/>
                    <a:pt x="20942" y="31596"/>
                    <a:pt x="21510" y="30934"/>
                  </a:cubicBezTo>
                  <a:cubicBezTo>
                    <a:pt x="22524" y="29668"/>
                    <a:pt x="22335" y="27808"/>
                    <a:pt x="21086" y="26780"/>
                  </a:cubicBezTo>
                  <a:cubicBezTo>
                    <a:pt x="21071" y="26767"/>
                    <a:pt x="21056" y="26755"/>
                    <a:pt x="21040" y="26743"/>
                  </a:cubicBezTo>
                  <a:lnTo>
                    <a:pt x="11646" y="18837"/>
                  </a:lnTo>
                  <a:lnTo>
                    <a:pt x="38232" y="18837"/>
                  </a:lnTo>
                  <a:cubicBezTo>
                    <a:pt x="39841" y="18837"/>
                    <a:pt x="41145" y="17515"/>
                    <a:pt x="41145" y="15884"/>
                  </a:cubicBezTo>
                  <a:cubicBezTo>
                    <a:pt x="41145" y="14253"/>
                    <a:pt x="39841" y="12931"/>
                    <a:pt x="38232" y="12931"/>
                  </a:cubicBezTo>
                  <a:close/>
                </a:path>
              </a:pathLst>
            </a:custGeom>
            <a:solidFill>
              <a:srgbClr val="B3B7BA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2522021B-9D6C-F64B-A607-705F00046E07}"/>
                </a:ext>
              </a:extLst>
            </p:cNvPr>
            <p:cNvSpPr/>
            <p:nvPr/>
          </p:nvSpPr>
          <p:spPr>
            <a:xfrm>
              <a:off x="4956625" y="3711265"/>
              <a:ext cx="68579" cy="69532"/>
            </a:xfrm>
            <a:custGeom>
              <a:avLst/>
              <a:gdLst>
                <a:gd name="connsiteX0" fmla="*/ 0 w 68579"/>
                <a:gd name="connsiteY0" fmla="*/ 34860 h 69532"/>
                <a:gd name="connsiteX1" fmla="*/ 34197 w 68579"/>
                <a:gd name="connsiteY1" fmla="*/ 0 h 69532"/>
                <a:gd name="connsiteX2" fmla="*/ 68580 w 68579"/>
                <a:gd name="connsiteY2" fmla="*/ 34672 h 69532"/>
                <a:gd name="connsiteX3" fmla="*/ 34572 w 68579"/>
                <a:gd name="connsiteY3" fmla="*/ 69531 h 69532"/>
                <a:gd name="connsiteX4" fmla="*/ 1 w 68579"/>
                <a:gd name="connsiteY4" fmla="*/ 35052 h 69532"/>
                <a:gd name="connsiteX5" fmla="*/ 0 w 68579"/>
                <a:gd name="connsiteY5" fmla="*/ 34860 h 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79" h="69532">
                  <a:moveTo>
                    <a:pt x="0" y="34860"/>
                  </a:moveTo>
                  <a:cubicBezTo>
                    <a:pt x="-51" y="15660"/>
                    <a:pt x="15259" y="52"/>
                    <a:pt x="34197" y="0"/>
                  </a:cubicBezTo>
                  <a:cubicBezTo>
                    <a:pt x="53135" y="-52"/>
                    <a:pt x="68529" y="15471"/>
                    <a:pt x="68580" y="34672"/>
                  </a:cubicBezTo>
                  <a:cubicBezTo>
                    <a:pt x="68631" y="53798"/>
                    <a:pt x="53435" y="69374"/>
                    <a:pt x="34572" y="69531"/>
                  </a:cubicBezTo>
                  <a:cubicBezTo>
                    <a:pt x="15635" y="69689"/>
                    <a:pt x="157" y="54252"/>
                    <a:pt x="1" y="35052"/>
                  </a:cubicBezTo>
                  <a:cubicBezTo>
                    <a:pt x="1" y="34988"/>
                    <a:pt x="0" y="34924"/>
                    <a:pt x="0" y="34860"/>
                  </a:cubicBezTo>
                  <a:close/>
                </a:path>
              </a:pathLst>
            </a:custGeom>
            <a:solidFill>
              <a:srgbClr val="D3D8DB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ED628DF8-95E4-4F44-952A-EBF385C15A48}"/>
                </a:ext>
              </a:extLst>
            </p:cNvPr>
            <p:cNvSpPr/>
            <p:nvPr/>
          </p:nvSpPr>
          <p:spPr>
            <a:xfrm>
              <a:off x="5055456" y="3711455"/>
              <a:ext cx="68392" cy="69342"/>
            </a:xfrm>
            <a:custGeom>
              <a:avLst/>
              <a:gdLst>
                <a:gd name="connsiteX0" fmla="*/ 0 w 68392"/>
                <a:gd name="connsiteY0" fmla="*/ 34671 h 69342"/>
                <a:gd name="connsiteX1" fmla="*/ 34196 w 68392"/>
                <a:gd name="connsiteY1" fmla="*/ 0 h 69342"/>
                <a:gd name="connsiteX2" fmla="*/ 68392 w 68392"/>
                <a:gd name="connsiteY2" fmla="*/ 34671 h 69342"/>
                <a:gd name="connsiteX3" fmla="*/ 34196 w 68392"/>
                <a:gd name="connsiteY3" fmla="*/ 69342 h 69342"/>
                <a:gd name="connsiteX4" fmla="*/ 0 w 68392"/>
                <a:gd name="connsiteY4" fmla="*/ 34671 h 6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392" h="69342">
                  <a:moveTo>
                    <a:pt x="0" y="34671"/>
                  </a:moveTo>
                  <a:cubicBezTo>
                    <a:pt x="0" y="15523"/>
                    <a:pt x="15310" y="0"/>
                    <a:pt x="34196" y="0"/>
                  </a:cubicBezTo>
                  <a:cubicBezTo>
                    <a:pt x="53082" y="0"/>
                    <a:pt x="68392" y="15523"/>
                    <a:pt x="68392" y="34671"/>
                  </a:cubicBezTo>
                  <a:cubicBezTo>
                    <a:pt x="68392" y="53819"/>
                    <a:pt x="53082" y="69342"/>
                    <a:pt x="34196" y="69342"/>
                  </a:cubicBezTo>
                  <a:cubicBezTo>
                    <a:pt x="15310" y="69342"/>
                    <a:pt x="0" y="53819"/>
                    <a:pt x="0" y="34671"/>
                  </a:cubicBezTo>
                  <a:close/>
                </a:path>
              </a:pathLst>
            </a:custGeom>
            <a:solidFill>
              <a:srgbClr val="D3D8DB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AA6B58DE-14EE-B649-9B6C-9C06E4E8905D}"/>
                </a:ext>
              </a:extLst>
            </p:cNvPr>
            <p:cNvSpPr/>
            <p:nvPr/>
          </p:nvSpPr>
          <p:spPr>
            <a:xfrm>
              <a:off x="4970623" y="3730790"/>
              <a:ext cx="40205" cy="31219"/>
            </a:xfrm>
            <a:custGeom>
              <a:avLst/>
              <a:gdLst>
                <a:gd name="connsiteX0" fmla="*/ 2912 w 40205"/>
                <a:gd name="connsiteY0" fmla="*/ 18288 h 31219"/>
                <a:gd name="connsiteX1" fmla="*/ 29405 w 40205"/>
                <a:gd name="connsiteY1" fmla="*/ 18288 h 31219"/>
                <a:gd name="connsiteX2" fmla="*/ 20010 w 40205"/>
                <a:gd name="connsiteY2" fmla="*/ 26194 h 31219"/>
                <a:gd name="connsiteX3" fmla="*/ 19504 w 40205"/>
                <a:gd name="connsiteY3" fmla="*/ 30338 h 31219"/>
                <a:gd name="connsiteX4" fmla="*/ 19541 w 40205"/>
                <a:gd name="connsiteY4" fmla="*/ 30385 h 31219"/>
                <a:gd name="connsiteX5" fmla="*/ 23674 w 40205"/>
                <a:gd name="connsiteY5" fmla="*/ 30385 h 31219"/>
                <a:gd name="connsiteX6" fmla="*/ 39363 w 40205"/>
                <a:gd name="connsiteY6" fmla="*/ 17621 h 31219"/>
                <a:gd name="connsiteX7" fmla="*/ 39363 w 40205"/>
                <a:gd name="connsiteY7" fmla="*/ 17621 h 31219"/>
                <a:gd name="connsiteX8" fmla="*/ 39927 w 40205"/>
                <a:gd name="connsiteY8" fmla="*/ 16955 h 31219"/>
                <a:gd name="connsiteX9" fmla="*/ 39927 w 40205"/>
                <a:gd name="connsiteY9" fmla="*/ 16955 h 31219"/>
                <a:gd name="connsiteX10" fmla="*/ 39927 w 40205"/>
                <a:gd name="connsiteY10" fmla="*/ 14478 h 31219"/>
                <a:gd name="connsiteX11" fmla="*/ 39927 w 40205"/>
                <a:gd name="connsiteY11" fmla="*/ 14478 h 31219"/>
                <a:gd name="connsiteX12" fmla="*/ 39363 w 40205"/>
                <a:gd name="connsiteY12" fmla="*/ 13811 h 31219"/>
                <a:gd name="connsiteX13" fmla="*/ 39363 w 40205"/>
                <a:gd name="connsiteY13" fmla="*/ 13811 h 31219"/>
                <a:gd name="connsiteX14" fmla="*/ 23298 w 40205"/>
                <a:gd name="connsiteY14" fmla="*/ 667 h 31219"/>
                <a:gd name="connsiteX15" fmla="*/ 21513 w 40205"/>
                <a:gd name="connsiteY15" fmla="*/ 0 h 31219"/>
                <a:gd name="connsiteX16" fmla="*/ 19165 w 40205"/>
                <a:gd name="connsiteY16" fmla="*/ 1048 h 31219"/>
                <a:gd name="connsiteX17" fmla="*/ 19588 w 40205"/>
                <a:gd name="connsiteY17" fmla="*/ 5202 h 31219"/>
                <a:gd name="connsiteX18" fmla="*/ 19635 w 40205"/>
                <a:gd name="connsiteY18" fmla="*/ 5239 h 31219"/>
                <a:gd name="connsiteX19" fmla="*/ 29029 w 40205"/>
                <a:gd name="connsiteY19" fmla="*/ 13145 h 31219"/>
                <a:gd name="connsiteX20" fmla="*/ 2912 w 40205"/>
                <a:gd name="connsiteY20" fmla="*/ 13145 h 31219"/>
                <a:gd name="connsiteX21" fmla="*/ 0 w 40205"/>
                <a:gd name="connsiteY21" fmla="*/ 16097 h 31219"/>
                <a:gd name="connsiteX22" fmla="*/ 2912 w 40205"/>
                <a:gd name="connsiteY22" fmla="*/ 19050 h 3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205" h="31219">
                  <a:moveTo>
                    <a:pt x="2912" y="18288"/>
                  </a:moveTo>
                  <a:lnTo>
                    <a:pt x="29405" y="18288"/>
                  </a:lnTo>
                  <a:lnTo>
                    <a:pt x="20010" y="26194"/>
                  </a:lnTo>
                  <a:cubicBezTo>
                    <a:pt x="18742" y="27197"/>
                    <a:pt x="18515" y="29052"/>
                    <a:pt x="19504" y="30338"/>
                  </a:cubicBezTo>
                  <a:cubicBezTo>
                    <a:pt x="19516" y="30354"/>
                    <a:pt x="19528" y="30369"/>
                    <a:pt x="19541" y="30385"/>
                  </a:cubicBezTo>
                  <a:cubicBezTo>
                    <a:pt x="20700" y="31498"/>
                    <a:pt x="22515" y="31498"/>
                    <a:pt x="23674" y="30385"/>
                  </a:cubicBezTo>
                  <a:lnTo>
                    <a:pt x="39363" y="17621"/>
                  </a:lnTo>
                  <a:lnTo>
                    <a:pt x="39363" y="17621"/>
                  </a:lnTo>
                  <a:cubicBezTo>
                    <a:pt x="39600" y="17447"/>
                    <a:pt x="39793" y="17218"/>
                    <a:pt x="39927" y="16955"/>
                  </a:cubicBezTo>
                  <a:lnTo>
                    <a:pt x="39927" y="16955"/>
                  </a:lnTo>
                  <a:cubicBezTo>
                    <a:pt x="40298" y="16172"/>
                    <a:pt x="40298" y="15261"/>
                    <a:pt x="39927" y="14478"/>
                  </a:cubicBezTo>
                  <a:lnTo>
                    <a:pt x="39927" y="14478"/>
                  </a:lnTo>
                  <a:cubicBezTo>
                    <a:pt x="39793" y="14215"/>
                    <a:pt x="39600" y="13986"/>
                    <a:pt x="39363" y="13811"/>
                  </a:cubicBezTo>
                  <a:lnTo>
                    <a:pt x="39363" y="13811"/>
                  </a:lnTo>
                  <a:lnTo>
                    <a:pt x="23298" y="667"/>
                  </a:lnTo>
                  <a:cubicBezTo>
                    <a:pt x="22798" y="242"/>
                    <a:pt x="22167" y="6"/>
                    <a:pt x="21513" y="0"/>
                  </a:cubicBezTo>
                  <a:cubicBezTo>
                    <a:pt x="20618" y="-11"/>
                    <a:pt x="19762" y="371"/>
                    <a:pt x="19165" y="1048"/>
                  </a:cubicBezTo>
                  <a:cubicBezTo>
                    <a:pt x="18150" y="2314"/>
                    <a:pt x="18340" y="4173"/>
                    <a:pt x="19588" y="5202"/>
                  </a:cubicBezTo>
                  <a:cubicBezTo>
                    <a:pt x="19604" y="5214"/>
                    <a:pt x="19619" y="5227"/>
                    <a:pt x="19635" y="5239"/>
                  </a:cubicBezTo>
                  <a:lnTo>
                    <a:pt x="29029" y="13145"/>
                  </a:lnTo>
                  <a:lnTo>
                    <a:pt x="2912" y="13145"/>
                  </a:lnTo>
                  <a:cubicBezTo>
                    <a:pt x="1304" y="13145"/>
                    <a:pt x="0" y="14467"/>
                    <a:pt x="0" y="16097"/>
                  </a:cubicBezTo>
                  <a:cubicBezTo>
                    <a:pt x="0" y="17728"/>
                    <a:pt x="1304" y="19050"/>
                    <a:pt x="2912" y="19050"/>
                  </a:cubicBezTo>
                  <a:close/>
                </a:path>
              </a:pathLst>
            </a:custGeom>
            <a:solidFill>
              <a:srgbClr val="B3B7BA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389572B4-2A40-E34E-9845-A6FDE5B5034F}"/>
                </a:ext>
              </a:extLst>
            </p:cNvPr>
            <p:cNvSpPr/>
            <p:nvPr/>
          </p:nvSpPr>
          <p:spPr>
            <a:xfrm>
              <a:off x="5067575" y="3726600"/>
              <a:ext cx="38517" cy="39052"/>
            </a:xfrm>
            <a:custGeom>
              <a:avLst/>
              <a:gdLst>
                <a:gd name="connsiteX0" fmla="*/ 19259 w 38517"/>
                <a:gd name="connsiteY0" fmla="*/ 39053 h 39052"/>
                <a:gd name="connsiteX1" fmla="*/ 0 w 38517"/>
                <a:gd name="connsiteY1" fmla="*/ 19526 h 39052"/>
                <a:gd name="connsiteX2" fmla="*/ 19259 w 38517"/>
                <a:gd name="connsiteY2" fmla="*/ 0 h 39052"/>
                <a:gd name="connsiteX3" fmla="*/ 38518 w 38517"/>
                <a:gd name="connsiteY3" fmla="*/ 19526 h 39052"/>
                <a:gd name="connsiteX4" fmla="*/ 35029 w 38517"/>
                <a:gd name="connsiteY4" fmla="*/ 21990 h 39052"/>
                <a:gd name="connsiteX5" fmla="*/ 32599 w 38517"/>
                <a:gd name="connsiteY5" fmla="*/ 19526 h 39052"/>
                <a:gd name="connsiteX6" fmla="*/ 19164 w 38517"/>
                <a:gd name="connsiteY6" fmla="*/ 5906 h 39052"/>
                <a:gd name="connsiteX7" fmla="*/ 5731 w 38517"/>
                <a:gd name="connsiteY7" fmla="*/ 19527 h 39052"/>
                <a:gd name="connsiteX8" fmla="*/ 19165 w 38517"/>
                <a:gd name="connsiteY8" fmla="*/ 33147 h 39052"/>
                <a:gd name="connsiteX9" fmla="*/ 19259 w 38517"/>
                <a:gd name="connsiteY9" fmla="*/ 33147 h 39052"/>
                <a:gd name="connsiteX10" fmla="*/ 22171 w 38517"/>
                <a:gd name="connsiteY10" fmla="*/ 36100 h 39052"/>
                <a:gd name="connsiteX11" fmla="*/ 19259 w 38517"/>
                <a:gd name="connsiteY11" fmla="*/ 39053 h 3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17" h="39052">
                  <a:moveTo>
                    <a:pt x="19259" y="39053"/>
                  </a:moveTo>
                  <a:cubicBezTo>
                    <a:pt x="8622" y="39053"/>
                    <a:pt x="0" y="30310"/>
                    <a:pt x="0" y="19526"/>
                  </a:cubicBezTo>
                  <a:cubicBezTo>
                    <a:pt x="0" y="8742"/>
                    <a:pt x="8622" y="0"/>
                    <a:pt x="19259" y="0"/>
                  </a:cubicBezTo>
                  <a:cubicBezTo>
                    <a:pt x="29895" y="0"/>
                    <a:pt x="38518" y="8742"/>
                    <a:pt x="38518" y="19526"/>
                  </a:cubicBezTo>
                  <a:cubicBezTo>
                    <a:pt x="38225" y="21183"/>
                    <a:pt x="36663" y="22286"/>
                    <a:pt x="35029" y="21990"/>
                  </a:cubicBezTo>
                  <a:cubicBezTo>
                    <a:pt x="33790" y="21765"/>
                    <a:pt x="32821" y="20782"/>
                    <a:pt x="32599" y="19526"/>
                  </a:cubicBezTo>
                  <a:cubicBezTo>
                    <a:pt x="32599" y="12004"/>
                    <a:pt x="26584" y="5906"/>
                    <a:pt x="19164" y="5906"/>
                  </a:cubicBezTo>
                  <a:cubicBezTo>
                    <a:pt x="11745" y="5906"/>
                    <a:pt x="5730" y="12004"/>
                    <a:pt x="5731" y="19527"/>
                  </a:cubicBezTo>
                  <a:cubicBezTo>
                    <a:pt x="5731" y="27049"/>
                    <a:pt x="11746" y="33148"/>
                    <a:pt x="19165" y="33147"/>
                  </a:cubicBezTo>
                  <a:cubicBezTo>
                    <a:pt x="19196" y="33147"/>
                    <a:pt x="19228" y="33147"/>
                    <a:pt x="19259" y="33147"/>
                  </a:cubicBezTo>
                  <a:cubicBezTo>
                    <a:pt x="20867" y="33147"/>
                    <a:pt x="22171" y="34469"/>
                    <a:pt x="22171" y="36100"/>
                  </a:cubicBezTo>
                  <a:cubicBezTo>
                    <a:pt x="22171" y="37731"/>
                    <a:pt x="20867" y="39053"/>
                    <a:pt x="19259" y="39053"/>
                  </a:cubicBezTo>
                  <a:close/>
                </a:path>
              </a:pathLst>
            </a:custGeom>
            <a:solidFill>
              <a:srgbClr val="B3B7BA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CA517E8C-0074-8D48-8DB3-FF7491844CFB}"/>
                </a:ext>
              </a:extLst>
            </p:cNvPr>
            <p:cNvSpPr/>
            <p:nvPr/>
          </p:nvSpPr>
          <p:spPr>
            <a:xfrm>
              <a:off x="5088357" y="3735876"/>
              <a:ext cx="26356" cy="15302"/>
            </a:xfrm>
            <a:custGeom>
              <a:avLst/>
              <a:gdLst>
                <a:gd name="connsiteX0" fmla="*/ 14823 w 26356"/>
                <a:gd name="connsiteY0" fmla="*/ 15298 h 15302"/>
                <a:gd name="connsiteX1" fmla="*/ 13414 w 26356"/>
                <a:gd name="connsiteY1" fmla="*/ 15298 h 15302"/>
                <a:gd name="connsiteX2" fmla="*/ 1577 w 26356"/>
                <a:gd name="connsiteY2" fmla="*/ 9202 h 15302"/>
                <a:gd name="connsiteX3" fmla="*/ 262 w 26356"/>
                <a:gd name="connsiteY3" fmla="*/ 5201 h 15302"/>
                <a:gd name="connsiteX4" fmla="*/ 4207 w 26356"/>
                <a:gd name="connsiteY4" fmla="*/ 3868 h 15302"/>
                <a:gd name="connsiteX5" fmla="*/ 14072 w 26356"/>
                <a:gd name="connsiteY5" fmla="*/ 9011 h 15302"/>
                <a:gd name="connsiteX6" fmla="*/ 21399 w 26356"/>
                <a:gd name="connsiteY6" fmla="*/ 915 h 15302"/>
                <a:gd name="connsiteX7" fmla="*/ 25382 w 26356"/>
                <a:gd name="connsiteY7" fmla="*/ 762 h 15302"/>
                <a:gd name="connsiteX8" fmla="*/ 25533 w 26356"/>
                <a:gd name="connsiteY8" fmla="*/ 915 h 15302"/>
                <a:gd name="connsiteX9" fmla="*/ 25533 w 26356"/>
                <a:gd name="connsiteY9" fmla="*/ 5106 h 15302"/>
                <a:gd name="connsiteX10" fmla="*/ 16796 w 26356"/>
                <a:gd name="connsiteY10" fmla="*/ 14631 h 15302"/>
                <a:gd name="connsiteX11" fmla="*/ 14823 w 26356"/>
                <a:gd name="connsiteY11" fmla="*/ 15298 h 15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356" h="15302">
                  <a:moveTo>
                    <a:pt x="14823" y="15298"/>
                  </a:moveTo>
                  <a:lnTo>
                    <a:pt x="13414" y="15298"/>
                  </a:lnTo>
                  <a:lnTo>
                    <a:pt x="1577" y="9202"/>
                  </a:lnTo>
                  <a:cubicBezTo>
                    <a:pt x="191" y="8408"/>
                    <a:pt x="-378" y="6679"/>
                    <a:pt x="262" y="5201"/>
                  </a:cubicBezTo>
                  <a:cubicBezTo>
                    <a:pt x="1013" y="3757"/>
                    <a:pt x="2752" y="3169"/>
                    <a:pt x="4207" y="3868"/>
                  </a:cubicBezTo>
                  <a:lnTo>
                    <a:pt x="14072" y="9011"/>
                  </a:lnTo>
                  <a:lnTo>
                    <a:pt x="21399" y="915"/>
                  </a:lnTo>
                  <a:cubicBezTo>
                    <a:pt x="22458" y="-243"/>
                    <a:pt x="24241" y="-311"/>
                    <a:pt x="25382" y="762"/>
                  </a:cubicBezTo>
                  <a:cubicBezTo>
                    <a:pt x="25434" y="811"/>
                    <a:pt x="25485" y="862"/>
                    <a:pt x="25533" y="915"/>
                  </a:cubicBezTo>
                  <a:cubicBezTo>
                    <a:pt x="26631" y="2090"/>
                    <a:pt x="26631" y="3930"/>
                    <a:pt x="25533" y="5106"/>
                  </a:cubicBezTo>
                  <a:lnTo>
                    <a:pt x="16796" y="14631"/>
                  </a:lnTo>
                  <a:cubicBezTo>
                    <a:pt x="16246" y="15100"/>
                    <a:pt x="15541" y="15338"/>
                    <a:pt x="14823" y="15298"/>
                  </a:cubicBezTo>
                  <a:close/>
                </a:path>
              </a:pathLst>
            </a:custGeom>
            <a:solidFill>
              <a:srgbClr val="B3B7BA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CD98206E-F030-5144-8AAE-7FB270EA1AD2}"/>
                </a:ext>
              </a:extLst>
            </p:cNvPr>
            <p:cNvSpPr/>
            <p:nvPr/>
          </p:nvSpPr>
          <p:spPr>
            <a:xfrm>
              <a:off x="5150904" y="3726600"/>
              <a:ext cx="281835" cy="39052"/>
            </a:xfrm>
            <a:custGeom>
              <a:avLst/>
              <a:gdLst>
                <a:gd name="connsiteX0" fmla="*/ 263047 w 281835"/>
                <a:gd name="connsiteY0" fmla="*/ 39053 h 39052"/>
                <a:gd name="connsiteX1" fmla="*/ 18789 w 281835"/>
                <a:gd name="connsiteY1" fmla="*/ 39053 h 39052"/>
                <a:gd name="connsiteX2" fmla="*/ 0 w 281835"/>
                <a:gd name="connsiteY2" fmla="*/ 19526 h 39052"/>
                <a:gd name="connsiteX3" fmla="*/ 0 w 281835"/>
                <a:gd name="connsiteY3" fmla="*/ 19526 h 39052"/>
                <a:gd name="connsiteX4" fmla="*/ 18789 w 281835"/>
                <a:gd name="connsiteY4" fmla="*/ 0 h 39052"/>
                <a:gd name="connsiteX5" fmla="*/ 263047 w 281835"/>
                <a:gd name="connsiteY5" fmla="*/ 0 h 39052"/>
                <a:gd name="connsiteX6" fmla="*/ 281836 w 281835"/>
                <a:gd name="connsiteY6" fmla="*/ 19526 h 39052"/>
                <a:gd name="connsiteX7" fmla="*/ 281836 w 281835"/>
                <a:gd name="connsiteY7" fmla="*/ 19526 h 39052"/>
                <a:gd name="connsiteX8" fmla="*/ 263047 w 281835"/>
                <a:gd name="connsiteY8" fmla="*/ 39053 h 3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1835" h="39052">
                  <a:moveTo>
                    <a:pt x="263047" y="39053"/>
                  </a:moveTo>
                  <a:lnTo>
                    <a:pt x="18789" y="39053"/>
                  </a:lnTo>
                  <a:cubicBezTo>
                    <a:pt x="8358" y="38744"/>
                    <a:pt x="46" y="30107"/>
                    <a:pt x="0" y="19526"/>
                  </a:cubicBezTo>
                  <a:lnTo>
                    <a:pt x="0" y="19526"/>
                  </a:lnTo>
                  <a:cubicBezTo>
                    <a:pt x="46" y="8946"/>
                    <a:pt x="8358" y="308"/>
                    <a:pt x="18789" y="0"/>
                  </a:cubicBezTo>
                  <a:lnTo>
                    <a:pt x="263047" y="0"/>
                  </a:lnTo>
                  <a:cubicBezTo>
                    <a:pt x="273478" y="308"/>
                    <a:pt x="281789" y="8946"/>
                    <a:pt x="281836" y="19526"/>
                  </a:cubicBezTo>
                  <a:lnTo>
                    <a:pt x="281836" y="19526"/>
                  </a:lnTo>
                  <a:cubicBezTo>
                    <a:pt x="281789" y="30107"/>
                    <a:pt x="273478" y="38744"/>
                    <a:pt x="263047" y="39053"/>
                  </a:cubicBezTo>
                  <a:close/>
                </a:path>
              </a:pathLst>
            </a:custGeom>
            <a:solidFill>
              <a:srgbClr val="D3D8DB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9C4EEE93-0C65-0D49-AD06-F04AA7983610}"/>
                </a:ext>
              </a:extLst>
            </p:cNvPr>
            <p:cNvSpPr/>
            <p:nvPr/>
          </p:nvSpPr>
          <p:spPr>
            <a:xfrm>
              <a:off x="4915196" y="4522604"/>
              <a:ext cx="291418" cy="80962"/>
            </a:xfrm>
            <a:custGeom>
              <a:avLst/>
              <a:gdLst>
                <a:gd name="connsiteX0" fmla="*/ 281178 w 291418"/>
                <a:gd name="connsiteY0" fmla="*/ 0 h 80962"/>
                <a:gd name="connsiteX1" fmla="*/ 291418 w 291418"/>
                <a:gd name="connsiteY1" fmla="*/ 10382 h 80962"/>
                <a:gd name="connsiteX2" fmla="*/ 291418 w 291418"/>
                <a:gd name="connsiteY2" fmla="*/ 70580 h 80962"/>
                <a:gd name="connsiteX3" fmla="*/ 281178 w 291418"/>
                <a:gd name="connsiteY3" fmla="*/ 80962 h 80962"/>
                <a:gd name="connsiteX4" fmla="*/ 10240 w 291418"/>
                <a:gd name="connsiteY4" fmla="*/ 80962 h 80962"/>
                <a:gd name="connsiteX5" fmla="*/ 0 w 291418"/>
                <a:gd name="connsiteY5" fmla="*/ 70580 h 80962"/>
                <a:gd name="connsiteX6" fmla="*/ 0 w 291418"/>
                <a:gd name="connsiteY6" fmla="*/ 10382 h 80962"/>
                <a:gd name="connsiteX7" fmla="*/ 10240 w 291418"/>
                <a:gd name="connsiteY7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418" h="80962">
                  <a:moveTo>
                    <a:pt x="281178" y="0"/>
                  </a:moveTo>
                  <a:cubicBezTo>
                    <a:pt x="286833" y="0"/>
                    <a:pt x="291418" y="4648"/>
                    <a:pt x="291418" y="10382"/>
                  </a:cubicBezTo>
                  <a:lnTo>
                    <a:pt x="291418" y="70580"/>
                  </a:lnTo>
                  <a:cubicBezTo>
                    <a:pt x="291418" y="76314"/>
                    <a:pt x="286833" y="80962"/>
                    <a:pt x="281178" y="80962"/>
                  </a:cubicBezTo>
                  <a:lnTo>
                    <a:pt x="10240" y="80962"/>
                  </a:lnTo>
                  <a:cubicBezTo>
                    <a:pt x="4585" y="80962"/>
                    <a:pt x="0" y="76314"/>
                    <a:pt x="0" y="70580"/>
                  </a:cubicBezTo>
                  <a:lnTo>
                    <a:pt x="0" y="10382"/>
                  </a:lnTo>
                  <a:cubicBezTo>
                    <a:pt x="0" y="4648"/>
                    <a:pt x="4585" y="0"/>
                    <a:pt x="10240" y="0"/>
                  </a:cubicBezTo>
                  <a:close/>
                </a:path>
              </a:pathLst>
            </a:custGeom>
            <a:solidFill>
              <a:schemeClr val="accent4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184DE28A-8FF0-B840-960A-807CF3FE0829}"/>
                </a:ext>
              </a:extLst>
            </p:cNvPr>
            <p:cNvSpPr/>
            <p:nvPr/>
          </p:nvSpPr>
          <p:spPr>
            <a:xfrm>
              <a:off x="4915572" y="4431735"/>
              <a:ext cx="484569" cy="54197"/>
            </a:xfrm>
            <a:custGeom>
              <a:avLst/>
              <a:gdLst>
                <a:gd name="connsiteX0" fmla="*/ 473766 w 484569"/>
                <a:gd name="connsiteY0" fmla="*/ 0 h 54197"/>
                <a:gd name="connsiteX1" fmla="*/ 484569 w 484569"/>
                <a:gd name="connsiteY1" fmla="*/ 10954 h 54197"/>
                <a:gd name="connsiteX2" fmla="*/ 484569 w 484569"/>
                <a:gd name="connsiteY2" fmla="*/ 43243 h 54197"/>
                <a:gd name="connsiteX3" fmla="*/ 473766 w 484569"/>
                <a:gd name="connsiteY3" fmla="*/ 54197 h 54197"/>
                <a:gd name="connsiteX4" fmla="*/ 10804 w 484569"/>
                <a:gd name="connsiteY4" fmla="*/ 54197 h 54197"/>
                <a:gd name="connsiteX5" fmla="*/ 0 w 484569"/>
                <a:gd name="connsiteY5" fmla="*/ 43243 h 54197"/>
                <a:gd name="connsiteX6" fmla="*/ 0 w 484569"/>
                <a:gd name="connsiteY6" fmla="*/ 10954 h 54197"/>
                <a:gd name="connsiteX7" fmla="*/ 10804 w 484569"/>
                <a:gd name="connsiteY7" fmla="*/ 0 h 5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4569" h="54197">
                  <a:moveTo>
                    <a:pt x="473766" y="0"/>
                  </a:moveTo>
                  <a:cubicBezTo>
                    <a:pt x="479732" y="0"/>
                    <a:pt x="484569" y="4904"/>
                    <a:pt x="484569" y="10954"/>
                  </a:cubicBezTo>
                  <a:lnTo>
                    <a:pt x="484569" y="43243"/>
                  </a:lnTo>
                  <a:cubicBezTo>
                    <a:pt x="484569" y="49293"/>
                    <a:pt x="479732" y="54197"/>
                    <a:pt x="473766" y="54197"/>
                  </a:cubicBezTo>
                  <a:lnTo>
                    <a:pt x="10804" y="54197"/>
                  </a:lnTo>
                  <a:cubicBezTo>
                    <a:pt x="4837" y="54197"/>
                    <a:pt x="0" y="49293"/>
                    <a:pt x="0" y="43243"/>
                  </a:cubicBezTo>
                  <a:lnTo>
                    <a:pt x="0" y="10954"/>
                  </a:lnTo>
                  <a:cubicBezTo>
                    <a:pt x="0" y="4904"/>
                    <a:pt x="4837" y="0"/>
                    <a:pt x="10804" y="0"/>
                  </a:cubicBezTo>
                  <a:close/>
                </a:path>
              </a:pathLst>
            </a:custGeom>
            <a:solidFill>
              <a:schemeClr val="accent3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45A54B18-661C-0D48-B9E9-7656C366C71F}"/>
                </a:ext>
              </a:extLst>
            </p:cNvPr>
            <p:cNvSpPr/>
            <p:nvPr/>
          </p:nvSpPr>
          <p:spPr>
            <a:xfrm>
              <a:off x="4936239" y="4449261"/>
              <a:ext cx="443327" cy="19145"/>
            </a:xfrm>
            <a:custGeom>
              <a:avLst/>
              <a:gdLst>
                <a:gd name="connsiteX0" fmla="*/ 437127 w 443327"/>
                <a:gd name="connsiteY0" fmla="*/ 0 h 19145"/>
                <a:gd name="connsiteX1" fmla="*/ 443327 w 443327"/>
                <a:gd name="connsiteY1" fmla="*/ 6287 h 19145"/>
                <a:gd name="connsiteX2" fmla="*/ 443327 w 443327"/>
                <a:gd name="connsiteY2" fmla="*/ 12859 h 19145"/>
                <a:gd name="connsiteX3" fmla="*/ 437127 w 443327"/>
                <a:gd name="connsiteY3" fmla="*/ 19145 h 19145"/>
                <a:gd name="connsiteX4" fmla="*/ 6200 w 443327"/>
                <a:gd name="connsiteY4" fmla="*/ 19145 h 19145"/>
                <a:gd name="connsiteX5" fmla="*/ 0 w 443327"/>
                <a:gd name="connsiteY5" fmla="*/ 12859 h 19145"/>
                <a:gd name="connsiteX6" fmla="*/ 0 w 443327"/>
                <a:gd name="connsiteY6" fmla="*/ 6287 h 19145"/>
                <a:gd name="connsiteX7" fmla="*/ 6200 w 443327"/>
                <a:gd name="connsiteY7" fmla="*/ 0 h 19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327" h="19145">
                  <a:moveTo>
                    <a:pt x="437127" y="0"/>
                  </a:moveTo>
                  <a:cubicBezTo>
                    <a:pt x="440551" y="0"/>
                    <a:pt x="443327" y="2815"/>
                    <a:pt x="443327" y="6287"/>
                  </a:cubicBezTo>
                  <a:lnTo>
                    <a:pt x="443327" y="12859"/>
                  </a:lnTo>
                  <a:cubicBezTo>
                    <a:pt x="443327" y="16331"/>
                    <a:pt x="440551" y="19145"/>
                    <a:pt x="437127" y="19145"/>
                  </a:cubicBezTo>
                  <a:lnTo>
                    <a:pt x="6200" y="19145"/>
                  </a:lnTo>
                  <a:cubicBezTo>
                    <a:pt x="2776" y="19145"/>
                    <a:pt x="0" y="16331"/>
                    <a:pt x="0" y="12859"/>
                  </a:cubicBezTo>
                  <a:lnTo>
                    <a:pt x="0" y="6287"/>
                  </a:lnTo>
                  <a:cubicBezTo>
                    <a:pt x="0" y="2815"/>
                    <a:pt x="2776" y="0"/>
                    <a:pt x="6200" y="0"/>
                  </a:cubicBezTo>
                  <a:close/>
                </a:path>
              </a:pathLst>
            </a:custGeom>
            <a:solidFill>
              <a:srgbClr val="FFFFFF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72A0FBA3-16EE-DA47-8E18-E08F8F03D4ED}"/>
                </a:ext>
              </a:extLst>
            </p:cNvPr>
            <p:cNvSpPr/>
            <p:nvPr/>
          </p:nvSpPr>
          <p:spPr>
            <a:xfrm>
              <a:off x="5235925" y="4522604"/>
              <a:ext cx="164310" cy="15430"/>
            </a:xfrm>
            <a:custGeom>
              <a:avLst/>
              <a:gdLst>
                <a:gd name="connsiteX0" fmla="*/ 156701 w 164310"/>
                <a:gd name="connsiteY0" fmla="*/ 15431 h 15430"/>
                <a:gd name="connsiteX1" fmla="*/ 7610 w 164310"/>
                <a:gd name="connsiteY1" fmla="*/ 15431 h 15430"/>
                <a:gd name="connsiteX2" fmla="*/ 0 w 164310"/>
                <a:gd name="connsiteY2" fmla="*/ 7715 h 15430"/>
                <a:gd name="connsiteX3" fmla="*/ 0 w 164310"/>
                <a:gd name="connsiteY3" fmla="*/ 7715 h 15430"/>
                <a:gd name="connsiteX4" fmla="*/ 7610 w 164310"/>
                <a:gd name="connsiteY4" fmla="*/ 0 h 15430"/>
                <a:gd name="connsiteX5" fmla="*/ 156701 w 164310"/>
                <a:gd name="connsiteY5" fmla="*/ 0 h 15430"/>
                <a:gd name="connsiteX6" fmla="*/ 164310 w 164310"/>
                <a:gd name="connsiteY6" fmla="*/ 7715 h 15430"/>
                <a:gd name="connsiteX7" fmla="*/ 164310 w 164310"/>
                <a:gd name="connsiteY7" fmla="*/ 7715 h 15430"/>
                <a:gd name="connsiteX8" fmla="*/ 156701 w 164310"/>
                <a:gd name="connsiteY8" fmla="*/ 15430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310" h="15430">
                  <a:moveTo>
                    <a:pt x="156701" y="15431"/>
                  </a:moveTo>
                  <a:lnTo>
                    <a:pt x="7610" y="15431"/>
                  </a:lnTo>
                  <a:cubicBezTo>
                    <a:pt x="3407" y="15431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07" y="0"/>
                    <a:pt x="7610" y="0"/>
                  </a:cubicBezTo>
                  <a:lnTo>
                    <a:pt x="156701" y="0"/>
                  </a:lnTo>
                  <a:cubicBezTo>
                    <a:pt x="160903" y="0"/>
                    <a:pt x="164310" y="3454"/>
                    <a:pt x="164310" y="7715"/>
                  </a:cubicBezTo>
                  <a:lnTo>
                    <a:pt x="164310" y="7715"/>
                  </a:lnTo>
                  <a:cubicBezTo>
                    <a:pt x="164310" y="11976"/>
                    <a:pt x="160903" y="15430"/>
                    <a:pt x="156701" y="15430"/>
                  </a:cubicBezTo>
                  <a:close/>
                </a:path>
              </a:pathLst>
            </a:custGeom>
            <a:solidFill>
              <a:srgbClr val="E4EAED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DAF1A780-5F62-9849-98BA-6A2E12E0A460}"/>
                </a:ext>
              </a:extLst>
            </p:cNvPr>
            <p:cNvSpPr/>
            <p:nvPr/>
          </p:nvSpPr>
          <p:spPr>
            <a:xfrm>
              <a:off x="5235925" y="4555370"/>
              <a:ext cx="164310" cy="15430"/>
            </a:xfrm>
            <a:custGeom>
              <a:avLst/>
              <a:gdLst>
                <a:gd name="connsiteX0" fmla="*/ 156701 w 164310"/>
                <a:gd name="connsiteY0" fmla="*/ 15430 h 15430"/>
                <a:gd name="connsiteX1" fmla="*/ 7610 w 164310"/>
                <a:gd name="connsiteY1" fmla="*/ 15430 h 15430"/>
                <a:gd name="connsiteX2" fmla="*/ 0 w 164310"/>
                <a:gd name="connsiteY2" fmla="*/ 7715 h 15430"/>
                <a:gd name="connsiteX3" fmla="*/ 0 w 164310"/>
                <a:gd name="connsiteY3" fmla="*/ 7715 h 15430"/>
                <a:gd name="connsiteX4" fmla="*/ 7610 w 164310"/>
                <a:gd name="connsiteY4" fmla="*/ 0 h 15430"/>
                <a:gd name="connsiteX5" fmla="*/ 156701 w 164310"/>
                <a:gd name="connsiteY5" fmla="*/ 0 h 15430"/>
                <a:gd name="connsiteX6" fmla="*/ 164310 w 164310"/>
                <a:gd name="connsiteY6" fmla="*/ 7715 h 15430"/>
                <a:gd name="connsiteX7" fmla="*/ 164310 w 164310"/>
                <a:gd name="connsiteY7" fmla="*/ 7715 h 15430"/>
                <a:gd name="connsiteX8" fmla="*/ 156701 w 164310"/>
                <a:gd name="connsiteY8" fmla="*/ 15430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310" h="15430">
                  <a:moveTo>
                    <a:pt x="156701" y="15430"/>
                  </a:moveTo>
                  <a:lnTo>
                    <a:pt x="7610" y="15430"/>
                  </a:lnTo>
                  <a:cubicBezTo>
                    <a:pt x="3407" y="15430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07" y="0"/>
                    <a:pt x="7610" y="0"/>
                  </a:cubicBezTo>
                  <a:lnTo>
                    <a:pt x="156701" y="0"/>
                  </a:lnTo>
                  <a:cubicBezTo>
                    <a:pt x="160903" y="0"/>
                    <a:pt x="164310" y="3454"/>
                    <a:pt x="164310" y="7715"/>
                  </a:cubicBezTo>
                  <a:lnTo>
                    <a:pt x="164310" y="7715"/>
                  </a:lnTo>
                  <a:cubicBezTo>
                    <a:pt x="164310" y="11976"/>
                    <a:pt x="160903" y="15430"/>
                    <a:pt x="156701" y="15430"/>
                  </a:cubicBezTo>
                  <a:close/>
                </a:path>
              </a:pathLst>
            </a:custGeom>
            <a:solidFill>
              <a:srgbClr val="E4EAED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682F7B7F-1EC8-9D40-9C23-4A0E3AC44179}"/>
                </a:ext>
              </a:extLst>
            </p:cNvPr>
            <p:cNvSpPr/>
            <p:nvPr/>
          </p:nvSpPr>
          <p:spPr>
            <a:xfrm>
              <a:off x="5235925" y="4588136"/>
              <a:ext cx="164310" cy="15430"/>
            </a:xfrm>
            <a:custGeom>
              <a:avLst/>
              <a:gdLst>
                <a:gd name="connsiteX0" fmla="*/ 156701 w 164310"/>
                <a:gd name="connsiteY0" fmla="*/ 15431 h 15430"/>
                <a:gd name="connsiteX1" fmla="*/ 7610 w 164310"/>
                <a:gd name="connsiteY1" fmla="*/ 15431 h 15430"/>
                <a:gd name="connsiteX2" fmla="*/ 0 w 164310"/>
                <a:gd name="connsiteY2" fmla="*/ 7715 h 15430"/>
                <a:gd name="connsiteX3" fmla="*/ 0 w 164310"/>
                <a:gd name="connsiteY3" fmla="*/ 7715 h 15430"/>
                <a:gd name="connsiteX4" fmla="*/ 7610 w 164310"/>
                <a:gd name="connsiteY4" fmla="*/ 0 h 15430"/>
                <a:gd name="connsiteX5" fmla="*/ 156701 w 164310"/>
                <a:gd name="connsiteY5" fmla="*/ 0 h 15430"/>
                <a:gd name="connsiteX6" fmla="*/ 164310 w 164310"/>
                <a:gd name="connsiteY6" fmla="*/ 7715 h 15430"/>
                <a:gd name="connsiteX7" fmla="*/ 164310 w 164310"/>
                <a:gd name="connsiteY7" fmla="*/ 7715 h 15430"/>
                <a:gd name="connsiteX8" fmla="*/ 156701 w 164310"/>
                <a:gd name="connsiteY8" fmla="*/ 15431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310" h="15430">
                  <a:moveTo>
                    <a:pt x="156701" y="15431"/>
                  </a:moveTo>
                  <a:lnTo>
                    <a:pt x="7610" y="15431"/>
                  </a:lnTo>
                  <a:cubicBezTo>
                    <a:pt x="3407" y="15431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07" y="0"/>
                    <a:pt x="7610" y="0"/>
                  </a:cubicBezTo>
                  <a:lnTo>
                    <a:pt x="156701" y="0"/>
                  </a:lnTo>
                  <a:cubicBezTo>
                    <a:pt x="160903" y="0"/>
                    <a:pt x="164310" y="3454"/>
                    <a:pt x="164310" y="7715"/>
                  </a:cubicBezTo>
                  <a:lnTo>
                    <a:pt x="164310" y="7715"/>
                  </a:lnTo>
                  <a:cubicBezTo>
                    <a:pt x="164310" y="11976"/>
                    <a:pt x="160903" y="15431"/>
                    <a:pt x="156701" y="15431"/>
                  </a:cubicBezTo>
                  <a:close/>
                </a:path>
              </a:pathLst>
            </a:custGeom>
            <a:solidFill>
              <a:srgbClr val="E4EAED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E3FDC55D-9E03-B249-86DA-876A6D320FA7}"/>
                </a:ext>
              </a:extLst>
            </p:cNvPr>
            <p:cNvSpPr/>
            <p:nvPr/>
          </p:nvSpPr>
          <p:spPr>
            <a:xfrm>
              <a:off x="5287595" y="3842805"/>
              <a:ext cx="112640" cy="15430"/>
            </a:xfrm>
            <a:custGeom>
              <a:avLst/>
              <a:gdLst>
                <a:gd name="connsiteX0" fmla="*/ 105031 w 112640"/>
                <a:gd name="connsiteY0" fmla="*/ 15430 h 15430"/>
                <a:gd name="connsiteX1" fmla="*/ 7610 w 112640"/>
                <a:gd name="connsiteY1" fmla="*/ 15430 h 15430"/>
                <a:gd name="connsiteX2" fmla="*/ 0 w 112640"/>
                <a:gd name="connsiteY2" fmla="*/ 7715 h 15430"/>
                <a:gd name="connsiteX3" fmla="*/ 0 w 112640"/>
                <a:gd name="connsiteY3" fmla="*/ 7715 h 15430"/>
                <a:gd name="connsiteX4" fmla="*/ 7610 w 112640"/>
                <a:gd name="connsiteY4" fmla="*/ 0 h 15430"/>
                <a:gd name="connsiteX5" fmla="*/ 105031 w 112640"/>
                <a:gd name="connsiteY5" fmla="*/ 0 h 15430"/>
                <a:gd name="connsiteX6" fmla="*/ 112640 w 112640"/>
                <a:gd name="connsiteY6" fmla="*/ 7715 h 15430"/>
                <a:gd name="connsiteX7" fmla="*/ 112640 w 112640"/>
                <a:gd name="connsiteY7" fmla="*/ 7715 h 15430"/>
                <a:gd name="connsiteX8" fmla="*/ 105031 w 112640"/>
                <a:gd name="connsiteY8" fmla="*/ 15430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640" h="15430">
                  <a:moveTo>
                    <a:pt x="105031" y="15430"/>
                  </a:moveTo>
                  <a:lnTo>
                    <a:pt x="7610" y="15430"/>
                  </a:lnTo>
                  <a:cubicBezTo>
                    <a:pt x="3407" y="15430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07" y="0"/>
                    <a:pt x="7610" y="0"/>
                  </a:cubicBezTo>
                  <a:lnTo>
                    <a:pt x="105031" y="0"/>
                  </a:lnTo>
                  <a:cubicBezTo>
                    <a:pt x="109233" y="0"/>
                    <a:pt x="112640" y="3454"/>
                    <a:pt x="112640" y="7715"/>
                  </a:cubicBezTo>
                  <a:lnTo>
                    <a:pt x="112640" y="7715"/>
                  </a:lnTo>
                  <a:cubicBezTo>
                    <a:pt x="112640" y="11976"/>
                    <a:pt x="109233" y="15430"/>
                    <a:pt x="105031" y="15430"/>
                  </a:cubicBezTo>
                  <a:close/>
                </a:path>
              </a:pathLst>
            </a:custGeom>
            <a:solidFill>
              <a:srgbClr val="E4EAED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51464001-46D3-8048-A136-2FB4210100DE}"/>
                </a:ext>
              </a:extLst>
            </p:cNvPr>
            <p:cNvSpPr/>
            <p:nvPr/>
          </p:nvSpPr>
          <p:spPr>
            <a:xfrm>
              <a:off x="5287595" y="3879571"/>
              <a:ext cx="112640" cy="15430"/>
            </a:xfrm>
            <a:custGeom>
              <a:avLst/>
              <a:gdLst>
                <a:gd name="connsiteX0" fmla="*/ 105031 w 112640"/>
                <a:gd name="connsiteY0" fmla="*/ 15431 h 15430"/>
                <a:gd name="connsiteX1" fmla="*/ 7610 w 112640"/>
                <a:gd name="connsiteY1" fmla="*/ 15431 h 15430"/>
                <a:gd name="connsiteX2" fmla="*/ 0 w 112640"/>
                <a:gd name="connsiteY2" fmla="*/ 7715 h 15430"/>
                <a:gd name="connsiteX3" fmla="*/ 0 w 112640"/>
                <a:gd name="connsiteY3" fmla="*/ 7715 h 15430"/>
                <a:gd name="connsiteX4" fmla="*/ 7610 w 112640"/>
                <a:gd name="connsiteY4" fmla="*/ 0 h 15430"/>
                <a:gd name="connsiteX5" fmla="*/ 105031 w 112640"/>
                <a:gd name="connsiteY5" fmla="*/ 0 h 15430"/>
                <a:gd name="connsiteX6" fmla="*/ 112640 w 112640"/>
                <a:gd name="connsiteY6" fmla="*/ 7715 h 15430"/>
                <a:gd name="connsiteX7" fmla="*/ 112640 w 112640"/>
                <a:gd name="connsiteY7" fmla="*/ 7715 h 15430"/>
                <a:gd name="connsiteX8" fmla="*/ 105031 w 112640"/>
                <a:gd name="connsiteY8" fmla="*/ 15431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640" h="15430">
                  <a:moveTo>
                    <a:pt x="105031" y="15431"/>
                  </a:moveTo>
                  <a:lnTo>
                    <a:pt x="7610" y="15431"/>
                  </a:lnTo>
                  <a:cubicBezTo>
                    <a:pt x="3407" y="15431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07" y="0"/>
                    <a:pt x="7610" y="0"/>
                  </a:cubicBezTo>
                  <a:lnTo>
                    <a:pt x="105031" y="0"/>
                  </a:lnTo>
                  <a:cubicBezTo>
                    <a:pt x="109233" y="0"/>
                    <a:pt x="112640" y="3454"/>
                    <a:pt x="112640" y="7715"/>
                  </a:cubicBezTo>
                  <a:lnTo>
                    <a:pt x="112640" y="7715"/>
                  </a:lnTo>
                  <a:cubicBezTo>
                    <a:pt x="112640" y="11976"/>
                    <a:pt x="109233" y="15431"/>
                    <a:pt x="105031" y="15431"/>
                  </a:cubicBezTo>
                  <a:close/>
                </a:path>
              </a:pathLst>
            </a:custGeom>
            <a:solidFill>
              <a:srgbClr val="E4EAED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A3FD07A5-B417-9640-821E-FCF9239EE3C5}"/>
                </a:ext>
              </a:extLst>
            </p:cNvPr>
            <p:cNvSpPr/>
            <p:nvPr/>
          </p:nvSpPr>
          <p:spPr>
            <a:xfrm>
              <a:off x="5287595" y="3916432"/>
              <a:ext cx="112640" cy="15335"/>
            </a:xfrm>
            <a:custGeom>
              <a:avLst/>
              <a:gdLst>
                <a:gd name="connsiteX0" fmla="*/ 105031 w 112640"/>
                <a:gd name="connsiteY0" fmla="*/ 15336 h 15335"/>
                <a:gd name="connsiteX1" fmla="*/ 7610 w 112640"/>
                <a:gd name="connsiteY1" fmla="*/ 15336 h 15335"/>
                <a:gd name="connsiteX2" fmla="*/ 0 w 112640"/>
                <a:gd name="connsiteY2" fmla="*/ 7621 h 15335"/>
                <a:gd name="connsiteX3" fmla="*/ 0 w 112640"/>
                <a:gd name="connsiteY3" fmla="*/ 7621 h 15335"/>
                <a:gd name="connsiteX4" fmla="*/ 7515 w 112640"/>
                <a:gd name="connsiteY4" fmla="*/ 0 h 15335"/>
                <a:gd name="connsiteX5" fmla="*/ 7610 w 112640"/>
                <a:gd name="connsiteY5" fmla="*/ 1 h 15335"/>
                <a:gd name="connsiteX6" fmla="*/ 105031 w 112640"/>
                <a:gd name="connsiteY6" fmla="*/ 1 h 15335"/>
                <a:gd name="connsiteX7" fmla="*/ 112640 w 112640"/>
                <a:gd name="connsiteY7" fmla="*/ 7525 h 15335"/>
                <a:gd name="connsiteX8" fmla="*/ 112640 w 112640"/>
                <a:gd name="connsiteY8" fmla="*/ 7621 h 15335"/>
                <a:gd name="connsiteX9" fmla="*/ 112640 w 112640"/>
                <a:gd name="connsiteY9" fmla="*/ 7621 h 15335"/>
                <a:gd name="connsiteX10" fmla="*/ 105031 w 112640"/>
                <a:gd name="connsiteY10" fmla="*/ 15336 h 15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640" h="15335">
                  <a:moveTo>
                    <a:pt x="105031" y="15336"/>
                  </a:moveTo>
                  <a:lnTo>
                    <a:pt x="7610" y="15336"/>
                  </a:lnTo>
                  <a:cubicBezTo>
                    <a:pt x="3407" y="15336"/>
                    <a:pt x="0" y="11882"/>
                    <a:pt x="0" y="7621"/>
                  </a:cubicBezTo>
                  <a:lnTo>
                    <a:pt x="0" y="7621"/>
                  </a:lnTo>
                  <a:cubicBezTo>
                    <a:pt x="0" y="3412"/>
                    <a:pt x="3364" y="0"/>
                    <a:pt x="7515" y="0"/>
                  </a:cubicBezTo>
                  <a:cubicBezTo>
                    <a:pt x="7547" y="0"/>
                    <a:pt x="7578" y="0"/>
                    <a:pt x="7610" y="1"/>
                  </a:cubicBezTo>
                  <a:lnTo>
                    <a:pt x="105031" y="1"/>
                  </a:lnTo>
                  <a:cubicBezTo>
                    <a:pt x="109181" y="-52"/>
                    <a:pt x="112588" y="3317"/>
                    <a:pt x="112640" y="7525"/>
                  </a:cubicBezTo>
                  <a:cubicBezTo>
                    <a:pt x="112640" y="7557"/>
                    <a:pt x="112640" y="7589"/>
                    <a:pt x="112640" y="7621"/>
                  </a:cubicBezTo>
                  <a:lnTo>
                    <a:pt x="112640" y="7621"/>
                  </a:lnTo>
                  <a:cubicBezTo>
                    <a:pt x="112640" y="11882"/>
                    <a:pt x="109233" y="15336"/>
                    <a:pt x="105031" y="15336"/>
                  </a:cubicBezTo>
                  <a:close/>
                </a:path>
              </a:pathLst>
            </a:custGeom>
            <a:solidFill>
              <a:srgbClr val="E4EAED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1055F2E5-B573-8A49-B531-C906EC6E2202}"/>
                </a:ext>
              </a:extLst>
            </p:cNvPr>
            <p:cNvSpPr/>
            <p:nvPr/>
          </p:nvSpPr>
          <p:spPr>
            <a:xfrm>
              <a:off x="5287595" y="3953199"/>
              <a:ext cx="112640" cy="15430"/>
            </a:xfrm>
            <a:custGeom>
              <a:avLst/>
              <a:gdLst>
                <a:gd name="connsiteX0" fmla="*/ 105031 w 112640"/>
                <a:gd name="connsiteY0" fmla="*/ 15431 h 15430"/>
                <a:gd name="connsiteX1" fmla="*/ 7610 w 112640"/>
                <a:gd name="connsiteY1" fmla="*/ 15431 h 15430"/>
                <a:gd name="connsiteX2" fmla="*/ 0 w 112640"/>
                <a:gd name="connsiteY2" fmla="*/ 7715 h 15430"/>
                <a:gd name="connsiteX3" fmla="*/ 0 w 112640"/>
                <a:gd name="connsiteY3" fmla="*/ 7715 h 15430"/>
                <a:gd name="connsiteX4" fmla="*/ 7610 w 112640"/>
                <a:gd name="connsiteY4" fmla="*/ 0 h 15430"/>
                <a:gd name="connsiteX5" fmla="*/ 105031 w 112640"/>
                <a:gd name="connsiteY5" fmla="*/ 0 h 15430"/>
                <a:gd name="connsiteX6" fmla="*/ 112640 w 112640"/>
                <a:gd name="connsiteY6" fmla="*/ 7715 h 15430"/>
                <a:gd name="connsiteX7" fmla="*/ 112640 w 112640"/>
                <a:gd name="connsiteY7" fmla="*/ 7715 h 15430"/>
                <a:gd name="connsiteX8" fmla="*/ 105031 w 112640"/>
                <a:gd name="connsiteY8" fmla="*/ 15431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640" h="15430">
                  <a:moveTo>
                    <a:pt x="105031" y="15431"/>
                  </a:moveTo>
                  <a:lnTo>
                    <a:pt x="7610" y="15431"/>
                  </a:lnTo>
                  <a:cubicBezTo>
                    <a:pt x="3407" y="15431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07" y="0"/>
                    <a:pt x="7610" y="0"/>
                  </a:cubicBezTo>
                  <a:lnTo>
                    <a:pt x="105031" y="0"/>
                  </a:lnTo>
                  <a:cubicBezTo>
                    <a:pt x="109233" y="0"/>
                    <a:pt x="112640" y="3454"/>
                    <a:pt x="112640" y="7715"/>
                  </a:cubicBezTo>
                  <a:lnTo>
                    <a:pt x="112640" y="7715"/>
                  </a:lnTo>
                  <a:cubicBezTo>
                    <a:pt x="112640" y="11976"/>
                    <a:pt x="109233" y="15431"/>
                    <a:pt x="105031" y="15431"/>
                  </a:cubicBezTo>
                  <a:close/>
                </a:path>
              </a:pathLst>
            </a:custGeom>
            <a:solidFill>
              <a:srgbClr val="E4EAED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32A793DA-9656-2A49-80B8-2E964E05FD1C}"/>
                </a:ext>
              </a:extLst>
            </p:cNvPr>
            <p:cNvSpPr/>
            <p:nvPr/>
          </p:nvSpPr>
          <p:spPr>
            <a:xfrm>
              <a:off x="5287595" y="3989966"/>
              <a:ext cx="112640" cy="15430"/>
            </a:xfrm>
            <a:custGeom>
              <a:avLst/>
              <a:gdLst>
                <a:gd name="connsiteX0" fmla="*/ 105031 w 112640"/>
                <a:gd name="connsiteY0" fmla="*/ 15431 h 15430"/>
                <a:gd name="connsiteX1" fmla="*/ 7610 w 112640"/>
                <a:gd name="connsiteY1" fmla="*/ 15431 h 15430"/>
                <a:gd name="connsiteX2" fmla="*/ 0 w 112640"/>
                <a:gd name="connsiteY2" fmla="*/ 7715 h 15430"/>
                <a:gd name="connsiteX3" fmla="*/ 0 w 112640"/>
                <a:gd name="connsiteY3" fmla="*/ 7715 h 15430"/>
                <a:gd name="connsiteX4" fmla="*/ 7610 w 112640"/>
                <a:gd name="connsiteY4" fmla="*/ 0 h 15430"/>
                <a:gd name="connsiteX5" fmla="*/ 105031 w 112640"/>
                <a:gd name="connsiteY5" fmla="*/ 0 h 15430"/>
                <a:gd name="connsiteX6" fmla="*/ 112640 w 112640"/>
                <a:gd name="connsiteY6" fmla="*/ 7715 h 15430"/>
                <a:gd name="connsiteX7" fmla="*/ 112640 w 112640"/>
                <a:gd name="connsiteY7" fmla="*/ 7715 h 15430"/>
                <a:gd name="connsiteX8" fmla="*/ 105031 w 112640"/>
                <a:gd name="connsiteY8" fmla="*/ 15431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640" h="15430">
                  <a:moveTo>
                    <a:pt x="105031" y="15431"/>
                  </a:moveTo>
                  <a:lnTo>
                    <a:pt x="7610" y="15431"/>
                  </a:lnTo>
                  <a:cubicBezTo>
                    <a:pt x="3407" y="15431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07" y="0"/>
                    <a:pt x="7610" y="0"/>
                  </a:cubicBezTo>
                  <a:lnTo>
                    <a:pt x="105031" y="0"/>
                  </a:lnTo>
                  <a:cubicBezTo>
                    <a:pt x="109233" y="0"/>
                    <a:pt x="112640" y="3454"/>
                    <a:pt x="112640" y="7715"/>
                  </a:cubicBezTo>
                  <a:lnTo>
                    <a:pt x="112640" y="7715"/>
                  </a:lnTo>
                  <a:cubicBezTo>
                    <a:pt x="112640" y="11976"/>
                    <a:pt x="109233" y="15431"/>
                    <a:pt x="105031" y="15431"/>
                  </a:cubicBezTo>
                  <a:close/>
                </a:path>
              </a:pathLst>
            </a:custGeom>
            <a:solidFill>
              <a:srgbClr val="E4EAED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6D392F81-1512-A44C-84A6-DB91B895AE26}"/>
                </a:ext>
              </a:extLst>
            </p:cNvPr>
            <p:cNvSpPr/>
            <p:nvPr/>
          </p:nvSpPr>
          <p:spPr>
            <a:xfrm>
              <a:off x="5287595" y="4026732"/>
              <a:ext cx="112640" cy="15430"/>
            </a:xfrm>
            <a:custGeom>
              <a:avLst/>
              <a:gdLst>
                <a:gd name="connsiteX0" fmla="*/ 105031 w 112640"/>
                <a:gd name="connsiteY0" fmla="*/ 15431 h 15430"/>
                <a:gd name="connsiteX1" fmla="*/ 7610 w 112640"/>
                <a:gd name="connsiteY1" fmla="*/ 15431 h 15430"/>
                <a:gd name="connsiteX2" fmla="*/ 0 w 112640"/>
                <a:gd name="connsiteY2" fmla="*/ 7715 h 15430"/>
                <a:gd name="connsiteX3" fmla="*/ 0 w 112640"/>
                <a:gd name="connsiteY3" fmla="*/ 7715 h 15430"/>
                <a:gd name="connsiteX4" fmla="*/ 7610 w 112640"/>
                <a:gd name="connsiteY4" fmla="*/ 0 h 15430"/>
                <a:gd name="connsiteX5" fmla="*/ 105031 w 112640"/>
                <a:gd name="connsiteY5" fmla="*/ 0 h 15430"/>
                <a:gd name="connsiteX6" fmla="*/ 112640 w 112640"/>
                <a:gd name="connsiteY6" fmla="*/ 7715 h 15430"/>
                <a:gd name="connsiteX7" fmla="*/ 112640 w 112640"/>
                <a:gd name="connsiteY7" fmla="*/ 7715 h 15430"/>
                <a:gd name="connsiteX8" fmla="*/ 105031 w 112640"/>
                <a:gd name="connsiteY8" fmla="*/ 15431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640" h="15430">
                  <a:moveTo>
                    <a:pt x="105031" y="15431"/>
                  </a:moveTo>
                  <a:lnTo>
                    <a:pt x="7610" y="15431"/>
                  </a:lnTo>
                  <a:cubicBezTo>
                    <a:pt x="3407" y="15431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07" y="0"/>
                    <a:pt x="7610" y="0"/>
                  </a:cubicBezTo>
                  <a:lnTo>
                    <a:pt x="105031" y="0"/>
                  </a:lnTo>
                  <a:cubicBezTo>
                    <a:pt x="109233" y="0"/>
                    <a:pt x="112640" y="3454"/>
                    <a:pt x="112640" y="7715"/>
                  </a:cubicBezTo>
                  <a:lnTo>
                    <a:pt x="112640" y="7715"/>
                  </a:lnTo>
                  <a:cubicBezTo>
                    <a:pt x="112640" y="11976"/>
                    <a:pt x="109233" y="15431"/>
                    <a:pt x="105031" y="15431"/>
                  </a:cubicBezTo>
                  <a:close/>
                </a:path>
              </a:pathLst>
            </a:custGeom>
            <a:solidFill>
              <a:srgbClr val="E4EAED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E53B5388-D046-4C41-9A2C-3153BFD86855}"/>
                </a:ext>
              </a:extLst>
            </p:cNvPr>
            <p:cNvSpPr/>
            <p:nvPr/>
          </p:nvSpPr>
          <p:spPr>
            <a:xfrm>
              <a:off x="5287595" y="4063594"/>
              <a:ext cx="112640" cy="15430"/>
            </a:xfrm>
            <a:custGeom>
              <a:avLst/>
              <a:gdLst>
                <a:gd name="connsiteX0" fmla="*/ 105031 w 112640"/>
                <a:gd name="connsiteY0" fmla="*/ 15431 h 15430"/>
                <a:gd name="connsiteX1" fmla="*/ 7610 w 112640"/>
                <a:gd name="connsiteY1" fmla="*/ 15431 h 15430"/>
                <a:gd name="connsiteX2" fmla="*/ 0 w 112640"/>
                <a:gd name="connsiteY2" fmla="*/ 7715 h 15430"/>
                <a:gd name="connsiteX3" fmla="*/ 0 w 112640"/>
                <a:gd name="connsiteY3" fmla="*/ 7715 h 15430"/>
                <a:gd name="connsiteX4" fmla="*/ 7610 w 112640"/>
                <a:gd name="connsiteY4" fmla="*/ 0 h 15430"/>
                <a:gd name="connsiteX5" fmla="*/ 105031 w 112640"/>
                <a:gd name="connsiteY5" fmla="*/ 0 h 15430"/>
                <a:gd name="connsiteX6" fmla="*/ 112640 w 112640"/>
                <a:gd name="connsiteY6" fmla="*/ 7715 h 15430"/>
                <a:gd name="connsiteX7" fmla="*/ 112640 w 112640"/>
                <a:gd name="connsiteY7" fmla="*/ 7715 h 15430"/>
                <a:gd name="connsiteX8" fmla="*/ 105031 w 112640"/>
                <a:gd name="connsiteY8" fmla="*/ 15431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640" h="15430">
                  <a:moveTo>
                    <a:pt x="105031" y="15431"/>
                  </a:moveTo>
                  <a:lnTo>
                    <a:pt x="7610" y="15431"/>
                  </a:lnTo>
                  <a:cubicBezTo>
                    <a:pt x="3407" y="15431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07" y="0"/>
                    <a:pt x="7610" y="0"/>
                  </a:cubicBezTo>
                  <a:lnTo>
                    <a:pt x="105031" y="0"/>
                  </a:lnTo>
                  <a:cubicBezTo>
                    <a:pt x="109233" y="0"/>
                    <a:pt x="112640" y="3454"/>
                    <a:pt x="112640" y="7715"/>
                  </a:cubicBezTo>
                  <a:lnTo>
                    <a:pt x="112640" y="7715"/>
                  </a:lnTo>
                  <a:cubicBezTo>
                    <a:pt x="112640" y="11976"/>
                    <a:pt x="109233" y="15431"/>
                    <a:pt x="105031" y="15431"/>
                  </a:cubicBezTo>
                  <a:close/>
                </a:path>
              </a:pathLst>
            </a:custGeom>
            <a:solidFill>
              <a:srgbClr val="E4EAED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F1342830-3DB4-0244-A8A4-ECA01AA66D7E}"/>
                </a:ext>
              </a:extLst>
            </p:cNvPr>
            <p:cNvSpPr/>
            <p:nvPr/>
          </p:nvSpPr>
          <p:spPr>
            <a:xfrm>
              <a:off x="4915196" y="3842805"/>
              <a:ext cx="343369" cy="236220"/>
            </a:xfrm>
            <a:custGeom>
              <a:avLst/>
              <a:gdLst>
                <a:gd name="connsiteX0" fmla="*/ 328808 w 343369"/>
                <a:gd name="connsiteY0" fmla="*/ 0 h 236220"/>
                <a:gd name="connsiteX1" fmla="*/ 343370 w 343369"/>
                <a:gd name="connsiteY1" fmla="*/ 14764 h 236220"/>
                <a:gd name="connsiteX2" fmla="*/ 343370 w 343369"/>
                <a:gd name="connsiteY2" fmla="*/ 221456 h 236220"/>
                <a:gd name="connsiteX3" fmla="*/ 328808 w 343369"/>
                <a:gd name="connsiteY3" fmla="*/ 236220 h 236220"/>
                <a:gd name="connsiteX4" fmla="*/ 14562 w 343369"/>
                <a:gd name="connsiteY4" fmla="*/ 236220 h 236220"/>
                <a:gd name="connsiteX5" fmla="*/ 0 w 343369"/>
                <a:gd name="connsiteY5" fmla="*/ 221456 h 236220"/>
                <a:gd name="connsiteX6" fmla="*/ 0 w 343369"/>
                <a:gd name="connsiteY6" fmla="*/ 14764 h 236220"/>
                <a:gd name="connsiteX7" fmla="*/ 14562 w 343369"/>
                <a:gd name="connsiteY7" fmla="*/ 0 h 23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3369" h="236220">
                  <a:moveTo>
                    <a:pt x="328808" y="0"/>
                  </a:moveTo>
                  <a:cubicBezTo>
                    <a:pt x="336850" y="0"/>
                    <a:pt x="343370" y="6610"/>
                    <a:pt x="343370" y="14764"/>
                  </a:cubicBezTo>
                  <a:lnTo>
                    <a:pt x="343370" y="221456"/>
                  </a:lnTo>
                  <a:cubicBezTo>
                    <a:pt x="343370" y="229610"/>
                    <a:pt x="336850" y="236220"/>
                    <a:pt x="328808" y="236220"/>
                  </a:cubicBezTo>
                  <a:lnTo>
                    <a:pt x="14562" y="236220"/>
                  </a:lnTo>
                  <a:cubicBezTo>
                    <a:pt x="6519" y="236220"/>
                    <a:pt x="0" y="229610"/>
                    <a:pt x="0" y="221456"/>
                  </a:cubicBezTo>
                  <a:lnTo>
                    <a:pt x="0" y="14764"/>
                  </a:lnTo>
                  <a:cubicBezTo>
                    <a:pt x="0" y="6610"/>
                    <a:pt x="6519" y="0"/>
                    <a:pt x="1456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5AA75705-6162-9C45-A1D7-02052A9E3A84}"/>
                </a:ext>
              </a:extLst>
            </p:cNvPr>
            <p:cNvSpPr/>
            <p:nvPr/>
          </p:nvSpPr>
          <p:spPr>
            <a:xfrm>
              <a:off x="4937837" y="3867379"/>
              <a:ext cx="298088" cy="187071"/>
            </a:xfrm>
            <a:custGeom>
              <a:avLst/>
              <a:gdLst>
                <a:gd name="connsiteX0" fmla="*/ 286063 w 298088"/>
                <a:gd name="connsiteY0" fmla="*/ 0 h 187071"/>
                <a:gd name="connsiteX1" fmla="*/ 298088 w 298088"/>
                <a:gd name="connsiteY1" fmla="*/ 12192 h 187071"/>
                <a:gd name="connsiteX2" fmla="*/ 298088 w 298088"/>
                <a:gd name="connsiteY2" fmla="*/ 174879 h 187071"/>
                <a:gd name="connsiteX3" fmla="*/ 286063 w 298088"/>
                <a:gd name="connsiteY3" fmla="*/ 187071 h 187071"/>
                <a:gd name="connsiteX4" fmla="*/ 12025 w 298088"/>
                <a:gd name="connsiteY4" fmla="*/ 187071 h 187071"/>
                <a:gd name="connsiteX5" fmla="*/ 0 w 298088"/>
                <a:gd name="connsiteY5" fmla="*/ 174879 h 187071"/>
                <a:gd name="connsiteX6" fmla="*/ 0 w 298088"/>
                <a:gd name="connsiteY6" fmla="*/ 12192 h 187071"/>
                <a:gd name="connsiteX7" fmla="*/ 12025 w 298088"/>
                <a:gd name="connsiteY7" fmla="*/ 0 h 187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088" h="187071">
                  <a:moveTo>
                    <a:pt x="286063" y="0"/>
                  </a:moveTo>
                  <a:cubicBezTo>
                    <a:pt x="292704" y="0"/>
                    <a:pt x="298088" y="5459"/>
                    <a:pt x="298088" y="12192"/>
                  </a:cubicBezTo>
                  <a:lnTo>
                    <a:pt x="298088" y="174879"/>
                  </a:lnTo>
                  <a:cubicBezTo>
                    <a:pt x="298088" y="181612"/>
                    <a:pt x="292704" y="187071"/>
                    <a:pt x="286063" y="187071"/>
                  </a:cubicBezTo>
                  <a:lnTo>
                    <a:pt x="12025" y="187071"/>
                  </a:lnTo>
                  <a:cubicBezTo>
                    <a:pt x="5384" y="187071"/>
                    <a:pt x="0" y="181612"/>
                    <a:pt x="0" y="174879"/>
                  </a:cubicBezTo>
                  <a:lnTo>
                    <a:pt x="0" y="12192"/>
                  </a:lnTo>
                  <a:cubicBezTo>
                    <a:pt x="0" y="5459"/>
                    <a:pt x="5384" y="0"/>
                    <a:pt x="12025" y="0"/>
                  </a:cubicBezTo>
                  <a:close/>
                </a:path>
              </a:pathLst>
            </a:custGeom>
            <a:solidFill>
              <a:schemeClr val="accent1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81364E30-1D63-B249-9D3A-805E03DA0DB0}"/>
                </a:ext>
              </a:extLst>
            </p:cNvPr>
            <p:cNvSpPr/>
            <p:nvPr/>
          </p:nvSpPr>
          <p:spPr>
            <a:xfrm>
              <a:off x="4915196" y="4113124"/>
              <a:ext cx="485414" cy="282321"/>
            </a:xfrm>
            <a:custGeom>
              <a:avLst/>
              <a:gdLst>
                <a:gd name="connsiteX0" fmla="*/ 451689 w 485414"/>
                <a:gd name="connsiteY0" fmla="*/ 0 h 282321"/>
                <a:gd name="connsiteX1" fmla="*/ 485415 w 485414"/>
                <a:gd name="connsiteY1" fmla="*/ 34195 h 282321"/>
                <a:gd name="connsiteX2" fmla="*/ 485415 w 485414"/>
                <a:gd name="connsiteY2" fmla="*/ 248126 h 282321"/>
                <a:gd name="connsiteX3" fmla="*/ 451689 w 485414"/>
                <a:gd name="connsiteY3" fmla="*/ 282321 h 282321"/>
                <a:gd name="connsiteX4" fmla="*/ 33726 w 485414"/>
                <a:gd name="connsiteY4" fmla="*/ 282321 h 282321"/>
                <a:gd name="connsiteX5" fmla="*/ 0 w 485414"/>
                <a:gd name="connsiteY5" fmla="*/ 248126 h 282321"/>
                <a:gd name="connsiteX6" fmla="*/ 0 w 485414"/>
                <a:gd name="connsiteY6" fmla="*/ 34195 h 282321"/>
                <a:gd name="connsiteX7" fmla="*/ 33726 w 485414"/>
                <a:gd name="connsiteY7" fmla="*/ 0 h 28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414" h="282321">
                  <a:moveTo>
                    <a:pt x="451689" y="0"/>
                  </a:moveTo>
                  <a:cubicBezTo>
                    <a:pt x="470315" y="0"/>
                    <a:pt x="485415" y="15310"/>
                    <a:pt x="485415" y="34195"/>
                  </a:cubicBezTo>
                  <a:lnTo>
                    <a:pt x="485415" y="248126"/>
                  </a:lnTo>
                  <a:cubicBezTo>
                    <a:pt x="485415" y="267012"/>
                    <a:pt x="470315" y="282321"/>
                    <a:pt x="451689" y="282321"/>
                  </a:cubicBezTo>
                  <a:lnTo>
                    <a:pt x="33726" y="282321"/>
                  </a:lnTo>
                  <a:cubicBezTo>
                    <a:pt x="15100" y="282321"/>
                    <a:pt x="0" y="267011"/>
                    <a:pt x="0" y="248126"/>
                  </a:cubicBezTo>
                  <a:lnTo>
                    <a:pt x="0" y="34195"/>
                  </a:lnTo>
                  <a:cubicBezTo>
                    <a:pt x="0" y="15310"/>
                    <a:pt x="15100" y="0"/>
                    <a:pt x="33726" y="0"/>
                  </a:cubicBezTo>
                  <a:close/>
                </a:path>
              </a:pathLst>
            </a:custGeom>
            <a:solidFill>
              <a:srgbClr val="D3D8DB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BAC7C6A4-0CF5-C64E-AA7C-8F1EDA7E7D26}"/>
                </a:ext>
              </a:extLst>
            </p:cNvPr>
            <p:cNvSpPr/>
            <p:nvPr/>
          </p:nvSpPr>
          <p:spPr>
            <a:xfrm>
              <a:off x="5098671" y="4154844"/>
              <a:ext cx="118558" cy="120205"/>
            </a:xfrm>
            <a:custGeom>
              <a:avLst/>
              <a:gdLst>
                <a:gd name="connsiteX0" fmla="*/ 118559 w 118558"/>
                <a:gd name="connsiteY0" fmla="*/ 60103 h 120205"/>
                <a:gd name="connsiteX1" fmla="*/ 59279 w 118558"/>
                <a:gd name="connsiteY1" fmla="*/ 120205 h 120205"/>
                <a:gd name="connsiteX2" fmla="*/ 0 w 118558"/>
                <a:gd name="connsiteY2" fmla="*/ 60103 h 120205"/>
                <a:gd name="connsiteX3" fmla="*/ 59279 w 118558"/>
                <a:gd name="connsiteY3" fmla="*/ 0 h 120205"/>
                <a:gd name="connsiteX4" fmla="*/ 118559 w 118558"/>
                <a:gd name="connsiteY4" fmla="*/ 60103 h 12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58" h="120205">
                  <a:moveTo>
                    <a:pt x="118559" y="60103"/>
                  </a:moveTo>
                  <a:cubicBezTo>
                    <a:pt x="118559" y="93297"/>
                    <a:pt x="92019" y="120205"/>
                    <a:pt x="59279" y="120205"/>
                  </a:cubicBezTo>
                  <a:cubicBezTo>
                    <a:pt x="26540" y="120205"/>
                    <a:pt x="0" y="93297"/>
                    <a:pt x="0" y="60103"/>
                  </a:cubicBezTo>
                  <a:cubicBezTo>
                    <a:pt x="0" y="26909"/>
                    <a:pt x="26540" y="0"/>
                    <a:pt x="59279" y="0"/>
                  </a:cubicBezTo>
                  <a:cubicBezTo>
                    <a:pt x="92019" y="0"/>
                    <a:pt x="118559" y="26909"/>
                    <a:pt x="118559" y="60103"/>
                  </a:cubicBezTo>
                  <a:close/>
                </a:path>
              </a:pathLst>
            </a:custGeom>
            <a:solidFill>
              <a:srgbClr val="FFFFFF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8B4DE592-F6AD-BA49-AA98-800249F53947}"/>
                </a:ext>
              </a:extLst>
            </p:cNvPr>
            <p:cNvSpPr/>
            <p:nvPr/>
          </p:nvSpPr>
          <p:spPr>
            <a:xfrm>
              <a:off x="4943567" y="4154844"/>
              <a:ext cx="118558" cy="120205"/>
            </a:xfrm>
            <a:custGeom>
              <a:avLst/>
              <a:gdLst>
                <a:gd name="connsiteX0" fmla="*/ 118559 w 118558"/>
                <a:gd name="connsiteY0" fmla="*/ 60103 h 120205"/>
                <a:gd name="connsiteX1" fmla="*/ 59279 w 118558"/>
                <a:gd name="connsiteY1" fmla="*/ 120205 h 120205"/>
                <a:gd name="connsiteX2" fmla="*/ 0 w 118558"/>
                <a:gd name="connsiteY2" fmla="*/ 60103 h 120205"/>
                <a:gd name="connsiteX3" fmla="*/ 59279 w 118558"/>
                <a:gd name="connsiteY3" fmla="*/ 0 h 120205"/>
                <a:gd name="connsiteX4" fmla="*/ 118559 w 118558"/>
                <a:gd name="connsiteY4" fmla="*/ 60103 h 12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58" h="120205">
                  <a:moveTo>
                    <a:pt x="118559" y="60103"/>
                  </a:moveTo>
                  <a:cubicBezTo>
                    <a:pt x="118559" y="93297"/>
                    <a:pt x="92019" y="120205"/>
                    <a:pt x="59279" y="120205"/>
                  </a:cubicBezTo>
                  <a:cubicBezTo>
                    <a:pt x="26540" y="120205"/>
                    <a:pt x="0" y="93297"/>
                    <a:pt x="0" y="60103"/>
                  </a:cubicBezTo>
                  <a:cubicBezTo>
                    <a:pt x="0" y="26909"/>
                    <a:pt x="26540" y="0"/>
                    <a:pt x="59279" y="0"/>
                  </a:cubicBezTo>
                  <a:cubicBezTo>
                    <a:pt x="92019" y="0"/>
                    <a:pt x="118559" y="26909"/>
                    <a:pt x="118559" y="60103"/>
                  </a:cubicBezTo>
                  <a:close/>
                </a:path>
              </a:pathLst>
            </a:custGeom>
            <a:solidFill>
              <a:srgbClr val="FFFFFF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074AE8CB-5B5F-EF4B-A415-528038CAE72C}"/>
                </a:ext>
              </a:extLst>
            </p:cNvPr>
            <p:cNvSpPr/>
            <p:nvPr/>
          </p:nvSpPr>
          <p:spPr>
            <a:xfrm>
              <a:off x="5253680" y="4154844"/>
              <a:ext cx="118558" cy="120205"/>
            </a:xfrm>
            <a:custGeom>
              <a:avLst/>
              <a:gdLst>
                <a:gd name="connsiteX0" fmla="*/ 118559 w 118558"/>
                <a:gd name="connsiteY0" fmla="*/ 60103 h 120205"/>
                <a:gd name="connsiteX1" fmla="*/ 59279 w 118558"/>
                <a:gd name="connsiteY1" fmla="*/ 120205 h 120205"/>
                <a:gd name="connsiteX2" fmla="*/ 0 w 118558"/>
                <a:gd name="connsiteY2" fmla="*/ 60103 h 120205"/>
                <a:gd name="connsiteX3" fmla="*/ 59279 w 118558"/>
                <a:gd name="connsiteY3" fmla="*/ 0 h 120205"/>
                <a:gd name="connsiteX4" fmla="*/ 118559 w 118558"/>
                <a:gd name="connsiteY4" fmla="*/ 60103 h 12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58" h="120205">
                  <a:moveTo>
                    <a:pt x="118559" y="60103"/>
                  </a:moveTo>
                  <a:cubicBezTo>
                    <a:pt x="118559" y="93297"/>
                    <a:pt x="92019" y="120205"/>
                    <a:pt x="59279" y="120205"/>
                  </a:cubicBezTo>
                  <a:cubicBezTo>
                    <a:pt x="26540" y="120205"/>
                    <a:pt x="0" y="93297"/>
                    <a:pt x="0" y="60103"/>
                  </a:cubicBezTo>
                  <a:cubicBezTo>
                    <a:pt x="0" y="26909"/>
                    <a:pt x="26540" y="0"/>
                    <a:pt x="59279" y="0"/>
                  </a:cubicBezTo>
                  <a:cubicBezTo>
                    <a:pt x="92019" y="0"/>
                    <a:pt x="118559" y="26909"/>
                    <a:pt x="118559" y="60103"/>
                  </a:cubicBezTo>
                  <a:close/>
                </a:path>
              </a:pathLst>
            </a:custGeom>
            <a:solidFill>
              <a:srgbClr val="FFFFFF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ED89700F-AA6A-F647-A9A5-44ACC80D51C7}"/>
                </a:ext>
              </a:extLst>
            </p:cNvPr>
            <p:cNvSpPr/>
            <p:nvPr/>
          </p:nvSpPr>
          <p:spPr>
            <a:xfrm>
              <a:off x="4943660" y="4308863"/>
              <a:ext cx="118560" cy="45339"/>
            </a:xfrm>
            <a:custGeom>
              <a:avLst/>
              <a:gdLst>
                <a:gd name="connsiteX0" fmla="*/ 12872 w 118560"/>
                <a:gd name="connsiteY0" fmla="*/ 0 h 45339"/>
                <a:gd name="connsiteX1" fmla="*/ 105596 w 118560"/>
                <a:gd name="connsiteY1" fmla="*/ 0 h 45339"/>
                <a:gd name="connsiteX2" fmla="*/ 118560 w 118560"/>
                <a:gd name="connsiteY2" fmla="*/ 13144 h 45339"/>
                <a:gd name="connsiteX3" fmla="*/ 118560 w 118560"/>
                <a:gd name="connsiteY3" fmla="*/ 32195 h 45339"/>
                <a:gd name="connsiteX4" fmla="*/ 105596 w 118560"/>
                <a:gd name="connsiteY4" fmla="*/ 45339 h 45339"/>
                <a:gd name="connsiteX5" fmla="*/ 12872 w 118560"/>
                <a:gd name="connsiteY5" fmla="*/ 45339 h 45339"/>
                <a:gd name="connsiteX6" fmla="*/ 1 w 118560"/>
                <a:gd name="connsiteY6" fmla="*/ 32290 h 45339"/>
                <a:gd name="connsiteX7" fmla="*/ 1 w 118560"/>
                <a:gd name="connsiteY7" fmla="*/ 13240 h 45339"/>
                <a:gd name="connsiteX8" fmla="*/ 12683 w 118560"/>
                <a:gd name="connsiteY8" fmla="*/ 1 h 45339"/>
                <a:gd name="connsiteX9" fmla="*/ 12872 w 118560"/>
                <a:gd name="connsiteY9" fmla="*/ 0 h 4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560" h="45339">
                  <a:moveTo>
                    <a:pt x="12872" y="0"/>
                  </a:moveTo>
                  <a:lnTo>
                    <a:pt x="105596" y="0"/>
                  </a:lnTo>
                  <a:cubicBezTo>
                    <a:pt x="112756" y="0"/>
                    <a:pt x="118560" y="5885"/>
                    <a:pt x="118560" y="13144"/>
                  </a:cubicBezTo>
                  <a:lnTo>
                    <a:pt x="118560" y="32195"/>
                  </a:lnTo>
                  <a:cubicBezTo>
                    <a:pt x="118560" y="39454"/>
                    <a:pt x="112756" y="45339"/>
                    <a:pt x="105596" y="45339"/>
                  </a:cubicBezTo>
                  <a:lnTo>
                    <a:pt x="12872" y="45339"/>
                  </a:lnTo>
                  <a:cubicBezTo>
                    <a:pt x="5764" y="45339"/>
                    <a:pt x="1" y="39497"/>
                    <a:pt x="1" y="32290"/>
                  </a:cubicBezTo>
                  <a:lnTo>
                    <a:pt x="1" y="13240"/>
                  </a:lnTo>
                  <a:cubicBezTo>
                    <a:pt x="-102" y="6034"/>
                    <a:pt x="5575" y="107"/>
                    <a:pt x="12683" y="1"/>
                  </a:cubicBezTo>
                  <a:cubicBezTo>
                    <a:pt x="12746" y="0"/>
                    <a:pt x="12809" y="0"/>
                    <a:pt x="12872" y="0"/>
                  </a:cubicBezTo>
                  <a:close/>
                </a:path>
              </a:pathLst>
            </a:custGeom>
            <a:solidFill>
              <a:srgbClr val="FFFFFF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B21EC399-3292-D94E-963F-E979AEEF66C8}"/>
                </a:ext>
              </a:extLst>
            </p:cNvPr>
            <p:cNvSpPr/>
            <p:nvPr/>
          </p:nvSpPr>
          <p:spPr>
            <a:xfrm>
              <a:off x="5098577" y="4308862"/>
              <a:ext cx="118558" cy="45244"/>
            </a:xfrm>
            <a:custGeom>
              <a:avLst/>
              <a:gdLst>
                <a:gd name="connsiteX0" fmla="*/ 12964 w 118558"/>
                <a:gd name="connsiteY0" fmla="*/ 0 h 45244"/>
                <a:gd name="connsiteX1" fmla="*/ 105688 w 118558"/>
                <a:gd name="connsiteY1" fmla="*/ 0 h 45244"/>
                <a:gd name="connsiteX2" fmla="*/ 118559 w 118558"/>
                <a:gd name="connsiteY2" fmla="*/ 13050 h 45244"/>
                <a:gd name="connsiteX3" fmla="*/ 118559 w 118558"/>
                <a:gd name="connsiteY3" fmla="*/ 32100 h 45244"/>
                <a:gd name="connsiteX4" fmla="*/ 105594 w 118558"/>
                <a:gd name="connsiteY4" fmla="*/ 45244 h 45244"/>
                <a:gd name="connsiteX5" fmla="*/ 12964 w 118558"/>
                <a:gd name="connsiteY5" fmla="*/ 45244 h 45244"/>
                <a:gd name="connsiteX6" fmla="*/ 0 w 118558"/>
                <a:gd name="connsiteY6" fmla="*/ 32100 h 45244"/>
                <a:gd name="connsiteX7" fmla="*/ 0 w 118558"/>
                <a:gd name="connsiteY7" fmla="*/ 13050 h 45244"/>
                <a:gd name="connsiteX8" fmla="*/ 12870 w 118558"/>
                <a:gd name="connsiteY8" fmla="*/ 0 h 45244"/>
                <a:gd name="connsiteX9" fmla="*/ 12964 w 118558"/>
                <a:gd name="connsiteY9" fmla="*/ 0 h 4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558" h="45244">
                  <a:moveTo>
                    <a:pt x="12964" y="0"/>
                  </a:moveTo>
                  <a:lnTo>
                    <a:pt x="105688" y="0"/>
                  </a:lnTo>
                  <a:cubicBezTo>
                    <a:pt x="112797" y="0"/>
                    <a:pt x="118559" y="5843"/>
                    <a:pt x="118559" y="13050"/>
                  </a:cubicBezTo>
                  <a:lnTo>
                    <a:pt x="118559" y="32100"/>
                  </a:lnTo>
                  <a:cubicBezTo>
                    <a:pt x="118559" y="39359"/>
                    <a:pt x="112754" y="45244"/>
                    <a:pt x="105594" y="45244"/>
                  </a:cubicBezTo>
                  <a:lnTo>
                    <a:pt x="12964" y="45244"/>
                  </a:lnTo>
                  <a:cubicBezTo>
                    <a:pt x="5804" y="45244"/>
                    <a:pt x="0" y="39359"/>
                    <a:pt x="0" y="32100"/>
                  </a:cubicBezTo>
                  <a:lnTo>
                    <a:pt x="0" y="13050"/>
                  </a:lnTo>
                  <a:cubicBezTo>
                    <a:pt x="0" y="5843"/>
                    <a:pt x="5762" y="0"/>
                    <a:pt x="12870" y="0"/>
                  </a:cubicBezTo>
                  <a:cubicBezTo>
                    <a:pt x="12902" y="0"/>
                    <a:pt x="12933" y="0"/>
                    <a:pt x="12964" y="0"/>
                  </a:cubicBezTo>
                  <a:close/>
                </a:path>
              </a:pathLst>
            </a:custGeom>
            <a:solidFill>
              <a:srgbClr val="FFFFFF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E4619D25-4198-5A45-A69E-96F5248685AC}"/>
                </a:ext>
              </a:extLst>
            </p:cNvPr>
            <p:cNvSpPr/>
            <p:nvPr/>
          </p:nvSpPr>
          <p:spPr>
            <a:xfrm>
              <a:off x="5253586" y="4308862"/>
              <a:ext cx="118653" cy="45339"/>
            </a:xfrm>
            <a:custGeom>
              <a:avLst/>
              <a:gdLst>
                <a:gd name="connsiteX0" fmla="*/ 12965 w 118653"/>
                <a:gd name="connsiteY0" fmla="*/ 0 h 45339"/>
                <a:gd name="connsiteX1" fmla="*/ 105689 w 118653"/>
                <a:gd name="connsiteY1" fmla="*/ 0 h 45339"/>
                <a:gd name="connsiteX2" fmla="*/ 118653 w 118653"/>
                <a:gd name="connsiteY2" fmla="*/ 13145 h 45339"/>
                <a:gd name="connsiteX3" fmla="*/ 118653 w 118653"/>
                <a:gd name="connsiteY3" fmla="*/ 32195 h 45339"/>
                <a:gd name="connsiteX4" fmla="*/ 105689 w 118653"/>
                <a:gd name="connsiteY4" fmla="*/ 45339 h 45339"/>
                <a:gd name="connsiteX5" fmla="*/ 12965 w 118653"/>
                <a:gd name="connsiteY5" fmla="*/ 45339 h 45339"/>
                <a:gd name="connsiteX6" fmla="*/ 0 w 118653"/>
                <a:gd name="connsiteY6" fmla="*/ 32195 h 45339"/>
                <a:gd name="connsiteX7" fmla="*/ 0 w 118653"/>
                <a:gd name="connsiteY7" fmla="*/ 13145 h 45339"/>
                <a:gd name="connsiteX8" fmla="*/ 12776 w 118653"/>
                <a:gd name="connsiteY8" fmla="*/ 0 h 45339"/>
                <a:gd name="connsiteX9" fmla="*/ 12965 w 118653"/>
                <a:gd name="connsiteY9" fmla="*/ 0 h 4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53" h="45339">
                  <a:moveTo>
                    <a:pt x="12965" y="0"/>
                  </a:moveTo>
                  <a:lnTo>
                    <a:pt x="105689" y="0"/>
                  </a:lnTo>
                  <a:cubicBezTo>
                    <a:pt x="112849" y="0"/>
                    <a:pt x="118653" y="5885"/>
                    <a:pt x="118653" y="13145"/>
                  </a:cubicBezTo>
                  <a:lnTo>
                    <a:pt x="118653" y="32195"/>
                  </a:lnTo>
                  <a:cubicBezTo>
                    <a:pt x="118653" y="39454"/>
                    <a:pt x="112849" y="45339"/>
                    <a:pt x="105689" y="45339"/>
                  </a:cubicBezTo>
                  <a:lnTo>
                    <a:pt x="12965" y="45339"/>
                  </a:lnTo>
                  <a:cubicBezTo>
                    <a:pt x="5805" y="45339"/>
                    <a:pt x="0" y="39454"/>
                    <a:pt x="0" y="32195"/>
                  </a:cubicBezTo>
                  <a:lnTo>
                    <a:pt x="0" y="13145"/>
                  </a:lnTo>
                  <a:cubicBezTo>
                    <a:pt x="-52" y="5938"/>
                    <a:pt x="5668" y="53"/>
                    <a:pt x="12776" y="0"/>
                  </a:cubicBezTo>
                  <a:cubicBezTo>
                    <a:pt x="12839" y="0"/>
                    <a:pt x="12902" y="0"/>
                    <a:pt x="12965" y="0"/>
                  </a:cubicBezTo>
                  <a:close/>
                </a:path>
              </a:pathLst>
            </a:custGeom>
            <a:solidFill>
              <a:srgbClr val="FFFFFF"/>
            </a:solidFill>
            <a:ln w="9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42" name="Graphic 23">
            <a:extLst>
              <a:ext uri="{FF2B5EF4-FFF2-40B4-BE49-F238E27FC236}">
                <a16:creationId xmlns:a16="http://schemas.microsoft.com/office/drawing/2014/main" id="{170792A9-29AD-134C-9993-5A4D43AE5D6E}"/>
              </a:ext>
            </a:extLst>
          </p:cNvPr>
          <p:cNvGrpSpPr>
            <a:grpSpLocks noChangeAspect="1"/>
          </p:cNvGrpSpPr>
          <p:nvPr/>
        </p:nvGrpSpPr>
        <p:grpSpPr>
          <a:xfrm>
            <a:off x="9379626" y="4689389"/>
            <a:ext cx="1068688" cy="852790"/>
            <a:chOff x="6238025" y="2547098"/>
            <a:chExt cx="1068688" cy="852790"/>
          </a:xfrm>
        </p:grpSpPr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8859B988-07DE-C440-B13A-8E0E9C668B1A}"/>
                </a:ext>
              </a:extLst>
            </p:cNvPr>
            <p:cNvSpPr/>
            <p:nvPr/>
          </p:nvSpPr>
          <p:spPr>
            <a:xfrm>
              <a:off x="6238025" y="2547098"/>
              <a:ext cx="1068310" cy="852129"/>
            </a:xfrm>
            <a:custGeom>
              <a:avLst/>
              <a:gdLst>
                <a:gd name="connsiteX0" fmla="*/ 1030925 w 1068310"/>
                <a:gd name="connsiteY0" fmla="*/ 0 h 852129"/>
                <a:gd name="connsiteX1" fmla="*/ 1068311 w 1068310"/>
                <a:gd name="connsiteY1" fmla="*/ 37440 h 852129"/>
                <a:gd name="connsiteX2" fmla="*/ 1068311 w 1068310"/>
                <a:gd name="connsiteY2" fmla="*/ 814689 h 852129"/>
                <a:gd name="connsiteX3" fmla="*/ 1030925 w 1068310"/>
                <a:gd name="connsiteY3" fmla="*/ 852129 h 852129"/>
                <a:gd name="connsiteX4" fmla="*/ 37385 w 1068310"/>
                <a:gd name="connsiteY4" fmla="*/ 852129 h 852129"/>
                <a:gd name="connsiteX5" fmla="*/ 0 w 1068310"/>
                <a:gd name="connsiteY5" fmla="*/ 814689 h 852129"/>
                <a:gd name="connsiteX6" fmla="*/ 0 w 1068310"/>
                <a:gd name="connsiteY6" fmla="*/ 37440 h 852129"/>
                <a:gd name="connsiteX7" fmla="*/ 37385 w 1068310"/>
                <a:gd name="connsiteY7" fmla="*/ 0 h 85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8310" h="852129">
                  <a:moveTo>
                    <a:pt x="1030925" y="0"/>
                  </a:moveTo>
                  <a:cubicBezTo>
                    <a:pt x="1051573" y="0"/>
                    <a:pt x="1068311" y="16762"/>
                    <a:pt x="1068311" y="37440"/>
                  </a:cubicBezTo>
                  <a:lnTo>
                    <a:pt x="1068311" y="814689"/>
                  </a:lnTo>
                  <a:cubicBezTo>
                    <a:pt x="1068311" y="835367"/>
                    <a:pt x="1051573" y="852129"/>
                    <a:pt x="1030925" y="852129"/>
                  </a:cubicBezTo>
                  <a:lnTo>
                    <a:pt x="37385" y="852129"/>
                  </a:lnTo>
                  <a:cubicBezTo>
                    <a:pt x="16738" y="852129"/>
                    <a:pt x="0" y="835367"/>
                    <a:pt x="0" y="814689"/>
                  </a:cubicBezTo>
                  <a:lnTo>
                    <a:pt x="0" y="37440"/>
                  </a:lnTo>
                  <a:cubicBezTo>
                    <a:pt x="0" y="16762"/>
                    <a:pt x="16738" y="0"/>
                    <a:pt x="37385" y="0"/>
                  </a:cubicBezTo>
                  <a:close/>
                </a:path>
              </a:pathLst>
            </a:custGeom>
            <a:solidFill>
              <a:srgbClr val="FFFFFF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13710FB0-8F6A-E840-BBD6-EE625CDB7D63}"/>
                </a:ext>
              </a:extLst>
            </p:cNvPr>
            <p:cNvSpPr/>
            <p:nvPr/>
          </p:nvSpPr>
          <p:spPr>
            <a:xfrm>
              <a:off x="6238025" y="2641358"/>
              <a:ext cx="1067932" cy="96057"/>
            </a:xfrm>
            <a:custGeom>
              <a:avLst/>
              <a:gdLst>
                <a:gd name="connsiteX0" fmla="*/ 0 w 1067932"/>
                <a:gd name="connsiteY0" fmla="*/ 0 h 96057"/>
                <a:gd name="connsiteX1" fmla="*/ 1067933 w 1067932"/>
                <a:gd name="connsiteY1" fmla="*/ 0 h 96057"/>
                <a:gd name="connsiteX2" fmla="*/ 1067933 w 1067932"/>
                <a:gd name="connsiteY2" fmla="*/ 96057 h 96057"/>
                <a:gd name="connsiteX3" fmla="*/ 0 w 1067932"/>
                <a:gd name="connsiteY3" fmla="*/ 96057 h 9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932" h="96057">
                  <a:moveTo>
                    <a:pt x="0" y="0"/>
                  </a:moveTo>
                  <a:lnTo>
                    <a:pt x="1067933" y="0"/>
                  </a:lnTo>
                  <a:lnTo>
                    <a:pt x="1067933" y="96057"/>
                  </a:lnTo>
                  <a:lnTo>
                    <a:pt x="0" y="96057"/>
                  </a:lnTo>
                  <a:close/>
                </a:path>
              </a:pathLst>
            </a:custGeom>
            <a:solidFill>
              <a:srgbClr val="B3B7BA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DD001F34-F7E1-504F-A864-9811E31288B8}"/>
                </a:ext>
              </a:extLst>
            </p:cNvPr>
            <p:cNvSpPr/>
            <p:nvPr/>
          </p:nvSpPr>
          <p:spPr>
            <a:xfrm>
              <a:off x="6238025" y="2547098"/>
              <a:ext cx="1068310" cy="94544"/>
            </a:xfrm>
            <a:custGeom>
              <a:avLst/>
              <a:gdLst>
                <a:gd name="connsiteX0" fmla="*/ 1030925 w 1068310"/>
                <a:gd name="connsiteY0" fmla="*/ 0 h 94544"/>
                <a:gd name="connsiteX1" fmla="*/ 37763 w 1068310"/>
                <a:gd name="connsiteY1" fmla="*/ 0 h 94544"/>
                <a:gd name="connsiteX2" fmla="*/ 0 w 1068310"/>
                <a:gd name="connsiteY2" fmla="*/ 37818 h 94544"/>
                <a:gd name="connsiteX3" fmla="*/ 0 w 1068310"/>
                <a:gd name="connsiteY3" fmla="*/ 94544 h 94544"/>
                <a:gd name="connsiteX4" fmla="*/ 1068311 w 1068310"/>
                <a:gd name="connsiteY4" fmla="*/ 94544 h 94544"/>
                <a:gd name="connsiteX5" fmla="*/ 1068311 w 1068310"/>
                <a:gd name="connsiteY5" fmla="*/ 37818 h 94544"/>
                <a:gd name="connsiteX6" fmla="*/ 1030925 w 1068310"/>
                <a:gd name="connsiteY6" fmla="*/ 0 h 9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8310" h="94544">
                  <a:moveTo>
                    <a:pt x="1030925" y="0"/>
                  </a:moveTo>
                  <a:lnTo>
                    <a:pt x="37763" y="0"/>
                  </a:lnTo>
                  <a:cubicBezTo>
                    <a:pt x="16907" y="0"/>
                    <a:pt x="0" y="16932"/>
                    <a:pt x="0" y="37818"/>
                  </a:cubicBezTo>
                  <a:lnTo>
                    <a:pt x="0" y="94544"/>
                  </a:lnTo>
                  <a:lnTo>
                    <a:pt x="1068311" y="94544"/>
                  </a:lnTo>
                  <a:lnTo>
                    <a:pt x="1068311" y="37818"/>
                  </a:lnTo>
                  <a:cubicBezTo>
                    <a:pt x="1068312" y="17078"/>
                    <a:pt x="1051634" y="207"/>
                    <a:pt x="1030925" y="0"/>
                  </a:cubicBezTo>
                  <a:close/>
                </a:path>
              </a:pathLst>
            </a:custGeom>
            <a:solidFill>
              <a:srgbClr val="5C5C5C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88D7C771-64D7-FD48-BFC6-3A824BF45315}"/>
                </a:ext>
              </a:extLst>
            </p:cNvPr>
            <p:cNvSpPr/>
            <p:nvPr/>
          </p:nvSpPr>
          <p:spPr>
            <a:xfrm>
              <a:off x="6238025" y="2547098"/>
              <a:ext cx="1068688" cy="852790"/>
            </a:xfrm>
            <a:custGeom>
              <a:avLst/>
              <a:gdLst>
                <a:gd name="connsiteX0" fmla="*/ 1030925 w 1068688"/>
                <a:gd name="connsiteY0" fmla="*/ 0 h 852790"/>
                <a:gd name="connsiteX1" fmla="*/ 37763 w 1068688"/>
                <a:gd name="connsiteY1" fmla="*/ 0 h 852790"/>
                <a:gd name="connsiteX2" fmla="*/ 0 w 1068688"/>
                <a:gd name="connsiteY2" fmla="*/ 37818 h 852790"/>
                <a:gd name="connsiteX3" fmla="*/ 0 w 1068688"/>
                <a:gd name="connsiteY3" fmla="*/ 814973 h 852790"/>
                <a:gd name="connsiteX4" fmla="*/ 37763 w 1068688"/>
                <a:gd name="connsiteY4" fmla="*/ 852791 h 852790"/>
                <a:gd name="connsiteX5" fmla="*/ 1030925 w 1068688"/>
                <a:gd name="connsiteY5" fmla="*/ 852791 h 852790"/>
                <a:gd name="connsiteX6" fmla="*/ 1068688 w 1068688"/>
                <a:gd name="connsiteY6" fmla="*/ 814973 h 852790"/>
                <a:gd name="connsiteX7" fmla="*/ 1068688 w 1068688"/>
                <a:gd name="connsiteY7" fmla="*/ 37818 h 852790"/>
                <a:gd name="connsiteX8" fmla="*/ 1030925 w 1068688"/>
                <a:gd name="connsiteY8" fmla="*/ 0 h 852790"/>
                <a:gd name="connsiteX9" fmla="*/ 1047352 w 1068688"/>
                <a:gd name="connsiteY9" fmla="*/ 795781 h 852790"/>
                <a:gd name="connsiteX10" fmla="*/ 1011100 w 1068688"/>
                <a:gd name="connsiteY10" fmla="*/ 831991 h 852790"/>
                <a:gd name="connsiteX11" fmla="*/ 57211 w 1068688"/>
                <a:gd name="connsiteY11" fmla="*/ 831991 h 852790"/>
                <a:gd name="connsiteX12" fmla="*/ 20958 w 1068688"/>
                <a:gd name="connsiteY12" fmla="*/ 795686 h 852790"/>
                <a:gd name="connsiteX13" fmla="*/ 20958 w 1068688"/>
                <a:gd name="connsiteY13" fmla="*/ 56727 h 852790"/>
                <a:gd name="connsiteX14" fmla="*/ 56925 w 1068688"/>
                <a:gd name="connsiteY14" fmla="*/ 19951 h 852790"/>
                <a:gd name="connsiteX15" fmla="*/ 57211 w 1068688"/>
                <a:gd name="connsiteY15" fmla="*/ 19949 h 852790"/>
                <a:gd name="connsiteX16" fmla="*/ 1010722 w 1068688"/>
                <a:gd name="connsiteY16" fmla="*/ 19949 h 852790"/>
                <a:gd name="connsiteX17" fmla="*/ 1047353 w 1068688"/>
                <a:gd name="connsiteY17" fmla="*/ 56062 h 852790"/>
                <a:gd name="connsiteX18" fmla="*/ 1047352 w 1068688"/>
                <a:gd name="connsiteY18" fmla="*/ 56727 h 852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68688" h="852790">
                  <a:moveTo>
                    <a:pt x="1030925" y="0"/>
                  </a:moveTo>
                  <a:lnTo>
                    <a:pt x="37763" y="0"/>
                  </a:lnTo>
                  <a:cubicBezTo>
                    <a:pt x="16907" y="0"/>
                    <a:pt x="0" y="16932"/>
                    <a:pt x="0" y="37818"/>
                  </a:cubicBezTo>
                  <a:lnTo>
                    <a:pt x="0" y="814973"/>
                  </a:lnTo>
                  <a:cubicBezTo>
                    <a:pt x="0" y="835859"/>
                    <a:pt x="16907" y="852791"/>
                    <a:pt x="37763" y="852791"/>
                  </a:cubicBezTo>
                  <a:lnTo>
                    <a:pt x="1030925" y="852791"/>
                  </a:lnTo>
                  <a:cubicBezTo>
                    <a:pt x="1051781" y="852791"/>
                    <a:pt x="1068688" y="835859"/>
                    <a:pt x="1068688" y="814973"/>
                  </a:cubicBezTo>
                  <a:lnTo>
                    <a:pt x="1068688" y="37818"/>
                  </a:lnTo>
                  <a:cubicBezTo>
                    <a:pt x="1068688" y="16932"/>
                    <a:pt x="1051781" y="0"/>
                    <a:pt x="1030925" y="0"/>
                  </a:cubicBezTo>
                  <a:close/>
                  <a:moveTo>
                    <a:pt x="1047352" y="795781"/>
                  </a:moveTo>
                  <a:cubicBezTo>
                    <a:pt x="1047300" y="815794"/>
                    <a:pt x="1031085" y="831991"/>
                    <a:pt x="1011100" y="831991"/>
                  </a:cubicBezTo>
                  <a:lnTo>
                    <a:pt x="57211" y="831991"/>
                  </a:lnTo>
                  <a:cubicBezTo>
                    <a:pt x="37189" y="831991"/>
                    <a:pt x="20958" y="815737"/>
                    <a:pt x="20958" y="795686"/>
                  </a:cubicBezTo>
                  <a:lnTo>
                    <a:pt x="20958" y="56727"/>
                  </a:lnTo>
                  <a:cubicBezTo>
                    <a:pt x="20750" y="36625"/>
                    <a:pt x="36853" y="20160"/>
                    <a:pt x="56925" y="19951"/>
                  </a:cubicBezTo>
                  <a:cubicBezTo>
                    <a:pt x="57020" y="19950"/>
                    <a:pt x="57116" y="19949"/>
                    <a:pt x="57211" y="19949"/>
                  </a:cubicBezTo>
                  <a:lnTo>
                    <a:pt x="1010722" y="19949"/>
                  </a:lnTo>
                  <a:cubicBezTo>
                    <a:pt x="1030795" y="19791"/>
                    <a:pt x="1047195" y="35959"/>
                    <a:pt x="1047353" y="56062"/>
                  </a:cubicBezTo>
                  <a:cubicBezTo>
                    <a:pt x="1047355" y="56283"/>
                    <a:pt x="1047354" y="56505"/>
                    <a:pt x="1047352" y="5672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57728365-32DA-7240-9C1F-781C83092DEF}"/>
                </a:ext>
              </a:extLst>
            </p:cNvPr>
            <p:cNvSpPr/>
            <p:nvPr/>
          </p:nvSpPr>
          <p:spPr>
            <a:xfrm>
              <a:off x="7204281" y="2583875"/>
              <a:ext cx="32476" cy="32523"/>
            </a:xfrm>
            <a:custGeom>
              <a:avLst/>
              <a:gdLst>
                <a:gd name="connsiteX0" fmla="*/ 32476 w 32476"/>
                <a:gd name="connsiteY0" fmla="*/ 16262 h 32523"/>
                <a:gd name="connsiteX1" fmla="*/ 16238 w 32476"/>
                <a:gd name="connsiteY1" fmla="*/ 32523 h 32523"/>
                <a:gd name="connsiteX2" fmla="*/ 0 w 32476"/>
                <a:gd name="connsiteY2" fmla="*/ 16262 h 32523"/>
                <a:gd name="connsiteX3" fmla="*/ 16238 w 32476"/>
                <a:gd name="connsiteY3" fmla="*/ 0 h 32523"/>
                <a:gd name="connsiteX4" fmla="*/ 32476 w 32476"/>
                <a:gd name="connsiteY4" fmla="*/ 16262 h 3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76" h="32523">
                  <a:moveTo>
                    <a:pt x="32476" y="16262"/>
                  </a:moveTo>
                  <a:cubicBezTo>
                    <a:pt x="32476" y="25243"/>
                    <a:pt x="25206" y="32523"/>
                    <a:pt x="16238" y="32523"/>
                  </a:cubicBezTo>
                  <a:cubicBezTo>
                    <a:pt x="7270" y="32523"/>
                    <a:pt x="0" y="25243"/>
                    <a:pt x="0" y="16262"/>
                  </a:cubicBezTo>
                  <a:cubicBezTo>
                    <a:pt x="0" y="7281"/>
                    <a:pt x="7270" y="0"/>
                    <a:pt x="16238" y="0"/>
                  </a:cubicBezTo>
                  <a:cubicBezTo>
                    <a:pt x="25206" y="0"/>
                    <a:pt x="32476" y="7281"/>
                    <a:pt x="32476" y="16262"/>
                  </a:cubicBezTo>
                  <a:close/>
                </a:path>
              </a:pathLst>
            </a:custGeom>
            <a:solidFill>
              <a:schemeClr val="accent5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1E8E339B-FF20-DD4D-8E5D-D12AEB04D5FB}"/>
                </a:ext>
              </a:extLst>
            </p:cNvPr>
            <p:cNvSpPr/>
            <p:nvPr/>
          </p:nvSpPr>
          <p:spPr>
            <a:xfrm>
              <a:off x="7129322" y="2583875"/>
              <a:ext cx="32476" cy="32523"/>
            </a:xfrm>
            <a:custGeom>
              <a:avLst/>
              <a:gdLst>
                <a:gd name="connsiteX0" fmla="*/ 32476 w 32476"/>
                <a:gd name="connsiteY0" fmla="*/ 16262 h 32523"/>
                <a:gd name="connsiteX1" fmla="*/ 16238 w 32476"/>
                <a:gd name="connsiteY1" fmla="*/ 32523 h 32523"/>
                <a:gd name="connsiteX2" fmla="*/ 0 w 32476"/>
                <a:gd name="connsiteY2" fmla="*/ 16262 h 32523"/>
                <a:gd name="connsiteX3" fmla="*/ 16238 w 32476"/>
                <a:gd name="connsiteY3" fmla="*/ 0 h 32523"/>
                <a:gd name="connsiteX4" fmla="*/ 32476 w 32476"/>
                <a:gd name="connsiteY4" fmla="*/ 16262 h 3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76" h="32523">
                  <a:moveTo>
                    <a:pt x="32476" y="16262"/>
                  </a:moveTo>
                  <a:cubicBezTo>
                    <a:pt x="32476" y="25243"/>
                    <a:pt x="25206" y="32523"/>
                    <a:pt x="16238" y="32523"/>
                  </a:cubicBezTo>
                  <a:cubicBezTo>
                    <a:pt x="7270" y="32523"/>
                    <a:pt x="0" y="25243"/>
                    <a:pt x="0" y="16262"/>
                  </a:cubicBezTo>
                  <a:cubicBezTo>
                    <a:pt x="0" y="7281"/>
                    <a:pt x="7270" y="0"/>
                    <a:pt x="16238" y="0"/>
                  </a:cubicBezTo>
                  <a:cubicBezTo>
                    <a:pt x="25206" y="0"/>
                    <a:pt x="32476" y="7281"/>
                    <a:pt x="32476" y="16262"/>
                  </a:cubicBezTo>
                  <a:close/>
                </a:path>
              </a:pathLst>
            </a:custGeom>
            <a:solidFill>
              <a:schemeClr val="accent4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4603CEF4-2616-1543-ADED-7E244FEA04C4}"/>
                </a:ext>
              </a:extLst>
            </p:cNvPr>
            <p:cNvSpPr/>
            <p:nvPr/>
          </p:nvSpPr>
          <p:spPr>
            <a:xfrm>
              <a:off x="7047188" y="2594370"/>
              <a:ext cx="46637" cy="11061"/>
            </a:xfrm>
            <a:custGeom>
              <a:avLst/>
              <a:gdLst>
                <a:gd name="connsiteX0" fmla="*/ 5570 w 46637"/>
                <a:gd name="connsiteY0" fmla="*/ 0 h 11061"/>
                <a:gd name="connsiteX1" fmla="*/ 41161 w 46637"/>
                <a:gd name="connsiteY1" fmla="*/ 0 h 11061"/>
                <a:gd name="connsiteX2" fmla="*/ 46637 w 46637"/>
                <a:gd name="connsiteY2" fmla="*/ 5578 h 11061"/>
                <a:gd name="connsiteX3" fmla="*/ 46637 w 46637"/>
                <a:gd name="connsiteY3" fmla="*/ 5578 h 11061"/>
                <a:gd name="connsiteX4" fmla="*/ 41161 w 46637"/>
                <a:gd name="connsiteY4" fmla="*/ 11062 h 11061"/>
                <a:gd name="connsiteX5" fmla="*/ 5570 w 46637"/>
                <a:gd name="connsiteY5" fmla="*/ 11062 h 11061"/>
                <a:gd name="connsiteX6" fmla="*/ 0 w 46637"/>
                <a:gd name="connsiteY6" fmla="*/ 5578 h 11061"/>
                <a:gd name="connsiteX7" fmla="*/ 0 w 46637"/>
                <a:gd name="connsiteY7" fmla="*/ 5578 h 11061"/>
                <a:gd name="connsiteX8" fmla="*/ 5570 w 46637"/>
                <a:gd name="connsiteY8" fmla="*/ 0 h 11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637" h="11061">
                  <a:moveTo>
                    <a:pt x="5570" y="0"/>
                  </a:moveTo>
                  <a:lnTo>
                    <a:pt x="41161" y="0"/>
                  </a:lnTo>
                  <a:cubicBezTo>
                    <a:pt x="44201" y="52"/>
                    <a:pt x="46638" y="2534"/>
                    <a:pt x="46637" y="5578"/>
                  </a:cubicBezTo>
                  <a:lnTo>
                    <a:pt x="46637" y="5578"/>
                  </a:lnTo>
                  <a:cubicBezTo>
                    <a:pt x="46637" y="8607"/>
                    <a:pt x="44186" y="11062"/>
                    <a:pt x="41161" y="11062"/>
                  </a:cubicBezTo>
                  <a:lnTo>
                    <a:pt x="5570" y="11062"/>
                  </a:lnTo>
                  <a:cubicBezTo>
                    <a:pt x="2530" y="11062"/>
                    <a:pt x="52" y="8622"/>
                    <a:pt x="0" y="5578"/>
                  </a:cubicBezTo>
                  <a:lnTo>
                    <a:pt x="0" y="5578"/>
                  </a:lnTo>
                  <a:cubicBezTo>
                    <a:pt x="50" y="2519"/>
                    <a:pt x="2515" y="51"/>
                    <a:pt x="5570" y="0"/>
                  </a:cubicBezTo>
                  <a:close/>
                </a:path>
              </a:pathLst>
            </a:custGeom>
            <a:solidFill>
              <a:srgbClr val="96CB5B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57A7A209-AC26-CC47-AF1D-6EB9ED309FFF}"/>
                </a:ext>
              </a:extLst>
            </p:cNvPr>
            <p:cNvSpPr/>
            <p:nvPr/>
          </p:nvSpPr>
          <p:spPr>
            <a:xfrm>
              <a:off x="6283340" y="2654973"/>
              <a:ext cx="68917" cy="69017"/>
            </a:xfrm>
            <a:custGeom>
              <a:avLst/>
              <a:gdLst>
                <a:gd name="connsiteX0" fmla="*/ 68917 w 68917"/>
                <a:gd name="connsiteY0" fmla="*/ 34414 h 69017"/>
                <a:gd name="connsiteX1" fmla="*/ 34553 w 68917"/>
                <a:gd name="connsiteY1" fmla="*/ 69017 h 69017"/>
                <a:gd name="connsiteX2" fmla="*/ 0 w 68917"/>
                <a:gd name="connsiteY2" fmla="*/ 34603 h 69017"/>
                <a:gd name="connsiteX3" fmla="*/ 34364 w 68917"/>
                <a:gd name="connsiteY3" fmla="*/ 0 h 69017"/>
                <a:gd name="connsiteX4" fmla="*/ 34553 w 68917"/>
                <a:gd name="connsiteY4" fmla="*/ 0 h 69017"/>
                <a:gd name="connsiteX5" fmla="*/ 68917 w 68917"/>
                <a:gd name="connsiteY5" fmla="*/ 34414 h 6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917" h="69017">
                  <a:moveTo>
                    <a:pt x="68917" y="34414"/>
                  </a:moveTo>
                  <a:cubicBezTo>
                    <a:pt x="68969" y="53473"/>
                    <a:pt x="53584" y="68965"/>
                    <a:pt x="34553" y="69017"/>
                  </a:cubicBezTo>
                  <a:cubicBezTo>
                    <a:pt x="15522" y="69069"/>
                    <a:pt x="52" y="53662"/>
                    <a:pt x="0" y="34603"/>
                  </a:cubicBezTo>
                  <a:cubicBezTo>
                    <a:pt x="-52" y="15545"/>
                    <a:pt x="15333" y="52"/>
                    <a:pt x="34364" y="0"/>
                  </a:cubicBezTo>
                  <a:cubicBezTo>
                    <a:pt x="34427" y="0"/>
                    <a:pt x="34490" y="0"/>
                    <a:pt x="34553" y="0"/>
                  </a:cubicBezTo>
                  <a:cubicBezTo>
                    <a:pt x="53532" y="0"/>
                    <a:pt x="68917" y="15408"/>
                    <a:pt x="68917" y="34414"/>
                  </a:cubicBezTo>
                  <a:close/>
                </a:path>
              </a:pathLst>
            </a:custGeom>
            <a:solidFill>
              <a:srgbClr val="D3D8DB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D6F2E948-065C-D448-A871-CAC9E2520CC8}"/>
                </a:ext>
              </a:extLst>
            </p:cNvPr>
            <p:cNvSpPr/>
            <p:nvPr/>
          </p:nvSpPr>
          <p:spPr>
            <a:xfrm>
              <a:off x="6296088" y="2673620"/>
              <a:ext cx="41346" cy="31744"/>
            </a:xfrm>
            <a:custGeom>
              <a:avLst/>
              <a:gdLst>
                <a:gd name="connsiteX0" fmla="*/ 37854 w 41346"/>
                <a:gd name="connsiteY0" fmla="*/ 12836 h 31744"/>
                <a:gd name="connsiteX1" fmla="*/ 11137 w 41346"/>
                <a:gd name="connsiteY1" fmla="*/ 12836 h 31744"/>
                <a:gd name="connsiteX2" fmla="*/ 20577 w 41346"/>
                <a:gd name="connsiteY2" fmla="*/ 4988 h 31744"/>
                <a:gd name="connsiteX3" fmla="*/ 21086 w 41346"/>
                <a:gd name="connsiteY3" fmla="*/ 875 h 31744"/>
                <a:gd name="connsiteX4" fmla="*/ 21049 w 41346"/>
                <a:gd name="connsiteY4" fmla="*/ 828 h 31744"/>
                <a:gd name="connsiteX5" fmla="*/ 16895 w 41346"/>
                <a:gd name="connsiteY5" fmla="*/ 828 h 31744"/>
                <a:gd name="connsiteX6" fmla="*/ 846 w 41346"/>
                <a:gd name="connsiteY6" fmla="*/ 13876 h 31744"/>
                <a:gd name="connsiteX7" fmla="*/ 846 w 41346"/>
                <a:gd name="connsiteY7" fmla="*/ 13876 h 31744"/>
                <a:gd name="connsiteX8" fmla="*/ 280 w 41346"/>
                <a:gd name="connsiteY8" fmla="*/ 14537 h 31744"/>
                <a:gd name="connsiteX9" fmla="*/ 280 w 41346"/>
                <a:gd name="connsiteY9" fmla="*/ 14537 h 31744"/>
                <a:gd name="connsiteX10" fmla="*/ 280 w 41346"/>
                <a:gd name="connsiteY10" fmla="*/ 16996 h 31744"/>
                <a:gd name="connsiteX11" fmla="*/ 280 w 41346"/>
                <a:gd name="connsiteY11" fmla="*/ 16996 h 31744"/>
                <a:gd name="connsiteX12" fmla="*/ 846 w 41346"/>
                <a:gd name="connsiteY12" fmla="*/ 17657 h 31744"/>
                <a:gd name="connsiteX13" fmla="*/ 846 w 41346"/>
                <a:gd name="connsiteY13" fmla="*/ 17657 h 31744"/>
                <a:gd name="connsiteX14" fmla="*/ 17462 w 41346"/>
                <a:gd name="connsiteY14" fmla="*/ 31083 h 31744"/>
                <a:gd name="connsiteX15" fmla="*/ 19350 w 41346"/>
                <a:gd name="connsiteY15" fmla="*/ 31744 h 31744"/>
                <a:gd name="connsiteX16" fmla="*/ 21616 w 41346"/>
                <a:gd name="connsiteY16" fmla="*/ 30704 h 31744"/>
                <a:gd name="connsiteX17" fmla="*/ 21190 w 41346"/>
                <a:gd name="connsiteY17" fmla="*/ 26582 h 31744"/>
                <a:gd name="connsiteX18" fmla="*/ 21144 w 41346"/>
                <a:gd name="connsiteY18" fmla="*/ 26544 h 31744"/>
                <a:gd name="connsiteX19" fmla="*/ 11703 w 41346"/>
                <a:gd name="connsiteY19" fmla="*/ 18697 h 31744"/>
                <a:gd name="connsiteX20" fmla="*/ 38420 w 41346"/>
                <a:gd name="connsiteY20" fmla="*/ 18697 h 31744"/>
                <a:gd name="connsiteX21" fmla="*/ 41347 w 41346"/>
                <a:gd name="connsiteY21" fmla="*/ 15766 h 31744"/>
                <a:gd name="connsiteX22" fmla="*/ 38420 w 41346"/>
                <a:gd name="connsiteY22" fmla="*/ 12836 h 31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1346" h="31744">
                  <a:moveTo>
                    <a:pt x="37854" y="12836"/>
                  </a:moveTo>
                  <a:lnTo>
                    <a:pt x="11137" y="12836"/>
                  </a:lnTo>
                  <a:lnTo>
                    <a:pt x="20577" y="4988"/>
                  </a:lnTo>
                  <a:cubicBezTo>
                    <a:pt x="21852" y="3993"/>
                    <a:pt x="22080" y="2152"/>
                    <a:pt x="21086" y="875"/>
                  </a:cubicBezTo>
                  <a:cubicBezTo>
                    <a:pt x="21074" y="859"/>
                    <a:pt x="21062" y="844"/>
                    <a:pt x="21049" y="828"/>
                  </a:cubicBezTo>
                  <a:cubicBezTo>
                    <a:pt x="19884" y="-276"/>
                    <a:pt x="18060" y="-276"/>
                    <a:pt x="16895" y="828"/>
                  </a:cubicBezTo>
                  <a:lnTo>
                    <a:pt x="846" y="13876"/>
                  </a:lnTo>
                  <a:lnTo>
                    <a:pt x="846" y="13876"/>
                  </a:lnTo>
                  <a:cubicBezTo>
                    <a:pt x="608" y="14049"/>
                    <a:pt x="414" y="14276"/>
                    <a:pt x="280" y="14537"/>
                  </a:cubicBezTo>
                  <a:lnTo>
                    <a:pt x="280" y="14537"/>
                  </a:lnTo>
                  <a:cubicBezTo>
                    <a:pt x="-93" y="15314"/>
                    <a:pt x="-93" y="16219"/>
                    <a:pt x="280" y="16996"/>
                  </a:cubicBezTo>
                  <a:lnTo>
                    <a:pt x="280" y="16996"/>
                  </a:lnTo>
                  <a:cubicBezTo>
                    <a:pt x="414" y="17257"/>
                    <a:pt x="608" y="17484"/>
                    <a:pt x="846" y="17657"/>
                  </a:cubicBezTo>
                  <a:lnTo>
                    <a:pt x="846" y="17657"/>
                  </a:lnTo>
                  <a:lnTo>
                    <a:pt x="17462" y="31083"/>
                  </a:lnTo>
                  <a:cubicBezTo>
                    <a:pt x="17994" y="31518"/>
                    <a:pt x="18662" y="31753"/>
                    <a:pt x="19350" y="31744"/>
                  </a:cubicBezTo>
                  <a:cubicBezTo>
                    <a:pt x="20219" y="31740"/>
                    <a:pt x="21045" y="31362"/>
                    <a:pt x="21616" y="30704"/>
                  </a:cubicBezTo>
                  <a:cubicBezTo>
                    <a:pt x="22635" y="29448"/>
                    <a:pt x="22445" y="27602"/>
                    <a:pt x="21190" y="26582"/>
                  </a:cubicBezTo>
                  <a:cubicBezTo>
                    <a:pt x="21175" y="26569"/>
                    <a:pt x="21159" y="26557"/>
                    <a:pt x="21144" y="26544"/>
                  </a:cubicBezTo>
                  <a:lnTo>
                    <a:pt x="11703" y="18697"/>
                  </a:lnTo>
                  <a:lnTo>
                    <a:pt x="38420" y="18697"/>
                  </a:lnTo>
                  <a:cubicBezTo>
                    <a:pt x="40037" y="18697"/>
                    <a:pt x="41347" y="17385"/>
                    <a:pt x="41347" y="15766"/>
                  </a:cubicBezTo>
                  <a:cubicBezTo>
                    <a:pt x="41347" y="14148"/>
                    <a:pt x="40037" y="12836"/>
                    <a:pt x="38420" y="12836"/>
                  </a:cubicBezTo>
                  <a:close/>
                </a:path>
              </a:pathLst>
            </a:custGeom>
            <a:solidFill>
              <a:srgbClr val="B3B7BA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721A3CF8-1352-DB4F-8E4D-40FE1AABF03D}"/>
                </a:ext>
              </a:extLst>
            </p:cNvPr>
            <p:cNvSpPr/>
            <p:nvPr/>
          </p:nvSpPr>
          <p:spPr>
            <a:xfrm>
              <a:off x="6382656" y="2654785"/>
              <a:ext cx="68917" cy="69017"/>
            </a:xfrm>
            <a:custGeom>
              <a:avLst/>
              <a:gdLst>
                <a:gd name="connsiteX0" fmla="*/ 0 w 68917"/>
                <a:gd name="connsiteY0" fmla="*/ 34602 h 69017"/>
                <a:gd name="connsiteX1" fmla="*/ 34365 w 68917"/>
                <a:gd name="connsiteY1" fmla="*/ 0 h 69017"/>
                <a:gd name="connsiteX2" fmla="*/ 68917 w 68917"/>
                <a:gd name="connsiteY2" fmla="*/ 34415 h 69017"/>
                <a:gd name="connsiteX3" fmla="*/ 34742 w 68917"/>
                <a:gd name="connsiteY3" fmla="*/ 69016 h 69017"/>
                <a:gd name="connsiteX4" fmla="*/ 1 w 68917"/>
                <a:gd name="connsiteY4" fmla="*/ 34792 h 69017"/>
                <a:gd name="connsiteX5" fmla="*/ 0 w 68917"/>
                <a:gd name="connsiteY5" fmla="*/ 34602 h 6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917" h="69017">
                  <a:moveTo>
                    <a:pt x="0" y="34602"/>
                  </a:moveTo>
                  <a:cubicBezTo>
                    <a:pt x="-51" y="15544"/>
                    <a:pt x="15334" y="52"/>
                    <a:pt x="34365" y="0"/>
                  </a:cubicBezTo>
                  <a:cubicBezTo>
                    <a:pt x="53396" y="-51"/>
                    <a:pt x="68866" y="15357"/>
                    <a:pt x="68917" y="34415"/>
                  </a:cubicBezTo>
                  <a:cubicBezTo>
                    <a:pt x="68968" y="53400"/>
                    <a:pt x="53698" y="68860"/>
                    <a:pt x="34742" y="69016"/>
                  </a:cubicBezTo>
                  <a:cubicBezTo>
                    <a:pt x="15712" y="69173"/>
                    <a:pt x="158" y="53850"/>
                    <a:pt x="1" y="34792"/>
                  </a:cubicBezTo>
                  <a:cubicBezTo>
                    <a:pt x="1" y="34729"/>
                    <a:pt x="0" y="34666"/>
                    <a:pt x="0" y="34602"/>
                  </a:cubicBezTo>
                  <a:close/>
                </a:path>
              </a:pathLst>
            </a:custGeom>
            <a:solidFill>
              <a:srgbClr val="D3D8DB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3871AD25-1A1E-E94B-B0FC-15E77FA7F402}"/>
                </a:ext>
              </a:extLst>
            </p:cNvPr>
            <p:cNvSpPr/>
            <p:nvPr/>
          </p:nvSpPr>
          <p:spPr>
            <a:xfrm>
              <a:off x="6481972" y="2654973"/>
              <a:ext cx="68728" cy="68828"/>
            </a:xfrm>
            <a:custGeom>
              <a:avLst/>
              <a:gdLst>
                <a:gd name="connsiteX0" fmla="*/ 0 w 68728"/>
                <a:gd name="connsiteY0" fmla="*/ 34414 h 68828"/>
                <a:gd name="connsiteX1" fmla="*/ 34364 w 68728"/>
                <a:gd name="connsiteY1" fmla="*/ 0 h 68828"/>
                <a:gd name="connsiteX2" fmla="*/ 68728 w 68728"/>
                <a:gd name="connsiteY2" fmla="*/ 34414 h 68828"/>
                <a:gd name="connsiteX3" fmla="*/ 34364 w 68728"/>
                <a:gd name="connsiteY3" fmla="*/ 68828 h 68828"/>
                <a:gd name="connsiteX4" fmla="*/ 0 w 68728"/>
                <a:gd name="connsiteY4" fmla="*/ 34414 h 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28" h="68828">
                  <a:moveTo>
                    <a:pt x="0" y="34414"/>
                  </a:moveTo>
                  <a:cubicBezTo>
                    <a:pt x="0" y="15408"/>
                    <a:pt x="15385" y="0"/>
                    <a:pt x="34364" y="0"/>
                  </a:cubicBezTo>
                  <a:cubicBezTo>
                    <a:pt x="53343" y="0"/>
                    <a:pt x="68728" y="15408"/>
                    <a:pt x="68728" y="34414"/>
                  </a:cubicBezTo>
                  <a:cubicBezTo>
                    <a:pt x="68728" y="53421"/>
                    <a:pt x="53343" y="68828"/>
                    <a:pt x="34364" y="68828"/>
                  </a:cubicBezTo>
                  <a:cubicBezTo>
                    <a:pt x="15385" y="68828"/>
                    <a:pt x="0" y="53421"/>
                    <a:pt x="0" y="34414"/>
                  </a:cubicBezTo>
                  <a:close/>
                </a:path>
              </a:pathLst>
            </a:custGeom>
            <a:solidFill>
              <a:srgbClr val="D3D8DB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04BD1E44-C450-0643-B024-EB4D37CA2BD4}"/>
                </a:ext>
              </a:extLst>
            </p:cNvPr>
            <p:cNvSpPr/>
            <p:nvPr/>
          </p:nvSpPr>
          <p:spPr>
            <a:xfrm>
              <a:off x="6396723" y="2674165"/>
              <a:ext cx="40402" cy="30988"/>
            </a:xfrm>
            <a:custGeom>
              <a:avLst/>
              <a:gdLst>
                <a:gd name="connsiteX0" fmla="*/ 2927 w 40402"/>
                <a:gd name="connsiteY0" fmla="*/ 18153 h 30988"/>
                <a:gd name="connsiteX1" fmla="*/ 29549 w 40402"/>
                <a:gd name="connsiteY1" fmla="*/ 18153 h 30988"/>
                <a:gd name="connsiteX2" fmla="*/ 20109 w 40402"/>
                <a:gd name="connsiteY2" fmla="*/ 26000 h 30988"/>
                <a:gd name="connsiteX3" fmla="*/ 19600 w 40402"/>
                <a:gd name="connsiteY3" fmla="*/ 30113 h 30988"/>
                <a:gd name="connsiteX4" fmla="*/ 19637 w 40402"/>
                <a:gd name="connsiteY4" fmla="*/ 30160 h 30988"/>
                <a:gd name="connsiteX5" fmla="*/ 23791 w 40402"/>
                <a:gd name="connsiteY5" fmla="*/ 30160 h 30988"/>
                <a:gd name="connsiteX6" fmla="*/ 39557 w 40402"/>
                <a:gd name="connsiteY6" fmla="*/ 17491 h 30988"/>
                <a:gd name="connsiteX7" fmla="*/ 39557 w 40402"/>
                <a:gd name="connsiteY7" fmla="*/ 17491 h 30988"/>
                <a:gd name="connsiteX8" fmla="*/ 40123 w 40402"/>
                <a:gd name="connsiteY8" fmla="*/ 16829 h 30988"/>
                <a:gd name="connsiteX9" fmla="*/ 40123 w 40402"/>
                <a:gd name="connsiteY9" fmla="*/ 16829 h 30988"/>
                <a:gd name="connsiteX10" fmla="*/ 40123 w 40402"/>
                <a:gd name="connsiteY10" fmla="*/ 14371 h 30988"/>
                <a:gd name="connsiteX11" fmla="*/ 40123 w 40402"/>
                <a:gd name="connsiteY11" fmla="*/ 14371 h 30988"/>
                <a:gd name="connsiteX12" fmla="*/ 39557 w 40402"/>
                <a:gd name="connsiteY12" fmla="*/ 13709 h 30988"/>
                <a:gd name="connsiteX13" fmla="*/ 39557 w 40402"/>
                <a:gd name="connsiteY13" fmla="*/ 13709 h 30988"/>
                <a:gd name="connsiteX14" fmla="*/ 23413 w 40402"/>
                <a:gd name="connsiteY14" fmla="*/ 662 h 30988"/>
                <a:gd name="connsiteX15" fmla="*/ 21619 w 40402"/>
                <a:gd name="connsiteY15" fmla="*/ 0 h 30988"/>
                <a:gd name="connsiteX16" fmla="*/ 19259 w 40402"/>
                <a:gd name="connsiteY16" fmla="*/ 1040 h 30988"/>
                <a:gd name="connsiteX17" fmla="*/ 19685 w 40402"/>
                <a:gd name="connsiteY17" fmla="*/ 5163 h 30988"/>
                <a:gd name="connsiteX18" fmla="*/ 19731 w 40402"/>
                <a:gd name="connsiteY18" fmla="*/ 5200 h 30988"/>
                <a:gd name="connsiteX19" fmla="*/ 29172 w 40402"/>
                <a:gd name="connsiteY19" fmla="*/ 13047 h 30988"/>
                <a:gd name="connsiteX20" fmla="*/ 2927 w 40402"/>
                <a:gd name="connsiteY20" fmla="*/ 13047 h 30988"/>
                <a:gd name="connsiteX21" fmla="*/ 0 w 40402"/>
                <a:gd name="connsiteY21" fmla="*/ 15978 h 30988"/>
                <a:gd name="connsiteX22" fmla="*/ 2927 w 40402"/>
                <a:gd name="connsiteY22" fmla="*/ 18909 h 3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402" h="30988">
                  <a:moveTo>
                    <a:pt x="2927" y="18153"/>
                  </a:moveTo>
                  <a:lnTo>
                    <a:pt x="29549" y="18153"/>
                  </a:lnTo>
                  <a:lnTo>
                    <a:pt x="20109" y="26000"/>
                  </a:lnTo>
                  <a:cubicBezTo>
                    <a:pt x="18834" y="26995"/>
                    <a:pt x="18606" y="28837"/>
                    <a:pt x="19600" y="30113"/>
                  </a:cubicBezTo>
                  <a:cubicBezTo>
                    <a:pt x="19612" y="30129"/>
                    <a:pt x="19624" y="30145"/>
                    <a:pt x="19637" y="30160"/>
                  </a:cubicBezTo>
                  <a:cubicBezTo>
                    <a:pt x="20802" y="31264"/>
                    <a:pt x="22626" y="31264"/>
                    <a:pt x="23791" y="30160"/>
                  </a:cubicBezTo>
                  <a:lnTo>
                    <a:pt x="39557" y="17491"/>
                  </a:lnTo>
                  <a:lnTo>
                    <a:pt x="39557" y="17491"/>
                  </a:lnTo>
                  <a:cubicBezTo>
                    <a:pt x="39794" y="17318"/>
                    <a:pt x="39988" y="17091"/>
                    <a:pt x="40123" y="16829"/>
                  </a:cubicBezTo>
                  <a:lnTo>
                    <a:pt x="40123" y="16829"/>
                  </a:lnTo>
                  <a:cubicBezTo>
                    <a:pt x="40496" y="16052"/>
                    <a:pt x="40496" y="15148"/>
                    <a:pt x="40123" y="14371"/>
                  </a:cubicBezTo>
                  <a:lnTo>
                    <a:pt x="40123" y="14371"/>
                  </a:lnTo>
                  <a:cubicBezTo>
                    <a:pt x="39988" y="14109"/>
                    <a:pt x="39794" y="13883"/>
                    <a:pt x="39557" y="13709"/>
                  </a:cubicBezTo>
                  <a:lnTo>
                    <a:pt x="39557" y="13709"/>
                  </a:lnTo>
                  <a:lnTo>
                    <a:pt x="23413" y="662"/>
                  </a:lnTo>
                  <a:cubicBezTo>
                    <a:pt x="22910" y="240"/>
                    <a:pt x="22276" y="6"/>
                    <a:pt x="21619" y="0"/>
                  </a:cubicBezTo>
                  <a:cubicBezTo>
                    <a:pt x="20719" y="-11"/>
                    <a:pt x="19859" y="368"/>
                    <a:pt x="19259" y="1040"/>
                  </a:cubicBezTo>
                  <a:cubicBezTo>
                    <a:pt x="18240" y="2296"/>
                    <a:pt x="18430" y="4142"/>
                    <a:pt x="19685" y="5163"/>
                  </a:cubicBezTo>
                  <a:cubicBezTo>
                    <a:pt x="19700" y="5176"/>
                    <a:pt x="19715" y="5188"/>
                    <a:pt x="19731" y="5200"/>
                  </a:cubicBezTo>
                  <a:lnTo>
                    <a:pt x="29172" y="13047"/>
                  </a:lnTo>
                  <a:lnTo>
                    <a:pt x="2927" y="13047"/>
                  </a:lnTo>
                  <a:cubicBezTo>
                    <a:pt x="1310" y="13047"/>
                    <a:pt x="0" y="14360"/>
                    <a:pt x="0" y="15978"/>
                  </a:cubicBezTo>
                  <a:cubicBezTo>
                    <a:pt x="0" y="17597"/>
                    <a:pt x="1310" y="18909"/>
                    <a:pt x="2927" y="18909"/>
                  </a:cubicBezTo>
                  <a:close/>
                </a:path>
              </a:pathLst>
            </a:custGeom>
            <a:solidFill>
              <a:srgbClr val="B3B7BA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5" name="Freeform 154">
              <a:extLst>
                <a:ext uri="{FF2B5EF4-FFF2-40B4-BE49-F238E27FC236}">
                  <a16:creationId xmlns:a16="http://schemas.microsoft.com/office/drawing/2014/main" id="{3CC61C86-3E31-1548-A03C-428F5AAF8E1A}"/>
                </a:ext>
              </a:extLst>
            </p:cNvPr>
            <p:cNvSpPr/>
            <p:nvPr/>
          </p:nvSpPr>
          <p:spPr>
            <a:xfrm>
              <a:off x="6494151" y="2670005"/>
              <a:ext cx="38706" cy="38763"/>
            </a:xfrm>
            <a:custGeom>
              <a:avLst/>
              <a:gdLst>
                <a:gd name="connsiteX0" fmla="*/ 19353 w 38706"/>
                <a:gd name="connsiteY0" fmla="*/ 38763 h 38763"/>
                <a:gd name="connsiteX1" fmla="*/ 0 w 38706"/>
                <a:gd name="connsiteY1" fmla="*/ 19382 h 38763"/>
                <a:gd name="connsiteX2" fmla="*/ 19353 w 38706"/>
                <a:gd name="connsiteY2" fmla="*/ 0 h 38763"/>
                <a:gd name="connsiteX3" fmla="*/ 38707 w 38706"/>
                <a:gd name="connsiteY3" fmla="*/ 19382 h 38763"/>
                <a:gd name="connsiteX4" fmla="*/ 35201 w 38706"/>
                <a:gd name="connsiteY4" fmla="*/ 21827 h 38763"/>
                <a:gd name="connsiteX5" fmla="*/ 32759 w 38706"/>
                <a:gd name="connsiteY5" fmla="*/ 19382 h 38763"/>
                <a:gd name="connsiteX6" fmla="*/ 19259 w 38706"/>
                <a:gd name="connsiteY6" fmla="*/ 5862 h 38763"/>
                <a:gd name="connsiteX7" fmla="*/ 5759 w 38706"/>
                <a:gd name="connsiteY7" fmla="*/ 19382 h 38763"/>
                <a:gd name="connsiteX8" fmla="*/ 19259 w 38706"/>
                <a:gd name="connsiteY8" fmla="*/ 32902 h 38763"/>
                <a:gd name="connsiteX9" fmla="*/ 19353 w 38706"/>
                <a:gd name="connsiteY9" fmla="*/ 32901 h 38763"/>
                <a:gd name="connsiteX10" fmla="*/ 22280 w 38706"/>
                <a:gd name="connsiteY10" fmla="*/ 35832 h 38763"/>
                <a:gd name="connsiteX11" fmla="*/ 19353 w 38706"/>
                <a:gd name="connsiteY11" fmla="*/ 38763 h 3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06" h="38763">
                  <a:moveTo>
                    <a:pt x="19353" y="38763"/>
                  </a:moveTo>
                  <a:cubicBezTo>
                    <a:pt x="8665" y="38763"/>
                    <a:pt x="0" y="30086"/>
                    <a:pt x="0" y="19382"/>
                  </a:cubicBezTo>
                  <a:cubicBezTo>
                    <a:pt x="0" y="8677"/>
                    <a:pt x="8665" y="0"/>
                    <a:pt x="19353" y="0"/>
                  </a:cubicBezTo>
                  <a:cubicBezTo>
                    <a:pt x="30042" y="0"/>
                    <a:pt x="38707" y="8677"/>
                    <a:pt x="38707" y="19382"/>
                  </a:cubicBezTo>
                  <a:cubicBezTo>
                    <a:pt x="38413" y="21026"/>
                    <a:pt x="36844" y="22121"/>
                    <a:pt x="35201" y="21827"/>
                  </a:cubicBezTo>
                  <a:cubicBezTo>
                    <a:pt x="33956" y="21604"/>
                    <a:pt x="32982" y="20628"/>
                    <a:pt x="32759" y="19382"/>
                  </a:cubicBezTo>
                  <a:cubicBezTo>
                    <a:pt x="32759" y="11915"/>
                    <a:pt x="26715" y="5862"/>
                    <a:pt x="19259" y="5862"/>
                  </a:cubicBezTo>
                  <a:cubicBezTo>
                    <a:pt x="11803" y="5862"/>
                    <a:pt x="5759" y="11915"/>
                    <a:pt x="5759" y="19382"/>
                  </a:cubicBezTo>
                  <a:cubicBezTo>
                    <a:pt x="5759" y="26849"/>
                    <a:pt x="11803" y="32902"/>
                    <a:pt x="19259" y="32902"/>
                  </a:cubicBezTo>
                  <a:cubicBezTo>
                    <a:pt x="19291" y="32902"/>
                    <a:pt x="19322" y="32902"/>
                    <a:pt x="19353" y="32901"/>
                  </a:cubicBezTo>
                  <a:cubicBezTo>
                    <a:pt x="20970" y="32901"/>
                    <a:pt x="22280" y="34214"/>
                    <a:pt x="22280" y="35832"/>
                  </a:cubicBezTo>
                  <a:cubicBezTo>
                    <a:pt x="22280" y="37451"/>
                    <a:pt x="20970" y="38763"/>
                    <a:pt x="19353" y="38763"/>
                  </a:cubicBezTo>
                  <a:close/>
                </a:path>
              </a:pathLst>
            </a:custGeom>
            <a:solidFill>
              <a:srgbClr val="B3B7BA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98E67EC4-CBE3-B34C-85B5-2A48161A33E4}"/>
                </a:ext>
              </a:extLst>
            </p:cNvPr>
            <p:cNvSpPr/>
            <p:nvPr/>
          </p:nvSpPr>
          <p:spPr>
            <a:xfrm>
              <a:off x="6515035" y="2679214"/>
              <a:ext cx="26485" cy="15188"/>
            </a:xfrm>
            <a:custGeom>
              <a:avLst/>
              <a:gdLst>
                <a:gd name="connsiteX0" fmla="*/ 14896 w 26485"/>
                <a:gd name="connsiteY0" fmla="*/ 15184 h 15188"/>
                <a:gd name="connsiteX1" fmla="*/ 13480 w 26485"/>
                <a:gd name="connsiteY1" fmla="*/ 15184 h 15188"/>
                <a:gd name="connsiteX2" fmla="*/ 1585 w 26485"/>
                <a:gd name="connsiteY2" fmla="*/ 9133 h 15188"/>
                <a:gd name="connsiteX3" fmla="*/ 263 w 26485"/>
                <a:gd name="connsiteY3" fmla="*/ 5163 h 15188"/>
                <a:gd name="connsiteX4" fmla="*/ 4228 w 26485"/>
                <a:gd name="connsiteY4" fmla="*/ 3839 h 15188"/>
                <a:gd name="connsiteX5" fmla="*/ 14141 w 26485"/>
                <a:gd name="connsiteY5" fmla="*/ 8944 h 15188"/>
                <a:gd name="connsiteX6" fmla="*/ 21505 w 26485"/>
                <a:gd name="connsiteY6" fmla="*/ 908 h 15188"/>
                <a:gd name="connsiteX7" fmla="*/ 25507 w 26485"/>
                <a:gd name="connsiteY7" fmla="*/ 756 h 15188"/>
                <a:gd name="connsiteX8" fmla="*/ 25659 w 26485"/>
                <a:gd name="connsiteY8" fmla="*/ 908 h 15188"/>
                <a:gd name="connsiteX9" fmla="*/ 25659 w 26485"/>
                <a:gd name="connsiteY9" fmla="*/ 5068 h 15188"/>
                <a:gd name="connsiteX10" fmla="*/ 16879 w 26485"/>
                <a:gd name="connsiteY10" fmla="*/ 14522 h 15188"/>
                <a:gd name="connsiteX11" fmla="*/ 14896 w 26485"/>
                <a:gd name="connsiteY11" fmla="*/ 15184 h 1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485" h="15188">
                  <a:moveTo>
                    <a:pt x="14896" y="15184"/>
                  </a:moveTo>
                  <a:lnTo>
                    <a:pt x="13480" y="15184"/>
                  </a:lnTo>
                  <a:lnTo>
                    <a:pt x="1585" y="9133"/>
                  </a:lnTo>
                  <a:cubicBezTo>
                    <a:pt x="191" y="8346"/>
                    <a:pt x="-380" y="6630"/>
                    <a:pt x="263" y="5163"/>
                  </a:cubicBezTo>
                  <a:cubicBezTo>
                    <a:pt x="1018" y="3729"/>
                    <a:pt x="2766" y="3146"/>
                    <a:pt x="4228" y="3839"/>
                  </a:cubicBezTo>
                  <a:lnTo>
                    <a:pt x="14141" y="8944"/>
                  </a:lnTo>
                  <a:lnTo>
                    <a:pt x="21505" y="908"/>
                  </a:lnTo>
                  <a:cubicBezTo>
                    <a:pt x="22568" y="-241"/>
                    <a:pt x="24360" y="-309"/>
                    <a:pt x="25507" y="756"/>
                  </a:cubicBezTo>
                  <a:cubicBezTo>
                    <a:pt x="25560" y="805"/>
                    <a:pt x="25610" y="856"/>
                    <a:pt x="25659" y="908"/>
                  </a:cubicBezTo>
                  <a:cubicBezTo>
                    <a:pt x="26762" y="2075"/>
                    <a:pt x="26762" y="3901"/>
                    <a:pt x="25659" y="5068"/>
                  </a:cubicBezTo>
                  <a:lnTo>
                    <a:pt x="16879" y="14522"/>
                  </a:lnTo>
                  <a:cubicBezTo>
                    <a:pt x="16326" y="14988"/>
                    <a:pt x="15617" y="15225"/>
                    <a:pt x="14896" y="15184"/>
                  </a:cubicBezTo>
                  <a:close/>
                </a:path>
              </a:pathLst>
            </a:custGeom>
            <a:solidFill>
              <a:srgbClr val="B3B7BA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D343C33B-F39F-ED4A-8093-6B866999F2D7}"/>
                </a:ext>
              </a:extLst>
            </p:cNvPr>
            <p:cNvSpPr/>
            <p:nvPr/>
          </p:nvSpPr>
          <p:spPr>
            <a:xfrm>
              <a:off x="6577229" y="2670005"/>
              <a:ext cx="389901" cy="38763"/>
            </a:xfrm>
            <a:custGeom>
              <a:avLst/>
              <a:gdLst>
                <a:gd name="connsiteX0" fmla="*/ 371020 w 389901"/>
                <a:gd name="connsiteY0" fmla="*/ 38763 h 38763"/>
                <a:gd name="connsiteX1" fmla="*/ 18881 w 389901"/>
                <a:gd name="connsiteY1" fmla="*/ 38763 h 38763"/>
                <a:gd name="connsiteX2" fmla="*/ 0 w 389901"/>
                <a:gd name="connsiteY2" fmla="*/ 19382 h 38763"/>
                <a:gd name="connsiteX3" fmla="*/ 0 w 389901"/>
                <a:gd name="connsiteY3" fmla="*/ 19382 h 38763"/>
                <a:gd name="connsiteX4" fmla="*/ 18881 w 389901"/>
                <a:gd name="connsiteY4" fmla="*/ 0 h 38763"/>
                <a:gd name="connsiteX5" fmla="*/ 371020 w 389901"/>
                <a:gd name="connsiteY5" fmla="*/ 0 h 38763"/>
                <a:gd name="connsiteX6" fmla="*/ 389901 w 389901"/>
                <a:gd name="connsiteY6" fmla="*/ 19382 h 38763"/>
                <a:gd name="connsiteX7" fmla="*/ 389901 w 389901"/>
                <a:gd name="connsiteY7" fmla="*/ 19382 h 38763"/>
                <a:gd name="connsiteX8" fmla="*/ 371020 w 389901"/>
                <a:gd name="connsiteY8" fmla="*/ 38763 h 3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9901" h="38763">
                  <a:moveTo>
                    <a:pt x="371020" y="38763"/>
                  </a:moveTo>
                  <a:lnTo>
                    <a:pt x="18881" y="38763"/>
                  </a:lnTo>
                  <a:cubicBezTo>
                    <a:pt x="8399" y="38457"/>
                    <a:pt x="46" y="29884"/>
                    <a:pt x="0" y="19382"/>
                  </a:cubicBezTo>
                  <a:lnTo>
                    <a:pt x="0" y="19382"/>
                  </a:lnTo>
                  <a:cubicBezTo>
                    <a:pt x="46" y="8880"/>
                    <a:pt x="8399" y="306"/>
                    <a:pt x="18881" y="0"/>
                  </a:cubicBezTo>
                  <a:lnTo>
                    <a:pt x="371020" y="0"/>
                  </a:lnTo>
                  <a:cubicBezTo>
                    <a:pt x="381524" y="257"/>
                    <a:pt x="389904" y="8859"/>
                    <a:pt x="389901" y="19382"/>
                  </a:cubicBezTo>
                  <a:lnTo>
                    <a:pt x="389901" y="19382"/>
                  </a:lnTo>
                  <a:cubicBezTo>
                    <a:pt x="389904" y="29904"/>
                    <a:pt x="381524" y="38507"/>
                    <a:pt x="371020" y="38763"/>
                  </a:cubicBezTo>
                  <a:close/>
                </a:path>
              </a:pathLst>
            </a:custGeom>
            <a:solidFill>
              <a:srgbClr val="D3D8DB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FE282AB9-8295-F846-B1C9-8CAEDCF3CE76}"/>
                </a:ext>
              </a:extLst>
            </p:cNvPr>
            <p:cNvSpPr/>
            <p:nvPr/>
          </p:nvSpPr>
          <p:spPr>
            <a:xfrm>
              <a:off x="6917000" y="2785350"/>
              <a:ext cx="286903" cy="146449"/>
            </a:xfrm>
            <a:custGeom>
              <a:avLst/>
              <a:gdLst>
                <a:gd name="connsiteX0" fmla="*/ 274347 w 286903"/>
                <a:gd name="connsiteY0" fmla="*/ 0 h 146449"/>
                <a:gd name="connsiteX1" fmla="*/ 286903 w 286903"/>
                <a:gd name="connsiteY1" fmla="*/ 12574 h 146449"/>
                <a:gd name="connsiteX2" fmla="*/ 286903 w 286903"/>
                <a:gd name="connsiteY2" fmla="*/ 133875 h 146449"/>
                <a:gd name="connsiteX3" fmla="*/ 274347 w 286903"/>
                <a:gd name="connsiteY3" fmla="*/ 146449 h 146449"/>
                <a:gd name="connsiteX4" fmla="*/ 12556 w 286903"/>
                <a:gd name="connsiteY4" fmla="*/ 146449 h 146449"/>
                <a:gd name="connsiteX5" fmla="*/ 0 w 286903"/>
                <a:gd name="connsiteY5" fmla="*/ 133875 h 146449"/>
                <a:gd name="connsiteX6" fmla="*/ 0 w 286903"/>
                <a:gd name="connsiteY6" fmla="*/ 12574 h 146449"/>
                <a:gd name="connsiteX7" fmla="*/ 12556 w 286903"/>
                <a:gd name="connsiteY7" fmla="*/ 0 h 14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03" h="146449">
                  <a:moveTo>
                    <a:pt x="274347" y="0"/>
                  </a:moveTo>
                  <a:cubicBezTo>
                    <a:pt x="281282" y="0"/>
                    <a:pt x="286903" y="5630"/>
                    <a:pt x="286903" y="12574"/>
                  </a:cubicBezTo>
                  <a:lnTo>
                    <a:pt x="286903" y="133875"/>
                  </a:lnTo>
                  <a:cubicBezTo>
                    <a:pt x="286903" y="140820"/>
                    <a:pt x="281282" y="146449"/>
                    <a:pt x="274347" y="146449"/>
                  </a:cubicBezTo>
                  <a:lnTo>
                    <a:pt x="12556" y="146449"/>
                  </a:lnTo>
                  <a:cubicBezTo>
                    <a:pt x="5622" y="146449"/>
                    <a:pt x="0" y="140820"/>
                    <a:pt x="0" y="133875"/>
                  </a:cubicBezTo>
                  <a:lnTo>
                    <a:pt x="0" y="12574"/>
                  </a:lnTo>
                  <a:cubicBezTo>
                    <a:pt x="0" y="5630"/>
                    <a:pt x="5622" y="0"/>
                    <a:pt x="12556" y="0"/>
                  </a:cubicBezTo>
                  <a:close/>
                </a:path>
              </a:pathLst>
            </a:custGeom>
            <a:solidFill>
              <a:schemeClr val="accent1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98E253DE-FA2B-E14D-91C9-11952E040615}"/>
                </a:ext>
              </a:extLst>
            </p:cNvPr>
            <p:cNvSpPr/>
            <p:nvPr/>
          </p:nvSpPr>
          <p:spPr>
            <a:xfrm>
              <a:off x="6851765" y="3065485"/>
              <a:ext cx="352138" cy="146449"/>
            </a:xfrm>
            <a:custGeom>
              <a:avLst/>
              <a:gdLst>
                <a:gd name="connsiteX0" fmla="*/ 338166 w 352138"/>
                <a:gd name="connsiteY0" fmla="*/ 0 h 146449"/>
                <a:gd name="connsiteX1" fmla="*/ 352138 w 352138"/>
                <a:gd name="connsiteY1" fmla="*/ 13993 h 146449"/>
                <a:gd name="connsiteX2" fmla="*/ 352138 w 352138"/>
                <a:gd name="connsiteY2" fmla="*/ 132457 h 146449"/>
                <a:gd name="connsiteX3" fmla="*/ 338166 w 352138"/>
                <a:gd name="connsiteY3" fmla="*/ 146449 h 146449"/>
                <a:gd name="connsiteX4" fmla="*/ 13972 w 352138"/>
                <a:gd name="connsiteY4" fmla="*/ 146449 h 146449"/>
                <a:gd name="connsiteX5" fmla="*/ 0 w 352138"/>
                <a:gd name="connsiteY5" fmla="*/ 132457 h 146449"/>
                <a:gd name="connsiteX6" fmla="*/ 0 w 352138"/>
                <a:gd name="connsiteY6" fmla="*/ 13993 h 146449"/>
                <a:gd name="connsiteX7" fmla="*/ 13972 w 352138"/>
                <a:gd name="connsiteY7" fmla="*/ 0 h 14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138" h="146449">
                  <a:moveTo>
                    <a:pt x="338166" y="0"/>
                  </a:moveTo>
                  <a:cubicBezTo>
                    <a:pt x="345883" y="0"/>
                    <a:pt x="352138" y="6265"/>
                    <a:pt x="352138" y="13993"/>
                  </a:cubicBezTo>
                  <a:lnTo>
                    <a:pt x="352138" y="132457"/>
                  </a:lnTo>
                  <a:cubicBezTo>
                    <a:pt x="352138" y="140185"/>
                    <a:pt x="345883" y="146449"/>
                    <a:pt x="338166" y="146449"/>
                  </a:cubicBezTo>
                  <a:lnTo>
                    <a:pt x="13972" y="146449"/>
                  </a:lnTo>
                  <a:cubicBezTo>
                    <a:pt x="6256" y="146449"/>
                    <a:pt x="0" y="140185"/>
                    <a:pt x="0" y="132457"/>
                  </a:cubicBezTo>
                  <a:lnTo>
                    <a:pt x="0" y="13993"/>
                  </a:lnTo>
                  <a:cubicBezTo>
                    <a:pt x="0" y="6265"/>
                    <a:pt x="6256" y="0"/>
                    <a:pt x="13972" y="0"/>
                  </a:cubicBezTo>
                  <a:close/>
                </a:path>
              </a:pathLst>
            </a:custGeom>
            <a:solidFill>
              <a:srgbClr val="D3D8DB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EEE34C54-A6A8-5147-8E2E-89BDA73B3BFD}"/>
                </a:ext>
              </a:extLst>
            </p:cNvPr>
            <p:cNvSpPr/>
            <p:nvPr/>
          </p:nvSpPr>
          <p:spPr>
            <a:xfrm>
              <a:off x="6851765" y="3252777"/>
              <a:ext cx="352138" cy="80268"/>
            </a:xfrm>
            <a:custGeom>
              <a:avLst/>
              <a:gdLst>
                <a:gd name="connsiteX0" fmla="*/ 341848 w 352138"/>
                <a:gd name="connsiteY0" fmla="*/ 0 h 80268"/>
                <a:gd name="connsiteX1" fmla="*/ 352138 w 352138"/>
                <a:gd name="connsiteY1" fmla="*/ 10305 h 80268"/>
                <a:gd name="connsiteX2" fmla="*/ 352138 w 352138"/>
                <a:gd name="connsiteY2" fmla="*/ 69963 h 80268"/>
                <a:gd name="connsiteX3" fmla="*/ 341848 w 352138"/>
                <a:gd name="connsiteY3" fmla="*/ 80268 h 80268"/>
                <a:gd name="connsiteX4" fmla="*/ 10290 w 352138"/>
                <a:gd name="connsiteY4" fmla="*/ 80268 h 80268"/>
                <a:gd name="connsiteX5" fmla="*/ 0 w 352138"/>
                <a:gd name="connsiteY5" fmla="*/ 69963 h 80268"/>
                <a:gd name="connsiteX6" fmla="*/ 0 w 352138"/>
                <a:gd name="connsiteY6" fmla="*/ 10305 h 80268"/>
                <a:gd name="connsiteX7" fmla="*/ 10290 w 352138"/>
                <a:gd name="connsiteY7" fmla="*/ 0 h 8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138" h="80268">
                  <a:moveTo>
                    <a:pt x="341848" y="0"/>
                  </a:moveTo>
                  <a:cubicBezTo>
                    <a:pt x="347531" y="0"/>
                    <a:pt x="352138" y="4614"/>
                    <a:pt x="352138" y="10305"/>
                  </a:cubicBezTo>
                  <a:lnTo>
                    <a:pt x="352138" y="69963"/>
                  </a:lnTo>
                  <a:cubicBezTo>
                    <a:pt x="352138" y="75654"/>
                    <a:pt x="347531" y="80268"/>
                    <a:pt x="341848" y="80268"/>
                  </a:cubicBezTo>
                  <a:lnTo>
                    <a:pt x="10290" y="80268"/>
                  </a:lnTo>
                  <a:cubicBezTo>
                    <a:pt x="4607" y="80268"/>
                    <a:pt x="0" y="75654"/>
                    <a:pt x="0" y="69963"/>
                  </a:cubicBezTo>
                  <a:lnTo>
                    <a:pt x="0" y="10305"/>
                  </a:lnTo>
                  <a:cubicBezTo>
                    <a:pt x="0" y="4614"/>
                    <a:pt x="4607" y="0"/>
                    <a:pt x="10290" y="0"/>
                  </a:cubicBezTo>
                  <a:close/>
                </a:path>
              </a:pathLst>
            </a:custGeom>
            <a:solidFill>
              <a:srgbClr val="E4EAED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AEE1CBEC-9C9F-1349-BFA7-E6D098EF9D92}"/>
                </a:ext>
              </a:extLst>
            </p:cNvPr>
            <p:cNvSpPr/>
            <p:nvPr/>
          </p:nvSpPr>
          <p:spPr>
            <a:xfrm>
              <a:off x="6339890" y="3065485"/>
              <a:ext cx="471280" cy="267560"/>
            </a:xfrm>
            <a:custGeom>
              <a:avLst/>
              <a:gdLst>
                <a:gd name="connsiteX0" fmla="*/ 449472 w 471280"/>
                <a:gd name="connsiteY0" fmla="*/ 0 h 267560"/>
                <a:gd name="connsiteX1" fmla="*/ 471280 w 471280"/>
                <a:gd name="connsiteY1" fmla="*/ 21840 h 267560"/>
                <a:gd name="connsiteX2" fmla="*/ 471280 w 471280"/>
                <a:gd name="connsiteY2" fmla="*/ 245721 h 267560"/>
                <a:gd name="connsiteX3" fmla="*/ 449472 w 471280"/>
                <a:gd name="connsiteY3" fmla="*/ 267561 h 267560"/>
                <a:gd name="connsiteX4" fmla="*/ 21808 w 471280"/>
                <a:gd name="connsiteY4" fmla="*/ 267561 h 267560"/>
                <a:gd name="connsiteX5" fmla="*/ 0 w 471280"/>
                <a:gd name="connsiteY5" fmla="*/ 245721 h 267560"/>
                <a:gd name="connsiteX6" fmla="*/ 0 w 471280"/>
                <a:gd name="connsiteY6" fmla="*/ 21840 h 267560"/>
                <a:gd name="connsiteX7" fmla="*/ 21808 w 471280"/>
                <a:gd name="connsiteY7" fmla="*/ 0 h 26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1280" h="267560">
                  <a:moveTo>
                    <a:pt x="449472" y="0"/>
                  </a:moveTo>
                  <a:cubicBezTo>
                    <a:pt x="461516" y="0"/>
                    <a:pt x="471280" y="9778"/>
                    <a:pt x="471280" y="21840"/>
                  </a:cubicBezTo>
                  <a:lnTo>
                    <a:pt x="471280" y="245721"/>
                  </a:lnTo>
                  <a:cubicBezTo>
                    <a:pt x="471280" y="257783"/>
                    <a:pt x="461516" y="267561"/>
                    <a:pt x="449472" y="267561"/>
                  </a:cubicBezTo>
                  <a:lnTo>
                    <a:pt x="21808" y="267561"/>
                  </a:lnTo>
                  <a:cubicBezTo>
                    <a:pt x="9764" y="267561"/>
                    <a:pt x="0" y="257783"/>
                    <a:pt x="0" y="245721"/>
                  </a:cubicBezTo>
                  <a:lnTo>
                    <a:pt x="0" y="21840"/>
                  </a:lnTo>
                  <a:cubicBezTo>
                    <a:pt x="0" y="9778"/>
                    <a:pt x="9764" y="0"/>
                    <a:pt x="21808" y="0"/>
                  </a:cubicBezTo>
                  <a:close/>
                </a:path>
              </a:pathLst>
            </a:custGeom>
            <a:solidFill>
              <a:srgbClr val="E4EAED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786705A6-459F-BA47-A19F-560E23DF111D}"/>
                </a:ext>
              </a:extLst>
            </p:cNvPr>
            <p:cNvSpPr/>
            <p:nvPr/>
          </p:nvSpPr>
          <p:spPr>
            <a:xfrm>
              <a:off x="6340169" y="2980866"/>
              <a:ext cx="863735" cy="40845"/>
            </a:xfrm>
            <a:custGeom>
              <a:avLst/>
              <a:gdLst>
                <a:gd name="connsiteX0" fmla="*/ 843248 w 863735"/>
                <a:gd name="connsiteY0" fmla="*/ 40844 h 40845"/>
                <a:gd name="connsiteX1" fmla="*/ 20584 w 863735"/>
                <a:gd name="connsiteY1" fmla="*/ 40844 h 40845"/>
                <a:gd name="connsiteX2" fmla="*/ 1 w 863735"/>
                <a:gd name="connsiteY2" fmla="*/ 20616 h 40845"/>
                <a:gd name="connsiteX3" fmla="*/ 4 w 863735"/>
                <a:gd name="connsiteY3" fmla="*/ 20044 h 40845"/>
                <a:gd name="connsiteX4" fmla="*/ 4 w 863735"/>
                <a:gd name="connsiteY4" fmla="*/ 20044 h 40845"/>
                <a:gd name="connsiteX5" fmla="*/ 20584 w 863735"/>
                <a:gd name="connsiteY5" fmla="*/ 1 h 40845"/>
                <a:gd name="connsiteX6" fmla="*/ 843436 w 863735"/>
                <a:gd name="connsiteY6" fmla="*/ 1 h 40845"/>
                <a:gd name="connsiteX7" fmla="*/ 863734 w 863735"/>
                <a:gd name="connsiteY7" fmla="*/ 20044 h 40845"/>
                <a:gd name="connsiteX8" fmla="*/ 863734 w 863735"/>
                <a:gd name="connsiteY8" fmla="*/ 20044 h 40845"/>
                <a:gd name="connsiteX9" fmla="*/ 843533 w 863735"/>
                <a:gd name="connsiteY9" fmla="*/ 40842 h 40845"/>
                <a:gd name="connsiteX10" fmla="*/ 843248 w 863735"/>
                <a:gd name="connsiteY10" fmla="*/ 40844 h 4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3735" h="40845">
                  <a:moveTo>
                    <a:pt x="843248" y="40844"/>
                  </a:moveTo>
                  <a:lnTo>
                    <a:pt x="20584" y="40844"/>
                  </a:lnTo>
                  <a:cubicBezTo>
                    <a:pt x="9323" y="40950"/>
                    <a:pt x="107" y="31894"/>
                    <a:pt x="1" y="20616"/>
                  </a:cubicBezTo>
                  <a:cubicBezTo>
                    <a:pt x="-1" y="20425"/>
                    <a:pt x="0" y="20235"/>
                    <a:pt x="4" y="20044"/>
                  </a:cubicBezTo>
                  <a:lnTo>
                    <a:pt x="4" y="20044"/>
                  </a:lnTo>
                  <a:cubicBezTo>
                    <a:pt x="210" y="8840"/>
                    <a:pt x="9395" y="-105"/>
                    <a:pt x="20584" y="1"/>
                  </a:cubicBezTo>
                  <a:lnTo>
                    <a:pt x="843436" y="1"/>
                  </a:lnTo>
                  <a:cubicBezTo>
                    <a:pt x="854495" y="100"/>
                    <a:pt x="863480" y="8972"/>
                    <a:pt x="863734" y="20044"/>
                  </a:cubicBezTo>
                  <a:lnTo>
                    <a:pt x="863734" y="20044"/>
                  </a:lnTo>
                  <a:cubicBezTo>
                    <a:pt x="863890" y="31374"/>
                    <a:pt x="854846" y="40686"/>
                    <a:pt x="843533" y="40842"/>
                  </a:cubicBezTo>
                  <a:cubicBezTo>
                    <a:pt x="843438" y="40843"/>
                    <a:pt x="843343" y="40844"/>
                    <a:pt x="843248" y="40844"/>
                  </a:cubicBezTo>
                  <a:close/>
                </a:path>
              </a:pathLst>
            </a:custGeom>
            <a:solidFill>
              <a:srgbClr val="E4EAED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588D6F81-8B5B-1A4E-BC94-9735A67B3C3F}"/>
                </a:ext>
              </a:extLst>
            </p:cNvPr>
            <p:cNvSpPr/>
            <p:nvPr/>
          </p:nvSpPr>
          <p:spPr>
            <a:xfrm>
              <a:off x="6341023" y="2785350"/>
              <a:ext cx="531323" cy="146449"/>
            </a:xfrm>
            <a:custGeom>
              <a:avLst/>
              <a:gdLst>
                <a:gd name="connsiteX0" fmla="*/ 514235 w 531323"/>
                <a:gd name="connsiteY0" fmla="*/ 0 h 146449"/>
                <a:gd name="connsiteX1" fmla="*/ 531323 w 531323"/>
                <a:gd name="connsiteY1" fmla="*/ 17113 h 146449"/>
                <a:gd name="connsiteX2" fmla="*/ 531323 w 531323"/>
                <a:gd name="connsiteY2" fmla="*/ 129337 h 146449"/>
                <a:gd name="connsiteX3" fmla="*/ 514235 w 531323"/>
                <a:gd name="connsiteY3" fmla="*/ 146449 h 146449"/>
                <a:gd name="connsiteX4" fmla="*/ 17088 w 531323"/>
                <a:gd name="connsiteY4" fmla="*/ 146449 h 146449"/>
                <a:gd name="connsiteX5" fmla="*/ 0 w 531323"/>
                <a:gd name="connsiteY5" fmla="*/ 129337 h 146449"/>
                <a:gd name="connsiteX6" fmla="*/ 0 w 531323"/>
                <a:gd name="connsiteY6" fmla="*/ 17113 h 146449"/>
                <a:gd name="connsiteX7" fmla="*/ 17088 w 531323"/>
                <a:gd name="connsiteY7" fmla="*/ 0 h 14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1323" h="146449">
                  <a:moveTo>
                    <a:pt x="514235" y="0"/>
                  </a:moveTo>
                  <a:cubicBezTo>
                    <a:pt x="523673" y="0"/>
                    <a:pt x="531323" y="7662"/>
                    <a:pt x="531323" y="17113"/>
                  </a:cubicBezTo>
                  <a:lnTo>
                    <a:pt x="531323" y="129337"/>
                  </a:lnTo>
                  <a:cubicBezTo>
                    <a:pt x="531323" y="138788"/>
                    <a:pt x="523673" y="146449"/>
                    <a:pt x="514235" y="146449"/>
                  </a:cubicBezTo>
                  <a:lnTo>
                    <a:pt x="17088" y="146449"/>
                  </a:lnTo>
                  <a:cubicBezTo>
                    <a:pt x="7650" y="146449"/>
                    <a:pt x="0" y="138788"/>
                    <a:pt x="0" y="129337"/>
                  </a:cubicBezTo>
                  <a:lnTo>
                    <a:pt x="0" y="17113"/>
                  </a:lnTo>
                  <a:cubicBezTo>
                    <a:pt x="0" y="7662"/>
                    <a:pt x="7650" y="0"/>
                    <a:pt x="17088" y="0"/>
                  </a:cubicBezTo>
                  <a:close/>
                </a:path>
              </a:pathLst>
            </a:custGeom>
            <a:solidFill>
              <a:schemeClr val="accent2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7E6069DC-D89A-E943-9FE6-06A0368361D6}"/>
                </a:ext>
              </a:extLst>
            </p:cNvPr>
            <p:cNvSpPr/>
            <p:nvPr/>
          </p:nvSpPr>
          <p:spPr>
            <a:xfrm>
              <a:off x="6374160" y="2806433"/>
              <a:ext cx="464954" cy="18908"/>
            </a:xfrm>
            <a:custGeom>
              <a:avLst/>
              <a:gdLst>
                <a:gd name="connsiteX0" fmla="*/ 455514 w 464954"/>
                <a:gd name="connsiteY0" fmla="*/ 18909 h 18908"/>
                <a:gd name="connsiteX1" fmla="*/ 9441 w 464954"/>
                <a:gd name="connsiteY1" fmla="*/ 18909 h 18908"/>
                <a:gd name="connsiteX2" fmla="*/ 0 w 464954"/>
                <a:gd name="connsiteY2" fmla="*/ 9454 h 18908"/>
                <a:gd name="connsiteX3" fmla="*/ 0 w 464954"/>
                <a:gd name="connsiteY3" fmla="*/ 9454 h 18908"/>
                <a:gd name="connsiteX4" fmla="*/ 9441 w 464954"/>
                <a:gd name="connsiteY4" fmla="*/ 0 h 18908"/>
                <a:gd name="connsiteX5" fmla="*/ 455514 w 464954"/>
                <a:gd name="connsiteY5" fmla="*/ 0 h 18908"/>
                <a:gd name="connsiteX6" fmla="*/ 464955 w 464954"/>
                <a:gd name="connsiteY6" fmla="*/ 9454 h 18908"/>
                <a:gd name="connsiteX7" fmla="*/ 464955 w 464954"/>
                <a:gd name="connsiteY7" fmla="*/ 9454 h 18908"/>
                <a:gd name="connsiteX8" fmla="*/ 455514 w 464954"/>
                <a:gd name="connsiteY8" fmla="*/ 18909 h 1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4954" h="18908">
                  <a:moveTo>
                    <a:pt x="455514" y="18909"/>
                  </a:moveTo>
                  <a:lnTo>
                    <a:pt x="9441" y="18909"/>
                  </a:lnTo>
                  <a:cubicBezTo>
                    <a:pt x="4227" y="18909"/>
                    <a:pt x="0" y="14676"/>
                    <a:pt x="0" y="9454"/>
                  </a:cubicBezTo>
                  <a:lnTo>
                    <a:pt x="0" y="9454"/>
                  </a:lnTo>
                  <a:cubicBezTo>
                    <a:pt x="0" y="4233"/>
                    <a:pt x="4227" y="0"/>
                    <a:pt x="9441" y="0"/>
                  </a:cubicBezTo>
                  <a:lnTo>
                    <a:pt x="455514" y="0"/>
                  </a:lnTo>
                  <a:cubicBezTo>
                    <a:pt x="460728" y="0"/>
                    <a:pt x="464955" y="4233"/>
                    <a:pt x="464955" y="9454"/>
                  </a:cubicBezTo>
                  <a:lnTo>
                    <a:pt x="464955" y="9454"/>
                  </a:lnTo>
                  <a:cubicBezTo>
                    <a:pt x="464955" y="14676"/>
                    <a:pt x="460728" y="18909"/>
                    <a:pt x="455514" y="18909"/>
                  </a:cubicBezTo>
                  <a:close/>
                </a:path>
              </a:pathLst>
            </a:custGeom>
            <a:solidFill>
              <a:srgbClr val="FFFFFF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5AD9253F-7E94-D74B-96C9-66B14FC49266}"/>
                </a:ext>
              </a:extLst>
            </p:cNvPr>
            <p:cNvSpPr/>
            <p:nvPr/>
          </p:nvSpPr>
          <p:spPr>
            <a:xfrm>
              <a:off x="6374160" y="2848883"/>
              <a:ext cx="464954" cy="18908"/>
            </a:xfrm>
            <a:custGeom>
              <a:avLst/>
              <a:gdLst>
                <a:gd name="connsiteX0" fmla="*/ 455514 w 464954"/>
                <a:gd name="connsiteY0" fmla="*/ 18909 h 18908"/>
                <a:gd name="connsiteX1" fmla="*/ 9441 w 464954"/>
                <a:gd name="connsiteY1" fmla="*/ 18909 h 18908"/>
                <a:gd name="connsiteX2" fmla="*/ 0 w 464954"/>
                <a:gd name="connsiteY2" fmla="*/ 9454 h 18908"/>
                <a:gd name="connsiteX3" fmla="*/ 0 w 464954"/>
                <a:gd name="connsiteY3" fmla="*/ 9454 h 18908"/>
                <a:gd name="connsiteX4" fmla="*/ 9441 w 464954"/>
                <a:gd name="connsiteY4" fmla="*/ 0 h 18908"/>
                <a:gd name="connsiteX5" fmla="*/ 455514 w 464954"/>
                <a:gd name="connsiteY5" fmla="*/ 0 h 18908"/>
                <a:gd name="connsiteX6" fmla="*/ 464955 w 464954"/>
                <a:gd name="connsiteY6" fmla="*/ 9454 h 18908"/>
                <a:gd name="connsiteX7" fmla="*/ 464955 w 464954"/>
                <a:gd name="connsiteY7" fmla="*/ 9454 h 18908"/>
                <a:gd name="connsiteX8" fmla="*/ 455514 w 464954"/>
                <a:gd name="connsiteY8" fmla="*/ 18909 h 1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4954" h="18908">
                  <a:moveTo>
                    <a:pt x="455514" y="18909"/>
                  </a:moveTo>
                  <a:lnTo>
                    <a:pt x="9441" y="18909"/>
                  </a:lnTo>
                  <a:cubicBezTo>
                    <a:pt x="4227" y="18909"/>
                    <a:pt x="0" y="14676"/>
                    <a:pt x="0" y="9454"/>
                  </a:cubicBezTo>
                  <a:lnTo>
                    <a:pt x="0" y="9454"/>
                  </a:lnTo>
                  <a:cubicBezTo>
                    <a:pt x="0" y="4233"/>
                    <a:pt x="4227" y="0"/>
                    <a:pt x="9441" y="0"/>
                  </a:cubicBezTo>
                  <a:lnTo>
                    <a:pt x="455514" y="0"/>
                  </a:lnTo>
                  <a:cubicBezTo>
                    <a:pt x="460728" y="0"/>
                    <a:pt x="464955" y="4233"/>
                    <a:pt x="464955" y="9454"/>
                  </a:cubicBezTo>
                  <a:lnTo>
                    <a:pt x="464955" y="9454"/>
                  </a:lnTo>
                  <a:cubicBezTo>
                    <a:pt x="464955" y="14676"/>
                    <a:pt x="460728" y="18909"/>
                    <a:pt x="455514" y="18909"/>
                  </a:cubicBezTo>
                  <a:close/>
                </a:path>
              </a:pathLst>
            </a:custGeom>
            <a:solidFill>
              <a:srgbClr val="FFFFFF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DA267187-F557-0D4C-B991-BDC6F654EA5A}"/>
                </a:ext>
              </a:extLst>
            </p:cNvPr>
            <p:cNvSpPr/>
            <p:nvPr/>
          </p:nvSpPr>
          <p:spPr>
            <a:xfrm>
              <a:off x="6374160" y="2891239"/>
              <a:ext cx="464954" cy="18908"/>
            </a:xfrm>
            <a:custGeom>
              <a:avLst/>
              <a:gdLst>
                <a:gd name="connsiteX0" fmla="*/ 455514 w 464954"/>
                <a:gd name="connsiteY0" fmla="*/ 18909 h 18908"/>
                <a:gd name="connsiteX1" fmla="*/ 9441 w 464954"/>
                <a:gd name="connsiteY1" fmla="*/ 18909 h 18908"/>
                <a:gd name="connsiteX2" fmla="*/ 0 w 464954"/>
                <a:gd name="connsiteY2" fmla="*/ 9454 h 18908"/>
                <a:gd name="connsiteX3" fmla="*/ 0 w 464954"/>
                <a:gd name="connsiteY3" fmla="*/ 9454 h 18908"/>
                <a:gd name="connsiteX4" fmla="*/ 9441 w 464954"/>
                <a:gd name="connsiteY4" fmla="*/ 0 h 18908"/>
                <a:gd name="connsiteX5" fmla="*/ 455514 w 464954"/>
                <a:gd name="connsiteY5" fmla="*/ 0 h 18908"/>
                <a:gd name="connsiteX6" fmla="*/ 464955 w 464954"/>
                <a:gd name="connsiteY6" fmla="*/ 9454 h 18908"/>
                <a:gd name="connsiteX7" fmla="*/ 464955 w 464954"/>
                <a:gd name="connsiteY7" fmla="*/ 9454 h 18908"/>
                <a:gd name="connsiteX8" fmla="*/ 455514 w 464954"/>
                <a:gd name="connsiteY8" fmla="*/ 18909 h 1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4954" h="18908">
                  <a:moveTo>
                    <a:pt x="455514" y="18909"/>
                  </a:moveTo>
                  <a:lnTo>
                    <a:pt x="9441" y="18909"/>
                  </a:lnTo>
                  <a:cubicBezTo>
                    <a:pt x="4227" y="18909"/>
                    <a:pt x="0" y="14676"/>
                    <a:pt x="0" y="9454"/>
                  </a:cubicBezTo>
                  <a:lnTo>
                    <a:pt x="0" y="9454"/>
                  </a:lnTo>
                  <a:cubicBezTo>
                    <a:pt x="0" y="4233"/>
                    <a:pt x="4227" y="0"/>
                    <a:pt x="9441" y="0"/>
                  </a:cubicBezTo>
                  <a:lnTo>
                    <a:pt x="455514" y="0"/>
                  </a:lnTo>
                  <a:cubicBezTo>
                    <a:pt x="460728" y="0"/>
                    <a:pt x="464955" y="4233"/>
                    <a:pt x="464955" y="9454"/>
                  </a:cubicBezTo>
                  <a:lnTo>
                    <a:pt x="464955" y="9454"/>
                  </a:lnTo>
                  <a:cubicBezTo>
                    <a:pt x="464955" y="14676"/>
                    <a:pt x="460728" y="18909"/>
                    <a:pt x="455514" y="18909"/>
                  </a:cubicBezTo>
                  <a:close/>
                </a:path>
              </a:pathLst>
            </a:custGeom>
            <a:solidFill>
              <a:srgbClr val="FFFFFF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4B87E820-D480-CF48-99E7-9E19EDE18835}"/>
                </a:ext>
              </a:extLst>
            </p:cNvPr>
            <p:cNvSpPr/>
            <p:nvPr/>
          </p:nvSpPr>
          <p:spPr>
            <a:xfrm>
              <a:off x="7008858" y="2806906"/>
              <a:ext cx="103092" cy="103242"/>
            </a:xfrm>
            <a:custGeom>
              <a:avLst/>
              <a:gdLst>
                <a:gd name="connsiteX0" fmla="*/ 103093 w 103092"/>
                <a:gd name="connsiteY0" fmla="*/ 51621 h 103242"/>
                <a:gd name="connsiteX1" fmla="*/ 51546 w 103092"/>
                <a:gd name="connsiteY1" fmla="*/ 103243 h 103242"/>
                <a:gd name="connsiteX2" fmla="*/ 0 w 103092"/>
                <a:gd name="connsiteY2" fmla="*/ 51621 h 103242"/>
                <a:gd name="connsiteX3" fmla="*/ 51546 w 103092"/>
                <a:gd name="connsiteY3" fmla="*/ 0 h 103242"/>
                <a:gd name="connsiteX4" fmla="*/ 103093 w 103092"/>
                <a:gd name="connsiteY4" fmla="*/ 51432 h 103242"/>
                <a:gd name="connsiteX5" fmla="*/ 103093 w 103092"/>
                <a:gd name="connsiteY5" fmla="*/ 51621 h 10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092" h="103242">
                  <a:moveTo>
                    <a:pt x="103093" y="51621"/>
                  </a:moveTo>
                  <a:cubicBezTo>
                    <a:pt x="103093" y="80131"/>
                    <a:pt x="80014" y="103243"/>
                    <a:pt x="51546" y="103243"/>
                  </a:cubicBezTo>
                  <a:cubicBezTo>
                    <a:pt x="23078" y="103243"/>
                    <a:pt x="0" y="80131"/>
                    <a:pt x="0" y="51621"/>
                  </a:cubicBezTo>
                  <a:cubicBezTo>
                    <a:pt x="0" y="23112"/>
                    <a:pt x="23078" y="0"/>
                    <a:pt x="51546" y="0"/>
                  </a:cubicBezTo>
                  <a:cubicBezTo>
                    <a:pt x="79962" y="-52"/>
                    <a:pt x="103040" y="22975"/>
                    <a:pt x="103093" y="51432"/>
                  </a:cubicBezTo>
                  <a:cubicBezTo>
                    <a:pt x="103093" y="51495"/>
                    <a:pt x="103093" y="51558"/>
                    <a:pt x="103093" y="51621"/>
                  </a:cubicBezTo>
                  <a:close/>
                </a:path>
              </a:pathLst>
            </a:custGeom>
            <a:solidFill>
              <a:srgbClr val="FFFFFF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2940B4FE-3C8E-CD47-9C22-649311CBAAA0}"/>
                </a:ext>
              </a:extLst>
            </p:cNvPr>
            <p:cNvSpPr/>
            <p:nvPr/>
          </p:nvSpPr>
          <p:spPr>
            <a:xfrm>
              <a:off x="6480934" y="3117075"/>
              <a:ext cx="217327" cy="164527"/>
            </a:xfrm>
            <a:custGeom>
              <a:avLst/>
              <a:gdLst>
                <a:gd name="connsiteX0" fmla="*/ 213360 w 217327"/>
                <a:gd name="connsiteY0" fmla="*/ 76045 h 164527"/>
                <a:gd name="connsiteX1" fmla="*/ 8780 w 217327"/>
                <a:gd name="connsiteY1" fmla="*/ 409 h 164527"/>
                <a:gd name="connsiteX2" fmla="*/ 407 w 217327"/>
                <a:gd name="connsiteY2" fmla="*/ 4256 h 164527"/>
                <a:gd name="connsiteX3" fmla="*/ 0 w 217327"/>
                <a:gd name="connsiteY3" fmla="*/ 6555 h 164527"/>
                <a:gd name="connsiteX4" fmla="*/ 0 w 217327"/>
                <a:gd name="connsiteY4" fmla="*/ 158015 h 164527"/>
                <a:gd name="connsiteX5" fmla="*/ 6713 w 217327"/>
                <a:gd name="connsiteY5" fmla="*/ 164527 h 164527"/>
                <a:gd name="connsiteX6" fmla="*/ 8780 w 217327"/>
                <a:gd name="connsiteY6" fmla="*/ 164160 h 164527"/>
                <a:gd name="connsiteX7" fmla="*/ 213360 w 217327"/>
                <a:gd name="connsiteY7" fmla="*/ 88052 h 164527"/>
                <a:gd name="connsiteX8" fmla="*/ 216806 w 217327"/>
                <a:gd name="connsiteY8" fmla="*/ 79496 h 164527"/>
                <a:gd name="connsiteX9" fmla="*/ 213360 w 217327"/>
                <a:gd name="connsiteY9" fmla="*/ 76045 h 164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327" h="164527">
                  <a:moveTo>
                    <a:pt x="213360" y="76045"/>
                  </a:moveTo>
                  <a:lnTo>
                    <a:pt x="8780" y="409"/>
                  </a:lnTo>
                  <a:cubicBezTo>
                    <a:pt x="5407" y="-844"/>
                    <a:pt x="1658" y="878"/>
                    <a:pt x="407" y="4256"/>
                  </a:cubicBezTo>
                  <a:cubicBezTo>
                    <a:pt x="134" y="4992"/>
                    <a:pt x="-3" y="5770"/>
                    <a:pt x="0" y="6555"/>
                  </a:cubicBezTo>
                  <a:lnTo>
                    <a:pt x="0" y="158015"/>
                  </a:lnTo>
                  <a:cubicBezTo>
                    <a:pt x="58" y="161669"/>
                    <a:pt x="3063" y="164585"/>
                    <a:pt x="6713" y="164527"/>
                  </a:cubicBezTo>
                  <a:cubicBezTo>
                    <a:pt x="7417" y="164516"/>
                    <a:pt x="8115" y="164392"/>
                    <a:pt x="8780" y="164160"/>
                  </a:cubicBezTo>
                  <a:lnTo>
                    <a:pt x="213360" y="88052"/>
                  </a:lnTo>
                  <a:cubicBezTo>
                    <a:pt x="216671" y="86642"/>
                    <a:pt x="218214" y="82812"/>
                    <a:pt x="216806" y="79496"/>
                  </a:cubicBezTo>
                  <a:cubicBezTo>
                    <a:pt x="216147" y="77942"/>
                    <a:pt x="214912" y="76705"/>
                    <a:pt x="213360" y="76045"/>
                  </a:cubicBezTo>
                  <a:close/>
                </a:path>
              </a:pathLst>
            </a:custGeom>
            <a:solidFill>
              <a:srgbClr val="FFFFFF"/>
            </a:solidFill>
            <a:ln w="94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69" name="Graphic 21">
            <a:extLst>
              <a:ext uri="{FF2B5EF4-FFF2-40B4-BE49-F238E27FC236}">
                <a16:creationId xmlns:a16="http://schemas.microsoft.com/office/drawing/2014/main" id="{760D9A48-2D13-3349-8C83-99E55E706437}"/>
              </a:ext>
            </a:extLst>
          </p:cNvPr>
          <p:cNvGrpSpPr>
            <a:grpSpLocks noChangeAspect="1"/>
          </p:cNvGrpSpPr>
          <p:nvPr/>
        </p:nvGrpSpPr>
        <p:grpSpPr>
          <a:xfrm>
            <a:off x="6720490" y="4721759"/>
            <a:ext cx="1659041" cy="873944"/>
            <a:chOff x="7789635" y="2482488"/>
            <a:chExt cx="1659041" cy="873944"/>
          </a:xfrm>
        </p:grpSpPr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2DDC86DF-E6A0-014C-AA1F-6FFC7BE2ADE9}"/>
                </a:ext>
              </a:extLst>
            </p:cNvPr>
            <p:cNvSpPr/>
            <p:nvPr/>
          </p:nvSpPr>
          <p:spPr>
            <a:xfrm>
              <a:off x="7789636" y="2482489"/>
              <a:ext cx="1659041" cy="873944"/>
            </a:xfrm>
            <a:custGeom>
              <a:avLst/>
              <a:gdLst>
                <a:gd name="connsiteX0" fmla="*/ 1620254 w 1659041"/>
                <a:gd name="connsiteY0" fmla="*/ 0 h 873944"/>
                <a:gd name="connsiteX1" fmla="*/ 1659042 w 1659041"/>
                <a:gd name="connsiteY1" fmla="*/ 38444 h 873944"/>
                <a:gd name="connsiteX2" fmla="*/ 1659042 w 1659041"/>
                <a:gd name="connsiteY2" fmla="*/ 835500 h 873944"/>
                <a:gd name="connsiteX3" fmla="*/ 1620254 w 1659041"/>
                <a:gd name="connsiteY3" fmla="*/ 873944 h 873944"/>
                <a:gd name="connsiteX4" fmla="*/ 38788 w 1659041"/>
                <a:gd name="connsiteY4" fmla="*/ 873944 h 873944"/>
                <a:gd name="connsiteX5" fmla="*/ 0 w 1659041"/>
                <a:gd name="connsiteY5" fmla="*/ 835500 h 873944"/>
                <a:gd name="connsiteX6" fmla="*/ 0 w 1659041"/>
                <a:gd name="connsiteY6" fmla="*/ 38444 h 873944"/>
                <a:gd name="connsiteX7" fmla="*/ 38788 w 1659041"/>
                <a:gd name="connsiteY7" fmla="*/ 0 h 873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9041" h="873944">
                  <a:moveTo>
                    <a:pt x="1620254" y="0"/>
                  </a:moveTo>
                  <a:cubicBezTo>
                    <a:pt x="1641676" y="0"/>
                    <a:pt x="1659042" y="17212"/>
                    <a:pt x="1659042" y="38444"/>
                  </a:cubicBezTo>
                  <a:lnTo>
                    <a:pt x="1659042" y="835500"/>
                  </a:lnTo>
                  <a:cubicBezTo>
                    <a:pt x="1659042" y="856732"/>
                    <a:pt x="1641676" y="873944"/>
                    <a:pt x="1620254" y="873944"/>
                  </a:cubicBezTo>
                  <a:lnTo>
                    <a:pt x="38788" y="873944"/>
                  </a:lnTo>
                  <a:cubicBezTo>
                    <a:pt x="17366" y="873944"/>
                    <a:pt x="0" y="856732"/>
                    <a:pt x="0" y="835500"/>
                  </a:cubicBezTo>
                  <a:lnTo>
                    <a:pt x="0" y="38444"/>
                  </a:lnTo>
                  <a:cubicBezTo>
                    <a:pt x="0" y="17212"/>
                    <a:pt x="17366" y="0"/>
                    <a:pt x="38788" y="0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BCB2E4C4-443A-9540-8BA7-4A5B56F868FF}"/>
                </a:ext>
              </a:extLst>
            </p:cNvPr>
            <p:cNvSpPr/>
            <p:nvPr/>
          </p:nvSpPr>
          <p:spPr>
            <a:xfrm>
              <a:off x="7896398" y="2726816"/>
              <a:ext cx="1443616" cy="150195"/>
            </a:xfrm>
            <a:custGeom>
              <a:avLst/>
              <a:gdLst>
                <a:gd name="connsiteX0" fmla="*/ 1414906 w 1443616"/>
                <a:gd name="connsiteY0" fmla="*/ 0 h 150195"/>
                <a:gd name="connsiteX1" fmla="*/ 1443616 w 1443616"/>
                <a:gd name="connsiteY1" fmla="*/ 28456 h 150195"/>
                <a:gd name="connsiteX2" fmla="*/ 1443616 w 1443616"/>
                <a:gd name="connsiteY2" fmla="*/ 121740 h 150195"/>
                <a:gd name="connsiteX3" fmla="*/ 1414906 w 1443616"/>
                <a:gd name="connsiteY3" fmla="*/ 150196 h 150195"/>
                <a:gd name="connsiteX4" fmla="*/ 28711 w 1443616"/>
                <a:gd name="connsiteY4" fmla="*/ 150196 h 150195"/>
                <a:gd name="connsiteX5" fmla="*/ 0 w 1443616"/>
                <a:gd name="connsiteY5" fmla="*/ 121740 h 150195"/>
                <a:gd name="connsiteX6" fmla="*/ 0 w 1443616"/>
                <a:gd name="connsiteY6" fmla="*/ 28456 h 150195"/>
                <a:gd name="connsiteX7" fmla="*/ 28711 w 1443616"/>
                <a:gd name="connsiteY7" fmla="*/ 0 h 1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616" h="150195">
                  <a:moveTo>
                    <a:pt x="1414906" y="0"/>
                  </a:moveTo>
                  <a:cubicBezTo>
                    <a:pt x="1430762" y="0"/>
                    <a:pt x="1443616" y="12740"/>
                    <a:pt x="1443616" y="28456"/>
                  </a:cubicBezTo>
                  <a:lnTo>
                    <a:pt x="1443616" y="121740"/>
                  </a:lnTo>
                  <a:cubicBezTo>
                    <a:pt x="1443616" y="137456"/>
                    <a:pt x="1430762" y="150196"/>
                    <a:pt x="1414906" y="150196"/>
                  </a:cubicBezTo>
                  <a:lnTo>
                    <a:pt x="28711" y="150196"/>
                  </a:lnTo>
                  <a:cubicBezTo>
                    <a:pt x="12854" y="150196"/>
                    <a:pt x="0" y="137456"/>
                    <a:pt x="0" y="121740"/>
                  </a:cubicBezTo>
                  <a:lnTo>
                    <a:pt x="0" y="28456"/>
                  </a:lnTo>
                  <a:cubicBezTo>
                    <a:pt x="0" y="12740"/>
                    <a:pt x="12854" y="0"/>
                    <a:pt x="28711" y="0"/>
                  </a:cubicBezTo>
                  <a:close/>
                </a:path>
              </a:pathLst>
            </a:custGeom>
            <a:solidFill>
              <a:srgbClr val="E4EAED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638B70C0-A159-7146-AA21-F435741D5557}"/>
                </a:ext>
              </a:extLst>
            </p:cNvPr>
            <p:cNvSpPr/>
            <p:nvPr/>
          </p:nvSpPr>
          <p:spPr>
            <a:xfrm>
              <a:off x="7895447" y="3264446"/>
              <a:ext cx="1446943" cy="91704"/>
            </a:xfrm>
            <a:custGeom>
              <a:avLst/>
              <a:gdLst>
                <a:gd name="connsiteX0" fmla="*/ 1423842 w 1446943"/>
                <a:gd name="connsiteY0" fmla="*/ 117 h 91704"/>
                <a:gd name="connsiteX1" fmla="*/ 23102 w 1446943"/>
                <a:gd name="connsiteY1" fmla="*/ 117 h 91704"/>
                <a:gd name="connsiteX2" fmla="*/ 0 w 1446943"/>
                <a:gd name="connsiteY2" fmla="*/ 17926 h 91704"/>
                <a:gd name="connsiteX3" fmla="*/ 0 w 1446943"/>
                <a:gd name="connsiteY3" fmla="*/ 91704 h 91704"/>
                <a:gd name="connsiteX4" fmla="*/ 1446944 w 1446943"/>
                <a:gd name="connsiteY4" fmla="*/ 91704 h 91704"/>
                <a:gd name="connsiteX5" fmla="*/ 1446944 w 1446943"/>
                <a:gd name="connsiteY5" fmla="*/ 18208 h 91704"/>
                <a:gd name="connsiteX6" fmla="*/ 1423842 w 1446943"/>
                <a:gd name="connsiteY6" fmla="*/ 117 h 9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6943" h="91704">
                  <a:moveTo>
                    <a:pt x="1423842" y="117"/>
                  </a:moveTo>
                  <a:lnTo>
                    <a:pt x="23102" y="117"/>
                  </a:lnTo>
                  <a:cubicBezTo>
                    <a:pt x="11825" y="-1062"/>
                    <a:pt x="1623" y="6802"/>
                    <a:pt x="0" y="17926"/>
                  </a:cubicBezTo>
                  <a:lnTo>
                    <a:pt x="0" y="91704"/>
                  </a:lnTo>
                  <a:lnTo>
                    <a:pt x="1446944" y="91704"/>
                  </a:lnTo>
                  <a:lnTo>
                    <a:pt x="1446944" y="18208"/>
                  </a:lnTo>
                  <a:cubicBezTo>
                    <a:pt x="1445459" y="6971"/>
                    <a:pt x="1435216" y="-1051"/>
                    <a:pt x="1423842" y="117"/>
                  </a:cubicBezTo>
                  <a:close/>
                </a:path>
              </a:pathLst>
            </a:custGeom>
            <a:solidFill>
              <a:srgbClr val="E4EAED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D6D0B873-E5AF-2344-B606-35403A4F7BA9}"/>
                </a:ext>
              </a:extLst>
            </p:cNvPr>
            <p:cNvSpPr/>
            <p:nvPr/>
          </p:nvSpPr>
          <p:spPr>
            <a:xfrm>
              <a:off x="7789636" y="2579164"/>
              <a:ext cx="1658566" cy="98560"/>
            </a:xfrm>
            <a:custGeom>
              <a:avLst/>
              <a:gdLst>
                <a:gd name="connsiteX0" fmla="*/ 0 w 1658566"/>
                <a:gd name="connsiteY0" fmla="*/ 0 h 98560"/>
                <a:gd name="connsiteX1" fmla="*/ 1658566 w 1658566"/>
                <a:gd name="connsiteY1" fmla="*/ 0 h 98560"/>
                <a:gd name="connsiteX2" fmla="*/ 1658566 w 1658566"/>
                <a:gd name="connsiteY2" fmla="*/ 98560 h 98560"/>
                <a:gd name="connsiteX3" fmla="*/ 0 w 1658566"/>
                <a:gd name="connsiteY3" fmla="*/ 98560 h 9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8566" h="98560">
                  <a:moveTo>
                    <a:pt x="0" y="0"/>
                  </a:moveTo>
                  <a:lnTo>
                    <a:pt x="1658566" y="0"/>
                  </a:lnTo>
                  <a:lnTo>
                    <a:pt x="1658566" y="98560"/>
                  </a:lnTo>
                  <a:lnTo>
                    <a:pt x="0" y="98560"/>
                  </a:lnTo>
                  <a:close/>
                </a:path>
              </a:pathLst>
            </a:custGeom>
            <a:solidFill>
              <a:schemeClr val="accent1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C707C465-95B4-D34C-9C0D-C69A0BCC6F8C}"/>
                </a:ext>
              </a:extLst>
            </p:cNvPr>
            <p:cNvSpPr/>
            <p:nvPr/>
          </p:nvSpPr>
          <p:spPr>
            <a:xfrm>
              <a:off x="7789635" y="2482488"/>
              <a:ext cx="1659041" cy="96675"/>
            </a:xfrm>
            <a:custGeom>
              <a:avLst/>
              <a:gdLst>
                <a:gd name="connsiteX0" fmla="*/ 1620254 w 1659041"/>
                <a:gd name="connsiteY0" fmla="*/ 0 h 96675"/>
                <a:gd name="connsiteX1" fmla="*/ 38788 w 1659041"/>
                <a:gd name="connsiteY1" fmla="*/ 0 h 96675"/>
                <a:gd name="connsiteX2" fmla="*/ 0 w 1659041"/>
                <a:gd name="connsiteY2" fmla="*/ 38444 h 96675"/>
                <a:gd name="connsiteX3" fmla="*/ 0 w 1659041"/>
                <a:gd name="connsiteY3" fmla="*/ 96676 h 96675"/>
                <a:gd name="connsiteX4" fmla="*/ 1659042 w 1659041"/>
                <a:gd name="connsiteY4" fmla="*/ 96676 h 96675"/>
                <a:gd name="connsiteX5" fmla="*/ 1659042 w 1659041"/>
                <a:gd name="connsiteY5" fmla="*/ 38444 h 96675"/>
                <a:gd name="connsiteX6" fmla="*/ 1620254 w 1659041"/>
                <a:gd name="connsiteY6" fmla="*/ 0 h 9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9041" h="96675">
                  <a:moveTo>
                    <a:pt x="1620254" y="0"/>
                  </a:moveTo>
                  <a:lnTo>
                    <a:pt x="38788" y="0"/>
                  </a:lnTo>
                  <a:cubicBezTo>
                    <a:pt x="17366" y="0"/>
                    <a:pt x="0" y="17212"/>
                    <a:pt x="0" y="38444"/>
                  </a:cubicBezTo>
                  <a:lnTo>
                    <a:pt x="0" y="96676"/>
                  </a:lnTo>
                  <a:lnTo>
                    <a:pt x="1659042" y="96676"/>
                  </a:lnTo>
                  <a:lnTo>
                    <a:pt x="1659042" y="38444"/>
                  </a:lnTo>
                  <a:cubicBezTo>
                    <a:pt x="1659042" y="17212"/>
                    <a:pt x="1641676" y="0"/>
                    <a:pt x="1620254" y="0"/>
                  </a:cubicBezTo>
                  <a:close/>
                </a:path>
              </a:pathLst>
            </a:custGeom>
            <a:solidFill>
              <a:srgbClr val="5C5C5C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E9E5FFB8-F010-BB45-877A-C3B2522AE2CA}"/>
                </a:ext>
              </a:extLst>
            </p:cNvPr>
            <p:cNvSpPr/>
            <p:nvPr/>
          </p:nvSpPr>
          <p:spPr>
            <a:xfrm>
              <a:off x="7789635" y="2482488"/>
              <a:ext cx="1659041" cy="873944"/>
            </a:xfrm>
            <a:custGeom>
              <a:avLst/>
              <a:gdLst>
                <a:gd name="connsiteX0" fmla="*/ 1620254 w 1659041"/>
                <a:gd name="connsiteY0" fmla="*/ 0 h 873944"/>
                <a:gd name="connsiteX1" fmla="*/ 38788 w 1659041"/>
                <a:gd name="connsiteY1" fmla="*/ 0 h 873944"/>
                <a:gd name="connsiteX2" fmla="*/ 0 w 1659041"/>
                <a:gd name="connsiteY2" fmla="*/ 38444 h 873944"/>
                <a:gd name="connsiteX3" fmla="*/ 0 w 1659041"/>
                <a:gd name="connsiteY3" fmla="*/ 835500 h 873944"/>
                <a:gd name="connsiteX4" fmla="*/ 38788 w 1659041"/>
                <a:gd name="connsiteY4" fmla="*/ 873944 h 873944"/>
                <a:gd name="connsiteX5" fmla="*/ 1620254 w 1659041"/>
                <a:gd name="connsiteY5" fmla="*/ 873944 h 873944"/>
                <a:gd name="connsiteX6" fmla="*/ 1659042 w 1659041"/>
                <a:gd name="connsiteY6" fmla="*/ 835500 h 873944"/>
                <a:gd name="connsiteX7" fmla="*/ 1659042 w 1659041"/>
                <a:gd name="connsiteY7" fmla="*/ 38444 h 873944"/>
                <a:gd name="connsiteX8" fmla="*/ 1620254 w 1659041"/>
                <a:gd name="connsiteY8" fmla="*/ 0 h 873944"/>
                <a:gd name="connsiteX9" fmla="*/ 1637271 w 1659041"/>
                <a:gd name="connsiteY9" fmla="*/ 816184 h 873944"/>
                <a:gd name="connsiteX10" fmla="*/ 1599244 w 1659041"/>
                <a:gd name="connsiteY10" fmla="*/ 853403 h 873944"/>
                <a:gd name="connsiteX11" fmla="*/ 59323 w 1659041"/>
                <a:gd name="connsiteY11" fmla="*/ 853403 h 873944"/>
                <a:gd name="connsiteX12" fmla="*/ 21295 w 1659041"/>
                <a:gd name="connsiteY12" fmla="*/ 816184 h 873944"/>
                <a:gd name="connsiteX13" fmla="*/ 21295 w 1659041"/>
                <a:gd name="connsiteY13" fmla="*/ 57760 h 873944"/>
                <a:gd name="connsiteX14" fmla="*/ 59323 w 1659041"/>
                <a:gd name="connsiteY14" fmla="*/ 20541 h 873944"/>
                <a:gd name="connsiteX15" fmla="*/ 1599434 w 1659041"/>
                <a:gd name="connsiteY15" fmla="*/ 20541 h 873944"/>
                <a:gd name="connsiteX16" fmla="*/ 1637461 w 1659041"/>
                <a:gd name="connsiteY16" fmla="*/ 58232 h 873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59041" h="873944">
                  <a:moveTo>
                    <a:pt x="1620254" y="0"/>
                  </a:moveTo>
                  <a:lnTo>
                    <a:pt x="38788" y="0"/>
                  </a:lnTo>
                  <a:cubicBezTo>
                    <a:pt x="17366" y="0"/>
                    <a:pt x="0" y="17212"/>
                    <a:pt x="0" y="38444"/>
                  </a:cubicBezTo>
                  <a:lnTo>
                    <a:pt x="0" y="835500"/>
                  </a:lnTo>
                  <a:cubicBezTo>
                    <a:pt x="0" y="856732"/>
                    <a:pt x="17366" y="873944"/>
                    <a:pt x="38788" y="873944"/>
                  </a:cubicBezTo>
                  <a:lnTo>
                    <a:pt x="1620254" y="873944"/>
                  </a:lnTo>
                  <a:cubicBezTo>
                    <a:pt x="1641676" y="873944"/>
                    <a:pt x="1659042" y="856732"/>
                    <a:pt x="1659042" y="835500"/>
                  </a:cubicBezTo>
                  <a:lnTo>
                    <a:pt x="1659042" y="38444"/>
                  </a:lnTo>
                  <a:cubicBezTo>
                    <a:pt x="1659042" y="17212"/>
                    <a:pt x="1641676" y="0"/>
                    <a:pt x="1620254" y="0"/>
                  </a:cubicBezTo>
                  <a:close/>
                  <a:moveTo>
                    <a:pt x="1637271" y="816184"/>
                  </a:moveTo>
                  <a:cubicBezTo>
                    <a:pt x="1637011" y="836816"/>
                    <a:pt x="1620061" y="853405"/>
                    <a:pt x="1599244" y="853403"/>
                  </a:cubicBezTo>
                  <a:lnTo>
                    <a:pt x="59323" y="853403"/>
                  </a:lnTo>
                  <a:cubicBezTo>
                    <a:pt x="38505" y="853405"/>
                    <a:pt x="21556" y="836816"/>
                    <a:pt x="21295" y="816184"/>
                  </a:cubicBezTo>
                  <a:lnTo>
                    <a:pt x="21295" y="57760"/>
                  </a:lnTo>
                  <a:cubicBezTo>
                    <a:pt x="21556" y="37129"/>
                    <a:pt x="38505" y="20540"/>
                    <a:pt x="59323" y="20541"/>
                  </a:cubicBezTo>
                  <a:lnTo>
                    <a:pt x="1599434" y="20541"/>
                  </a:lnTo>
                  <a:cubicBezTo>
                    <a:pt x="1620436" y="20541"/>
                    <a:pt x="1637461" y="37416"/>
                    <a:pt x="1637461" y="5823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12691080-8F02-5049-9F10-3F6A69287582}"/>
                </a:ext>
              </a:extLst>
            </p:cNvPr>
            <p:cNvSpPr/>
            <p:nvPr/>
          </p:nvSpPr>
          <p:spPr>
            <a:xfrm>
              <a:off x="9342866" y="2520179"/>
              <a:ext cx="33654" cy="33355"/>
            </a:xfrm>
            <a:custGeom>
              <a:avLst/>
              <a:gdLst>
                <a:gd name="connsiteX0" fmla="*/ 33654 w 33654"/>
                <a:gd name="connsiteY0" fmla="*/ 16678 h 33355"/>
                <a:gd name="connsiteX1" fmla="*/ 16827 w 33654"/>
                <a:gd name="connsiteY1" fmla="*/ 33356 h 33355"/>
                <a:gd name="connsiteX2" fmla="*/ 0 w 33654"/>
                <a:gd name="connsiteY2" fmla="*/ 16678 h 33355"/>
                <a:gd name="connsiteX3" fmla="*/ 16827 w 33654"/>
                <a:gd name="connsiteY3" fmla="*/ 0 h 33355"/>
                <a:gd name="connsiteX4" fmla="*/ 33654 w 33654"/>
                <a:gd name="connsiteY4" fmla="*/ 16678 h 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54" h="33355">
                  <a:moveTo>
                    <a:pt x="33654" y="16678"/>
                  </a:moveTo>
                  <a:cubicBezTo>
                    <a:pt x="33654" y="25889"/>
                    <a:pt x="26121" y="33356"/>
                    <a:pt x="16827" y="33356"/>
                  </a:cubicBezTo>
                  <a:cubicBezTo>
                    <a:pt x="7534" y="33356"/>
                    <a:pt x="0" y="25889"/>
                    <a:pt x="0" y="16678"/>
                  </a:cubicBezTo>
                  <a:cubicBezTo>
                    <a:pt x="0" y="7467"/>
                    <a:pt x="7534" y="0"/>
                    <a:pt x="16827" y="0"/>
                  </a:cubicBezTo>
                  <a:cubicBezTo>
                    <a:pt x="26121" y="0"/>
                    <a:pt x="33654" y="7467"/>
                    <a:pt x="33654" y="16678"/>
                  </a:cubicBezTo>
                  <a:close/>
                </a:path>
              </a:pathLst>
            </a:custGeom>
            <a:solidFill>
              <a:schemeClr val="accent5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96B58EC6-64BC-8541-9AC2-D1EFF4DFD72C}"/>
                </a:ext>
              </a:extLst>
            </p:cNvPr>
            <p:cNvSpPr/>
            <p:nvPr/>
          </p:nvSpPr>
          <p:spPr>
            <a:xfrm>
              <a:off x="9265005" y="2520176"/>
              <a:ext cx="33844" cy="33544"/>
            </a:xfrm>
            <a:custGeom>
              <a:avLst/>
              <a:gdLst>
                <a:gd name="connsiteX0" fmla="*/ 33844 w 33844"/>
                <a:gd name="connsiteY0" fmla="*/ 16680 h 33544"/>
                <a:gd name="connsiteX1" fmla="*/ 17015 w 33844"/>
                <a:gd name="connsiteY1" fmla="*/ 33544 h 33544"/>
                <a:gd name="connsiteX2" fmla="*/ 0 w 33844"/>
                <a:gd name="connsiteY2" fmla="*/ 16864 h 33544"/>
                <a:gd name="connsiteX3" fmla="*/ 16830 w 33844"/>
                <a:gd name="connsiteY3" fmla="*/ 0 h 33544"/>
                <a:gd name="connsiteX4" fmla="*/ 17207 w 33844"/>
                <a:gd name="connsiteY4" fmla="*/ 2 h 33544"/>
                <a:gd name="connsiteX5" fmla="*/ 33844 w 33844"/>
                <a:gd name="connsiteY5" fmla="*/ 16680 h 33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44" h="33544">
                  <a:moveTo>
                    <a:pt x="33844" y="16680"/>
                  </a:moveTo>
                  <a:cubicBezTo>
                    <a:pt x="33895" y="25943"/>
                    <a:pt x="26361" y="33493"/>
                    <a:pt x="17015" y="33544"/>
                  </a:cubicBezTo>
                  <a:cubicBezTo>
                    <a:pt x="7669" y="33595"/>
                    <a:pt x="51" y="26127"/>
                    <a:pt x="0" y="16864"/>
                  </a:cubicBezTo>
                  <a:cubicBezTo>
                    <a:pt x="-51" y="7601"/>
                    <a:pt x="7484" y="51"/>
                    <a:pt x="16830" y="0"/>
                  </a:cubicBezTo>
                  <a:cubicBezTo>
                    <a:pt x="16956" y="0"/>
                    <a:pt x="17081" y="0"/>
                    <a:pt x="17207" y="2"/>
                  </a:cubicBezTo>
                  <a:cubicBezTo>
                    <a:pt x="26405" y="156"/>
                    <a:pt x="33794" y="7563"/>
                    <a:pt x="33844" y="16680"/>
                  </a:cubicBezTo>
                  <a:close/>
                </a:path>
              </a:pathLst>
            </a:custGeom>
            <a:solidFill>
              <a:schemeClr val="accent4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9F13D363-E089-054E-B835-A6B00D976879}"/>
                </a:ext>
              </a:extLst>
            </p:cNvPr>
            <p:cNvSpPr/>
            <p:nvPr/>
          </p:nvSpPr>
          <p:spPr>
            <a:xfrm>
              <a:off x="9180108" y="2531203"/>
              <a:ext cx="48294" cy="11307"/>
            </a:xfrm>
            <a:custGeom>
              <a:avLst/>
              <a:gdLst>
                <a:gd name="connsiteX0" fmla="*/ 5704 w 48294"/>
                <a:gd name="connsiteY0" fmla="*/ 0 h 11307"/>
                <a:gd name="connsiteX1" fmla="*/ 42591 w 48294"/>
                <a:gd name="connsiteY1" fmla="*/ 0 h 11307"/>
                <a:gd name="connsiteX2" fmla="*/ 48295 w 48294"/>
                <a:gd name="connsiteY2" fmla="*/ 5654 h 11307"/>
                <a:gd name="connsiteX3" fmla="*/ 48295 w 48294"/>
                <a:gd name="connsiteY3" fmla="*/ 5654 h 11307"/>
                <a:gd name="connsiteX4" fmla="*/ 42591 w 48294"/>
                <a:gd name="connsiteY4" fmla="*/ 11307 h 11307"/>
                <a:gd name="connsiteX5" fmla="*/ 5704 w 48294"/>
                <a:gd name="connsiteY5" fmla="*/ 11307 h 11307"/>
                <a:gd name="connsiteX6" fmla="*/ 0 w 48294"/>
                <a:gd name="connsiteY6" fmla="*/ 5654 h 11307"/>
                <a:gd name="connsiteX7" fmla="*/ 0 w 48294"/>
                <a:gd name="connsiteY7" fmla="*/ 5654 h 11307"/>
                <a:gd name="connsiteX8" fmla="*/ 5704 w 48294"/>
                <a:gd name="connsiteY8" fmla="*/ 0 h 1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94" h="11307">
                  <a:moveTo>
                    <a:pt x="5704" y="0"/>
                  </a:moveTo>
                  <a:lnTo>
                    <a:pt x="42591" y="0"/>
                  </a:lnTo>
                  <a:cubicBezTo>
                    <a:pt x="45741" y="0"/>
                    <a:pt x="48295" y="2531"/>
                    <a:pt x="48295" y="5654"/>
                  </a:cubicBezTo>
                  <a:lnTo>
                    <a:pt x="48295" y="5654"/>
                  </a:lnTo>
                  <a:cubicBezTo>
                    <a:pt x="48295" y="8776"/>
                    <a:pt x="45741" y="11307"/>
                    <a:pt x="42591" y="11307"/>
                  </a:cubicBezTo>
                  <a:lnTo>
                    <a:pt x="5704" y="11307"/>
                  </a:lnTo>
                  <a:cubicBezTo>
                    <a:pt x="2554" y="11307"/>
                    <a:pt x="0" y="8776"/>
                    <a:pt x="0" y="5654"/>
                  </a:cubicBezTo>
                  <a:lnTo>
                    <a:pt x="0" y="5654"/>
                  </a:lnTo>
                  <a:cubicBezTo>
                    <a:pt x="0" y="2531"/>
                    <a:pt x="2554" y="0"/>
                    <a:pt x="5704" y="0"/>
                  </a:cubicBezTo>
                  <a:close/>
                </a:path>
              </a:pathLst>
            </a:custGeom>
            <a:solidFill>
              <a:srgbClr val="96CB5B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79" name="Freeform 178">
              <a:extLst>
                <a:ext uri="{FF2B5EF4-FFF2-40B4-BE49-F238E27FC236}">
                  <a16:creationId xmlns:a16="http://schemas.microsoft.com/office/drawing/2014/main" id="{6FF330E2-9250-2D4F-A79B-E10E837A1876}"/>
                </a:ext>
              </a:extLst>
            </p:cNvPr>
            <p:cNvSpPr/>
            <p:nvPr/>
          </p:nvSpPr>
          <p:spPr>
            <a:xfrm>
              <a:off x="7836694" y="2593110"/>
              <a:ext cx="71301" cy="70669"/>
            </a:xfrm>
            <a:custGeom>
              <a:avLst/>
              <a:gdLst>
                <a:gd name="connsiteX0" fmla="*/ 71301 w 71301"/>
                <a:gd name="connsiteY0" fmla="*/ 35335 h 70669"/>
                <a:gd name="connsiteX1" fmla="*/ 35651 w 71301"/>
                <a:gd name="connsiteY1" fmla="*/ 70669 h 70669"/>
                <a:gd name="connsiteX2" fmla="*/ 0 w 71301"/>
                <a:gd name="connsiteY2" fmla="*/ 35335 h 70669"/>
                <a:gd name="connsiteX3" fmla="*/ 35651 w 71301"/>
                <a:gd name="connsiteY3" fmla="*/ 0 h 70669"/>
                <a:gd name="connsiteX4" fmla="*/ 71301 w 71301"/>
                <a:gd name="connsiteY4" fmla="*/ 35335 h 7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01" h="70669">
                  <a:moveTo>
                    <a:pt x="71301" y="35335"/>
                  </a:moveTo>
                  <a:cubicBezTo>
                    <a:pt x="71301" y="54849"/>
                    <a:pt x="55340" y="70669"/>
                    <a:pt x="35651" y="70669"/>
                  </a:cubicBezTo>
                  <a:cubicBezTo>
                    <a:pt x="15961" y="70669"/>
                    <a:pt x="0" y="54849"/>
                    <a:pt x="0" y="35335"/>
                  </a:cubicBezTo>
                  <a:cubicBezTo>
                    <a:pt x="0" y="15820"/>
                    <a:pt x="15961" y="0"/>
                    <a:pt x="35651" y="0"/>
                  </a:cubicBezTo>
                  <a:cubicBezTo>
                    <a:pt x="55340" y="0"/>
                    <a:pt x="71301" y="15820"/>
                    <a:pt x="71301" y="35335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0" name="Freeform 179">
              <a:extLst>
                <a:ext uri="{FF2B5EF4-FFF2-40B4-BE49-F238E27FC236}">
                  <a16:creationId xmlns:a16="http://schemas.microsoft.com/office/drawing/2014/main" id="{48807809-A9D0-094E-9FBC-06013E8C49CC}"/>
                </a:ext>
              </a:extLst>
            </p:cNvPr>
            <p:cNvSpPr/>
            <p:nvPr/>
          </p:nvSpPr>
          <p:spPr>
            <a:xfrm>
              <a:off x="7850008" y="2612308"/>
              <a:ext cx="42872" cy="31685"/>
            </a:xfrm>
            <a:custGeom>
              <a:avLst/>
              <a:gdLst>
                <a:gd name="connsiteX0" fmla="*/ 38975 w 42872"/>
                <a:gd name="connsiteY0" fmla="*/ 13121 h 31685"/>
                <a:gd name="connsiteX1" fmla="*/ 11405 w 42872"/>
                <a:gd name="connsiteY1" fmla="*/ 13121 h 31685"/>
                <a:gd name="connsiteX2" fmla="*/ 20912 w 42872"/>
                <a:gd name="connsiteY2" fmla="*/ 5111 h 31685"/>
                <a:gd name="connsiteX3" fmla="*/ 20912 w 42872"/>
                <a:gd name="connsiteY3" fmla="*/ 871 h 31685"/>
                <a:gd name="connsiteX4" fmla="*/ 16633 w 42872"/>
                <a:gd name="connsiteY4" fmla="*/ 871 h 31685"/>
                <a:gd name="connsiteX5" fmla="*/ 852 w 42872"/>
                <a:gd name="connsiteY5" fmla="*/ 13780 h 31685"/>
                <a:gd name="connsiteX6" fmla="*/ 852 w 42872"/>
                <a:gd name="connsiteY6" fmla="*/ 13780 h 31685"/>
                <a:gd name="connsiteX7" fmla="*/ 282 w 42872"/>
                <a:gd name="connsiteY7" fmla="*/ 14440 h 31685"/>
                <a:gd name="connsiteX8" fmla="*/ 282 w 42872"/>
                <a:gd name="connsiteY8" fmla="*/ 14440 h 31685"/>
                <a:gd name="connsiteX9" fmla="*/ 282 w 42872"/>
                <a:gd name="connsiteY9" fmla="*/ 16890 h 31685"/>
                <a:gd name="connsiteX10" fmla="*/ 282 w 42872"/>
                <a:gd name="connsiteY10" fmla="*/ 16890 h 31685"/>
                <a:gd name="connsiteX11" fmla="*/ 852 w 42872"/>
                <a:gd name="connsiteY11" fmla="*/ 17643 h 31685"/>
                <a:gd name="connsiteX12" fmla="*/ 852 w 42872"/>
                <a:gd name="connsiteY12" fmla="*/ 17643 h 31685"/>
                <a:gd name="connsiteX13" fmla="*/ 17489 w 42872"/>
                <a:gd name="connsiteY13" fmla="*/ 31023 h 31685"/>
                <a:gd name="connsiteX14" fmla="*/ 21765 w 42872"/>
                <a:gd name="connsiteY14" fmla="*/ 30555 h 31685"/>
                <a:gd name="connsiteX15" fmla="*/ 21767 w 42872"/>
                <a:gd name="connsiteY15" fmla="*/ 30552 h 31685"/>
                <a:gd name="connsiteX16" fmla="*/ 21767 w 42872"/>
                <a:gd name="connsiteY16" fmla="*/ 26312 h 31685"/>
                <a:gd name="connsiteX17" fmla="*/ 12260 w 42872"/>
                <a:gd name="connsiteY17" fmla="*/ 18303 h 31685"/>
                <a:gd name="connsiteX18" fmla="*/ 39830 w 42872"/>
                <a:gd name="connsiteY18" fmla="*/ 18303 h 31685"/>
                <a:gd name="connsiteX19" fmla="*/ 42872 w 42872"/>
                <a:gd name="connsiteY19" fmla="*/ 15288 h 31685"/>
                <a:gd name="connsiteX20" fmla="*/ 39830 w 42872"/>
                <a:gd name="connsiteY20" fmla="*/ 12273 h 31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2872" h="31685">
                  <a:moveTo>
                    <a:pt x="38975" y="13121"/>
                  </a:moveTo>
                  <a:lnTo>
                    <a:pt x="11405" y="13121"/>
                  </a:lnTo>
                  <a:lnTo>
                    <a:pt x="20912" y="5111"/>
                  </a:lnTo>
                  <a:cubicBezTo>
                    <a:pt x="22035" y="3917"/>
                    <a:pt x="22035" y="2065"/>
                    <a:pt x="20912" y="871"/>
                  </a:cubicBezTo>
                  <a:cubicBezTo>
                    <a:pt x="19726" y="-290"/>
                    <a:pt x="17819" y="-290"/>
                    <a:pt x="16633" y="871"/>
                  </a:cubicBezTo>
                  <a:lnTo>
                    <a:pt x="852" y="13780"/>
                  </a:lnTo>
                  <a:lnTo>
                    <a:pt x="852" y="13780"/>
                  </a:lnTo>
                  <a:cubicBezTo>
                    <a:pt x="852" y="13780"/>
                    <a:pt x="852" y="14251"/>
                    <a:pt x="282" y="14440"/>
                  </a:cubicBezTo>
                  <a:cubicBezTo>
                    <a:pt x="-289" y="14628"/>
                    <a:pt x="282" y="14440"/>
                    <a:pt x="282" y="14440"/>
                  </a:cubicBezTo>
                  <a:cubicBezTo>
                    <a:pt x="-94" y="15214"/>
                    <a:pt x="-94" y="16115"/>
                    <a:pt x="282" y="16890"/>
                  </a:cubicBezTo>
                  <a:cubicBezTo>
                    <a:pt x="282" y="16890"/>
                    <a:pt x="282" y="16890"/>
                    <a:pt x="282" y="16890"/>
                  </a:cubicBezTo>
                  <a:lnTo>
                    <a:pt x="852" y="17643"/>
                  </a:lnTo>
                  <a:lnTo>
                    <a:pt x="852" y="17643"/>
                  </a:lnTo>
                  <a:lnTo>
                    <a:pt x="17489" y="31023"/>
                  </a:lnTo>
                  <a:cubicBezTo>
                    <a:pt x="18801" y="32064"/>
                    <a:pt x="20715" y="31854"/>
                    <a:pt x="21765" y="30555"/>
                  </a:cubicBezTo>
                  <a:cubicBezTo>
                    <a:pt x="21766" y="30554"/>
                    <a:pt x="21767" y="30553"/>
                    <a:pt x="21767" y="30552"/>
                  </a:cubicBezTo>
                  <a:cubicBezTo>
                    <a:pt x="22890" y="29358"/>
                    <a:pt x="22890" y="27506"/>
                    <a:pt x="21767" y="26312"/>
                  </a:cubicBezTo>
                  <a:lnTo>
                    <a:pt x="12260" y="18303"/>
                  </a:lnTo>
                  <a:lnTo>
                    <a:pt x="39830" y="18303"/>
                  </a:lnTo>
                  <a:cubicBezTo>
                    <a:pt x="41510" y="18303"/>
                    <a:pt x="42872" y="16953"/>
                    <a:pt x="42872" y="15288"/>
                  </a:cubicBezTo>
                  <a:cubicBezTo>
                    <a:pt x="42872" y="13622"/>
                    <a:pt x="41510" y="12273"/>
                    <a:pt x="39830" y="12273"/>
                  </a:cubicBezTo>
                  <a:close/>
                </a:path>
              </a:pathLst>
            </a:custGeom>
            <a:solidFill>
              <a:srgbClr val="FFCB1C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1" name="Freeform 180">
              <a:extLst>
                <a:ext uri="{FF2B5EF4-FFF2-40B4-BE49-F238E27FC236}">
                  <a16:creationId xmlns:a16="http://schemas.microsoft.com/office/drawing/2014/main" id="{02B2E7EB-A972-1D49-9AC5-882F6D6C693E}"/>
                </a:ext>
              </a:extLst>
            </p:cNvPr>
            <p:cNvSpPr/>
            <p:nvPr/>
          </p:nvSpPr>
          <p:spPr>
            <a:xfrm>
              <a:off x="7939559" y="2593110"/>
              <a:ext cx="71301" cy="70669"/>
            </a:xfrm>
            <a:custGeom>
              <a:avLst/>
              <a:gdLst>
                <a:gd name="connsiteX0" fmla="*/ 0 w 71301"/>
                <a:gd name="connsiteY0" fmla="*/ 35335 h 70669"/>
                <a:gd name="connsiteX1" fmla="*/ 35651 w 71301"/>
                <a:gd name="connsiteY1" fmla="*/ 0 h 70669"/>
                <a:gd name="connsiteX2" fmla="*/ 71301 w 71301"/>
                <a:gd name="connsiteY2" fmla="*/ 35335 h 70669"/>
                <a:gd name="connsiteX3" fmla="*/ 35651 w 71301"/>
                <a:gd name="connsiteY3" fmla="*/ 70669 h 70669"/>
                <a:gd name="connsiteX4" fmla="*/ 0 w 71301"/>
                <a:gd name="connsiteY4" fmla="*/ 35335 h 7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01" h="70669">
                  <a:moveTo>
                    <a:pt x="0" y="35335"/>
                  </a:moveTo>
                  <a:cubicBezTo>
                    <a:pt x="0" y="15820"/>
                    <a:pt x="15961" y="0"/>
                    <a:pt x="35651" y="0"/>
                  </a:cubicBezTo>
                  <a:cubicBezTo>
                    <a:pt x="55340" y="0"/>
                    <a:pt x="71301" y="15820"/>
                    <a:pt x="71301" y="35335"/>
                  </a:cubicBezTo>
                  <a:cubicBezTo>
                    <a:pt x="71301" y="54849"/>
                    <a:pt x="55340" y="70669"/>
                    <a:pt x="35651" y="70669"/>
                  </a:cubicBezTo>
                  <a:cubicBezTo>
                    <a:pt x="15961" y="70669"/>
                    <a:pt x="0" y="54849"/>
                    <a:pt x="0" y="35335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2" name="Freeform 181">
              <a:extLst>
                <a:ext uri="{FF2B5EF4-FFF2-40B4-BE49-F238E27FC236}">
                  <a16:creationId xmlns:a16="http://schemas.microsoft.com/office/drawing/2014/main" id="{F9F58AF2-F75F-1E4C-804E-8A67B9997A97}"/>
                </a:ext>
              </a:extLst>
            </p:cNvPr>
            <p:cNvSpPr/>
            <p:nvPr/>
          </p:nvSpPr>
          <p:spPr>
            <a:xfrm>
              <a:off x="8042423" y="2593110"/>
              <a:ext cx="71301" cy="70669"/>
            </a:xfrm>
            <a:custGeom>
              <a:avLst/>
              <a:gdLst>
                <a:gd name="connsiteX0" fmla="*/ 0 w 71301"/>
                <a:gd name="connsiteY0" fmla="*/ 35335 h 70669"/>
                <a:gd name="connsiteX1" fmla="*/ 35651 w 71301"/>
                <a:gd name="connsiteY1" fmla="*/ 0 h 70669"/>
                <a:gd name="connsiteX2" fmla="*/ 71302 w 71301"/>
                <a:gd name="connsiteY2" fmla="*/ 35335 h 70669"/>
                <a:gd name="connsiteX3" fmla="*/ 35651 w 71301"/>
                <a:gd name="connsiteY3" fmla="*/ 70669 h 70669"/>
                <a:gd name="connsiteX4" fmla="*/ 0 w 71301"/>
                <a:gd name="connsiteY4" fmla="*/ 35523 h 70669"/>
                <a:gd name="connsiteX5" fmla="*/ 0 w 71301"/>
                <a:gd name="connsiteY5" fmla="*/ 35335 h 7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301" h="70669">
                  <a:moveTo>
                    <a:pt x="0" y="35335"/>
                  </a:moveTo>
                  <a:cubicBezTo>
                    <a:pt x="0" y="15820"/>
                    <a:pt x="15961" y="0"/>
                    <a:pt x="35651" y="0"/>
                  </a:cubicBezTo>
                  <a:cubicBezTo>
                    <a:pt x="55340" y="0"/>
                    <a:pt x="71302" y="15820"/>
                    <a:pt x="71302" y="35335"/>
                  </a:cubicBezTo>
                  <a:cubicBezTo>
                    <a:pt x="71302" y="54849"/>
                    <a:pt x="55340" y="70669"/>
                    <a:pt x="35651" y="70669"/>
                  </a:cubicBezTo>
                  <a:cubicBezTo>
                    <a:pt x="16014" y="70721"/>
                    <a:pt x="53" y="54986"/>
                    <a:pt x="0" y="35523"/>
                  </a:cubicBezTo>
                  <a:cubicBezTo>
                    <a:pt x="0" y="35460"/>
                    <a:pt x="0" y="35398"/>
                    <a:pt x="0" y="35335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3" name="Freeform 182">
              <a:extLst>
                <a:ext uri="{FF2B5EF4-FFF2-40B4-BE49-F238E27FC236}">
                  <a16:creationId xmlns:a16="http://schemas.microsoft.com/office/drawing/2014/main" id="{E8E0FCE1-2859-5F41-9005-75852BF23A8A}"/>
                </a:ext>
              </a:extLst>
            </p:cNvPr>
            <p:cNvSpPr/>
            <p:nvPr/>
          </p:nvSpPr>
          <p:spPr>
            <a:xfrm>
              <a:off x="7954009" y="2612897"/>
              <a:ext cx="42016" cy="31944"/>
            </a:xfrm>
            <a:custGeom>
              <a:avLst/>
              <a:gdLst>
                <a:gd name="connsiteX0" fmla="*/ 3042 w 42016"/>
                <a:gd name="connsiteY0" fmla="*/ 18563 h 31944"/>
                <a:gd name="connsiteX1" fmla="*/ 30707 w 42016"/>
                <a:gd name="connsiteY1" fmla="*/ 18563 h 31944"/>
                <a:gd name="connsiteX2" fmla="*/ 20725 w 42016"/>
                <a:gd name="connsiteY2" fmla="*/ 26572 h 31944"/>
                <a:gd name="connsiteX3" fmla="*/ 20250 w 42016"/>
                <a:gd name="connsiteY3" fmla="*/ 30812 h 31944"/>
                <a:gd name="connsiteX4" fmla="*/ 24528 w 42016"/>
                <a:gd name="connsiteY4" fmla="*/ 31283 h 31944"/>
                <a:gd name="connsiteX5" fmla="*/ 41260 w 42016"/>
                <a:gd name="connsiteY5" fmla="*/ 17903 h 31944"/>
                <a:gd name="connsiteX6" fmla="*/ 41260 w 42016"/>
                <a:gd name="connsiteY6" fmla="*/ 17903 h 31944"/>
                <a:gd name="connsiteX7" fmla="*/ 41735 w 42016"/>
                <a:gd name="connsiteY7" fmla="*/ 17149 h 31944"/>
                <a:gd name="connsiteX8" fmla="*/ 41735 w 42016"/>
                <a:gd name="connsiteY8" fmla="*/ 17149 h 31944"/>
                <a:gd name="connsiteX9" fmla="*/ 41735 w 42016"/>
                <a:gd name="connsiteY9" fmla="*/ 14699 h 31944"/>
                <a:gd name="connsiteX10" fmla="*/ 41735 w 42016"/>
                <a:gd name="connsiteY10" fmla="*/ 14699 h 31944"/>
                <a:gd name="connsiteX11" fmla="*/ 41260 w 42016"/>
                <a:gd name="connsiteY11" fmla="*/ 14040 h 31944"/>
                <a:gd name="connsiteX12" fmla="*/ 41260 w 42016"/>
                <a:gd name="connsiteY12" fmla="*/ 14040 h 31944"/>
                <a:gd name="connsiteX13" fmla="*/ 24528 w 42016"/>
                <a:gd name="connsiteY13" fmla="*/ 660 h 31944"/>
                <a:gd name="connsiteX14" fmla="*/ 22626 w 42016"/>
                <a:gd name="connsiteY14" fmla="*/ 0 h 31944"/>
                <a:gd name="connsiteX15" fmla="*/ 19582 w 42016"/>
                <a:gd name="connsiteY15" fmla="*/ 3013 h 31944"/>
                <a:gd name="connsiteX16" fmla="*/ 20725 w 42016"/>
                <a:gd name="connsiteY16" fmla="*/ 5371 h 31944"/>
                <a:gd name="connsiteX17" fmla="*/ 30707 w 42016"/>
                <a:gd name="connsiteY17" fmla="*/ 13380 h 31944"/>
                <a:gd name="connsiteX18" fmla="*/ 3042 w 42016"/>
                <a:gd name="connsiteY18" fmla="*/ 13380 h 31944"/>
                <a:gd name="connsiteX19" fmla="*/ 0 w 42016"/>
                <a:gd name="connsiteY19" fmla="*/ 16396 h 31944"/>
                <a:gd name="connsiteX20" fmla="*/ 3042 w 42016"/>
                <a:gd name="connsiteY20" fmla="*/ 19411 h 3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2016" h="31944">
                  <a:moveTo>
                    <a:pt x="3042" y="18563"/>
                  </a:moveTo>
                  <a:lnTo>
                    <a:pt x="30707" y="18563"/>
                  </a:lnTo>
                  <a:lnTo>
                    <a:pt x="20725" y="26572"/>
                  </a:lnTo>
                  <a:cubicBezTo>
                    <a:pt x="19412" y="27613"/>
                    <a:pt x="19199" y="29511"/>
                    <a:pt x="20250" y="30812"/>
                  </a:cubicBezTo>
                  <a:cubicBezTo>
                    <a:pt x="21300" y="32113"/>
                    <a:pt x="23215" y="32324"/>
                    <a:pt x="24528" y="31283"/>
                  </a:cubicBezTo>
                  <a:lnTo>
                    <a:pt x="41260" y="17903"/>
                  </a:lnTo>
                  <a:lnTo>
                    <a:pt x="41260" y="17903"/>
                  </a:lnTo>
                  <a:cubicBezTo>
                    <a:pt x="41452" y="17674"/>
                    <a:pt x="41612" y="17421"/>
                    <a:pt x="41735" y="17149"/>
                  </a:cubicBezTo>
                  <a:lnTo>
                    <a:pt x="41735" y="17149"/>
                  </a:lnTo>
                  <a:cubicBezTo>
                    <a:pt x="42111" y="16375"/>
                    <a:pt x="42111" y="15474"/>
                    <a:pt x="41735" y="14699"/>
                  </a:cubicBezTo>
                  <a:lnTo>
                    <a:pt x="41735" y="14699"/>
                  </a:lnTo>
                  <a:lnTo>
                    <a:pt x="41260" y="14040"/>
                  </a:lnTo>
                  <a:lnTo>
                    <a:pt x="41260" y="14040"/>
                  </a:lnTo>
                  <a:lnTo>
                    <a:pt x="24528" y="660"/>
                  </a:lnTo>
                  <a:cubicBezTo>
                    <a:pt x="23992" y="225"/>
                    <a:pt x="23319" y="-8"/>
                    <a:pt x="22626" y="0"/>
                  </a:cubicBezTo>
                  <a:cubicBezTo>
                    <a:pt x="20946" y="-1"/>
                    <a:pt x="19583" y="1348"/>
                    <a:pt x="19582" y="3013"/>
                  </a:cubicBezTo>
                  <a:cubicBezTo>
                    <a:pt x="19581" y="3931"/>
                    <a:pt x="20002" y="4798"/>
                    <a:pt x="20725" y="5371"/>
                  </a:cubicBezTo>
                  <a:lnTo>
                    <a:pt x="30707" y="13380"/>
                  </a:lnTo>
                  <a:lnTo>
                    <a:pt x="3042" y="13380"/>
                  </a:lnTo>
                  <a:cubicBezTo>
                    <a:pt x="1362" y="13380"/>
                    <a:pt x="0" y="14730"/>
                    <a:pt x="0" y="16396"/>
                  </a:cubicBezTo>
                  <a:cubicBezTo>
                    <a:pt x="0" y="18061"/>
                    <a:pt x="1362" y="19411"/>
                    <a:pt x="3042" y="19411"/>
                  </a:cubicBezTo>
                  <a:close/>
                </a:path>
              </a:pathLst>
            </a:custGeom>
            <a:solidFill>
              <a:srgbClr val="FFCB1C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4" name="Freeform 183">
              <a:extLst>
                <a:ext uri="{FF2B5EF4-FFF2-40B4-BE49-F238E27FC236}">
                  <a16:creationId xmlns:a16="http://schemas.microsoft.com/office/drawing/2014/main" id="{CA3D923B-5490-4446-B30C-C95525512BA2}"/>
                </a:ext>
              </a:extLst>
            </p:cNvPr>
            <p:cNvSpPr/>
            <p:nvPr/>
          </p:nvSpPr>
          <p:spPr>
            <a:xfrm>
              <a:off x="8054782" y="2608563"/>
              <a:ext cx="40118" cy="40140"/>
            </a:xfrm>
            <a:custGeom>
              <a:avLst/>
              <a:gdLst>
                <a:gd name="connsiteX0" fmla="*/ 20059 w 40118"/>
                <a:gd name="connsiteY0" fmla="*/ 39763 h 40140"/>
                <a:gd name="connsiteX1" fmla="*/ 0 w 40118"/>
                <a:gd name="connsiteY1" fmla="*/ 19882 h 40140"/>
                <a:gd name="connsiteX2" fmla="*/ 20059 w 40118"/>
                <a:gd name="connsiteY2" fmla="*/ 0 h 40140"/>
                <a:gd name="connsiteX3" fmla="*/ 40119 w 40118"/>
                <a:gd name="connsiteY3" fmla="*/ 19882 h 40140"/>
                <a:gd name="connsiteX4" fmla="*/ 36485 w 40118"/>
                <a:gd name="connsiteY4" fmla="*/ 22405 h 40140"/>
                <a:gd name="connsiteX5" fmla="*/ 33939 w 40118"/>
                <a:gd name="connsiteY5" fmla="*/ 19882 h 40140"/>
                <a:gd name="connsiteX6" fmla="*/ 19589 w 40118"/>
                <a:gd name="connsiteY6" fmla="*/ 6413 h 40140"/>
                <a:gd name="connsiteX7" fmla="*/ 6000 w 40118"/>
                <a:gd name="connsiteY7" fmla="*/ 20636 h 40140"/>
                <a:gd name="connsiteX8" fmla="*/ 20059 w 40118"/>
                <a:gd name="connsiteY8" fmla="*/ 34110 h 40140"/>
                <a:gd name="connsiteX9" fmla="*/ 23102 w 40118"/>
                <a:gd name="connsiteY9" fmla="*/ 37125 h 40140"/>
                <a:gd name="connsiteX10" fmla="*/ 20059 w 40118"/>
                <a:gd name="connsiteY10" fmla="*/ 40140 h 4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18" h="40140">
                  <a:moveTo>
                    <a:pt x="20059" y="39763"/>
                  </a:moveTo>
                  <a:cubicBezTo>
                    <a:pt x="8981" y="39763"/>
                    <a:pt x="0" y="30862"/>
                    <a:pt x="0" y="19882"/>
                  </a:cubicBezTo>
                  <a:cubicBezTo>
                    <a:pt x="0" y="8901"/>
                    <a:pt x="8981" y="0"/>
                    <a:pt x="20059" y="0"/>
                  </a:cubicBezTo>
                  <a:cubicBezTo>
                    <a:pt x="31138" y="0"/>
                    <a:pt x="40119" y="8901"/>
                    <a:pt x="40119" y="19882"/>
                  </a:cubicBezTo>
                  <a:cubicBezTo>
                    <a:pt x="39818" y="21573"/>
                    <a:pt x="38192" y="22703"/>
                    <a:pt x="36485" y="22405"/>
                  </a:cubicBezTo>
                  <a:cubicBezTo>
                    <a:pt x="35186" y="22178"/>
                    <a:pt x="34168" y="21170"/>
                    <a:pt x="33939" y="19882"/>
                  </a:cubicBezTo>
                  <a:cubicBezTo>
                    <a:pt x="33729" y="12235"/>
                    <a:pt x="27304" y="6204"/>
                    <a:pt x="19589" y="6413"/>
                  </a:cubicBezTo>
                  <a:cubicBezTo>
                    <a:pt x="11874" y="6621"/>
                    <a:pt x="5790" y="12989"/>
                    <a:pt x="6000" y="20636"/>
                  </a:cubicBezTo>
                  <a:cubicBezTo>
                    <a:pt x="6207" y="28171"/>
                    <a:pt x="12455" y="34158"/>
                    <a:pt x="20059" y="34110"/>
                  </a:cubicBezTo>
                  <a:cubicBezTo>
                    <a:pt x="21740" y="34110"/>
                    <a:pt x="23102" y="35460"/>
                    <a:pt x="23102" y="37125"/>
                  </a:cubicBezTo>
                  <a:cubicBezTo>
                    <a:pt x="23102" y="38790"/>
                    <a:pt x="21740" y="40140"/>
                    <a:pt x="20059" y="40140"/>
                  </a:cubicBezTo>
                  <a:close/>
                </a:path>
              </a:pathLst>
            </a:custGeom>
            <a:solidFill>
              <a:srgbClr val="FFCB1C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5" name="Freeform 184">
              <a:extLst>
                <a:ext uri="{FF2B5EF4-FFF2-40B4-BE49-F238E27FC236}">
                  <a16:creationId xmlns:a16="http://schemas.microsoft.com/office/drawing/2014/main" id="{501ED377-8F2F-774D-854C-43EBF8A72DAF}"/>
                </a:ext>
              </a:extLst>
            </p:cNvPr>
            <p:cNvSpPr/>
            <p:nvPr/>
          </p:nvSpPr>
          <p:spPr>
            <a:xfrm>
              <a:off x="8076798" y="2617634"/>
              <a:ext cx="27440" cy="15702"/>
            </a:xfrm>
            <a:custGeom>
              <a:avLst/>
              <a:gdLst>
                <a:gd name="connsiteX0" fmla="*/ 15250 w 27440"/>
                <a:gd name="connsiteY0" fmla="*/ 15615 h 15702"/>
                <a:gd name="connsiteX1" fmla="*/ 13919 w 27440"/>
                <a:gd name="connsiteY1" fmla="*/ 15615 h 15702"/>
                <a:gd name="connsiteX2" fmla="*/ 1560 w 27440"/>
                <a:gd name="connsiteY2" fmla="*/ 9396 h 15702"/>
                <a:gd name="connsiteX3" fmla="*/ 386 w 27440"/>
                <a:gd name="connsiteY3" fmla="*/ 5294 h 15702"/>
                <a:gd name="connsiteX4" fmla="*/ 4317 w 27440"/>
                <a:gd name="connsiteY4" fmla="*/ 4026 h 15702"/>
                <a:gd name="connsiteX5" fmla="*/ 14585 w 27440"/>
                <a:gd name="connsiteY5" fmla="*/ 9208 h 15702"/>
                <a:gd name="connsiteX6" fmla="*/ 22095 w 27440"/>
                <a:gd name="connsiteY6" fmla="*/ 1010 h 15702"/>
                <a:gd name="connsiteX7" fmla="*/ 26421 w 27440"/>
                <a:gd name="connsiteY7" fmla="*/ 775 h 15702"/>
                <a:gd name="connsiteX8" fmla="*/ 26659 w 27440"/>
                <a:gd name="connsiteY8" fmla="*/ 5062 h 15702"/>
                <a:gd name="connsiteX9" fmla="*/ 17152 w 27440"/>
                <a:gd name="connsiteY9" fmla="*/ 14485 h 15702"/>
                <a:gd name="connsiteX10" fmla="*/ 15250 w 27440"/>
                <a:gd name="connsiteY10" fmla="*/ 15615 h 15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440" h="15702">
                  <a:moveTo>
                    <a:pt x="15250" y="15615"/>
                  </a:moveTo>
                  <a:cubicBezTo>
                    <a:pt x="14814" y="15731"/>
                    <a:pt x="14355" y="15731"/>
                    <a:pt x="13919" y="15615"/>
                  </a:cubicBezTo>
                  <a:lnTo>
                    <a:pt x="1560" y="9396"/>
                  </a:lnTo>
                  <a:cubicBezTo>
                    <a:pt x="93" y="8585"/>
                    <a:pt x="-433" y="6748"/>
                    <a:pt x="386" y="5294"/>
                  </a:cubicBezTo>
                  <a:cubicBezTo>
                    <a:pt x="1161" y="3918"/>
                    <a:pt x="2874" y="3365"/>
                    <a:pt x="4317" y="4026"/>
                  </a:cubicBezTo>
                  <a:lnTo>
                    <a:pt x="14585" y="9208"/>
                  </a:lnTo>
                  <a:lnTo>
                    <a:pt x="22095" y="1010"/>
                  </a:lnTo>
                  <a:cubicBezTo>
                    <a:pt x="23224" y="-239"/>
                    <a:pt x="25161" y="-344"/>
                    <a:pt x="26421" y="775"/>
                  </a:cubicBezTo>
                  <a:cubicBezTo>
                    <a:pt x="27681" y="1894"/>
                    <a:pt x="27787" y="3813"/>
                    <a:pt x="26659" y="5062"/>
                  </a:cubicBezTo>
                  <a:lnTo>
                    <a:pt x="17152" y="14485"/>
                  </a:lnTo>
                  <a:cubicBezTo>
                    <a:pt x="16684" y="15085"/>
                    <a:pt x="16005" y="15489"/>
                    <a:pt x="15250" y="15615"/>
                  </a:cubicBezTo>
                  <a:close/>
                </a:path>
              </a:pathLst>
            </a:custGeom>
            <a:solidFill>
              <a:srgbClr val="FFCB1C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6" name="Freeform 185">
              <a:extLst>
                <a:ext uri="{FF2B5EF4-FFF2-40B4-BE49-F238E27FC236}">
                  <a16:creationId xmlns:a16="http://schemas.microsoft.com/office/drawing/2014/main" id="{AACC7020-58CB-E945-BB26-4EAF4C3E0D40}"/>
                </a:ext>
              </a:extLst>
            </p:cNvPr>
            <p:cNvSpPr/>
            <p:nvPr/>
          </p:nvSpPr>
          <p:spPr>
            <a:xfrm>
              <a:off x="8140343" y="2608563"/>
              <a:ext cx="956865" cy="39763"/>
            </a:xfrm>
            <a:custGeom>
              <a:avLst/>
              <a:gdLst>
                <a:gd name="connsiteX0" fmla="*/ 937186 w 956865"/>
                <a:gd name="connsiteY0" fmla="*/ 39763 h 39763"/>
                <a:gd name="connsiteX1" fmla="*/ 20059 w 956865"/>
                <a:gd name="connsiteY1" fmla="*/ 39763 h 39763"/>
                <a:gd name="connsiteX2" fmla="*/ 0 w 956865"/>
                <a:gd name="connsiteY2" fmla="*/ 19882 h 39763"/>
                <a:gd name="connsiteX3" fmla="*/ 0 w 956865"/>
                <a:gd name="connsiteY3" fmla="*/ 19882 h 39763"/>
                <a:gd name="connsiteX4" fmla="*/ 20059 w 956865"/>
                <a:gd name="connsiteY4" fmla="*/ 0 h 39763"/>
                <a:gd name="connsiteX5" fmla="*/ 936806 w 956865"/>
                <a:gd name="connsiteY5" fmla="*/ 0 h 39763"/>
                <a:gd name="connsiteX6" fmla="*/ 956865 w 956865"/>
                <a:gd name="connsiteY6" fmla="*/ 19882 h 39763"/>
                <a:gd name="connsiteX7" fmla="*/ 956865 w 956865"/>
                <a:gd name="connsiteY7" fmla="*/ 19882 h 39763"/>
                <a:gd name="connsiteX8" fmla="*/ 937186 w 956865"/>
                <a:gd name="connsiteY8" fmla="*/ 39763 h 3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6865" h="39763">
                  <a:moveTo>
                    <a:pt x="937186" y="39763"/>
                  </a:moveTo>
                  <a:lnTo>
                    <a:pt x="20059" y="39763"/>
                  </a:lnTo>
                  <a:cubicBezTo>
                    <a:pt x="9003" y="39712"/>
                    <a:pt x="52" y="30841"/>
                    <a:pt x="0" y="19882"/>
                  </a:cubicBezTo>
                  <a:lnTo>
                    <a:pt x="0" y="19882"/>
                  </a:lnTo>
                  <a:cubicBezTo>
                    <a:pt x="52" y="8923"/>
                    <a:pt x="9003" y="52"/>
                    <a:pt x="20059" y="0"/>
                  </a:cubicBezTo>
                  <a:lnTo>
                    <a:pt x="936806" y="0"/>
                  </a:lnTo>
                  <a:cubicBezTo>
                    <a:pt x="947863" y="52"/>
                    <a:pt x="956813" y="8923"/>
                    <a:pt x="956865" y="19882"/>
                  </a:cubicBezTo>
                  <a:lnTo>
                    <a:pt x="956865" y="19882"/>
                  </a:lnTo>
                  <a:cubicBezTo>
                    <a:pt x="956817" y="30696"/>
                    <a:pt x="948094" y="39508"/>
                    <a:pt x="937186" y="39763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7" name="Freeform 186">
              <a:extLst>
                <a:ext uri="{FF2B5EF4-FFF2-40B4-BE49-F238E27FC236}">
                  <a16:creationId xmlns:a16="http://schemas.microsoft.com/office/drawing/2014/main" id="{827E8A6C-208A-224A-955E-7DC411C97F15}"/>
                </a:ext>
              </a:extLst>
            </p:cNvPr>
            <p:cNvSpPr/>
            <p:nvPr/>
          </p:nvSpPr>
          <p:spPr>
            <a:xfrm>
              <a:off x="7895447" y="2917906"/>
              <a:ext cx="1446943" cy="41930"/>
            </a:xfrm>
            <a:custGeom>
              <a:avLst/>
              <a:gdLst>
                <a:gd name="connsiteX0" fmla="*/ 1425839 w 1446943"/>
                <a:gd name="connsiteY0" fmla="*/ 41930 h 41930"/>
                <a:gd name="connsiteX1" fmla="*/ 21200 w 1446943"/>
                <a:gd name="connsiteY1" fmla="*/ 41930 h 41930"/>
                <a:gd name="connsiteX2" fmla="*/ 0 w 1446943"/>
                <a:gd name="connsiteY2" fmla="*/ 21012 h 41930"/>
                <a:gd name="connsiteX3" fmla="*/ 0 w 1446943"/>
                <a:gd name="connsiteY3" fmla="*/ 21012 h 41930"/>
                <a:gd name="connsiteX4" fmla="*/ 21200 w 1446943"/>
                <a:gd name="connsiteY4" fmla="*/ 0 h 41930"/>
                <a:gd name="connsiteX5" fmla="*/ 1425839 w 1446943"/>
                <a:gd name="connsiteY5" fmla="*/ 0 h 41930"/>
                <a:gd name="connsiteX6" fmla="*/ 1446944 w 1446943"/>
                <a:gd name="connsiteY6" fmla="*/ 21012 h 41930"/>
                <a:gd name="connsiteX7" fmla="*/ 1446944 w 1446943"/>
                <a:gd name="connsiteY7" fmla="*/ 21012 h 41930"/>
                <a:gd name="connsiteX8" fmla="*/ 1425839 w 1446943"/>
                <a:gd name="connsiteY8" fmla="*/ 41930 h 4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6943" h="41930">
                  <a:moveTo>
                    <a:pt x="1425839" y="41930"/>
                  </a:moveTo>
                  <a:lnTo>
                    <a:pt x="21200" y="41930"/>
                  </a:lnTo>
                  <a:cubicBezTo>
                    <a:pt x="9529" y="41931"/>
                    <a:pt x="52" y="32580"/>
                    <a:pt x="0" y="21012"/>
                  </a:cubicBezTo>
                  <a:lnTo>
                    <a:pt x="0" y="21012"/>
                  </a:lnTo>
                  <a:cubicBezTo>
                    <a:pt x="0" y="9408"/>
                    <a:pt x="9492" y="0"/>
                    <a:pt x="21200" y="0"/>
                  </a:cubicBezTo>
                  <a:lnTo>
                    <a:pt x="1425839" y="0"/>
                  </a:lnTo>
                  <a:cubicBezTo>
                    <a:pt x="1437510" y="52"/>
                    <a:pt x="1446944" y="9444"/>
                    <a:pt x="1446944" y="21012"/>
                  </a:cubicBezTo>
                  <a:lnTo>
                    <a:pt x="1446944" y="21012"/>
                  </a:lnTo>
                  <a:cubicBezTo>
                    <a:pt x="1446892" y="32544"/>
                    <a:pt x="1437473" y="41879"/>
                    <a:pt x="1425839" y="41930"/>
                  </a:cubicBezTo>
                  <a:close/>
                </a:path>
              </a:pathLst>
            </a:custGeom>
            <a:solidFill>
              <a:schemeClr val="accent1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8" name="Freeform 187">
              <a:extLst>
                <a:ext uri="{FF2B5EF4-FFF2-40B4-BE49-F238E27FC236}">
                  <a16:creationId xmlns:a16="http://schemas.microsoft.com/office/drawing/2014/main" id="{F88767A7-1DA8-8047-8DCD-E393882AF3C2}"/>
                </a:ext>
              </a:extLst>
            </p:cNvPr>
            <p:cNvSpPr/>
            <p:nvPr/>
          </p:nvSpPr>
          <p:spPr>
            <a:xfrm>
              <a:off x="7939273" y="2766202"/>
              <a:ext cx="1359290" cy="71517"/>
            </a:xfrm>
            <a:custGeom>
              <a:avLst/>
              <a:gdLst>
                <a:gd name="connsiteX0" fmla="*/ 1323259 w 1359290"/>
                <a:gd name="connsiteY0" fmla="*/ 0 h 71517"/>
                <a:gd name="connsiteX1" fmla="*/ 1359290 w 1359290"/>
                <a:gd name="connsiteY1" fmla="*/ 35712 h 71517"/>
                <a:gd name="connsiteX2" fmla="*/ 1359290 w 1359290"/>
                <a:gd name="connsiteY2" fmla="*/ 35806 h 71517"/>
                <a:gd name="connsiteX3" fmla="*/ 1323259 w 1359290"/>
                <a:gd name="connsiteY3" fmla="*/ 71517 h 71517"/>
                <a:gd name="connsiteX4" fmla="*/ 36031 w 1359290"/>
                <a:gd name="connsiteY4" fmla="*/ 71517 h 71517"/>
                <a:gd name="connsiteX5" fmla="*/ 0 w 1359290"/>
                <a:gd name="connsiteY5" fmla="*/ 35806 h 71517"/>
                <a:gd name="connsiteX6" fmla="*/ 0 w 1359290"/>
                <a:gd name="connsiteY6" fmla="*/ 35712 h 71517"/>
                <a:gd name="connsiteX7" fmla="*/ 36031 w 1359290"/>
                <a:gd name="connsiteY7" fmla="*/ 0 h 71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290" h="71517">
                  <a:moveTo>
                    <a:pt x="1323259" y="0"/>
                  </a:moveTo>
                  <a:cubicBezTo>
                    <a:pt x="1343159" y="0"/>
                    <a:pt x="1359290" y="15989"/>
                    <a:pt x="1359290" y="35712"/>
                  </a:cubicBezTo>
                  <a:lnTo>
                    <a:pt x="1359290" y="35806"/>
                  </a:lnTo>
                  <a:cubicBezTo>
                    <a:pt x="1359290" y="55529"/>
                    <a:pt x="1343159" y="71517"/>
                    <a:pt x="1323259" y="71517"/>
                  </a:cubicBezTo>
                  <a:lnTo>
                    <a:pt x="36031" y="71517"/>
                  </a:lnTo>
                  <a:cubicBezTo>
                    <a:pt x="16132" y="71517"/>
                    <a:pt x="0" y="55529"/>
                    <a:pt x="0" y="35806"/>
                  </a:cubicBezTo>
                  <a:lnTo>
                    <a:pt x="0" y="35712"/>
                  </a:lnTo>
                  <a:cubicBezTo>
                    <a:pt x="0" y="15989"/>
                    <a:pt x="16132" y="0"/>
                    <a:pt x="36031" y="0"/>
                  </a:cubicBezTo>
                  <a:close/>
                </a:path>
              </a:pathLst>
            </a:custGeom>
            <a:solidFill>
              <a:srgbClr val="FFFFFF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89" name="Freeform 188">
              <a:extLst>
                <a:ext uri="{FF2B5EF4-FFF2-40B4-BE49-F238E27FC236}">
                  <a16:creationId xmlns:a16="http://schemas.microsoft.com/office/drawing/2014/main" id="{75C3B72A-865E-D049-B75D-F96435528339}"/>
                </a:ext>
              </a:extLst>
            </p:cNvPr>
            <p:cNvSpPr/>
            <p:nvPr/>
          </p:nvSpPr>
          <p:spPr>
            <a:xfrm>
              <a:off x="7896398" y="3011943"/>
              <a:ext cx="207819" cy="205977"/>
            </a:xfrm>
            <a:custGeom>
              <a:avLst/>
              <a:gdLst>
                <a:gd name="connsiteX0" fmla="*/ 207820 w 207819"/>
                <a:gd name="connsiteY0" fmla="*/ 102989 h 205977"/>
                <a:gd name="connsiteX1" fmla="*/ 103910 w 207819"/>
                <a:gd name="connsiteY1" fmla="*/ 205978 h 205977"/>
                <a:gd name="connsiteX2" fmla="*/ 0 w 207819"/>
                <a:gd name="connsiteY2" fmla="*/ 102989 h 205977"/>
                <a:gd name="connsiteX3" fmla="*/ 103910 w 207819"/>
                <a:gd name="connsiteY3" fmla="*/ 0 h 205977"/>
                <a:gd name="connsiteX4" fmla="*/ 207820 w 207819"/>
                <a:gd name="connsiteY4" fmla="*/ 102989 h 2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9" h="205977">
                  <a:moveTo>
                    <a:pt x="207820" y="102989"/>
                  </a:moveTo>
                  <a:cubicBezTo>
                    <a:pt x="207820" y="159868"/>
                    <a:pt x="161298" y="205978"/>
                    <a:pt x="103910" y="205978"/>
                  </a:cubicBezTo>
                  <a:cubicBezTo>
                    <a:pt x="46522" y="205978"/>
                    <a:pt x="0" y="159868"/>
                    <a:pt x="0" y="102989"/>
                  </a:cubicBezTo>
                  <a:cubicBezTo>
                    <a:pt x="0" y="46110"/>
                    <a:pt x="46522" y="0"/>
                    <a:pt x="103910" y="0"/>
                  </a:cubicBezTo>
                  <a:cubicBezTo>
                    <a:pt x="161298" y="0"/>
                    <a:pt x="207820" y="46110"/>
                    <a:pt x="207820" y="102989"/>
                  </a:cubicBezTo>
                  <a:close/>
                </a:path>
              </a:pathLst>
            </a:custGeom>
            <a:solidFill>
              <a:schemeClr val="accent2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0" name="Freeform 189">
              <a:extLst>
                <a:ext uri="{FF2B5EF4-FFF2-40B4-BE49-F238E27FC236}">
                  <a16:creationId xmlns:a16="http://schemas.microsoft.com/office/drawing/2014/main" id="{2152638D-E99B-1440-92B4-9CC2C8E1331E}"/>
                </a:ext>
              </a:extLst>
            </p:cNvPr>
            <p:cNvSpPr/>
            <p:nvPr/>
          </p:nvSpPr>
          <p:spPr>
            <a:xfrm>
              <a:off x="8205941" y="3011943"/>
              <a:ext cx="207819" cy="205977"/>
            </a:xfrm>
            <a:custGeom>
              <a:avLst/>
              <a:gdLst>
                <a:gd name="connsiteX0" fmla="*/ 207820 w 207819"/>
                <a:gd name="connsiteY0" fmla="*/ 102989 h 205977"/>
                <a:gd name="connsiteX1" fmla="*/ 103910 w 207819"/>
                <a:gd name="connsiteY1" fmla="*/ 205978 h 205977"/>
                <a:gd name="connsiteX2" fmla="*/ 0 w 207819"/>
                <a:gd name="connsiteY2" fmla="*/ 102989 h 205977"/>
                <a:gd name="connsiteX3" fmla="*/ 103910 w 207819"/>
                <a:gd name="connsiteY3" fmla="*/ 0 h 205977"/>
                <a:gd name="connsiteX4" fmla="*/ 207820 w 207819"/>
                <a:gd name="connsiteY4" fmla="*/ 102989 h 2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9" h="205977">
                  <a:moveTo>
                    <a:pt x="207820" y="102989"/>
                  </a:moveTo>
                  <a:cubicBezTo>
                    <a:pt x="207820" y="159868"/>
                    <a:pt x="161298" y="205978"/>
                    <a:pt x="103910" y="205978"/>
                  </a:cubicBezTo>
                  <a:cubicBezTo>
                    <a:pt x="46522" y="205978"/>
                    <a:pt x="0" y="159868"/>
                    <a:pt x="0" y="102989"/>
                  </a:cubicBezTo>
                  <a:cubicBezTo>
                    <a:pt x="0" y="46110"/>
                    <a:pt x="46522" y="0"/>
                    <a:pt x="103910" y="0"/>
                  </a:cubicBezTo>
                  <a:cubicBezTo>
                    <a:pt x="161298" y="0"/>
                    <a:pt x="207820" y="46110"/>
                    <a:pt x="207820" y="102989"/>
                  </a:cubicBezTo>
                  <a:close/>
                </a:path>
              </a:pathLst>
            </a:custGeom>
            <a:solidFill>
              <a:schemeClr val="accent3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956B1461-853B-244D-8399-648FFF8553AB}"/>
                </a:ext>
              </a:extLst>
            </p:cNvPr>
            <p:cNvSpPr/>
            <p:nvPr/>
          </p:nvSpPr>
          <p:spPr>
            <a:xfrm>
              <a:off x="8515484" y="3011943"/>
              <a:ext cx="207819" cy="205977"/>
            </a:xfrm>
            <a:custGeom>
              <a:avLst/>
              <a:gdLst>
                <a:gd name="connsiteX0" fmla="*/ 207820 w 207819"/>
                <a:gd name="connsiteY0" fmla="*/ 102989 h 205977"/>
                <a:gd name="connsiteX1" fmla="*/ 103910 w 207819"/>
                <a:gd name="connsiteY1" fmla="*/ 205978 h 205977"/>
                <a:gd name="connsiteX2" fmla="*/ 0 w 207819"/>
                <a:gd name="connsiteY2" fmla="*/ 102989 h 205977"/>
                <a:gd name="connsiteX3" fmla="*/ 103910 w 207819"/>
                <a:gd name="connsiteY3" fmla="*/ 0 h 205977"/>
                <a:gd name="connsiteX4" fmla="*/ 207820 w 207819"/>
                <a:gd name="connsiteY4" fmla="*/ 102989 h 2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9" h="205977">
                  <a:moveTo>
                    <a:pt x="207820" y="102989"/>
                  </a:moveTo>
                  <a:cubicBezTo>
                    <a:pt x="207820" y="159868"/>
                    <a:pt x="161298" y="205978"/>
                    <a:pt x="103910" y="205978"/>
                  </a:cubicBezTo>
                  <a:cubicBezTo>
                    <a:pt x="46522" y="205978"/>
                    <a:pt x="0" y="159868"/>
                    <a:pt x="0" y="102989"/>
                  </a:cubicBezTo>
                  <a:cubicBezTo>
                    <a:pt x="0" y="46110"/>
                    <a:pt x="46522" y="0"/>
                    <a:pt x="103910" y="0"/>
                  </a:cubicBezTo>
                  <a:cubicBezTo>
                    <a:pt x="161298" y="0"/>
                    <a:pt x="207820" y="46110"/>
                    <a:pt x="207820" y="102989"/>
                  </a:cubicBezTo>
                  <a:close/>
                </a:path>
              </a:pathLst>
            </a:custGeom>
            <a:solidFill>
              <a:schemeClr val="accent4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19002DE8-4063-C64B-9DFC-A470EAF4AC26}"/>
                </a:ext>
              </a:extLst>
            </p:cNvPr>
            <p:cNvSpPr/>
            <p:nvPr/>
          </p:nvSpPr>
          <p:spPr>
            <a:xfrm>
              <a:off x="8825027" y="3011943"/>
              <a:ext cx="207819" cy="205977"/>
            </a:xfrm>
            <a:custGeom>
              <a:avLst/>
              <a:gdLst>
                <a:gd name="connsiteX0" fmla="*/ 207820 w 207819"/>
                <a:gd name="connsiteY0" fmla="*/ 102989 h 205977"/>
                <a:gd name="connsiteX1" fmla="*/ 103910 w 207819"/>
                <a:gd name="connsiteY1" fmla="*/ 205978 h 205977"/>
                <a:gd name="connsiteX2" fmla="*/ 0 w 207819"/>
                <a:gd name="connsiteY2" fmla="*/ 102989 h 205977"/>
                <a:gd name="connsiteX3" fmla="*/ 103910 w 207819"/>
                <a:gd name="connsiteY3" fmla="*/ 0 h 205977"/>
                <a:gd name="connsiteX4" fmla="*/ 207820 w 207819"/>
                <a:gd name="connsiteY4" fmla="*/ 102989 h 2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9" h="205977">
                  <a:moveTo>
                    <a:pt x="207820" y="102989"/>
                  </a:moveTo>
                  <a:cubicBezTo>
                    <a:pt x="207820" y="159868"/>
                    <a:pt x="161298" y="205978"/>
                    <a:pt x="103910" y="205978"/>
                  </a:cubicBezTo>
                  <a:cubicBezTo>
                    <a:pt x="46522" y="205978"/>
                    <a:pt x="0" y="159868"/>
                    <a:pt x="0" y="102989"/>
                  </a:cubicBezTo>
                  <a:cubicBezTo>
                    <a:pt x="0" y="46110"/>
                    <a:pt x="46522" y="0"/>
                    <a:pt x="103910" y="0"/>
                  </a:cubicBezTo>
                  <a:cubicBezTo>
                    <a:pt x="161298" y="0"/>
                    <a:pt x="207820" y="46110"/>
                    <a:pt x="207820" y="102989"/>
                  </a:cubicBezTo>
                  <a:close/>
                </a:path>
              </a:pathLst>
            </a:custGeom>
            <a:solidFill>
              <a:schemeClr val="accent1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20935A16-9CB1-B748-8825-657B430F60A1}"/>
                </a:ext>
              </a:extLst>
            </p:cNvPr>
            <p:cNvSpPr/>
            <p:nvPr/>
          </p:nvSpPr>
          <p:spPr>
            <a:xfrm>
              <a:off x="9134571" y="3011943"/>
              <a:ext cx="207819" cy="205977"/>
            </a:xfrm>
            <a:custGeom>
              <a:avLst/>
              <a:gdLst>
                <a:gd name="connsiteX0" fmla="*/ 207820 w 207819"/>
                <a:gd name="connsiteY0" fmla="*/ 102989 h 205977"/>
                <a:gd name="connsiteX1" fmla="*/ 103910 w 207819"/>
                <a:gd name="connsiteY1" fmla="*/ 205978 h 205977"/>
                <a:gd name="connsiteX2" fmla="*/ 0 w 207819"/>
                <a:gd name="connsiteY2" fmla="*/ 102989 h 205977"/>
                <a:gd name="connsiteX3" fmla="*/ 103910 w 207819"/>
                <a:gd name="connsiteY3" fmla="*/ 0 h 205977"/>
                <a:gd name="connsiteX4" fmla="*/ 207820 w 207819"/>
                <a:gd name="connsiteY4" fmla="*/ 102989 h 2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9" h="205977">
                  <a:moveTo>
                    <a:pt x="207820" y="102989"/>
                  </a:moveTo>
                  <a:cubicBezTo>
                    <a:pt x="207820" y="159868"/>
                    <a:pt x="161298" y="205978"/>
                    <a:pt x="103910" y="205978"/>
                  </a:cubicBezTo>
                  <a:cubicBezTo>
                    <a:pt x="46522" y="205978"/>
                    <a:pt x="0" y="159868"/>
                    <a:pt x="0" y="102989"/>
                  </a:cubicBezTo>
                  <a:cubicBezTo>
                    <a:pt x="0" y="46110"/>
                    <a:pt x="46522" y="0"/>
                    <a:pt x="103910" y="0"/>
                  </a:cubicBezTo>
                  <a:cubicBezTo>
                    <a:pt x="161298" y="0"/>
                    <a:pt x="207820" y="46110"/>
                    <a:pt x="207820" y="102989"/>
                  </a:cubicBezTo>
                  <a:close/>
                </a:path>
              </a:pathLst>
            </a:custGeom>
            <a:solidFill>
              <a:schemeClr val="accent5"/>
            </a:solidFill>
            <a:ln w="94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194" name="Graphic 27">
            <a:extLst>
              <a:ext uri="{FF2B5EF4-FFF2-40B4-BE49-F238E27FC236}">
                <a16:creationId xmlns:a16="http://schemas.microsoft.com/office/drawing/2014/main" id="{AEB9F0C3-09F4-D94B-AF74-A8ABF84E241E}"/>
              </a:ext>
            </a:extLst>
          </p:cNvPr>
          <p:cNvGrpSpPr>
            <a:grpSpLocks noChangeAspect="1"/>
          </p:cNvGrpSpPr>
          <p:nvPr/>
        </p:nvGrpSpPr>
        <p:grpSpPr>
          <a:xfrm>
            <a:off x="10362509" y="3076706"/>
            <a:ext cx="759237" cy="1067752"/>
            <a:chOff x="10244736" y="3602775"/>
            <a:chExt cx="759237" cy="1067752"/>
          </a:xfrm>
        </p:grpSpPr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4A0D1364-ECD8-1345-8E51-E31AA685B8F5}"/>
                </a:ext>
              </a:extLst>
            </p:cNvPr>
            <p:cNvSpPr/>
            <p:nvPr/>
          </p:nvSpPr>
          <p:spPr>
            <a:xfrm>
              <a:off x="10244736" y="3602775"/>
              <a:ext cx="758856" cy="1067466"/>
            </a:xfrm>
            <a:custGeom>
              <a:avLst/>
              <a:gdLst>
                <a:gd name="connsiteX0" fmla="*/ 721138 w 758856"/>
                <a:gd name="connsiteY0" fmla="*/ 0 h 1067466"/>
                <a:gd name="connsiteX1" fmla="*/ 758857 w 758856"/>
                <a:gd name="connsiteY1" fmla="*/ 37719 h 1067466"/>
                <a:gd name="connsiteX2" fmla="*/ 758857 w 758856"/>
                <a:gd name="connsiteY2" fmla="*/ 1029748 h 1067466"/>
                <a:gd name="connsiteX3" fmla="*/ 721138 w 758856"/>
                <a:gd name="connsiteY3" fmla="*/ 1067467 h 1067466"/>
                <a:gd name="connsiteX4" fmla="*/ 37719 w 758856"/>
                <a:gd name="connsiteY4" fmla="*/ 1067467 h 1067466"/>
                <a:gd name="connsiteX5" fmla="*/ 0 w 758856"/>
                <a:gd name="connsiteY5" fmla="*/ 1029748 h 1067466"/>
                <a:gd name="connsiteX6" fmla="*/ 0 w 758856"/>
                <a:gd name="connsiteY6" fmla="*/ 37719 h 1067466"/>
                <a:gd name="connsiteX7" fmla="*/ 37719 w 758856"/>
                <a:gd name="connsiteY7" fmla="*/ 0 h 10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8856" h="1067466">
                  <a:moveTo>
                    <a:pt x="721138" y="0"/>
                  </a:moveTo>
                  <a:cubicBezTo>
                    <a:pt x="741969" y="0"/>
                    <a:pt x="758857" y="16887"/>
                    <a:pt x="758857" y="37719"/>
                  </a:cubicBezTo>
                  <a:lnTo>
                    <a:pt x="758857" y="1029748"/>
                  </a:lnTo>
                  <a:cubicBezTo>
                    <a:pt x="758857" y="1050579"/>
                    <a:pt x="741969" y="1067467"/>
                    <a:pt x="721138" y="1067467"/>
                  </a:cubicBezTo>
                  <a:lnTo>
                    <a:pt x="37719" y="1067467"/>
                  </a:lnTo>
                  <a:cubicBezTo>
                    <a:pt x="16887" y="1067467"/>
                    <a:pt x="0" y="1050579"/>
                    <a:pt x="0" y="1029748"/>
                  </a:cubicBezTo>
                  <a:lnTo>
                    <a:pt x="0" y="37719"/>
                  </a:lnTo>
                  <a:cubicBezTo>
                    <a:pt x="0" y="16887"/>
                    <a:pt x="16887" y="0"/>
                    <a:pt x="37719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DCBABBB3-7349-7346-9C1D-1D8A246392D3}"/>
                </a:ext>
              </a:extLst>
            </p:cNvPr>
            <p:cNvSpPr/>
            <p:nvPr/>
          </p:nvSpPr>
          <p:spPr>
            <a:xfrm>
              <a:off x="10244736" y="3697739"/>
              <a:ext cx="758475" cy="96774"/>
            </a:xfrm>
            <a:custGeom>
              <a:avLst/>
              <a:gdLst>
                <a:gd name="connsiteX0" fmla="*/ 0 w 758475"/>
                <a:gd name="connsiteY0" fmla="*/ 0 h 96774"/>
                <a:gd name="connsiteX1" fmla="*/ 758476 w 758475"/>
                <a:gd name="connsiteY1" fmla="*/ 0 h 96774"/>
                <a:gd name="connsiteX2" fmla="*/ 758476 w 758475"/>
                <a:gd name="connsiteY2" fmla="*/ 96774 h 96774"/>
                <a:gd name="connsiteX3" fmla="*/ 0 w 758475"/>
                <a:gd name="connsiteY3" fmla="*/ 96774 h 9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475" h="96774">
                  <a:moveTo>
                    <a:pt x="0" y="0"/>
                  </a:moveTo>
                  <a:lnTo>
                    <a:pt x="758476" y="0"/>
                  </a:lnTo>
                  <a:lnTo>
                    <a:pt x="758476" y="96774"/>
                  </a:lnTo>
                  <a:lnTo>
                    <a:pt x="0" y="96774"/>
                  </a:lnTo>
                  <a:close/>
                </a:path>
              </a:pathLst>
            </a:custGeom>
            <a:solidFill>
              <a:srgbClr val="B3B7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6DED23A6-E3CD-4C48-A9BC-CA0306D925C6}"/>
                </a:ext>
              </a:extLst>
            </p:cNvPr>
            <p:cNvSpPr/>
            <p:nvPr/>
          </p:nvSpPr>
          <p:spPr>
            <a:xfrm>
              <a:off x="10244736" y="3602775"/>
              <a:ext cx="758856" cy="95250"/>
            </a:xfrm>
            <a:custGeom>
              <a:avLst/>
              <a:gdLst>
                <a:gd name="connsiteX0" fmla="*/ 721138 w 758856"/>
                <a:gd name="connsiteY0" fmla="*/ 0 h 95250"/>
                <a:gd name="connsiteX1" fmla="*/ 38100 w 758856"/>
                <a:gd name="connsiteY1" fmla="*/ 0 h 95250"/>
                <a:gd name="connsiteX2" fmla="*/ 0 w 758856"/>
                <a:gd name="connsiteY2" fmla="*/ 38100 h 95250"/>
                <a:gd name="connsiteX3" fmla="*/ 0 w 758856"/>
                <a:gd name="connsiteY3" fmla="*/ 95250 h 95250"/>
                <a:gd name="connsiteX4" fmla="*/ 758857 w 758856"/>
                <a:gd name="connsiteY4" fmla="*/ 95250 h 95250"/>
                <a:gd name="connsiteX5" fmla="*/ 758857 w 758856"/>
                <a:gd name="connsiteY5" fmla="*/ 38100 h 95250"/>
                <a:gd name="connsiteX6" fmla="*/ 721138 w 758856"/>
                <a:gd name="connsiteY6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8856" h="95250">
                  <a:moveTo>
                    <a:pt x="721138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95250"/>
                  </a:lnTo>
                  <a:lnTo>
                    <a:pt x="758857" y="95250"/>
                  </a:lnTo>
                  <a:lnTo>
                    <a:pt x="758857" y="38100"/>
                  </a:lnTo>
                  <a:cubicBezTo>
                    <a:pt x="758858" y="17206"/>
                    <a:pt x="742031" y="209"/>
                    <a:pt x="721138" y="0"/>
                  </a:cubicBezTo>
                  <a:close/>
                </a:path>
              </a:pathLst>
            </a:custGeom>
            <a:solidFill>
              <a:srgbClr val="5C5C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2A184DAA-CEBF-1144-A547-C211AAD167F1}"/>
                </a:ext>
              </a:extLst>
            </p:cNvPr>
            <p:cNvSpPr/>
            <p:nvPr/>
          </p:nvSpPr>
          <p:spPr>
            <a:xfrm>
              <a:off x="10244736" y="3602775"/>
              <a:ext cx="759237" cy="1067752"/>
            </a:xfrm>
            <a:custGeom>
              <a:avLst/>
              <a:gdLst>
                <a:gd name="connsiteX0" fmla="*/ 721138 w 759237"/>
                <a:gd name="connsiteY0" fmla="*/ 0 h 1067752"/>
                <a:gd name="connsiteX1" fmla="*/ 38100 w 759237"/>
                <a:gd name="connsiteY1" fmla="*/ 0 h 1067752"/>
                <a:gd name="connsiteX2" fmla="*/ 0 w 759237"/>
                <a:gd name="connsiteY2" fmla="*/ 38100 h 1067752"/>
                <a:gd name="connsiteX3" fmla="*/ 0 w 759237"/>
                <a:gd name="connsiteY3" fmla="*/ 1029653 h 1067752"/>
                <a:gd name="connsiteX4" fmla="*/ 38100 w 759237"/>
                <a:gd name="connsiteY4" fmla="*/ 1067753 h 1067752"/>
                <a:gd name="connsiteX5" fmla="*/ 721138 w 759237"/>
                <a:gd name="connsiteY5" fmla="*/ 1067753 h 1067752"/>
                <a:gd name="connsiteX6" fmla="*/ 759238 w 759237"/>
                <a:gd name="connsiteY6" fmla="*/ 1029653 h 1067752"/>
                <a:gd name="connsiteX7" fmla="*/ 759238 w 759237"/>
                <a:gd name="connsiteY7" fmla="*/ 38100 h 1067752"/>
                <a:gd name="connsiteX8" fmla="*/ 721138 w 759237"/>
                <a:gd name="connsiteY8" fmla="*/ 0 h 1067752"/>
                <a:gd name="connsiteX9" fmla="*/ 737711 w 759237"/>
                <a:gd name="connsiteY9" fmla="*/ 1010698 h 1067752"/>
                <a:gd name="connsiteX10" fmla="*/ 701615 w 759237"/>
                <a:gd name="connsiteY10" fmla="*/ 1047747 h 1067752"/>
                <a:gd name="connsiteX11" fmla="*/ 701135 w 759237"/>
                <a:gd name="connsiteY11" fmla="*/ 1047750 h 1067752"/>
                <a:gd name="connsiteX12" fmla="*/ 57722 w 759237"/>
                <a:gd name="connsiteY12" fmla="*/ 1047750 h 1067752"/>
                <a:gd name="connsiteX13" fmla="*/ 21146 w 759237"/>
                <a:gd name="connsiteY13" fmla="*/ 1011174 h 1067752"/>
                <a:gd name="connsiteX14" fmla="*/ 21146 w 759237"/>
                <a:gd name="connsiteY14" fmla="*/ 57150 h 1067752"/>
                <a:gd name="connsiteX15" fmla="*/ 57434 w 759237"/>
                <a:gd name="connsiteY15" fmla="*/ 20100 h 1067752"/>
                <a:gd name="connsiteX16" fmla="*/ 57722 w 759237"/>
                <a:gd name="connsiteY16" fmla="*/ 20098 h 1067752"/>
                <a:gd name="connsiteX17" fmla="*/ 701135 w 759237"/>
                <a:gd name="connsiteY17" fmla="*/ 20098 h 1067752"/>
                <a:gd name="connsiteX18" fmla="*/ 737713 w 759237"/>
                <a:gd name="connsiteY18" fmla="*/ 56862 h 1067752"/>
                <a:gd name="connsiteX19" fmla="*/ 737711 w 759237"/>
                <a:gd name="connsiteY19" fmla="*/ 57150 h 1067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9237" h="1067752">
                  <a:moveTo>
                    <a:pt x="721138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1029653"/>
                  </a:lnTo>
                  <a:cubicBezTo>
                    <a:pt x="0" y="1050695"/>
                    <a:pt x="17058" y="1067753"/>
                    <a:pt x="38100" y="1067753"/>
                  </a:cubicBezTo>
                  <a:lnTo>
                    <a:pt x="721138" y="1067753"/>
                  </a:lnTo>
                  <a:cubicBezTo>
                    <a:pt x="742180" y="1067753"/>
                    <a:pt x="759238" y="1050695"/>
                    <a:pt x="759238" y="1029653"/>
                  </a:cubicBezTo>
                  <a:lnTo>
                    <a:pt x="759238" y="38100"/>
                  </a:lnTo>
                  <a:cubicBezTo>
                    <a:pt x="759238" y="17058"/>
                    <a:pt x="742180" y="0"/>
                    <a:pt x="721138" y="0"/>
                  </a:cubicBezTo>
                  <a:close/>
                  <a:moveTo>
                    <a:pt x="737711" y="1010698"/>
                  </a:moveTo>
                  <a:cubicBezTo>
                    <a:pt x="737974" y="1030896"/>
                    <a:pt x="721813" y="1047484"/>
                    <a:pt x="701615" y="1047747"/>
                  </a:cubicBezTo>
                  <a:cubicBezTo>
                    <a:pt x="701455" y="1047749"/>
                    <a:pt x="701295" y="1047750"/>
                    <a:pt x="701135" y="1047750"/>
                  </a:cubicBezTo>
                  <a:lnTo>
                    <a:pt x="57722" y="1047750"/>
                  </a:lnTo>
                  <a:cubicBezTo>
                    <a:pt x="37521" y="1047750"/>
                    <a:pt x="21146" y="1031374"/>
                    <a:pt x="21146" y="1011174"/>
                  </a:cubicBezTo>
                  <a:lnTo>
                    <a:pt x="21146" y="57150"/>
                  </a:lnTo>
                  <a:cubicBezTo>
                    <a:pt x="20935" y="36898"/>
                    <a:pt x="37182" y="20310"/>
                    <a:pt x="57434" y="20100"/>
                  </a:cubicBezTo>
                  <a:cubicBezTo>
                    <a:pt x="57530" y="20099"/>
                    <a:pt x="57626" y="20098"/>
                    <a:pt x="57722" y="20098"/>
                  </a:cubicBezTo>
                  <a:lnTo>
                    <a:pt x="701135" y="20098"/>
                  </a:lnTo>
                  <a:cubicBezTo>
                    <a:pt x="721388" y="20149"/>
                    <a:pt x="737765" y="36609"/>
                    <a:pt x="737713" y="56862"/>
                  </a:cubicBezTo>
                  <a:cubicBezTo>
                    <a:pt x="737713" y="56958"/>
                    <a:pt x="737712" y="57054"/>
                    <a:pt x="737711" y="5715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199" name="Freeform 198">
              <a:extLst>
                <a:ext uri="{FF2B5EF4-FFF2-40B4-BE49-F238E27FC236}">
                  <a16:creationId xmlns:a16="http://schemas.microsoft.com/office/drawing/2014/main" id="{1AD903BC-C113-CA41-B3C0-65C854ECE774}"/>
                </a:ext>
              </a:extLst>
            </p:cNvPr>
            <p:cNvSpPr/>
            <p:nvPr/>
          </p:nvSpPr>
          <p:spPr>
            <a:xfrm>
              <a:off x="10900627" y="3639827"/>
              <a:ext cx="32766" cy="32765"/>
            </a:xfrm>
            <a:custGeom>
              <a:avLst/>
              <a:gdLst>
                <a:gd name="connsiteX0" fmla="*/ 32766 w 32766"/>
                <a:gd name="connsiteY0" fmla="*/ 16383 h 32765"/>
                <a:gd name="connsiteX1" fmla="*/ 16383 w 32766"/>
                <a:gd name="connsiteY1" fmla="*/ 32766 h 32765"/>
                <a:gd name="connsiteX2" fmla="*/ 0 w 32766"/>
                <a:gd name="connsiteY2" fmla="*/ 16383 h 32765"/>
                <a:gd name="connsiteX3" fmla="*/ 16383 w 32766"/>
                <a:gd name="connsiteY3" fmla="*/ 0 h 32765"/>
                <a:gd name="connsiteX4" fmla="*/ 32766 w 32766"/>
                <a:gd name="connsiteY4" fmla="*/ 16383 h 3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66" h="32765">
                  <a:moveTo>
                    <a:pt x="32766" y="16383"/>
                  </a:moveTo>
                  <a:cubicBezTo>
                    <a:pt x="32766" y="25431"/>
                    <a:pt x="25431" y="32766"/>
                    <a:pt x="16383" y="32766"/>
                  </a:cubicBezTo>
                  <a:cubicBezTo>
                    <a:pt x="7335" y="32766"/>
                    <a:pt x="0" y="25431"/>
                    <a:pt x="0" y="16383"/>
                  </a:cubicBezTo>
                  <a:cubicBezTo>
                    <a:pt x="0" y="7335"/>
                    <a:pt x="7335" y="0"/>
                    <a:pt x="16383" y="0"/>
                  </a:cubicBezTo>
                  <a:cubicBezTo>
                    <a:pt x="25431" y="0"/>
                    <a:pt x="32766" y="7335"/>
                    <a:pt x="32766" y="16383"/>
                  </a:cubicBezTo>
                  <a:close/>
                </a:path>
              </a:pathLst>
            </a:custGeom>
            <a:solidFill>
              <a:srgbClr val="F15C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0" name="Freeform 199">
              <a:extLst>
                <a:ext uri="{FF2B5EF4-FFF2-40B4-BE49-F238E27FC236}">
                  <a16:creationId xmlns:a16="http://schemas.microsoft.com/office/drawing/2014/main" id="{728B6410-A9F9-A14F-B572-E722E46880FC}"/>
                </a:ext>
              </a:extLst>
            </p:cNvPr>
            <p:cNvSpPr/>
            <p:nvPr/>
          </p:nvSpPr>
          <p:spPr>
            <a:xfrm>
              <a:off x="10824999" y="3639827"/>
              <a:ext cx="32765" cy="32765"/>
            </a:xfrm>
            <a:custGeom>
              <a:avLst/>
              <a:gdLst>
                <a:gd name="connsiteX0" fmla="*/ 32766 w 32765"/>
                <a:gd name="connsiteY0" fmla="*/ 16383 h 32765"/>
                <a:gd name="connsiteX1" fmla="*/ 16383 w 32765"/>
                <a:gd name="connsiteY1" fmla="*/ 32766 h 32765"/>
                <a:gd name="connsiteX2" fmla="*/ 0 w 32765"/>
                <a:gd name="connsiteY2" fmla="*/ 16383 h 32765"/>
                <a:gd name="connsiteX3" fmla="*/ 16383 w 32765"/>
                <a:gd name="connsiteY3" fmla="*/ 0 h 32765"/>
                <a:gd name="connsiteX4" fmla="*/ 32766 w 32765"/>
                <a:gd name="connsiteY4" fmla="*/ 16383 h 3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65" h="32765">
                  <a:moveTo>
                    <a:pt x="32766" y="16383"/>
                  </a:moveTo>
                  <a:cubicBezTo>
                    <a:pt x="32766" y="25431"/>
                    <a:pt x="25431" y="32766"/>
                    <a:pt x="16383" y="32766"/>
                  </a:cubicBezTo>
                  <a:cubicBezTo>
                    <a:pt x="7335" y="32766"/>
                    <a:pt x="0" y="25431"/>
                    <a:pt x="0" y="16383"/>
                  </a:cubicBezTo>
                  <a:cubicBezTo>
                    <a:pt x="0" y="7335"/>
                    <a:pt x="7335" y="0"/>
                    <a:pt x="16383" y="0"/>
                  </a:cubicBezTo>
                  <a:cubicBezTo>
                    <a:pt x="25431" y="0"/>
                    <a:pt x="32766" y="7335"/>
                    <a:pt x="32766" y="16383"/>
                  </a:cubicBezTo>
                  <a:close/>
                </a:path>
              </a:pathLst>
            </a:custGeom>
            <a:solidFill>
              <a:srgbClr val="F5A6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1" name="Freeform 200">
              <a:extLst>
                <a:ext uri="{FF2B5EF4-FFF2-40B4-BE49-F238E27FC236}">
                  <a16:creationId xmlns:a16="http://schemas.microsoft.com/office/drawing/2014/main" id="{B71156C4-A136-C541-B3BC-1B84C1E17AF0}"/>
                </a:ext>
              </a:extLst>
            </p:cNvPr>
            <p:cNvSpPr/>
            <p:nvPr/>
          </p:nvSpPr>
          <p:spPr>
            <a:xfrm>
              <a:off x="10742131" y="3650400"/>
              <a:ext cx="47053" cy="11144"/>
            </a:xfrm>
            <a:custGeom>
              <a:avLst/>
              <a:gdLst>
                <a:gd name="connsiteX0" fmla="*/ 5620 w 47053"/>
                <a:gd name="connsiteY0" fmla="*/ 0 h 11144"/>
                <a:gd name="connsiteX1" fmla="*/ 41529 w 47053"/>
                <a:gd name="connsiteY1" fmla="*/ 0 h 11144"/>
                <a:gd name="connsiteX2" fmla="*/ 47054 w 47053"/>
                <a:gd name="connsiteY2" fmla="*/ 5620 h 11144"/>
                <a:gd name="connsiteX3" fmla="*/ 47053 w 47053"/>
                <a:gd name="connsiteY3" fmla="*/ 5620 h 11144"/>
                <a:gd name="connsiteX4" fmla="*/ 41529 w 47053"/>
                <a:gd name="connsiteY4" fmla="*/ 11144 h 11144"/>
                <a:gd name="connsiteX5" fmla="*/ 5620 w 47053"/>
                <a:gd name="connsiteY5" fmla="*/ 11144 h 11144"/>
                <a:gd name="connsiteX6" fmla="*/ 0 w 47053"/>
                <a:gd name="connsiteY6" fmla="*/ 5620 h 11144"/>
                <a:gd name="connsiteX7" fmla="*/ 0 w 47053"/>
                <a:gd name="connsiteY7" fmla="*/ 5620 h 11144"/>
                <a:gd name="connsiteX8" fmla="*/ 5620 w 47053"/>
                <a:gd name="connsiteY8" fmla="*/ 0 h 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053" h="11144">
                  <a:moveTo>
                    <a:pt x="5620" y="0"/>
                  </a:moveTo>
                  <a:lnTo>
                    <a:pt x="41529" y="0"/>
                  </a:lnTo>
                  <a:cubicBezTo>
                    <a:pt x="44595" y="52"/>
                    <a:pt x="47054" y="2553"/>
                    <a:pt x="47054" y="5620"/>
                  </a:cubicBezTo>
                  <a:lnTo>
                    <a:pt x="47053" y="5620"/>
                  </a:lnTo>
                  <a:cubicBezTo>
                    <a:pt x="47053" y="8671"/>
                    <a:pt x="44580" y="11144"/>
                    <a:pt x="41529" y="11144"/>
                  </a:cubicBezTo>
                  <a:lnTo>
                    <a:pt x="5620" y="11144"/>
                  </a:lnTo>
                  <a:cubicBezTo>
                    <a:pt x="2553" y="11145"/>
                    <a:pt x="52" y="8686"/>
                    <a:pt x="0" y="5620"/>
                  </a:cubicBezTo>
                  <a:lnTo>
                    <a:pt x="0" y="5620"/>
                  </a:lnTo>
                  <a:cubicBezTo>
                    <a:pt x="51" y="2537"/>
                    <a:pt x="2537" y="51"/>
                    <a:pt x="5620" y="0"/>
                  </a:cubicBezTo>
                  <a:close/>
                </a:path>
              </a:pathLst>
            </a:custGeom>
            <a:solidFill>
              <a:srgbClr val="96CB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2" name="Freeform 201">
              <a:extLst>
                <a:ext uri="{FF2B5EF4-FFF2-40B4-BE49-F238E27FC236}">
                  <a16:creationId xmlns:a16="http://schemas.microsoft.com/office/drawing/2014/main" id="{2E856377-8810-F84E-8648-1E5BEA07A83C}"/>
                </a:ext>
              </a:extLst>
            </p:cNvPr>
            <p:cNvSpPr/>
            <p:nvPr/>
          </p:nvSpPr>
          <p:spPr>
            <a:xfrm>
              <a:off x="10290456" y="3711455"/>
              <a:ext cx="69532" cy="69532"/>
            </a:xfrm>
            <a:custGeom>
              <a:avLst/>
              <a:gdLst>
                <a:gd name="connsiteX0" fmla="*/ 69532 w 69532"/>
                <a:gd name="connsiteY0" fmla="*/ 34671 h 69532"/>
                <a:gd name="connsiteX1" fmla="*/ 34861 w 69532"/>
                <a:gd name="connsiteY1" fmla="*/ 69532 h 69532"/>
                <a:gd name="connsiteX2" fmla="*/ 0 w 69532"/>
                <a:gd name="connsiteY2" fmla="*/ 34861 h 69532"/>
                <a:gd name="connsiteX3" fmla="*/ 34671 w 69532"/>
                <a:gd name="connsiteY3" fmla="*/ 0 h 69532"/>
                <a:gd name="connsiteX4" fmla="*/ 34861 w 69532"/>
                <a:gd name="connsiteY4" fmla="*/ 0 h 69532"/>
                <a:gd name="connsiteX5" fmla="*/ 69532 w 69532"/>
                <a:gd name="connsiteY5" fmla="*/ 34671 h 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32" h="69532">
                  <a:moveTo>
                    <a:pt x="69532" y="34671"/>
                  </a:moveTo>
                  <a:cubicBezTo>
                    <a:pt x="69585" y="53872"/>
                    <a:pt x="54062" y="69480"/>
                    <a:pt x="34861" y="69532"/>
                  </a:cubicBezTo>
                  <a:cubicBezTo>
                    <a:pt x="15661" y="69585"/>
                    <a:pt x="53" y="54062"/>
                    <a:pt x="0" y="34861"/>
                  </a:cubicBezTo>
                  <a:cubicBezTo>
                    <a:pt x="-52" y="15661"/>
                    <a:pt x="15470" y="53"/>
                    <a:pt x="34671" y="0"/>
                  </a:cubicBezTo>
                  <a:cubicBezTo>
                    <a:pt x="34735" y="0"/>
                    <a:pt x="34798" y="0"/>
                    <a:pt x="34861" y="0"/>
                  </a:cubicBezTo>
                  <a:cubicBezTo>
                    <a:pt x="54010" y="0"/>
                    <a:pt x="69532" y="15523"/>
                    <a:pt x="69532" y="34671"/>
                  </a:cubicBezTo>
                  <a:close/>
                </a:path>
              </a:pathLst>
            </a:custGeom>
            <a:solidFill>
              <a:srgbClr val="D3D8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3" name="Freeform 202">
              <a:extLst>
                <a:ext uri="{FF2B5EF4-FFF2-40B4-BE49-F238E27FC236}">
                  <a16:creationId xmlns:a16="http://schemas.microsoft.com/office/drawing/2014/main" id="{E57EFE2C-783E-4F4E-9C17-03E131A1BFAE}"/>
                </a:ext>
              </a:extLst>
            </p:cNvPr>
            <p:cNvSpPr/>
            <p:nvPr/>
          </p:nvSpPr>
          <p:spPr>
            <a:xfrm>
              <a:off x="10303318" y="3730242"/>
              <a:ext cx="41715" cy="31981"/>
            </a:xfrm>
            <a:custGeom>
              <a:avLst/>
              <a:gdLst>
                <a:gd name="connsiteX0" fmla="*/ 38192 w 41715"/>
                <a:gd name="connsiteY0" fmla="*/ 12931 h 31981"/>
                <a:gd name="connsiteX1" fmla="*/ 11236 w 41715"/>
                <a:gd name="connsiteY1" fmla="*/ 12931 h 31981"/>
                <a:gd name="connsiteX2" fmla="*/ 20761 w 41715"/>
                <a:gd name="connsiteY2" fmla="*/ 5026 h 31981"/>
                <a:gd name="connsiteX3" fmla="*/ 21275 w 41715"/>
                <a:gd name="connsiteY3" fmla="*/ 881 h 31981"/>
                <a:gd name="connsiteX4" fmla="*/ 21237 w 41715"/>
                <a:gd name="connsiteY4" fmla="*/ 835 h 31981"/>
                <a:gd name="connsiteX5" fmla="*/ 17046 w 41715"/>
                <a:gd name="connsiteY5" fmla="*/ 835 h 31981"/>
                <a:gd name="connsiteX6" fmla="*/ 854 w 41715"/>
                <a:gd name="connsiteY6" fmla="*/ 13979 h 31981"/>
                <a:gd name="connsiteX7" fmla="*/ 854 w 41715"/>
                <a:gd name="connsiteY7" fmla="*/ 13979 h 31981"/>
                <a:gd name="connsiteX8" fmla="*/ 282 w 41715"/>
                <a:gd name="connsiteY8" fmla="*/ 14646 h 31981"/>
                <a:gd name="connsiteX9" fmla="*/ 282 w 41715"/>
                <a:gd name="connsiteY9" fmla="*/ 14646 h 31981"/>
                <a:gd name="connsiteX10" fmla="*/ 282 w 41715"/>
                <a:gd name="connsiteY10" fmla="*/ 17122 h 31981"/>
                <a:gd name="connsiteX11" fmla="*/ 282 w 41715"/>
                <a:gd name="connsiteY11" fmla="*/ 17122 h 31981"/>
                <a:gd name="connsiteX12" fmla="*/ 854 w 41715"/>
                <a:gd name="connsiteY12" fmla="*/ 17789 h 31981"/>
                <a:gd name="connsiteX13" fmla="*/ 854 w 41715"/>
                <a:gd name="connsiteY13" fmla="*/ 17789 h 31981"/>
                <a:gd name="connsiteX14" fmla="*/ 17618 w 41715"/>
                <a:gd name="connsiteY14" fmla="*/ 31315 h 31981"/>
                <a:gd name="connsiteX15" fmla="*/ 19523 w 41715"/>
                <a:gd name="connsiteY15" fmla="*/ 31981 h 31981"/>
                <a:gd name="connsiteX16" fmla="*/ 21809 w 41715"/>
                <a:gd name="connsiteY16" fmla="*/ 30934 h 31981"/>
                <a:gd name="connsiteX17" fmla="*/ 21379 w 41715"/>
                <a:gd name="connsiteY17" fmla="*/ 26780 h 31981"/>
                <a:gd name="connsiteX18" fmla="*/ 21332 w 41715"/>
                <a:gd name="connsiteY18" fmla="*/ 26743 h 31981"/>
                <a:gd name="connsiteX19" fmla="*/ 11807 w 41715"/>
                <a:gd name="connsiteY19" fmla="*/ 18837 h 31981"/>
                <a:gd name="connsiteX20" fmla="*/ 38763 w 41715"/>
                <a:gd name="connsiteY20" fmla="*/ 18837 h 31981"/>
                <a:gd name="connsiteX21" fmla="*/ 41716 w 41715"/>
                <a:gd name="connsiteY21" fmla="*/ 15884 h 31981"/>
                <a:gd name="connsiteX22" fmla="*/ 38763 w 41715"/>
                <a:gd name="connsiteY22" fmla="*/ 12931 h 3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1715" h="31981">
                  <a:moveTo>
                    <a:pt x="38192" y="12931"/>
                  </a:moveTo>
                  <a:lnTo>
                    <a:pt x="11236" y="12931"/>
                  </a:lnTo>
                  <a:lnTo>
                    <a:pt x="20761" y="5026"/>
                  </a:lnTo>
                  <a:cubicBezTo>
                    <a:pt x="22047" y="4023"/>
                    <a:pt x="22277" y="2168"/>
                    <a:pt x="21275" y="881"/>
                  </a:cubicBezTo>
                  <a:cubicBezTo>
                    <a:pt x="21262" y="866"/>
                    <a:pt x="21250" y="850"/>
                    <a:pt x="21237" y="835"/>
                  </a:cubicBezTo>
                  <a:cubicBezTo>
                    <a:pt x="20062" y="-278"/>
                    <a:pt x="18222" y="-278"/>
                    <a:pt x="17046" y="835"/>
                  </a:cubicBezTo>
                  <a:lnTo>
                    <a:pt x="854" y="13979"/>
                  </a:lnTo>
                  <a:lnTo>
                    <a:pt x="854" y="13979"/>
                  </a:lnTo>
                  <a:cubicBezTo>
                    <a:pt x="854" y="13979"/>
                    <a:pt x="854" y="13979"/>
                    <a:pt x="282" y="14646"/>
                  </a:cubicBezTo>
                  <a:lnTo>
                    <a:pt x="282" y="14646"/>
                  </a:lnTo>
                  <a:cubicBezTo>
                    <a:pt x="-94" y="15428"/>
                    <a:pt x="-94" y="16340"/>
                    <a:pt x="282" y="17122"/>
                  </a:cubicBezTo>
                  <a:lnTo>
                    <a:pt x="282" y="17122"/>
                  </a:lnTo>
                  <a:cubicBezTo>
                    <a:pt x="418" y="17386"/>
                    <a:pt x="614" y="17614"/>
                    <a:pt x="854" y="17789"/>
                  </a:cubicBezTo>
                  <a:lnTo>
                    <a:pt x="854" y="17789"/>
                  </a:lnTo>
                  <a:lnTo>
                    <a:pt x="17618" y="31315"/>
                  </a:lnTo>
                  <a:cubicBezTo>
                    <a:pt x="18155" y="31754"/>
                    <a:pt x="18829" y="31990"/>
                    <a:pt x="19523" y="31981"/>
                  </a:cubicBezTo>
                  <a:cubicBezTo>
                    <a:pt x="20400" y="31977"/>
                    <a:pt x="21233" y="31596"/>
                    <a:pt x="21809" y="30934"/>
                  </a:cubicBezTo>
                  <a:cubicBezTo>
                    <a:pt x="22837" y="29668"/>
                    <a:pt x="22645" y="27808"/>
                    <a:pt x="21379" y="26780"/>
                  </a:cubicBezTo>
                  <a:cubicBezTo>
                    <a:pt x="21364" y="26767"/>
                    <a:pt x="21348" y="26755"/>
                    <a:pt x="21332" y="26743"/>
                  </a:cubicBezTo>
                  <a:lnTo>
                    <a:pt x="11807" y="18837"/>
                  </a:lnTo>
                  <a:lnTo>
                    <a:pt x="38763" y="18837"/>
                  </a:lnTo>
                  <a:cubicBezTo>
                    <a:pt x="40394" y="18837"/>
                    <a:pt x="41716" y="17515"/>
                    <a:pt x="41716" y="15884"/>
                  </a:cubicBezTo>
                  <a:cubicBezTo>
                    <a:pt x="41716" y="14253"/>
                    <a:pt x="40394" y="12931"/>
                    <a:pt x="38763" y="12931"/>
                  </a:cubicBezTo>
                  <a:close/>
                </a:path>
              </a:pathLst>
            </a:custGeom>
            <a:solidFill>
              <a:srgbClr val="B3B7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4" name="Freeform 203">
              <a:extLst>
                <a:ext uri="{FF2B5EF4-FFF2-40B4-BE49-F238E27FC236}">
                  <a16:creationId xmlns:a16="http://schemas.microsoft.com/office/drawing/2014/main" id="{F7518261-0CDB-5449-9E32-EA9B446F2DDC}"/>
                </a:ext>
              </a:extLst>
            </p:cNvPr>
            <p:cNvSpPr/>
            <p:nvPr/>
          </p:nvSpPr>
          <p:spPr>
            <a:xfrm>
              <a:off x="10390658" y="3711265"/>
              <a:ext cx="69532" cy="69532"/>
            </a:xfrm>
            <a:custGeom>
              <a:avLst/>
              <a:gdLst>
                <a:gd name="connsiteX0" fmla="*/ 0 w 69532"/>
                <a:gd name="connsiteY0" fmla="*/ 34860 h 69532"/>
                <a:gd name="connsiteX1" fmla="*/ 34672 w 69532"/>
                <a:gd name="connsiteY1" fmla="*/ 0 h 69532"/>
                <a:gd name="connsiteX2" fmla="*/ 69532 w 69532"/>
                <a:gd name="connsiteY2" fmla="*/ 34672 h 69532"/>
                <a:gd name="connsiteX3" fmla="*/ 35052 w 69532"/>
                <a:gd name="connsiteY3" fmla="*/ 69531 h 69532"/>
                <a:gd name="connsiteX4" fmla="*/ 1 w 69532"/>
                <a:gd name="connsiteY4" fmla="*/ 35052 h 69532"/>
                <a:gd name="connsiteX5" fmla="*/ 0 w 69532"/>
                <a:gd name="connsiteY5" fmla="*/ 34860 h 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32" h="69532">
                  <a:moveTo>
                    <a:pt x="0" y="34860"/>
                  </a:moveTo>
                  <a:cubicBezTo>
                    <a:pt x="-52" y="15660"/>
                    <a:pt x="15471" y="52"/>
                    <a:pt x="34672" y="0"/>
                  </a:cubicBezTo>
                  <a:cubicBezTo>
                    <a:pt x="53873" y="-52"/>
                    <a:pt x="69480" y="15471"/>
                    <a:pt x="69532" y="34672"/>
                  </a:cubicBezTo>
                  <a:cubicBezTo>
                    <a:pt x="69584" y="53798"/>
                    <a:pt x="54177" y="69374"/>
                    <a:pt x="35052" y="69531"/>
                  </a:cubicBezTo>
                  <a:cubicBezTo>
                    <a:pt x="15852" y="69689"/>
                    <a:pt x="159" y="54252"/>
                    <a:pt x="1" y="35052"/>
                  </a:cubicBezTo>
                  <a:cubicBezTo>
                    <a:pt x="1" y="34988"/>
                    <a:pt x="0" y="34924"/>
                    <a:pt x="0" y="34860"/>
                  </a:cubicBezTo>
                  <a:close/>
                </a:path>
              </a:pathLst>
            </a:custGeom>
            <a:solidFill>
              <a:srgbClr val="D3D8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5" name="Freeform 204">
              <a:extLst>
                <a:ext uri="{FF2B5EF4-FFF2-40B4-BE49-F238E27FC236}">
                  <a16:creationId xmlns:a16="http://schemas.microsoft.com/office/drawing/2014/main" id="{46E4A481-D141-544E-8389-70BAE661689C}"/>
                </a:ext>
              </a:extLst>
            </p:cNvPr>
            <p:cNvSpPr/>
            <p:nvPr/>
          </p:nvSpPr>
          <p:spPr>
            <a:xfrm>
              <a:off x="10490862" y="3711455"/>
              <a:ext cx="69341" cy="69342"/>
            </a:xfrm>
            <a:custGeom>
              <a:avLst/>
              <a:gdLst>
                <a:gd name="connsiteX0" fmla="*/ 0 w 69341"/>
                <a:gd name="connsiteY0" fmla="*/ 34671 h 69342"/>
                <a:gd name="connsiteX1" fmla="*/ 34671 w 69341"/>
                <a:gd name="connsiteY1" fmla="*/ 0 h 69342"/>
                <a:gd name="connsiteX2" fmla="*/ 69342 w 69341"/>
                <a:gd name="connsiteY2" fmla="*/ 34671 h 69342"/>
                <a:gd name="connsiteX3" fmla="*/ 34671 w 69341"/>
                <a:gd name="connsiteY3" fmla="*/ 69342 h 69342"/>
                <a:gd name="connsiteX4" fmla="*/ 0 w 69341"/>
                <a:gd name="connsiteY4" fmla="*/ 34671 h 6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341" h="69342">
                  <a:moveTo>
                    <a:pt x="0" y="34671"/>
                  </a:move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lose/>
                </a:path>
              </a:pathLst>
            </a:custGeom>
            <a:solidFill>
              <a:srgbClr val="D3D8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6" name="Freeform 205">
              <a:extLst>
                <a:ext uri="{FF2B5EF4-FFF2-40B4-BE49-F238E27FC236}">
                  <a16:creationId xmlns:a16="http://schemas.microsoft.com/office/drawing/2014/main" id="{1F71298A-824D-3D4B-B287-E2119232F6BB}"/>
                </a:ext>
              </a:extLst>
            </p:cNvPr>
            <p:cNvSpPr/>
            <p:nvPr/>
          </p:nvSpPr>
          <p:spPr>
            <a:xfrm>
              <a:off x="10404851" y="3730790"/>
              <a:ext cx="40763" cy="31219"/>
            </a:xfrm>
            <a:custGeom>
              <a:avLst/>
              <a:gdLst>
                <a:gd name="connsiteX0" fmla="*/ 2953 w 40763"/>
                <a:gd name="connsiteY0" fmla="*/ 18288 h 31219"/>
                <a:gd name="connsiteX1" fmla="*/ 29813 w 40763"/>
                <a:gd name="connsiteY1" fmla="*/ 18288 h 31219"/>
                <a:gd name="connsiteX2" fmla="*/ 20288 w 40763"/>
                <a:gd name="connsiteY2" fmla="*/ 26194 h 31219"/>
                <a:gd name="connsiteX3" fmla="*/ 19775 w 40763"/>
                <a:gd name="connsiteY3" fmla="*/ 30338 h 31219"/>
                <a:gd name="connsiteX4" fmla="*/ 19812 w 40763"/>
                <a:gd name="connsiteY4" fmla="*/ 30385 h 31219"/>
                <a:gd name="connsiteX5" fmla="*/ 24003 w 40763"/>
                <a:gd name="connsiteY5" fmla="*/ 30385 h 31219"/>
                <a:gd name="connsiteX6" fmla="*/ 39910 w 40763"/>
                <a:gd name="connsiteY6" fmla="*/ 17621 h 31219"/>
                <a:gd name="connsiteX7" fmla="*/ 39910 w 40763"/>
                <a:gd name="connsiteY7" fmla="*/ 17621 h 31219"/>
                <a:gd name="connsiteX8" fmla="*/ 40481 w 40763"/>
                <a:gd name="connsiteY8" fmla="*/ 16955 h 31219"/>
                <a:gd name="connsiteX9" fmla="*/ 40481 w 40763"/>
                <a:gd name="connsiteY9" fmla="*/ 16955 h 31219"/>
                <a:gd name="connsiteX10" fmla="*/ 40481 w 40763"/>
                <a:gd name="connsiteY10" fmla="*/ 14478 h 31219"/>
                <a:gd name="connsiteX11" fmla="*/ 40481 w 40763"/>
                <a:gd name="connsiteY11" fmla="*/ 14478 h 31219"/>
                <a:gd name="connsiteX12" fmla="*/ 39910 w 40763"/>
                <a:gd name="connsiteY12" fmla="*/ 13811 h 31219"/>
                <a:gd name="connsiteX13" fmla="*/ 39910 w 40763"/>
                <a:gd name="connsiteY13" fmla="*/ 13811 h 31219"/>
                <a:gd name="connsiteX14" fmla="*/ 23622 w 40763"/>
                <a:gd name="connsiteY14" fmla="*/ 667 h 31219"/>
                <a:gd name="connsiteX15" fmla="*/ 21812 w 40763"/>
                <a:gd name="connsiteY15" fmla="*/ 0 h 31219"/>
                <a:gd name="connsiteX16" fmla="*/ 19431 w 40763"/>
                <a:gd name="connsiteY16" fmla="*/ 1048 h 31219"/>
                <a:gd name="connsiteX17" fmla="*/ 19860 w 40763"/>
                <a:gd name="connsiteY17" fmla="*/ 5202 h 31219"/>
                <a:gd name="connsiteX18" fmla="*/ 19907 w 40763"/>
                <a:gd name="connsiteY18" fmla="*/ 5239 h 31219"/>
                <a:gd name="connsiteX19" fmla="*/ 29432 w 40763"/>
                <a:gd name="connsiteY19" fmla="*/ 13145 h 31219"/>
                <a:gd name="connsiteX20" fmla="*/ 2953 w 40763"/>
                <a:gd name="connsiteY20" fmla="*/ 13145 h 31219"/>
                <a:gd name="connsiteX21" fmla="*/ 0 w 40763"/>
                <a:gd name="connsiteY21" fmla="*/ 16097 h 31219"/>
                <a:gd name="connsiteX22" fmla="*/ 2953 w 40763"/>
                <a:gd name="connsiteY22" fmla="*/ 19050 h 3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763" h="31219">
                  <a:moveTo>
                    <a:pt x="2953" y="18288"/>
                  </a:moveTo>
                  <a:lnTo>
                    <a:pt x="29813" y="18288"/>
                  </a:lnTo>
                  <a:lnTo>
                    <a:pt x="20288" y="26194"/>
                  </a:lnTo>
                  <a:cubicBezTo>
                    <a:pt x="19002" y="27197"/>
                    <a:pt x="18772" y="29052"/>
                    <a:pt x="19775" y="30338"/>
                  </a:cubicBezTo>
                  <a:cubicBezTo>
                    <a:pt x="19787" y="30354"/>
                    <a:pt x="19799" y="30369"/>
                    <a:pt x="19812" y="30385"/>
                  </a:cubicBezTo>
                  <a:cubicBezTo>
                    <a:pt x="20987" y="31498"/>
                    <a:pt x="22828" y="31498"/>
                    <a:pt x="24003" y="30385"/>
                  </a:cubicBezTo>
                  <a:lnTo>
                    <a:pt x="39910" y="17621"/>
                  </a:lnTo>
                  <a:lnTo>
                    <a:pt x="39910" y="17621"/>
                  </a:lnTo>
                  <a:cubicBezTo>
                    <a:pt x="40150" y="17447"/>
                    <a:pt x="40345" y="17218"/>
                    <a:pt x="40481" y="16955"/>
                  </a:cubicBezTo>
                  <a:lnTo>
                    <a:pt x="40481" y="16955"/>
                  </a:lnTo>
                  <a:cubicBezTo>
                    <a:pt x="40858" y="16172"/>
                    <a:pt x="40858" y="15261"/>
                    <a:pt x="40481" y="14478"/>
                  </a:cubicBezTo>
                  <a:lnTo>
                    <a:pt x="40481" y="14478"/>
                  </a:lnTo>
                  <a:cubicBezTo>
                    <a:pt x="40345" y="14215"/>
                    <a:pt x="40150" y="13986"/>
                    <a:pt x="39910" y="13811"/>
                  </a:cubicBezTo>
                  <a:lnTo>
                    <a:pt x="39910" y="13811"/>
                  </a:lnTo>
                  <a:lnTo>
                    <a:pt x="23622" y="667"/>
                  </a:lnTo>
                  <a:cubicBezTo>
                    <a:pt x="23114" y="242"/>
                    <a:pt x="22475" y="6"/>
                    <a:pt x="21812" y="0"/>
                  </a:cubicBezTo>
                  <a:cubicBezTo>
                    <a:pt x="20904" y="-11"/>
                    <a:pt x="20036" y="371"/>
                    <a:pt x="19431" y="1048"/>
                  </a:cubicBezTo>
                  <a:cubicBezTo>
                    <a:pt x="18403" y="2314"/>
                    <a:pt x="18595" y="4173"/>
                    <a:pt x="19860" y="5202"/>
                  </a:cubicBezTo>
                  <a:cubicBezTo>
                    <a:pt x="19876" y="5214"/>
                    <a:pt x="19891" y="5227"/>
                    <a:pt x="19907" y="5239"/>
                  </a:cubicBezTo>
                  <a:lnTo>
                    <a:pt x="29432" y="13145"/>
                  </a:lnTo>
                  <a:lnTo>
                    <a:pt x="2953" y="13145"/>
                  </a:lnTo>
                  <a:cubicBezTo>
                    <a:pt x="1322" y="13145"/>
                    <a:pt x="0" y="14467"/>
                    <a:pt x="0" y="16097"/>
                  </a:cubicBezTo>
                  <a:cubicBezTo>
                    <a:pt x="0" y="17728"/>
                    <a:pt x="1322" y="19050"/>
                    <a:pt x="2953" y="19050"/>
                  </a:cubicBezTo>
                  <a:close/>
                </a:path>
              </a:pathLst>
            </a:custGeom>
            <a:solidFill>
              <a:srgbClr val="B3B7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id="{4DD3F985-8B49-6046-A194-4134A69A0364}"/>
                </a:ext>
              </a:extLst>
            </p:cNvPr>
            <p:cNvSpPr/>
            <p:nvPr/>
          </p:nvSpPr>
          <p:spPr>
            <a:xfrm>
              <a:off x="10503149" y="3726600"/>
              <a:ext cx="39052" cy="39052"/>
            </a:xfrm>
            <a:custGeom>
              <a:avLst/>
              <a:gdLst>
                <a:gd name="connsiteX0" fmla="*/ 19526 w 39052"/>
                <a:gd name="connsiteY0" fmla="*/ 39053 h 39052"/>
                <a:gd name="connsiteX1" fmla="*/ 0 w 39052"/>
                <a:gd name="connsiteY1" fmla="*/ 19526 h 39052"/>
                <a:gd name="connsiteX2" fmla="*/ 19526 w 39052"/>
                <a:gd name="connsiteY2" fmla="*/ 0 h 39052"/>
                <a:gd name="connsiteX3" fmla="*/ 39052 w 39052"/>
                <a:gd name="connsiteY3" fmla="*/ 19526 h 39052"/>
                <a:gd name="connsiteX4" fmla="*/ 35515 w 39052"/>
                <a:gd name="connsiteY4" fmla="*/ 21990 h 39052"/>
                <a:gd name="connsiteX5" fmla="*/ 33052 w 39052"/>
                <a:gd name="connsiteY5" fmla="*/ 19526 h 39052"/>
                <a:gd name="connsiteX6" fmla="*/ 19431 w 39052"/>
                <a:gd name="connsiteY6" fmla="*/ 5906 h 39052"/>
                <a:gd name="connsiteX7" fmla="*/ 5810 w 39052"/>
                <a:gd name="connsiteY7" fmla="*/ 19527 h 39052"/>
                <a:gd name="connsiteX8" fmla="*/ 19431 w 39052"/>
                <a:gd name="connsiteY8" fmla="*/ 33147 h 39052"/>
                <a:gd name="connsiteX9" fmla="*/ 19526 w 39052"/>
                <a:gd name="connsiteY9" fmla="*/ 33147 h 39052"/>
                <a:gd name="connsiteX10" fmla="*/ 22479 w 39052"/>
                <a:gd name="connsiteY10" fmla="*/ 36100 h 39052"/>
                <a:gd name="connsiteX11" fmla="*/ 19526 w 39052"/>
                <a:gd name="connsiteY11" fmla="*/ 39053 h 3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052" h="39052">
                  <a:moveTo>
                    <a:pt x="19526" y="39053"/>
                  </a:moveTo>
                  <a:cubicBezTo>
                    <a:pt x="8742" y="39053"/>
                    <a:pt x="0" y="30310"/>
                    <a:pt x="0" y="19526"/>
                  </a:cubicBezTo>
                  <a:cubicBezTo>
                    <a:pt x="0" y="8742"/>
                    <a:pt x="8742" y="0"/>
                    <a:pt x="19526" y="0"/>
                  </a:cubicBezTo>
                  <a:cubicBezTo>
                    <a:pt x="30310" y="0"/>
                    <a:pt x="39052" y="8742"/>
                    <a:pt x="39052" y="19526"/>
                  </a:cubicBezTo>
                  <a:cubicBezTo>
                    <a:pt x="38756" y="21183"/>
                    <a:pt x="37172" y="22286"/>
                    <a:pt x="35515" y="21990"/>
                  </a:cubicBezTo>
                  <a:cubicBezTo>
                    <a:pt x="34259" y="21765"/>
                    <a:pt x="33276" y="20782"/>
                    <a:pt x="33052" y="19526"/>
                  </a:cubicBezTo>
                  <a:cubicBezTo>
                    <a:pt x="33052" y="12004"/>
                    <a:pt x="26953" y="5906"/>
                    <a:pt x="19431" y="5906"/>
                  </a:cubicBezTo>
                  <a:cubicBezTo>
                    <a:pt x="11908" y="5906"/>
                    <a:pt x="5810" y="12004"/>
                    <a:pt x="5810" y="19527"/>
                  </a:cubicBezTo>
                  <a:cubicBezTo>
                    <a:pt x="5810" y="27049"/>
                    <a:pt x="11909" y="33148"/>
                    <a:pt x="19431" y="33147"/>
                  </a:cubicBezTo>
                  <a:cubicBezTo>
                    <a:pt x="19463" y="33147"/>
                    <a:pt x="19495" y="33147"/>
                    <a:pt x="19526" y="33147"/>
                  </a:cubicBezTo>
                  <a:cubicBezTo>
                    <a:pt x="21157" y="33147"/>
                    <a:pt x="22479" y="34469"/>
                    <a:pt x="22479" y="36100"/>
                  </a:cubicBezTo>
                  <a:cubicBezTo>
                    <a:pt x="22479" y="37731"/>
                    <a:pt x="21157" y="39053"/>
                    <a:pt x="19526" y="39053"/>
                  </a:cubicBezTo>
                  <a:close/>
                </a:path>
              </a:pathLst>
            </a:custGeom>
            <a:solidFill>
              <a:srgbClr val="B3B7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3DABCBD6-40ED-5444-8BCE-898F8973636A}"/>
                </a:ext>
              </a:extLst>
            </p:cNvPr>
            <p:cNvSpPr/>
            <p:nvPr/>
          </p:nvSpPr>
          <p:spPr>
            <a:xfrm>
              <a:off x="10524219" y="3735876"/>
              <a:ext cx="26722" cy="15302"/>
            </a:xfrm>
            <a:custGeom>
              <a:avLst/>
              <a:gdLst>
                <a:gd name="connsiteX0" fmla="*/ 15029 w 26722"/>
                <a:gd name="connsiteY0" fmla="*/ 15298 h 15302"/>
                <a:gd name="connsiteX1" fmla="*/ 13600 w 26722"/>
                <a:gd name="connsiteY1" fmla="*/ 15298 h 15302"/>
                <a:gd name="connsiteX2" fmla="*/ 1599 w 26722"/>
                <a:gd name="connsiteY2" fmla="*/ 9202 h 15302"/>
                <a:gd name="connsiteX3" fmla="*/ 265 w 26722"/>
                <a:gd name="connsiteY3" fmla="*/ 5201 h 15302"/>
                <a:gd name="connsiteX4" fmla="*/ 4266 w 26722"/>
                <a:gd name="connsiteY4" fmla="*/ 3868 h 15302"/>
                <a:gd name="connsiteX5" fmla="*/ 14267 w 26722"/>
                <a:gd name="connsiteY5" fmla="*/ 9011 h 15302"/>
                <a:gd name="connsiteX6" fmla="*/ 21697 w 26722"/>
                <a:gd name="connsiteY6" fmla="*/ 915 h 15302"/>
                <a:gd name="connsiteX7" fmla="*/ 25735 w 26722"/>
                <a:gd name="connsiteY7" fmla="*/ 762 h 15302"/>
                <a:gd name="connsiteX8" fmla="*/ 25888 w 26722"/>
                <a:gd name="connsiteY8" fmla="*/ 915 h 15302"/>
                <a:gd name="connsiteX9" fmla="*/ 25888 w 26722"/>
                <a:gd name="connsiteY9" fmla="*/ 5106 h 15302"/>
                <a:gd name="connsiteX10" fmla="*/ 17029 w 26722"/>
                <a:gd name="connsiteY10" fmla="*/ 14631 h 15302"/>
                <a:gd name="connsiteX11" fmla="*/ 15029 w 26722"/>
                <a:gd name="connsiteY11" fmla="*/ 15298 h 15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22" h="15302">
                  <a:moveTo>
                    <a:pt x="15029" y="15298"/>
                  </a:moveTo>
                  <a:lnTo>
                    <a:pt x="13600" y="15298"/>
                  </a:lnTo>
                  <a:lnTo>
                    <a:pt x="1599" y="9202"/>
                  </a:lnTo>
                  <a:cubicBezTo>
                    <a:pt x="193" y="8408"/>
                    <a:pt x="-383" y="6679"/>
                    <a:pt x="265" y="5201"/>
                  </a:cubicBezTo>
                  <a:cubicBezTo>
                    <a:pt x="1027" y="3757"/>
                    <a:pt x="2790" y="3169"/>
                    <a:pt x="4266" y="3868"/>
                  </a:cubicBezTo>
                  <a:lnTo>
                    <a:pt x="14267" y="9011"/>
                  </a:lnTo>
                  <a:lnTo>
                    <a:pt x="21697" y="915"/>
                  </a:lnTo>
                  <a:cubicBezTo>
                    <a:pt x="22770" y="-243"/>
                    <a:pt x="24578" y="-311"/>
                    <a:pt x="25735" y="762"/>
                  </a:cubicBezTo>
                  <a:cubicBezTo>
                    <a:pt x="25788" y="811"/>
                    <a:pt x="25839" y="862"/>
                    <a:pt x="25888" y="915"/>
                  </a:cubicBezTo>
                  <a:cubicBezTo>
                    <a:pt x="27000" y="2090"/>
                    <a:pt x="27000" y="3930"/>
                    <a:pt x="25888" y="5106"/>
                  </a:cubicBezTo>
                  <a:lnTo>
                    <a:pt x="17029" y="14631"/>
                  </a:lnTo>
                  <a:cubicBezTo>
                    <a:pt x="16472" y="15100"/>
                    <a:pt x="15757" y="15338"/>
                    <a:pt x="15029" y="15298"/>
                  </a:cubicBezTo>
                  <a:close/>
                </a:path>
              </a:pathLst>
            </a:custGeom>
            <a:solidFill>
              <a:srgbClr val="B3B7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id="{9B3E6400-0E69-C94E-AC11-884B8A7FFD3A}"/>
                </a:ext>
              </a:extLst>
            </p:cNvPr>
            <p:cNvSpPr/>
            <p:nvPr/>
          </p:nvSpPr>
          <p:spPr>
            <a:xfrm>
              <a:off x="10586969" y="3726600"/>
              <a:ext cx="345947" cy="39052"/>
            </a:xfrm>
            <a:custGeom>
              <a:avLst/>
              <a:gdLst>
                <a:gd name="connsiteX0" fmla="*/ 326898 w 345947"/>
                <a:gd name="connsiteY0" fmla="*/ 39053 h 39052"/>
                <a:gd name="connsiteX1" fmla="*/ 19050 w 345947"/>
                <a:gd name="connsiteY1" fmla="*/ 39053 h 39052"/>
                <a:gd name="connsiteX2" fmla="*/ 0 w 345947"/>
                <a:gd name="connsiteY2" fmla="*/ 19526 h 39052"/>
                <a:gd name="connsiteX3" fmla="*/ 0 w 345947"/>
                <a:gd name="connsiteY3" fmla="*/ 19526 h 39052"/>
                <a:gd name="connsiteX4" fmla="*/ 19050 w 345947"/>
                <a:gd name="connsiteY4" fmla="*/ 0 h 39052"/>
                <a:gd name="connsiteX5" fmla="*/ 326898 w 345947"/>
                <a:gd name="connsiteY5" fmla="*/ 0 h 39052"/>
                <a:gd name="connsiteX6" fmla="*/ 345948 w 345947"/>
                <a:gd name="connsiteY6" fmla="*/ 19526 h 39052"/>
                <a:gd name="connsiteX7" fmla="*/ 345948 w 345947"/>
                <a:gd name="connsiteY7" fmla="*/ 19526 h 39052"/>
                <a:gd name="connsiteX8" fmla="*/ 326898 w 345947"/>
                <a:gd name="connsiteY8" fmla="*/ 39053 h 3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947" h="39052">
                  <a:moveTo>
                    <a:pt x="326898" y="39053"/>
                  </a:moveTo>
                  <a:lnTo>
                    <a:pt x="19050" y="39053"/>
                  </a:lnTo>
                  <a:cubicBezTo>
                    <a:pt x="8474" y="38744"/>
                    <a:pt x="47" y="30107"/>
                    <a:pt x="0" y="19526"/>
                  </a:cubicBezTo>
                  <a:lnTo>
                    <a:pt x="0" y="19526"/>
                  </a:lnTo>
                  <a:cubicBezTo>
                    <a:pt x="47" y="8946"/>
                    <a:pt x="8474" y="308"/>
                    <a:pt x="19050" y="0"/>
                  </a:cubicBezTo>
                  <a:lnTo>
                    <a:pt x="326898" y="0"/>
                  </a:lnTo>
                  <a:cubicBezTo>
                    <a:pt x="337496" y="259"/>
                    <a:pt x="345951" y="8925"/>
                    <a:pt x="345948" y="19526"/>
                  </a:cubicBezTo>
                  <a:lnTo>
                    <a:pt x="345948" y="19526"/>
                  </a:lnTo>
                  <a:cubicBezTo>
                    <a:pt x="345951" y="30127"/>
                    <a:pt x="337496" y="38794"/>
                    <a:pt x="326898" y="39053"/>
                  </a:cubicBezTo>
                  <a:close/>
                </a:path>
              </a:pathLst>
            </a:custGeom>
            <a:solidFill>
              <a:srgbClr val="D3D8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id="{3219523A-AE30-6C46-8344-180CF84A8FF5}"/>
                </a:ext>
              </a:extLst>
            </p:cNvPr>
            <p:cNvSpPr/>
            <p:nvPr/>
          </p:nvSpPr>
          <p:spPr>
            <a:xfrm>
              <a:off x="10610686" y="3842805"/>
              <a:ext cx="289464" cy="147542"/>
            </a:xfrm>
            <a:custGeom>
              <a:avLst/>
              <a:gdLst>
                <a:gd name="connsiteX0" fmla="*/ 276797 w 289464"/>
                <a:gd name="connsiteY0" fmla="*/ 0 h 147542"/>
                <a:gd name="connsiteX1" fmla="*/ 289465 w 289464"/>
                <a:gd name="connsiteY1" fmla="*/ 12668 h 147542"/>
                <a:gd name="connsiteX2" fmla="*/ 289465 w 289464"/>
                <a:gd name="connsiteY2" fmla="*/ 134874 h 147542"/>
                <a:gd name="connsiteX3" fmla="*/ 276797 w 289464"/>
                <a:gd name="connsiteY3" fmla="*/ 147542 h 147542"/>
                <a:gd name="connsiteX4" fmla="*/ 12668 w 289464"/>
                <a:gd name="connsiteY4" fmla="*/ 147542 h 147542"/>
                <a:gd name="connsiteX5" fmla="*/ 0 w 289464"/>
                <a:gd name="connsiteY5" fmla="*/ 134874 h 147542"/>
                <a:gd name="connsiteX6" fmla="*/ 0 w 289464"/>
                <a:gd name="connsiteY6" fmla="*/ 12668 h 147542"/>
                <a:gd name="connsiteX7" fmla="*/ 12668 w 289464"/>
                <a:gd name="connsiteY7" fmla="*/ 0 h 147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464" h="147542">
                  <a:moveTo>
                    <a:pt x="276797" y="0"/>
                  </a:moveTo>
                  <a:cubicBezTo>
                    <a:pt x="283793" y="0"/>
                    <a:pt x="289465" y="5672"/>
                    <a:pt x="289465" y="12668"/>
                  </a:cubicBezTo>
                  <a:lnTo>
                    <a:pt x="289465" y="134874"/>
                  </a:lnTo>
                  <a:cubicBezTo>
                    <a:pt x="289465" y="141870"/>
                    <a:pt x="283793" y="147542"/>
                    <a:pt x="276797" y="147542"/>
                  </a:cubicBezTo>
                  <a:lnTo>
                    <a:pt x="12668" y="147542"/>
                  </a:lnTo>
                  <a:cubicBezTo>
                    <a:pt x="5672" y="147542"/>
                    <a:pt x="0" y="141870"/>
                    <a:pt x="0" y="134874"/>
                  </a:cubicBezTo>
                  <a:lnTo>
                    <a:pt x="0" y="12668"/>
                  </a:lnTo>
                  <a:cubicBezTo>
                    <a:pt x="0" y="5672"/>
                    <a:pt x="5672" y="0"/>
                    <a:pt x="12668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id="{97E5C9ED-7CBA-E544-B5A9-DED2F46EBA6E}"/>
                </a:ext>
              </a:extLst>
            </p:cNvPr>
            <p:cNvSpPr/>
            <p:nvPr/>
          </p:nvSpPr>
          <p:spPr>
            <a:xfrm>
              <a:off x="10348653" y="4122935"/>
              <a:ext cx="551497" cy="362331"/>
            </a:xfrm>
            <a:custGeom>
              <a:avLst/>
              <a:gdLst>
                <a:gd name="connsiteX0" fmla="*/ 535305 w 551497"/>
                <a:gd name="connsiteY0" fmla="*/ 0 h 362331"/>
                <a:gd name="connsiteX1" fmla="*/ 551498 w 551497"/>
                <a:gd name="connsiteY1" fmla="*/ 16193 h 362331"/>
                <a:gd name="connsiteX2" fmla="*/ 551498 w 551497"/>
                <a:gd name="connsiteY2" fmla="*/ 346139 h 362331"/>
                <a:gd name="connsiteX3" fmla="*/ 535305 w 551497"/>
                <a:gd name="connsiteY3" fmla="*/ 362331 h 362331"/>
                <a:gd name="connsiteX4" fmla="*/ 16193 w 551497"/>
                <a:gd name="connsiteY4" fmla="*/ 362331 h 362331"/>
                <a:gd name="connsiteX5" fmla="*/ 0 w 551497"/>
                <a:gd name="connsiteY5" fmla="*/ 346139 h 362331"/>
                <a:gd name="connsiteX6" fmla="*/ 0 w 551497"/>
                <a:gd name="connsiteY6" fmla="*/ 16193 h 362331"/>
                <a:gd name="connsiteX7" fmla="*/ 16193 w 551497"/>
                <a:gd name="connsiteY7" fmla="*/ 0 h 362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497" h="362331">
                  <a:moveTo>
                    <a:pt x="535305" y="0"/>
                  </a:moveTo>
                  <a:cubicBezTo>
                    <a:pt x="544248" y="0"/>
                    <a:pt x="551498" y="7250"/>
                    <a:pt x="551498" y="16193"/>
                  </a:cubicBezTo>
                  <a:lnTo>
                    <a:pt x="551498" y="346139"/>
                  </a:lnTo>
                  <a:cubicBezTo>
                    <a:pt x="551498" y="355081"/>
                    <a:pt x="544248" y="362331"/>
                    <a:pt x="535305" y="362331"/>
                  </a:cubicBezTo>
                  <a:lnTo>
                    <a:pt x="16193" y="362331"/>
                  </a:lnTo>
                  <a:cubicBezTo>
                    <a:pt x="7250" y="362331"/>
                    <a:pt x="0" y="355081"/>
                    <a:pt x="0" y="346139"/>
                  </a:cubicBezTo>
                  <a:lnTo>
                    <a:pt x="0" y="16193"/>
                  </a:lnTo>
                  <a:cubicBezTo>
                    <a:pt x="0" y="7250"/>
                    <a:pt x="7250" y="0"/>
                    <a:pt x="16193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id="{CD7CB2DB-59DA-DB44-8399-643A5B000DA1}"/>
                </a:ext>
              </a:extLst>
            </p:cNvPr>
            <p:cNvSpPr/>
            <p:nvPr/>
          </p:nvSpPr>
          <p:spPr>
            <a:xfrm>
              <a:off x="10373704" y="4146081"/>
              <a:ext cx="501300" cy="315944"/>
            </a:xfrm>
            <a:custGeom>
              <a:avLst/>
              <a:gdLst>
                <a:gd name="connsiteX0" fmla="*/ 486918 w 501300"/>
                <a:gd name="connsiteY0" fmla="*/ 0 h 315944"/>
                <a:gd name="connsiteX1" fmla="*/ 501301 w 501300"/>
                <a:gd name="connsiteY1" fmla="*/ 14383 h 315944"/>
                <a:gd name="connsiteX2" fmla="*/ 501301 w 501300"/>
                <a:gd name="connsiteY2" fmla="*/ 301561 h 315944"/>
                <a:gd name="connsiteX3" fmla="*/ 486918 w 501300"/>
                <a:gd name="connsiteY3" fmla="*/ 315944 h 315944"/>
                <a:gd name="connsiteX4" fmla="*/ 14383 w 501300"/>
                <a:gd name="connsiteY4" fmla="*/ 315944 h 315944"/>
                <a:gd name="connsiteX5" fmla="*/ 0 w 501300"/>
                <a:gd name="connsiteY5" fmla="*/ 301561 h 315944"/>
                <a:gd name="connsiteX6" fmla="*/ 0 w 501300"/>
                <a:gd name="connsiteY6" fmla="*/ 14383 h 315944"/>
                <a:gd name="connsiteX7" fmla="*/ 14383 w 501300"/>
                <a:gd name="connsiteY7" fmla="*/ 0 h 31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1300" h="315944">
                  <a:moveTo>
                    <a:pt x="486918" y="0"/>
                  </a:moveTo>
                  <a:cubicBezTo>
                    <a:pt x="494861" y="0"/>
                    <a:pt x="501301" y="6439"/>
                    <a:pt x="501301" y="14383"/>
                  </a:cubicBezTo>
                  <a:lnTo>
                    <a:pt x="501301" y="301561"/>
                  </a:lnTo>
                  <a:cubicBezTo>
                    <a:pt x="501301" y="309505"/>
                    <a:pt x="494861" y="315944"/>
                    <a:pt x="486918" y="315944"/>
                  </a:cubicBezTo>
                  <a:lnTo>
                    <a:pt x="14383" y="315944"/>
                  </a:lnTo>
                  <a:cubicBezTo>
                    <a:pt x="6439" y="315944"/>
                    <a:pt x="0" y="309505"/>
                    <a:pt x="0" y="301561"/>
                  </a:cubicBezTo>
                  <a:lnTo>
                    <a:pt x="0" y="14383"/>
                  </a:lnTo>
                  <a:cubicBezTo>
                    <a:pt x="0" y="6439"/>
                    <a:pt x="6439" y="0"/>
                    <a:pt x="14383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id="{A31949D0-A648-294D-A089-1B3C9F4D3206}"/>
                </a:ext>
              </a:extLst>
            </p:cNvPr>
            <p:cNvSpPr/>
            <p:nvPr/>
          </p:nvSpPr>
          <p:spPr>
            <a:xfrm>
              <a:off x="10373704" y="4284735"/>
              <a:ext cx="281082" cy="177290"/>
            </a:xfrm>
            <a:custGeom>
              <a:avLst/>
              <a:gdLst>
                <a:gd name="connsiteX0" fmla="*/ 149352 w 281082"/>
                <a:gd name="connsiteY0" fmla="*/ 12127 h 177290"/>
                <a:gd name="connsiteX1" fmla="*/ 111573 w 281082"/>
                <a:gd name="connsiteY1" fmla="*/ 4583 h 177290"/>
                <a:gd name="connsiteX2" fmla="*/ 105346 w 281082"/>
                <a:gd name="connsiteY2" fmla="*/ 10317 h 177290"/>
                <a:gd name="connsiteX3" fmla="*/ 0 w 281082"/>
                <a:gd name="connsiteY3" fmla="*/ 142905 h 177290"/>
                <a:gd name="connsiteX4" fmla="*/ 0 w 281082"/>
                <a:gd name="connsiteY4" fmla="*/ 162907 h 177290"/>
                <a:gd name="connsiteX5" fmla="*/ 14383 w 281082"/>
                <a:gd name="connsiteY5" fmla="*/ 177290 h 177290"/>
                <a:gd name="connsiteX6" fmla="*/ 281083 w 281082"/>
                <a:gd name="connsiteY6" fmla="*/ 177290 h 177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082" h="177290">
                  <a:moveTo>
                    <a:pt x="149352" y="12127"/>
                  </a:moveTo>
                  <a:cubicBezTo>
                    <a:pt x="141003" y="-389"/>
                    <a:pt x="124088" y="-3767"/>
                    <a:pt x="111573" y="4583"/>
                  </a:cubicBezTo>
                  <a:cubicBezTo>
                    <a:pt x="109211" y="6158"/>
                    <a:pt x="107110" y="8093"/>
                    <a:pt x="105346" y="10317"/>
                  </a:cubicBezTo>
                  <a:lnTo>
                    <a:pt x="0" y="142905"/>
                  </a:lnTo>
                  <a:lnTo>
                    <a:pt x="0" y="162907"/>
                  </a:lnTo>
                  <a:cubicBezTo>
                    <a:pt x="52" y="170829"/>
                    <a:pt x="6461" y="177238"/>
                    <a:pt x="14383" y="177290"/>
                  </a:cubicBezTo>
                  <a:lnTo>
                    <a:pt x="281083" y="17729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id="{1EB0C1ED-CF6E-C34E-868A-133A76C48CA6}"/>
                </a:ext>
              </a:extLst>
            </p:cNvPr>
            <p:cNvSpPr/>
            <p:nvPr/>
          </p:nvSpPr>
          <p:spPr>
            <a:xfrm>
              <a:off x="10544964" y="4522604"/>
              <a:ext cx="355282" cy="80962"/>
            </a:xfrm>
            <a:custGeom>
              <a:avLst/>
              <a:gdLst>
                <a:gd name="connsiteX0" fmla="*/ 344900 w 355282"/>
                <a:gd name="connsiteY0" fmla="*/ 0 h 80962"/>
                <a:gd name="connsiteX1" fmla="*/ 355283 w 355282"/>
                <a:gd name="connsiteY1" fmla="*/ 10382 h 80962"/>
                <a:gd name="connsiteX2" fmla="*/ 355283 w 355282"/>
                <a:gd name="connsiteY2" fmla="*/ 70580 h 80962"/>
                <a:gd name="connsiteX3" fmla="*/ 344900 w 355282"/>
                <a:gd name="connsiteY3" fmla="*/ 80962 h 80962"/>
                <a:gd name="connsiteX4" fmla="*/ 10382 w 355282"/>
                <a:gd name="connsiteY4" fmla="*/ 80962 h 80962"/>
                <a:gd name="connsiteX5" fmla="*/ 0 w 355282"/>
                <a:gd name="connsiteY5" fmla="*/ 70580 h 80962"/>
                <a:gd name="connsiteX6" fmla="*/ 0 w 355282"/>
                <a:gd name="connsiteY6" fmla="*/ 10382 h 80962"/>
                <a:gd name="connsiteX7" fmla="*/ 10382 w 355282"/>
                <a:gd name="connsiteY7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282" h="80962">
                  <a:moveTo>
                    <a:pt x="344900" y="0"/>
                  </a:moveTo>
                  <a:cubicBezTo>
                    <a:pt x="350634" y="0"/>
                    <a:pt x="355283" y="4648"/>
                    <a:pt x="355283" y="10382"/>
                  </a:cubicBezTo>
                  <a:lnTo>
                    <a:pt x="355283" y="70580"/>
                  </a:lnTo>
                  <a:cubicBezTo>
                    <a:pt x="355283" y="76314"/>
                    <a:pt x="350634" y="80962"/>
                    <a:pt x="344900" y="80962"/>
                  </a:cubicBezTo>
                  <a:lnTo>
                    <a:pt x="10382" y="80962"/>
                  </a:lnTo>
                  <a:cubicBezTo>
                    <a:pt x="4648" y="80962"/>
                    <a:pt x="0" y="76314"/>
                    <a:pt x="0" y="70580"/>
                  </a:cubicBezTo>
                  <a:lnTo>
                    <a:pt x="0" y="10382"/>
                  </a:lnTo>
                  <a:cubicBezTo>
                    <a:pt x="0" y="4648"/>
                    <a:pt x="4648" y="0"/>
                    <a:pt x="10382" y="0"/>
                  </a:cubicBezTo>
                  <a:close/>
                </a:path>
              </a:pathLst>
            </a:custGeom>
            <a:solidFill>
              <a:srgbClr val="E4EA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id="{8A27F5C1-F5BF-6348-8EBC-20BB177E8E3B}"/>
                </a:ext>
              </a:extLst>
            </p:cNvPr>
            <p:cNvSpPr/>
            <p:nvPr/>
          </p:nvSpPr>
          <p:spPr>
            <a:xfrm>
              <a:off x="10348653" y="4522604"/>
              <a:ext cx="166592" cy="15430"/>
            </a:xfrm>
            <a:custGeom>
              <a:avLst/>
              <a:gdLst>
                <a:gd name="connsiteX0" fmla="*/ 158877 w 166592"/>
                <a:gd name="connsiteY0" fmla="*/ 15431 h 15430"/>
                <a:gd name="connsiteX1" fmla="*/ 7715 w 166592"/>
                <a:gd name="connsiteY1" fmla="*/ 15431 h 15430"/>
                <a:gd name="connsiteX2" fmla="*/ 0 w 166592"/>
                <a:gd name="connsiteY2" fmla="*/ 7715 h 15430"/>
                <a:gd name="connsiteX3" fmla="*/ 0 w 166592"/>
                <a:gd name="connsiteY3" fmla="*/ 7715 h 15430"/>
                <a:gd name="connsiteX4" fmla="*/ 7715 w 166592"/>
                <a:gd name="connsiteY4" fmla="*/ 0 h 15430"/>
                <a:gd name="connsiteX5" fmla="*/ 158877 w 166592"/>
                <a:gd name="connsiteY5" fmla="*/ 0 h 15430"/>
                <a:gd name="connsiteX6" fmla="*/ 166592 w 166592"/>
                <a:gd name="connsiteY6" fmla="*/ 7715 h 15430"/>
                <a:gd name="connsiteX7" fmla="*/ 166592 w 166592"/>
                <a:gd name="connsiteY7" fmla="*/ 7715 h 15430"/>
                <a:gd name="connsiteX8" fmla="*/ 158877 w 166592"/>
                <a:gd name="connsiteY8" fmla="*/ 15430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592" h="15430">
                  <a:moveTo>
                    <a:pt x="158877" y="15431"/>
                  </a:moveTo>
                  <a:lnTo>
                    <a:pt x="7715" y="15431"/>
                  </a:lnTo>
                  <a:cubicBezTo>
                    <a:pt x="3454" y="15431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54" y="0"/>
                    <a:pt x="7715" y="0"/>
                  </a:cubicBezTo>
                  <a:lnTo>
                    <a:pt x="158877" y="0"/>
                  </a:lnTo>
                  <a:cubicBezTo>
                    <a:pt x="163138" y="0"/>
                    <a:pt x="166592" y="3454"/>
                    <a:pt x="166592" y="7715"/>
                  </a:cubicBezTo>
                  <a:lnTo>
                    <a:pt x="166592" y="7715"/>
                  </a:lnTo>
                  <a:cubicBezTo>
                    <a:pt x="166592" y="11976"/>
                    <a:pt x="163138" y="15430"/>
                    <a:pt x="158877" y="15430"/>
                  </a:cubicBezTo>
                  <a:close/>
                </a:path>
              </a:pathLst>
            </a:custGeom>
            <a:solidFill>
              <a:srgbClr val="E4EA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id="{20AD2259-5EFF-044C-A798-F0614F22DD9B}"/>
                </a:ext>
              </a:extLst>
            </p:cNvPr>
            <p:cNvSpPr/>
            <p:nvPr/>
          </p:nvSpPr>
          <p:spPr>
            <a:xfrm>
              <a:off x="10348653" y="4555370"/>
              <a:ext cx="166592" cy="15430"/>
            </a:xfrm>
            <a:custGeom>
              <a:avLst/>
              <a:gdLst>
                <a:gd name="connsiteX0" fmla="*/ 158877 w 166592"/>
                <a:gd name="connsiteY0" fmla="*/ 15430 h 15430"/>
                <a:gd name="connsiteX1" fmla="*/ 7715 w 166592"/>
                <a:gd name="connsiteY1" fmla="*/ 15430 h 15430"/>
                <a:gd name="connsiteX2" fmla="*/ 0 w 166592"/>
                <a:gd name="connsiteY2" fmla="*/ 7715 h 15430"/>
                <a:gd name="connsiteX3" fmla="*/ 0 w 166592"/>
                <a:gd name="connsiteY3" fmla="*/ 7715 h 15430"/>
                <a:gd name="connsiteX4" fmla="*/ 7715 w 166592"/>
                <a:gd name="connsiteY4" fmla="*/ 0 h 15430"/>
                <a:gd name="connsiteX5" fmla="*/ 158877 w 166592"/>
                <a:gd name="connsiteY5" fmla="*/ 0 h 15430"/>
                <a:gd name="connsiteX6" fmla="*/ 166592 w 166592"/>
                <a:gd name="connsiteY6" fmla="*/ 7715 h 15430"/>
                <a:gd name="connsiteX7" fmla="*/ 166592 w 166592"/>
                <a:gd name="connsiteY7" fmla="*/ 7715 h 15430"/>
                <a:gd name="connsiteX8" fmla="*/ 158877 w 166592"/>
                <a:gd name="connsiteY8" fmla="*/ 15430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592" h="15430">
                  <a:moveTo>
                    <a:pt x="158877" y="15430"/>
                  </a:moveTo>
                  <a:lnTo>
                    <a:pt x="7715" y="15430"/>
                  </a:lnTo>
                  <a:cubicBezTo>
                    <a:pt x="3454" y="15430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54" y="0"/>
                    <a:pt x="7715" y="0"/>
                  </a:cubicBezTo>
                  <a:lnTo>
                    <a:pt x="158877" y="0"/>
                  </a:lnTo>
                  <a:cubicBezTo>
                    <a:pt x="163138" y="0"/>
                    <a:pt x="166592" y="3454"/>
                    <a:pt x="166592" y="7715"/>
                  </a:cubicBezTo>
                  <a:lnTo>
                    <a:pt x="166592" y="7715"/>
                  </a:lnTo>
                  <a:cubicBezTo>
                    <a:pt x="166592" y="11976"/>
                    <a:pt x="163138" y="15430"/>
                    <a:pt x="158877" y="15430"/>
                  </a:cubicBezTo>
                  <a:close/>
                </a:path>
              </a:pathLst>
            </a:custGeom>
            <a:solidFill>
              <a:srgbClr val="E4EA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93318367-0858-BA4A-BDEA-C5CCF37B7D36}"/>
                </a:ext>
              </a:extLst>
            </p:cNvPr>
            <p:cNvSpPr/>
            <p:nvPr/>
          </p:nvSpPr>
          <p:spPr>
            <a:xfrm>
              <a:off x="10348653" y="4588136"/>
              <a:ext cx="166592" cy="15430"/>
            </a:xfrm>
            <a:custGeom>
              <a:avLst/>
              <a:gdLst>
                <a:gd name="connsiteX0" fmla="*/ 158877 w 166592"/>
                <a:gd name="connsiteY0" fmla="*/ 15431 h 15430"/>
                <a:gd name="connsiteX1" fmla="*/ 7715 w 166592"/>
                <a:gd name="connsiteY1" fmla="*/ 15431 h 15430"/>
                <a:gd name="connsiteX2" fmla="*/ 0 w 166592"/>
                <a:gd name="connsiteY2" fmla="*/ 7715 h 15430"/>
                <a:gd name="connsiteX3" fmla="*/ 0 w 166592"/>
                <a:gd name="connsiteY3" fmla="*/ 7715 h 15430"/>
                <a:gd name="connsiteX4" fmla="*/ 7715 w 166592"/>
                <a:gd name="connsiteY4" fmla="*/ 0 h 15430"/>
                <a:gd name="connsiteX5" fmla="*/ 158877 w 166592"/>
                <a:gd name="connsiteY5" fmla="*/ 0 h 15430"/>
                <a:gd name="connsiteX6" fmla="*/ 166592 w 166592"/>
                <a:gd name="connsiteY6" fmla="*/ 7715 h 15430"/>
                <a:gd name="connsiteX7" fmla="*/ 166592 w 166592"/>
                <a:gd name="connsiteY7" fmla="*/ 7715 h 15430"/>
                <a:gd name="connsiteX8" fmla="*/ 158877 w 166592"/>
                <a:gd name="connsiteY8" fmla="*/ 15431 h 15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592" h="15430">
                  <a:moveTo>
                    <a:pt x="158877" y="15431"/>
                  </a:moveTo>
                  <a:lnTo>
                    <a:pt x="7715" y="15431"/>
                  </a:lnTo>
                  <a:cubicBezTo>
                    <a:pt x="3454" y="15431"/>
                    <a:pt x="0" y="11976"/>
                    <a:pt x="0" y="7715"/>
                  </a:cubicBezTo>
                  <a:lnTo>
                    <a:pt x="0" y="7715"/>
                  </a:lnTo>
                  <a:cubicBezTo>
                    <a:pt x="0" y="3454"/>
                    <a:pt x="3454" y="0"/>
                    <a:pt x="7715" y="0"/>
                  </a:cubicBezTo>
                  <a:lnTo>
                    <a:pt x="158877" y="0"/>
                  </a:lnTo>
                  <a:cubicBezTo>
                    <a:pt x="163138" y="0"/>
                    <a:pt x="166592" y="3454"/>
                    <a:pt x="166592" y="7715"/>
                  </a:cubicBezTo>
                  <a:lnTo>
                    <a:pt x="166592" y="7715"/>
                  </a:lnTo>
                  <a:cubicBezTo>
                    <a:pt x="166592" y="11976"/>
                    <a:pt x="163138" y="15431"/>
                    <a:pt x="158877" y="15431"/>
                  </a:cubicBezTo>
                  <a:close/>
                </a:path>
              </a:pathLst>
            </a:custGeom>
            <a:solidFill>
              <a:srgbClr val="E4EA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DF6F9A9A-34CE-6644-B52E-F9E00A066F8A}"/>
                </a:ext>
              </a:extLst>
            </p:cNvPr>
            <p:cNvSpPr/>
            <p:nvPr/>
          </p:nvSpPr>
          <p:spPr>
            <a:xfrm>
              <a:off x="10347792" y="4039781"/>
              <a:ext cx="552361" cy="41149"/>
            </a:xfrm>
            <a:custGeom>
              <a:avLst/>
              <a:gdLst>
                <a:gd name="connsiteX0" fmla="*/ 531784 w 552361"/>
                <a:gd name="connsiteY0" fmla="*/ 41149 h 41149"/>
                <a:gd name="connsiteX1" fmla="*/ 20768 w 552361"/>
                <a:gd name="connsiteY1" fmla="*/ 41149 h 41149"/>
                <a:gd name="connsiteX2" fmla="*/ 1 w 552361"/>
                <a:gd name="connsiteY2" fmla="*/ 20770 h 41149"/>
                <a:gd name="connsiteX3" fmla="*/ 4 w 552361"/>
                <a:gd name="connsiteY3" fmla="*/ 20194 h 41149"/>
                <a:gd name="connsiteX4" fmla="*/ 4 w 552361"/>
                <a:gd name="connsiteY4" fmla="*/ 20194 h 41149"/>
                <a:gd name="connsiteX5" fmla="*/ 20768 w 552361"/>
                <a:gd name="connsiteY5" fmla="*/ 1 h 41149"/>
                <a:gd name="connsiteX6" fmla="*/ 531784 w 552361"/>
                <a:gd name="connsiteY6" fmla="*/ 1 h 41149"/>
                <a:gd name="connsiteX7" fmla="*/ 552358 w 552361"/>
                <a:gd name="connsiteY7" fmla="*/ 20194 h 41149"/>
                <a:gd name="connsiteX8" fmla="*/ 552358 w 552361"/>
                <a:gd name="connsiteY8" fmla="*/ 20194 h 41149"/>
                <a:gd name="connsiteX9" fmla="*/ 532169 w 552361"/>
                <a:gd name="connsiteY9" fmla="*/ 41145 h 41149"/>
                <a:gd name="connsiteX10" fmla="*/ 531784 w 552361"/>
                <a:gd name="connsiteY10" fmla="*/ 41149 h 4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2361" h="41149">
                  <a:moveTo>
                    <a:pt x="531784" y="41149"/>
                  </a:moveTo>
                  <a:lnTo>
                    <a:pt x="20768" y="41149"/>
                  </a:lnTo>
                  <a:cubicBezTo>
                    <a:pt x="9406" y="41256"/>
                    <a:pt x="108" y="32132"/>
                    <a:pt x="1" y="20770"/>
                  </a:cubicBezTo>
                  <a:cubicBezTo>
                    <a:pt x="-1" y="20578"/>
                    <a:pt x="0" y="20386"/>
                    <a:pt x="4" y="20194"/>
                  </a:cubicBezTo>
                  <a:lnTo>
                    <a:pt x="4" y="20194"/>
                  </a:lnTo>
                  <a:cubicBezTo>
                    <a:pt x="212" y="8906"/>
                    <a:pt x="9478" y="-106"/>
                    <a:pt x="20768" y="1"/>
                  </a:cubicBezTo>
                  <a:lnTo>
                    <a:pt x="531784" y="1"/>
                  </a:lnTo>
                  <a:cubicBezTo>
                    <a:pt x="543000" y="-1"/>
                    <a:pt x="552151" y="8980"/>
                    <a:pt x="552358" y="20194"/>
                  </a:cubicBezTo>
                  <a:lnTo>
                    <a:pt x="552358" y="20194"/>
                  </a:lnTo>
                  <a:cubicBezTo>
                    <a:pt x="552569" y="31555"/>
                    <a:pt x="543530" y="40935"/>
                    <a:pt x="532169" y="41145"/>
                  </a:cubicBezTo>
                  <a:cubicBezTo>
                    <a:pt x="532041" y="41148"/>
                    <a:pt x="531912" y="41149"/>
                    <a:pt x="531784" y="41149"/>
                  </a:cubicBezTo>
                  <a:close/>
                </a:path>
              </a:pathLst>
            </a:custGeom>
            <a:solidFill>
              <a:srgbClr val="E4EA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id="{CB2263EA-620C-B742-88D5-AFC9374A6CF5}"/>
                </a:ext>
              </a:extLst>
            </p:cNvPr>
            <p:cNvSpPr/>
            <p:nvPr/>
          </p:nvSpPr>
          <p:spPr>
            <a:xfrm>
              <a:off x="10348653" y="3842805"/>
              <a:ext cx="216979" cy="147542"/>
            </a:xfrm>
            <a:custGeom>
              <a:avLst/>
              <a:gdLst>
                <a:gd name="connsiteX0" fmla="*/ 199739 w 216979"/>
                <a:gd name="connsiteY0" fmla="*/ 0 h 147542"/>
                <a:gd name="connsiteX1" fmla="*/ 216979 w 216979"/>
                <a:gd name="connsiteY1" fmla="*/ 17240 h 147542"/>
                <a:gd name="connsiteX2" fmla="*/ 216979 w 216979"/>
                <a:gd name="connsiteY2" fmla="*/ 130302 h 147542"/>
                <a:gd name="connsiteX3" fmla="*/ 199739 w 216979"/>
                <a:gd name="connsiteY3" fmla="*/ 147542 h 147542"/>
                <a:gd name="connsiteX4" fmla="*/ 17240 w 216979"/>
                <a:gd name="connsiteY4" fmla="*/ 147542 h 147542"/>
                <a:gd name="connsiteX5" fmla="*/ 0 w 216979"/>
                <a:gd name="connsiteY5" fmla="*/ 130302 h 147542"/>
                <a:gd name="connsiteX6" fmla="*/ 0 w 216979"/>
                <a:gd name="connsiteY6" fmla="*/ 17240 h 147542"/>
                <a:gd name="connsiteX7" fmla="*/ 17240 w 216979"/>
                <a:gd name="connsiteY7" fmla="*/ 0 h 147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6979" h="147542">
                  <a:moveTo>
                    <a:pt x="199739" y="0"/>
                  </a:moveTo>
                  <a:cubicBezTo>
                    <a:pt x="209261" y="0"/>
                    <a:pt x="216979" y="7719"/>
                    <a:pt x="216979" y="17240"/>
                  </a:cubicBezTo>
                  <a:lnTo>
                    <a:pt x="216979" y="130302"/>
                  </a:lnTo>
                  <a:cubicBezTo>
                    <a:pt x="216979" y="139824"/>
                    <a:pt x="209261" y="147542"/>
                    <a:pt x="199739" y="147542"/>
                  </a:cubicBezTo>
                  <a:lnTo>
                    <a:pt x="17240" y="147542"/>
                  </a:lnTo>
                  <a:cubicBezTo>
                    <a:pt x="7719" y="147542"/>
                    <a:pt x="0" y="139824"/>
                    <a:pt x="0" y="130302"/>
                  </a:cubicBezTo>
                  <a:lnTo>
                    <a:pt x="0" y="17240"/>
                  </a:lnTo>
                  <a:cubicBezTo>
                    <a:pt x="0" y="7719"/>
                    <a:pt x="7719" y="0"/>
                    <a:pt x="17240" y="0"/>
                  </a:cubicBezTo>
                  <a:close/>
                </a:path>
              </a:pathLst>
            </a:custGeom>
            <a:solidFill>
              <a:srgbClr val="D3D8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63BCE2EC-8507-CA47-B9B1-8A0EFC5D7191}"/>
                </a:ext>
              </a:extLst>
            </p:cNvPr>
            <p:cNvSpPr/>
            <p:nvPr/>
          </p:nvSpPr>
          <p:spPr>
            <a:xfrm>
              <a:off x="10399803" y="3859188"/>
              <a:ext cx="114680" cy="114680"/>
            </a:xfrm>
            <a:custGeom>
              <a:avLst/>
              <a:gdLst>
                <a:gd name="connsiteX0" fmla="*/ 114681 w 114680"/>
                <a:gd name="connsiteY0" fmla="*/ 57340 h 114680"/>
                <a:gd name="connsiteX1" fmla="*/ 57340 w 114680"/>
                <a:gd name="connsiteY1" fmla="*/ 114681 h 114680"/>
                <a:gd name="connsiteX2" fmla="*/ 0 w 114680"/>
                <a:gd name="connsiteY2" fmla="*/ 57340 h 114680"/>
                <a:gd name="connsiteX3" fmla="*/ 57340 w 114680"/>
                <a:gd name="connsiteY3" fmla="*/ 0 h 114680"/>
                <a:gd name="connsiteX4" fmla="*/ 114681 w 114680"/>
                <a:gd name="connsiteY4" fmla="*/ 57340 h 11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680" h="114680">
                  <a:moveTo>
                    <a:pt x="114681" y="57340"/>
                  </a:moveTo>
                  <a:cubicBezTo>
                    <a:pt x="114681" y="89009"/>
                    <a:pt x="89009" y="114681"/>
                    <a:pt x="57340" y="114681"/>
                  </a:cubicBezTo>
                  <a:cubicBezTo>
                    <a:pt x="25672" y="114681"/>
                    <a:pt x="0" y="89009"/>
                    <a:pt x="0" y="57340"/>
                  </a:cubicBezTo>
                  <a:cubicBezTo>
                    <a:pt x="0" y="25672"/>
                    <a:pt x="25672" y="0"/>
                    <a:pt x="57340" y="0"/>
                  </a:cubicBezTo>
                  <a:cubicBezTo>
                    <a:pt x="89009" y="0"/>
                    <a:pt x="114681" y="25672"/>
                    <a:pt x="114681" y="5734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AB7D2AA9-E91F-6544-8E13-326C303110E7}"/>
                </a:ext>
              </a:extLst>
            </p:cNvPr>
            <p:cNvSpPr/>
            <p:nvPr/>
          </p:nvSpPr>
          <p:spPr>
            <a:xfrm>
              <a:off x="10527818" y="4236823"/>
              <a:ext cx="347281" cy="225202"/>
            </a:xfrm>
            <a:custGeom>
              <a:avLst/>
              <a:gdLst>
                <a:gd name="connsiteX0" fmla="*/ 332899 w 347281"/>
                <a:gd name="connsiteY0" fmla="*/ 225202 h 225202"/>
                <a:gd name="connsiteX1" fmla="*/ 347282 w 347281"/>
                <a:gd name="connsiteY1" fmla="*/ 210819 h 225202"/>
                <a:gd name="connsiteX2" fmla="*/ 347282 w 347281"/>
                <a:gd name="connsiteY2" fmla="*/ 177768 h 225202"/>
                <a:gd name="connsiteX3" fmla="*/ 214693 w 347281"/>
                <a:gd name="connsiteY3" fmla="*/ 12128 h 225202"/>
                <a:gd name="connsiteX4" fmla="*/ 177061 w 347281"/>
                <a:gd name="connsiteY4" fmla="*/ 4538 h 225202"/>
                <a:gd name="connsiteX5" fmla="*/ 170783 w 347281"/>
                <a:gd name="connsiteY5" fmla="*/ 10318 h 225202"/>
                <a:gd name="connsiteX6" fmla="*/ 0 w 347281"/>
                <a:gd name="connsiteY6" fmla="*/ 225202 h 225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281" h="225202">
                  <a:moveTo>
                    <a:pt x="332899" y="225202"/>
                  </a:moveTo>
                  <a:cubicBezTo>
                    <a:pt x="340821" y="225150"/>
                    <a:pt x="347230" y="218741"/>
                    <a:pt x="347282" y="210819"/>
                  </a:cubicBezTo>
                  <a:lnTo>
                    <a:pt x="347282" y="177768"/>
                  </a:lnTo>
                  <a:lnTo>
                    <a:pt x="214693" y="12128"/>
                  </a:lnTo>
                  <a:cubicBezTo>
                    <a:pt x="206397" y="-360"/>
                    <a:pt x="189549" y="-3758"/>
                    <a:pt x="177061" y="4538"/>
                  </a:cubicBezTo>
                  <a:cubicBezTo>
                    <a:pt x="174677" y="6122"/>
                    <a:pt x="172558" y="8072"/>
                    <a:pt x="170783" y="10318"/>
                  </a:cubicBezTo>
                  <a:lnTo>
                    <a:pt x="0" y="225202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DB31F88A-DB2A-0F4A-AE3F-374FDDCAE801}"/>
                </a:ext>
              </a:extLst>
            </p:cNvPr>
            <p:cNvSpPr/>
            <p:nvPr/>
          </p:nvSpPr>
          <p:spPr>
            <a:xfrm>
              <a:off x="10532105" y="4182466"/>
              <a:ext cx="108775" cy="108775"/>
            </a:xfrm>
            <a:custGeom>
              <a:avLst/>
              <a:gdLst>
                <a:gd name="connsiteX0" fmla="*/ 108775 w 108775"/>
                <a:gd name="connsiteY0" fmla="*/ 54388 h 108775"/>
                <a:gd name="connsiteX1" fmla="*/ 54388 w 108775"/>
                <a:gd name="connsiteY1" fmla="*/ 108775 h 108775"/>
                <a:gd name="connsiteX2" fmla="*/ 0 w 108775"/>
                <a:gd name="connsiteY2" fmla="*/ 54388 h 108775"/>
                <a:gd name="connsiteX3" fmla="*/ 54388 w 108775"/>
                <a:gd name="connsiteY3" fmla="*/ 0 h 108775"/>
                <a:gd name="connsiteX4" fmla="*/ 108775 w 108775"/>
                <a:gd name="connsiteY4" fmla="*/ 54388 h 10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775" h="108775">
                  <a:moveTo>
                    <a:pt x="108775" y="54388"/>
                  </a:moveTo>
                  <a:cubicBezTo>
                    <a:pt x="108775" y="84425"/>
                    <a:pt x="84425" y="108775"/>
                    <a:pt x="54388" y="108775"/>
                  </a:cubicBezTo>
                  <a:cubicBezTo>
                    <a:pt x="24350" y="108775"/>
                    <a:pt x="0" y="84425"/>
                    <a:pt x="0" y="54388"/>
                  </a:cubicBezTo>
                  <a:cubicBezTo>
                    <a:pt x="0" y="24350"/>
                    <a:pt x="24350" y="0"/>
                    <a:pt x="54388" y="0"/>
                  </a:cubicBezTo>
                  <a:cubicBezTo>
                    <a:pt x="84425" y="0"/>
                    <a:pt x="108775" y="24350"/>
                    <a:pt x="108775" y="54388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grpSp>
        <p:nvGrpSpPr>
          <p:cNvPr id="223" name="Graphic 25">
            <a:extLst>
              <a:ext uri="{FF2B5EF4-FFF2-40B4-BE49-F238E27FC236}">
                <a16:creationId xmlns:a16="http://schemas.microsoft.com/office/drawing/2014/main" id="{F4CC24C1-F169-E045-9B09-65C6D0776FA5}"/>
              </a:ext>
            </a:extLst>
          </p:cNvPr>
          <p:cNvGrpSpPr>
            <a:grpSpLocks noChangeAspect="1"/>
          </p:cNvGrpSpPr>
          <p:nvPr/>
        </p:nvGrpSpPr>
        <p:grpSpPr>
          <a:xfrm>
            <a:off x="9737899" y="1331984"/>
            <a:ext cx="1456991" cy="852790"/>
            <a:chOff x="8045425" y="3710725"/>
            <a:chExt cx="1456991" cy="852790"/>
          </a:xfrm>
        </p:grpSpPr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741055CD-9AF0-AD43-9EB1-41B479BB88A5}"/>
                </a:ext>
              </a:extLst>
            </p:cNvPr>
            <p:cNvSpPr/>
            <p:nvPr/>
          </p:nvSpPr>
          <p:spPr>
            <a:xfrm>
              <a:off x="8045425" y="3710725"/>
              <a:ext cx="1456611" cy="852129"/>
            </a:xfrm>
            <a:custGeom>
              <a:avLst/>
              <a:gdLst>
                <a:gd name="connsiteX0" fmla="*/ 1419056 w 1456611"/>
                <a:gd name="connsiteY0" fmla="*/ 0 h 852129"/>
                <a:gd name="connsiteX1" fmla="*/ 1456612 w 1456611"/>
                <a:gd name="connsiteY1" fmla="*/ 37440 h 852129"/>
                <a:gd name="connsiteX2" fmla="*/ 1456612 w 1456611"/>
                <a:gd name="connsiteY2" fmla="*/ 814689 h 852129"/>
                <a:gd name="connsiteX3" fmla="*/ 1419056 w 1456611"/>
                <a:gd name="connsiteY3" fmla="*/ 852129 h 852129"/>
                <a:gd name="connsiteX4" fmla="*/ 37556 w 1456611"/>
                <a:gd name="connsiteY4" fmla="*/ 852129 h 852129"/>
                <a:gd name="connsiteX5" fmla="*/ 0 w 1456611"/>
                <a:gd name="connsiteY5" fmla="*/ 814689 h 852129"/>
                <a:gd name="connsiteX6" fmla="*/ 0 w 1456611"/>
                <a:gd name="connsiteY6" fmla="*/ 37440 h 852129"/>
                <a:gd name="connsiteX7" fmla="*/ 37556 w 1456611"/>
                <a:gd name="connsiteY7" fmla="*/ 0 h 85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6611" h="852129">
                  <a:moveTo>
                    <a:pt x="1419056" y="0"/>
                  </a:moveTo>
                  <a:cubicBezTo>
                    <a:pt x="1439797" y="0"/>
                    <a:pt x="1456612" y="16762"/>
                    <a:pt x="1456612" y="37440"/>
                  </a:cubicBezTo>
                  <a:lnTo>
                    <a:pt x="1456612" y="814689"/>
                  </a:lnTo>
                  <a:cubicBezTo>
                    <a:pt x="1456612" y="835367"/>
                    <a:pt x="1439798" y="852129"/>
                    <a:pt x="1419056" y="852129"/>
                  </a:cubicBezTo>
                  <a:lnTo>
                    <a:pt x="37556" y="852129"/>
                  </a:lnTo>
                  <a:cubicBezTo>
                    <a:pt x="16814" y="852129"/>
                    <a:pt x="0" y="835367"/>
                    <a:pt x="0" y="814689"/>
                  </a:cubicBezTo>
                  <a:lnTo>
                    <a:pt x="0" y="37440"/>
                  </a:lnTo>
                  <a:cubicBezTo>
                    <a:pt x="0" y="16762"/>
                    <a:pt x="16814" y="0"/>
                    <a:pt x="37556" y="0"/>
                  </a:cubicBezTo>
                  <a:close/>
                </a:path>
              </a:pathLst>
            </a:custGeom>
            <a:solidFill>
              <a:srgbClr val="FFFFFF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E241EFE6-AA2E-A541-AA38-CBCEE102EC18}"/>
                </a:ext>
              </a:extLst>
            </p:cNvPr>
            <p:cNvSpPr/>
            <p:nvPr/>
          </p:nvSpPr>
          <p:spPr>
            <a:xfrm>
              <a:off x="8045425" y="3804985"/>
              <a:ext cx="1456232" cy="96057"/>
            </a:xfrm>
            <a:custGeom>
              <a:avLst/>
              <a:gdLst>
                <a:gd name="connsiteX0" fmla="*/ 0 w 1456232"/>
                <a:gd name="connsiteY0" fmla="*/ 0 h 96057"/>
                <a:gd name="connsiteX1" fmla="*/ 1456232 w 1456232"/>
                <a:gd name="connsiteY1" fmla="*/ 0 h 96057"/>
                <a:gd name="connsiteX2" fmla="*/ 1456232 w 1456232"/>
                <a:gd name="connsiteY2" fmla="*/ 96057 h 96057"/>
                <a:gd name="connsiteX3" fmla="*/ 0 w 1456232"/>
                <a:gd name="connsiteY3" fmla="*/ 96057 h 9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6232" h="96057">
                  <a:moveTo>
                    <a:pt x="0" y="0"/>
                  </a:moveTo>
                  <a:lnTo>
                    <a:pt x="1456232" y="0"/>
                  </a:lnTo>
                  <a:lnTo>
                    <a:pt x="1456232" y="96057"/>
                  </a:lnTo>
                  <a:lnTo>
                    <a:pt x="0" y="96057"/>
                  </a:lnTo>
                  <a:close/>
                </a:path>
              </a:pathLst>
            </a:custGeom>
            <a:solidFill>
              <a:srgbClr val="B3B7BA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73E8A588-3FE2-7248-9518-A4CFCB168191}"/>
                </a:ext>
              </a:extLst>
            </p:cNvPr>
            <p:cNvSpPr/>
            <p:nvPr/>
          </p:nvSpPr>
          <p:spPr>
            <a:xfrm>
              <a:off x="8045425" y="3710725"/>
              <a:ext cx="1456611" cy="94544"/>
            </a:xfrm>
            <a:custGeom>
              <a:avLst/>
              <a:gdLst>
                <a:gd name="connsiteX0" fmla="*/ 1419056 w 1456611"/>
                <a:gd name="connsiteY0" fmla="*/ 0 h 94544"/>
                <a:gd name="connsiteX1" fmla="*/ 37935 w 1456611"/>
                <a:gd name="connsiteY1" fmla="*/ 0 h 94544"/>
                <a:gd name="connsiteX2" fmla="*/ 0 w 1456611"/>
                <a:gd name="connsiteY2" fmla="*/ 37818 h 94544"/>
                <a:gd name="connsiteX3" fmla="*/ 0 w 1456611"/>
                <a:gd name="connsiteY3" fmla="*/ 94544 h 94544"/>
                <a:gd name="connsiteX4" fmla="*/ 1456612 w 1456611"/>
                <a:gd name="connsiteY4" fmla="*/ 94544 h 94544"/>
                <a:gd name="connsiteX5" fmla="*/ 1456612 w 1456611"/>
                <a:gd name="connsiteY5" fmla="*/ 37818 h 94544"/>
                <a:gd name="connsiteX6" fmla="*/ 1419056 w 1456611"/>
                <a:gd name="connsiteY6" fmla="*/ 0 h 9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6611" h="94544">
                  <a:moveTo>
                    <a:pt x="1419056" y="0"/>
                  </a:moveTo>
                  <a:lnTo>
                    <a:pt x="37935" y="0"/>
                  </a:lnTo>
                  <a:cubicBezTo>
                    <a:pt x="16984" y="0"/>
                    <a:pt x="0" y="16932"/>
                    <a:pt x="0" y="37818"/>
                  </a:cubicBezTo>
                  <a:lnTo>
                    <a:pt x="0" y="94544"/>
                  </a:lnTo>
                  <a:lnTo>
                    <a:pt x="1456612" y="94544"/>
                  </a:lnTo>
                  <a:lnTo>
                    <a:pt x="1456612" y="37818"/>
                  </a:lnTo>
                  <a:cubicBezTo>
                    <a:pt x="1456613" y="17078"/>
                    <a:pt x="1439859" y="207"/>
                    <a:pt x="1419056" y="0"/>
                  </a:cubicBezTo>
                  <a:close/>
                </a:path>
              </a:pathLst>
            </a:custGeom>
            <a:solidFill>
              <a:srgbClr val="5C5C5C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4155C6FC-E53B-1F44-B0F0-82FD5749404E}"/>
                </a:ext>
              </a:extLst>
            </p:cNvPr>
            <p:cNvSpPr/>
            <p:nvPr/>
          </p:nvSpPr>
          <p:spPr>
            <a:xfrm>
              <a:off x="8045425" y="3710725"/>
              <a:ext cx="1456991" cy="852790"/>
            </a:xfrm>
            <a:custGeom>
              <a:avLst/>
              <a:gdLst>
                <a:gd name="connsiteX0" fmla="*/ 1419056 w 1456991"/>
                <a:gd name="connsiteY0" fmla="*/ 0 h 852790"/>
                <a:gd name="connsiteX1" fmla="*/ 37935 w 1456991"/>
                <a:gd name="connsiteY1" fmla="*/ 0 h 852790"/>
                <a:gd name="connsiteX2" fmla="*/ 0 w 1456991"/>
                <a:gd name="connsiteY2" fmla="*/ 37818 h 852790"/>
                <a:gd name="connsiteX3" fmla="*/ 0 w 1456991"/>
                <a:gd name="connsiteY3" fmla="*/ 814973 h 852790"/>
                <a:gd name="connsiteX4" fmla="*/ 37935 w 1456991"/>
                <a:gd name="connsiteY4" fmla="*/ 852791 h 852790"/>
                <a:gd name="connsiteX5" fmla="*/ 1419056 w 1456991"/>
                <a:gd name="connsiteY5" fmla="*/ 852791 h 852790"/>
                <a:gd name="connsiteX6" fmla="*/ 1456991 w 1456991"/>
                <a:gd name="connsiteY6" fmla="*/ 814973 h 852790"/>
                <a:gd name="connsiteX7" fmla="*/ 1456991 w 1456991"/>
                <a:gd name="connsiteY7" fmla="*/ 37818 h 852790"/>
                <a:gd name="connsiteX8" fmla="*/ 1419056 w 1456991"/>
                <a:gd name="connsiteY8" fmla="*/ 0 h 852790"/>
                <a:gd name="connsiteX9" fmla="*/ 1435558 w 1456991"/>
                <a:gd name="connsiteY9" fmla="*/ 795781 h 852790"/>
                <a:gd name="connsiteX10" fmla="*/ 1399140 w 1456991"/>
                <a:gd name="connsiteY10" fmla="*/ 831991 h 852790"/>
                <a:gd name="connsiteX11" fmla="*/ 57472 w 1456991"/>
                <a:gd name="connsiteY11" fmla="*/ 831991 h 852790"/>
                <a:gd name="connsiteX12" fmla="*/ 21054 w 1456991"/>
                <a:gd name="connsiteY12" fmla="*/ 795686 h 852790"/>
                <a:gd name="connsiteX13" fmla="*/ 21054 w 1456991"/>
                <a:gd name="connsiteY13" fmla="*/ 56727 h 852790"/>
                <a:gd name="connsiteX14" fmla="*/ 57185 w 1456991"/>
                <a:gd name="connsiteY14" fmla="*/ 19951 h 852790"/>
                <a:gd name="connsiteX15" fmla="*/ 57472 w 1456991"/>
                <a:gd name="connsiteY15" fmla="*/ 19949 h 852790"/>
                <a:gd name="connsiteX16" fmla="*/ 1399140 w 1456991"/>
                <a:gd name="connsiteY16" fmla="*/ 19949 h 852790"/>
                <a:gd name="connsiteX17" fmla="*/ 1435560 w 1456991"/>
                <a:gd name="connsiteY17" fmla="*/ 56441 h 852790"/>
                <a:gd name="connsiteX18" fmla="*/ 1435558 w 1456991"/>
                <a:gd name="connsiteY18" fmla="*/ 56727 h 852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56991" h="852790">
                  <a:moveTo>
                    <a:pt x="1419056" y="0"/>
                  </a:moveTo>
                  <a:lnTo>
                    <a:pt x="37935" y="0"/>
                  </a:lnTo>
                  <a:cubicBezTo>
                    <a:pt x="16984" y="0"/>
                    <a:pt x="0" y="16932"/>
                    <a:pt x="0" y="37818"/>
                  </a:cubicBezTo>
                  <a:lnTo>
                    <a:pt x="0" y="814973"/>
                  </a:lnTo>
                  <a:cubicBezTo>
                    <a:pt x="0" y="835859"/>
                    <a:pt x="16984" y="852791"/>
                    <a:pt x="37935" y="852791"/>
                  </a:cubicBezTo>
                  <a:lnTo>
                    <a:pt x="1419056" y="852791"/>
                  </a:lnTo>
                  <a:cubicBezTo>
                    <a:pt x="1440007" y="852791"/>
                    <a:pt x="1456991" y="835859"/>
                    <a:pt x="1456991" y="814973"/>
                  </a:cubicBezTo>
                  <a:lnTo>
                    <a:pt x="1456991" y="37818"/>
                  </a:lnTo>
                  <a:cubicBezTo>
                    <a:pt x="1456991" y="16932"/>
                    <a:pt x="1440007" y="0"/>
                    <a:pt x="1419056" y="0"/>
                  </a:cubicBezTo>
                  <a:close/>
                  <a:moveTo>
                    <a:pt x="1435558" y="795781"/>
                  </a:moveTo>
                  <a:cubicBezTo>
                    <a:pt x="1435505" y="815794"/>
                    <a:pt x="1419216" y="831991"/>
                    <a:pt x="1399140" y="831991"/>
                  </a:cubicBezTo>
                  <a:lnTo>
                    <a:pt x="57472" y="831991"/>
                  </a:lnTo>
                  <a:cubicBezTo>
                    <a:pt x="37359" y="831991"/>
                    <a:pt x="21054" y="815737"/>
                    <a:pt x="21054" y="795686"/>
                  </a:cubicBezTo>
                  <a:lnTo>
                    <a:pt x="21054" y="56727"/>
                  </a:lnTo>
                  <a:cubicBezTo>
                    <a:pt x="20844" y="36625"/>
                    <a:pt x="37021" y="20160"/>
                    <a:pt x="57185" y="19951"/>
                  </a:cubicBezTo>
                  <a:cubicBezTo>
                    <a:pt x="57281" y="19950"/>
                    <a:pt x="57376" y="19949"/>
                    <a:pt x="57472" y="19949"/>
                  </a:cubicBezTo>
                  <a:lnTo>
                    <a:pt x="1399140" y="19949"/>
                  </a:lnTo>
                  <a:cubicBezTo>
                    <a:pt x="1419305" y="20000"/>
                    <a:pt x="1435611" y="36338"/>
                    <a:pt x="1435560" y="56441"/>
                  </a:cubicBezTo>
                  <a:cubicBezTo>
                    <a:pt x="1435559" y="56536"/>
                    <a:pt x="1435559" y="56631"/>
                    <a:pt x="1435558" y="5672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8617EDF5-7E96-374A-B34D-D565EA1D658C}"/>
                </a:ext>
              </a:extLst>
            </p:cNvPr>
            <p:cNvSpPr/>
            <p:nvPr/>
          </p:nvSpPr>
          <p:spPr>
            <a:xfrm>
              <a:off x="9399517" y="3747502"/>
              <a:ext cx="32624" cy="32523"/>
            </a:xfrm>
            <a:custGeom>
              <a:avLst/>
              <a:gdLst>
                <a:gd name="connsiteX0" fmla="*/ 32624 w 32624"/>
                <a:gd name="connsiteY0" fmla="*/ 16262 h 32523"/>
                <a:gd name="connsiteX1" fmla="*/ 16312 w 32624"/>
                <a:gd name="connsiteY1" fmla="*/ 32523 h 32523"/>
                <a:gd name="connsiteX2" fmla="*/ 0 w 32624"/>
                <a:gd name="connsiteY2" fmla="*/ 16262 h 32523"/>
                <a:gd name="connsiteX3" fmla="*/ 16312 w 32624"/>
                <a:gd name="connsiteY3" fmla="*/ 0 h 32523"/>
                <a:gd name="connsiteX4" fmla="*/ 32624 w 32624"/>
                <a:gd name="connsiteY4" fmla="*/ 16262 h 3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24" h="32523">
                  <a:moveTo>
                    <a:pt x="32624" y="16262"/>
                  </a:moveTo>
                  <a:cubicBezTo>
                    <a:pt x="32624" y="25243"/>
                    <a:pt x="25321" y="32523"/>
                    <a:pt x="16312" y="32523"/>
                  </a:cubicBezTo>
                  <a:cubicBezTo>
                    <a:pt x="7303" y="32523"/>
                    <a:pt x="0" y="25243"/>
                    <a:pt x="0" y="16262"/>
                  </a:cubicBezTo>
                  <a:cubicBezTo>
                    <a:pt x="0" y="7281"/>
                    <a:pt x="7303" y="0"/>
                    <a:pt x="16312" y="0"/>
                  </a:cubicBezTo>
                  <a:cubicBezTo>
                    <a:pt x="25321" y="0"/>
                    <a:pt x="32624" y="7281"/>
                    <a:pt x="32624" y="16262"/>
                  </a:cubicBezTo>
                  <a:close/>
                </a:path>
              </a:pathLst>
            </a:custGeom>
            <a:solidFill>
              <a:srgbClr val="F15C4D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21E7715A-C420-F041-BF97-416D7E4AE5DE}"/>
                </a:ext>
              </a:extLst>
            </p:cNvPr>
            <p:cNvSpPr/>
            <p:nvPr/>
          </p:nvSpPr>
          <p:spPr>
            <a:xfrm>
              <a:off x="9324121" y="3747502"/>
              <a:ext cx="32624" cy="32523"/>
            </a:xfrm>
            <a:custGeom>
              <a:avLst/>
              <a:gdLst>
                <a:gd name="connsiteX0" fmla="*/ 32624 w 32624"/>
                <a:gd name="connsiteY0" fmla="*/ 16262 h 32523"/>
                <a:gd name="connsiteX1" fmla="*/ 16312 w 32624"/>
                <a:gd name="connsiteY1" fmla="*/ 32523 h 32523"/>
                <a:gd name="connsiteX2" fmla="*/ 0 w 32624"/>
                <a:gd name="connsiteY2" fmla="*/ 16262 h 32523"/>
                <a:gd name="connsiteX3" fmla="*/ 16312 w 32624"/>
                <a:gd name="connsiteY3" fmla="*/ 0 h 32523"/>
                <a:gd name="connsiteX4" fmla="*/ 32624 w 32624"/>
                <a:gd name="connsiteY4" fmla="*/ 16262 h 3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24" h="32523">
                  <a:moveTo>
                    <a:pt x="32624" y="16262"/>
                  </a:moveTo>
                  <a:cubicBezTo>
                    <a:pt x="32624" y="25243"/>
                    <a:pt x="25321" y="32523"/>
                    <a:pt x="16312" y="32523"/>
                  </a:cubicBezTo>
                  <a:cubicBezTo>
                    <a:pt x="7303" y="32523"/>
                    <a:pt x="0" y="25243"/>
                    <a:pt x="0" y="16262"/>
                  </a:cubicBezTo>
                  <a:cubicBezTo>
                    <a:pt x="0" y="7281"/>
                    <a:pt x="7303" y="0"/>
                    <a:pt x="16312" y="0"/>
                  </a:cubicBezTo>
                  <a:cubicBezTo>
                    <a:pt x="25321" y="0"/>
                    <a:pt x="32624" y="7281"/>
                    <a:pt x="32624" y="16262"/>
                  </a:cubicBezTo>
                  <a:close/>
                </a:path>
              </a:pathLst>
            </a:custGeom>
            <a:solidFill>
              <a:srgbClr val="F5A63B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04FC75B2-718D-2A42-B82B-43613995B953}"/>
                </a:ext>
              </a:extLst>
            </p:cNvPr>
            <p:cNvSpPr/>
            <p:nvPr/>
          </p:nvSpPr>
          <p:spPr>
            <a:xfrm>
              <a:off x="9241707" y="3757997"/>
              <a:ext cx="46849" cy="11061"/>
            </a:xfrm>
            <a:custGeom>
              <a:avLst/>
              <a:gdLst>
                <a:gd name="connsiteX0" fmla="*/ 5501 w 46849"/>
                <a:gd name="connsiteY0" fmla="*/ 0 h 11061"/>
                <a:gd name="connsiteX1" fmla="*/ 41254 w 46849"/>
                <a:gd name="connsiteY1" fmla="*/ 0 h 11061"/>
                <a:gd name="connsiteX2" fmla="*/ 46850 w 46849"/>
                <a:gd name="connsiteY2" fmla="*/ 5578 h 11061"/>
                <a:gd name="connsiteX3" fmla="*/ 46850 w 46849"/>
                <a:gd name="connsiteY3" fmla="*/ 5578 h 11061"/>
                <a:gd name="connsiteX4" fmla="*/ 41254 w 46849"/>
                <a:gd name="connsiteY4" fmla="*/ 11062 h 11061"/>
                <a:gd name="connsiteX5" fmla="*/ 5501 w 46849"/>
                <a:gd name="connsiteY5" fmla="*/ 11062 h 11061"/>
                <a:gd name="connsiteX6" fmla="*/ 0 w 46849"/>
                <a:gd name="connsiteY6" fmla="*/ 5578 h 11061"/>
                <a:gd name="connsiteX7" fmla="*/ 0 w 46849"/>
                <a:gd name="connsiteY7" fmla="*/ 5578 h 11061"/>
                <a:gd name="connsiteX8" fmla="*/ 5501 w 46849"/>
                <a:gd name="connsiteY8" fmla="*/ 0 h 11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49" h="11061">
                  <a:moveTo>
                    <a:pt x="5501" y="0"/>
                  </a:moveTo>
                  <a:lnTo>
                    <a:pt x="41254" y="0"/>
                  </a:lnTo>
                  <a:cubicBezTo>
                    <a:pt x="44323" y="51"/>
                    <a:pt x="46799" y="2519"/>
                    <a:pt x="46850" y="5578"/>
                  </a:cubicBezTo>
                  <a:lnTo>
                    <a:pt x="46850" y="5578"/>
                  </a:lnTo>
                  <a:cubicBezTo>
                    <a:pt x="46798" y="8622"/>
                    <a:pt x="44308" y="11062"/>
                    <a:pt x="41254" y="11062"/>
                  </a:cubicBezTo>
                  <a:lnTo>
                    <a:pt x="5501" y="11062"/>
                  </a:lnTo>
                  <a:cubicBezTo>
                    <a:pt x="2463" y="11062"/>
                    <a:pt x="0" y="8607"/>
                    <a:pt x="0" y="5578"/>
                  </a:cubicBezTo>
                  <a:lnTo>
                    <a:pt x="0" y="5578"/>
                  </a:lnTo>
                  <a:cubicBezTo>
                    <a:pt x="0" y="2534"/>
                    <a:pt x="2447" y="52"/>
                    <a:pt x="5501" y="0"/>
                  </a:cubicBezTo>
                  <a:close/>
                </a:path>
              </a:pathLst>
            </a:custGeom>
            <a:solidFill>
              <a:srgbClr val="96CB5B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65C9694F-FEFC-A146-BA3C-9DA46CF5E203}"/>
                </a:ext>
              </a:extLst>
            </p:cNvPr>
            <p:cNvSpPr/>
            <p:nvPr/>
          </p:nvSpPr>
          <p:spPr>
            <a:xfrm>
              <a:off x="8090947" y="3818600"/>
              <a:ext cx="69231" cy="69017"/>
            </a:xfrm>
            <a:custGeom>
              <a:avLst/>
              <a:gdLst>
                <a:gd name="connsiteX0" fmla="*/ 69231 w 69231"/>
                <a:gd name="connsiteY0" fmla="*/ 34414 h 69017"/>
                <a:gd name="connsiteX1" fmla="*/ 34710 w 69231"/>
                <a:gd name="connsiteY1" fmla="*/ 69017 h 69017"/>
                <a:gd name="connsiteX2" fmla="*/ 0 w 69231"/>
                <a:gd name="connsiteY2" fmla="*/ 34603 h 69017"/>
                <a:gd name="connsiteX3" fmla="*/ 34521 w 69231"/>
                <a:gd name="connsiteY3" fmla="*/ 0 h 69017"/>
                <a:gd name="connsiteX4" fmla="*/ 34710 w 69231"/>
                <a:gd name="connsiteY4" fmla="*/ 0 h 69017"/>
                <a:gd name="connsiteX5" fmla="*/ 69231 w 69231"/>
                <a:gd name="connsiteY5" fmla="*/ 34414 h 6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31" h="69017">
                  <a:moveTo>
                    <a:pt x="69231" y="34414"/>
                  </a:moveTo>
                  <a:cubicBezTo>
                    <a:pt x="69284" y="53473"/>
                    <a:pt x="53828" y="68965"/>
                    <a:pt x="34710" y="69017"/>
                  </a:cubicBezTo>
                  <a:cubicBezTo>
                    <a:pt x="15593" y="69069"/>
                    <a:pt x="52" y="53662"/>
                    <a:pt x="0" y="34603"/>
                  </a:cubicBezTo>
                  <a:cubicBezTo>
                    <a:pt x="-52" y="15545"/>
                    <a:pt x="15403" y="52"/>
                    <a:pt x="34521" y="0"/>
                  </a:cubicBezTo>
                  <a:cubicBezTo>
                    <a:pt x="34584" y="0"/>
                    <a:pt x="34647" y="0"/>
                    <a:pt x="34710" y="0"/>
                  </a:cubicBezTo>
                  <a:cubicBezTo>
                    <a:pt x="53776" y="0"/>
                    <a:pt x="69231" y="15408"/>
                    <a:pt x="69231" y="34414"/>
                  </a:cubicBezTo>
                  <a:close/>
                </a:path>
              </a:pathLst>
            </a:custGeom>
            <a:solidFill>
              <a:srgbClr val="D3D8DB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B48B4B2E-F532-204B-B31F-B0A24DCC39D8}"/>
                </a:ext>
              </a:extLst>
            </p:cNvPr>
            <p:cNvSpPr/>
            <p:nvPr/>
          </p:nvSpPr>
          <p:spPr>
            <a:xfrm>
              <a:off x="8103753" y="3837247"/>
              <a:ext cx="41535" cy="31744"/>
            </a:xfrm>
            <a:custGeom>
              <a:avLst/>
              <a:gdLst>
                <a:gd name="connsiteX0" fmla="*/ 38026 w 41535"/>
                <a:gd name="connsiteY0" fmla="*/ 12836 h 31744"/>
                <a:gd name="connsiteX1" fmla="*/ 11187 w 41535"/>
                <a:gd name="connsiteY1" fmla="*/ 12836 h 31744"/>
                <a:gd name="connsiteX2" fmla="*/ 20671 w 41535"/>
                <a:gd name="connsiteY2" fmla="*/ 4988 h 31744"/>
                <a:gd name="connsiteX3" fmla="*/ 21182 w 41535"/>
                <a:gd name="connsiteY3" fmla="*/ 875 h 31744"/>
                <a:gd name="connsiteX4" fmla="*/ 21145 w 41535"/>
                <a:gd name="connsiteY4" fmla="*/ 828 h 31744"/>
                <a:gd name="connsiteX5" fmla="*/ 16972 w 41535"/>
                <a:gd name="connsiteY5" fmla="*/ 828 h 31744"/>
                <a:gd name="connsiteX6" fmla="*/ 850 w 41535"/>
                <a:gd name="connsiteY6" fmla="*/ 13876 h 31744"/>
                <a:gd name="connsiteX7" fmla="*/ 850 w 41535"/>
                <a:gd name="connsiteY7" fmla="*/ 13876 h 31744"/>
                <a:gd name="connsiteX8" fmla="*/ 281 w 41535"/>
                <a:gd name="connsiteY8" fmla="*/ 14537 h 31744"/>
                <a:gd name="connsiteX9" fmla="*/ 281 w 41535"/>
                <a:gd name="connsiteY9" fmla="*/ 14537 h 31744"/>
                <a:gd name="connsiteX10" fmla="*/ 281 w 41535"/>
                <a:gd name="connsiteY10" fmla="*/ 16996 h 31744"/>
                <a:gd name="connsiteX11" fmla="*/ 281 w 41535"/>
                <a:gd name="connsiteY11" fmla="*/ 16996 h 31744"/>
                <a:gd name="connsiteX12" fmla="*/ 850 w 41535"/>
                <a:gd name="connsiteY12" fmla="*/ 17657 h 31744"/>
                <a:gd name="connsiteX13" fmla="*/ 850 w 41535"/>
                <a:gd name="connsiteY13" fmla="*/ 17657 h 31744"/>
                <a:gd name="connsiteX14" fmla="*/ 17541 w 41535"/>
                <a:gd name="connsiteY14" fmla="*/ 31083 h 31744"/>
                <a:gd name="connsiteX15" fmla="*/ 19438 w 41535"/>
                <a:gd name="connsiteY15" fmla="*/ 31744 h 31744"/>
                <a:gd name="connsiteX16" fmla="*/ 21714 w 41535"/>
                <a:gd name="connsiteY16" fmla="*/ 30704 h 31744"/>
                <a:gd name="connsiteX17" fmla="*/ 21287 w 41535"/>
                <a:gd name="connsiteY17" fmla="*/ 26582 h 31744"/>
                <a:gd name="connsiteX18" fmla="*/ 21240 w 41535"/>
                <a:gd name="connsiteY18" fmla="*/ 26544 h 31744"/>
                <a:gd name="connsiteX19" fmla="*/ 11756 w 41535"/>
                <a:gd name="connsiteY19" fmla="*/ 18697 h 31744"/>
                <a:gd name="connsiteX20" fmla="*/ 38595 w 41535"/>
                <a:gd name="connsiteY20" fmla="*/ 18697 h 31744"/>
                <a:gd name="connsiteX21" fmla="*/ 41535 w 41535"/>
                <a:gd name="connsiteY21" fmla="*/ 15766 h 31744"/>
                <a:gd name="connsiteX22" fmla="*/ 38595 w 41535"/>
                <a:gd name="connsiteY22" fmla="*/ 12836 h 31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1535" h="31744">
                  <a:moveTo>
                    <a:pt x="38026" y="12836"/>
                  </a:moveTo>
                  <a:lnTo>
                    <a:pt x="11187" y="12836"/>
                  </a:lnTo>
                  <a:lnTo>
                    <a:pt x="20671" y="4988"/>
                  </a:lnTo>
                  <a:cubicBezTo>
                    <a:pt x="21952" y="3993"/>
                    <a:pt x="22181" y="2152"/>
                    <a:pt x="21182" y="875"/>
                  </a:cubicBezTo>
                  <a:cubicBezTo>
                    <a:pt x="21170" y="859"/>
                    <a:pt x="21158" y="844"/>
                    <a:pt x="21145" y="828"/>
                  </a:cubicBezTo>
                  <a:cubicBezTo>
                    <a:pt x="19975" y="-276"/>
                    <a:pt x="18143" y="-276"/>
                    <a:pt x="16972" y="828"/>
                  </a:cubicBezTo>
                  <a:lnTo>
                    <a:pt x="850" y="13876"/>
                  </a:lnTo>
                  <a:lnTo>
                    <a:pt x="850" y="13876"/>
                  </a:lnTo>
                  <a:cubicBezTo>
                    <a:pt x="611" y="14049"/>
                    <a:pt x="416" y="14276"/>
                    <a:pt x="281" y="14537"/>
                  </a:cubicBezTo>
                  <a:lnTo>
                    <a:pt x="281" y="14537"/>
                  </a:lnTo>
                  <a:cubicBezTo>
                    <a:pt x="-94" y="15314"/>
                    <a:pt x="-94" y="16219"/>
                    <a:pt x="281" y="16996"/>
                  </a:cubicBezTo>
                  <a:lnTo>
                    <a:pt x="281" y="16996"/>
                  </a:lnTo>
                  <a:cubicBezTo>
                    <a:pt x="416" y="17257"/>
                    <a:pt x="611" y="17484"/>
                    <a:pt x="850" y="17657"/>
                  </a:cubicBezTo>
                  <a:lnTo>
                    <a:pt x="850" y="17657"/>
                  </a:lnTo>
                  <a:lnTo>
                    <a:pt x="17541" y="31083"/>
                  </a:lnTo>
                  <a:cubicBezTo>
                    <a:pt x="18076" y="31518"/>
                    <a:pt x="18748" y="31753"/>
                    <a:pt x="19438" y="31744"/>
                  </a:cubicBezTo>
                  <a:cubicBezTo>
                    <a:pt x="20312" y="31740"/>
                    <a:pt x="21141" y="31362"/>
                    <a:pt x="21714" y="30704"/>
                  </a:cubicBezTo>
                  <a:cubicBezTo>
                    <a:pt x="22738" y="29448"/>
                    <a:pt x="22547" y="27602"/>
                    <a:pt x="21287" y="26582"/>
                  </a:cubicBezTo>
                  <a:cubicBezTo>
                    <a:pt x="21271" y="26569"/>
                    <a:pt x="21256" y="26557"/>
                    <a:pt x="21240" y="26544"/>
                  </a:cubicBezTo>
                  <a:lnTo>
                    <a:pt x="11756" y="18697"/>
                  </a:lnTo>
                  <a:lnTo>
                    <a:pt x="38595" y="18697"/>
                  </a:lnTo>
                  <a:cubicBezTo>
                    <a:pt x="40219" y="18697"/>
                    <a:pt x="41535" y="17385"/>
                    <a:pt x="41535" y="15766"/>
                  </a:cubicBezTo>
                  <a:cubicBezTo>
                    <a:pt x="41535" y="14148"/>
                    <a:pt x="40219" y="12836"/>
                    <a:pt x="38595" y="12836"/>
                  </a:cubicBezTo>
                  <a:close/>
                </a:path>
              </a:pathLst>
            </a:custGeom>
            <a:solidFill>
              <a:srgbClr val="B3B7BA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9DB8EA16-A28F-3440-98C3-47C20BA45F8B}"/>
                </a:ext>
              </a:extLst>
            </p:cNvPr>
            <p:cNvSpPr/>
            <p:nvPr/>
          </p:nvSpPr>
          <p:spPr>
            <a:xfrm>
              <a:off x="8190716" y="3818412"/>
              <a:ext cx="69231" cy="69017"/>
            </a:xfrm>
            <a:custGeom>
              <a:avLst/>
              <a:gdLst>
                <a:gd name="connsiteX0" fmla="*/ 0 w 69231"/>
                <a:gd name="connsiteY0" fmla="*/ 34602 h 69017"/>
                <a:gd name="connsiteX1" fmla="*/ 34522 w 69231"/>
                <a:gd name="connsiteY1" fmla="*/ 0 h 69017"/>
                <a:gd name="connsiteX2" fmla="*/ 69231 w 69231"/>
                <a:gd name="connsiteY2" fmla="*/ 34415 h 69017"/>
                <a:gd name="connsiteX3" fmla="*/ 34900 w 69231"/>
                <a:gd name="connsiteY3" fmla="*/ 69016 h 69017"/>
                <a:gd name="connsiteX4" fmla="*/ 1 w 69231"/>
                <a:gd name="connsiteY4" fmla="*/ 34792 h 69017"/>
                <a:gd name="connsiteX5" fmla="*/ 0 w 69231"/>
                <a:gd name="connsiteY5" fmla="*/ 34602 h 6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31" h="69017">
                  <a:moveTo>
                    <a:pt x="0" y="34602"/>
                  </a:moveTo>
                  <a:cubicBezTo>
                    <a:pt x="-52" y="15544"/>
                    <a:pt x="15404" y="52"/>
                    <a:pt x="34522" y="0"/>
                  </a:cubicBezTo>
                  <a:cubicBezTo>
                    <a:pt x="53640" y="-51"/>
                    <a:pt x="69180" y="15357"/>
                    <a:pt x="69231" y="34415"/>
                  </a:cubicBezTo>
                  <a:cubicBezTo>
                    <a:pt x="69283" y="53400"/>
                    <a:pt x="53943" y="68860"/>
                    <a:pt x="34900" y="69016"/>
                  </a:cubicBezTo>
                  <a:cubicBezTo>
                    <a:pt x="15783" y="69173"/>
                    <a:pt x="158" y="53850"/>
                    <a:pt x="1" y="34792"/>
                  </a:cubicBezTo>
                  <a:cubicBezTo>
                    <a:pt x="1" y="34729"/>
                    <a:pt x="0" y="34666"/>
                    <a:pt x="0" y="34602"/>
                  </a:cubicBezTo>
                  <a:close/>
                </a:path>
              </a:pathLst>
            </a:custGeom>
            <a:solidFill>
              <a:srgbClr val="D3D8DB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D28AC8D8-FBD9-6243-A0CA-56CDF63605AC}"/>
                </a:ext>
              </a:extLst>
            </p:cNvPr>
            <p:cNvSpPr/>
            <p:nvPr/>
          </p:nvSpPr>
          <p:spPr>
            <a:xfrm>
              <a:off x="8290485" y="3818600"/>
              <a:ext cx="69041" cy="68828"/>
            </a:xfrm>
            <a:custGeom>
              <a:avLst/>
              <a:gdLst>
                <a:gd name="connsiteX0" fmla="*/ 0 w 69041"/>
                <a:gd name="connsiteY0" fmla="*/ 34414 h 68828"/>
                <a:gd name="connsiteX1" fmla="*/ 34521 w 69041"/>
                <a:gd name="connsiteY1" fmla="*/ 0 h 68828"/>
                <a:gd name="connsiteX2" fmla="*/ 69042 w 69041"/>
                <a:gd name="connsiteY2" fmla="*/ 34414 h 68828"/>
                <a:gd name="connsiteX3" fmla="*/ 34521 w 69041"/>
                <a:gd name="connsiteY3" fmla="*/ 68828 h 68828"/>
                <a:gd name="connsiteX4" fmla="*/ 0 w 69041"/>
                <a:gd name="connsiteY4" fmla="*/ 34414 h 6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41" h="68828">
                  <a:moveTo>
                    <a:pt x="0" y="34414"/>
                  </a:moveTo>
                  <a:cubicBezTo>
                    <a:pt x="0" y="15408"/>
                    <a:pt x="15456" y="0"/>
                    <a:pt x="34521" y="0"/>
                  </a:cubicBezTo>
                  <a:cubicBezTo>
                    <a:pt x="53586" y="0"/>
                    <a:pt x="69042" y="15408"/>
                    <a:pt x="69042" y="34414"/>
                  </a:cubicBezTo>
                  <a:cubicBezTo>
                    <a:pt x="69042" y="53421"/>
                    <a:pt x="53586" y="68828"/>
                    <a:pt x="34521" y="68828"/>
                  </a:cubicBezTo>
                  <a:cubicBezTo>
                    <a:pt x="15456" y="68828"/>
                    <a:pt x="0" y="53421"/>
                    <a:pt x="0" y="34414"/>
                  </a:cubicBezTo>
                  <a:close/>
                </a:path>
              </a:pathLst>
            </a:custGeom>
            <a:solidFill>
              <a:srgbClr val="D3D8DB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9C03B429-94C0-6D46-B369-FAB286F566F8}"/>
                </a:ext>
              </a:extLst>
            </p:cNvPr>
            <p:cNvSpPr/>
            <p:nvPr/>
          </p:nvSpPr>
          <p:spPr>
            <a:xfrm>
              <a:off x="8204847" y="3837792"/>
              <a:ext cx="40586" cy="30988"/>
            </a:xfrm>
            <a:custGeom>
              <a:avLst/>
              <a:gdLst>
                <a:gd name="connsiteX0" fmla="*/ 2940 w 40586"/>
                <a:gd name="connsiteY0" fmla="*/ 18153 h 30988"/>
                <a:gd name="connsiteX1" fmla="*/ 29684 w 40586"/>
                <a:gd name="connsiteY1" fmla="*/ 18153 h 30988"/>
                <a:gd name="connsiteX2" fmla="*/ 20200 w 40586"/>
                <a:gd name="connsiteY2" fmla="*/ 26000 h 30988"/>
                <a:gd name="connsiteX3" fmla="*/ 19689 w 40586"/>
                <a:gd name="connsiteY3" fmla="*/ 30113 h 30988"/>
                <a:gd name="connsiteX4" fmla="*/ 19726 w 40586"/>
                <a:gd name="connsiteY4" fmla="*/ 30160 h 30988"/>
                <a:gd name="connsiteX5" fmla="*/ 23899 w 40586"/>
                <a:gd name="connsiteY5" fmla="*/ 30160 h 30988"/>
                <a:gd name="connsiteX6" fmla="*/ 39737 w 40586"/>
                <a:gd name="connsiteY6" fmla="*/ 17491 h 30988"/>
                <a:gd name="connsiteX7" fmla="*/ 39737 w 40586"/>
                <a:gd name="connsiteY7" fmla="*/ 17491 h 30988"/>
                <a:gd name="connsiteX8" fmla="*/ 40306 w 40586"/>
                <a:gd name="connsiteY8" fmla="*/ 16829 h 30988"/>
                <a:gd name="connsiteX9" fmla="*/ 40306 w 40586"/>
                <a:gd name="connsiteY9" fmla="*/ 16829 h 30988"/>
                <a:gd name="connsiteX10" fmla="*/ 40306 w 40586"/>
                <a:gd name="connsiteY10" fmla="*/ 14371 h 30988"/>
                <a:gd name="connsiteX11" fmla="*/ 40306 w 40586"/>
                <a:gd name="connsiteY11" fmla="*/ 14371 h 30988"/>
                <a:gd name="connsiteX12" fmla="*/ 39737 w 40586"/>
                <a:gd name="connsiteY12" fmla="*/ 13709 h 30988"/>
                <a:gd name="connsiteX13" fmla="*/ 39737 w 40586"/>
                <a:gd name="connsiteY13" fmla="*/ 13709 h 30988"/>
                <a:gd name="connsiteX14" fmla="*/ 23520 w 40586"/>
                <a:gd name="connsiteY14" fmla="*/ 662 h 30988"/>
                <a:gd name="connsiteX15" fmla="*/ 21718 w 40586"/>
                <a:gd name="connsiteY15" fmla="*/ 0 h 30988"/>
                <a:gd name="connsiteX16" fmla="*/ 19347 w 40586"/>
                <a:gd name="connsiteY16" fmla="*/ 1040 h 30988"/>
                <a:gd name="connsiteX17" fmla="*/ 19774 w 40586"/>
                <a:gd name="connsiteY17" fmla="*/ 5163 h 30988"/>
                <a:gd name="connsiteX18" fmla="*/ 19821 w 40586"/>
                <a:gd name="connsiteY18" fmla="*/ 5200 h 30988"/>
                <a:gd name="connsiteX19" fmla="*/ 29305 w 40586"/>
                <a:gd name="connsiteY19" fmla="*/ 13047 h 30988"/>
                <a:gd name="connsiteX20" fmla="*/ 2940 w 40586"/>
                <a:gd name="connsiteY20" fmla="*/ 13047 h 30988"/>
                <a:gd name="connsiteX21" fmla="*/ 0 w 40586"/>
                <a:gd name="connsiteY21" fmla="*/ 15978 h 30988"/>
                <a:gd name="connsiteX22" fmla="*/ 2940 w 40586"/>
                <a:gd name="connsiteY22" fmla="*/ 18909 h 3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586" h="30988">
                  <a:moveTo>
                    <a:pt x="2940" y="18153"/>
                  </a:moveTo>
                  <a:lnTo>
                    <a:pt x="29684" y="18153"/>
                  </a:lnTo>
                  <a:lnTo>
                    <a:pt x="20200" y="26000"/>
                  </a:lnTo>
                  <a:cubicBezTo>
                    <a:pt x="18920" y="26995"/>
                    <a:pt x="18691" y="28837"/>
                    <a:pt x="19689" y="30113"/>
                  </a:cubicBezTo>
                  <a:cubicBezTo>
                    <a:pt x="19701" y="30129"/>
                    <a:pt x="19714" y="30145"/>
                    <a:pt x="19726" y="30160"/>
                  </a:cubicBezTo>
                  <a:cubicBezTo>
                    <a:pt x="20897" y="31264"/>
                    <a:pt x="22729" y="31264"/>
                    <a:pt x="23899" y="30160"/>
                  </a:cubicBezTo>
                  <a:lnTo>
                    <a:pt x="39737" y="17491"/>
                  </a:lnTo>
                  <a:lnTo>
                    <a:pt x="39737" y="17491"/>
                  </a:lnTo>
                  <a:cubicBezTo>
                    <a:pt x="39976" y="17318"/>
                    <a:pt x="40171" y="17091"/>
                    <a:pt x="40306" y="16829"/>
                  </a:cubicBezTo>
                  <a:lnTo>
                    <a:pt x="40306" y="16829"/>
                  </a:lnTo>
                  <a:cubicBezTo>
                    <a:pt x="40681" y="16052"/>
                    <a:pt x="40681" y="15148"/>
                    <a:pt x="40306" y="14371"/>
                  </a:cubicBezTo>
                  <a:lnTo>
                    <a:pt x="40306" y="14371"/>
                  </a:lnTo>
                  <a:cubicBezTo>
                    <a:pt x="40171" y="14109"/>
                    <a:pt x="39976" y="13883"/>
                    <a:pt x="39737" y="13709"/>
                  </a:cubicBezTo>
                  <a:lnTo>
                    <a:pt x="39737" y="13709"/>
                  </a:lnTo>
                  <a:lnTo>
                    <a:pt x="23520" y="662"/>
                  </a:lnTo>
                  <a:cubicBezTo>
                    <a:pt x="23014" y="240"/>
                    <a:pt x="22377" y="6"/>
                    <a:pt x="21718" y="0"/>
                  </a:cubicBezTo>
                  <a:cubicBezTo>
                    <a:pt x="20814" y="-11"/>
                    <a:pt x="19949" y="368"/>
                    <a:pt x="19347" y="1040"/>
                  </a:cubicBezTo>
                  <a:cubicBezTo>
                    <a:pt x="18323" y="2296"/>
                    <a:pt x="18514" y="4142"/>
                    <a:pt x="19774" y="5163"/>
                  </a:cubicBezTo>
                  <a:cubicBezTo>
                    <a:pt x="19790" y="5176"/>
                    <a:pt x="19805" y="5188"/>
                    <a:pt x="19821" y="5200"/>
                  </a:cubicBezTo>
                  <a:lnTo>
                    <a:pt x="29305" y="13047"/>
                  </a:lnTo>
                  <a:lnTo>
                    <a:pt x="2940" y="13047"/>
                  </a:lnTo>
                  <a:cubicBezTo>
                    <a:pt x="1316" y="13047"/>
                    <a:pt x="0" y="14360"/>
                    <a:pt x="0" y="15978"/>
                  </a:cubicBezTo>
                  <a:cubicBezTo>
                    <a:pt x="0" y="17597"/>
                    <a:pt x="1316" y="18909"/>
                    <a:pt x="2940" y="18909"/>
                  </a:cubicBezTo>
                  <a:close/>
                </a:path>
              </a:pathLst>
            </a:custGeom>
            <a:solidFill>
              <a:srgbClr val="B3B7BA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6FCB638E-CABF-8E47-AE91-5C53BB44FF27}"/>
                </a:ext>
              </a:extLst>
            </p:cNvPr>
            <p:cNvSpPr/>
            <p:nvPr/>
          </p:nvSpPr>
          <p:spPr>
            <a:xfrm>
              <a:off x="8302719" y="3833632"/>
              <a:ext cx="38883" cy="38763"/>
            </a:xfrm>
            <a:custGeom>
              <a:avLst/>
              <a:gdLst>
                <a:gd name="connsiteX0" fmla="*/ 19442 w 38883"/>
                <a:gd name="connsiteY0" fmla="*/ 38763 h 38763"/>
                <a:gd name="connsiteX1" fmla="*/ 0 w 38883"/>
                <a:gd name="connsiteY1" fmla="*/ 19382 h 38763"/>
                <a:gd name="connsiteX2" fmla="*/ 19442 w 38883"/>
                <a:gd name="connsiteY2" fmla="*/ 0 h 38763"/>
                <a:gd name="connsiteX3" fmla="*/ 38883 w 38883"/>
                <a:gd name="connsiteY3" fmla="*/ 19382 h 38763"/>
                <a:gd name="connsiteX4" fmla="*/ 35362 w 38883"/>
                <a:gd name="connsiteY4" fmla="*/ 21827 h 38763"/>
                <a:gd name="connsiteX5" fmla="*/ 32909 w 38883"/>
                <a:gd name="connsiteY5" fmla="*/ 19382 h 38763"/>
                <a:gd name="connsiteX6" fmla="*/ 19347 w 38883"/>
                <a:gd name="connsiteY6" fmla="*/ 5862 h 38763"/>
                <a:gd name="connsiteX7" fmla="*/ 5785 w 38883"/>
                <a:gd name="connsiteY7" fmla="*/ 19382 h 38763"/>
                <a:gd name="connsiteX8" fmla="*/ 19347 w 38883"/>
                <a:gd name="connsiteY8" fmla="*/ 32902 h 38763"/>
                <a:gd name="connsiteX9" fmla="*/ 19442 w 38883"/>
                <a:gd name="connsiteY9" fmla="*/ 32901 h 38763"/>
                <a:gd name="connsiteX10" fmla="*/ 22382 w 38883"/>
                <a:gd name="connsiteY10" fmla="*/ 35832 h 38763"/>
                <a:gd name="connsiteX11" fmla="*/ 19442 w 38883"/>
                <a:gd name="connsiteY11" fmla="*/ 38763 h 3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883" h="38763">
                  <a:moveTo>
                    <a:pt x="19442" y="38763"/>
                  </a:moveTo>
                  <a:cubicBezTo>
                    <a:pt x="8704" y="38763"/>
                    <a:pt x="0" y="30086"/>
                    <a:pt x="0" y="19382"/>
                  </a:cubicBezTo>
                  <a:cubicBezTo>
                    <a:pt x="0" y="8677"/>
                    <a:pt x="8704" y="0"/>
                    <a:pt x="19442" y="0"/>
                  </a:cubicBezTo>
                  <a:cubicBezTo>
                    <a:pt x="30179" y="0"/>
                    <a:pt x="38883" y="8677"/>
                    <a:pt x="38883" y="19382"/>
                  </a:cubicBezTo>
                  <a:cubicBezTo>
                    <a:pt x="38588" y="21026"/>
                    <a:pt x="37012" y="22121"/>
                    <a:pt x="35362" y="21827"/>
                  </a:cubicBezTo>
                  <a:cubicBezTo>
                    <a:pt x="34111" y="21604"/>
                    <a:pt x="33132" y="20628"/>
                    <a:pt x="32909" y="19382"/>
                  </a:cubicBezTo>
                  <a:cubicBezTo>
                    <a:pt x="32908" y="11915"/>
                    <a:pt x="26836" y="5862"/>
                    <a:pt x="19347" y="5862"/>
                  </a:cubicBezTo>
                  <a:cubicBezTo>
                    <a:pt x="11857" y="5862"/>
                    <a:pt x="5785" y="11915"/>
                    <a:pt x="5785" y="19382"/>
                  </a:cubicBezTo>
                  <a:cubicBezTo>
                    <a:pt x="5785" y="26849"/>
                    <a:pt x="11857" y="32902"/>
                    <a:pt x="19347" y="32902"/>
                  </a:cubicBezTo>
                  <a:cubicBezTo>
                    <a:pt x="19379" y="32902"/>
                    <a:pt x="19410" y="32902"/>
                    <a:pt x="19442" y="32901"/>
                  </a:cubicBezTo>
                  <a:cubicBezTo>
                    <a:pt x="21065" y="32901"/>
                    <a:pt x="22382" y="34214"/>
                    <a:pt x="22382" y="35832"/>
                  </a:cubicBezTo>
                  <a:cubicBezTo>
                    <a:pt x="22382" y="37451"/>
                    <a:pt x="21065" y="38763"/>
                    <a:pt x="19442" y="38763"/>
                  </a:cubicBezTo>
                  <a:close/>
                </a:path>
              </a:pathLst>
            </a:custGeom>
            <a:solidFill>
              <a:srgbClr val="B3B7BA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762E4458-4841-FF48-BC2E-D94547B98C29}"/>
                </a:ext>
              </a:extLst>
            </p:cNvPr>
            <p:cNvSpPr/>
            <p:nvPr/>
          </p:nvSpPr>
          <p:spPr>
            <a:xfrm>
              <a:off x="8323698" y="3842841"/>
              <a:ext cx="26606" cy="15188"/>
            </a:xfrm>
            <a:custGeom>
              <a:avLst/>
              <a:gdLst>
                <a:gd name="connsiteX0" fmla="*/ 14964 w 26606"/>
                <a:gd name="connsiteY0" fmla="*/ 15184 h 15188"/>
                <a:gd name="connsiteX1" fmla="*/ 13542 w 26606"/>
                <a:gd name="connsiteY1" fmla="*/ 15184 h 15188"/>
                <a:gd name="connsiteX2" fmla="*/ 1592 w 26606"/>
                <a:gd name="connsiteY2" fmla="*/ 9133 h 15188"/>
                <a:gd name="connsiteX3" fmla="*/ 264 w 26606"/>
                <a:gd name="connsiteY3" fmla="*/ 5163 h 15188"/>
                <a:gd name="connsiteX4" fmla="*/ 4247 w 26606"/>
                <a:gd name="connsiteY4" fmla="*/ 3839 h 15188"/>
                <a:gd name="connsiteX5" fmla="*/ 14205 w 26606"/>
                <a:gd name="connsiteY5" fmla="*/ 8944 h 15188"/>
                <a:gd name="connsiteX6" fmla="*/ 21603 w 26606"/>
                <a:gd name="connsiteY6" fmla="*/ 908 h 15188"/>
                <a:gd name="connsiteX7" fmla="*/ 25623 w 26606"/>
                <a:gd name="connsiteY7" fmla="*/ 756 h 15188"/>
                <a:gd name="connsiteX8" fmla="*/ 25776 w 26606"/>
                <a:gd name="connsiteY8" fmla="*/ 908 h 15188"/>
                <a:gd name="connsiteX9" fmla="*/ 25776 w 26606"/>
                <a:gd name="connsiteY9" fmla="*/ 5068 h 15188"/>
                <a:gd name="connsiteX10" fmla="*/ 16956 w 26606"/>
                <a:gd name="connsiteY10" fmla="*/ 14522 h 15188"/>
                <a:gd name="connsiteX11" fmla="*/ 14964 w 26606"/>
                <a:gd name="connsiteY11" fmla="*/ 15184 h 1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606" h="15188">
                  <a:moveTo>
                    <a:pt x="14964" y="15184"/>
                  </a:moveTo>
                  <a:lnTo>
                    <a:pt x="13542" y="15184"/>
                  </a:lnTo>
                  <a:lnTo>
                    <a:pt x="1592" y="9133"/>
                  </a:lnTo>
                  <a:cubicBezTo>
                    <a:pt x="192" y="8346"/>
                    <a:pt x="-382" y="6630"/>
                    <a:pt x="264" y="5163"/>
                  </a:cubicBezTo>
                  <a:cubicBezTo>
                    <a:pt x="1022" y="3729"/>
                    <a:pt x="2778" y="3146"/>
                    <a:pt x="4247" y="3839"/>
                  </a:cubicBezTo>
                  <a:lnTo>
                    <a:pt x="14205" y="8944"/>
                  </a:lnTo>
                  <a:lnTo>
                    <a:pt x="21603" y="908"/>
                  </a:lnTo>
                  <a:cubicBezTo>
                    <a:pt x="22671" y="-241"/>
                    <a:pt x="24471" y="-309"/>
                    <a:pt x="25623" y="756"/>
                  </a:cubicBezTo>
                  <a:cubicBezTo>
                    <a:pt x="25676" y="805"/>
                    <a:pt x="25727" y="856"/>
                    <a:pt x="25776" y="908"/>
                  </a:cubicBezTo>
                  <a:cubicBezTo>
                    <a:pt x="26884" y="2075"/>
                    <a:pt x="26884" y="3901"/>
                    <a:pt x="25776" y="5068"/>
                  </a:cubicBezTo>
                  <a:lnTo>
                    <a:pt x="16956" y="14522"/>
                  </a:lnTo>
                  <a:cubicBezTo>
                    <a:pt x="16401" y="14988"/>
                    <a:pt x="15688" y="15225"/>
                    <a:pt x="14964" y="15184"/>
                  </a:cubicBezTo>
                  <a:close/>
                </a:path>
              </a:pathLst>
            </a:custGeom>
            <a:solidFill>
              <a:srgbClr val="B3B7BA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32235904-B177-2746-81FE-B3FB346C335B}"/>
                </a:ext>
              </a:extLst>
            </p:cNvPr>
            <p:cNvSpPr/>
            <p:nvPr/>
          </p:nvSpPr>
          <p:spPr>
            <a:xfrm>
              <a:off x="8386176" y="3833632"/>
              <a:ext cx="775108" cy="38763"/>
            </a:xfrm>
            <a:custGeom>
              <a:avLst/>
              <a:gdLst>
                <a:gd name="connsiteX0" fmla="*/ 756141 w 775108"/>
                <a:gd name="connsiteY0" fmla="*/ 38763 h 38763"/>
                <a:gd name="connsiteX1" fmla="*/ 18968 w 775108"/>
                <a:gd name="connsiteY1" fmla="*/ 38763 h 38763"/>
                <a:gd name="connsiteX2" fmla="*/ 0 w 775108"/>
                <a:gd name="connsiteY2" fmla="*/ 19382 h 38763"/>
                <a:gd name="connsiteX3" fmla="*/ 0 w 775108"/>
                <a:gd name="connsiteY3" fmla="*/ 19382 h 38763"/>
                <a:gd name="connsiteX4" fmla="*/ 18968 w 775108"/>
                <a:gd name="connsiteY4" fmla="*/ 0 h 38763"/>
                <a:gd name="connsiteX5" fmla="*/ 756141 w 775108"/>
                <a:gd name="connsiteY5" fmla="*/ 0 h 38763"/>
                <a:gd name="connsiteX6" fmla="*/ 775108 w 775108"/>
                <a:gd name="connsiteY6" fmla="*/ 19382 h 38763"/>
                <a:gd name="connsiteX7" fmla="*/ 775108 w 775108"/>
                <a:gd name="connsiteY7" fmla="*/ 19382 h 38763"/>
                <a:gd name="connsiteX8" fmla="*/ 756141 w 775108"/>
                <a:gd name="connsiteY8" fmla="*/ 38763 h 3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5108" h="38763">
                  <a:moveTo>
                    <a:pt x="756141" y="38763"/>
                  </a:moveTo>
                  <a:lnTo>
                    <a:pt x="18968" y="38763"/>
                  </a:lnTo>
                  <a:cubicBezTo>
                    <a:pt x="8437" y="38457"/>
                    <a:pt x="47" y="29884"/>
                    <a:pt x="0" y="19382"/>
                  </a:cubicBezTo>
                  <a:lnTo>
                    <a:pt x="0" y="19382"/>
                  </a:lnTo>
                  <a:cubicBezTo>
                    <a:pt x="47" y="8880"/>
                    <a:pt x="8437" y="306"/>
                    <a:pt x="18968" y="0"/>
                  </a:cubicBezTo>
                  <a:lnTo>
                    <a:pt x="756141" y="0"/>
                  </a:lnTo>
                  <a:cubicBezTo>
                    <a:pt x="766671" y="306"/>
                    <a:pt x="775062" y="8880"/>
                    <a:pt x="775108" y="19382"/>
                  </a:cubicBezTo>
                  <a:lnTo>
                    <a:pt x="775108" y="19382"/>
                  </a:lnTo>
                  <a:cubicBezTo>
                    <a:pt x="775062" y="29884"/>
                    <a:pt x="766671" y="38457"/>
                    <a:pt x="756141" y="38763"/>
                  </a:cubicBezTo>
                  <a:close/>
                </a:path>
              </a:pathLst>
            </a:custGeom>
            <a:solidFill>
              <a:srgbClr val="D3D8DB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86A091F3-A42A-7F46-A826-C36A389C49BF}"/>
                </a:ext>
              </a:extLst>
            </p:cNvPr>
            <p:cNvSpPr/>
            <p:nvPr/>
          </p:nvSpPr>
          <p:spPr>
            <a:xfrm>
              <a:off x="9110831" y="3948977"/>
              <a:ext cx="288211" cy="146449"/>
            </a:xfrm>
            <a:custGeom>
              <a:avLst/>
              <a:gdLst>
                <a:gd name="connsiteX0" fmla="*/ 275598 w 288211"/>
                <a:gd name="connsiteY0" fmla="*/ 0 h 146449"/>
                <a:gd name="connsiteX1" fmla="*/ 288212 w 288211"/>
                <a:gd name="connsiteY1" fmla="*/ 12574 h 146449"/>
                <a:gd name="connsiteX2" fmla="*/ 288212 w 288211"/>
                <a:gd name="connsiteY2" fmla="*/ 133875 h 146449"/>
                <a:gd name="connsiteX3" fmla="*/ 275598 w 288211"/>
                <a:gd name="connsiteY3" fmla="*/ 146449 h 146449"/>
                <a:gd name="connsiteX4" fmla="*/ 12613 w 288211"/>
                <a:gd name="connsiteY4" fmla="*/ 146449 h 146449"/>
                <a:gd name="connsiteX5" fmla="*/ 0 w 288211"/>
                <a:gd name="connsiteY5" fmla="*/ 133875 h 146449"/>
                <a:gd name="connsiteX6" fmla="*/ 0 w 288211"/>
                <a:gd name="connsiteY6" fmla="*/ 12574 h 146449"/>
                <a:gd name="connsiteX7" fmla="*/ 12613 w 288211"/>
                <a:gd name="connsiteY7" fmla="*/ 0 h 14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211" h="146449">
                  <a:moveTo>
                    <a:pt x="275598" y="0"/>
                  </a:moveTo>
                  <a:cubicBezTo>
                    <a:pt x="282564" y="0"/>
                    <a:pt x="288212" y="5630"/>
                    <a:pt x="288212" y="12574"/>
                  </a:cubicBezTo>
                  <a:lnTo>
                    <a:pt x="288212" y="133875"/>
                  </a:lnTo>
                  <a:cubicBezTo>
                    <a:pt x="288212" y="140820"/>
                    <a:pt x="282564" y="146449"/>
                    <a:pt x="275598" y="146449"/>
                  </a:cubicBezTo>
                  <a:lnTo>
                    <a:pt x="12613" y="146449"/>
                  </a:lnTo>
                  <a:cubicBezTo>
                    <a:pt x="5647" y="146449"/>
                    <a:pt x="0" y="140820"/>
                    <a:pt x="0" y="133875"/>
                  </a:cubicBezTo>
                  <a:lnTo>
                    <a:pt x="0" y="12574"/>
                  </a:lnTo>
                  <a:cubicBezTo>
                    <a:pt x="0" y="5630"/>
                    <a:pt x="5647" y="0"/>
                    <a:pt x="12613" y="0"/>
                  </a:cubicBezTo>
                  <a:close/>
                </a:path>
              </a:pathLst>
            </a:custGeom>
            <a:solidFill>
              <a:schemeClr val="accent4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43002E4E-17B6-934F-9D38-2C5E54B39AA5}"/>
                </a:ext>
              </a:extLst>
            </p:cNvPr>
            <p:cNvSpPr/>
            <p:nvPr/>
          </p:nvSpPr>
          <p:spPr>
            <a:xfrm>
              <a:off x="9045298" y="4416404"/>
              <a:ext cx="353744" cy="80268"/>
            </a:xfrm>
            <a:custGeom>
              <a:avLst/>
              <a:gdLst>
                <a:gd name="connsiteX0" fmla="*/ 343407 w 353744"/>
                <a:gd name="connsiteY0" fmla="*/ 0 h 80268"/>
                <a:gd name="connsiteX1" fmla="*/ 353744 w 353744"/>
                <a:gd name="connsiteY1" fmla="*/ 10305 h 80268"/>
                <a:gd name="connsiteX2" fmla="*/ 353744 w 353744"/>
                <a:gd name="connsiteY2" fmla="*/ 69963 h 80268"/>
                <a:gd name="connsiteX3" fmla="*/ 343407 w 353744"/>
                <a:gd name="connsiteY3" fmla="*/ 80268 h 80268"/>
                <a:gd name="connsiteX4" fmla="*/ 10337 w 353744"/>
                <a:gd name="connsiteY4" fmla="*/ 80268 h 80268"/>
                <a:gd name="connsiteX5" fmla="*/ 0 w 353744"/>
                <a:gd name="connsiteY5" fmla="*/ 69963 h 80268"/>
                <a:gd name="connsiteX6" fmla="*/ 0 w 353744"/>
                <a:gd name="connsiteY6" fmla="*/ 10305 h 80268"/>
                <a:gd name="connsiteX7" fmla="*/ 10337 w 353744"/>
                <a:gd name="connsiteY7" fmla="*/ 0 h 8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744" h="80268">
                  <a:moveTo>
                    <a:pt x="343407" y="0"/>
                  </a:moveTo>
                  <a:cubicBezTo>
                    <a:pt x="349116" y="0"/>
                    <a:pt x="353744" y="4614"/>
                    <a:pt x="353744" y="10305"/>
                  </a:cubicBezTo>
                  <a:lnTo>
                    <a:pt x="353744" y="69963"/>
                  </a:lnTo>
                  <a:cubicBezTo>
                    <a:pt x="353744" y="75654"/>
                    <a:pt x="349116" y="80268"/>
                    <a:pt x="343407" y="80268"/>
                  </a:cubicBezTo>
                  <a:lnTo>
                    <a:pt x="10337" y="80268"/>
                  </a:lnTo>
                  <a:cubicBezTo>
                    <a:pt x="4628" y="80268"/>
                    <a:pt x="0" y="75654"/>
                    <a:pt x="0" y="69963"/>
                  </a:cubicBezTo>
                  <a:lnTo>
                    <a:pt x="0" y="10305"/>
                  </a:lnTo>
                  <a:cubicBezTo>
                    <a:pt x="0" y="4614"/>
                    <a:pt x="4628" y="0"/>
                    <a:pt x="10337" y="0"/>
                  </a:cubicBezTo>
                  <a:close/>
                </a:path>
              </a:pathLst>
            </a:custGeom>
            <a:solidFill>
              <a:schemeClr val="accent5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6DB06B31-EDED-3A41-8B87-28F81C5FDB35}"/>
                </a:ext>
              </a:extLst>
            </p:cNvPr>
            <p:cNvSpPr/>
            <p:nvPr/>
          </p:nvSpPr>
          <p:spPr>
            <a:xfrm>
              <a:off x="9045298" y="4229112"/>
              <a:ext cx="353744" cy="80268"/>
            </a:xfrm>
            <a:custGeom>
              <a:avLst/>
              <a:gdLst>
                <a:gd name="connsiteX0" fmla="*/ 343407 w 353744"/>
                <a:gd name="connsiteY0" fmla="*/ 0 h 80268"/>
                <a:gd name="connsiteX1" fmla="*/ 353744 w 353744"/>
                <a:gd name="connsiteY1" fmla="*/ 10305 h 80268"/>
                <a:gd name="connsiteX2" fmla="*/ 353744 w 353744"/>
                <a:gd name="connsiteY2" fmla="*/ 69963 h 80268"/>
                <a:gd name="connsiteX3" fmla="*/ 343407 w 353744"/>
                <a:gd name="connsiteY3" fmla="*/ 80268 h 80268"/>
                <a:gd name="connsiteX4" fmla="*/ 10337 w 353744"/>
                <a:gd name="connsiteY4" fmla="*/ 80268 h 80268"/>
                <a:gd name="connsiteX5" fmla="*/ 0 w 353744"/>
                <a:gd name="connsiteY5" fmla="*/ 69963 h 80268"/>
                <a:gd name="connsiteX6" fmla="*/ 0 w 353744"/>
                <a:gd name="connsiteY6" fmla="*/ 10305 h 80268"/>
                <a:gd name="connsiteX7" fmla="*/ 10337 w 353744"/>
                <a:gd name="connsiteY7" fmla="*/ 0 h 8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744" h="80268">
                  <a:moveTo>
                    <a:pt x="343407" y="0"/>
                  </a:moveTo>
                  <a:cubicBezTo>
                    <a:pt x="349116" y="0"/>
                    <a:pt x="353744" y="4614"/>
                    <a:pt x="353744" y="10305"/>
                  </a:cubicBezTo>
                  <a:lnTo>
                    <a:pt x="353744" y="69963"/>
                  </a:lnTo>
                  <a:cubicBezTo>
                    <a:pt x="353744" y="75654"/>
                    <a:pt x="349116" y="80268"/>
                    <a:pt x="343407" y="80268"/>
                  </a:cubicBezTo>
                  <a:lnTo>
                    <a:pt x="10337" y="80268"/>
                  </a:lnTo>
                  <a:cubicBezTo>
                    <a:pt x="4628" y="80268"/>
                    <a:pt x="0" y="75654"/>
                    <a:pt x="0" y="69963"/>
                  </a:cubicBezTo>
                  <a:lnTo>
                    <a:pt x="0" y="10305"/>
                  </a:lnTo>
                  <a:cubicBezTo>
                    <a:pt x="0" y="4614"/>
                    <a:pt x="4628" y="0"/>
                    <a:pt x="10337" y="0"/>
                  </a:cubicBezTo>
                  <a:close/>
                </a:path>
              </a:pathLst>
            </a:custGeom>
            <a:solidFill>
              <a:schemeClr val="accent5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A08403AD-8A74-374D-8170-DEAFB8F90283}"/>
                </a:ext>
              </a:extLst>
            </p:cNvPr>
            <p:cNvSpPr/>
            <p:nvPr/>
          </p:nvSpPr>
          <p:spPr>
            <a:xfrm>
              <a:off x="9045298" y="4337554"/>
              <a:ext cx="353744" cy="50675"/>
            </a:xfrm>
            <a:custGeom>
              <a:avLst/>
              <a:gdLst>
                <a:gd name="connsiteX0" fmla="*/ 345494 w 353744"/>
                <a:gd name="connsiteY0" fmla="*/ 0 h 50675"/>
                <a:gd name="connsiteX1" fmla="*/ 353744 w 353744"/>
                <a:gd name="connsiteY1" fmla="*/ 8225 h 50675"/>
                <a:gd name="connsiteX2" fmla="*/ 353744 w 353744"/>
                <a:gd name="connsiteY2" fmla="*/ 42451 h 50675"/>
                <a:gd name="connsiteX3" fmla="*/ 345494 w 353744"/>
                <a:gd name="connsiteY3" fmla="*/ 50676 h 50675"/>
                <a:gd name="connsiteX4" fmla="*/ 8251 w 353744"/>
                <a:gd name="connsiteY4" fmla="*/ 50676 h 50675"/>
                <a:gd name="connsiteX5" fmla="*/ 0 w 353744"/>
                <a:gd name="connsiteY5" fmla="*/ 42451 h 50675"/>
                <a:gd name="connsiteX6" fmla="*/ 0 w 353744"/>
                <a:gd name="connsiteY6" fmla="*/ 8225 h 50675"/>
                <a:gd name="connsiteX7" fmla="*/ 8251 w 353744"/>
                <a:gd name="connsiteY7" fmla="*/ 0 h 5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744" h="50675">
                  <a:moveTo>
                    <a:pt x="345494" y="0"/>
                  </a:moveTo>
                  <a:cubicBezTo>
                    <a:pt x="350050" y="0"/>
                    <a:pt x="353744" y="3683"/>
                    <a:pt x="353744" y="8225"/>
                  </a:cubicBezTo>
                  <a:lnTo>
                    <a:pt x="353744" y="42451"/>
                  </a:lnTo>
                  <a:cubicBezTo>
                    <a:pt x="353744" y="46993"/>
                    <a:pt x="350050" y="50676"/>
                    <a:pt x="345494" y="50676"/>
                  </a:cubicBezTo>
                  <a:lnTo>
                    <a:pt x="8251" y="50676"/>
                  </a:lnTo>
                  <a:cubicBezTo>
                    <a:pt x="3694" y="50676"/>
                    <a:pt x="0" y="46993"/>
                    <a:pt x="0" y="42451"/>
                  </a:cubicBezTo>
                  <a:lnTo>
                    <a:pt x="0" y="8225"/>
                  </a:lnTo>
                  <a:cubicBezTo>
                    <a:pt x="0" y="3683"/>
                    <a:pt x="3694" y="0"/>
                    <a:pt x="8251" y="0"/>
                  </a:cubicBezTo>
                  <a:close/>
                </a:path>
              </a:pathLst>
            </a:custGeom>
            <a:solidFill>
              <a:schemeClr val="accent5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5C344AE5-0171-6445-8F21-79B9CCF18635}"/>
                </a:ext>
              </a:extLst>
            </p:cNvPr>
            <p:cNvSpPr/>
            <p:nvPr/>
          </p:nvSpPr>
          <p:spPr>
            <a:xfrm>
              <a:off x="8147754" y="4229112"/>
              <a:ext cx="856858" cy="267560"/>
            </a:xfrm>
            <a:custGeom>
              <a:avLst/>
              <a:gdLst>
                <a:gd name="connsiteX0" fmla="*/ 834951 w 856858"/>
                <a:gd name="connsiteY0" fmla="*/ 0 h 267560"/>
                <a:gd name="connsiteX1" fmla="*/ 856858 w 856858"/>
                <a:gd name="connsiteY1" fmla="*/ 21840 h 267560"/>
                <a:gd name="connsiteX2" fmla="*/ 856858 w 856858"/>
                <a:gd name="connsiteY2" fmla="*/ 245721 h 267560"/>
                <a:gd name="connsiteX3" fmla="*/ 834951 w 856858"/>
                <a:gd name="connsiteY3" fmla="*/ 267561 h 267560"/>
                <a:gd name="connsiteX4" fmla="*/ 21908 w 856858"/>
                <a:gd name="connsiteY4" fmla="*/ 267561 h 267560"/>
                <a:gd name="connsiteX5" fmla="*/ 0 w 856858"/>
                <a:gd name="connsiteY5" fmla="*/ 245721 h 267560"/>
                <a:gd name="connsiteX6" fmla="*/ 0 w 856858"/>
                <a:gd name="connsiteY6" fmla="*/ 21840 h 267560"/>
                <a:gd name="connsiteX7" fmla="*/ 21908 w 856858"/>
                <a:gd name="connsiteY7" fmla="*/ 0 h 26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858" h="267560">
                  <a:moveTo>
                    <a:pt x="834951" y="0"/>
                  </a:moveTo>
                  <a:cubicBezTo>
                    <a:pt x="847050" y="0"/>
                    <a:pt x="856858" y="9778"/>
                    <a:pt x="856858" y="21840"/>
                  </a:cubicBezTo>
                  <a:lnTo>
                    <a:pt x="856858" y="245721"/>
                  </a:lnTo>
                  <a:cubicBezTo>
                    <a:pt x="856858" y="257783"/>
                    <a:pt x="847050" y="267561"/>
                    <a:pt x="834951" y="267561"/>
                  </a:cubicBezTo>
                  <a:lnTo>
                    <a:pt x="21908" y="267561"/>
                  </a:lnTo>
                  <a:cubicBezTo>
                    <a:pt x="9808" y="267561"/>
                    <a:pt x="0" y="257783"/>
                    <a:pt x="0" y="245721"/>
                  </a:cubicBezTo>
                  <a:lnTo>
                    <a:pt x="0" y="21840"/>
                  </a:lnTo>
                  <a:cubicBezTo>
                    <a:pt x="0" y="9778"/>
                    <a:pt x="9808" y="0"/>
                    <a:pt x="21908" y="0"/>
                  </a:cubicBezTo>
                  <a:close/>
                </a:path>
              </a:pathLst>
            </a:custGeom>
            <a:solidFill>
              <a:schemeClr val="accent1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A35D80B0-3C29-F349-9C49-A9D46336C8FF}"/>
                </a:ext>
              </a:extLst>
            </p:cNvPr>
            <p:cNvSpPr/>
            <p:nvPr/>
          </p:nvSpPr>
          <p:spPr>
            <a:xfrm>
              <a:off x="8183982" y="4269199"/>
              <a:ext cx="784591" cy="40181"/>
            </a:xfrm>
            <a:custGeom>
              <a:avLst/>
              <a:gdLst>
                <a:gd name="connsiteX0" fmla="*/ 775772 w 784591"/>
                <a:gd name="connsiteY0" fmla="*/ 0 h 40181"/>
                <a:gd name="connsiteX1" fmla="*/ 784592 w 784591"/>
                <a:gd name="connsiteY1" fmla="*/ 8793 h 40181"/>
                <a:gd name="connsiteX2" fmla="*/ 784592 w 784591"/>
                <a:gd name="connsiteY2" fmla="*/ 31389 h 40181"/>
                <a:gd name="connsiteX3" fmla="*/ 775772 w 784591"/>
                <a:gd name="connsiteY3" fmla="*/ 40181 h 40181"/>
                <a:gd name="connsiteX4" fmla="*/ 8820 w 784591"/>
                <a:gd name="connsiteY4" fmla="*/ 40181 h 40181"/>
                <a:gd name="connsiteX5" fmla="*/ 0 w 784591"/>
                <a:gd name="connsiteY5" fmla="*/ 31389 h 40181"/>
                <a:gd name="connsiteX6" fmla="*/ 0 w 784591"/>
                <a:gd name="connsiteY6" fmla="*/ 8793 h 40181"/>
                <a:gd name="connsiteX7" fmla="*/ 8820 w 784591"/>
                <a:gd name="connsiteY7" fmla="*/ 0 h 4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4591" h="40181">
                  <a:moveTo>
                    <a:pt x="775772" y="0"/>
                  </a:moveTo>
                  <a:cubicBezTo>
                    <a:pt x="780643" y="0"/>
                    <a:pt x="784592" y="3937"/>
                    <a:pt x="784592" y="8793"/>
                  </a:cubicBezTo>
                  <a:lnTo>
                    <a:pt x="784592" y="31389"/>
                  </a:lnTo>
                  <a:cubicBezTo>
                    <a:pt x="784592" y="36245"/>
                    <a:pt x="780643" y="40181"/>
                    <a:pt x="775772" y="40181"/>
                  </a:cubicBezTo>
                  <a:lnTo>
                    <a:pt x="8820" y="40181"/>
                  </a:lnTo>
                  <a:cubicBezTo>
                    <a:pt x="3949" y="40181"/>
                    <a:pt x="0" y="36245"/>
                    <a:pt x="0" y="31389"/>
                  </a:cubicBezTo>
                  <a:lnTo>
                    <a:pt x="0" y="8793"/>
                  </a:lnTo>
                  <a:cubicBezTo>
                    <a:pt x="0" y="3937"/>
                    <a:pt x="3949" y="0"/>
                    <a:pt x="8820" y="0"/>
                  </a:cubicBezTo>
                  <a:close/>
                </a:path>
              </a:pathLst>
            </a:custGeom>
            <a:solidFill>
              <a:srgbClr val="FFFFFF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C10CF6CB-2B93-4F4A-AAE4-645D0F3D82FE}"/>
                </a:ext>
              </a:extLst>
            </p:cNvPr>
            <p:cNvSpPr/>
            <p:nvPr/>
          </p:nvSpPr>
          <p:spPr>
            <a:xfrm>
              <a:off x="8183982" y="4342849"/>
              <a:ext cx="784591" cy="40181"/>
            </a:xfrm>
            <a:custGeom>
              <a:avLst/>
              <a:gdLst>
                <a:gd name="connsiteX0" fmla="*/ 775772 w 784591"/>
                <a:gd name="connsiteY0" fmla="*/ 0 h 40181"/>
                <a:gd name="connsiteX1" fmla="*/ 784592 w 784591"/>
                <a:gd name="connsiteY1" fmla="*/ 8793 h 40181"/>
                <a:gd name="connsiteX2" fmla="*/ 784592 w 784591"/>
                <a:gd name="connsiteY2" fmla="*/ 31389 h 40181"/>
                <a:gd name="connsiteX3" fmla="*/ 775772 w 784591"/>
                <a:gd name="connsiteY3" fmla="*/ 40181 h 40181"/>
                <a:gd name="connsiteX4" fmla="*/ 8820 w 784591"/>
                <a:gd name="connsiteY4" fmla="*/ 40181 h 40181"/>
                <a:gd name="connsiteX5" fmla="*/ 0 w 784591"/>
                <a:gd name="connsiteY5" fmla="*/ 31389 h 40181"/>
                <a:gd name="connsiteX6" fmla="*/ 0 w 784591"/>
                <a:gd name="connsiteY6" fmla="*/ 8793 h 40181"/>
                <a:gd name="connsiteX7" fmla="*/ 8820 w 784591"/>
                <a:gd name="connsiteY7" fmla="*/ 0 h 4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4591" h="40181">
                  <a:moveTo>
                    <a:pt x="775772" y="0"/>
                  </a:moveTo>
                  <a:cubicBezTo>
                    <a:pt x="780643" y="0"/>
                    <a:pt x="784592" y="3937"/>
                    <a:pt x="784592" y="8793"/>
                  </a:cubicBezTo>
                  <a:lnTo>
                    <a:pt x="784592" y="31389"/>
                  </a:lnTo>
                  <a:cubicBezTo>
                    <a:pt x="784592" y="36245"/>
                    <a:pt x="780643" y="40181"/>
                    <a:pt x="775772" y="40181"/>
                  </a:cubicBezTo>
                  <a:lnTo>
                    <a:pt x="8820" y="40181"/>
                  </a:lnTo>
                  <a:cubicBezTo>
                    <a:pt x="3949" y="40181"/>
                    <a:pt x="0" y="36245"/>
                    <a:pt x="0" y="31389"/>
                  </a:cubicBezTo>
                  <a:lnTo>
                    <a:pt x="0" y="8793"/>
                  </a:lnTo>
                  <a:cubicBezTo>
                    <a:pt x="0" y="3937"/>
                    <a:pt x="3949" y="0"/>
                    <a:pt x="8820" y="0"/>
                  </a:cubicBezTo>
                  <a:close/>
                </a:path>
              </a:pathLst>
            </a:custGeom>
            <a:solidFill>
              <a:srgbClr val="FFFFFF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75581C82-454C-E345-81B9-9FECB2A26ED4}"/>
                </a:ext>
              </a:extLst>
            </p:cNvPr>
            <p:cNvSpPr/>
            <p:nvPr/>
          </p:nvSpPr>
          <p:spPr>
            <a:xfrm>
              <a:off x="8183982" y="4416404"/>
              <a:ext cx="784591" cy="40181"/>
            </a:xfrm>
            <a:custGeom>
              <a:avLst/>
              <a:gdLst>
                <a:gd name="connsiteX0" fmla="*/ 775772 w 784591"/>
                <a:gd name="connsiteY0" fmla="*/ 0 h 40181"/>
                <a:gd name="connsiteX1" fmla="*/ 784592 w 784591"/>
                <a:gd name="connsiteY1" fmla="*/ 8793 h 40181"/>
                <a:gd name="connsiteX2" fmla="*/ 784592 w 784591"/>
                <a:gd name="connsiteY2" fmla="*/ 31389 h 40181"/>
                <a:gd name="connsiteX3" fmla="*/ 775772 w 784591"/>
                <a:gd name="connsiteY3" fmla="*/ 40181 h 40181"/>
                <a:gd name="connsiteX4" fmla="*/ 8820 w 784591"/>
                <a:gd name="connsiteY4" fmla="*/ 40181 h 40181"/>
                <a:gd name="connsiteX5" fmla="*/ 0 w 784591"/>
                <a:gd name="connsiteY5" fmla="*/ 31389 h 40181"/>
                <a:gd name="connsiteX6" fmla="*/ 0 w 784591"/>
                <a:gd name="connsiteY6" fmla="*/ 8793 h 40181"/>
                <a:gd name="connsiteX7" fmla="*/ 8820 w 784591"/>
                <a:gd name="connsiteY7" fmla="*/ 0 h 4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4591" h="40181">
                  <a:moveTo>
                    <a:pt x="775772" y="0"/>
                  </a:moveTo>
                  <a:cubicBezTo>
                    <a:pt x="780643" y="0"/>
                    <a:pt x="784592" y="3937"/>
                    <a:pt x="784592" y="8793"/>
                  </a:cubicBezTo>
                  <a:lnTo>
                    <a:pt x="784592" y="31389"/>
                  </a:lnTo>
                  <a:cubicBezTo>
                    <a:pt x="784592" y="36245"/>
                    <a:pt x="780643" y="40181"/>
                    <a:pt x="775772" y="40181"/>
                  </a:cubicBezTo>
                  <a:lnTo>
                    <a:pt x="8820" y="40181"/>
                  </a:lnTo>
                  <a:cubicBezTo>
                    <a:pt x="3949" y="40181"/>
                    <a:pt x="0" y="36245"/>
                    <a:pt x="0" y="31389"/>
                  </a:cubicBezTo>
                  <a:lnTo>
                    <a:pt x="0" y="8793"/>
                  </a:lnTo>
                  <a:cubicBezTo>
                    <a:pt x="0" y="3937"/>
                    <a:pt x="3949" y="0"/>
                    <a:pt x="8820" y="0"/>
                  </a:cubicBezTo>
                  <a:close/>
                </a:path>
              </a:pathLst>
            </a:custGeom>
            <a:solidFill>
              <a:srgbClr val="FFFFFF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C66D68F3-71ED-2E4F-9852-9CA176098C9F}"/>
                </a:ext>
              </a:extLst>
            </p:cNvPr>
            <p:cNvSpPr/>
            <p:nvPr/>
          </p:nvSpPr>
          <p:spPr>
            <a:xfrm>
              <a:off x="8148035" y="4144493"/>
              <a:ext cx="1251010" cy="40845"/>
            </a:xfrm>
            <a:custGeom>
              <a:avLst/>
              <a:gdLst>
                <a:gd name="connsiteX0" fmla="*/ 1230522 w 1251010"/>
                <a:gd name="connsiteY0" fmla="*/ 40844 h 40845"/>
                <a:gd name="connsiteX1" fmla="*/ 20678 w 1251010"/>
                <a:gd name="connsiteY1" fmla="*/ 40844 h 40845"/>
                <a:gd name="connsiteX2" fmla="*/ 1 w 1251010"/>
                <a:gd name="connsiteY2" fmla="*/ 20616 h 40845"/>
                <a:gd name="connsiteX3" fmla="*/ 4 w 1251010"/>
                <a:gd name="connsiteY3" fmla="*/ 20044 h 40845"/>
                <a:gd name="connsiteX4" fmla="*/ 4 w 1251010"/>
                <a:gd name="connsiteY4" fmla="*/ 20044 h 40845"/>
                <a:gd name="connsiteX5" fmla="*/ 20678 w 1251010"/>
                <a:gd name="connsiteY5" fmla="*/ 1 h 40845"/>
                <a:gd name="connsiteX6" fmla="*/ 1230522 w 1251010"/>
                <a:gd name="connsiteY6" fmla="*/ 1 h 40845"/>
                <a:gd name="connsiteX7" fmla="*/ 1251007 w 1251010"/>
                <a:gd name="connsiteY7" fmla="*/ 20044 h 40845"/>
                <a:gd name="connsiteX8" fmla="*/ 1251007 w 1251010"/>
                <a:gd name="connsiteY8" fmla="*/ 20044 h 40845"/>
                <a:gd name="connsiteX9" fmla="*/ 1230905 w 1251010"/>
                <a:gd name="connsiteY9" fmla="*/ 40841 h 40845"/>
                <a:gd name="connsiteX10" fmla="*/ 1230522 w 1251010"/>
                <a:gd name="connsiteY10" fmla="*/ 40844 h 4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010" h="40845">
                  <a:moveTo>
                    <a:pt x="1230522" y="40844"/>
                  </a:moveTo>
                  <a:lnTo>
                    <a:pt x="20678" y="40844"/>
                  </a:lnTo>
                  <a:cubicBezTo>
                    <a:pt x="9365" y="40950"/>
                    <a:pt x="108" y="31894"/>
                    <a:pt x="1" y="20616"/>
                  </a:cubicBezTo>
                  <a:cubicBezTo>
                    <a:pt x="-1" y="20425"/>
                    <a:pt x="0" y="20235"/>
                    <a:pt x="4" y="20044"/>
                  </a:cubicBezTo>
                  <a:lnTo>
                    <a:pt x="4" y="20044"/>
                  </a:lnTo>
                  <a:cubicBezTo>
                    <a:pt x="211" y="8840"/>
                    <a:pt x="9437" y="-105"/>
                    <a:pt x="20678" y="1"/>
                  </a:cubicBezTo>
                  <a:lnTo>
                    <a:pt x="1230522" y="1"/>
                  </a:lnTo>
                  <a:cubicBezTo>
                    <a:pt x="1241689" y="-1"/>
                    <a:pt x="1250801" y="8914"/>
                    <a:pt x="1251007" y="20044"/>
                  </a:cubicBezTo>
                  <a:lnTo>
                    <a:pt x="1251007" y="20044"/>
                  </a:lnTo>
                  <a:cubicBezTo>
                    <a:pt x="1251217" y="31321"/>
                    <a:pt x="1242217" y="40632"/>
                    <a:pt x="1230905" y="40841"/>
                  </a:cubicBezTo>
                  <a:cubicBezTo>
                    <a:pt x="1230777" y="40843"/>
                    <a:pt x="1230650" y="40844"/>
                    <a:pt x="1230522" y="40844"/>
                  </a:cubicBezTo>
                  <a:close/>
                </a:path>
              </a:pathLst>
            </a:custGeom>
            <a:solidFill>
              <a:srgbClr val="E4EAED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F766A03F-F874-4548-93B6-9252BE982CB7}"/>
                </a:ext>
              </a:extLst>
            </p:cNvPr>
            <p:cNvSpPr/>
            <p:nvPr/>
          </p:nvSpPr>
          <p:spPr>
            <a:xfrm>
              <a:off x="9203203" y="3970533"/>
              <a:ext cx="103562" cy="103242"/>
            </a:xfrm>
            <a:custGeom>
              <a:avLst/>
              <a:gdLst>
                <a:gd name="connsiteX0" fmla="*/ 103563 w 103562"/>
                <a:gd name="connsiteY0" fmla="*/ 51621 h 103242"/>
                <a:gd name="connsiteX1" fmla="*/ 51781 w 103562"/>
                <a:gd name="connsiteY1" fmla="*/ 103243 h 103242"/>
                <a:gd name="connsiteX2" fmla="*/ 0 w 103562"/>
                <a:gd name="connsiteY2" fmla="*/ 51621 h 103242"/>
                <a:gd name="connsiteX3" fmla="*/ 51781 w 103562"/>
                <a:gd name="connsiteY3" fmla="*/ 0 h 103242"/>
                <a:gd name="connsiteX4" fmla="*/ 103563 w 103562"/>
                <a:gd name="connsiteY4" fmla="*/ 51621 h 10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62" h="103242">
                  <a:moveTo>
                    <a:pt x="103563" y="51621"/>
                  </a:moveTo>
                  <a:cubicBezTo>
                    <a:pt x="103563" y="80131"/>
                    <a:pt x="80379" y="103243"/>
                    <a:pt x="51781" y="103243"/>
                  </a:cubicBezTo>
                  <a:cubicBezTo>
                    <a:pt x="23183" y="103243"/>
                    <a:pt x="0" y="80131"/>
                    <a:pt x="0" y="51621"/>
                  </a:cubicBezTo>
                  <a:cubicBezTo>
                    <a:pt x="0" y="23112"/>
                    <a:pt x="23183" y="0"/>
                    <a:pt x="51781" y="0"/>
                  </a:cubicBezTo>
                  <a:cubicBezTo>
                    <a:pt x="80379" y="0"/>
                    <a:pt x="103563" y="23112"/>
                    <a:pt x="103563" y="51621"/>
                  </a:cubicBezTo>
                  <a:close/>
                </a:path>
              </a:pathLst>
            </a:custGeom>
            <a:solidFill>
              <a:srgbClr val="FFFFFF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3AD296EE-56CF-0F49-BD92-E1FD8EDF654A}"/>
                </a:ext>
              </a:extLst>
            </p:cNvPr>
            <p:cNvSpPr/>
            <p:nvPr/>
          </p:nvSpPr>
          <p:spPr>
            <a:xfrm>
              <a:off x="8148039" y="3948977"/>
              <a:ext cx="288211" cy="146449"/>
            </a:xfrm>
            <a:custGeom>
              <a:avLst/>
              <a:gdLst>
                <a:gd name="connsiteX0" fmla="*/ 275598 w 288211"/>
                <a:gd name="connsiteY0" fmla="*/ 0 h 146449"/>
                <a:gd name="connsiteX1" fmla="*/ 288212 w 288211"/>
                <a:gd name="connsiteY1" fmla="*/ 12574 h 146449"/>
                <a:gd name="connsiteX2" fmla="*/ 288212 w 288211"/>
                <a:gd name="connsiteY2" fmla="*/ 133875 h 146449"/>
                <a:gd name="connsiteX3" fmla="*/ 275598 w 288211"/>
                <a:gd name="connsiteY3" fmla="*/ 146449 h 146449"/>
                <a:gd name="connsiteX4" fmla="*/ 12613 w 288211"/>
                <a:gd name="connsiteY4" fmla="*/ 146449 h 146449"/>
                <a:gd name="connsiteX5" fmla="*/ 0 w 288211"/>
                <a:gd name="connsiteY5" fmla="*/ 133875 h 146449"/>
                <a:gd name="connsiteX6" fmla="*/ 0 w 288211"/>
                <a:gd name="connsiteY6" fmla="*/ 12574 h 146449"/>
                <a:gd name="connsiteX7" fmla="*/ 12613 w 288211"/>
                <a:gd name="connsiteY7" fmla="*/ 0 h 14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211" h="146449">
                  <a:moveTo>
                    <a:pt x="275598" y="0"/>
                  </a:moveTo>
                  <a:cubicBezTo>
                    <a:pt x="282564" y="0"/>
                    <a:pt x="288212" y="5630"/>
                    <a:pt x="288212" y="12574"/>
                  </a:cubicBezTo>
                  <a:lnTo>
                    <a:pt x="288212" y="133875"/>
                  </a:lnTo>
                  <a:cubicBezTo>
                    <a:pt x="288212" y="140820"/>
                    <a:pt x="282564" y="146449"/>
                    <a:pt x="275598" y="146449"/>
                  </a:cubicBezTo>
                  <a:lnTo>
                    <a:pt x="12613" y="146449"/>
                  </a:lnTo>
                  <a:cubicBezTo>
                    <a:pt x="5647" y="146449"/>
                    <a:pt x="0" y="140820"/>
                    <a:pt x="0" y="133875"/>
                  </a:cubicBezTo>
                  <a:lnTo>
                    <a:pt x="0" y="12574"/>
                  </a:lnTo>
                  <a:cubicBezTo>
                    <a:pt x="0" y="5630"/>
                    <a:pt x="5647" y="0"/>
                    <a:pt x="12613" y="0"/>
                  </a:cubicBezTo>
                  <a:close/>
                </a:path>
              </a:pathLst>
            </a:custGeom>
            <a:solidFill>
              <a:schemeClr val="accent1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E0CB9ACA-E803-0242-A628-6F078A015578}"/>
                </a:ext>
              </a:extLst>
            </p:cNvPr>
            <p:cNvSpPr/>
            <p:nvPr/>
          </p:nvSpPr>
          <p:spPr>
            <a:xfrm>
              <a:off x="8240316" y="3970533"/>
              <a:ext cx="103562" cy="103242"/>
            </a:xfrm>
            <a:custGeom>
              <a:avLst/>
              <a:gdLst>
                <a:gd name="connsiteX0" fmla="*/ 103563 w 103562"/>
                <a:gd name="connsiteY0" fmla="*/ 51621 h 103242"/>
                <a:gd name="connsiteX1" fmla="*/ 51781 w 103562"/>
                <a:gd name="connsiteY1" fmla="*/ 103243 h 103242"/>
                <a:gd name="connsiteX2" fmla="*/ 0 w 103562"/>
                <a:gd name="connsiteY2" fmla="*/ 51621 h 103242"/>
                <a:gd name="connsiteX3" fmla="*/ 51781 w 103562"/>
                <a:gd name="connsiteY3" fmla="*/ 0 h 103242"/>
                <a:gd name="connsiteX4" fmla="*/ 103563 w 103562"/>
                <a:gd name="connsiteY4" fmla="*/ 51621 h 10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62" h="103242">
                  <a:moveTo>
                    <a:pt x="103563" y="51621"/>
                  </a:moveTo>
                  <a:cubicBezTo>
                    <a:pt x="103563" y="80131"/>
                    <a:pt x="80379" y="103243"/>
                    <a:pt x="51781" y="103243"/>
                  </a:cubicBezTo>
                  <a:cubicBezTo>
                    <a:pt x="23183" y="103243"/>
                    <a:pt x="0" y="80131"/>
                    <a:pt x="0" y="51621"/>
                  </a:cubicBezTo>
                  <a:cubicBezTo>
                    <a:pt x="0" y="23112"/>
                    <a:pt x="23183" y="0"/>
                    <a:pt x="51781" y="0"/>
                  </a:cubicBezTo>
                  <a:cubicBezTo>
                    <a:pt x="80379" y="0"/>
                    <a:pt x="103563" y="23112"/>
                    <a:pt x="103563" y="51621"/>
                  </a:cubicBezTo>
                  <a:close/>
                </a:path>
              </a:pathLst>
            </a:custGeom>
            <a:solidFill>
              <a:srgbClr val="FFFFFF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A9B0107C-3B07-2648-9EF1-FCC766CBE9FB}"/>
                </a:ext>
              </a:extLst>
            </p:cNvPr>
            <p:cNvSpPr/>
            <p:nvPr/>
          </p:nvSpPr>
          <p:spPr>
            <a:xfrm>
              <a:off x="8557358" y="3970533"/>
              <a:ext cx="103562" cy="103242"/>
            </a:xfrm>
            <a:custGeom>
              <a:avLst/>
              <a:gdLst>
                <a:gd name="connsiteX0" fmla="*/ 103563 w 103562"/>
                <a:gd name="connsiteY0" fmla="*/ 51621 h 103242"/>
                <a:gd name="connsiteX1" fmla="*/ 51781 w 103562"/>
                <a:gd name="connsiteY1" fmla="*/ 103243 h 103242"/>
                <a:gd name="connsiteX2" fmla="*/ 0 w 103562"/>
                <a:gd name="connsiteY2" fmla="*/ 51621 h 103242"/>
                <a:gd name="connsiteX3" fmla="*/ 51781 w 103562"/>
                <a:gd name="connsiteY3" fmla="*/ 0 h 103242"/>
                <a:gd name="connsiteX4" fmla="*/ 103563 w 103562"/>
                <a:gd name="connsiteY4" fmla="*/ 51432 h 103242"/>
                <a:gd name="connsiteX5" fmla="*/ 103563 w 103562"/>
                <a:gd name="connsiteY5" fmla="*/ 51621 h 10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562" h="103242">
                  <a:moveTo>
                    <a:pt x="103563" y="51621"/>
                  </a:moveTo>
                  <a:cubicBezTo>
                    <a:pt x="103563" y="80131"/>
                    <a:pt x="80379" y="103243"/>
                    <a:pt x="51781" y="103243"/>
                  </a:cubicBezTo>
                  <a:cubicBezTo>
                    <a:pt x="23183" y="103243"/>
                    <a:pt x="0" y="80131"/>
                    <a:pt x="0" y="51621"/>
                  </a:cubicBezTo>
                  <a:cubicBezTo>
                    <a:pt x="0" y="23112"/>
                    <a:pt x="23183" y="0"/>
                    <a:pt x="51781" y="0"/>
                  </a:cubicBezTo>
                  <a:cubicBezTo>
                    <a:pt x="80327" y="-52"/>
                    <a:pt x="103510" y="22975"/>
                    <a:pt x="103563" y="51432"/>
                  </a:cubicBezTo>
                  <a:cubicBezTo>
                    <a:pt x="103563" y="51495"/>
                    <a:pt x="103563" y="51558"/>
                    <a:pt x="103563" y="51621"/>
                  </a:cubicBezTo>
                  <a:close/>
                </a:path>
              </a:pathLst>
            </a:custGeom>
            <a:solidFill>
              <a:srgbClr val="FFFFFF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1E18141C-D501-A243-9EC2-24F1FA4A0051}"/>
                </a:ext>
              </a:extLst>
            </p:cNvPr>
            <p:cNvSpPr/>
            <p:nvPr/>
          </p:nvSpPr>
          <p:spPr>
            <a:xfrm>
              <a:off x="8493532" y="3948977"/>
              <a:ext cx="231309" cy="146449"/>
            </a:xfrm>
            <a:custGeom>
              <a:avLst/>
              <a:gdLst>
                <a:gd name="connsiteX0" fmla="*/ 218696 w 231309"/>
                <a:gd name="connsiteY0" fmla="*/ 0 h 146449"/>
                <a:gd name="connsiteX1" fmla="*/ 231309 w 231309"/>
                <a:gd name="connsiteY1" fmla="*/ 12574 h 146449"/>
                <a:gd name="connsiteX2" fmla="*/ 231309 w 231309"/>
                <a:gd name="connsiteY2" fmla="*/ 133875 h 146449"/>
                <a:gd name="connsiteX3" fmla="*/ 218696 w 231309"/>
                <a:gd name="connsiteY3" fmla="*/ 146449 h 146449"/>
                <a:gd name="connsiteX4" fmla="*/ 12613 w 231309"/>
                <a:gd name="connsiteY4" fmla="*/ 146449 h 146449"/>
                <a:gd name="connsiteX5" fmla="*/ 0 w 231309"/>
                <a:gd name="connsiteY5" fmla="*/ 133875 h 146449"/>
                <a:gd name="connsiteX6" fmla="*/ 0 w 231309"/>
                <a:gd name="connsiteY6" fmla="*/ 12574 h 146449"/>
                <a:gd name="connsiteX7" fmla="*/ 12613 w 231309"/>
                <a:gd name="connsiteY7" fmla="*/ 0 h 14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1309" h="146449">
                  <a:moveTo>
                    <a:pt x="218696" y="0"/>
                  </a:moveTo>
                  <a:cubicBezTo>
                    <a:pt x="225662" y="0"/>
                    <a:pt x="231309" y="5630"/>
                    <a:pt x="231309" y="12574"/>
                  </a:cubicBezTo>
                  <a:lnTo>
                    <a:pt x="231309" y="133875"/>
                  </a:lnTo>
                  <a:cubicBezTo>
                    <a:pt x="231309" y="140820"/>
                    <a:pt x="225662" y="146449"/>
                    <a:pt x="218696" y="146449"/>
                  </a:cubicBezTo>
                  <a:lnTo>
                    <a:pt x="12613" y="146449"/>
                  </a:lnTo>
                  <a:cubicBezTo>
                    <a:pt x="5647" y="146449"/>
                    <a:pt x="0" y="140820"/>
                    <a:pt x="0" y="133875"/>
                  </a:cubicBezTo>
                  <a:lnTo>
                    <a:pt x="0" y="12574"/>
                  </a:lnTo>
                  <a:cubicBezTo>
                    <a:pt x="0" y="5630"/>
                    <a:pt x="5647" y="0"/>
                    <a:pt x="12613" y="0"/>
                  </a:cubicBezTo>
                  <a:close/>
                </a:path>
              </a:pathLst>
            </a:custGeom>
            <a:solidFill>
              <a:schemeClr val="accent2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935A5E3E-685F-2E4A-A3B3-C48417523CA1}"/>
                </a:ext>
              </a:extLst>
            </p:cNvPr>
            <p:cNvSpPr/>
            <p:nvPr/>
          </p:nvSpPr>
          <p:spPr>
            <a:xfrm>
              <a:off x="8800712" y="3948977"/>
              <a:ext cx="231309" cy="146449"/>
            </a:xfrm>
            <a:custGeom>
              <a:avLst/>
              <a:gdLst>
                <a:gd name="connsiteX0" fmla="*/ 218696 w 231309"/>
                <a:gd name="connsiteY0" fmla="*/ 0 h 146449"/>
                <a:gd name="connsiteX1" fmla="*/ 231309 w 231309"/>
                <a:gd name="connsiteY1" fmla="*/ 12574 h 146449"/>
                <a:gd name="connsiteX2" fmla="*/ 231309 w 231309"/>
                <a:gd name="connsiteY2" fmla="*/ 133875 h 146449"/>
                <a:gd name="connsiteX3" fmla="*/ 218696 w 231309"/>
                <a:gd name="connsiteY3" fmla="*/ 146449 h 146449"/>
                <a:gd name="connsiteX4" fmla="*/ 12613 w 231309"/>
                <a:gd name="connsiteY4" fmla="*/ 146449 h 146449"/>
                <a:gd name="connsiteX5" fmla="*/ 0 w 231309"/>
                <a:gd name="connsiteY5" fmla="*/ 133875 h 146449"/>
                <a:gd name="connsiteX6" fmla="*/ 0 w 231309"/>
                <a:gd name="connsiteY6" fmla="*/ 12574 h 146449"/>
                <a:gd name="connsiteX7" fmla="*/ 12613 w 231309"/>
                <a:gd name="connsiteY7" fmla="*/ 0 h 14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1309" h="146449">
                  <a:moveTo>
                    <a:pt x="218696" y="0"/>
                  </a:moveTo>
                  <a:cubicBezTo>
                    <a:pt x="225662" y="0"/>
                    <a:pt x="231309" y="5630"/>
                    <a:pt x="231309" y="12574"/>
                  </a:cubicBezTo>
                  <a:lnTo>
                    <a:pt x="231309" y="133875"/>
                  </a:lnTo>
                  <a:cubicBezTo>
                    <a:pt x="231309" y="140820"/>
                    <a:pt x="225662" y="146449"/>
                    <a:pt x="218696" y="146449"/>
                  </a:cubicBezTo>
                  <a:lnTo>
                    <a:pt x="12613" y="146449"/>
                  </a:lnTo>
                  <a:cubicBezTo>
                    <a:pt x="5647" y="146449"/>
                    <a:pt x="0" y="140820"/>
                    <a:pt x="0" y="133875"/>
                  </a:cubicBezTo>
                  <a:lnTo>
                    <a:pt x="0" y="12574"/>
                  </a:lnTo>
                  <a:cubicBezTo>
                    <a:pt x="0" y="5630"/>
                    <a:pt x="5647" y="0"/>
                    <a:pt x="12613" y="0"/>
                  </a:cubicBezTo>
                  <a:close/>
                </a:path>
              </a:pathLst>
            </a:custGeom>
            <a:solidFill>
              <a:schemeClr val="accent3"/>
            </a:solidFill>
            <a:ln w="9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EG"/>
            </a:p>
          </p:txBody>
        </p:sp>
      </p:grpSp>
      <p:sp>
        <p:nvSpPr>
          <p:cNvPr id="335" name="TextBox 334">
            <a:extLst>
              <a:ext uri="{FF2B5EF4-FFF2-40B4-BE49-F238E27FC236}">
                <a16:creationId xmlns:a16="http://schemas.microsoft.com/office/drawing/2014/main" id="{1D0A9191-4E3D-F843-9957-79E8589E4923}"/>
              </a:ext>
            </a:extLst>
          </p:cNvPr>
          <p:cNvSpPr txBox="1"/>
          <p:nvPr/>
        </p:nvSpPr>
        <p:spPr>
          <a:xfrm>
            <a:off x="6807428" y="885932"/>
            <a:ext cx="110484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Analogue Website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6" name="TextBox 335">
            <a:extLst>
              <a:ext uri="{FF2B5EF4-FFF2-40B4-BE49-F238E27FC236}">
                <a16:creationId xmlns:a16="http://schemas.microsoft.com/office/drawing/2014/main" id="{7D0CBEB9-95ED-184D-B013-34F092274FBE}"/>
              </a:ext>
            </a:extLst>
          </p:cNvPr>
          <p:cNvSpPr txBox="1"/>
          <p:nvPr/>
        </p:nvSpPr>
        <p:spPr>
          <a:xfrm>
            <a:off x="6096000" y="2594230"/>
            <a:ext cx="110484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Analogue Website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7" name="TextBox 336">
            <a:extLst>
              <a:ext uri="{FF2B5EF4-FFF2-40B4-BE49-F238E27FC236}">
                <a16:creationId xmlns:a16="http://schemas.microsoft.com/office/drawing/2014/main" id="{F267C064-1FDB-C740-A9B2-9998AE15FA57}"/>
              </a:ext>
            </a:extLst>
          </p:cNvPr>
          <p:cNvSpPr txBox="1"/>
          <p:nvPr/>
        </p:nvSpPr>
        <p:spPr>
          <a:xfrm>
            <a:off x="9913971" y="885932"/>
            <a:ext cx="110484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Analogue Website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8" name="TextBox 337">
            <a:extLst>
              <a:ext uri="{FF2B5EF4-FFF2-40B4-BE49-F238E27FC236}">
                <a16:creationId xmlns:a16="http://schemas.microsoft.com/office/drawing/2014/main" id="{409A2BC1-B50C-4940-AD57-C81F34E6446D}"/>
              </a:ext>
            </a:extLst>
          </p:cNvPr>
          <p:cNvSpPr txBox="1"/>
          <p:nvPr/>
        </p:nvSpPr>
        <p:spPr>
          <a:xfrm>
            <a:off x="10189704" y="2616089"/>
            <a:ext cx="110484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Analogue Website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9" name="TextBox 338">
            <a:extLst>
              <a:ext uri="{FF2B5EF4-FFF2-40B4-BE49-F238E27FC236}">
                <a16:creationId xmlns:a16="http://schemas.microsoft.com/office/drawing/2014/main" id="{096B6B38-485D-2744-82B1-E2D1CB0CBD6F}"/>
              </a:ext>
            </a:extLst>
          </p:cNvPr>
          <p:cNvSpPr txBox="1"/>
          <p:nvPr/>
        </p:nvSpPr>
        <p:spPr>
          <a:xfrm>
            <a:off x="9361547" y="5602737"/>
            <a:ext cx="110484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Analogue Website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0" name="TextBox 339">
            <a:extLst>
              <a:ext uri="{FF2B5EF4-FFF2-40B4-BE49-F238E27FC236}">
                <a16:creationId xmlns:a16="http://schemas.microsoft.com/office/drawing/2014/main" id="{DB600D5F-9A2F-BE49-A0BA-EFD2892E412C}"/>
              </a:ext>
            </a:extLst>
          </p:cNvPr>
          <p:cNvSpPr txBox="1"/>
          <p:nvPr/>
        </p:nvSpPr>
        <p:spPr>
          <a:xfrm>
            <a:off x="6997587" y="5602737"/>
            <a:ext cx="110484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Analogue Website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FD4BDA-4F63-0049-9CC3-2A1B70C5E332}"/>
              </a:ext>
            </a:extLst>
          </p:cNvPr>
          <p:cNvSpPr txBox="1"/>
          <p:nvPr/>
        </p:nvSpPr>
        <p:spPr>
          <a:xfrm>
            <a:off x="696945" y="1193681"/>
            <a:ext cx="305288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Montserrat" pitchFamily="2" charset="77"/>
              </a:rPr>
              <a:t>POSITIONING </a:t>
            </a:r>
            <a:r>
              <a:rPr lang="en-US" sz="3200" b="1" dirty="0">
                <a:solidFill>
                  <a:schemeClr val="tx2"/>
                </a:solidFill>
                <a:latin typeface="Montserrat SemiBold" pitchFamily="2" charset="77"/>
              </a:rPr>
              <a:t>STRATEGY</a:t>
            </a:r>
            <a:endParaRPr lang="en-EG" sz="3200" b="1" dirty="0">
              <a:solidFill>
                <a:schemeClr val="tx2"/>
              </a:solidFill>
              <a:latin typeface="Montserrat SemiBol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07D24F-B4D2-0E4A-BAD3-444EF7A89873}"/>
              </a:ext>
            </a:extLst>
          </p:cNvPr>
          <p:cNvSpPr/>
          <p:nvPr/>
        </p:nvSpPr>
        <p:spPr>
          <a:xfrm>
            <a:off x="696945" y="2904395"/>
            <a:ext cx="1300521" cy="469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EG">
              <a:solidFill>
                <a:schemeClr val="accent1"/>
              </a:solidFill>
              <a:latin typeface="Montserrat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1A1A87-581B-0248-9BBB-D53780078B82}"/>
              </a:ext>
            </a:extLst>
          </p:cNvPr>
          <p:cNvSpPr txBox="1"/>
          <p:nvPr/>
        </p:nvSpPr>
        <p:spPr>
          <a:xfrm>
            <a:off x="696945" y="2220409"/>
            <a:ext cx="3616490" cy="5227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90000"/>
                  </a:schemeClr>
                </a:solidFill>
                <a:latin typeface="Montserrat Medium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The most successful design projects often start with a successful business foundation.</a:t>
            </a:r>
            <a:endParaRPr lang="en-EG" sz="1200" dirty="0">
              <a:solidFill>
                <a:schemeClr val="tx2">
                  <a:alpha val="90000"/>
                </a:schemeClr>
              </a:solidFill>
              <a:latin typeface="Montserrat Medium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0D262D86-4147-7A41-A4D6-2DF7A0C0C167}"/>
              </a:ext>
            </a:extLst>
          </p:cNvPr>
          <p:cNvSpPr txBox="1"/>
          <p:nvPr/>
        </p:nvSpPr>
        <p:spPr>
          <a:xfrm>
            <a:off x="696945" y="3465034"/>
            <a:ext cx="3315275" cy="7078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What Are The Different Positioning Strategies?</a:t>
            </a:r>
          </a:p>
        </p:txBody>
      </p:sp>
      <p:sp>
        <p:nvSpPr>
          <p:cNvPr id="342" name="TextBox 341">
            <a:extLst>
              <a:ext uri="{FF2B5EF4-FFF2-40B4-BE49-F238E27FC236}">
                <a16:creationId xmlns:a16="http://schemas.microsoft.com/office/drawing/2014/main" id="{A2E009C6-20CF-A44A-B348-8CA2061684B7}"/>
              </a:ext>
            </a:extLst>
          </p:cNvPr>
          <p:cNvSpPr txBox="1"/>
          <p:nvPr/>
        </p:nvSpPr>
        <p:spPr>
          <a:xfrm>
            <a:off x="696945" y="4218217"/>
            <a:ext cx="5041529" cy="144610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alpha val="80000"/>
                  </a:schemeClr>
                </a:solidFill>
                <a:latin typeface="Montserrat Medium" pitchFamily="2" charset="77"/>
                <a:ea typeface="Open Sans Light" panose="020B0306030504020204" pitchFamily="34" charset="0"/>
                <a:cs typeface="Open Sans Light" panose="020B0306030504020204" pitchFamily="34" charset="0"/>
              </a:rPr>
              <a:t>There are three standard types of product positioning strategies brands should consider: comparative, differentiation, and segmentation. Through these strategies, brands can help their product stand out by targeting the right audiences with the best message.</a:t>
            </a:r>
          </a:p>
        </p:txBody>
      </p:sp>
    </p:spTree>
    <p:extLst>
      <p:ext uri="{BB962C8B-B14F-4D97-AF65-F5344CB8AC3E}">
        <p14:creationId xmlns:p14="http://schemas.microsoft.com/office/powerpoint/2010/main" val="652395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Website Proposal 01">
      <a:dk1>
        <a:srgbClr val="181717"/>
      </a:dk1>
      <a:lt1>
        <a:srgbClr val="FFFFFF"/>
      </a:lt1>
      <a:dk2>
        <a:srgbClr val="181717"/>
      </a:dk2>
      <a:lt2>
        <a:srgbClr val="FFFFFF"/>
      </a:lt2>
      <a:accent1>
        <a:srgbClr val="63876D"/>
      </a:accent1>
      <a:accent2>
        <a:srgbClr val="F1C988"/>
      </a:accent2>
      <a:accent3>
        <a:srgbClr val="FF8D51"/>
      </a:accent3>
      <a:accent4>
        <a:srgbClr val="CB5A48"/>
      </a:accent4>
      <a:accent5>
        <a:srgbClr val="9F4044"/>
      </a:accent5>
      <a:accent6>
        <a:srgbClr val="632F2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A5D7229-EEF9-B747-A98C-AAED6C1CC460}">
  <we:reference id="wa200001396" version="2.1.6.0" store="en-US" storeType="OMEX"/>
  <we:alternateReferences>
    <we:reference id="wa200001396" version="2.1.6.0" store="WA20000139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25854</TotalTime>
  <Words>3509</Words>
  <Application>Microsoft Macintosh PowerPoint</Application>
  <PresentationFormat>Widescreen</PresentationFormat>
  <Paragraphs>580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Calibri</vt:lpstr>
      <vt:lpstr>Montserrat</vt:lpstr>
      <vt:lpstr>Montserrat Medium</vt:lpstr>
      <vt:lpstr>Montserrat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pozza magdy</dc:creator>
  <cp:lastModifiedBy>pozza magdy</cp:lastModifiedBy>
  <cp:revision>426</cp:revision>
  <dcterms:created xsi:type="dcterms:W3CDTF">2019-09-15T11:39:18Z</dcterms:created>
  <dcterms:modified xsi:type="dcterms:W3CDTF">2020-09-22T13:17:48Z</dcterms:modified>
</cp:coreProperties>
</file>